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84048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12096">
          <p15:clr>
            <a:srgbClr val="000000"/>
          </p15:clr>
        </p15:guide>
        <p15:guide id="4" pos="16128">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WjAOTm6l9khokCEL2T/h0mFT6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1416" y="132"/>
      </p:cViewPr>
      <p:guideLst>
        <p:guide orient="horz" pos="10368"/>
        <p:guide pos="15552"/>
        <p:guide orient="horz" pos="12096"/>
        <p:guide pos="161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9725" y="702225"/>
            <a:ext cx="4718275" cy="3511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7700" y="4447450"/>
            <a:ext cx="5661650" cy="421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1"/>
        <p:cNvGrpSpPr/>
        <p:nvPr/>
      </p:nvGrpSpPr>
      <p:grpSpPr>
        <a:xfrm>
          <a:off x="0" y="0"/>
          <a:ext cx="0" cy="0"/>
          <a:chOff x="0" y="0"/>
          <a:chExt cx="0" cy="0"/>
        </a:xfrm>
      </p:grpSpPr>
      <p:sp>
        <p:nvSpPr>
          <p:cNvPr id="12" name="Google Shape;12;p4"/>
          <p:cNvSpPr txBox="1">
            <a:spLocks noGrp="1"/>
          </p:cNvSpPr>
          <p:nvPr>
            <p:ph type="title"/>
          </p:nvPr>
        </p:nvSpPr>
        <p:spPr>
          <a:xfrm>
            <a:off x="2559581" y="1537229"/>
            <a:ext cx="46087243" cy="64008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4"/>
          <p:cNvSpPr txBox="1">
            <a:spLocks noGrp="1"/>
          </p:cNvSpPr>
          <p:nvPr>
            <p:ph type="body" idx="1"/>
          </p:nvPr>
        </p:nvSpPr>
        <p:spPr>
          <a:xfrm>
            <a:off x="2559582" y="8960382"/>
            <a:ext cx="22954720" cy="12584908"/>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4"/>
          <p:cNvSpPr txBox="1">
            <a:spLocks noGrp="1"/>
          </p:cNvSpPr>
          <p:nvPr>
            <p:ph type="body" idx="2"/>
          </p:nvPr>
        </p:nvSpPr>
        <p:spPr>
          <a:xfrm>
            <a:off x="25692103" y="8960382"/>
            <a:ext cx="22954720" cy="12584908"/>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 name="Google Shape;15;p4"/>
          <p:cNvSpPr txBox="1">
            <a:spLocks noGrp="1"/>
          </p:cNvSpPr>
          <p:nvPr>
            <p:ph type="body" idx="3"/>
          </p:nvPr>
        </p:nvSpPr>
        <p:spPr>
          <a:xfrm>
            <a:off x="2559582" y="21723086"/>
            <a:ext cx="22954720" cy="12584906"/>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4"/>
          <p:cNvSpPr txBox="1">
            <a:spLocks noGrp="1"/>
          </p:cNvSpPr>
          <p:nvPr>
            <p:ph type="body" idx="4"/>
          </p:nvPr>
        </p:nvSpPr>
        <p:spPr>
          <a:xfrm>
            <a:off x="25692103" y="21723086"/>
            <a:ext cx="22954720" cy="12584906"/>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4"/>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57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57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57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57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57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57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57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5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10036442" y="26882997"/>
            <a:ext cx="30724211" cy="3174471"/>
          </a:xfrm>
          <a:prstGeom prst="rect">
            <a:avLst/>
          </a:prstGeom>
          <a:noFill/>
          <a:ln>
            <a:noFill/>
          </a:ln>
        </p:spPr>
        <p:txBody>
          <a:bodyPr spcFirstLastPara="1" wrap="square" lIns="376200" tIns="188100" rIns="376200" bIns="1881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3"/>
          <p:cNvSpPr>
            <a:spLocks noGrp="1"/>
          </p:cNvSpPr>
          <p:nvPr>
            <p:ph type="pic" idx="2"/>
          </p:nvPr>
        </p:nvSpPr>
        <p:spPr>
          <a:xfrm>
            <a:off x="10036442" y="3431913"/>
            <a:ext cx="30724211" cy="23041768"/>
          </a:xfrm>
          <a:prstGeom prst="rect">
            <a:avLst/>
          </a:prstGeom>
          <a:noFill/>
          <a:ln>
            <a:noFill/>
          </a:ln>
        </p:spPr>
        <p:txBody>
          <a:bodyPr spcFirstLastPara="1" wrap="square" lIns="376200" tIns="188100" rIns="376200" bIns="1881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body" idx="1"/>
          </p:nvPr>
        </p:nvSpPr>
        <p:spPr>
          <a:xfrm>
            <a:off x="10036442" y="30057466"/>
            <a:ext cx="30724211" cy="4506118"/>
          </a:xfrm>
          <a:prstGeom prst="rect">
            <a:avLst/>
          </a:prstGeom>
          <a:noFill/>
          <a:ln>
            <a:noFill/>
          </a:ln>
        </p:spPr>
        <p:txBody>
          <a:bodyPr spcFirstLastPara="1" wrap="square" lIns="376200" tIns="188100" rIns="376200" bIns="1881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4" name="Google Shape;74;p13"/>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559995" y="1537229"/>
            <a:ext cx="46086419" cy="64008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4"/>
          <p:cNvSpPr txBox="1">
            <a:spLocks noGrp="1"/>
          </p:cNvSpPr>
          <p:nvPr>
            <p:ph type="body" idx="1"/>
          </p:nvPr>
        </p:nvSpPr>
        <p:spPr>
          <a:xfrm rot="5400000">
            <a:off x="12929396" y="-1409022"/>
            <a:ext cx="25347613" cy="46086419"/>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rot="5400000">
            <a:off x="26500535" y="12161707"/>
            <a:ext cx="32770763" cy="1152181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5"/>
          <p:cNvSpPr txBox="1">
            <a:spLocks noGrp="1"/>
          </p:cNvSpPr>
          <p:nvPr>
            <p:ph type="body" idx="1"/>
          </p:nvPr>
        </p:nvSpPr>
        <p:spPr>
          <a:xfrm rot="5400000">
            <a:off x="3368014" y="728795"/>
            <a:ext cx="32770763" cy="34387633"/>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5"/>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5"/>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5"/>
          <p:cNvSpPr txBox="1">
            <a:spLocks noGrp="1"/>
          </p:cNvSpPr>
          <p:nvPr>
            <p:ph type="ctrTitle"/>
          </p:nvPr>
        </p:nvSpPr>
        <p:spPr>
          <a:xfrm>
            <a:off x="3841223" y="11931121"/>
            <a:ext cx="43523958" cy="8230658"/>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5"/>
          <p:cNvSpPr txBox="1">
            <a:spLocks noGrp="1"/>
          </p:cNvSpPr>
          <p:nvPr>
            <p:ph type="subTitle" idx="1"/>
          </p:nvPr>
        </p:nvSpPr>
        <p:spPr>
          <a:xfrm>
            <a:off x="7680591" y="21761980"/>
            <a:ext cx="35845219" cy="9816042"/>
          </a:xfrm>
          <a:prstGeom prst="rect">
            <a:avLst/>
          </a:prstGeom>
          <a:noFill/>
          <a:ln>
            <a:noFill/>
          </a:ln>
        </p:spPr>
        <p:txBody>
          <a:bodyPr spcFirstLastPara="1" wrap="square" lIns="376200" tIns="188100" rIns="376200" bIns="188100" anchor="t" anchorCtr="0">
            <a:noAutofit/>
          </a:bodyPr>
          <a:lstStyle>
            <a:lvl1pPr lvl="0" algn="ctr">
              <a:spcBef>
                <a:spcPts val="2640"/>
              </a:spcBef>
              <a:spcAft>
                <a:spcPts val="0"/>
              </a:spcAft>
              <a:buClr>
                <a:schemeClr val="dk1"/>
              </a:buClr>
              <a:buSzPts val="13200"/>
              <a:buFont typeface="Arial"/>
              <a:buNone/>
              <a:defRPr/>
            </a:lvl1pPr>
            <a:lvl2pPr lvl="1" algn="ctr">
              <a:spcBef>
                <a:spcPts val="2300"/>
              </a:spcBef>
              <a:spcAft>
                <a:spcPts val="0"/>
              </a:spcAft>
              <a:buClr>
                <a:schemeClr val="dk1"/>
              </a:buClr>
              <a:buSzPts val="11500"/>
              <a:buFont typeface="Arial"/>
              <a:buNone/>
              <a:defRPr/>
            </a:lvl2pPr>
            <a:lvl3pPr lvl="2" algn="ctr">
              <a:spcBef>
                <a:spcPts val="1980"/>
              </a:spcBef>
              <a:spcAft>
                <a:spcPts val="0"/>
              </a:spcAft>
              <a:buClr>
                <a:schemeClr val="dk1"/>
              </a:buClr>
              <a:buSzPts val="9900"/>
              <a:buFont typeface="Arial"/>
              <a:buNone/>
              <a:defRPr/>
            </a:lvl3pPr>
            <a:lvl4pPr lvl="3" algn="ctr">
              <a:spcBef>
                <a:spcPts val="1640"/>
              </a:spcBef>
              <a:spcAft>
                <a:spcPts val="0"/>
              </a:spcAft>
              <a:buClr>
                <a:schemeClr val="dk1"/>
              </a:buClr>
              <a:buSzPts val="8200"/>
              <a:buFont typeface="Arial"/>
              <a:buNone/>
              <a:defRPr/>
            </a:lvl4pPr>
            <a:lvl5pPr lvl="4" algn="ctr">
              <a:spcBef>
                <a:spcPts val="1640"/>
              </a:spcBef>
              <a:spcAft>
                <a:spcPts val="0"/>
              </a:spcAft>
              <a:buClr>
                <a:schemeClr val="dk1"/>
              </a:buClr>
              <a:buSzPts val="8200"/>
              <a:buFont typeface="Arial"/>
              <a:buNone/>
              <a:defRPr/>
            </a:lvl5pPr>
            <a:lvl6pPr lvl="5" algn="ctr">
              <a:spcBef>
                <a:spcPts val="1640"/>
              </a:spcBef>
              <a:spcAft>
                <a:spcPts val="0"/>
              </a:spcAft>
              <a:buClr>
                <a:schemeClr val="dk1"/>
              </a:buClr>
              <a:buSzPts val="8200"/>
              <a:buFont typeface="Arial"/>
              <a:buNone/>
              <a:defRPr/>
            </a:lvl6pPr>
            <a:lvl7pPr lvl="6" algn="ctr">
              <a:spcBef>
                <a:spcPts val="1640"/>
              </a:spcBef>
              <a:spcAft>
                <a:spcPts val="0"/>
              </a:spcAft>
              <a:buClr>
                <a:schemeClr val="dk1"/>
              </a:buClr>
              <a:buSzPts val="8200"/>
              <a:buFont typeface="Arial"/>
              <a:buNone/>
              <a:defRPr/>
            </a:lvl7pPr>
            <a:lvl8pPr lvl="7" algn="ctr">
              <a:spcBef>
                <a:spcPts val="1640"/>
              </a:spcBef>
              <a:spcAft>
                <a:spcPts val="0"/>
              </a:spcAft>
              <a:buClr>
                <a:schemeClr val="dk1"/>
              </a:buClr>
              <a:buSzPts val="8200"/>
              <a:buFont typeface="Arial"/>
              <a:buNone/>
              <a:defRPr/>
            </a:lvl8pPr>
            <a:lvl9pPr lvl="8" algn="ctr">
              <a:spcBef>
                <a:spcPts val="1640"/>
              </a:spcBef>
              <a:spcAft>
                <a:spcPts val="0"/>
              </a:spcAft>
              <a:buClr>
                <a:schemeClr val="dk1"/>
              </a:buClr>
              <a:buSzPts val="8200"/>
              <a:buFont typeface="Arial"/>
              <a:buNone/>
              <a:defRPr/>
            </a:lvl9pPr>
          </a:lstStyle>
          <a:p>
            <a:endParaRPr/>
          </a:p>
        </p:txBody>
      </p:sp>
      <p:sp>
        <p:nvSpPr>
          <p:cNvPr id="23" name="Google Shape;23;p5"/>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559995" y="1537229"/>
            <a:ext cx="46086419" cy="64008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59995" y="8960381"/>
            <a:ext cx="46086419" cy="25347613"/>
          </a:xfrm>
          <a:prstGeom prst="rect">
            <a:avLst/>
          </a:prstGeom>
          <a:noFill/>
          <a:ln>
            <a:noFill/>
          </a:ln>
        </p:spPr>
        <p:txBody>
          <a:bodyPr spcFirstLastPara="1" wrap="square" lIns="376200" tIns="188100" rIns="376200" bIns="1881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6"/>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044953" y="24679016"/>
            <a:ext cx="43525812" cy="7626879"/>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4044953" y="16277961"/>
            <a:ext cx="43525812" cy="8401050"/>
          </a:xfrm>
          <a:prstGeom prst="rect">
            <a:avLst/>
          </a:prstGeom>
          <a:noFill/>
          <a:ln>
            <a:noFill/>
          </a:ln>
        </p:spPr>
        <p:txBody>
          <a:bodyPr spcFirstLastPara="1" wrap="square" lIns="376200" tIns="188100" rIns="376200" bIns="1881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5" name="Google Shape;35;p7"/>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559995" y="1537229"/>
            <a:ext cx="46086419" cy="64008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2559582" y="8960381"/>
            <a:ext cx="22954720" cy="25347613"/>
          </a:xfrm>
          <a:prstGeom prst="rect">
            <a:avLst/>
          </a:prstGeom>
          <a:noFill/>
          <a:ln>
            <a:noFill/>
          </a:ln>
        </p:spPr>
        <p:txBody>
          <a:bodyPr spcFirstLastPara="1" wrap="square" lIns="376200" tIns="188100" rIns="376200" bIns="1881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1" name="Google Shape;41;p8"/>
          <p:cNvSpPr txBox="1">
            <a:spLocks noGrp="1"/>
          </p:cNvSpPr>
          <p:nvPr>
            <p:ph type="body" idx="2"/>
          </p:nvPr>
        </p:nvSpPr>
        <p:spPr>
          <a:xfrm>
            <a:off x="25692103" y="8960381"/>
            <a:ext cx="22954720" cy="25347613"/>
          </a:xfrm>
          <a:prstGeom prst="rect">
            <a:avLst/>
          </a:prstGeom>
          <a:noFill/>
          <a:ln>
            <a:noFill/>
          </a:ln>
        </p:spPr>
        <p:txBody>
          <a:bodyPr spcFirstLastPara="1" wrap="square" lIns="376200" tIns="188100" rIns="376200" bIns="1881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2" name="Google Shape;42;p8"/>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2559995" y="1537229"/>
            <a:ext cx="46086419" cy="64008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2559581" y="8597376"/>
            <a:ext cx="22625051" cy="3581929"/>
          </a:xfrm>
          <a:prstGeom prst="rect">
            <a:avLst/>
          </a:prstGeom>
          <a:noFill/>
          <a:ln>
            <a:noFill/>
          </a:ln>
        </p:spPr>
        <p:txBody>
          <a:bodyPr spcFirstLastPara="1" wrap="square" lIns="376200" tIns="188100" rIns="376200" bIns="1881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8" name="Google Shape;48;p9"/>
          <p:cNvSpPr txBox="1">
            <a:spLocks noGrp="1"/>
          </p:cNvSpPr>
          <p:nvPr>
            <p:ph type="body" idx="2"/>
          </p:nvPr>
        </p:nvSpPr>
        <p:spPr>
          <a:xfrm>
            <a:off x="2559581" y="12179301"/>
            <a:ext cx="22625051" cy="22126840"/>
          </a:xfrm>
          <a:prstGeom prst="rect">
            <a:avLst/>
          </a:prstGeom>
          <a:noFill/>
          <a:ln>
            <a:noFill/>
          </a:ln>
        </p:spPr>
        <p:txBody>
          <a:bodyPr spcFirstLastPara="1" wrap="square" lIns="376200" tIns="188100" rIns="376200" bIns="1881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9" name="Google Shape;49;p9"/>
          <p:cNvSpPr txBox="1">
            <a:spLocks noGrp="1"/>
          </p:cNvSpPr>
          <p:nvPr>
            <p:ph type="body" idx="3"/>
          </p:nvPr>
        </p:nvSpPr>
        <p:spPr>
          <a:xfrm>
            <a:off x="26012511" y="8597376"/>
            <a:ext cx="22634309" cy="3581929"/>
          </a:xfrm>
          <a:prstGeom prst="rect">
            <a:avLst/>
          </a:prstGeom>
          <a:noFill/>
          <a:ln>
            <a:noFill/>
          </a:ln>
        </p:spPr>
        <p:txBody>
          <a:bodyPr spcFirstLastPara="1" wrap="square" lIns="376200" tIns="188100" rIns="376200" bIns="1881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0" name="Google Shape;50;p9"/>
          <p:cNvSpPr txBox="1">
            <a:spLocks noGrp="1"/>
          </p:cNvSpPr>
          <p:nvPr>
            <p:ph type="body" idx="4"/>
          </p:nvPr>
        </p:nvSpPr>
        <p:spPr>
          <a:xfrm>
            <a:off x="26012511" y="12179301"/>
            <a:ext cx="22634309" cy="22126840"/>
          </a:xfrm>
          <a:prstGeom prst="rect">
            <a:avLst/>
          </a:prstGeom>
          <a:noFill/>
          <a:ln>
            <a:noFill/>
          </a:ln>
        </p:spPr>
        <p:txBody>
          <a:bodyPr spcFirstLastPara="1" wrap="square" lIns="376200" tIns="188100" rIns="376200" bIns="1881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1" name="Google Shape;51;p9"/>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559995" y="1537229"/>
            <a:ext cx="46086419" cy="6400800"/>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0"/>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1"/>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1"/>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2559580" y="1529822"/>
            <a:ext cx="16846551" cy="6506369"/>
          </a:xfrm>
          <a:prstGeom prst="rect">
            <a:avLst/>
          </a:prstGeom>
          <a:noFill/>
          <a:ln>
            <a:noFill/>
          </a:ln>
        </p:spPr>
        <p:txBody>
          <a:bodyPr spcFirstLastPara="1" wrap="square" lIns="376200" tIns="188100" rIns="376200" bIns="1881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20021020" y="1529822"/>
            <a:ext cx="28625799" cy="32776320"/>
          </a:xfrm>
          <a:prstGeom prst="rect">
            <a:avLst/>
          </a:prstGeom>
          <a:noFill/>
          <a:ln>
            <a:noFill/>
          </a:ln>
        </p:spPr>
        <p:txBody>
          <a:bodyPr spcFirstLastPara="1" wrap="square" lIns="376200" tIns="188100" rIns="376200" bIns="1881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6" name="Google Shape;66;p12"/>
          <p:cNvSpPr txBox="1">
            <a:spLocks noGrp="1"/>
          </p:cNvSpPr>
          <p:nvPr>
            <p:ph type="body" idx="2"/>
          </p:nvPr>
        </p:nvSpPr>
        <p:spPr>
          <a:xfrm>
            <a:off x="2559580" y="8036190"/>
            <a:ext cx="16846551" cy="26269950"/>
          </a:xfrm>
          <a:prstGeom prst="rect">
            <a:avLst/>
          </a:prstGeom>
          <a:noFill/>
          <a:ln>
            <a:noFill/>
          </a:ln>
        </p:spPr>
        <p:txBody>
          <a:bodyPr spcFirstLastPara="1" wrap="square" lIns="376200" tIns="188100" rIns="376200" bIns="1881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7" name="Google Shape;67;p12"/>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a:spcBef>
                <a:spcPts val="0"/>
              </a:spcBef>
              <a:spcAft>
                <a:spcPts val="0"/>
              </a:spcAft>
              <a:buNone/>
              <a:defRPr sz="5700" b="0">
                <a:solidFill>
                  <a:schemeClr val="dk1"/>
                </a:solidFill>
                <a:latin typeface="Arial"/>
                <a:ea typeface="Arial"/>
                <a:cs typeface="Arial"/>
                <a:sym typeface="Arial"/>
              </a:defRPr>
            </a:lvl1pPr>
            <a:lvl2pPr marL="0" marR="0" lvl="1" indent="0" algn="r">
              <a:spcBef>
                <a:spcPts val="0"/>
              </a:spcBef>
              <a:spcAft>
                <a:spcPts val="0"/>
              </a:spcAft>
              <a:buNone/>
              <a:defRPr sz="5700" b="0">
                <a:solidFill>
                  <a:schemeClr val="dk1"/>
                </a:solidFill>
                <a:latin typeface="Arial"/>
                <a:ea typeface="Arial"/>
                <a:cs typeface="Arial"/>
                <a:sym typeface="Arial"/>
              </a:defRPr>
            </a:lvl2pPr>
            <a:lvl3pPr marL="0" marR="0" lvl="2" indent="0" algn="r">
              <a:spcBef>
                <a:spcPts val="0"/>
              </a:spcBef>
              <a:spcAft>
                <a:spcPts val="0"/>
              </a:spcAft>
              <a:buNone/>
              <a:defRPr sz="5700" b="0">
                <a:solidFill>
                  <a:schemeClr val="dk1"/>
                </a:solidFill>
                <a:latin typeface="Arial"/>
                <a:ea typeface="Arial"/>
                <a:cs typeface="Arial"/>
                <a:sym typeface="Arial"/>
              </a:defRPr>
            </a:lvl3pPr>
            <a:lvl4pPr marL="0" marR="0" lvl="3" indent="0" algn="r">
              <a:spcBef>
                <a:spcPts val="0"/>
              </a:spcBef>
              <a:spcAft>
                <a:spcPts val="0"/>
              </a:spcAft>
              <a:buNone/>
              <a:defRPr sz="5700" b="0">
                <a:solidFill>
                  <a:schemeClr val="dk1"/>
                </a:solidFill>
                <a:latin typeface="Arial"/>
                <a:ea typeface="Arial"/>
                <a:cs typeface="Arial"/>
                <a:sym typeface="Arial"/>
              </a:defRPr>
            </a:lvl4pPr>
            <a:lvl5pPr marL="0" marR="0" lvl="4" indent="0" algn="r">
              <a:spcBef>
                <a:spcPts val="0"/>
              </a:spcBef>
              <a:spcAft>
                <a:spcPts val="0"/>
              </a:spcAft>
              <a:buNone/>
              <a:defRPr sz="5700" b="0">
                <a:solidFill>
                  <a:schemeClr val="dk1"/>
                </a:solidFill>
                <a:latin typeface="Arial"/>
                <a:ea typeface="Arial"/>
                <a:cs typeface="Arial"/>
                <a:sym typeface="Arial"/>
              </a:defRPr>
            </a:lvl5pPr>
            <a:lvl6pPr marL="0" marR="0" lvl="5" indent="0" algn="r">
              <a:spcBef>
                <a:spcPts val="0"/>
              </a:spcBef>
              <a:spcAft>
                <a:spcPts val="0"/>
              </a:spcAft>
              <a:buNone/>
              <a:defRPr sz="5700" b="0">
                <a:solidFill>
                  <a:schemeClr val="dk1"/>
                </a:solidFill>
                <a:latin typeface="Arial"/>
                <a:ea typeface="Arial"/>
                <a:cs typeface="Arial"/>
                <a:sym typeface="Arial"/>
              </a:defRPr>
            </a:lvl6pPr>
            <a:lvl7pPr marL="0" marR="0" lvl="6" indent="0" algn="r">
              <a:spcBef>
                <a:spcPts val="0"/>
              </a:spcBef>
              <a:spcAft>
                <a:spcPts val="0"/>
              </a:spcAft>
              <a:buNone/>
              <a:defRPr sz="5700" b="0">
                <a:solidFill>
                  <a:schemeClr val="dk1"/>
                </a:solidFill>
                <a:latin typeface="Arial"/>
                <a:ea typeface="Arial"/>
                <a:cs typeface="Arial"/>
                <a:sym typeface="Arial"/>
              </a:defRPr>
            </a:lvl7pPr>
            <a:lvl8pPr marL="0" marR="0" lvl="7" indent="0" algn="r">
              <a:spcBef>
                <a:spcPts val="0"/>
              </a:spcBef>
              <a:spcAft>
                <a:spcPts val="0"/>
              </a:spcAft>
              <a:buNone/>
              <a:defRPr sz="5700" b="0">
                <a:solidFill>
                  <a:schemeClr val="dk1"/>
                </a:solidFill>
                <a:latin typeface="Arial"/>
                <a:ea typeface="Arial"/>
                <a:cs typeface="Arial"/>
                <a:sym typeface="Arial"/>
              </a:defRPr>
            </a:lvl8pPr>
            <a:lvl9pPr marL="0" marR="0" lvl="8" indent="0" algn="r">
              <a:spcBef>
                <a:spcPts val="0"/>
              </a:spcBef>
              <a:spcAft>
                <a:spcPts val="0"/>
              </a:spcAft>
              <a:buNone/>
              <a:defRPr sz="57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DA9A9"/>
            </a:gs>
            <a:gs pos="50000">
              <a:srgbClr val="990000"/>
            </a:gs>
            <a:gs pos="100000">
              <a:srgbClr val="DDA9A9"/>
            </a:gs>
          </a:gsLst>
          <a:lin ang="5400000" scaled="0"/>
        </a:gra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559995" y="1537229"/>
            <a:ext cx="46086419" cy="6400800"/>
          </a:xfrm>
          <a:prstGeom prst="rect">
            <a:avLst/>
          </a:prstGeom>
          <a:noFill/>
          <a:ln>
            <a:noFill/>
          </a:ln>
        </p:spPr>
        <p:txBody>
          <a:bodyPr spcFirstLastPara="1" wrap="square" lIns="376200" tIns="188100" rIns="376200" bIns="188100" anchor="ctr" anchorCtr="0">
            <a:noAutofit/>
          </a:bodyPr>
          <a:lstStyle>
            <a:lvl1pPr marR="0" lvl="0" algn="ctr" rtl="0">
              <a:spcBef>
                <a:spcPts val="0"/>
              </a:spcBef>
              <a:spcAft>
                <a:spcPts val="0"/>
              </a:spcAft>
              <a:buSzPts val="1400"/>
              <a:buNone/>
              <a:defRPr sz="182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2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2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2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2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2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2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2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200" b="0" i="0" u="none" strike="noStrike" cap="none">
                <a:solidFill>
                  <a:schemeClr val="dk2"/>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559995" y="8960381"/>
            <a:ext cx="46086419" cy="25347613"/>
          </a:xfrm>
          <a:prstGeom prst="rect">
            <a:avLst/>
          </a:prstGeom>
          <a:noFill/>
          <a:ln>
            <a:noFill/>
          </a:ln>
        </p:spPr>
        <p:txBody>
          <a:bodyPr spcFirstLastPara="1" wrap="square" lIns="376200" tIns="188100" rIns="376200" bIns="188100" anchor="t" anchorCtr="0">
            <a:noAutofit/>
          </a:bodyPr>
          <a:lstStyle>
            <a:lvl1pPr marL="457200" marR="0" lvl="0" indent="-1066800" algn="l" rtl="0">
              <a:spcBef>
                <a:spcPts val="2640"/>
              </a:spcBef>
              <a:spcAft>
                <a:spcPts val="0"/>
              </a:spcAft>
              <a:buClr>
                <a:schemeClr val="dk1"/>
              </a:buClr>
              <a:buSzPts val="13200"/>
              <a:buFont typeface="Arial"/>
              <a:buChar char="•"/>
              <a:defRPr sz="13200" b="0" i="0" u="none" strike="noStrike" cap="none">
                <a:solidFill>
                  <a:schemeClr val="dk1"/>
                </a:solidFill>
                <a:latin typeface="Arial"/>
                <a:ea typeface="Arial"/>
                <a:cs typeface="Arial"/>
                <a:sym typeface="Arial"/>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2pPr>
            <a:lvl3pPr marL="1371600" marR="0" lvl="2" indent="-857250" algn="l" rtl="0">
              <a:spcBef>
                <a:spcPts val="1980"/>
              </a:spcBef>
              <a:spcAft>
                <a:spcPts val="0"/>
              </a:spcAft>
              <a:buClr>
                <a:schemeClr val="dk1"/>
              </a:buClr>
              <a:buSzPts val="9900"/>
              <a:buFont typeface="Arial"/>
              <a:buChar char="•"/>
              <a:defRPr sz="9900" b="0" i="0" u="none" strike="noStrike" cap="none">
                <a:solidFill>
                  <a:schemeClr val="dk1"/>
                </a:solidFill>
                <a:latin typeface="Arial"/>
                <a:ea typeface="Arial"/>
                <a:cs typeface="Arial"/>
                <a:sym typeface="Arial"/>
              </a:defRPr>
            </a:lvl3pPr>
            <a:lvl4pPr marL="1828800" marR="0" lvl="3"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4pPr>
            <a:lvl5pPr marL="2286000" marR="0" lvl="4"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5pPr>
            <a:lvl6pPr marL="2743200" marR="0" lvl="5"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6pPr>
            <a:lvl7pPr marL="3200400" marR="0" lvl="6"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7pPr>
            <a:lvl8pPr marL="3657600" marR="0" lvl="7"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8pPr>
            <a:lvl9pPr marL="4114800" marR="0" lvl="8" indent="-749300" algn="l" rtl="0">
              <a:spcBef>
                <a:spcPts val="1640"/>
              </a:spcBef>
              <a:spcAft>
                <a:spcPts val="0"/>
              </a:spcAft>
              <a:buClr>
                <a:schemeClr val="dk1"/>
              </a:buClr>
              <a:buSzPts val="8200"/>
              <a:buFont typeface="Arial"/>
              <a:buChar char="»"/>
              <a:defRPr sz="8200" b="0" i="0" u="none" strike="noStrike" cap="none">
                <a:solidFill>
                  <a:schemeClr val="dk1"/>
                </a:solidFill>
                <a:latin typeface="Arial"/>
                <a:ea typeface="Arial"/>
                <a:cs typeface="Arial"/>
                <a:sym typeface="Arial"/>
              </a:defRPr>
            </a:lvl9pPr>
          </a:lstStyle>
          <a:p>
            <a:endParaRPr/>
          </a:p>
        </p:txBody>
      </p:sp>
      <p:sp>
        <p:nvSpPr>
          <p:cNvPr id="8" name="Google Shape;8;p3"/>
          <p:cNvSpPr txBox="1">
            <a:spLocks noGrp="1"/>
          </p:cNvSpPr>
          <p:nvPr>
            <p:ph type="dt" idx="10"/>
          </p:nvPr>
        </p:nvSpPr>
        <p:spPr>
          <a:xfrm>
            <a:off x="2559995" y="34974741"/>
            <a:ext cx="11948819" cy="2667000"/>
          </a:xfrm>
          <a:prstGeom prst="rect">
            <a:avLst/>
          </a:prstGeom>
          <a:noFill/>
          <a:ln>
            <a:noFill/>
          </a:ln>
        </p:spPr>
        <p:txBody>
          <a:bodyPr spcFirstLastPara="1" wrap="square" lIns="376200" tIns="188100" rIns="376200" bIns="188100" anchor="t" anchorCtr="0">
            <a:noAutofit/>
          </a:bodyPr>
          <a:lstStyle>
            <a:lvl1pPr marR="0" lvl="0" algn="l" rtl="0">
              <a:spcBef>
                <a:spcPts val="0"/>
              </a:spcBef>
              <a:spcAft>
                <a:spcPts val="0"/>
              </a:spcAft>
              <a:buSzPts val="1400"/>
              <a:buNone/>
              <a:defRPr sz="5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300" b="1" i="0" u="none" strike="noStrike" cap="none">
                <a:solidFill>
                  <a:srgbClr val="FF9900"/>
                </a:solidFill>
                <a:latin typeface="Arial"/>
                <a:ea typeface="Arial"/>
                <a:cs typeface="Arial"/>
                <a:sym typeface="Arial"/>
              </a:defRPr>
            </a:lvl2pPr>
            <a:lvl3pPr marR="0" lvl="2" algn="ctr" rtl="0">
              <a:spcBef>
                <a:spcPts val="0"/>
              </a:spcBef>
              <a:spcAft>
                <a:spcPts val="0"/>
              </a:spcAft>
              <a:buSzPts val="1400"/>
              <a:buNone/>
              <a:defRPr sz="4300" b="1" i="0" u="none" strike="noStrike" cap="none">
                <a:solidFill>
                  <a:srgbClr val="FF9900"/>
                </a:solidFill>
                <a:latin typeface="Arial"/>
                <a:ea typeface="Arial"/>
                <a:cs typeface="Arial"/>
                <a:sym typeface="Arial"/>
              </a:defRPr>
            </a:lvl3pPr>
            <a:lvl4pPr marR="0" lvl="3" algn="ctr" rtl="0">
              <a:spcBef>
                <a:spcPts val="0"/>
              </a:spcBef>
              <a:spcAft>
                <a:spcPts val="0"/>
              </a:spcAft>
              <a:buSzPts val="1400"/>
              <a:buNone/>
              <a:defRPr sz="4300" b="1" i="0" u="none" strike="noStrike" cap="none">
                <a:solidFill>
                  <a:srgbClr val="FF9900"/>
                </a:solidFill>
                <a:latin typeface="Arial"/>
                <a:ea typeface="Arial"/>
                <a:cs typeface="Arial"/>
                <a:sym typeface="Arial"/>
              </a:defRPr>
            </a:lvl4pPr>
            <a:lvl5pPr marR="0" lvl="4" algn="ctr" rtl="0">
              <a:spcBef>
                <a:spcPts val="0"/>
              </a:spcBef>
              <a:spcAft>
                <a:spcPts val="0"/>
              </a:spcAft>
              <a:buSzPts val="1400"/>
              <a:buNone/>
              <a:defRPr sz="4300" b="1" i="0" u="none" strike="noStrike" cap="none">
                <a:solidFill>
                  <a:srgbClr val="FF9900"/>
                </a:solidFill>
                <a:latin typeface="Arial"/>
                <a:ea typeface="Arial"/>
                <a:cs typeface="Arial"/>
                <a:sym typeface="Arial"/>
              </a:defRPr>
            </a:lvl5pPr>
            <a:lvl6pPr marR="0" lvl="5" algn="l" rtl="0">
              <a:spcBef>
                <a:spcPts val="0"/>
              </a:spcBef>
              <a:spcAft>
                <a:spcPts val="0"/>
              </a:spcAft>
              <a:buSzPts val="1400"/>
              <a:buNone/>
              <a:defRPr sz="4300" b="1" i="0" u="none" strike="noStrike" cap="none">
                <a:solidFill>
                  <a:srgbClr val="FF9900"/>
                </a:solidFill>
                <a:latin typeface="Arial"/>
                <a:ea typeface="Arial"/>
                <a:cs typeface="Arial"/>
                <a:sym typeface="Arial"/>
              </a:defRPr>
            </a:lvl6pPr>
            <a:lvl7pPr marR="0" lvl="6" algn="l" rtl="0">
              <a:spcBef>
                <a:spcPts val="0"/>
              </a:spcBef>
              <a:spcAft>
                <a:spcPts val="0"/>
              </a:spcAft>
              <a:buSzPts val="1400"/>
              <a:buNone/>
              <a:defRPr sz="4300" b="1" i="0" u="none" strike="noStrike" cap="none">
                <a:solidFill>
                  <a:srgbClr val="FF9900"/>
                </a:solidFill>
                <a:latin typeface="Arial"/>
                <a:ea typeface="Arial"/>
                <a:cs typeface="Arial"/>
                <a:sym typeface="Arial"/>
              </a:defRPr>
            </a:lvl7pPr>
            <a:lvl8pPr marR="0" lvl="7" algn="l" rtl="0">
              <a:spcBef>
                <a:spcPts val="0"/>
              </a:spcBef>
              <a:spcAft>
                <a:spcPts val="0"/>
              </a:spcAft>
              <a:buSzPts val="1400"/>
              <a:buNone/>
              <a:defRPr sz="4300" b="1" i="0" u="none" strike="noStrike" cap="none">
                <a:solidFill>
                  <a:srgbClr val="FF9900"/>
                </a:solidFill>
                <a:latin typeface="Arial"/>
                <a:ea typeface="Arial"/>
                <a:cs typeface="Arial"/>
                <a:sym typeface="Arial"/>
              </a:defRPr>
            </a:lvl8pPr>
            <a:lvl9pPr marR="0" lvl="8" algn="l" rtl="0">
              <a:spcBef>
                <a:spcPts val="0"/>
              </a:spcBef>
              <a:spcAft>
                <a:spcPts val="0"/>
              </a:spcAft>
              <a:buSzPts val="1400"/>
              <a:buNone/>
              <a:defRPr sz="4300" b="1" i="0" u="none" strike="noStrike" cap="none">
                <a:solidFill>
                  <a:srgbClr val="FF9900"/>
                </a:solidFill>
                <a:latin typeface="Arial"/>
                <a:ea typeface="Arial"/>
                <a:cs typeface="Arial"/>
                <a:sym typeface="Arial"/>
              </a:defRPr>
            </a:lvl9pPr>
          </a:lstStyle>
          <a:p>
            <a:endParaRPr/>
          </a:p>
        </p:txBody>
      </p:sp>
      <p:sp>
        <p:nvSpPr>
          <p:cNvPr id="9" name="Google Shape;9;p3"/>
          <p:cNvSpPr txBox="1">
            <a:spLocks noGrp="1"/>
          </p:cNvSpPr>
          <p:nvPr>
            <p:ph type="ftr" idx="11"/>
          </p:nvPr>
        </p:nvSpPr>
        <p:spPr>
          <a:xfrm>
            <a:off x="17495195" y="34974741"/>
            <a:ext cx="16216019" cy="2667000"/>
          </a:xfrm>
          <a:prstGeom prst="rect">
            <a:avLst/>
          </a:prstGeom>
          <a:noFill/>
          <a:ln>
            <a:noFill/>
          </a:ln>
        </p:spPr>
        <p:txBody>
          <a:bodyPr spcFirstLastPara="1" wrap="square" lIns="376200" tIns="188100" rIns="376200" bIns="188100" anchor="t" anchorCtr="0">
            <a:noAutofit/>
          </a:bodyPr>
          <a:lstStyle>
            <a:lvl1pPr marR="0" lvl="0" algn="ctr" rtl="0">
              <a:spcBef>
                <a:spcPts val="0"/>
              </a:spcBef>
              <a:spcAft>
                <a:spcPts val="0"/>
              </a:spcAft>
              <a:buSzPts val="1400"/>
              <a:buNone/>
              <a:defRPr sz="5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300" b="1" i="0" u="none" strike="noStrike" cap="none">
                <a:solidFill>
                  <a:srgbClr val="FF9900"/>
                </a:solidFill>
                <a:latin typeface="Arial"/>
                <a:ea typeface="Arial"/>
                <a:cs typeface="Arial"/>
                <a:sym typeface="Arial"/>
              </a:defRPr>
            </a:lvl2pPr>
            <a:lvl3pPr marR="0" lvl="2" algn="ctr" rtl="0">
              <a:spcBef>
                <a:spcPts val="0"/>
              </a:spcBef>
              <a:spcAft>
                <a:spcPts val="0"/>
              </a:spcAft>
              <a:buSzPts val="1400"/>
              <a:buNone/>
              <a:defRPr sz="4300" b="1" i="0" u="none" strike="noStrike" cap="none">
                <a:solidFill>
                  <a:srgbClr val="FF9900"/>
                </a:solidFill>
                <a:latin typeface="Arial"/>
                <a:ea typeface="Arial"/>
                <a:cs typeface="Arial"/>
                <a:sym typeface="Arial"/>
              </a:defRPr>
            </a:lvl3pPr>
            <a:lvl4pPr marR="0" lvl="3" algn="ctr" rtl="0">
              <a:spcBef>
                <a:spcPts val="0"/>
              </a:spcBef>
              <a:spcAft>
                <a:spcPts val="0"/>
              </a:spcAft>
              <a:buSzPts val="1400"/>
              <a:buNone/>
              <a:defRPr sz="4300" b="1" i="0" u="none" strike="noStrike" cap="none">
                <a:solidFill>
                  <a:srgbClr val="FF9900"/>
                </a:solidFill>
                <a:latin typeface="Arial"/>
                <a:ea typeface="Arial"/>
                <a:cs typeface="Arial"/>
                <a:sym typeface="Arial"/>
              </a:defRPr>
            </a:lvl4pPr>
            <a:lvl5pPr marR="0" lvl="4" algn="ctr" rtl="0">
              <a:spcBef>
                <a:spcPts val="0"/>
              </a:spcBef>
              <a:spcAft>
                <a:spcPts val="0"/>
              </a:spcAft>
              <a:buSzPts val="1400"/>
              <a:buNone/>
              <a:defRPr sz="4300" b="1" i="0" u="none" strike="noStrike" cap="none">
                <a:solidFill>
                  <a:srgbClr val="FF9900"/>
                </a:solidFill>
                <a:latin typeface="Arial"/>
                <a:ea typeface="Arial"/>
                <a:cs typeface="Arial"/>
                <a:sym typeface="Arial"/>
              </a:defRPr>
            </a:lvl5pPr>
            <a:lvl6pPr marR="0" lvl="5" algn="l" rtl="0">
              <a:spcBef>
                <a:spcPts val="0"/>
              </a:spcBef>
              <a:spcAft>
                <a:spcPts val="0"/>
              </a:spcAft>
              <a:buSzPts val="1400"/>
              <a:buNone/>
              <a:defRPr sz="4300" b="1" i="0" u="none" strike="noStrike" cap="none">
                <a:solidFill>
                  <a:srgbClr val="FF9900"/>
                </a:solidFill>
                <a:latin typeface="Arial"/>
                <a:ea typeface="Arial"/>
                <a:cs typeface="Arial"/>
                <a:sym typeface="Arial"/>
              </a:defRPr>
            </a:lvl6pPr>
            <a:lvl7pPr marR="0" lvl="6" algn="l" rtl="0">
              <a:spcBef>
                <a:spcPts val="0"/>
              </a:spcBef>
              <a:spcAft>
                <a:spcPts val="0"/>
              </a:spcAft>
              <a:buSzPts val="1400"/>
              <a:buNone/>
              <a:defRPr sz="4300" b="1" i="0" u="none" strike="noStrike" cap="none">
                <a:solidFill>
                  <a:srgbClr val="FF9900"/>
                </a:solidFill>
                <a:latin typeface="Arial"/>
                <a:ea typeface="Arial"/>
                <a:cs typeface="Arial"/>
                <a:sym typeface="Arial"/>
              </a:defRPr>
            </a:lvl7pPr>
            <a:lvl8pPr marR="0" lvl="7" algn="l" rtl="0">
              <a:spcBef>
                <a:spcPts val="0"/>
              </a:spcBef>
              <a:spcAft>
                <a:spcPts val="0"/>
              </a:spcAft>
              <a:buSzPts val="1400"/>
              <a:buNone/>
              <a:defRPr sz="4300" b="1" i="0" u="none" strike="noStrike" cap="none">
                <a:solidFill>
                  <a:srgbClr val="FF9900"/>
                </a:solidFill>
                <a:latin typeface="Arial"/>
                <a:ea typeface="Arial"/>
                <a:cs typeface="Arial"/>
                <a:sym typeface="Arial"/>
              </a:defRPr>
            </a:lvl8pPr>
            <a:lvl9pPr marR="0" lvl="8" algn="l" rtl="0">
              <a:spcBef>
                <a:spcPts val="0"/>
              </a:spcBef>
              <a:spcAft>
                <a:spcPts val="0"/>
              </a:spcAft>
              <a:buSzPts val="1400"/>
              <a:buNone/>
              <a:defRPr sz="4300" b="1" i="0" u="none" strike="noStrike" cap="none">
                <a:solidFill>
                  <a:srgbClr val="FF9900"/>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36697594" y="34974741"/>
            <a:ext cx="11948819" cy="2667000"/>
          </a:xfrm>
          <a:prstGeom prst="rect">
            <a:avLst/>
          </a:prstGeom>
          <a:noFill/>
          <a:ln>
            <a:noFill/>
          </a:ln>
        </p:spPr>
        <p:txBody>
          <a:bodyPr spcFirstLastPara="1" wrap="square" lIns="376200" tIns="188100" rIns="376200" bIns="188100" anchor="t" anchorCtr="0">
            <a:noAutofit/>
          </a:bodyPr>
          <a:lstStyle>
            <a:lvl1pPr marL="0" marR="0" lvl="0" indent="0" algn="r" rtl="0">
              <a:spcBef>
                <a:spcPts val="0"/>
              </a:spcBef>
              <a:spcAft>
                <a:spcPts val="0"/>
              </a:spcAft>
              <a:buNone/>
              <a:defRPr sz="57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57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57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57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57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57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57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57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5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rgbClr val="9FC5E8"/>
            </a:gs>
          </a:gsLst>
          <a:lin ang="5400012" scaled="0"/>
        </a:gradFill>
        <a:effectLst/>
      </p:bgPr>
    </p:bg>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0" y="3"/>
            <a:ext cx="51206400" cy="6400799"/>
          </a:xfrm>
          <a:prstGeom prst="rect">
            <a:avLst/>
          </a:prstGeom>
          <a:gradFill>
            <a:gsLst>
              <a:gs pos="0">
                <a:srgbClr val="031F43"/>
              </a:gs>
              <a:gs pos="50000">
                <a:srgbClr val="052E65"/>
              </a:gs>
              <a:gs pos="100000">
                <a:srgbClr val="031F43"/>
              </a:gs>
            </a:gsLst>
            <a:lin ang="5400700" scaled="0"/>
          </a:gradFill>
          <a:ln w="9525" cap="flat" cmpd="sng">
            <a:solidFill>
              <a:schemeClr val="dk1"/>
            </a:solidFill>
            <a:prstDash val="solid"/>
            <a:miter lim="800000"/>
            <a:headEnd type="none" w="sm" len="sm"/>
            <a:tailEnd type="none" w="sm" len="sm"/>
          </a:ln>
        </p:spPr>
        <p:txBody>
          <a:bodyPr spcFirstLastPara="1" wrap="square" lIns="376200" tIns="188100" rIns="376200" bIns="188100" anchor="ctr" anchorCtr="0">
            <a:normAutofit/>
          </a:bodyPr>
          <a:lstStyle/>
          <a:p>
            <a:pPr marL="0" lvl="0" indent="0" algn="l" rtl="0">
              <a:spcBef>
                <a:spcPts val="0"/>
              </a:spcBef>
              <a:spcAft>
                <a:spcPts val="0"/>
              </a:spcAft>
              <a:buNone/>
            </a:pPr>
            <a:r>
              <a:rPr lang="en-US" sz="8800">
                <a:solidFill>
                  <a:schemeClr val="lt1"/>
                </a:solidFill>
              </a:rPr>
              <a:t>NextStep Data Analysis</a:t>
            </a:r>
            <a:br>
              <a:rPr lang="en-US" sz="8800">
                <a:solidFill>
                  <a:schemeClr val="lt1"/>
                </a:solidFill>
              </a:rPr>
            </a:br>
            <a:r>
              <a:rPr lang="en-US" sz="7200">
                <a:solidFill>
                  <a:schemeClr val="lt1"/>
                </a:solidFill>
              </a:rPr>
              <a:t>Natural Language Processing Development</a:t>
            </a:r>
            <a:br>
              <a:rPr lang="en-US" sz="9600"/>
            </a:br>
            <a:br>
              <a:rPr lang="en-US" sz="4000"/>
            </a:br>
            <a:r>
              <a:rPr lang="en-US" sz="5400" i="1">
                <a:solidFill>
                  <a:schemeClr val="lt1"/>
                </a:solidFill>
              </a:rPr>
              <a:t>Ye Yang, Linkai Liang, Yulin Yang &amp; Tiancheng Liang </a:t>
            </a:r>
            <a:br>
              <a:rPr lang="en-US" sz="5400" i="1">
                <a:solidFill>
                  <a:srgbClr val="FFFFFF"/>
                </a:solidFill>
              </a:rPr>
            </a:br>
            <a:r>
              <a:rPr lang="en-US" sz="5400" i="1">
                <a:solidFill>
                  <a:schemeClr val="lt1"/>
                </a:solidFill>
              </a:rPr>
              <a:t>Department of Computer Science, University of New Hampshire</a:t>
            </a:r>
            <a:endParaRPr sz="5400" i="1">
              <a:solidFill>
                <a:srgbClr val="FFFFFF"/>
              </a:solidFill>
            </a:endParaRPr>
          </a:p>
        </p:txBody>
      </p:sp>
      <p:sp>
        <p:nvSpPr>
          <p:cNvPr id="94" name="Google Shape;94;p1"/>
          <p:cNvSpPr/>
          <p:nvPr/>
        </p:nvSpPr>
        <p:spPr>
          <a:xfrm>
            <a:off x="15136650" y="7112000"/>
            <a:ext cx="20811000" cy="1600200"/>
          </a:xfrm>
          <a:prstGeom prst="rect">
            <a:avLst/>
          </a:prstGeom>
          <a:gradFill>
            <a:gsLst>
              <a:gs pos="0">
                <a:srgbClr val="031F43"/>
              </a:gs>
              <a:gs pos="50000">
                <a:srgbClr val="052E65"/>
              </a:gs>
              <a:gs pos="100000">
                <a:srgbClr val="031F43"/>
              </a:gs>
            </a:gsLst>
            <a:lin ang="5400000"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a:solidFill>
                  <a:srgbClr val="CCCCCC"/>
                </a:solidFill>
                <a:latin typeface="Times New Roman"/>
                <a:ea typeface="Times New Roman"/>
                <a:cs typeface="Times New Roman"/>
                <a:sym typeface="Times New Roman"/>
              </a:rPr>
              <a:t>Design and Result</a:t>
            </a:r>
            <a:endParaRPr sz="6000" b="1" i="0" u="none" strike="noStrike" cap="none">
              <a:solidFill>
                <a:srgbClr val="D8D8D8"/>
              </a:solidFill>
              <a:latin typeface="Times New Roman"/>
              <a:ea typeface="Times New Roman"/>
              <a:cs typeface="Times New Roman"/>
              <a:sym typeface="Times New Roman"/>
            </a:endParaRPr>
          </a:p>
        </p:txBody>
      </p:sp>
      <p:sp>
        <p:nvSpPr>
          <p:cNvPr id="95" name="Google Shape;95;p1"/>
          <p:cNvSpPr/>
          <p:nvPr/>
        </p:nvSpPr>
        <p:spPr>
          <a:xfrm>
            <a:off x="1015350" y="15011000"/>
            <a:ext cx="12801600" cy="1600200"/>
          </a:xfrm>
          <a:prstGeom prst="rect">
            <a:avLst/>
          </a:prstGeom>
          <a:gradFill>
            <a:gsLst>
              <a:gs pos="0">
                <a:srgbClr val="031F43"/>
              </a:gs>
              <a:gs pos="50000">
                <a:srgbClr val="052E65"/>
              </a:gs>
              <a:gs pos="100000">
                <a:srgbClr val="031F43"/>
              </a:gs>
            </a:gsLst>
            <a:lin ang="5400012"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a:solidFill>
                  <a:srgbClr val="CCCCCC"/>
                </a:solidFill>
              </a:rPr>
              <a:t>Terms</a:t>
            </a:r>
            <a:endParaRPr sz="6000" b="1" i="0" u="none" strike="noStrike" cap="none">
              <a:solidFill>
                <a:srgbClr val="CCCCCC"/>
              </a:solidFill>
              <a:latin typeface="Arial"/>
              <a:ea typeface="Arial"/>
              <a:cs typeface="Arial"/>
              <a:sym typeface="Arial"/>
            </a:endParaRPr>
          </a:p>
        </p:txBody>
      </p:sp>
      <p:sp>
        <p:nvSpPr>
          <p:cNvPr id="96" name="Google Shape;96;p1"/>
          <p:cNvSpPr/>
          <p:nvPr/>
        </p:nvSpPr>
        <p:spPr>
          <a:xfrm>
            <a:off x="936650" y="7112000"/>
            <a:ext cx="12801600" cy="1562400"/>
          </a:xfrm>
          <a:prstGeom prst="rect">
            <a:avLst/>
          </a:prstGeom>
          <a:gradFill>
            <a:gsLst>
              <a:gs pos="0">
                <a:srgbClr val="031F43"/>
              </a:gs>
              <a:gs pos="50000">
                <a:srgbClr val="052E65"/>
              </a:gs>
              <a:gs pos="100000">
                <a:srgbClr val="031F43"/>
              </a:gs>
            </a:gsLst>
            <a:lin ang="5400000"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i="0" u="none" strike="noStrike" cap="none">
                <a:solidFill>
                  <a:srgbClr val="CCCCCC"/>
                </a:solidFill>
                <a:latin typeface="Times New Roman"/>
                <a:ea typeface="Times New Roman"/>
                <a:cs typeface="Times New Roman"/>
                <a:sym typeface="Times New Roman"/>
              </a:rPr>
              <a:t>Introduction</a:t>
            </a:r>
            <a:endParaRPr sz="4300" b="1" i="0" u="none" strike="noStrike" cap="none">
              <a:solidFill>
                <a:srgbClr val="999999"/>
              </a:solidFill>
              <a:latin typeface="Times New Roman"/>
              <a:ea typeface="Times New Roman"/>
              <a:cs typeface="Times New Roman"/>
              <a:sym typeface="Times New Roman"/>
            </a:endParaRPr>
          </a:p>
        </p:txBody>
      </p:sp>
      <p:sp>
        <p:nvSpPr>
          <p:cNvPr id="97" name="Google Shape;97;p1"/>
          <p:cNvSpPr/>
          <p:nvPr/>
        </p:nvSpPr>
        <p:spPr>
          <a:xfrm>
            <a:off x="40906700" y="28480663"/>
            <a:ext cx="9144000" cy="1600200"/>
          </a:xfrm>
          <a:prstGeom prst="rect">
            <a:avLst/>
          </a:prstGeom>
          <a:gradFill>
            <a:gsLst>
              <a:gs pos="0">
                <a:srgbClr val="031F43"/>
              </a:gs>
              <a:gs pos="50000">
                <a:srgbClr val="052E65"/>
              </a:gs>
              <a:gs pos="100000">
                <a:srgbClr val="031F43"/>
              </a:gs>
            </a:gsLst>
            <a:lin ang="5400000"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i="0" u="none" strike="noStrike" cap="none">
                <a:solidFill>
                  <a:srgbClr val="CCCCCC"/>
                </a:solidFill>
                <a:latin typeface="Arial"/>
                <a:ea typeface="Arial"/>
                <a:cs typeface="Arial"/>
                <a:sym typeface="Arial"/>
              </a:rPr>
              <a:t>References</a:t>
            </a:r>
            <a:endParaRPr sz="4300" b="1" i="0" u="none" strike="noStrike" cap="none">
              <a:solidFill>
                <a:schemeClr val="accent1"/>
              </a:solidFill>
              <a:latin typeface="Arial"/>
              <a:ea typeface="Arial"/>
              <a:cs typeface="Arial"/>
              <a:sym typeface="Arial"/>
            </a:endParaRPr>
          </a:p>
        </p:txBody>
      </p:sp>
      <p:sp>
        <p:nvSpPr>
          <p:cNvPr id="98" name="Google Shape;98;p1"/>
          <p:cNvSpPr/>
          <p:nvPr/>
        </p:nvSpPr>
        <p:spPr>
          <a:xfrm>
            <a:off x="37346038" y="7023100"/>
            <a:ext cx="12801600" cy="1600200"/>
          </a:xfrm>
          <a:prstGeom prst="rect">
            <a:avLst/>
          </a:prstGeom>
          <a:gradFill>
            <a:gsLst>
              <a:gs pos="0">
                <a:srgbClr val="031F43"/>
              </a:gs>
              <a:gs pos="50000">
                <a:srgbClr val="052E65"/>
              </a:gs>
              <a:gs pos="100000">
                <a:srgbClr val="031F43"/>
              </a:gs>
            </a:gsLst>
            <a:lin ang="5400000"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a:solidFill>
                  <a:srgbClr val="CCCCCC"/>
                </a:solidFill>
                <a:latin typeface="Times New Roman"/>
                <a:ea typeface="Times New Roman"/>
                <a:cs typeface="Times New Roman"/>
                <a:sym typeface="Times New Roman"/>
              </a:rPr>
              <a:t>Process</a:t>
            </a:r>
            <a:endParaRPr sz="5400" b="1" i="0" u="none" strike="noStrike" cap="none">
              <a:solidFill>
                <a:srgbClr val="D8D8D8"/>
              </a:solidFill>
              <a:latin typeface="Times New Roman"/>
              <a:ea typeface="Times New Roman"/>
              <a:cs typeface="Times New Roman"/>
              <a:sym typeface="Times New Roman"/>
            </a:endParaRPr>
          </a:p>
        </p:txBody>
      </p:sp>
      <p:sp>
        <p:nvSpPr>
          <p:cNvPr id="99" name="Google Shape;99;p1"/>
          <p:cNvSpPr txBox="1"/>
          <p:nvPr/>
        </p:nvSpPr>
        <p:spPr>
          <a:xfrm>
            <a:off x="948275" y="9245600"/>
            <a:ext cx="12801600" cy="5194200"/>
          </a:xfrm>
          <a:prstGeom prst="rect">
            <a:avLst/>
          </a:prstGeom>
          <a:noFill/>
          <a:ln>
            <a:noFill/>
          </a:ln>
        </p:spPr>
        <p:txBody>
          <a:bodyPr spcFirstLastPara="1" wrap="square" lIns="91425" tIns="45700" rIns="91425" bIns="45700" anchor="t" anchorCtr="0">
            <a:noAutofit/>
          </a:bodyPr>
          <a:lstStyle/>
          <a:p>
            <a:pPr marL="457200" lvl="0" indent="-431800" algn="l" rtl="0">
              <a:lnSpc>
                <a:spcPct val="115000"/>
              </a:lnSpc>
              <a:spcBef>
                <a:spcPts val="3600"/>
              </a:spcBef>
              <a:spcAft>
                <a:spcPts val="0"/>
              </a:spcAft>
              <a:buClr>
                <a:schemeClr val="dk1"/>
              </a:buClr>
              <a:buSzPts val="3200"/>
              <a:buFont typeface="Georgia"/>
              <a:buChar char="❑"/>
            </a:pPr>
            <a:r>
              <a:rPr lang="en-US" sz="3200" b="1">
                <a:solidFill>
                  <a:schemeClr val="dk1"/>
                </a:solidFill>
              </a:rPr>
              <a:t>GOAL</a:t>
            </a:r>
            <a:r>
              <a:rPr lang="en-US" sz="3200">
                <a:solidFill>
                  <a:schemeClr val="dk1"/>
                </a:solidFill>
              </a:rPr>
              <a:t>: This project’s primary target is to analyze the content from a social application and offer a dashboard to read a categorization of  posts from 8 columns. Each column has its own sub columns, which could provide a more precise categorization.</a:t>
            </a:r>
            <a:endParaRPr sz="3200">
              <a:solidFill>
                <a:schemeClr val="dk1"/>
              </a:solidFill>
            </a:endParaRPr>
          </a:p>
          <a:p>
            <a:pPr marL="457200" lvl="0" indent="-431800" algn="l" rtl="0">
              <a:lnSpc>
                <a:spcPct val="115000"/>
              </a:lnSpc>
              <a:spcBef>
                <a:spcPts val="0"/>
              </a:spcBef>
              <a:spcAft>
                <a:spcPts val="0"/>
              </a:spcAft>
              <a:buClr>
                <a:schemeClr val="dk1"/>
              </a:buClr>
              <a:buSzPts val="3200"/>
              <a:buFont typeface="Georgia"/>
              <a:buChar char="❑"/>
            </a:pPr>
            <a:r>
              <a:rPr lang="en-US" sz="3200" b="1">
                <a:solidFill>
                  <a:schemeClr val="dk1"/>
                </a:solidFill>
              </a:rPr>
              <a:t>FOCUS: </a:t>
            </a:r>
            <a:r>
              <a:rPr lang="en-US" sz="3200">
                <a:solidFill>
                  <a:schemeClr val="dk1"/>
                </a:solidFill>
              </a:rPr>
              <a:t>We more focus on data analysis rather than designing a flat UI. So, we may not be able to deliver a perfect commercial UI to users.</a:t>
            </a:r>
            <a:endParaRPr sz="3200">
              <a:solidFill>
                <a:schemeClr val="dk1"/>
              </a:solidFill>
            </a:endParaRPr>
          </a:p>
          <a:p>
            <a:pPr marL="457200" lvl="0" indent="-431800" algn="l" rtl="0">
              <a:lnSpc>
                <a:spcPct val="115000"/>
              </a:lnSpc>
              <a:spcBef>
                <a:spcPts val="0"/>
              </a:spcBef>
              <a:spcAft>
                <a:spcPts val="0"/>
              </a:spcAft>
              <a:buClr>
                <a:schemeClr val="dk1"/>
              </a:buClr>
              <a:buSzPts val="3200"/>
              <a:buFont typeface="Georgia"/>
              <a:buChar char="❑"/>
            </a:pPr>
            <a:r>
              <a:rPr lang="en-US" sz="3200" b="1">
                <a:solidFill>
                  <a:schemeClr val="dk1"/>
                </a:solidFill>
              </a:rPr>
              <a:t>ANALYSIS: </a:t>
            </a:r>
            <a:r>
              <a:rPr lang="en-US" sz="3200">
                <a:solidFill>
                  <a:schemeClr val="dk1"/>
                </a:solidFill>
              </a:rPr>
              <a:t>Our analysis is about classifying content in category, subcategory, and sentiment.</a:t>
            </a:r>
            <a:endParaRPr sz="3200">
              <a:solidFill>
                <a:schemeClr val="dk1"/>
              </a:solidFill>
            </a:endParaRPr>
          </a:p>
        </p:txBody>
      </p:sp>
      <p:sp>
        <p:nvSpPr>
          <p:cNvPr id="100" name="Google Shape;100;p1"/>
          <p:cNvSpPr/>
          <p:nvPr/>
        </p:nvSpPr>
        <p:spPr>
          <a:xfrm>
            <a:off x="40906700" y="30401688"/>
            <a:ext cx="9144000" cy="640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t>Thanks:</a:t>
            </a:r>
            <a:endParaRPr sz="3200" b="1" dirty="0"/>
          </a:p>
          <a:p>
            <a:pPr marL="0" marR="0" lvl="0" indent="0" algn="l" rtl="0">
              <a:spcBef>
                <a:spcPts val="0"/>
              </a:spcBef>
              <a:spcAft>
                <a:spcPts val="0"/>
              </a:spcAft>
              <a:buNone/>
            </a:pPr>
            <a:r>
              <a:rPr lang="en-US" sz="3200" dirty="0"/>
              <a:t>	</a:t>
            </a:r>
            <a:r>
              <a:rPr lang="en-US" sz="3200" dirty="0" err="1"/>
              <a:t>NextStep</a:t>
            </a:r>
            <a:r>
              <a:rPr lang="en-US" sz="3200" dirty="0"/>
              <a:t> for providing us with a great opportunity to work on this fantastic application.</a:t>
            </a:r>
            <a:endParaRPr sz="3200" dirty="0"/>
          </a:p>
          <a:p>
            <a:pPr marL="0" marR="0" lvl="0" indent="0" algn="l" rtl="0">
              <a:spcBef>
                <a:spcPts val="0"/>
              </a:spcBef>
              <a:spcAft>
                <a:spcPts val="0"/>
              </a:spcAft>
              <a:buNone/>
            </a:pPr>
            <a:r>
              <a:rPr lang="en-US" sz="3200" dirty="0"/>
              <a:t>	Professor David give us so many useful advices, so that we can finish the project easily.</a:t>
            </a:r>
            <a:endParaRPr sz="3200" dirty="0"/>
          </a:p>
          <a:p>
            <a:pPr marL="0" marR="0" lvl="0" indent="0" algn="l" rtl="0">
              <a:spcBef>
                <a:spcPts val="0"/>
              </a:spcBef>
              <a:spcAft>
                <a:spcPts val="0"/>
              </a:spcAft>
              <a:buNone/>
            </a:pPr>
            <a:r>
              <a:rPr lang="en-US" sz="3200" dirty="0"/>
              <a:t>	Our teammates, without you, the project will never be achieved.</a:t>
            </a:r>
            <a:endParaRPr sz="3200" dirty="0"/>
          </a:p>
        </p:txBody>
      </p:sp>
      <p:sp>
        <p:nvSpPr>
          <p:cNvPr id="101" name="Google Shape;101;p1"/>
          <p:cNvSpPr/>
          <p:nvPr/>
        </p:nvSpPr>
        <p:spPr>
          <a:xfrm>
            <a:off x="1015351" y="26500650"/>
            <a:ext cx="12801600" cy="1600200"/>
          </a:xfrm>
          <a:prstGeom prst="rect">
            <a:avLst/>
          </a:prstGeom>
          <a:gradFill>
            <a:gsLst>
              <a:gs pos="0">
                <a:srgbClr val="031F43"/>
              </a:gs>
              <a:gs pos="50000">
                <a:srgbClr val="052E65"/>
              </a:gs>
              <a:gs pos="100000">
                <a:srgbClr val="031F43"/>
              </a:gs>
            </a:gsLst>
            <a:lin ang="5400000"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a:solidFill>
                  <a:srgbClr val="CCCCCC"/>
                </a:solidFill>
              </a:rPr>
              <a:t>Technology</a:t>
            </a:r>
            <a:endParaRPr sz="6000" b="1" i="0" u="none" strike="noStrike" cap="none">
              <a:solidFill>
                <a:srgbClr val="CCCCCC"/>
              </a:solidFill>
              <a:latin typeface="Arial"/>
              <a:ea typeface="Arial"/>
              <a:cs typeface="Arial"/>
              <a:sym typeface="Arial"/>
            </a:endParaRPr>
          </a:p>
        </p:txBody>
      </p:sp>
      <p:sp>
        <p:nvSpPr>
          <p:cNvPr id="102" name="Google Shape;102;p1"/>
          <p:cNvSpPr/>
          <p:nvPr/>
        </p:nvSpPr>
        <p:spPr>
          <a:xfrm>
            <a:off x="15428838" y="20145350"/>
            <a:ext cx="20226600" cy="8014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200" b="1">
                <a:solidFill>
                  <a:schemeClr val="dk1"/>
                </a:solidFill>
              </a:rPr>
              <a:t>Initial Idea:</a:t>
            </a:r>
            <a:r>
              <a:rPr lang="en-US" sz="3200">
                <a:solidFill>
                  <a:schemeClr val="dk1"/>
                </a:solidFill>
              </a:rPr>
              <a:t> For the input dataset, we have two attributes called category and subcategory. Our first goal in this project is to use these two category cooperates with the content using SpaCy library to build a NLP model and make the model to learn which content belongs to which categories. Once the model was done, we could use this model to classify a raw content to a certain category and subcategory. </a:t>
            </a:r>
            <a:endParaRPr sz="3200">
              <a:solidFill>
                <a:schemeClr val="dk1"/>
              </a:solidFill>
            </a:endParaRPr>
          </a:p>
          <a:p>
            <a:pPr marL="0" lvl="0" indent="0" algn="l" rtl="0">
              <a:spcBef>
                <a:spcPts val="0"/>
              </a:spcBef>
              <a:spcAft>
                <a:spcPts val="0"/>
              </a:spcAft>
              <a:buSzPts val="1100"/>
              <a:buNone/>
            </a:pPr>
            <a:r>
              <a:rPr lang="en-US" sz="3200" b="1">
                <a:solidFill>
                  <a:schemeClr val="dk1"/>
                </a:solidFill>
              </a:rPr>
              <a:t>Evaluate Model: </a:t>
            </a:r>
            <a:r>
              <a:rPr lang="en-US" sz="3200">
                <a:solidFill>
                  <a:schemeClr val="dk1"/>
                </a:solidFill>
              </a:rPr>
              <a:t>Each time SpaCy will predict a content to a certain category and subcategory and it will give us its predicted score. If spaCy give its prediction a 0.5 or bigger score on the certain category label, we will check what the true label of category in this content. If spacy predicted label is same with the true label, we will make True Positive value add 1, otherwise we make false positive add 1. If spaCy made a prediction less than 0.5 which means spaCy does not think this certain category belongs to this content, and the real category label in this content is not the current label. We make True Negative Value add 1, and vice versa. Once we get all values, we use these data to calculate the Precision and Recall. Finally, we can obtain the value of F_score.</a:t>
            </a:r>
            <a:endParaRPr sz="3200">
              <a:solidFill>
                <a:schemeClr val="dk1"/>
              </a:solidFill>
            </a:endParaRPr>
          </a:p>
          <a:p>
            <a:pPr marL="0" lvl="0" indent="0" algn="l" rtl="0">
              <a:spcBef>
                <a:spcPts val="0"/>
              </a:spcBef>
              <a:spcAft>
                <a:spcPts val="0"/>
              </a:spcAft>
              <a:buSzPts val="1100"/>
              <a:buNone/>
            </a:pPr>
            <a:r>
              <a:rPr lang="en-US" sz="3200" b="1">
                <a:solidFill>
                  <a:schemeClr val="dk1"/>
                </a:solidFill>
              </a:rPr>
              <a:t>Result: </a:t>
            </a:r>
            <a:r>
              <a:rPr lang="en-US" sz="3200">
                <a:solidFill>
                  <a:schemeClr val="dk1"/>
                </a:solidFill>
              </a:rPr>
              <a:t>After training our model using input dataset and we evaluate the model. Finally, our NLP model has 0,98 or higher F_score which means most of the time our NLP model made a correct prediction on category and subcategory.</a:t>
            </a:r>
            <a:endParaRPr sz="3200">
              <a:solidFill>
                <a:schemeClr val="dk1"/>
              </a:solidFill>
            </a:endParaRPr>
          </a:p>
          <a:p>
            <a:pPr marL="0" lvl="0" indent="0" algn="l" rtl="0">
              <a:spcBef>
                <a:spcPts val="0"/>
              </a:spcBef>
              <a:spcAft>
                <a:spcPts val="0"/>
              </a:spcAft>
              <a:buSzPts val="1100"/>
              <a:buNone/>
            </a:pPr>
            <a:r>
              <a:rPr lang="en-US" sz="3200" b="1">
                <a:solidFill>
                  <a:schemeClr val="dk1"/>
                </a:solidFill>
              </a:rPr>
              <a:t>Sentiment &amp; Tone: </a:t>
            </a:r>
            <a:r>
              <a:rPr lang="en-US" sz="3200">
                <a:solidFill>
                  <a:schemeClr val="dk1"/>
                </a:solidFill>
              </a:rPr>
              <a:t>For the sentiment and tone, we are using an existing model from different library to predict our data.</a:t>
            </a:r>
            <a:endParaRPr sz="3200">
              <a:solidFill>
                <a:schemeClr val="dk1"/>
              </a:solidFill>
            </a:endParaRPr>
          </a:p>
          <a:p>
            <a:pPr marL="0" marR="0" lvl="0" indent="0" algn="l" rtl="0">
              <a:spcBef>
                <a:spcPts val="0"/>
              </a:spcBef>
              <a:spcAft>
                <a:spcPts val="0"/>
              </a:spcAft>
              <a:buNone/>
            </a:pPr>
            <a:endParaRPr sz="4800">
              <a:latin typeface="Times New Roman"/>
              <a:ea typeface="Times New Roman"/>
              <a:cs typeface="Times New Roman"/>
              <a:sym typeface="Times New Roman"/>
            </a:endParaRPr>
          </a:p>
        </p:txBody>
      </p:sp>
      <p:pic>
        <p:nvPicPr>
          <p:cNvPr id="103" name="Google Shape;103;p1"/>
          <p:cNvPicPr preferRelativeResize="0"/>
          <p:nvPr/>
        </p:nvPicPr>
        <p:blipFill rotWithShape="1">
          <a:blip r:embed="rId3">
            <a:alphaModFix/>
          </a:blip>
          <a:srcRect/>
          <a:stretch/>
        </p:blipFill>
        <p:spPr>
          <a:xfrm>
            <a:off x="37371425" y="1489324"/>
            <a:ext cx="12679278" cy="3692276"/>
          </a:xfrm>
          <a:prstGeom prst="rect">
            <a:avLst/>
          </a:prstGeom>
          <a:noFill/>
          <a:ln>
            <a:noFill/>
          </a:ln>
        </p:spPr>
      </p:pic>
      <p:pic>
        <p:nvPicPr>
          <p:cNvPr id="104" name="Google Shape;104;p1"/>
          <p:cNvPicPr preferRelativeResize="0"/>
          <p:nvPr/>
        </p:nvPicPr>
        <p:blipFill>
          <a:blip r:embed="rId4">
            <a:alphaModFix/>
          </a:blip>
          <a:stretch>
            <a:fillRect/>
          </a:stretch>
        </p:blipFill>
        <p:spPr>
          <a:xfrm>
            <a:off x="32604438" y="1480138"/>
            <a:ext cx="3409950" cy="3409950"/>
          </a:xfrm>
          <a:prstGeom prst="rect">
            <a:avLst/>
          </a:prstGeom>
          <a:noFill/>
          <a:ln>
            <a:noFill/>
          </a:ln>
        </p:spPr>
      </p:pic>
      <p:sp>
        <p:nvSpPr>
          <p:cNvPr id="105" name="Google Shape;105;p1"/>
          <p:cNvSpPr txBox="1"/>
          <p:nvPr/>
        </p:nvSpPr>
        <p:spPr>
          <a:xfrm>
            <a:off x="1076550" y="16946875"/>
            <a:ext cx="12679200" cy="92181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Char char="●"/>
            </a:pPr>
            <a:r>
              <a:rPr lang="en-US" sz="3200">
                <a:solidFill>
                  <a:schemeClr val="dk1"/>
                </a:solidFill>
              </a:rPr>
              <a:t>NLP: Natural Language Processing. How the computer process the human languages.</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True Positive: The model made a correct predict </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False Positive: The model made a positive predict but were in fact negative</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True Negative: The model made a correct negative predict.</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False Negative: The model made a negative predict but were in fact Positive</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Precision = True Positive/(True Positive + False Positive)</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Recall  = True Positive/(True Positive + False Negative)</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F_score = 2*(Precision*Recall)/(precision + recall)</a:t>
            </a:r>
            <a:endParaRPr sz="3200">
              <a:solidFill>
                <a:schemeClr val="dk1"/>
              </a:solidFill>
            </a:endParaRPr>
          </a:p>
          <a:p>
            <a:pPr marL="914400" lvl="1" indent="-431800" algn="l" rtl="0">
              <a:spcBef>
                <a:spcPts val="0"/>
              </a:spcBef>
              <a:spcAft>
                <a:spcPts val="0"/>
              </a:spcAft>
              <a:buClr>
                <a:schemeClr val="dk1"/>
              </a:buClr>
              <a:buSzPts val="3200"/>
              <a:buChar char="○"/>
            </a:pPr>
            <a:r>
              <a:rPr lang="en-US" sz="3200">
                <a:solidFill>
                  <a:schemeClr val="dk1"/>
                </a:solidFill>
              </a:rPr>
              <a:t>F_score is the way how we eventually evaluate our model,</a:t>
            </a:r>
            <a:endParaRPr sz="3200">
              <a:solidFill>
                <a:schemeClr val="dk1"/>
              </a:solidFill>
            </a:endParaRPr>
          </a:p>
          <a:p>
            <a:pPr marL="914400" lvl="0" indent="0" algn="l" rtl="0">
              <a:spcBef>
                <a:spcPts val="0"/>
              </a:spcBef>
              <a:spcAft>
                <a:spcPts val="0"/>
              </a:spcAft>
              <a:buNone/>
            </a:pPr>
            <a:r>
              <a:rPr lang="en-US" sz="3200">
                <a:solidFill>
                  <a:schemeClr val="dk1"/>
                </a:solidFill>
              </a:rPr>
              <a:t>it ranges from 0 to 1, with 1 signifying the highest performance and 0 the lowest.</a:t>
            </a:r>
            <a:endParaRPr sz="3200">
              <a:solidFill>
                <a:schemeClr val="dk1"/>
              </a:solidFill>
            </a:endParaRPr>
          </a:p>
          <a:p>
            <a:pPr marL="457200" lvl="0" indent="-431800" algn="l" rtl="0">
              <a:spcBef>
                <a:spcPts val="0"/>
              </a:spcBef>
              <a:spcAft>
                <a:spcPts val="0"/>
              </a:spcAft>
              <a:buClr>
                <a:schemeClr val="dk1"/>
              </a:buClr>
              <a:buSzPts val="3200"/>
              <a:buFont typeface="Times New Roman"/>
              <a:buChar char="●"/>
            </a:pPr>
            <a:r>
              <a:rPr lang="en-US" sz="3200">
                <a:solidFill>
                  <a:schemeClr val="dk1"/>
                </a:solidFill>
              </a:rPr>
              <a:t>Using a group of</a:t>
            </a:r>
            <a:r>
              <a:rPr lang="en-US" sz="3200" b="1">
                <a:solidFill>
                  <a:schemeClr val="dk1"/>
                </a:solidFill>
              </a:rPr>
              <a:t> processed data</a:t>
            </a:r>
            <a:r>
              <a:rPr lang="en-US" sz="3200">
                <a:solidFill>
                  <a:schemeClr val="dk1"/>
                </a:solidFill>
              </a:rPr>
              <a:t> (including Category and subcategory) to </a:t>
            </a:r>
            <a:r>
              <a:rPr lang="en-US" sz="3200" b="1">
                <a:solidFill>
                  <a:schemeClr val="dk1"/>
                </a:solidFill>
              </a:rPr>
              <a:t>train</a:t>
            </a:r>
            <a:r>
              <a:rPr lang="en-US" sz="3200">
                <a:solidFill>
                  <a:schemeClr val="dk1"/>
                </a:solidFill>
              </a:rPr>
              <a:t> our NLP model. Then </a:t>
            </a:r>
            <a:r>
              <a:rPr lang="en-US" sz="3200" b="1">
                <a:solidFill>
                  <a:schemeClr val="dk1"/>
                </a:solidFill>
              </a:rPr>
              <a:t>test</a:t>
            </a:r>
            <a:r>
              <a:rPr lang="en-US" sz="3200">
                <a:solidFill>
                  <a:schemeClr val="dk1"/>
                </a:solidFill>
              </a:rPr>
              <a:t> it with raw data. </a:t>
            </a:r>
            <a:r>
              <a:rPr lang="en-US" sz="3200" b="1">
                <a:solidFill>
                  <a:schemeClr val="dk1"/>
                </a:solidFill>
              </a:rPr>
              <a:t>F-score is a measuremen</a:t>
            </a:r>
            <a:r>
              <a:rPr lang="en-US" sz="3200">
                <a:solidFill>
                  <a:schemeClr val="dk1"/>
                </a:solidFill>
              </a:rPr>
              <a:t>t of the model accuracy </a:t>
            </a:r>
            <a:endParaRPr sz="3200">
              <a:solidFill>
                <a:schemeClr val="dk1"/>
              </a:solidFill>
            </a:endParaRPr>
          </a:p>
          <a:p>
            <a:pPr marL="457200" lvl="0" indent="-431800" algn="l" rtl="0">
              <a:spcBef>
                <a:spcPts val="0"/>
              </a:spcBef>
              <a:spcAft>
                <a:spcPts val="0"/>
              </a:spcAft>
              <a:buClr>
                <a:schemeClr val="dk1"/>
              </a:buClr>
              <a:buSzPts val="3200"/>
              <a:buChar char="●"/>
            </a:pPr>
            <a:r>
              <a:rPr lang="en-US" sz="3200">
                <a:solidFill>
                  <a:schemeClr val="dk1"/>
                </a:solidFill>
              </a:rPr>
              <a:t>With IBM Watson, we can analyze tones of content.</a:t>
            </a:r>
            <a:endParaRPr sz="3200">
              <a:solidFill>
                <a:schemeClr val="dk1"/>
              </a:solidFill>
            </a:endParaRPr>
          </a:p>
        </p:txBody>
      </p:sp>
      <p:sp>
        <p:nvSpPr>
          <p:cNvPr id="106" name="Google Shape;106;p1"/>
          <p:cNvSpPr/>
          <p:nvPr/>
        </p:nvSpPr>
        <p:spPr>
          <a:xfrm>
            <a:off x="15437847" y="28505213"/>
            <a:ext cx="12801600" cy="1600200"/>
          </a:xfrm>
          <a:prstGeom prst="rect">
            <a:avLst/>
          </a:prstGeom>
          <a:gradFill>
            <a:gsLst>
              <a:gs pos="0">
                <a:srgbClr val="031F43"/>
              </a:gs>
              <a:gs pos="50000">
                <a:srgbClr val="052E65"/>
              </a:gs>
              <a:gs pos="100000">
                <a:srgbClr val="031F43"/>
              </a:gs>
            </a:gsLst>
            <a:lin ang="5400012"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a:solidFill>
                  <a:srgbClr val="CCCCCC"/>
                </a:solidFill>
              </a:rPr>
              <a:t>Application</a:t>
            </a:r>
            <a:endParaRPr sz="4300" b="1" i="0" u="none" strike="noStrike" cap="none">
              <a:solidFill>
                <a:schemeClr val="accent1"/>
              </a:solidFill>
              <a:latin typeface="Arial"/>
              <a:ea typeface="Arial"/>
              <a:cs typeface="Arial"/>
              <a:sym typeface="Arial"/>
            </a:endParaRPr>
          </a:p>
        </p:txBody>
      </p:sp>
      <p:sp>
        <p:nvSpPr>
          <p:cNvPr id="107" name="Google Shape;107;p1"/>
          <p:cNvSpPr txBox="1"/>
          <p:nvPr/>
        </p:nvSpPr>
        <p:spPr>
          <a:xfrm>
            <a:off x="19086588" y="37073550"/>
            <a:ext cx="5504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t>User Dashborad</a:t>
            </a:r>
            <a:endParaRPr sz="3200"/>
          </a:p>
        </p:txBody>
      </p:sp>
      <p:pic>
        <p:nvPicPr>
          <p:cNvPr id="108" name="Google Shape;108;p1"/>
          <p:cNvPicPr preferRelativeResize="0"/>
          <p:nvPr/>
        </p:nvPicPr>
        <p:blipFill rotWithShape="1">
          <a:blip r:embed="rId5">
            <a:alphaModFix/>
          </a:blip>
          <a:srcRect l="12694" r="13716"/>
          <a:stretch/>
        </p:blipFill>
        <p:spPr>
          <a:xfrm>
            <a:off x="37716924" y="18740200"/>
            <a:ext cx="12059885" cy="9218100"/>
          </a:xfrm>
          <a:prstGeom prst="rect">
            <a:avLst/>
          </a:prstGeom>
          <a:noFill/>
          <a:ln>
            <a:noFill/>
          </a:ln>
        </p:spPr>
      </p:pic>
      <p:sp>
        <p:nvSpPr>
          <p:cNvPr id="109" name="Google Shape;109;p1"/>
          <p:cNvSpPr/>
          <p:nvPr/>
        </p:nvSpPr>
        <p:spPr>
          <a:xfrm>
            <a:off x="30001075" y="28480663"/>
            <a:ext cx="9144000" cy="1600200"/>
          </a:xfrm>
          <a:prstGeom prst="rect">
            <a:avLst/>
          </a:prstGeom>
          <a:gradFill>
            <a:gsLst>
              <a:gs pos="0">
                <a:srgbClr val="031F43"/>
              </a:gs>
              <a:gs pos="50000">
                <a:srgbClr val="052E65"/>
              </a:gs>
              <a:gs pos="100000">
                <a:srgbClr val="031F43"/>
              </a:gs>
            </a:gsLst>
            <a:lin ang="5400012" scaled="0"/>
          </a:gradFill>
          <a:ln w="9525" cap="flat" cmpd="sng">
            <a:solidFill>
              <a:schemeClr val="dk1"/>
            </a:solidFill>
            <a:prstDash val="solid"/>
            <a:miter lim="800000"/>
            <a:headEnd type="none" w="sm" len="sm"/>
            <a:tailEnd type="none" w="sm" len="sm"/>
          </a:ln>
        </p:spPr>
        <p:txBody>
          <a:bodyPr spcFirstLastPara="1" wrap="square" lIns="137150" tIns="68575" rIns="137150" bIns="68575" anchor="ctr" anchorCtr="0">
            <a:noAutofit/>
          </a:bodyPr>
          <a:lstStyle/>
          <a:p>
            <a:pPr marL="0" marR="0" lvl="0" indent="0" algn="ctr" rtl="0">
              <a:spcBef>
                <a:spcPts val="0"/>
              </a:spcBef>
              <a:spcAft>
                <a:spcPts val="0"/>
              </a:spcAft>
              <a:buNone/>
            </a:pPr>
            <a:r>
              <a:rPr lang="en-US" sz="6000" b="1">
                <a:solidFill>
                  <a:srgbClr val="CCCCCC"/>
                </a:solidFill>
              </a:rPr>
              <a:t>Conclusion</a:t>
            </a:r>
            <a:endParaRPr sz="4300" b="1" i="0" u="none" strike="noStrike" cap="none">
              <a:solidFill>
                <a:schemeClr val="accent1"/>
              </a:solidFill>
              <a:latin typeface="Arial"/>
              <a:ea typeface="Arial"/>
              <a:cs typeface="Arial"/>
              <a:sym typeface="Arial"/>
            </a:endParaRPr>
          </a:p>
        </p:txBody>
      </p:sp>
      <p:sp>
        <p:nvSpPr>
          <p:cNvPr id="110" name="Google Shape;110;p1"/>
          <p:cNvSpPr txBox="1"/>
          <p:nvPr/>
        </p:nvSpPr>
        <p:spPr>
          <a:xfrm>
            <a:off x="30001075" y="30475938"/>
            <a:ext cx="9144000" cy="50910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US" sz="3200"/>
              <a:t>We created NLP model, we successfully predicted input contents to certain category and subcategory. We also correctly used certain library to analyze tone and sentiment. </a:t>
            </a:r>
            <a:endParaRPr sz="3200"/>
          </a:p>
          <a:p>
            <a:pPr marL="0" lvl="0" indent="457200" algn="l" rtl="0">
              <a:spcBef>
                <a:spcPts val="0"/>
              </a:spcBef>
              <a:spcAft>
                <a:spcPts val="0"/>
              </a:spcAft>
              <a:buNone/>
            </a:pPr>
            <a:r>
              <a:rPr lang="en-US" sz="3200"/>
              <a:t>We successfully build the web page that can display the input context and output result from NLP model.</a:t>
            </a:r>
            <a:endParaRPr sz="3200"/>
          </a:p>
          <a:p>
            <a:pPr marL="0" lvl="0" indent="457200" algn="l" rtl="0">
              <a:spcBef>
                <a:spcPts val="0"/>
              </a:spcBef>
              <a:spcAft>
                <a:spcPts val="0"/>
              </a:spcAft>
              <a:buNone/>
            </a:pPr>
            <a:r>
              <a:rPr lang="en-US" sz="3200"/>
              <a:t>We build a functional web scraper that can obtain Tweets from Twitter to improve training NLP model.</a:t>
            </a:r>
            <a:endParaRPr sz="3200"/>
          </a:p>
        </p:txBody>
      </p:sp>
      <p:pic>
        <p:nvPicPr>
          <p:cNvPr id="111" name="Google Shape;111;p1"/>
          <p:cNvPicPr preferRelativeResize="0"/>
          <p:nvPr/>
        </p:nvPicPr>
        <p:blipFill>
          <a:blip r:embed="rId6">
            <a:alphaModFix/>
          </a:blip>
          <a:stretch>
            <a:fillRect/>
          </a:stretch>
        </p:blipFill>
        <p:spPr>
          <a:xfrm>
            <a:off x="16889109" y="30389088"/>
            <a:ext cx="9899072" cy="6400800"/>
          </a:xfrm>
          <a:prstGeom prst="rect">
            <a:avLst/>
          </a:prstGeom>
          <a:noFill/>
          <a:ln>
            <a:noFill/>
          </a:ln>
        </p:spPr>
      </p:pic>
      <p:pic>
        <p:nvPicPr>
          <p:cNvPr id="112" name="Google Shape;112;p1"/>
          <p:cNvPicPr preferRelativeResize="0"/>
          <p:nvPr/>
        </p:nvPicPr>
        <p:blipFill rotWithShape="1">
          <a:blip r:embed="rId7">
            <a:alphaModFix/>
          </a:blip>
          <a:srcRect l="13084" r="13202"/>
          <a:stretch/>
        </p:blipFill>
        <p:spPr>
          <a:xfrm>
            <a:off x="17484362" y="9045588"/>
            <a:ext cx="16115573" cy="10754100"/>
          </a:xfrm>
          <a:prstGeom prst="rect">
            <a:avLst/>
          </a:prstGeom>
          <a:noFill/>
          <a:ln>
            <a:noFill/>
          </a:ln>
        </p:spPr>
      </p:pic>
      <p:pic>
        <p:nvPicPr>
          <p:cNvPr id="113" name="Google Shape;113;p1"/>
          <p:cNvPicPr preferRelativeResize="0"/>
          <p:nvPr/>
        </p:nvPicPr>
        <p:blipFill rotWithShape="1">
          <a:blip r:embed="rId8">
            <a:alphaModFix/>
          </a:blip>
          <a:srcRect l="12602" r="12602"/>
          <a:stretch/>
        </p:blipFill>
        <p:spPr>
          <a:xfrm>
            <a:off x="1209125" y="28660925"/>
            <a:ext cx="12256661" cy="9218100"/>
          </a:xfrm>
          <a:prstGeom prst="rect">
            <a:avLst/>
          </a:prstGeom>
          <a:noFill/>
          <a:ln>
            <a:noFill/>
          </a:ln>
        </p:spPr>
      </p:pic>
      <p:pic>
        <p:nvPicPr>
          <p:cNvPr id="114" name="Google Shape;114;p1"/>
          <p:cNvPicPr preferRelativeResize="0"/>
          <p:nvPr/>
        </p:nvPicPr>
        <p:blipFill rotWithShape="1">
          <a:blip r:embed="rId9">
            <a:alphaModFix/>
          </a:blip>
          <a:srcRect l="12905" r="13135"/>
          <a:stretch/>
        </p:blipFill>
        <p:spPr>
          <a:xfrm>
            <a:off x="37716913" y="9045563"/>
            <a:ext cx="12059875" cy="9172273"/>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FF4DB"/>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自定义</PresentationFormat>
  <Paragraphs>36</Paragraphs>
  <Slides>1</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Georgia</vt:lpstr>
      <vt:lpstr>Times New Roman</vt:lpstr>
      <vt:lpstr>Default Design</vt:lpstr>
      <vt:lpstr>NextStep Data Analysis Natural Language Processing Development  Ye Yang, Linkai Liang, Yulin Yang &amp; Tiancheng Liang  Department of Computer Science, University of New Hampshire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NextStep Data Analysis Natural Language Processing Development  Ye Yang, Linkai Liang, Yulin Yang &amp; Tiancheng Liang  Department of Computer Science, University of New Hampshire</dc:title>
  <dc:creator>Graphicsland/MakeSigns.com</dc:creator>
  <cp:lastModifiedBy>Ye Yang</cp:lastModifiedBy>
  <cp:revision>1</cp:revision>
  <dcterms:created xsi:type="dcterms:W3CDTF">2004-07-26T21:45:23Z</dcterms:created>
  <dcterms:modified xsi:type="dcterms:W3CDTF">2021-04-26T02:45:28Z</dcterms:modified>
</cp:coreProperties>
</file>