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9" r:id="rId2"/>
  </p:sldIdLst>
  <p:sldSz cx="51206400" cy="38404800"/>
  <p:notesSz cx="7077075" cy="936307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300" b="1" kern="1200">
        <a:solidFill>
          <a:srgbClr val="FF9900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4300" b="1" kern="1200">
        <a:solidFill>
          <a:srgbClr val="FF9900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4300" b="1" kern="1200">
        <a:solidFill>
          <a:srgbClr val="FF9900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4300" b="1" kern="1200">
        <a:solidFill>
          <a:srgbClr val="FF9900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4300" b="1" kern="1200">
        <a:solidFill>
          <a:srgbClr val="FF99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300" b="1" kern="1200">
        <a:solidFill>
          <a:srgbClr val="FF99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300" b="1" kern="1200">
        <a:solidFill>
          <a:srgbClr val="FF99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300" b="1" kern="1200">
        <a:solidFill>
          <a:srgbClr val="FF99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300" b="1" kern="1200">
        <a:solidFill>
          <a:srgbClr val="FF99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5552">
          <p15:clr>
            <a:srgbClr val="A4A3A4"/>
          </p15:clr>
        </p15:guide>
        <p15:guide id="3" orient="horz" pos="12096">
          <p15:clr>
            <a:srgbClr val="A4A3A4"/>
          </p15:clr>
        </p15:guide>
        <p15:guide id="4" pos="161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189E"/>
    <a:srgbClr val="000066"/>
    <a:srgbClr val="CCCCCC"/>
    <a:srgbClr val="999999"/>
    <a:srgbClr val="FF9900"/>
    <a:srgbClr val="990000"/>
    <a:srgbClr val="000050"/>
    <a:srgbClr val="00126A"/>
    <a:srgbClr val="0033CC"/>
    <a:srgbClr val="000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CD0DDB-D3D9-4125-B3EE-36A4AF80D821}" v="185" dt="2021-04-26T00:29:50.837"/>
    <p1510:client id="{2360310B-53DB-4C31-AA34-D5884279C6D6}" v="366" dt="2021-04-25T19:34:52.470"/>
    <p1510:client id="{392E8AEC-A2BF-4AC9-8E78-6C4D11BA74A7}" v="207" dt="2021-04-25T17:57:16.774"/>
    <p1510:client id="{3DF5E98F-3AC9-4938-A36D-1E96FB53FB63}" v="235" dt="2021-04-25T19:29:14.199"/>
    <p1510:client id="{42B9BEDE-8381-442A-AAEE-97C4F103F8FC}" v="17" dt="2021-04-25T17:05:14.413"/>
    <p1510:client id="{45D846FA-2436-49FD-B2AF-CCF3F5BFEF2B}" v="646" dt="2021-04-26T01:11:28.508"/>
    <p1510:client id="{4AD506C4-AF0E-4C88-A227-0080BFBBCF83}" v="20" dt="2021-04-25T16:12:13.745"/>
    <p1510:client id="{4DA64FE9-EB80-42CA-BD98-500F69375126}" v="8" dt="2021-04-25T18:14:37.047"/>
    <p1510:client id="{4DD7940F-20AF-4FD3-80E3-40A99E8523B7}" v="3" dt="2021-04-25T18:30:49.788"/>
    <p1510:client id="{5829F77F-6109-4B8D-B4D1-D7E3D03B1939}" v="37" dt="2021-04-25T19:44:03.567"/>
    <p1510:client id="{710F6CDE-1D88-4EB3-AB56-51D7320CCB96}" v="127" dt="2021-04-25T16:54:06.380"/>
    <p1510:client id="{7324A878-F59D-4329-80C4-FE48D994028B}" v="21" dt="2021-04-25T16:56:39.491"/>
    <p1510:client id="{826DC358-ACCA-49BD-A069-9AA82CCDCF12}" v="288" dt="2021-04-26T00:28:40.174"/>
    <p1510:client id="{838CD098-A01F-469D-ADEF-09A041ABFB3A}" v="3734" dt="2021-04-24T18:44:50.086"/>
    <p1510:client id="{89C1B52C-65A3-4398-8DDF-7849B4B75931}" v="3" dt="2021-04-26T01:24:22.065"/>
    <p1510:client id="{968745FC-3A5F-4C21-AA9A-57FB0EE9BA3F}" v="9" dt="2021-04-24T22:26:28.876"/>
    <p1510:client id="{97140C8F-5FEB-4D4A-A48C-545D72E37A6A}" v="9" dt="2021-04-25T19:00:52.825"/>
    <p1510:client id="{A888FFC1-F2F8-4C2C-9B04-06E2578953DC}" v="646" dt="2021-04-26T00:24:51.512"/>
    <p1510:client id="{B2130C7C-9D4F-40D4-8703-1F1781F7192D}" v="2" dt="2021-04-25T16:13:58.961"/>
    <p1510:client id="{B3DA0CF1-9BE5-44E6-ACFA-BE11152EB48C}" v="1" dt="2021-04-25T18:25:25.522"/>
    <p1510:client id="{BBBCAC4E-7DA2-41BA-AF3A-0FBB8DB958FF}" v="846" dt="2021-04-25T18:56:59.395"/>
    <p1510:client id="{C905103B-2299-449B-A1C6-48112CC2EDB7}" v="457" dt="2021-04-24T18:47:11.229"/>
    <p1510:client id="{C9C76F9F-339E-42B8-8503-E9DD6ABEFB38}" v="4" dt="2021-04-24T21:20:52.242"/>
    <p1510:client id="{CDAB94D1-A9C1-475D-93CF-A5E6D2637FFA}" v="46" dt="2021-04-25T19:26:50.862"/>
    <p1510:client id="{D0D601BA-056F-4B52-88D9-0A88E0694845}" v="73" dt="2021-04-25T23:19:53.041"/>
    <p1510:client id="{E270D2BC-005B-40EA-A5E6-4A43DB32F622}" v="25" dt="2021-04-25T19:53:50.985"/>
    <p1510:client id="{E73D2FD6-F012-4017-97BB-2BA84CF133AF}" v="249" dt="2021-04-24T23:37:54.090"/>
    <p1510:client id="{F1562E29-11F0-4557-ACA7-BACC642B2652}" v="5" dt="2021-04-26T00:52:49.464"/>
    <p1510:client id="{F4B5F63D-2BA3-492D-97E6-D88089A31905}" v="251" dt="2021-04-25T18:19:59.906"/>
    <p1510:client id="{F55DD347-8D75-4E7F-9B72-702B8CCD75FC}" v="373" dt="2021-04-24T17:44:40.846"/>
    <p1510:client id="{FC38001D-C2F4-4E19-88F1-0F5B232D9108}" v="379" dt="2021-04-25T18:13:25.5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3658" autoAdjust="0"/>
    <p:restoredTop sz="94959" autoAdjust="0"/>
  </p:normalViewPr>
  <p:slideViewPr>
    <p:cSldViewPr>
      <p:cViewPr>
        <p:scale>
          <a:sx n="46" d="100"/>
          <a:sy n="46" d="100"/>
        </p:scale>
        <p:origin x="144" y="-1302"/>
      </p:cViewPr>
      <p:guideLst>
        <p:guide orient="horz" pos="10368"/>
        <p:guide pos="15552"/>
        <p:guide orient="horz" pos="12096"/>
        <p:guide pos="161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Bowring" clId="Web-{D0D601BA-056F-4B52-88D9-0A88E0694845}"/>
    <pc:docChg chg="modSld">
      <pc:chgData name="Matthew Bowring" userId="" providerId="" clId="Web-{D0D601BA-056F-4B52-88D9-0A88E0694845}" dt="2021-04-25T23:19:53.041" v="67" actId="1076"/>
      <pc:docMkLst>
        <pc:docMk/>
      </pc:docMkLst>
      <pc:sldChg chg="addSp delSp modSp">
        <pc:chgData name="Matthew Bowring" userId="" providerId="" clId="Web-{D0D601BA-056F-4B52-88D9-0A88E0694845}" dt="2021-04-25T23:19:53.041" v="67" actId="1076"/>
        <pc:sldMkLst>
          <pc:docMk/>
          <pc:sldMk cId="0" sldId="259"/>
        </pc:sldMkLst>
        <pc:picChg chg="add del mod">
          <ac:chgData name="Matthew Bowring" userId="" providerId="" clId="Web-{D0D601BA-056F-4B52-88D9-0A88E0694845}" dt="2021-04-25T23:10:21.047" v="8"/>
          <ac:picMkLst>
            <pc:docMk/>
            <pc:sldMk cId="0" sldId="259"/>
            <ac:picMk id="2" creationId="{C132CA0C-99A5-430E-B6C2-EE67F4088B32}"/>
          </ac:picMkLst>
        </pc:picChg>
        <pc:picChg chg="del">
          <ac:chgData name="Matthew Bowring" userId="" providerId="" clId="Web-{D0D601BA-056F-4B52-88D9-0A88E0694845}" dt="2021-04-25T23:09:37.765" v="0"/>
          <ac:picMkLst>
            <pc:docMk/>
            <pc:sldMk cId="0" sldId="259"/>
            <ac:picMk id="14" creationId="{54F8EE58-B3E4-4F7F-A7C8-357FD4BAF41F}"/>
          </ac:picMkLst>
        </pc:picChg>
        <pc:picChg chg="mod ord">
          <ac:chgData name="Matthew Bowring" userId="" providerId="" clId="Web-{D0D601BA-056F-4B52-88D9-0A88E0694845}" dt="2021-04-25T23:17:31.461" v="59" actId="1076"/>
          <ac:picMkLst>
            <pc:docMk/>
            <pc:sldMk cId="0" sldId="259"/>
            <ac:picMk id="16" creationId="{49624BF4-58F9-439E-AD09-8F7A8BEFC31D}"/>
          </ac:picMkLst>
        </pc:picChg>
        <pc:picChg chg="add del mod">
          <ac:chgData name="Matthew Bowring" userId="" providerId="" clId="Web-{D0D601BA-056F-4B52-88D9-0A88E0694845}" dt="2021-04-25T23:14:09.801" v="35"/>
          <ac:picMkLst>
            <pc:docMk/>
            <pc:sldMk cId="0" sldId="259"/>
            <ac:picMk id="17" creationId="{33456637-10CA-4567-A426-0AD99542E6EA}"/>
          </ac:picMkLst>
        </pc:picChg>
        <pc:picChg chg="mod">
          <ac:chgData name="Matthew Bowring" userId="" providerId="" clId="Web-{D0D601BA-056F-4B52-88D9-0A88E0694845}" dt="2021-04-25T23:17:36.930" v="60" actId="1076"/>
          <ac:picMkLst>
            <pc:docMk/>
            <pc:sldMk cId="0" sldId="259"/>
            <ac:picMk id="18" creationId="{30DB3EDB-D79C-46ED-A547-D4049EAC3ED7}"/>
          </ac:picMkLst>
        </pc:picChg>
        <pc:picChg chg="mod ord">
          <ac:chgData name="Matthew Bowring" userId="" providerId="" clId="Web-{D0D601BA-056F-4B52-88D9-0A88E0694845}" dt="2021-04-25T23:17:41.727" v="62" actId="1076"/>
          <ac:picMkLst>
            <pc:docMk/>
            <pc:sldMk cId="0" sldId="259"/>
            <ac:picMk id="24" creationId="{964CF63D-05E4-406F-BF61-54793BAB169C}"/>
          </ac:picMkLst>
        </pc:picChg>
        <pc:picChg chg="add del mod">
          <ac:chgData name="Matthew Bowring" userId="" providerId="" clId="Web-{D0D601BA-056F-4B52-88D9-0A88E0694845}" dt="2021-04-25T23:16:51.976" v="49"/>
          <ac:picMkLst>
            <pc:docMk/>
            <pc:sldMk cId="0" sldId="259"/>
            <ac:picMk id="28" creationId="{B4CEEDED-3E37-4D4D-BE98-70ECD78C0E6D}"/>
          </ac:picMkLst>
        </pc:picChg>
        <pc:picChg chg="add del mod">
          <ac:chgData name="Matthew Bowring" userId="" providerId="" clId="Web-{D0D601BA-056F-4B52-88D9-0A88E0694845}" dt="2021-04-25T23:19:36.385" v="63"/>
          <ac:picMkLst>
            <pc:docMk/>
            <pc:sldMk cId="0" sldId="259"/>
            <ac:picMk id="30" creationId="{9E924271-4B2B-4A2B-A9B4-0A76D49D231C}"/>
          </ac:picMkLst>
        </pc:picChg>
        <pc:picChg chg="add mod">
          <ac:chgData name="Matthew Bowring" userId="" providerId="" clId="Web-{D0D601BA-056F-4B52-88D9-0A88E0694845}" dt="2021-04-25T23:19:53.041" v="67" actId="1076"/>
          <ac:picMkLst>
            <pc:docMk/>
            <pc:sldMk cId="0" sldId="259"/>
            <ac:picMk id="32" creationId="{33B24C86-29B2-4EE5-8B71-FF4C57381655}"/>
          </ac:picMkLst>
        </pc:picChg>
      </pc:sldChg>
    </pc:docChg>
  </pc:docChgLst>
  <pc:docChgLst>
    <pc:chgData name="Colleen Kelly" userId="Yt3J4S1bewTYXG85h4U58bVXAF/MGblwXkYc9ixlAUQ=" providerId="None" clId="Web-{CDAB94D1-A9C1-475D-93CF-A5E6D2637FFA}"/>
    <pc:docChg chg="modSld">
      <pc:chgData name="Colleen Kelly" userId="Yt3J4S1bewTYXG85h4U58bVXAF/MGblwXkYc9ixlAUQ=" providerId="None" clId="Web-{CDAB94D1-A9C1-475D-93CF-A5E6D2637FFA}" dt="2021-04-25T19:26:50.862" v="45" actId="1076"/>
      <pc:docMkLst>
        <pc:docMk/>
      </pc:docMkLst>
      <pc:sldChg chg="delSp modSp">
        <pc:chgData name="Colleen Kelly" userId="Yt3J4S1bewTYXG85h4U58bVXAF/MGblwXkYc9ixlAUQ=" providerId="None" clId="Web-{CDAB94D1-A9C1-475D-93CF-A5E6D2637FFA}" dt="2021-04-25T19:26:50.862" v="45" actId="1076"/>
        <pc:sldMkLst>
          <pc:docMk/>
          <pc:sldMk cId="0" sldId="259"/>
        </pc:sldMkLst>
        <pc:spChg chg="mod">
          <ac:chgData name="Colleen Kelly" userId="Yt3J4S1bewTYXG85h4U58bVXAF/MGblwXkYc9ixlAUQ=" providerId="None" clId="Web-{CDAB94D1-A9C1-475D-93CF-A5E6D2637FFA}" dt="2021-04-25T19:25:53.644" v="42" actId="14100"/>
          <ac:spMkLst>
            <pc:docMk/>
            <pc:sldMk cId="0" sldId="259"/>
            <ac:spMk id="22" creationId="{7E6B5A3A-C858-4606-B9D0-A13D442BB865}"/>
          </ac:spMkLst>
        </pc:spChg>
        <pc:spChg chg="mod">
          <ac:chgData name="Colleen Kelly" userId="Yt3J4S1bewTYXG85h4U58bVXAF/MGblwXkYc9ixlAUQ=" providerId="None" clId="Web-{CDAB94D1-A9C1-475D-93CF-A5E6D2637FFA}" dt="2021-04-25T19:17:00.508" v="7" actId="14100"/>
          <ac:spMkLst>
            <pc:docMk/>
            <pc:sldMk cId="0" sldId="259"/>
            <ac:spMk id="25" creationId="{885E7B36-F964-48B7-A03E-5CFF773769F7}"/>
          </ac:spMkLst>
        </pc:spChg>
        <pc:spChg chg="del mod">
          <ac:chgData name="Colleen Kelly" userId="Yt3J4S1bewTYXG85h4U58bVXAF/MGblwXkYc9ixlAUQ=" providerId="None" clId="Web-{CDAB94D1-A9C1-475D-93CF-A5E6D2637FFA}" dt="2021-04-25T19:26:23.503" v="44"/>
          <ac:spMkLst>
            <pc:docMk/>
            <pc:sldMk cId="0" sldId="259"/>
            <ac:spMk id="28" creationId="{3A0985A8-15C6-4DF4-8D26-5B662E4BFD77}"/>
          </ac:spMkLst>
        </pc:spChg>
        <pc:spChg chg="del mod">
          <ac:chgData name="Colleen Kelly" userId="Yt3J4S1bewTYXG85h4U58bVXAF/MGblwXkYc9ixlAUQ=" providerId="None" clId="Web-{CDAB94D1-A9C1-475D-93CF-A5E6D2637FFA}" dt="2021-04-25T19:02:29.235" v="1"/>
          <ac:spMkLst>
            <pc:docMk/>
            <pc:sldMk cId="0" sldId="259"/>
            <ac:spMk id="30" creationId="{00000000-0000-0000-0000-000000000000}"/>
          </ac:spMkLst>
        </pc:spChg>
        <pc:spChg chg="mod">
          <ac:chgData name="Colleen Kelly" userId="Yt3J4S1bewTYXG85h4U58bVXAF/MGblwXkYc9ixlAUQ=" providerId="None" clId="Web-{CDAB94D1-A9C1-475D-93CF-A5E6D2637FFA}" dt="2021-04-25T19:08:51.825" v="6" actId="14100"/>
          <ac:spMkLst>
            <pc:docMk/>
            <pc:sldMk cId="0" sldId="259"/>
            <ac:spMk id="36" creationId="{00000000-0000-0000-0000-000000000000}"/>
          </ac:spMkLst>
        </pc:spChg>
        <pc:spChg chg="mod">
          <ac:chgData name="Colleen Kelly" userId="Yt3J4S1bewTYXG85h4U58bVXAF/MGblwXkYc9ixlAUQ=" providerId="None" clId="Web-{CDAB94D1-A9C1-475D-93CF-A5E6D2637FFA}" dt="2021-04-25T19:08:33.278" v="5" actId="14100"/>
          <ac:spMkLst>
            <pc:docMk/>
            <pc:sldMk cId="0" sldId="259"/>
            <ac:spMk id="2154" creationId="{00000000-0000-0000-0000-000000000000}"/>
          </ac:spMkLst>
        </pc:spChg>
        <pc:spChg chg="mod">
          <ac:chgData name="Colleen Kelly" userId="Yt3J4S1bewTYXG85h4U58bVXAF/MGblwXkYc9ixlAUQ=" providerId="None" clId="Web-{CDAB94D1-A9C1-475D-93CF-A5E6D2637FFA}" dt="2021-04-25T19:08:28.091" v="4" actId="14100"/>
          <ac:spMkLst>
            <pc:docMk/>
            <pc:sldMk cId="0" sldId="259"/>
            <ac:spMk id="2155" creationId="{00000000-0000-0000-0000-000000000000}"/>
          </ac:spMkLst>
        </pc:spChg>
        <pc:picChg chg="mod modCrop">
          <ac:chgData name="Colleen Kelly" userId="Yt3J4S1bewTYXG85h4U58bVXAF/MGblwXkYc9ixlAUQ=" providerId="None" clId="Web-{CDAB94D1-A9C1-475D-93CF-A5E6D2637FFA}" dt="2021-04-25T19:26:50.862" v="45" actId="1076"/>
          <ac:picMkLst>
            <pc:docMk/>
            <pc:sldMk cId="0" sldId="259"/>
            <ac:picMk id="2" creationId="{3E0947D1-20D2-46C2-ACC0-F0C5BD5AAAAE}"/>
          </ac:picMkLst>
        </pc:picChg>
      </pc:sldChg>
    </pc:docChg>
  </pc:docChgLst>
  <pc:docChgLst>
    <pc:chgData name="Colleen Kelly" userId="Yt3J4S1bewTYXG85h4U58bVXAF/MGblwXkYc9ixlAUQ=" providerId="None" clId="Web-{13CD0DDB-D3D9-4125-B3EE-36A4AF80D821}"/>
    <pc:docChg chg="modSld">
      <pc:chgData name="Colleen Kelly" userId="Yt3J4S1bewTYXG85h4U58bVXAF/MGblwXkYc9ixlAUQ=" providerId="None" clId="Web-{13CD0DDB-D3D9-4125-B3EE-36A4AF80D821}" dt="2021-04-25T22:59:12.810" v="2" actId="1076"/>
      <pc:docMkLst>
        <pc:docMk/>
      </pc:docMkLst>
      <pc:sldChg chg="modSp">
        <pc:chgData name="Colleen Kelly" userId="Yt3J4S1bewTYXG85h4U58bVXAF/MGblwXkYc9ixlAUQ=" providerId="None" clId="Web-{13CD0DDB-D3D9-4125-B3EE-36A4AF80D821}" dt="2021-04-25T22:59:12.810" v="2" actId="1076"/>
        <pc:sldMkLst>
          <pc:docMk/>
          <pc:sldMk cId="0" sldId="259"/>
        </pc:sldMkLst>
        <pc:picChg chg="mod">
          <ac:chgData name="Colleen Kelly" userId="Yt3J4S1bewTYXG85h4U58bVXAF/MGblwXkYc9ixlAUQ=" providerId="None" clId="Web-{13CD0DDB-D3D9-4125-B3EE-36A4AF80D821}" dt="2021-04-25T22:59:12.810" v="2" actId="1076"/>
          <ac:picMkLst>
            <pc:docMk/>
            <pc:sldMk cId="0" sldId="259"/>
            <ac:picMk id="2" creationId="{3E0947D1-20D2-46C2-ACC0-F0C5BD5AAAAE}"/>
          </ac:picMkLst>
        </pc:picChg>
      </pc:sldChg>
    </pc:docChg>
  </pc:docChgLst>
  <pc:docChgLst>
    <pc:chgData name="Timothy Underhill" clId="Web-{42B9BEDE-8381-442A-AAEE-97C4F103F8FC}"/>
    <pc:docChg chg="modSld">
      <pc:chgData name="Timothy Underhill" userId="" providerId="" clId="Web-{42B9BEDE-8381-442A-AAEE-97C4F103F8FC}" dt="2021-04-25T17:05:14.413" v="16"/>
      <pc:docMkLst>
        <pc:docMk/>
      </pc:docMkLst>
      <pc:sldChg chg="modSp">
        <pc:chgData name="Timothy Underhill" userId="" providerId="" clId="Web-{42B9BEDE-8381-442A-AAEE-97C4F103F8FC}" dt="2021-04-25T17:05:14.413" v="16"/>
        <pc:sldMkLst>
          <pc:docMk/>
          <pc:sldMk cId="0" sldId="259"/>
        </pc:sldMkLst>
        <pc:picChg chg="mod modCrop">
          <ac:chgData name="Timothy Underhill" userId="" providerId="" clId="Web-{42B9BEDE-8381-442A-AAEE-97C4F103F8FC}" dt="2021-04-25T17:05:14.413" v="16"/>
          <ac:picMkLst>
            <pc:docMk/>
            <pc:sldMk cId="0" sldId="259"/>
            <ac:picMk id="7" creationId="{BF651B79-0B46-4E3A-9CEE-CD7802057B6F}"/>
          </ac:picMkLst>
        </pc:picChg>
      </pc:sldChg>
    </pc:docChg>
  </pc:docChgLst>
  <pc:docChgLst>
    <pc:chgData name="Colleen Kelly" clId="Web-{FC38001D-C2F4-4E19-88F1-0F5B232D9108}"/>
    <pc:docChg chg="modSld">
      <pc:chgData name="Colleen Kelly" userId="" providerId="" clId="Web-{FC38001D-C2F4-4E19-88F1-0F5B232D9108}" dt="2021-04-25T18:13:25.524" v="229" actId="1076"/>
      <pc:docMkLst>
        <pc:docMk/>
      </pc:docMkLst>
      <pc:sldChg chg="modSp">
        <pc:chgData name="Colleen Kelly" userId="" providerId="" clId="Web-{FC38001D-C2F4-4E19-88F1-0F5B232D9108}" dt="2021-04-25T18:13:25.524" v="229" actId="1076"/>
        <pc:sldMkLst>
          <pc:docMk/>
          <pc:sldMk cId="0" sldId="259"/>
        </pc:sldMkLst>
        <pc:spChg chg="mod">
          <ac:chgData name="Colleen Kelly" userId="" providerId="" clId="Web-{FC38001D-C2F4-4E19-88F1-0F5B232D9108}" dt="2021-04-25T17:59:32.757" v="41" actId="14100"/>
          <ac:spMkLst>
            <pc:docMk/>
            <pc:sldMk cId="0" sldId="259"/>
            <ac:spMk id="22" creationId="{7E6B5A3A-C858-4606-B9D0-A13D442BB865}"/>
          </ac:spMkLst>
        </pc:spChg>
        <pc:spChg chg="mod">
          <ac:chgData name="Colleen Kelly" userId="" providerId="" clId="Web-{FC38001D-C2F4-4E19-88F1-0F5B232D9108}" dt="2021-04-25T18:05:58.967" v="223" actId="1076"/>
          <ac:spMkLst>
            <pc:docMk/>
            <pc:sldMk cId="0" sldId="259"/>
            <ac:spMk id="30" creationId="{00000000-0000-0000-0000-000000000000}"/>
          </ac:spMkLst>
        </pc:spChg>
        <pc:picChg chg="mod modCrop">
          <ac:chgData name="Colleen Kelly" userId="" providerId="" clId="Web-{FC38001D-C2F4-4E19-88F1-0F5B232D9108}" dt="2021-04-25T17:58:58.615" v="12"/>
          <ac:picMkLst>
            <pc:docMk/>
            <pc:sldMk cId="0" sldId="259"/>
            <ac:picMk id="2" creationId="{3E0947D1-20D2-46C2-ACC0-F0C5BD5AAAAE}"/>
          </ac:picMkLst>
        </pc:picChg>
        <pc:picChg chg="mod">
          <ac:chgData name="Colleen Kelly" userId="" providerId="" clId="Web-{FC38001D-C2F4-4E19-88F1-0F5B232D9108}" dt="2021-04-25T18:13:25.524" v="229" actId="1076"/>
          <ac:picMkLst>
            <pc:docMk/>
            <pc:sldMk cId="0" sldId="259"/>
            <ac:picMk id="11" creationId="{25CFD420-13D9-4507-8977-BA12A1886DD6}"/>
          </ac:picMkLst>
        </pc:picChg>
        <pc:picChg chg="mod">
          <ac:chgData name="Colleen Kelly" userId="" providerId="" clId="Web-{FC38001D-C2F4-4E19-88F1-0F5B232D9108}" dt="2021-04-25T18:11:19.766" v="228" actId="1076"/>
          <ac:picMkLst>
            <pc:docMk/>
            <pc:sldMk cId="0" sldId="259"/>
            <ac:picMk id="12" creationId="{39A088A8-B34F-4DAE-9AB9-02EB18AA8167}"/>
          </ac:picMkLst>
        </pc:picChg>
      </pc:sldChg>
    </pc:docChg>
  </pc:docChgLst>
  <pc:docChgLst>
    <pc:chgData name="Shane Monahan" userId="wnANwAXERQ/yVbmC5sARMrcJPPJCAg8E+j39CTpGcKM=" providerId="None" clId="Web-{3DF5E98F-3AC9-4938-A36D-1E96FB53FB63}"/>
    <pc:docChg chg="modSld">
      <pc:chgData name="Shane Monahan" userId="wnANwAXERQ/yVbmC5sARMrcJPPJCAg8E+j39CTpGcKM=" providerId="None" clId="Web-{3DF5E98F-3AC9-4938-A36D-1E96FB53FB63}" dt="2021-04-25T19:29:11.543" v="134" actId="20577"/>
      <pc:docMkLst>
        <pc:docMk/>
      </pc:docMkLst>
      <pc:sldChg chg="addSp modSp">
        <pc:chgData name="Shane Monahan" userId="wnANwAXERQ/yVbmC5sARMrcJPPJCAg8E+j39CTpGcKM=" providerId="None" clId="Web-{3DF5E98F-3AC9-4938-A36D-1E96FB53FB63}" dt="2021-04-25T19:29:11.543" v="134" actId="20577"/>
        <pc:sldMkLst>
          <pc:docMk/>
          <pc:sldMk cId="0" sldId="259"/>
        </pc:sldMkLst>
        <pc:spChg chg="mod">
          <ac:chgData name="Shane Monahan" userId="wnANwAXERQ/yVbmC5sARMrcJPPJCAg8E+j39CTpGcKM=" providerId="None" clId="Web-{3DF5E98F-3AC9-4938-A36D-1E96FB53FB63}" dt="2021-04-25T19:29:11.543" v="134" actId="20577"/>
          <ac:spMkLst>
            <pc:docMk/>
            <pc:sldMk cId="0" sldId="259"/>
            <ac:spMk id="5" creationId="{86CE82D7-C889-42AF-9EE5-83E3B283F562}"/>
          </ac:spMkLst>
        </pc:spChg>
        <pc:spChg chg="mod">
          <ac:chgData name="Shane Monahan" userId="wnANwAXERQ/yVbmC5sARMrcJPPJCAg8E+j39CTpGcKM=" providerId="None" clId="Web-{3DF5E98F-3AC9-4938-A36D-1E96FB53FB63}" dt="2021-04-25T19:27:10.652" v="100" actId="1076"/>
          <ac:spMkLst>
            <pc:docMk/>
            <pc:sldMk cId="0" sldId="259"/>
            <ac:spMk id="9" creationId="{00000000-0000-0000-0000-000000000000}"/>
          </ac:spMkLst>
        </pc:spChg>
        <pc:picChg chg="mod">
          <ac:chgData name="Shane Monahan" userId="wnANwAXERQ/yVbmC5sARMrcJPPJCAg8E+j39CTpGcKM=" providerId="None" clId="Web-{3DF5E98F-3AC9-4938-A36D-1E96FB53FB63}" dt="2021-04-25T19:26:55.542" v="98" actId="14100"/>
          <ac:picMkLst>
            <pc:docMk/>
            <pc:sldMk cId="0" sldId="259"/>
            <ac:picMk id="6" creationId="{664E397E-A05A-4271-8628-E381263FDF44}"/>
          </ac:picMkLst>
        </pc:picChg>
        <pc:picChg chg="mod">
          <ac:chgData name="Shane Monahan" userId="wnANwAXERQ/yVbmC5sARMrcJPPJCAg8E+j39CTpGcKM=" providerId="None" clId="Web-{3DF5E98F-3AC9-4938-A36D-1E96FB53FB63}" dt="2021-04-25T19:28:34.574" v="109" actId="1076"/>
          <ac:picMkLst>
            <pc:docMk/>
            <pc:sldMk cId="0" sldId="259"/>
            <ac:picMk id="10" creationId="{1F1A51AC-38D9-4C2E-BEF3-DCE678CD4244}"/>
          </ac:picMkLst>
        </pc:picChg>
        <pc:picChg chg="add mod">
          <ac:chgData name="Shane Monahan" userId="wnANwAXERQ/yVbmC5sARMrcJPPJCAg8E+j39CTpGcKM=" providerId="None" clId="Web-{3DF5E98F-3AC9-4938-A36D-1E96FB53FB63}" dt="2021-04-25T19:28:30.839" v="108" actId="1076"/>
          <ac:picMkLst>
            <pc:docMk/>
            <pc:sldMk cId="0" sldId="259"/>
            <ac:picMk id="21" creationId="{93D360E4-E8E2-400F-9335-90615C11F711}"/>
          </ac:picMkLst>
        </pc:picChg>
        <pc:picChg chg="mod">
          <ac:chgData name="Shane Monahan" userId="wnANwAXERQ/yVbmC5sARMrcJPPJCAg8E+j39CTpGcKM=" providerId="None" clId="Web-{3DF5E98F-3AC9-4938-A36D-1E96FB53FB63}" dt="2021-04-25T19:26:52.324" v="97" actId="1076"/>
          <ac:picMkLst>
            <pc:docMk/>
            <pc:sldMk cId="0" sldId="259"/>
            <ac:picMk id="26" creationId="{330B1747-395D-43AB-852C-67C63F90D2A7}"/>
          </ac:picMkLst>
        </pc:picChg>
      </pc:sldChg>
    </pc:docChg>
  </pc:docChgLst>
  <pc:docChgLst>
    <pc:chgData name="Griffith Comtois" userId="pv4yGiaz731WucayAAEd/5pGy84SvReO2V20uHhQWlw=" providerId="None" clId="Web-{C905103B-2299-449B-A1C6-48112CC2EDB7}"/>
    <pc:docChg chg="modSld">
      <pc:chgData name="Griffith Comtois" userId="pv4yGiaz731WucayAAEd/5pGy84SvReO2V20uHhQWlw=" providerId="None" clId="Web-{C905103B-2299-449B-A1C6-48112CC2EDB7}" dt="2021-04-24T17:17:40.540" v="0" actId="20577"/>
      <pc:docMkLst>
        <pc:docMk/>
      </pc:docMkLst>
      <pc:sldChg chg="modSp">
        <pc:chgData name="Griffith Comtois" userId="pv4yGiaz731WucayAAEd/5pGy84SvReO2V20uHhQWlw=" providerId="None" clId="Web-{C905103B-2299-449B-A1C6-48112CC2EDB7}" dt="2021-04-24T17:17:40.540" v="0" actId="20577"/>
        <pc:sldMkLst>
          <pc:docMk/>
          <pc:sldMk cId="0" sldId="259"/>
        </pc:sldMkLst>
        <pc:spChg chg="mod">
          <ac:chgData name="Griffith Comtois" userId="pv4yGiaz731WucayAAEd/5pGy84SvReO2V20uHhQWlw=" providerId="None" clId="Web-{C905103B-2299-449B-A1C6-48112CC2EDB7}" dt="2021-04-24T17:17:40.540" v="0" actId="20577"/>
          <ac:spMkLst>
            <pc:docMk/>
            <pc:sldMk cId="0" sldId="259"/>
            <ac:spMk id="2152" creationId="{00000000-0000-0000-0000-000000000000}"/>
          </ac:spMkLst>
        </pc:spChg>
      </pc:sldChg>
    </pc:docChg>
  </pc:docChgLst>
  <pc:docChgLst>
    <pc:chgData name="Griffith Comtois" clId="Web-{4DD7940F-20AF-4FD3-80E3-40A99E8523B7}"/>
    <pc:docChg chg="modSld">
      <pc:chgData name="Griffith Comtois" userId="" providerId="" clId="Web-{4DD7940F-20AF-4FD3-80E3-40A99E8523B7}" dt="2021-04-25T18:30:49.788" v="2" actId="1076"/>
      <pc:docMkLst>
        <pc:docMk/>
      </pc:docMkLst>
      <pc:sldChg chg="delSp modSp">
        <pc:chgData name="Griffith Comtois" userId="" providerId="" clId="Web-{4DD7940F-20AF-4FD3-80E3-40A99E8523B7}" dt="2021-04-25T18:30:49.788" v="2" actId="1076"/>
        <pc:sldMkLst>
          <pc:docMk/>
          <pc:sldMk cId="0" sldId="259"/>
        </pc:sldMkLst>
        <pc:spChg chg="mod">
          <ac:chgData name="Griffith Comtois" userId="" providerId="" clId="Web-{4DD7940F-20AF-4FD3-80E3-40A99E8523B7}" dt="2021-04-25T18:30:49.788" v="2" actId="1076"/>
          <ac:spMkLst>
            <pc:docMk/>
            <pc:sldMk cId="0" sldId="259"/>
            <ac:spMk id="25" creationId="{885E7B36-F964-48B7-A03E-5CFF773769F7}"/>
          </ac:spMkLst>
        </pc:spChg>
        <pc:picChg chg="mod">
          <ac:chgData name="Griffith Comtois" userId="" providerId="" clId="Web-{4DD7940F-20AF-4FD3-80E3-40A99E8523B7}" dt="2021-04-25T18:30:42.601" v="1" actId="1076"/>
          <ac:picMkLst>
            <pc:docMk/>
            <pc:sldMk cId="0" sldId="259"/>
            <ac:picMk id="11" creationId="{25CFD420-13D9-4507-8977-BA12A1886DD6}"/>
          </ac:picMkLst>
        </pc:picChg>
        <pc:picChg chg="del">
          <ac:chgData name="Griffith Comtois" userId="" providerId="" clId="Web-{4DD7940F-20AF-4FD3-80E3-40A99E8523B7}" dt="2021-04-25T18:30:34.770" v="0"/>
          <ac:picMkLst>
            <pc:docMk/>
            <pc:sldMk cId="0" sldId="259"/>
            <ac:picMk id="12" creationId="{39A088A8-B34F-4DAE-9AB9-02EB18AA8167}"/>
          </ac:picMkLst>
        </pc:picChg>
      </pc:sldChg>
    </pc:docChg>
  </pc:docChgLst>
  <pc:docChgLst>
    <pc:chgData name="Patricia Goodwin" clId="Web-{B2130C7C-9D4F-40D4-8703-1F1781F7192D}"/>
    <pc:docChg chg="modSld">
      <pc:chgData name="Patricia Goodwin" userId="" providerId="" clId="Web-{B2130C7C-9D4F-40D4-8703-1F1781F7192D}" dt="2021-04-25T16:13:58.961" v="1" actId="1076"/>
      <pc:docMkLst>
        <pc:docMk/>
      </pc:docMkLst>
      <pc:sldChg chg="modSp">
        <pc:chgData name="Patricia Goodwin" userId="" providerId="" clId="Web-{B2130C7C-9D4F-40D4-8703-1F1781F7192D}" dt="2021-04-25T16:13:58.961" v="1" actId="1076"/>
        <pc:sldMkLst>
          <pc:docMk/>
          <pc:sldMk cId="0" sldId="259"/>
        </pc:sldMkLst>
        <pc:spChg chg="mod">
          <ac:chgData name="Patricia Goodwin" userId="" providerId="" clId="Web-{B2130C7C-9D4F-40D4-8703-1F1781F7192D}" dt="2021-04-25T16:13:58.961" v="1" actId="1076"/>
          <ac:spMkLst>
            <pc:docMk/>
            <pc:sldMk cId="0" sldId="259"/>
            <ac:spMk id="20" creationId="{00000000-0000-0000-0000-000000000000}"/>
          </ac:spMkLst>
        </pc:spChg>
      </pc:sldChg>
    </pc:docChg>
  </pc:docChgLst>
  <pc:docChgLst>
    <pc:chgData name="Shane Monahan" userId="wnANwAXERQ/yVbmC5sARMrcJPPJCAg8E+j39CTpGcKM=" providerId="None" clId="Web-{838CD098-A01F-469D-ADEF-09A041ABFB3A}"/>
    <pc:docChg chg="modSld">
      <pc:chgData name="Shane Monahan" userId="wnANwAXERQ/yVbmC5sARMrcJPPJCAg8E+j39CTpGcKM=" providerId="None" clId="Web-{838CD098-A01F-469D-ADEF-09A041ABFB3A}" dt="2021-04-24T18:44:49.524" v="1968" actId="20577"/>
      <pc:docMkLst>
        <pc:docMk/>
      </pc:docMkLst>
      <pc:sldChg chg="addSp delSp modSp">
        <pc:chgData name="Shane Monahan" userId="wnANwAXERQ/yVbmC5sARMrcJPPJCAg8E+j39CTpGcKM=" providerId="None" clId="Web-{838CD098-A01F-469D-ADEF-09A041ABFB3A}" dt="2021-04-24T18:44:49.524" v="1968" actId="20577"/>
        <pc:sldMkLst>
          <pc:docMk/>
          <pc:sldMk cId="0" sldId="259"/>
        </pc:sldMkLst>
        <pc:spChg chg="add mod">
          <ac:chgData name="Shane Monahan" userId="wnANwAXERQ/yVbmC5sARMrcJPPJCAg8E+j39CTpGcKM=" providerId="None" clId="Web-{838CD098-A01F-469D-ADEF-09A041ABFB3A}" dt="2021-04-24T17:37:53.761" v="637" actId="20577"/>
          <ac:spMkLst>
            <pc:docMk/>
            <pc:sldMk cId="0" sldId="259"/>
            <ac:spMk id="2" creationId="{95853C08-25C7-4F3B-B790-42EFDE4DD953}"/>
          </ac:spMkLst>
        </pc:spChg>
        <pc:spChg chg="add del mod">
          <ac:chgData name="Shane Monahan" userId="wnANwAXERQ/yVbmC5sARMrcJPPJCAg8E+j39CTpGcKM=" providerId="None" clId="Web-{838CD098-A01F-469D-ADEF-09A041ABFB3A}" dt="2021-04-24T17:44:41.067" v="655"/>
          <ac:spMkLst>
            <pc:docMk/>
            <pc:sldMk cId="0" sldId="259"/>
            <ac:spMk id="4" creationId="{029036D0-7096-454F-8C24-87593D7641E3}"/>
          </ac:spMkLst>
        </pc:spChg>
        <pc:spChg chg="mod">
          <ac:chgData name="Shane Monahan" userId="wnANwAXERQ/yVbmC5sARMrcJPPJCAg8E+j39CTpGcKM=" providerId="None" clId="Web-{838CD098-A01F-469D-ADEF-09A041ABFB3A}" dt="2021-04-24T17:40:29.906" v="651" actId="20577"/>
          <ac:spMkLst>
            <pc:docMk/>
            <pc:sldMk cId="0" sldId="259"/>
            <ac:spMk id="9" creationId="{00000000-0000-0000-0000-000000000000}"/>
          </ac:spMkLst>
        </pc:spChg>
        <pc:spChg chg="mod">
          <ac:chgData name="Shane Monahan" userId="wnANwAXERQ/yVbmC5sARMrcJPPJCAg8E+j39CTpGcKM=" providerId="None" clId="Web-{838CD098-A01F-469D-ADEF-09A041ABFB3A}" dt="2021-04-24T18:44:49.524" v="1968" actId="20577"/>
          <ac:spMkLst>
            <pc:docMk/>
            <pc:sldMk cId="0" sldId="259"/>
            <ac:spMk id="20" creationId="{00000000-0000-0000-0000-000000000000}"/>
          </ac:spMkLst>
        </pc:spChg>
        <pc:spChg chg="add mod">
          <ac:chgData name="Shane Monahan" userId="wnANwAXERQ/yVbmC5sARMrcJPPJCAg8E+j39CTpGcKM=" providerId="None" clId="Web-{838CD098-A01F-469D-ADEF-09A041ABFB3A}" dt="2021-04-24T17:33:22.474" v="592" actId="1076"/>
          <ac:spMkLst>
            <pc:docMk/>
            <pc:sldMk cId="0" sldId="259"/>
            <ac:spMk id="24" creationId="{06A5626C-D59A-4CB4-BF56-0DE0D8B286DF}"/>
          </ac:spMkLst>
        </pc:spChg>
        <pc:spChg chg="del mod">
          <ac:chgData name="Shane Monahan" userId="wnANwAXERQ/yVbmC5sARMrcJPPJCAg8E+j39CTpGcKM=" providerId="None" clId="Web-{838CD098-A01F-469D-ADEF-09A041ABFB3A}" dt="2021-04-24T17:31:00.565" v="573"/>
          <ac:spMkLst>
            <pc:docMk/>
            <pc:sldMk cId="0" sldId="259"/>
            <ac:spMk id="27" creationId="{44E54AAF-1EA0-4BD1-AD3D-DA3A911B39E8}"/>
          </ac:spMkLst>
        </pc:spChg>
        <pc:spChg chg="mod">
          <ac:chgData name="Shane Monahan" userId="wnANwAXERQ/yVbmC5sARMrcJPPJCAg8E+j39CTpGcKM=" providerId="None" clId="Web-{838CD098-A01F-469D-ADEF-09A041ABFB3A}" dt="2021-04-24T17:30:24.799" v="571" actId="1076"/>
          <ac:spMkLst>
            <pc:docMk/>
            <pc:sldMk cId="0" sldId="259"/>
            <ac:spMk id="48" creationId="{14578200-8E8C-4F2B-96B7-9842344BF692}"/>
          </ac:spMkLst>
        </pc:spChg>
        <pc:spChg chg="mod">
          <ac:chgData name="Shane Monahan" userId="wnANwAXERQ/yVbmC5sARMrcJPPJCAg8E+j39CTpGcKM=" providerId="None" clId="Web-{838CD098-A01F-469D-ADEF-09A041ABFB3A}" dt="2021-04-24T17:38:47.654" v="646" actId="20577"/>
          <ac:spMkLst>
            <pc:docMk/>
            <pc:sldMk cId="0" sldId="259"/>
            <ac:spMk id="2050" creationId="{00000000-0000-0000-0000-000000000000}"/>
          </ac:spMkLst>
        </pc:spChg>
        <pc:spChg chg="mod">
          <ac:chgData name="Shane Monahan" userId="wnANwAXERQ/yVbmC5sARMrcJPPJCAg8E+j39CTpGcKM=" providerId="None" clId="Web-{838CD098-A01F-469D-ADEF-09A041ABFB3A}" dt="2021-04-24T18:41:36.642" v="1937" actId="1076"/>
          <ac:spMkLst>
            <pc:docMk/>
            <pc:sldMk cId="0" sldId="259"/>
            <ac:spMk id="2154" creationId="{00000000-0000-0000-0000-000000000000}"/>
          </ac:spMkLst>
        </pc:spChg>
        <pc:picChg chg="del mod">
          <ac:chgData name="Shane Monahan" userId="wnANwAXERQ/yVbmC5sARMrcJPPJCAg8E+j39CTpGcKM=" providerId="None" clId="Web-{838CD098-A01F-469D-ADEF-09A041ABFB3A}" dt="2021-04-24T17:32:47.286" v="589"/>
          <ac:picMkLst>
            <pc:docMk/>
            <pc:sldMk cId="0" sldId="259"/>
            <ac:picMk id="2" creationId="{00000000-0000-0000-0000-000000000000}"/>
          </ac:picMkLst>
        </pc:picChg>
        <pc:picChg chg="add mod">
          <ac:chgData name="Shane Monahan" userId="wnANwAXERQ/yVbmC5sARMrcJPPJCAg8E+j39CTpGcKM=" providerId="None" clId="Web-{838CD098-A01F-469D-ADEF-09A041ABFB3A}" dt="2021-04-24T16:40:18.994" v="5" actId="1076"/>
          <ac:picMkLst>
            <pc:docMk/>
            <pc:sldMk cId="0" sldId="259"/>
            <ac:picMk id="4" creationId="{9D3E1974-923A-4D45-A907-832B022E7B21}"/>
          </ac:picMkLst>
        </pc:picChg>
        <pc:picChg chg="add mod">
          <ac:chgData name="Shane Monahan" userId="wnANwAXERQ/yVbmC5sARMrcJPPJCAg8E+j39CTpGcKM=" providerId="None" clId="Web-{838CD098-A01F-469D-ADEF-09A041ABFB3A}" dt="2021-04-24T17:50:05.278" v="793" actId="1076"/>
          <ac:picMkLst>
            <pc:docMk/>
            <pc:sldMk cId="0" sldId="259"/>
            <ac:picMk id="5" creationId="{DF2C5412-967B-4C2D-92C3-A86895A5F326}"/>
          </ac:picMkLst>
        </pc:picChg>
        <pc:picChg chg="add mod">
          <ac:chgData name="Shane Monahan" userId="wnANwAXERQ/yVbmC5sARMrcJPPJCAg8E+j39CTpGcKM=" providerId="None" clId="Web-{838CD098-A01F-469D-ADEF-09A041ABFB3A}" dt="2021-04-24T18:41:41.189" v="1938" actId="1076"/>
          <ac:picMkLst>
            <pc:docMk/>
            <pc:sldMk cId="0" sldId="259"/>
            <ac:picMk id="10" creationId="{1F1A51AC-38D9-4C2E-BEF3-DCE678CD4244}"/>
          </ac:picMkLst>
        </pc:picChg>
        <pc:picChg chg="add mod">
          <ac:chgData name="Shane Monahan" userId="wnANwAXERQ/yVbmC5sARMrcJPPJCAg8E+j39CTpGcKM=" providerId="None" clId="Web-{838CD098-A01F-469D-ADEF-09A041ABFB3A}" dt="2021-04-24T17:40:23.031" v="648" actId="1076"/>
          <ac:picMkLst>
            <pc:docMk/>
            <pc:sldMk cId="0" sldId="259"/>
            <ac:picMk id="26" creationId="{330B1747-395D-43AB-852C-67C63F90D2A7}"/>
          </ac:picMkLst>
        </pc:picChg>
        <pc:picChg chg="add del mod">
          <ac:chgData name="Shane Monahan" userId="wnANwAXERQ/yVbmC5sARMrcJPPJCAg8E+j39CTpGcKM=" providerId="None" clId="Web-{838CD098-A01F-469D-ADEF-09A041ABFB3A}" dt="2021-04-24T17:32:52.552" v="590" actId="1076"/>
          <ac:picMkLst>
            <pc:docMk/>
            <pc:sldMk cId="0" sldId="259"/>
            <ac:picMk id="27" creationId="{9D59BC27-860F-49AB-B601-7B394D4496F2}"/>
          </ac:picMkLst>
        </pc:picChg>
        <pc:picChg chg="add del mod">
          <ac:chgData name="Shane Monahan" userId="wnANwAXERQ/yVbmC5sARMrcJPPJCAg8E+j39CTpGcKM=" providerId="None" clId="Web-{838CD098-A01F-469D-ADEF-09A041ABFB3A}" dt="2021-04-24T17:00:06.176" v="250"/>
          <ac:picMkLst>
            <pc:docMk/>
            <pc:sldMk cId="0" sldId="259"/>
            <ac:picMk id="27" creationId="{F4DC1864-4E22-4978-8D61-EC8FA076784C}"/>
          </ac:picMkLst>
        </pc:picChg>
        <pc:picChg chg="add mod">
          <ac:chgData name="Shane Monahan" userId="wnANwAXERQ/yVbmC5sARMrcJPPJCAg8E+j39CTpGcKM=" providerId="None" clId="Web-{838CD098-A01F-469D-ADEF-09A041ABFB3A}" dt="2021-04-24T16:57:41.111" v="116" actId="1076"/>
          <ac:picMkLst>
            <pc:docMk/>
            <pc:sldMk cId="0" sldId="259"/>
            <ac:picMk id="28" creationId="{F97CF777-F130-4B83-94DF-50367F56AA65}"/>
          </ac:picMkLst>
        </pc:picChg>
        <pc:picChg chg="add mod modCrop">
          <ac:chgData name="Shane Monahan" userId="wnANwAXERQ/yVbmC5sARMrcJPPJCAg8E+j39CTpGcKM=" providerId="None" clId="Web-{838CD098-A01F-469D-ADEF-09A041ABFB3A}" dt="2021-04-24T17:31:54.175" v="578" actId="1076"/>
          <ac:picMkLst>
            <pc:docMk/>
            <pc:sldMk cId="0" sldId="259"/>
            <ac:picMk id="31" creationId="{04099429-7F75-411B-A8B9-5A4357594092}"/>
          </ac:picMkLst>
        </pc:picChg>
      </pc:sldChg>
    </pc:docChg>
  </pc:docChgLst>
  <pc:docChgLst>
    <pc:chgData name="Griffith Comtois" userId="pv4yGiaz731WucayAAEd/5pGy84SvReO2V20uHhQWlw=" providerId="None" clId="Web-{2360310B-53DB-4C31-AA34-D5884279C6D6}"/>
    <pc:docChg chg="modSld">
      <pc:chgData name="Griffith Comtois" userId="pv4yGiaz731WucayAAEd/5pGy84SvReO2V20uHhQWlw=" providerId="None" clId="Web-{2360310B-53DB-4C31-AA34-D5884279C6D6}" dt="2021-04-25T19:34:46.782" v="253" actId="20577"/>
      <pc:docMkLst>
        <pc:docMk/>
      </pc:docMkLst>
      <pc:sldChg chg="addSp delSp modSp">
        <pc:chgData name="Griffith Comtois" userId="pv4yGiaz731WucayAAEd/5pGy84SvReO2V20uHhQWlw=" providerId="None" clId="Web-{2360310B-53DB-4C31-AA34-D5884279C6D6}" dt="2021-04-25T19:34:46.782" v="253" actId="20577"/>
        <pc:sldMkLst>
          <pc:docMk/>
          <pc:sldMk cId="0" sldId="259"/>
        </pc:sldMkLst>
        <pc:spChg chg="add mod">
          <ac:chgData name="Griffith Comtois" userId="pv4yGiaz731WucayAAEd/5pGy84SvReO2V20uHhQWlw=" providerId="None" clId="Web-{2360310B-53DB-4C31-AA34-D5884279C6D6}" dt="2021-04-25T19:24:40.744" v="142" actId="20577"/>
          <ac:spMkLst>
            <pc:docMk/>
            <pc:sldMk cId="0" sldId="259"/>
            <ac:spMk id="4" creationId="{D8D5D4EF-D077-4D59-9D4C-014229AC1495}"/>
          </ac:spMkLst>
        </pc:spChg>
        <pc:spChg chg="mod">
          <ac:chgData name="Griffith Comtois" userId="pv4yGiaz731WucayAAEd/5pGy84SvReO2V20uHhQWlw=" providerId="None" clId="Web-{2360310B-53DB-4C31-AA34-D5884279C6D6}" dt="2021-04-25T19:22:21.148" v="92" actId="1076"/>
          <ac:spMkLst>
            <pc:docMk/>
            <pc:sldMk cId="0" sldId="259"/>
            <ac:spMk id="8" creationId="{7B0F1BBF-83D3-4474-BAC2-B99D39410993}"/>
          </ac:spMkLst>
        </pc:spChg>
        <pc:spChg chg="add mod">
          <ac:chgData name="Griffith Comtois" userId="pv4yGiaz731WucayAAEd/5pGy84SvReO2V20uHhQWlw=" providerId="None" clId="Web-{2360310B-53DB-4C31-AA34-D5884279C6D6}" dt="2021-04-25T19:24:18.103" v="125" actId="1076"/>
          <ac:spMkLst>
            <pc:docMk/>
            <pc:sldMk cId="0" sldId="259"/>
            <ac:spMk id="11" creationId="{8BFC18F1-DE82-4F18-8C58-86C449372399}"/>
          </ac:spMkLst>
        </pc:spChg>
        <pc:spChg chg="mod">
          <ac:chgData name="Griffith Comtois" userId="pv4yGiaz731WucayAAEd/5pGy84SvReO2V20uHhQWlw=" providerId="None" clId="Web-{2360310B-53DB-4C31-AA34-D5884279C6D6}" dt="2021-04-25T19:23:51.462" v="120" actId="14100"/>
          <ac:spMkLst>
            <pc:docMk/>
            <pc:sldMk cId="0" sldId="259"/>
            <ac:spMk id="13" creationId="{F470BD8B-458C-4F2C-8F2D-D46009B1FBEA}"/>
          </ac:spMkLst>
        </pc:spChg>
        <pc:spChg chg="mod">
          <ac:chgData name="Griffith Comtois" userId="pv4yGiaz731WucayAAEd/5pGy84SvReO2V20uHhQWlw=" providerId="None" clId="Web-{2360310B-53DB-4C31-AA34-D5884279C6D6}" dt="2021-04-25T19:22:37.961" v="95" actId="14100"/>
          <ac:spMkLst>
            <pc:docMk/>
            <pc:sldMk cId="0" sldId="259"/>
            <ac:spMk id="19" creationId="{45F27052-7744-4E57-AA3B-C67CBDBAB740}"/>
          </ac:spMkLst>
        </pc:spChg>
        <pc:spChg chg="mod">
          <ac:chgData name="Griffith Comtois" userId="pv4yGiaz731WucayAAEd/5pGy84SvReO2V20uHhQWlw=" providerId="None" clId="Web-{2360310B-53DB-4C31-AA34-D5884279C6D6}" dt="2021-04-25T19:34:46.782" v="253" actId="20577"/>
          <ac:spMkLst>
            <pc:docMk/>
            <pc:sldMk cId="0" sldId="259"/>
            <ac:spMk id="20" creationId="{00000000-0000-0000-0000-000000000000}"/>
          </ac:spMkLst>
        </pc:spChg>
        <pc:spChg chg="add del mod">
          <ac:chgData name="Griffith Comtois" userId="pv4yGiaz731WucayAAEd/5pGy84SvReO2V20uHhQWlw=" providerId="None" clId="Web-{2360310B-53DB-4C31-AA34-D5884279C6D6}" dt="2021-04-25T19:29:35.091" v="206"/>
          <ac:spMkLst>
            <pc:docMk/>
            <pc:sldMk cId="0" sldId="259"/>
            <ac:spMk id="23" creationId="{10BD02BB-C943-4217-9604-F7E8D40D188A}"/>
          </ac:spMkLst>
        </pc:spChg>
        <pc:spChg chg="mod">
          <ac:chgData name="Griffith Comtois" userId="pv4yGiaz731WucayAAEd/5pGy84SvReO2V20uHhQWlw=" providerId="None" clId="Web-{2360310B-53DB-4C31-AA34-D5884279C6D6}" dt="2021-04-25T19:07:49.732" v="38" actId="14100"/>
          <ac:spMkLst>
            <pc:docMk/>
            <pc:sldMk cId="0" sldId="259"/>
            <ac:spMk id="25" creationId="{885E7B36-F964-48B7-A03E-5CFF773769F7}"/>
          </ac:spMkLst>
        </pc:spChg>
        <pc:spChg chg="add">
          <ac:chgData name="Griffith Comtois" userId="pv4yGiaz731WucayAAEd/5pGy84SvReO2V20uHhQWlw=" providerId="None" clId="Web-{2360310B-53DB-4C31-AA34-D5884279C6D6}" dt="2021-04-25T19:21:52.570" v="87"/>
          <ac:spMkLst>
            <pc:docMk/>
            <pc:sldMk cId="0" sldId="259"/>
            <ac:spMk id="28" creationId="{3A0985A8-15C6-4DF4-8D26-5B662E4BFD77}"/>
          </ac:spMkLst>
        </pc:spChg>
        <pc:spChg chg="mod">
          <ac:chgData name="Griffith Comtois" userId="pv4yGiaz731WucayAAEd/5pGy84SvReO2V20uHhQWlw=" providerId="None" clId="Web-{2360310B-53DB-4C31-AA34-D5884279C6D6}" dt="2021-04-25T19:10:20.452" v="73" actId="14100"/>
          <ac:spMkLst>
            <pc:docMk/>
            <pc:sldMk cId="0" sldId="259"/>
            <ac:spMk id="29" creationId="{4E10ED8E-0CE0-4EEB-9D6D-6E839295B54B}"/>
          </ac:spMkLst>
        </pc:spChg>
        <pc:spChg chg="add del mod">
          <ac:chgData name="Griffith Comtois" userId="pv4yGiaz731WucayAAEd/5pGy84SvReO2V20uHhQWlw=" providerId="None" clId="Web-{2360310B-53DB-4C31-AA34-D5884279C6D6}" dt="2021-04-25T19:22:40.430" v="96"/>
          <ac:spMkLst>
            <pc:docMk/>
            <pc:sldMk cId="0" sldId="259"/>
            <ac:spMk id="30" creationId="{5805D152-60E1-45EA-B474-F1D10331FCF0}"/>
          </ac:spMkLst>
        </pc:spChg>
        <pc:spChg chg="mod">
          <ac:chgData name="Griffith Comtois" userId="pv4yGiaz731WucayAAEd/5pGy84SvReO2V20uHhQWlw=" providerId="None" clId="Web-{2360310B-53DB-4C31-AA34-D5884279C6D6}" dt="2021-04-25T19:05:51.215" v="21" actId="14100"/>
          <ac:spMkLst>
            <pc:docMk/>
            <pc:sldMk cId="0" sldId="259"/>
            <ac:spMk id="36" creationId="{00000000-0000-0000-0000-000000000000}"/>
          </ac:spMkLst>
        </pc:spChg>
        <pc:spChg chg="mod">
          <ac:chgData name="Griffith Comtois" userId="pv4yGiaz731WucayAAEd/5pGy84SvReO2V20uHhQWlw=" providerId="None" clId="Web-{2360310B-53DB-4C31-AA34-D5884279C6D6}" dt="2021-04-25T19:21:40.648" v="85" actId="20577"/>
          <ac:spMkLst>
            <pc:docMk/>
            <pc:sldMk cId="0" sldId="259"/>
            <ac:spMk id="48" creationId="{14578200-8E8C-4F2B-96B7-9842344BF692}"/>
          </ac:spMkLst>
        </pc:spChg>
        <pc:spChg chg="mod">
          <ac:chgData name="Griffith Comtois" userId="pv4yGiaz731WucayAAEd/5pGy84SvReO2V20uHhQWlw=" providerId="None" clId="Web-{2360310B-53DB-4C31-AA34-D5884279C6D6}" dt="2021-04-25T19:06:17.668" v="25" actId="14100"/>
          <ac:spMkLst>
            <pc:docMk/>
            <pc:sldMk cId="0" sldId="259"/>
            <ac:spMk id="2154" creationId="{00000000-0000-0000-0000-000000000000}"/>
          </ac:spMkLst>
        </pc:spChg>
        <pc:spChg chg="mod">
          <ac:chgData name="Griffith Comtois" userId="pv4yGiaz731WucayAAEd/5pGy84SvReO2V20uHhQWlw=" providerId="None" clId="Web-{2360310B-53DB-4C31-AA34-D5884279C6D6}" dt="2021-04-25T19:06:13.090" v="24" actId="14100"/>
          <ac:spMkLst>
            <pc:docMk/>
            <pc:sldMk cId="0" sldId="259"/>
            <ac:spMk id="2155" creationId="{00000000-0000-0000-0000-000000000000}"/>
          </ac:spMkLst>
        </pc:spChg>
        <pc:picChg chg="mod">
          <ac:chgData name="Griffith Comtois" userId="pv4yGiaz731WucayAAEd/5pGy84SvReO2V20uHhQWlw=" providerId="None" clId="Web-{2360310B-53DB-4C31-AA34-D5884279C6D6}" dt="2021-04-25T19:05:44.621" v="19" actId="1076"/>
          <ac:picMkLst>
            <pc:docMk/>
            <pc:sldMk cId="0" sldId="259"/>
            <ac:picMk id="3" creationId="{39910912-14E2-4039-8AF7-AE936C182978}"/>
          </ac:picMkLst>
        </pc:picChg>
        <pc:picChg chg="mod">
          <ac:chgData name="Griffith Comtois" userId="pv4yGiaz731WucayAAEd/5pGy84SvReO2V20uHhQWlw=" providerId="None" clId="Web-{2360310B-53DB-4C31-AA34-D5884279C6D6}" dt="2021-04-25T18:41:27.072" v="3" actId="1076"/>
          <ac:picMkLst>
            <pc:docMk/>
            <pc:sldMk cId="0" sldId="259"/>
            <ac:picMk id="4" creationId="{0FC2F44B-D27A-4D71-A4C3-AD637DA9DE30}"/>
          </ac:picMkLst>
        </pc:picChg>
        <pc:picChg chg="mod">
          <ac:chgData name="Griffith Comtois" userId="pv4yGiaz731WucayAAEd/5pGy84SvReO2V20uHhQWlw=" providerId="None" clId="Web-{2360310B-53DB-4C31-AA34-D5884279C6D6}" dt="2021-04-25T19:22:17.242" v="91" actId="14100"/>
          <ac:picMkLst>
            <pc:docMk/>
            <pc:sldMk cId="0" sldId="259"/>
            <ac:picMk id="7" creationId="{BF651B79-0B46-4E3A-9CEE-CD7802057B6F}"/>
          </ac:picMkLst>
        </pc:picChg>
        <pc:picChg chg="mod">
          <ac:chgData name="Griffith Comtois" userId="pv4yGiaz731WucayAAEd/5pGy84SvReO2V20uHhQWlw=" providerId="None" clId="Web-{2360310B-53DB-4C31-AA34-D5884279C6D6}" dt="2021-04-25T19:30:23.467" v="207" actId="14100"/>
          <ac:picMkLst>
            <pc:docMk/>
            <pc:sldMk cId="0" sldId="259"/>
            <ac:picMk id="10" creationId="{1F1A51AC-38D9-4C2E-BEF3-DCE678CD4244}"/>
          </ac:picMkLst>
        </pc:picChg>
        <pc:picChg chg="del">
          <ac:chgData name="Griffith Comtois" userId="pv4yGiaz731WucayAAEd/5pGy84SvReO2V20uHhQWlw=" providerId="None" clId="Web-{2360310B-53DB-4C31-AA34-D5884279C6D6}" dt="2021-04-25T19:02:22.837" v="4"/>
          <ac:picMkLst>
            <pc:docMk/>
            <pc:sldMk cId="0" sldId="259"/>
            <ac:picMk id="11" creationId="{25CFD420-13D9-4507-8977-BA12A1886DD6}"/>
          </ac:picMkLst>
        </pc:picChg>
        <pc:picChg chg="mod">
          <ac:chgData name="Griffith Comtois" userId="pv4yGiaz731WucayAAEd/5pGy84SvReO2V20uHhQWlw=" providerId="None" clId="Web-{2360310B-53DB-4C31-AA34-D5884279C6D6}" dt="2021-04-25T19:22:52.805" v="98" actId="14100"/>
          <ac:picMkLst>
            <pc:docMk/>
            <pc:sldMk cId="0" sldId="259"/>
            <ac:picMk id="12" creationId="{4AF8D458-A2D1-4003-B51C-40DB20141DFE}"/>
          </ac:picMkLst>
        </pc:picChg>
        <pc:picChg chg="mod">
          <ac:chgData name="Griffith Comtois" userId="pv4yGiaz731WucayAAEd/5pGy84SvReO2V20uHhQWlw=" providerId="None" clId="Web-{2360310B-53DB-4C31-AA34-D5884279C6D6}" dt="2021-04-25T19:27:16.074" v="154" actId="1076"/>
          <ac:picMkLst>
            <pc:docMk/>
            <pc:sldMk cId="0" sldId="259"/>
            <ac:picMk id="14" creationId="{54F8EE58-B3E4-4F7F-A7C8-357FD4BAF41F}"/>
          </ac:picMkLst>
        </pc:picChg>
        <pc:picChg chg="add mod">
          <ac:chgData name="Griffith Comtois" userId="pv4yGiaz731WucayAAEd/5pGy84SvReO2V20uHhQWlw=" providerId="None" clId="Web-{2360310B-53DB-4C31-AA34-D5884279C6D6}" dt="2021-04-25T19:05:58.887" v="22" actId="14100"/>
          <ac:picMkLst>
            <pc:docMk/>
            <pc:sldMk cId="0" sldId="259"/>
            <ac:picMk id="15" creationId="{2C8DA026-77AF-4A3A-ACB0-2071FD8FE32D}"/>
          </ac:picMkLst>
        </pc:picChg>
        <pc:picChg chg="add mod">
          <ac:chgData name="Griffith Comtois" userId="pv4yGiaz731WucayAAEd/5pGy84SvReO2V20uHhQWlw=" providerId="None" clId="Web-{2360310B-53DB-4C31-AA34-D5884279C6D6}" dt="2021-04-25T19:32:42.109" v="213" actId="1076"/>
          <ac:picMkLst>
            <pc:docMk/>
            <pc:sldMk cId="0" sldId="259"/>
            <ac:picMk id="16" creationId="{49624BF4-58F9-439E-AD09-8F7A8BEFC31D}"/>
          </ac:picMkLst>
        </pc:picChg>
        <pc:picChg chg="add del mod">
          <ac:chgData name="Griffith Comtois" userId="pv4yGiaz731WucayAAEd/5pGy84SvReO2V20uHhQWlw=" providerId="None" clId="Web-{2360310B-53DB-4C31-AA34-D5884279C6D6}" dt="2021-04-25T19:28:42.340" v="159"/>
          <ac:picMkLst>
            <pc:docMk/>
            <pc:sldMk cId="0" sldId="259"/>
            <ac:picMk id="17" creationId="{7F8062FE-D4DD-4C80-8355-C763BCBB898F}"/>
          </ac:picMkLst>
        </pc:picChg>
        <pc:picChg chg="add mod">
          <ac:chgData name="Griffith Comtois" userId="pv4yGiaz731WucayAAEd/5pGy84SvReO2V20uHhQWlw=" providerId="None" clId="Web-{2360310B-53DB-4C31-AA34-D5884279C6D6}" dt="2021-04-25T19:32:47.718" v="214" actId="1076"/>
          <ac:picMkLst>
            <pc:docMk/>
            <pc:sldMk cId="0" sldId="259"/>
            <ac:picMk id="18" creationId="{30DB3EDB-D79C-46ED-A547-D4049EAC3ED7}"/>
          </ac:picMkLst>
        </pc:picChg>
        <pc:picChg chg="add mod">
          <ac:chgData name="Griffith Comtois" userId="pv4yGiaz731WucayAAEd/5pGy84SvReO2V20uHhQWlw=" providerId="None" clId="Web-{2360310B-53DB-4C31-AA34-D5884279C6D6}" dt="2021-04-25T19:32:38.203" v="212" actId="1076"/>
          <ac:picMkLst>
            <pc:docMk/>
            <pc:sldMk cId="0" sldId="259"/>
            <ac:picMk id="24" creationId="{964CF63D-05E4-406F-BF61-54793BAB169C}"/>
          </ac:picMkLst>
        </pc:picChg>
      </pc:sldChg>
    </pc:docChg>
  </pc:docChgLst>
  <pc:docChgLst>
    <pc:chgData name="Shane Monahan" clId="Web-{F4B5F63D-2BA3-492D-97E6-D88089A31905}"/>
    <pc:docChg chg="modSld">
      <pc:chgData name="Shane Monahan" userId="" providerId="" clId="Web-{F4B5F63D-2BA3-492D-97E6-D88089A31905}" dt="2021-04-25T18:19:59.906" v="144" actId="14100"/>
      <pc:docMkLst>
        <pc:docMk/>
      </pc:docMkLst>
      <pc:sldChg chg="addSp modSp">
        <pc:chgData name="Shane Monahan" userId="" providerId="" clId="Web-{F4B5F63D-2BA3-492D-97E6-D88089A31905}" dt="2021-04-25T18:19:59.906" v="144" actId="14100"/>
        <pc:sldMkLst>
          <pc:docMk/>
          <pc:sldMk cId="0" sldId="259"/>
        </pc:sldMkLst>
        <pc:spChg chg="add mod">
          <ac:chgData name="Shane Monahan" userId="" providerId="" clId="Web-{F4B5F63D-2BA3-492D-97E6-D88089A31905}" dt="2021-04-25T18:18:40.779" v="141" actId="1076"/>
          <ac:spMkLst>
            <pc:docMk/>
            <pc:sldMk cId="0" sldId="259"/>
            <ac:spMk id="5" creationId="{86CE82D7-C889-42AF-9EE5-83E3B283F562}"/>
          </ac:spMkLst>
        </pc:spChg>
        <pc:spChg chg="mod">
          <ac:chgData name="Shane Monahan" userId="" providerId="" clId="Web-{F4B5F63D-2BA3-492D-97E6-D88089A31905}" dt="2021-04-25T18:19:59.906" v="144" actId="14100"/>
          <ac:spMkLst>
            <pc:docMk/>
            <pc:sldMk cId="0" sldId="259"/>
            <ac:spMk id="9" creationId="{00000000-0000-0000-0000-000000000000}"/>
          </ac:spMkLst>
        </pc:spChg>
        <pc:spChg chg="mod">
          <ac:chgData name="Shane Monahan" userId="" providerId="" clId="Web-{F4B5F63D-2BA3-492D-97E6-D88089A31905}" dt="2021-04-25T18:06:43.248" v="11" actId="20577"/>
          <ac:spMkLst>
            <pc:docMk/>
            <pc:sldMk cId="0" sldId="259"/>
            <ac:spMk id="20" creationId="{00000000-0000-0000-0000-000000000000}"/>
          </ac:spMkLst>
        </pc:spChg>
        <pc:picChg chg="mod">
          <ac:chgData name="Shane Monahan" userId="" providerId="" clId="Web-{F4B5F63D-2BA3-492D-97E6-D88089A31905}" dt="2021-04-25T18:19:50.813" v="142" actId="14100"/>
          <ac:picMkLst>
            <pc:docMk/>
            <pc:sldMk cId="0" sldId="259"/>
            <ac:picMk id="6" creationId="{664E397E-A05A-4271-8628-E381263FDF44}"/>
          </ac:picMkLst>
        </pc:picChg>
        <pc:picChg chg="mod">
          <ac:chgData name="Shane Monahan" userId="" providerId="" clId="Web-{F4B5F63D-2BA3-492D-97E6-D88089A31905}" dt="2021-04-25T18:16:05.557" v="27" actId="1076"/>
          <ac:picMkLst>
            <pc:docMk/>
            <pc:sldMk cId="0" sldId="259"/>
            <ac:picMk id="10" creationId="{1F1A51AC-38D9-4C2E-BEF3-DCE678CD4244}"/>
          </ac:picMkLst>
        </pc:picChg>
        <pc:picChg chg="mod">
          <ac:chgData name="Shane Monahan" userId="" providerId="" clId="Web-{F4B5F63D-2BA3-492D-97E6-D88089A31905}" dt="2021-04-25T18:15:03.697" v="19" actId="1076"/>
          <ac:picMkLst>
            <pc:docMk/>
            <pc:sldMk cId="0" sldId="259"/>
            <ac:picMk id="26" creationId="{330B1747-395D-43AB-852C-67C63F90D2A7}"/>
          </ac:picMkLst>
        </pc:picChg>
      </pc:sldChg>
    </pc:docChg>
  </pc:docChgLst>
  <pc:docChgLst>
    <pc:chgData name="Matthew Bowring" userId="0NXPmyasjR8BMMekvrHku3EqtKLqee/dn6Y0HVYj8Fg=" providerId="None" clId="Web-{97140C8F-5FEB-4D4A-A48C-545D72E37A6A}"/>
    <pc:docChg chg="modSld">
      <pc:chgData name="Matthew Bowring" userId="0NXPmyasjR8BMMekvrHku3EqtKLqee/dn6Y0HVYj8Fg=" providerId="None" clId="Web-{97140C8F-5FEB-4D4A-A48C-545D72E37A6A}" dt="2021-04-25T19:00:52.825" v="7" actId="14100"/>
      <pc:docMkLst>
        <pc:docMk/>
      </pc:docMkLst>
      <pc:sldChg chg="addSp delSp modSp">
        <pc:chgData name="Matthew Bowring" userId="0NXPmyasjR8BMMekvrHku3EqtKLqee/dn6Y0HVYj8Fg=" providerId="None" clId="Web-{97140C8F-5FEB-4D4A-A48C-545D72E37A6A}" dt="2021-04-25T19:00:52.825" v="7" actId="14100"/>
        <pc:sldMkLst>
          <pc:docMk/>
          <pc:sldMk cId="0" sldId="259"/>
        </pc:sldMkLst>
        <pc:picChg chg="del">
          <ac:chgData name="Matthew Bowring" userId="0NXPmyasjR8BMMekvrHku3EqtKLqee/dn6Y0HVYj8Fg=" providerId="None" clId="Web-{97140C8F-5FEB-4D4A-A48C-545D72E37A6A}" dt="2021-04-25T19:00:10.903" v="0"/>
          <ac:picMkLst>
            <pc:docMk/>
            <pc:sldMk cId="0" sldId="259"/>
            <ac:picMk id="4" creationId="{0FC2F44B-D27A-4D71-A4C3-AD637DA9DE30}"/>
          </ac:picMkLst>
        </pc:picChg>
        <pc:picChg chg="add mod">
          <ac:chgData name="Matthew Bowring" userId="0NXPmyasjR8BMMekvrHku3EqtKLqee/dn6Y0HVYj8Fg=" providerId="None" clId="Web-{97140C8F-5FEB-4D4A-A48C-545D72E37A6A}" dt="2021-04-25T19:00:52.825" v="7" actId="14100"/>
          <ac:picMkLst>
            <pc:docMk/>
            <pc:sldMk cId="0" sldId="259"/>
            <ac:picMk id="14" creationId="{54F8EE58-B3E4-4F7F-A7C8-357FD4BAF41F}"/>
          </ac:picMkLst>
        </pc:picChg>
      </pc:sldChg>
    </pc:docChg>
  </pc:docChgLst>
  <pc:docChgLst>
    <pc:chgData name="Griffith Comtois" clId="Web-{C905103B-2299-449B-A1C6-48112CC2EDB7}"/>
    <pc:docChg chg="modSld">
      <pc:chgData name="Griffith Comtois" userId="" providerId="" clId="Web-{C905103B-2299-449B-A1C6-48112CC2EDB7}" dt="2021-04-24T18:47:08.885" v="299" actId="20577"/>
      <pc:docMkLst>
        <pc:docMk/>
      </pc:docMkLst>
      <pc:sldChg chg="addSp delSp modSp">
        <pc:chgData name="Griffith Comtois" userId="" providerId="" clId="Web-{C905103B-2299-449B-A1C6-48112CC2EDB7}" dt="2021-04-24T18:47:08.885" v="299" actId="20577"/>
        <pc:sldMkLst>
          <pc:docMk/>
          <pc:sldMk cId="0" sldId="259"/>
        </pc:sldMkLst>
        <pc:spChg chg="mod">
          <ac:chgData name="Griffith Comtois" userId="" providerId="" clId="Web-{C905103B-2299-449B-A1C6-48112CC2EDB7}" dt="2021-04-24T17:18:43.994" v="6" actId="20577"/>
          <ac:spMkLst>
            <pc:docMk/>
            <pc:sldMk cId="0" sldId="259"/>
            <ac:spMk id="19" creationId="{45F27052-7744-4E57-AA3B-C67CBDBAB740}"/>
          </ac:spMkLst>
        </pc:spChg>
        <pc:spChg chg="mod">
          <ac:chgData name="Griffith Comtois" userId="" providerId="" clId="Web-{C905103B-2299-449B-A1C6-48112CC2EDB7}" dt="2021-04-24T18:09:11.030" v="289" actId="20577"/>
          <ac:spMkLst>
            <pc:docMk/>
            <pc:sldMk cId="0" sldId="259"/>
            <ac:spMk id="20" creationId="{00000000-0000-0000-0000-000000000000}"/>
          </ac:spMkLst>
        </pc:spChg>
        <pc:spChg chg="mod">
          <ac:chgData name="Griffith Comtois" userId="" providerId="" clId="Web-{C905103B-2299-449B-A1C6-48112CC2EDB7}" dt="2021-04-24T17:18:12.228" v="2" actId="20577"/>
          <ac:spMkLst>
            <pc:docMk/>
            <pc:sldMk cId="0" sldId="259"/>
            <ac:spMk id="22" creationId="{7E6B5A3A-C858-4606-B9D0-A13D442BB865}"/>
          </ac:spMkLst>
        </pc:spChg>
        <pc:spChg chg="del mod">
          <ac:chgData name="Griffith Comtois" userId="" providerId="" clId="Web-{C905103B-2299-449B-A1C6-48112CC2EDB7}" dt="2021-04-24T17:46:44.790" v="206"/>
          <ac:spMkLst>
            <pc:docMk/>
            <pc:sldMk cId="0" sldId="259"/>
            <ac:spMk id="24" creationId="{06A5626C-D59A-4CB4-BF56-0DE0D8B286DF}"/>
          </ac:spMkLst>
        </pc:spChg>
        <pc:spChg chg="mod">
          <ac:chgData name="Griffith Comtois" userId="" providerId="" clId="Web-{C905103B-2299-449B-A1C6-48112CC2EDB7}" dt="2021-04-24T17:18:39.760" v="5" actId="20577"/>
          <ac:spMkLst>
            <pc:docMk/>
            <pc:sldMk cId="0" sldId="259"/>
            <ac:spMk id="25" creationId="{885E7B36-F964-48B7-A03E-5CFF773769F7}"/>
          </ac:spMkLst>
        </pc:spChg>
        <pc:spChg chg="add del">
          <ac:chgData name="Griffith Comtois" userId="" providerId="" clId="Web-{C905103B-2299-449B-A1C6-48112CC2EDB7}" dt="2021-04-24T17:31:08.125" v="120"/>
          <ac:spMkLst>
            <pc:docMk/>
            <pc:sldMk cId="0" sldId="259"/>
            <ac:spMk id="27" creationId="{44E54AAF-1EA0-4BD1-AD3D-DA3A911B39E8}"/>
          </ac:spMkLst>
        </pc:spChg>
        <pc:spChg chg="add mod">
          <ac:chgData name="Griffith Comtois" userId="" providerId="" clId="Web-{C905103B-2299-449B-A1C6-48112CC2EDB7}" dt="2021-04-24T17:19:14.807" v="42" actId="20577"/>
          <ac:spMkLst>
            <pc:docMk/>
            <pc:sldMk cId="0" sldId="259"/>
            <ac:spMk id="29" creationId="{4E10ED8E-0CE0-4EEB-9D6D-6E839295B54B}"/>
          </ac:spMkLst>
        </pc:spChg>
        <pc:spChg chg="mod">
          <ac:chgData name="Griffith Comtois" userId="" providerId="" clId="Web-{C905103B-2299-449B-A1C6-48112CC2EDB7}" dt="2021-04-24T17:46:23.430" v="202" actId="1076"/>
          <ac:spMkLst>
            <pc:docMk/>
            <pc:sldMk cId="0" sldId="259"/>
            <ac:spMk id="36" creationId="{00000000-0000-0000-0000-000000000000}"/>
          </ac:spMkLst>
        </pc:spChg>
        <pc:spChg chg="add mod">
          <ac:chgData name="Griffith Comtois" userId="" providerId="" clId="Web-{C905103B-2299-449B-A1C6-48112CC2EDB7}" dt="2021-04-24T18:47:08.885" v="299" actId="20577"/>
          <ac:spMkLst>
            <pc:docMk/>
            <pc:sldMk cId="0" sldId="259"/>
            <ac:spMk id="48" creationId="{14578200-8E8C-4F2B-96B7-9842344BF692}"/>
          </ac:spMkLst>
        </pc:spChg>
        <pc:spChg chg="add del mod">
          <ac:chgData name="Griffith Comtois" userId="" providerId="" clId="Web-{C905103B-2299-449B-A1C6-48112CC2EDB7}" dt="2021-04-24T17:30:42.296" v="118"/>
          <ac:spMkLst>
            <pc:docMk/>
            <pc:sldMk cId="0" sldId="259"/>
            <ac:spMk id="49" creationId="{0D8071EC-D33C-49F5-B34C-8FE065ED10DC}"/>
          </ac:spMkLst>
        </pc:spChg>
        <pc:spChg chg="mod">
          <ac:chgData name="Griffith Comtois" userId="" providerId="" clId="Web-{C905103B-2299-449B-A1C6-48112CC2EDB7}" dt="2021-04-24T18:09:08.639" v="287" actId="20577"/>
          <ac:spMkLst>
            <pc:docMk/>
            <pc:sldMk cId="0" sldId="259"/>
            <ac:spMk id="2050" creationId="{00000000-0000-0000-0000-000000000000}"/>
          </ac:spMkLst>
        </pc:spChg>
        <pc:spChg chg="del mod">
          <ac:chgData name="Griffith Comtois" userId="" providerId="" clId="Web-{C905103B-2299-449B-A1C6-48112CC2EDB7}" dt="2021-04-24T17:46:27.962" v="203"/>
          <ac:spMkLst>
            <pc:docMk/>
            <pc:sldMk cId="0" sldId="259"/>
            <ac:spMk id="2152" creationId="{00000000-0000-0000-0000-000000000000}"/>
          </ac:spMkLst>
        </pc:spChg>
        <pc:spChg chg="mod">
          <ac:chgData name="Griffith Comtois" userId="" providerId="" clId="Web-{C905103B-2299-449B-A1C6-48112CC2EDB7}" dt="2021-04-24T17:45:44.930" v="197" actId="20577"/>
          <ac:spMkLst>
            <pc:docMk/>
            <pc:sldMk cId="0" sldId="259"/>
            <ac:spMk id="2154" creationId="{00000000-0000-0000-0000-000000000000}"/>
          </ac:spMkLst>
        </pc:spChg>
        <pc:spChg chg="mod">
          <ac:chgData name="Griffith Comtois" userId="" providerId="" clId="Web-{C905103B-2299-449B-A1C6-48112CC2EDB7}" dt="2021-04-24T17:50:33.094" v="263" actId="1076"/>
          <ac:spMkLst>
            <pc:docMk/>
            <pc:sldMk cId="0" sldId="259"/>
            <ac:spMk id="2155" creationId="{00000000-0000-0000-0000-000000000000}"/>
          </ac:spMkLst>
        </pc:spChg>
        <pc:picChg chg="mod">
          <ac:chgData name="Griffith Comtois" userId="" providerId="" clId="Web-{C905103B-2299-449B-A1C6-48112CC2EDB7}" dt="2021-04-24T17:23:50.736" v="43" actId="1076"/>
          <ac:picMkLst>
            <pc:docMk/>
            <pc:sldMk cId="0" sldId="259"/>
            <ac:picMk id="2" creationId="{00000000-0000-0000-0000-000000000000}"/>
          </ac:picMkLst>
        </pc:picChg>
        <pc:picChg chg="mod modCrop">
          <ac:chgData name="Griffith Comtois" userId="" providerId="" clId="Web-{C905103B-2299-449B-A1C6-48112CC2EDB7}" dt="2021-04-24T18:09:52.906" v="291" actId="1076"/>
          <ac:picMkLst>
            <pc:docMk/>
            <pc:sldMk cId="0" sldId="259"/>
            <ac:picMk id="3" creationId="{6FD00292-5DA1-4ECD-801F-80650B1FE8A6}"/>
          </ac:picMkLst>
        </pc:picChg>
        <pc:picChg chg="mod">
          <ac:chgData name="Griffith Comtois" userId="" providerId="" clId="Web-{C905103B-2299-449B-A1C6-48112CC2EDB7}" dt="2021-04-24T17:46:34.024" v="204" actId="1076"/>
          <ac:picMkLst>
            <pc:docMk/>
            <pc:sldMk cId="0" sldId="259"/>
            <ac:picMk id="5" creationId="{DF2C5412-967B-4C2D-92C3-A86895A5F326}"/>
          </ac:picMkLst>
        </pc:picChg>
        <pc:picChg chg="add del mod">
          <ac:chgData name="Griffith Comtois" userId="" providerId="" clId="Web-{C905103B-2299-449B-A1C6-48112CC2EDB7}" dt="2021-04-24T17:29:45.232" v="100"/>
          <ac:picMkLst>
            <pc:docMk/>
            <pc:sldMk cId="0" sldId="259"/>
            <ac:picMk id="6" creationId="{053D34CB-93A8-4DD6-BE4D-71D35F2D8E57}"/>
          </ac:picMkLst>
        </pc:picChg>
        <pc:picChg chg="add del mod">
          <ac:chgData name="Griffith Comtois" userId="" providerId="" clId="Web-{C905103B-2299-449B-A1C6-48112CC2EDB7}" dt="2021-04-24T17:29:50.200" v="102"/>
          <ac:picMkLst>
            <pc:docMk/>
            <pc:sldMk cId="0" sldId="259"/>
            <ac:picMk id="7" creationId="{5DD70703-83BE-4F3B-B371-9304AA54A0A9}"/>
          </ac:picMkLst>
        </pc:picChg>
        <pc:picChg chg="add mod">
          <ac:chgData name="Griffith Comtois" userId="" providerId="" clId="Web-{C905103B-2299-449B-A1C6-48112CC2EDB7}" dt="2021-04-24T18:09:17.843" v="290" actId="1076"/>
          <ac:picMkLst>
            <pc:docMk/>
            <pc:sldMk cId="0" sldId="259"/>
            <ac:picMk id="11" creationId="{25CFD420-13D9-4507-8977-BA12A1886DD6}"/>
          </ac:picMkLst>
        </pc:picChg>
        <pc:picChg chg="mod">
          <ac:chgData name="Griffith Comtois" userId="" providerId="" clId="Web-{C905103B-2299-449B-A1C6-48112CC2EDB7}" dt="2021-04-24T17:25:13.129" v="84" actId="1076"/>
          <ac:picMkLst>
            <pc:docMk/>
            <pc:sldMk cId="0" sldId="259"/>
            <ac:picMk id="28" creationId="{F97CF777-F130-4B83-94DF-50367F56AA65}"/>
          </ac:picMkLst>
        </pc:picChg>
        <pc:picChg chg="add del">
          <ac:chgData name="Griffith Comtois" userId="" providerId="" clId="Web-{C905103B-2299-449B-A1C6-48112CC2EDB7}" dt="2021-04-24T17:24:29.034" v="50"/>
          <ac:picMkLst>
            <pc:docMk/>
            <pc:sldMk cId="0" sldId="259"/>
            <ac:picMk id="32" creationId="{0DF3CBB9-D204-4DE1-A63B-C946FA783B84}"/>
          </ac:picMkLst>
        </pc:picChg>
        <pc:picChg chg="add del">
          <ac:chgData name="Griffith Comtois" userId="" providerId="" clId="Web-{C905103B-2299-449B-A1C6-48112CC2EDB7}" dt="2021-04-24T17:25:11.379" v="83"/>
          <ac:picMkLst>
            <pc:docMk/>
            <pc:sldMk cId="0" sldId="259"/>
            <ac:picMk id="32" creationId="{74D08B79-8268-4062-BB20-42F71F8ED4F0}"/>
          </ac:picMkLst>
        </pc:picChg>
        <pc:picChg chg="add del mod">
          <ac:chgData name="Griffith Comtois" userId="" providerId="" clId="Web-{C905103B-2299-449B-A1C6-48112CC2EDB7}" dt="2021-04-24T17:24:25.643" v="49"/>
          <ac:picMkLst>
            <pc:docMk/>
            <pc:sldMk cId="0" sldId="259"/>
            <ac:picMk id="33" creationId="{39AD1DDD-A06B-4518-A594-AE548255529C}"/>
          </ac:picMkLst>
        </pc:picChg>
        <pc:picChg chg="add del">
          <ac:chgData name="Griffith Comtois" userId="" providerId="" clId="Web-{C905103B-2299-449B-A1C6-48112CC2EDB7}" dt="2021-04-24T17:25:10.941" v="82"/>
          <ac:picMkLst>
            <pc:docMk/>
            <pc:sldMk cId="0" sldId="259"/>
            <ac:picMk id="33" creationId="{8B41482A-EA62-47F5-8704-8FC0305EB3A6}"/>
          </ac:picMkLst>
        </pc:picChg>
        <pc:picChg chg="add del">
          <ac:chgData name="Griffith Comtois" userId="" providerId="" clId="Web-{C905103B-2299-449B-A1C6-48112CC2EDB7}" dt="2021-04-24T17:25:10.519" v="81"/>
          <ac:picMkLst>
            <pc:docMk/>
            <pc:sldMk cId="0" sldId="259"/>
            <ac:picMk id="34" creationId="{CA8415F6-5FDC-4D05-83AF-5D0638065269}"/>
          </ac:picMkLst>
        </pc:picChg>
        <pc:picChg chg="add del">
          <ac:chgData name="Griffith Comtois" userId="" providerId="" clId="Web-{C905103B-2299-449B-A1C6-48112CC2EDB7}" dt="2021-04-24T17:25:10.238" v="80"/>
          <ac:picMkLst>
            <pc:docMk/>
            <pc:sldMk cId="0" sldId="259"/>
            <ac:picMk id="35" creationId="{E61F4E44-67E4-4F9C-BF29-6A2126DBF5C8}"/>
          </ac:picMkLst>
        </pc:picChg>
        <pc:picChg chg="add del">
          <ac:chgData name="Griffith Comtois" userId="" providerId="" clId="Web-{C905103B-2299-449B-A1C6-48112CC2EDB7}" dt="2021-04-24T17:25:09.801" v="79"/>
          <ac:picMkLst>
            <pc:docMk/>
            <pc:sldMk cId="0" sldId="259"/>
            <ac:picMk id="37" creationId="{922BB24A-E223-43EF-8766-D5ECECFF774F}"/>
          </ac:picMkLst>
        </pc:picChg>
        <pc:picChg chg="add del">
          <ac:chgData name="Griffith Comtois" userId="" providerId="" clId="Web-{C905103B-2299-449B-A1C6-48112CC2EDB7}" dt="2021-04-24T17:25:09.472" v="78"/>
          <ac:picMkLst>
            <pc:docMk/>
            <pc:sldMk cId="0" sldId="259"/>
            <ac:picMk id="38" creationId="{D3A203B8-2294-4F25-9266-AFDA6062E6A2}"/>
          </ac:picMkLst>
        </pc:picChg>
        <pc:picChg chg="add del">
          <ac:chgData name="Griffith Comtois" userId="" providerId="" clId="Web-{C905103B-2299-449B-A1C6-48112CC2EDB7}" dt="2021-04-24T17:25:09.051" v="77"/>
          <ac:picMkLst>
            <pc:docMk/>
            <pc:sldMk cId="0" sldId="259"/>
            <ac:picMk id="39" creationId="{DAD9B19D-4DD1-49BC-B400-A27A75E1CAE3}"/>
          </ac:picMkLst>
        </pc:picChg>
        <pc:picChg chg="add del">
          <ac:chgData name="Griffith Comtois" userId="" providerId="" clId="Web-{C905103B-2299-449B-A1C6-48112CC2EDB7}" dt="2021-04-24T17:25:08.722" v="76"/>
          <ac:picMkLst>
            <pc:docMk/>
            <pc:sldMk cId="0" sldId="259"/>
            <ac:picMk id="40" creationId="{FDDF6282-0EA8-48A8-ADC9-B9FBD3514B11}"/>
          </ac:picMkLst>
        </pc:picChg>
        <pc:picChg chg="add del">
          <ac:chgData name="Griffith Comtois" userId="" providerId="" clId="Web-{C905103B-2299-449B-A1C6-48112CC2EDB7}" dt="2021-04-24T17:25:08.254" v="75"/>
          <ac:picMkLst>
            <pc:docMk/>
            <pc:sldMk cId="0" sldId="259"/>
            <ac:picMk id="41" creationId="{8D92876F-B5A6-44A8-900C-56F255BBD547}"/>
          </ac:picMkLst>
        </pc:picChg>
        <pc:picChg chg="add del">
          <ac:chgData name="Griffith Comtois" userId="" providerId="" clId="Web-{C905103B-2299-449B-A1C6-48112CC2EDB7}" dt="2021-04-24T17:25:07.441" v="74"/>
          <ac:picMkLst>
            <pc:docMk/>
            <pc:sldMk cId="0" sldId="259"/>
            <ac:picMk id="42" creationId="{A9603D30-9CAA-4830-8890-E5A277FC26B3}"/>
          </ac:picMkLst>
        </pc:picChg>
        <pc:picChg chg="add del">
          <ac:chgData name="Griffith Comtois" userId="" providerId="" clId="Web-{C905103B-2299-449B-A1C6-48112CC2EDB7}" dt="2021-04-24T17:25:06.879" v="73"/>
          <ac:picMkLst>
            <pc:docMk/>
            <pc:sldMk cId="0" sldId="259"/>
            <ac:picMk id="43" creationId="{D8F54181-01AA-4649-ADC5-BCFE35FFA2C4}"/>
          </ac:picMkLst>
        </pc:picChg>
        <pc:picChg chg="add del">
          <ac:chgData name="Griffith Comtois" userId="" providerId="" clId="Web-{C905103B-2299-449B-A1C6-48112CC2EDB7}" dt="2021-04-24T17:25:22.895" v="85"/>
          <ac:picMkLst>
            <pc:docMk/>
            <pc:sldMk cId="0" sldId="259"/>
            <ac:picMk id="44" creationId="{4B1749DA-E67D-40A3-B1C1-AAD1A39BD2FC}"/>
          </ac:picMkLst>
        </pc:picChg>
        <pc:picChg chg="add del">
          <ac:chgData name="Griffith Comtois" userId="" providerId="" clId="Web-{C905103B-2299-449B-A1C6-48112CC2EDB7}" dt="2021-04-24T17:25:02.957" v="71"/>
          <ac:picMkLst>
            <pc:docMk/>
            <pc:sldMk cId="0" sldId="259"/>
            <ac:picMk id="45" creationId="{CEC4E1B6-464C-46F2-B7AF-9A9523AF1267}"/>
          </ac:picMkLst>
        </pc:picChg>
        <pc:picChg chg="add del">
          <ac:chgData name="Griffith Comtois" userId="" providerId="" clId="Web-{C905103B-2299-449B-A1C6-48112CC2EDB7}" dt="2021-04-24T17:25:01.988" v="70"/>
          <ac:picMkLst>
            <pc:docMk/>
            <pc:sldMk cId="0" sldId="259"/>
            <ac:picMk id="46" creationId="{D1CA7690-6C6F-4AB6-8014-6C9C9BA0974E}"/>
          </ac:picMkLst>
        </pc:picChg>
        <pc:picChg chg="add del">
          <ac:chgData name="Griffith Comtois" userId="" providerId="" clId="Web-{C905103B-2299-449B-A1C6-48112CC2EDB7}" dt="2021-04-24T17:25:00.972" v="69"/>
          <ac:picMkLst>
            <pc:docMk/>
            <pc:sldMk cId="0" sldId="259"/>
            <ac:picMk id="47" creationId="{8EF8A2CC-741F-483F-AE93-892AC171ACD3}"/>
          </ac:picMkLst>
        </pc:picChg>
      </pc:sldChg>
    </pc:docChg>
  </pc:docChgLst>
  <pc:docChgLst>
    <pc:chgData name="Samuel Cranford" userId="x+8WZ2K6riQZOUKdB7Lin5OhI7JSmXSt+w4fYRaet7E=" providerId="None" clId="Web-{BBBCAC4E-7DA2-41BA-AF3A-0FBB8DB958FF}"/>
    <pc:docChg chg="modSld">
      <pc:chgData name="Samuel Cranford" userId="x+8WZ2K6riQZOUKdB7Lin5OhI7JSmXSt+w4fYRaet7E=" providerId="None" clId="Web-{BBBCAC4E-7DA2-41BA-AF3A-0FBB8DB958FF}" dt="2021-04-25T18:56:59.395" v="462" actId="1076"/>
      <pc:docMkLst>
        <pc:docMk/>
      </pc:docMkLst>
      <pc:sldChg chg="addSp delSp modSp">
        <pc:chgData name="Samuel Cranford" userId="x+8WZ2K6riQZOUKdB7Lin5OhI7JSmXSt+w4fYRaet7E=" providerId="None" clId="Web-{BBBCAC4E-7DA2-41BA-AF3A-0FBB8DB958FF}" dt="2021-04-25T18:56:59.395" v="462" actId="1076"/>
        <pc:sldMkLst>
          <pc:docMk/>
          <pc:sldMk cId="0" sldId="259"/>
        </pc:sldMkLst>
        <pc:spChg chg="add mod">
          <ac:chgData name="Samuel Cranford" userId="x+8WZ2K6riQZOUKdB7Lin5OhI7JSmXSt+w4fYRaet7E=" providerId="None" clId="Web-{BBBCAC4E-7DA2-41BA-AF3A-0FBB8DB958FF}" dt="2021-04-25T18:47:09.011" v="461" actId="20577"/>
          <ac:spMkLst>
            <pc:docMk/>
            <pc:sldMk cId="0" sldId="259"/>
            <ac:spMk id="13" creationId="{F470BD8B-458C-4F2C-8F2D-D46009B1FBEA}"/>
          </ac:spMkLst>
        </pc:spChg>
        <pc:spChg chg="del mod">
          <ac:chgData name="Samuel Cranford" userId="x+8WZ2K6riQZOUKdB7Lin5OhI7JSmXSt+w4fYRaet7E=" providerId="None" clId="Web-{BBBCAC4E-7DA2-41BA-AF3A-0FBB8DB958FF}" dt="2021-04-25T18:46:23.731" v="446"/>
          <ac:spMkLst>
            <pc:docMk/>
            <pc:sldMk cId="0" sldId="259"/>
            <ac:spMk id="21" creationId="{00000000-0000-0000-0000-000000000000}"/>
          </ac:spMkLst>
        </pc:spChg>
        <pc:picChg chg="add mod">
          <ac:chgData name="Samuel Cranford" userId="x+8WZ2K6riQZOUKdB7Lin5OhI7JSmXSt+w4fYRaet7E=" providerId="None" clId="Web-{BBBCAC4E-7DA2-41BA-AF3A-0FBB8DB958FF}" dt="2021-04-25T18:56:59.395" v="462" actId="1076"/>
          <ac:picMkLst>
            <pc:docMk/>
            <pc:sldMk cId="0" sldId="259"/>
            <ac:picMk id="12" creationId="{4AF8D458-A2D1-4003-B51C-40DB20141DFE}"/>
          </ac:picMkLst>
        </pc:picChg>
      </pc:sldChg>
    </pc:docChg>
  </pc:docChgLst>
  <pc:docChgLst>
    <pc:chgData name="Shane Monahan" clId="Web-{826DC358-ACCA-49BD-A069-9AA82CCDCF12}"/>
    <pc:docChg chg="modSld">
      <pc:chgData name="Shane Monahan" userId="" providerId="" clId="Web-{826DC358-ACCA-49BD-A069-9AA82CCDCF12}" dt="2021-04-26T00:28:40.174" v="164" actId="14100"/>
      <pc:docMkLst>
        <pc:docMk/>
      </pc:docMkLst>
      <pc:sldChg chg="addSp delSp modSp">
        <pc:chgData name="Shane Monahan" userId="" providerId="" clId="Web-{826DC358-ACCA-49BD-A069-9AA82CCDCF12}" dt="2021-04-26T00:28:40.174" v="164" actId="14100"/>
        <pc:sldMkLst>
          <pc:docMk/>
          <pc:sldMk cId="0" sldId="259"/>
        </pc:sldMkLst>
        <pc:spChg chg="add del mod">
          <ac:chgData name="Shane Monahan" userId="" providerId="" clId="Web-{826DC358-ACCA-49BD-A069-9AA82CCDCF12}" dt="2021-04-26T00:09:31.943" v="141"/>
          <ac:spMkLst>
            <pc:docMk/>
            <pc:sldMk cId="0" sldId="259"/>
            <ac:spMk id="2" creationId="{D66056A2-84BD-4214-A4FA-9F606BDBB8AF}"/>
          </ac:spMkLst>
        </pc:spChg>
        <pc:spChg chg="mod">
          <ac:chgData name="Shane Monahan" userId="" providerId="" clId="Web-{826DC358-ACCA-49BD-A069-9AA82CCDCF12}" dt="2021-04-26T00:01:13.026" v="105" actId="20577"/>
          <ac:spMkLst>
            <pc:docMk/>
            <pc:sldMk cId="0" sldId="259"/>
            <ac:spMk id="9" creationId="{00000000-0000-0000-0000-000000000000}"/>
          </ac:spMkLst>
        </pc:spChg>
        <pc:spChg chg="mod">
          <ac:chgData name="Shane Monahan" userId="" providerId="" clId="Web-{826DC358-ACCA-49BD-A069-9AA82CCDCF12}" dt="2021-04-26T00:11:32.759" v="142" actId="1076"/>
          <ac:spMkLst>
            <pc:docMk/>
            <pc:sldMk cId="0" sldId="259"/>
            <ac:spMk id="20" creationId="{00000000-0000-0000-0000-000000000000}"/>
          </ac:spMkLst>
        </pc:spChg>
        <pc:spChg chg="mod">
          <ac:chgData name="Shane Monahan" userId="" providerId="" clId="Web-{826DC358-ACCA-49BD-A069-9AA82CCDCF12}" dt="2021-04-25T23:47:08.803" v="16" actId="14100"/>
          <ac:spMkLst>
            <pc:docMk/>
            <pc:sldMk cId="0" sldId="259"/>
            <ac:spMk id="22" creationId="{7E6B5A3A-C858-4606-B9D0-A13D442BB865}"/>
          </ac:spMkLst>
        </pc:spChg>
        <pc:spChg chg="mod">
          <ac:chgData name="Shane Monahan" userId="" providerId="" clId="Web-{826DC358-ACCA-49BD-A069-9AA82CCDCF12}" dt="2021-04-26T00:19:53.255" v="154" actId="14100"/>
          <ac:spMkLst>
            <pc:docMk/>
            <pc:sldMk cId="0" sldId="259"/>
            <ac:spMk id="47" creationId="{359BE99B-141D-4D1F-9AAB-E0B997BFEC5C}"/>
          </ac:spMkLst>
        </pc:spChg>
        <pc:spChg chg="mod">
          <ac:chgData name="Shane Monahan" userId="" providerId="" clId="Web-{826DC358-ACCA-49BD-A069-9AA82CCDCF12}" dt="2021-04-26T00:21:04.257" v="158" actId="1076"/>
          <ac:spMkLst>
            <pc:docMk/>
            <pc:sldMk cId="0" sldId="259"/>
            <ac:spMk id="51" creationId="{EB378F9C-6112-4072-994B-02D0DC6E79E0}"/>
          </ac:spMkLst>
        </pc:spChg>
        <pc:spChg chg="mod">
          <ac:chgData name="Shane Monahan" userId="" providerId="" clId="Web-{826DC358-ACCA-49BD-A069-9AA82CCDCF12}" dt="2021-04-26T00:24:23.043" v="163" actId="14100"/>
          <ac:spMkLst>
            <pc:docMk/>
            <pc:sldMk cId="0" sldId="259"/>
            <ac:spMk id="53" creationId="{FB4F0F5E-9039-4424-8C22-0E2A9D9BCC5C}"/>
          </ac:spMkLst>
        </pc:spChg>
        <pc:spChg chg="mod">
          <ac:chgData name="Shane Monahan" userId="" providerId="" clId="Web-{826DC358-ACCA-49BD-A069-9AA82CCDCF12}" dt="2021-04-26T00:22:47.025" v="161" actId="14100"/>
          <ac:spMkLst>
            <pc:docMk/>
            <pc:sldMk cId="0" sldId="259"/>
            <ac:spMk id="55" creationId="{28BA8BF6-2497-4273-9853-55A8D80E75A2}"/>
          </ac:spMkLst>
        </pc:spChg>
        <pc:picChg chg="mod">
          <ac:chgData name="Shane Monahan" userId="" providerId="" clId="Web-{826DC358-ACCA-49BD-A069-9AA82CCDCF12}" dt="2021-04-26T00:28:40.174" v="164" actId="14100"/>
          <ac:picMkLst>
            <pc:docMk/>
            <pc:sldMk cId="0" sldId="259"/>
            <ac:picMk id="3" creationId="{39910912-14E2-4039-8AF7-AE936C182978}"/>
          </ac:picMkLst>
        </pc:picChg>
        <pc:picChg chg="add del mod">
          <ac:chgData name="Shane Monahan" userId="" providerId="" clId="Web-{826DC358-ACCA-49BD-A069-9AA82CCDCF12}" dt="2021-04-26T00:18:43.472" v="152"/>
          <ac:picMkLst>
            <pc:docMk/>
            <pc:sldMk cId="0" sldId="259"/>
            <ac:picMk id="5" creationId="{14FEFC4F-3A17-4E34-B1A1-6902C2BA4455}"/>
          </ac:picMkLst>
        </pc:picChg>
        <pc:picChg chg="mod">
          <ac:chgData name="Shane Monahan" userId="" providerId="" clId="Web-{826DC358-ACCA-49BD-A069-9AA82CCDCF12}" dt="2021-04-25T23:46:43.693" v="15" actId="14100"/>
          <ac:picMkLst>
            <pc:docMk/>
            <pc:sldMk cId="0" sldId="259"/>
            <ac:picMk id="6" creationId="{8E373A03-6ACE-4C40-B736-13E260946F27}"/>
          </ac:picMkLst>
        </pc:picChg>
        <pc:picChg chg="mod">
          <ac:chgData name="Shane Monahan" userId="" providerId="" clId="Web-{826DC358-ACCA-49BD-A069-9AA82CCDCF12}" dt="2021-04-26T00:22:21.571" v="159" actId="1076"/>
          <ac:picMkLst>
            <pc:docMk/>
            <pc:sldMk cId="0" sldId="259"/>
            <ac:picMk id="7" creationId="{BF651B79-0B46-4E3A-9CEE-CD7802057B6F}"/>
          </ac:picMkLst>
        </pc:picChg>
        <pc:picChg chg="mod">
          <ac:chgData name="Shane Monahan" userId="" providerId="" clId="Web-{826DC358-ACCA-49BD-A069-9AA82CCDCF12}" dt="2021-04-26T00:03:01.903" v="106" actId="14100"/>
          <ac:picMkLst>
            <pc:docMk/>
            <pc:sldMk cId="0" sldId="259"/>
            <ac:picMk id="12" creationId="{4AF8D458-A2D1-4003-B51C-40DB20141DFE}"/>
          </ac:picMkLst>
        </pc:picChg>
        <pc:picChg chg="mod">
          <ac:chgData name="Shane Monahan" userId="" providerId="" clId="Web-{826DC358-ACCA-49BD-A069-9AA82CCDCF12}" dt="2021-04-25T23:57:42.286" v="87" actId="1076"/>
          <ac:picMkLst>
            <pc:docMk/>
            <pc:sldMk cId="0" sldId="259"/>
            <ac:picMk id="14" creationId="{312C8893-468A-4886-8F49-6993A6B5B080}"/>
          </ac:picMkLst>
        </pc:picChg>
        <pc:picChg chg="mod">
          <ac:chgData name="Shane Monahan" userId="" providerId="" clId="Web-{826DC358-ACCA-49BD-A069-9AA82CCDCF12}" dt="2021-04-25T23:58:47.850" v="91" actId="1076"/>
          <ac:picMkLst>
            <pc:docMk/>
            <pc:sldMk cId="0" sldId="259"/>
            <ac:picMk id="15" creationId="{2C8DA026-77AF-4A3A-ACB0-2071FD8FE32D}"/>
          </ac:picMkLst>
        </pc:picChg>
        <pc:picChg chg="mod">
          <ac:chgData name="Shane Monahan" userId="" providerId="" clId="Web-{826DC358-ACCA-49BD-A069-9AA82CCDCF12}" dt="2021-04-26T00:12:06.681" v="147" actId="1076"/>
          <ac:picMkLst>
            <pc:docMk/>
            <pc:sldMk cId="0" sldId="259"/>
            <ac:picMk id="16" creationId="{49624BF4-58F9-439E-AD09-8F7A8BEFC31D}"/>
          </ac:picMkLst>
        </pc:picChg>
        <pc:picChg chg="mod">
          <ac:chgData name="Shane Monahan" userId="" providerId="" clId="Web-{826DC358-ACCA-49BD-A069-9AA82CCDCF12}" dt="2021-04-25T23:57:49.333" v="90" actId="1076"/>
          <ac:picMkLst>
            <pc:docMk/>
            <pc:sldMk cId="0" sldId="259"/>
            <ac:picMk id="17" creationId="{701BAE23-5DCF-40DF-8B11-F8F754BC11AA}"/>
          </ac:picMkLst>
        </pc:picChg>
        <pc:picChg chg="mod">
          <ac:chgData name="Shane Monahan" userId="" providerId="" clId="Web-{826DC358-ACCA-49BD-A069-9AA82CCDCF12}" dt="2021-04-26T00:11:58.416" v="145" actId="1076"/>
          <ac:picMkLst>
            <pc:docMk/>
            <pc:sldMk cId="0" sldId="259"/>
            <ac:picMk id="18" creationId="{30DB3EDB-D79C-46ED-A547-D4049EAC3ED7}"/>
          </ac:picMkLst>
        </pc:picChg>
        <pc:picChg chg="mod">
          <ac:chgData name="Shane Monahan" userId="" providerId="" clId="Web-{826DC358-ACCA-49BD-A069-9AA82CCDCF12}" dt="2021-04-25T23:57:14.004" v="85" actId="1076"/>
          <ac:picMkLst>
            <pc:docMk/>
            <pc:sldMk cId="0" sldId="259"/>
            <ac:picMk id="23" creationId="{9A8AD4ED-A20D-4C05-A030-A8AC0E198D4B}"/>
          </ac:picMkLst>
        </pc:picChg>
        <pc:picChg chg="mod">
          <ac:chgData name="Shane Monahan" userId="" providerId="" clId="Web-{826DC358-ACCA-49BD-A069-9AA82CCDCF12}" dt="2021-04-26T00:21:01.319" v="157" actId="1076"/>
          <ac:picMkLst>
            <pc:docMk/>
            <pc:sldMk cId="0" sldId="259"/>
            <ac:picMk id="24" creationId="{964CF63D-05E4-406F-BF61-54793BAB169C}"/>
          </ac:picMkLst>
        </pc:picChg>
        <pc:picChg chg="mod">
          <ac:chgData name="Shane Monahan" userId="" providerId="" clId="Web-{826DC358-ACCA-49BD-A069-9AA82CCDCF12}" dt="2021-04-26T00:11:50.212" v="143" actId="1076"/>
          <ac:picMkLst>
            <pc:docMk/>
            <pc:sldMk cId="0" sldId="259"/>
            <ac:picMk id="32" creationId="{33B24C86-29B2-4EE5-8B71-FF4C57381655}"/>
          </ac:picMkLst>
        </pc:picChg>
        <pc:picChg chg="mod">
          <ac:chgData name="Shane Monahan" userId="" providerId="" clId="Web-{826DC358-ACCA-49BD-A069-9AA82CCDCF12}" dt="2021-04-26T00:17:58.331" v="149" actId="1076"/>
          <ac:picMkLst>
            <pc:docMk/>
            <pc:sldMk cId="0" sldId="259"/>
            <ac:picMk id="33" creationId="{E9A0AD10-AE7A-4ABA-AB84-E897309E7C36}"/>
          </ac:picMkLst>
        </pc:picChg>
        <pc:picChg chg="mod">
          <ac:chgData name="Shane Monahan" userId="" providerId="" clId="Web-{826DC358-ACCA-49BD-A069-9AA82CCDCF12}" dt="2021-04-25T23:57:44.333" v="88" actId="1076"/>
          <ac:picMkLst>
            <pc:docMk/>
            <pc:sldMk cId="0" sldId="259"/>
            <ac:picMk id="37" creationId="{9D33DD4A-10EC-4995-BC91-A8C5B17CEDD4}"/>
          </ac:picMkLst>
        </pc:picChg>
      </pc:sldChg>
    </pc:docChg>
  </pc:docChgLst>
  <pc:docChgLst>
    <pc:chgData name="Timothy Underhill" userId="Nx/7X/Bu21ZzWf7TVUSqNKkdSH7N2oWlMeOerOoUVp4=" providerId="None" clId="Web-{4AD506C4-AF0E-4C88-A227-0080BFBBCF83}"/>
    <pc:docChg chg="modSld">
      <pc:chgData name="Timothy Underhill" userId="Nx/7X/Bu21ZzWf7TVUSqNKkdSH7N2oWlMeOerOoUVp4=" providerId="None" clId="Web-{4AD506C4-AF0E-4C88-A227-0080BFBBCF83}" dt="2021-04-25T16:12:12.183" v="17" actId="20577"/>
      <pc:docMkLst>
        <pc:docMk/>
      </pc:docMkLst>
      <pc:sldChg chg="modSp">
        <pc:chgData name="Timothy Underhill" userId="Nx/7X/Bu21ZzWf7TVUSqNKkdSH7N2oWlMeOerOoUVp4=" providerId="None" clId="Web-{4AD506C4-AF0E-4C88-A227-0080BFBBCF83}" dt="2021-04-25T16:12:12.183" v="17" actId="20577"/>
        <pc:sldMkLst>
          <pc:docMk/>
          <pc:sldMk cId="0" sldId="259"/>
        </pc:sldMkLst>
        <pc:spChg chg="mod">
          <ac:chgData name="Timothy Underhill" userId="Nx/7X/Bu21ZzWf7TVUSqNKkdSH7N2oWlMeOerOoUVp4=" providerId="None" clId="Web-{4AD506C4-AF0E-4C88-A227-0080BFBBCF83}" dt="2021-04-25T16:12:12.183" v="17" actId="20577"/>
          <ac:spMkLst>
            <pc:docMk/>
            <pc:sldMk cId="0" sldId="259"/>
            <ac:spMk id="19" creationId="{45F27052-7744-4E57-AA3B-C67CBDBAB740}"/>
          </ac:spMkLst>
        </pc:spChg>
      </pc:sldChg>
    </pc:docChg>
  </pc:docChgLst>
  <pc:docChgLst>
    <pc:chgData name="Matthew Bowring" clId="Web-{E73D2FD6-F012-4017-97BB-2BA84CF133AF}"/>
    <pc:docChg chg="modSld">
      <pc:chgData name="Matthew Bowring" userId="" providerId="" clId="Web-{E73D2FD6-F012-4017-97BB-2BA84CF133AF}" dt="2021-04-24T23:37:54.090" v="130" actId="20577"/>
      <pc:docMkLst>
        <pc:docMk/>
      </pc:docMkLst>
      <pc:sldChg chg="modSp">
        <pc:chgData name="Matthew Bowring" userId="" providerId="" clId="Web-{E73D2FD6-F012-4017-97BB-2BA84CF133AF}" dt="2021-04-24T23:37:54.090" v="130" actId="20577"/>
        <pc:sldMkLst>
          <pc:docMk/>
          <pc:sldMk cId="0" sldId="259"/>
        </pc:sldMkLst>
        <pc:spChg chg="mod">
          <ac:chgData name="Matthew Bowring" userId="" providerId="" clId="Web-{E73D2FD6-F012-4017-97BB-2BA84CF133AF}" dt="2021-04-24T23:21:06.726" v="104" actId="1076"/>
          <ac:spMkLst>
            <pc:docMk/>
            <pc:sldMk cId="0" sldId="259"/>
            <ac:spMk id="2" creationId="{95853C08-25C7-4F3B-B790-42EFDE4DD953}"/>
          </ac:spMkLst>
        </pc:spChg>
        <pc:spChg chg="mod">
          <ac:chgData name="Matthew Bowring" userId="" providerId="" clId="Web-{E73D2FD6-F012-4017-97BB-2BA84CF133AF}" dt="2021-04-24T23:37:54.090" v="130" actId="20577"/>
          <ac:spMkLst>
            <pc:docMk/>
            <pc:sldMk cId="0" sldId="259"/>
            <ac:spMk id="48" creationId="{14578200-8E8C-4F2B-96B7-9842344BF692}"/>
          </ac:spMkLst>
        </pc:spChg>
      </pc:sldChg>
    </pc:docChg>
  </pc:docChgLst>
  <pc:docChgLst>
    <pc:chgData name="Colleen Kelly" userId="Yt3J4S1bewTYXG85h4U58bVXAF/MGblwXkYc9ixlAUQ=" providerId="None" clId="Web-{5829F77F-6109-4B8D-B4D1-D7E3D03B1939}"/>
    <pc:docChg chg="modSld">
      <pc:chgData name="Colleen Kelly" userId="Yt3J4S1bewTYXG85h4U58bVXAF/MGblwXkYc9ixlAUQ=" providerId="None" clId="Web-{5829F77F-6109-4B8D-B4D1-D7E3D03B1939}" dt="2021-04-25T19:44:03.567" v="31" actId="1076"/>
      <pc:docMkLst>
        <pc:docMk/>
      </pc:docMkLst>
      <pc:sldChg chg="modSp">
        <pc:chgData name="Colleen Kelly" userId="Yt3J4S1bewTYXG85h4U58bVXAF/MGblwXkYc9ixlAUQ=" providerId="None" clId="Web-{5829F77F-6109-4B8D-B4D1-D7E3D03B1939}" dt="2021-04-25T19:44:03.567" v="31" actId="1076"/>
        <pc:sldMkLst>
          <pc:docMk/>
          <pc:sldMk cId="0" sldId="259"/>
        </pc:sldMkLst>
        <pc:spChg chg="mod">
          <ac:chgData name="Colleen Kelly" userId="Yt3J4S1bewTYXG85h4U58bVXAF/MGblwXkYc9ixlAUQ=" providerId="None" clId="Web-{5829F77F-6109-4B8D-B4D1-D7E3D03B1939}" dt="2021-04-25T19:30:48.739" v="0" actId="20577"/>
          <ac:spMkLst>
            <pc:docMk/>
            <pc:sldMk cId="0" sldId="259"/>
            <ac:spMk id="13" creationId="{F470BD8B-458C-4F2C-8F2D-D46009B1FBEA}"/>
          </ac:spMkLst>
        </pc:spChg>
        <pc:spChg chg="mod">
          <ac:chgData name="Colleen Kelly" userId="Yt3J4S1bewTYXG85h4U58bVXAF/MGblwXkYc9ixlAUQ=" providerId="None" clId="Web-{5829F77F-6109-4B8D-B4D1-D7E3D03B1939}" dt="2021-04-25T19:35:19.395" v="20" actId="20577"/>
          <ac:spMkLst>
            <pc:docMk/>
            <pc:sldMk cId="0" sldId="259"/>
            <ac:spMk id="20" creationId="{00000000-0000-0000-0000-000000000000}"/>
          </ac:spMkLst>
        </pc:spChg>
        <pc:picChg chg="mod">
          <ac:chgData name="Colleen Kelly" userId="Yt3J4S1bewTYXG85h4U58bVXAF/MGblwXkYc9ixlAUQ=" providerId="None" clId="Web-{5829F77F-6109-4B8D-B4D1-D7E3D03B1939}" dt="2021-04-25T19:43:44.302" v="28" actId="14100"/>
          <ac:picMkLst>
            <pc:docMk/>
            <pc:sldMk cId="0" sldId="259"/>
            <ac:picMk id="14" creationId="{54F8EE58-B3E4-4F7F-A7C8-357FD4BAF41F}"/>
          </ac:picMkLst>
        </pc:picChg>
        <pc:picChg chg="mod">
          <ac:chgData name="Colleen Kelly" userId="Yt3J4S1bewTYXG85h4U58bVXAF/MGblwXkYc9ixlAUQ=" providerId="None" clId="Web-{5829F77F-6109-4B8D-B4D1-D7E3D03B1939}" dt="2021-04-25T19:43:55.067" v="30" actId="1076"/>
          <ac:picMkLst>
            <pc:docMk/>
            <pc:sldMk cId="0" sldId="259"/>
            <ac:picMk id="16" creationId="{49624BF4-58F9-439E-AD09-8F7A8BEFC31D}"/>
          </ac:picMkLst>
        </pc:picChg>
        <pc:picChg chg="mod modCrop">
          <ac:chgData name="Colleen Kelly" userId="Yt3J4S1bewTYXG85h4U58bVXAF/MGblwXkYc9ixlAUQ=" providerId="None" clId="Web-{5829F77F-6109-4B8D-B4D1-D7E3D03B1939}" dt="2021-04-25T19:35:46.630" v="25" actId="1076"/>
          <ac:picMkLst>
            <pc:docMk/>
            <pc:sldMk cId="0" sldId="259"/>
            <ac:picMk id="18" creationId="{30DB3EDB-D79C-46ED-A547-D4049EAC3ED7}"/>
          </ac:picMkLst>
        </pc:picChg>
        <pc:picChg chg="mod modCrop">
          <ac:chgData name="Colleen Kelly" userId="Yt3J4S1bewTYXG85h4U58bVXAF/MGblwXkYc9ixlAUQ=" providerId="None" clId="Web-{5829F77F-6109-4B8D-B4D1-D7E3D03B1939}" dt="2021-04-25T19:44:03.567" v="31" actId="1076"/>
          <ac:picMkLst>
            <pc:docMk/>
            <pc:sldMk cId="0" sldId="259"/>
            <ac:picMk id="24" creationId="{964CF63D-05E4-406F-BF61-54793BAB169C}"/>
          </ac:picMkLst>
        </pc:picChg>
      </pc:sldChg>
    </pc:docChg>
  </pc:docChgLst>
  <pc:docChgLst>
    <pc:chgData name="Colleen Kelly" clId="Web-{89C1B52C-65A3-4398-8DDF-7849B4B75931}"/>
    <pc:docChg chg="modSld">
      <pc:chgData name="Colleen Kelly" userId="" providerId="" clId="Web-{89C1B52C-65A3-4398-8DDF-7849B4B75931}" dt="2021-04-26T01:24:22.065" v="2"/>
      <pc:docMkLst>
        <pc:docMk/>
      </pc:docMkLst>
      <pc:sldChg chg="modSp">
        <pc:chgData name="Colleen Kelly" userId="" providerId="" clId="Web-{89C1B52C-65A3-4398-8DDF-7849B4B75931}" dt="2021-04-26T01:01:35.148" v="1" actId="14100"/>
        <pc:sldMkLst>
          <pc:docMk/>
          <pc:sldMk cId="0" sldId="259"/>
        </pc:sldMkLst>
        <pc:picChg chg="mod">
          <ac:chgData name="Colleen Kelly" userId="" providerId="" clId="Web-{89C1B52C-65A3-4398-8DDF-7849B4B75931}" dt="2021-04-26T01:01:35.148" v="1" actId="14100"/>
          <ac:picMkLst>
            <pc:docMk/>
            <pc:sldMk cId="0" sldId="259"/>
            <ac:picMk id="7" creationId="{BF651B79-0B46-4E3A-9CEE-CD7802057B6F}"/>
          </ac:picMkLst>
        </pc:picChg>
      </pc:sldChg>
      <pc:sldChg chg="mod modShow">
        <pc:chgData name="Colleen Kelly" userId="" providerId="" clId="Web-{89C1B52C-65A3-4398-8DDF-7849B4B75931}" dt="2021-04-26T01:24:22.065" v="2"/>
        <pc:sldMkLst>
          <pc:docMk/>
          <pc:sldMk cId="3426446301" sldId="260"/>
        </pc:sldMkLst>
      </pc:sldChg>
    </pc:docChg>
  </pc:docChgLst>
  <pc:docChgLst>
    <pc:chgData name="Shane Monahan" userId="wnANwAXERQ/yVbmC5sARMrcJPPJCAg8E+j39CTpGcKM=" providerId="None" clId="Web-{E270D2BC-005B-40EA-A5E6-4A43DB32F622}"/>
    <pc:docChg chg="addSld delSld modSld">
      <pc:chgData name="Shane Monahan" userId="wnANwAXERQ/yVbmC5sARMrcJPPJCAg8E+j39CTpGcKM=" providerId="None" clId="Web-{E270D2BC-005B-40EA-A5E6-4A43DB32F622}" dt="2021-04-25T19:53:50.985" v="22"/>
      <pc:docMkLst>
        <pc:docMk/>
      </pc:docMkLst>
      <pc:sldChg chg="addSp delSp modSp">
        <pc:chgData name="Shane Monahan" userId="wnANwAXERQ/yVbmC5sARMrcJPPJCAg8E+j39CTpGcKM=" providerId="None" clId="Web-{E270D2BC-005B-40EA-A5E6-4A43DB32F622}" dt="2021-04-25T19:53:50.985" v="22"/>
        <pc:sldMkLst>
          <pc:docMk/>
          <pc:sldMk cId="0" sldId="259"/>
        </pc:sldMkLst>
        <pc:spChg chg="mod">
          <ac:chgData name="Shane Monahan" userId="wnANwAXERQ/yVbmC5sARMrcJPPJCAg8E+j39CTpGcKM=" providerId="None" clId="Web-{E270D2BC-005B-40EA-A5E6-4A43DB32F622}" dt="2021-04-25T19:40:29.592" v="0" actId="1076"/>
          <ac:spMkLst>
            <pc:docMk/>
            <pc:sldMk cId="0" sldId="259"/>
            <ac:spMk id="9" creationId="{00000000-0000-0000-0000-000000000000}"/>
          </ac:spMkLst>
        </pc:spChg>
        <pc:picChg chg="del mod">
          <ac:chgData name="Shane Monahan" userId="wnANwAXERQ/yVbmC5sARMrcJPPJCAg8E+j39CTpGcKM=" providerId="None" clId="Web-{E270D2BC-005B-40EA-A5E6-4A43DB32F622}" dt="2021-04-25T19:53:47.891" v="21"/>
          <ac:picMkLst>
            <pc:docMk/>
            <pc:sldMk cId="0" sldId="259"/>
            <ac:picMk id="6" creationId="{664E397E-A05A-4271-8628-E381263FDF44}"/>
          </ac:picMkLst>
        </pc:picChg>
        <pc:picChg chg="add del mod">
          <ac:chgData name="Shane Monahan" userId="wnANwAXERQ/yVbmC5sARMrcJPPJCAg8E+j39CTpGcKM=" providerId="None" clId="Web-{E270D2BC-005B-40EA-A5E6-4A43DB32F622}" dt="2021-04-25T19:53:50.985" v="22"/>
          <ac:picMkLst>
            <pc:docMk/>
            <pc:sldMk cId="0" sldId="259"/>
            <ac:picMk id="17" creationId="{339665AE-ACDA-44BF-B521-A4C6FC9D931A}"/>
          </ac:picMkLst>
        </pc:picChg>
        <pc:picChg chg="add mod">
          <ac:chgData name="Shane Monahan" userId="wnANwAXERQ/yVbmC5sARMrcJPPJCAg8E+j39CTpGcKM=" providerId="None" clId="Web-{E270D2BC-005B-40EA-A5E6-4A43DB32F622}" dt="2021-04-25T19:50:49.430" v="16" actId="1076"/>
          <ac:picMkLst>
            <pc:docMk/>
            <pc:sldMk cId="0" sldId="259"/>
            <ac:picMk id="23" creationId="{9A8AD4ED-A20D-4C05-A030-A8AC0E198D4B}"/>
          </ac:picMkLst>
        </pc:picChg>
      </pc:sldChg>
      <pc:sldChg chg="new del">
        <pc:chgData name="Shane Monahan" userId="wnANwAXERQ/yVbmC5sARMrcJPPJCAg8E+j39CTpGcKM=" providerId="None" clId="Web-{E270D2BC-005B-40EA-A5E6-4A43DB32F622}" dt="2021-04-25T19:53:03.467" v="20"/>
        <pc:sldMkLst>
          <pc:docMk/>
          <pc:sldMk cId="1797097077" sldId="261"/>
        </pc:sldMkLst>
      </pc:sldChg>
    </pc:docChg>
  </pc:docChgLst>
  <pc:docChgLst>
    <pc:chgData name="Colleen Kelly" clId="Web-{13CD0DDB-D3D9-4125-B3EE-36A4AF80D821}"/>
    <pc:docChg chg="modSld">
      <pc:chgData name="Colleen Kelly" userId="" providerId="" clId="Web-{13CD0DDB-D3D9-4125-B3EE-36A4AF80D821}" dt="2021-04-26T00:29:50.837" v="130" actId="1076"/>
      <pc:docMkLst>
        <pc:docMk/>
      </pc:docMkLst>
      <pc:sldChg chg="addSp delSp modSp">
        <pc:chgData name="Colleen Kelly" userId="" providerId="" clId="Web-{13CD0DDB-D3D9-4125-B3EE-36A4AF80D821}" dt="2021-04-26T00:29:50.837" v="130" actId="1076"/>
        <pc:sldMkLst>
          <pc:docMk/>
          <pc:sldMk cId="0" sldId="259"/>
        </pc:sldMkLst>
        <pc:spChg chg="mod">
          <ac:chgData name="Colleen Kelly" userId="" providerId="" clId="Web-{13CD0DDB-D3D9-4125-B3EE-36A4AF80D821}" dt="2021-04-25T23:06:53.807" v="42" actId="14100"/>
          <ac:spMkLst>
            <pc:docMk/>
            <pc:sldMk cId="0" sldId="259"/>
            <ac:spMk id="22" creationId="{7E6B5A3A-C858-4606-B9D0-A13D442BB865}"/>
          </ac:spMkLst>
        </pc:spChg>
        <pc:spChg chg="add mod">
          <ac:chgData name="Colleen Kelly" userId="" providerId="" clId="Web-{13CD0DDB-D3D9-4125-B3EE-36A4AF80D821}" dt="2021-04-25T23:22:26.803" v="128" actId="20577"/>
          <ac:spMkLst>
            <pc:docMk/>
            <pc:sldMk cId="0" sldId="259"/>
            <ac:spMk id="34" creationId="{D03E8FA0-B136-4B23-9742-FAE56A9A5DE7}"/>
          </ac:spMkLst>
        </pc:spChg>
        <pc:spChg chg="add del">
          <ac:chgData name="Colleen Kelly" userId="" providerId="" clId="Web-{13CD0DDB-D3D9-4125-B3EE-36A4AF80D821}" dt="2021-04-25T23:21:23.130" v="81"/>
          <ac:spMkLst>
            <pc:docMk/>
            <pc:sldMk cId="0" sldId="259"/>
            <ac:spMk id="35" creationId="{40164251-4509-4CE9-B720-53CC49813E9A}"/>
          </ac:spMkLst>
        </pc:spChg>
        <pc:spChg chg="add del mod">
          <ac:chgData name="Colleen Kelly" userId="" providerId="" clId="Web-{13CD0DDB-D3D9-4125-B3EE-36A4AF80D821}" dt="2021-04-25T23:21:20.911" v="80"/>
          <ac:spMkLst>
            <pc:docMk/>
            <pc:sldMk cId="0" sldId="259"/>
            <ac:spMk id="38" creationId="{C2CDE602-0610-48C1-B10D-8A9DE81B26C9}"/>
          </ac:spMkLst>
        </pc:spChg>
        <pc:spChg chg="mod">
          <ac:chgData name="Colleen Kelly" userId="" providerId="" clId="Web-{13CD0DDB-D3D9-4125-B3EE-36A4AF80D821}" dt="2021-04-25T23:18:30.657" v="63" actId="1076"/>
          <ac:spMkLst>
            <pc:docMk/>
            <pc:sldMk cId="0" sldId="259"/>
            <ac:spMk id="48" creationId="{14578200-8E8C-4F2B-96B7-9842344BF692}"/>
          </ac:spMkLst>
        </pc:spChg>
        <pc:picChg chg="del mod">
          <ac:chgData name="Colleen Kelly" userId="" providerId="" clId="Web-{13CD0DDB-D3D9-4125-B3EE-36A4AF80D821}" dt="2021-04-25T23:04:21.772" v="16"/>
          <ac:picMkLst>
            <pc:docMk/>
            <pc:sldMk cId="0" sldId="259"/>
            <ac:picMk id="2" creationId="{3E0947D1-20D2-46C2-ACC0-F0C5BD5AAAAE}"/>
          </ac:picMkLst>
        </pc:picChg>
        <pc:picChg chg="del mod">
          <ac:chgData name="Colleen Kelly" userId="" providerId="" clId="Web-{13CD0DDB-D3D9-4125-B3EE-36A4AF80D821}" dt="2021-04-25T23:20:25.535" v="69"/>
          <ac:picMkLst>
            <pc:docMk/>
            <pc:sldMk cId="0" sldId="259"/>
            <ac:picMk id="2" creationId="{721A78CD-7374-4E82-BAD3-0F8A03DA70AA}"/>
          </ac:picMkLst>
        </pc:picChg>
        <pc:picChg chg="add mod modCrop">
          <ac:chgData name="Colleen Kelly" userId="" providerId="" clId="Web-{13CD0DDB-D3D9-4125-B3EE-36A4AF80D821}" dt="2021-04-26T00:29:50.837" v="130" actId="1076"/>
          <ac:picMkLst>
            <pc:docMk/>
            <pc:sldMk cId="0" sldId="259"/>
            <ac:picMk id="6" creationId="{8E373A03-6ACE-4C40-B736-13E260946F27}"/>
          </ac:picMkLst>
        </pc:picChg>
        <pc:picChg chg="mod modCrop">
          <ac:chgData name="Colleen Kelly" userId="" providerId="" clId="Web-{13CD0DDB-D3D9-4125-B3EE-36A4AF80D821}" dt="2021-04-25T23:20:57.848" v="74" actId="1076"/>
          <ac:picMkLst>
            <pc:docMk/>
            <pc:sldMk cId="0" sldId="259"/>
            <ac:picMk id="15" creationId="{2C8DA026-77AF-4A3A-ACB0-2071FD8FE32D}"/>
          </ac:picMkLst>
        </pc:picChg>
        <pc:picChg chg="mod">
          <ac:chgData name="Colleen Kelly" userId="" providerId="" clId="Web-{13CD0DDB-D3D9-4125-B3EE-36A4AF80D821}" dt="2021-04-25T23:18:13.548" v="60" actId="1076"/>
          <ac:picMkLst>
            <pc:docMk/>
            <pc:sldMk cId="0" sldId="259"/>
            <ac:picMk id="16" creationId="{49624BF4-58F9-439E-AD09-8F7A8BEFC31D}"/>
          </ac:picMkLst>
        </pc:picChg>
        <pc:picChg chg="mod">
          <ac:chgData name="Colleen Kelly" userId="" providerId="" clId="Web-{13CD0DDB-D3D9-4125-B3EE-36A4AF80D821}" dt="2021-04-25T23:18:16.735" v="61" actId="1076"/>
          <ac:picMkLst>
            <pc:docMk/>
            <pc:sldMk cId="0" sldId="259"/>
            <ac:picMk id="18" creationId="{30DB3EDB-D79C-46ED-A547-D4049EAC3ED7}"/>
          </ac:picMkLst>
        </pc:picChg>
        <pc:picChg chg="mod">
          <ac:chgData name="Colleen Kelly" userId="" providerId="" clId="Web-{13CD0DDB-D3D9-4125-B3EE-36A4AF80D821}" dt="2021-04-25T23:18:20.188" v="62" actId="1076"/>
          <ac:picMkLst>
            <pc:docMk/>
            <pc:sldMk cId="0" sldId="259"/>
            <ac:picMk id="24" creationId="{964CF63D-05E4-406F-BF61-54793BAB169C}"/>
          </ac:picMkLst>
        </pc:picChg>
        <pc:picChg chg="mod">
          <ac:chgData name="Colleen Kelly" userId="" providerId="" clId="Web-{13CD0DDB-D3D9-4125-B3EE-36A4AF80D821}" dt="2021-04-25T23:15:50.435" v="48" actId="1076"/>
          <ac:picMkLst>
            <pc:docMk/>
            <pc:sldMk cId="0" sldId="259"/>
            <ac:picMk id="28" creationId="{B4CEEDED-3E37-4D4D-BE98-70ECD78C0E6D}"/>
          </ac:picMkLst>
        </pc:picChg>
        <pc:picChg chg="mod">
          <ac:chgData name="Colleen Kelly" userId="" providerId="" clId="Web-{13CD0DDB-D3D9-4125-B3EE-36A4AF80D821}" dt="2021-04-25T23:18:10.907" v="59" actId="1076"/>
          <ac:picMkLst>
            <pc:docMk/>
            <pc:sldMk cId="0" sldId="259"/>
            <ac:picMk id="30" creationId="{9E924271-4B2B-4A2B-A9B4-0A76D49D231C}"/>
          </ac:picMkLst>
        </pc:picChg>
        <pc:picChg chg="mod">
          <ac:chgData name="Colleen Kelly" userId="" providerId="" clId="Web-{13CD0DDB-D3D9-4125-B3EE-36A4AF80D821}" dt="2021-04-25T23:19:52.566" v="66" actId="14100"/>
          <ac:picMkLst>
            <pc:docMk/>
            <pc:sldMk cId="0" sldId="259"/>
            <ac:picMk id="32" creationId="{33B24C86-29B2-4EE5-8B71-FF4C57381655}"/>
          </ac:picMkLst>
        </pc:picChg>
        <pc:picChg chg="add mod">
          <ac:chgData name="Colleen Kelly" userId="" providerId="" clId="Web-{13CD0DDB-D3D9-4125-B3EE-36A4AF80D821}" dt="2021-04-25T23:19:50.347" v="65" actId="1076"/>
          <ac:picMkLst>
            <pc:docMk/>
            <pc:sldMk cId="0" sldId="259"/>
            <ac:picMk id="32" creationId="{721A78CD-7374-4E82-BAD3-0F8A03DA70AA}"/>
          </ac:picMkLst>
        </pc:picChg>
        <pc:picChg chg="add mod">
          <ac:chgData name="Colleen Kelly" userId="" providerId="" clId="Web-{13CD0DDB-D3D9-4125-B3EE-36A4AF80D821}" dt="2021-04-25T23:20:31.832" v="72" actId="14100"/>
          <ac:picMkLst>
            <pc:docMk/>
            <pc:sldMk cId="0" sldId="259"/>
            <ac:picMk id="33" creationId="{E9A0AD10-AE7A-4ABA-AB84-E897309E7C36}"/>
          </ac:picMkLst>
        </pc:picChg>
        <pc:picChg chg="add del mod">
          <ac:chgData name="Colleen Kelly" userId="" providerId="" clId="Web-{13CD0DDB-D3D9-4125-B3EE-36A4AF80D821}" dt="2021-04-25T23:12:39.414" v="46"/>
          <ac:picMkLst>
            <pc:docMk/>
            <pc:sldMk cId="0" sldId="259"/>
            <ac:picMk id="37" creationId="{1139B0DA-AB1A-4BB3-807F-276FF6DA47E5}"/>
          </ac:picMkLst>
        </pc:picChg>
      </pc:sldChg>
    </pc:docChg>
  </pc:docChgLst>
  <pc:docChgLst>
    <pc:chgData name="Colleen Kelly" clId="Web-{392E8AEC-A2BF-4AC9-8E78-6C4D11BA74A7}"/>
    <pc:docChg chg="modSld">
      <pc:chgData name="Colleen Kelly" userId="" providerId="" clId="Web-{392E8AEC-A2BF-4AC9-8E78-6C4D11BA74A7}" dt="2021-04-25T17:57:16.774" v="131" actId="1076"/>
      <pc:docMkLst>
        <pc:docMk/>
      </pc:docMkLst>
      <pc:sldChg chg="addSp delSp modSp">
        <pc:chgData name="Colleen Kelly" userId="" providerId="" clId="Web-{392E8AEC-A2BF-4AC9-8E78-6C4D11BA74A7}" dt="2021-04-25T17:57:16.774" v="131" actId="1076"/>
        <pc:sldMkLst>
          <pc:docMk/>
          <pc:sldMk cId="0" sldId="259"/>
        </pc:sldMkLst>
        <pc:spChg chg="mod">
          <ac:chgData name="Colleen Kelly" userId="" providerId="" clId="Web-{392E8AEC-A2BF-4AC9-8E78-6C4D11BA74A7}" dt="2021-04-25T17:42:07" v="117" actId="1076"/>
          <ac:spMkLst>
            <pc:docMk/>
            <pc:sldMk cId="0" sldId="259"/>
            <ac:spMk id="9" creationId="{00000000-0000-0000-0000-000000000000}"/>
          </ac:spMkLst>
        </pc:spChg>
        <pc:spChg chg="mod">
          <ac:chgData name="Colleen Kelly" userId="" providerId="" clId="Web-{392E8AEC-A2BF-4AC9-8E78-6C4D11BA74A7}" dt="2021-04-25T16:56:16.896" v="0" actId="14100"/>
          <ac:spMkLst>
            <pc:docMk/>
            <pc:sldMk cId="0" sldId="259"/>
            <ac:spMk id="19" creationId="{45F27052-7744-4E57-AA3B-C67CBDBAB740}"/>
          </ac:spMkLst>
        </pc:spChg>
        <pc:spChg chg="mod">
          <ac:chgData name="Colleen Kelly" userId="" providerId="" clId="Web-{392E8AEC-A2BF-4AC9-8E78-6C4D11BA74A7}" dt="2021-04-25T17:37:54.117" v="110" actId="20577"/>
          <ac:spMkLst>
            <pc:docMk/>
            <pc:sldMk cId="0" sldId="259"/>
            <ac:spMk id="20" creationId="{00000000-0000-0000-0000-000000000000}"/>
          </ac:spMkLst>
        </pc:spChg>
        <pc:spChg chg="add del mod">
          <ac:chgData name="Colleen Kelly" userId="" providerId="" clId="Web-{392E8AEC-A2BF-4AC9-8E78-6C4D11BA74A7}" dt="2021-04-25T17:56:53.633" v="122" actId="1076"/>
          <ac:spMkLst>
            <pc:docMk/>
            <pc:sldMk cId="0" sldId="259"/>
            <ac:spMk id="22" creationId="{7E6B5A3A-C858-4606-B9D0-A13D442BB865}"/>
          </ac:spMkLst>
        </pc:spChg>
        <pc:spChg chg="mod">
          <ac:chgData name="Colleen Kelly" userId="" providerId="" clId="Web-{392E8AEC-A2BF-4AC9-8E78-6C4D11BA74A7}" dt="2021-04-25T17:28:52.870" v="86" actId="20577"/>
          <ac:spMkLst>
            <pc:docMk/>
            <pc:sldMk cId="0" sldId="259"/>
            <ac:spMk id="30" creationId="{00000000-0000-0000-0000-000000000000}"/>
          </ac:spMkLst>
        </pc:spChg>
        <pc:spChg chg="mod">
          <ac:chgData name="Colleen Kelly" userId="" providerId="" clId="Web-{392E8AEC-A2BF-4AC9-8E78-6C4D11BA74A7}" dt="2021-04-25T16:57:32.789" v="12" actId="20577"/>
          <ac:spMkLst>
            <pc:docMk/>
            <pc:sldMk cId="0" sldId="259"/>
            <ac:spMk id="48" creationId="{14578200-8E8C-4F2B-96B7-9842344BF692}"/>
          </ac:spMkLst>
        </pc:spChg>
        <pc:spChg chg="del mod">
          <ac:chgData name="Colleen Kelly" userId="" providerId="" clId="Web-{392E8AEC-A2BF-4AC9-8E78-6C4D11BA74A7}" dt="2021-04-25T17:56:44.836" v="119"/>
          <ac:spMkLst>
            <pc:docMk/>
            <pc:sldMk cId="0" sldId="259"/>
            <ac:spMk id="74" creationId="{00000000-0000-0000-0000-000000000000}"/>
          </ac:spMkLst>
        </pc:spChg>
        <pc:spChg chg="mod">
          <ac:chgData name="Colleen Kelly" userId="" providerId="" clId="Web-{392E8AEC-A2BF-4AC9-8E78-6C4D11BA74A7}" dt="2021-04-25T17:38:01.743" v="111" actId="1076"/>
          <ac:spMkLst>
            <pc:docMk/>
            <pc:sldMk cId="0" sldId="259"/>
            <ac:spMk id="2154" creationId="{00000000-0000-0000-0000-000000000000}"/>
          </ac:spMkLst>
        </pc:spChg>
        <pc:picChg chg="add mod">
          <ac:chgData name="Colleen Kelly" userId="" providerId="" clId="Web-{392E8AEC-A2BF-4AC9-8E78-6C4D11BA74A7}" dt="2021-04-25T17:57:16.774" v="131" actId="1076"/>
          <ac:picMkLst>
            <pc:docMk/>
            <pc:sldMk cId="0" sldId="259"/>
            <ac:picMk id="2" creationId="{3E0947D1-20D2-46C2-ACC0-F0C5BD5AAAAE}"/>
          </ac:picMkLst>
        </pc:picChg>
        <pc:picChg chg="mod">
          <ac:chgData name="Colleen Kelly" userId="" providerId="" clId="Web-{392E8AEC-A2BF-4AC9-8E78-6C4D11BA74A7}" dt="2021-04-25T17:38:12.758" v="113" actId="1076"/>
          <ac:picMkLst>
            <pc:docMk/>
            <pc:sldMk cId="0" sldId="259"/>
            <ac:picMk id="6" creationId="{664E397E-A05A-4271-8628-E381263FDF44}"/>
          </ac:picMkLst>
        </pc:picChg>
        <pc:picChg chg="mod">
          <ac:chgData name="Colleen Kelly" userId="" providerId="" clId="Web-{392E8AEC-A2BF-4AC9-8E78-6C4D11BA74A7}" dt="2021-04-25T16:59:37.262" v="17" actId="1076"/>
          <ac:picMkLst>
            <pc:docMk/>
            <pc:sldMk cId="0" sldId="259"/>
            <ac:picMk id="7" creationId="{BF651B79-0B46-4E3A-9CEE-CD7802057B6F}"/>
          </ac:picMkLst>
        </pc:picChg>
        <pc:picChg chg="mod">
          <ac:chgData name="Colleen Kelly" userId="" providerId="" clId="Web-{392E8AEC-A2BF-4AC9-8E78-6C4D11BA74A7}" dt="2021-04-25T17:38:23.931" v="115" actId="1076"/>
          <ac:picMkLst>
            <pc:docMk/>
            <pc:sldMk cId="0" sldId="259"/>
            <ac:picMk id="10" creationId="{1F1A51AC-38D9-4C2E-BEF3-DCE678CD4244}"/>
          </ac:picMkLst>
        </pc:picChg>
        <pc:picChg chg="mod">
          <ac:chgData name="Colleen Kelly" userId="" providerId="" clId="Web-{392E8AEC-A2BF-4AC9-8E78-6C4D11BA74A7}" dt="2021-04-25T17:25:37.990" v="42" actId="1076"/>
          <ac:picMkLst>
            <pc:docMk/>
            <pc:sldMk cId="0" sldId="259"/>
            <ac:picMk id="11" creationId="{25CFD420-13D9-4507-8977-BA12A1886DD6}"/>
          </ac:picMkLst>
        </pc:picChg>
        <pc:picChg chg="mod">
          <ac:chgData name="Colleen Kelly" userId="" providerId="" clId="Web-{392E8AEC-A2BF-4AC9-8E78-6C4D11BA74A7}" dt="2021-04-25T17:25:27.193" v="40" actId="1076"/>
          <ac:picMkLst>
            <pc:docMk/>
            <pc:sldMk cId="0" sldId="259"/>
            <ac:picMk id="12" creationId="{39A088A8-B34F-4DAE-9AB9-02EB18AA8167}"/>
          </ac:picMkLst>
        </pc:picChg>
        <pc:picChg chg="del mod">
          <ac:chgData name="Colleen Kelly" userId="" providerId="" clId="Web-{392E8AEC-A2BF-4AC9-8E78-6C4D11BA74A7}" dt="2021-04-25T17:56:42.414" v="118"/>
          <ac:picMkLst>
            <pc:docMk/>
            <pc:sldMk cId="0" sldId="259"/>
            <ac:picMk id="13" creationId="{FF56D8AF-1195-4604-908C-AAF7CEE01089}"/>
          </ac:picMkLst>
        </pc:picChg>
        <pc:picChg chg="mod">
          <ac:chgData name="Colleen Kelly" userId="" providerId="" clId="Web-{392E8AEC-A2BF-4AC9-8E78-6C4D11BA74A7}" dt="2021-04-25T17:38:10.165" v="112" actId="1076"/>
          <ac:picMkLst>
            <pc:docMk/>
            <pc:sldMk cId="0" sldId="259"/>
            <ac:picMk id="26" creationId="{330B1747-395D-43AB-852C-67C63F90D2A7}"/>
          </ac:picMkLst>
        </pc:picChg>
      </pc:sldChg>
    </pc:docChg>
  </pc:docChgLst>
  <pc:docChgLst>
    <pc:chgData name="Matthew Bowring" clId="Web-{C9C76F9F-339E-42B8-8503-E9DD6ABEFB38}"/>
    <pc:docChg chg="modSld">
      <pc:chgData name="Matthew Bowring" userId="" providerId="" clId="Web-{C9C76F9F-339E-42B8-8503-E9DD6ABEFB38}" dt="2021-04-24T21:20:52.242" v="3" actId="1076"/>
      <pc:docMkLst>
        <pc:docMk/>
      </pc:docMkLst>
      <pc:sldChg chg="modSp">
        <pc:chgData name="Matthew Bowring" userId="" providerId="" clId="Web-{C9C76F9F-339E-42B8-8503-E9DD6ABEFB38}" dt="2021-04-24T21:20:52.242" v="3" actId="1076"/>
        <pc:sldMkLst>
          <pc:docMk/>
          <pc:sldMk cId="0" sldId="259"/>
        </pc:sldMkLst>
        <pc:spChg chg="mod">
          <ac:chgData name="Matthew Bowring" userId="" providerId="" clId="Web-{C9C76F9F-339E-42B8-8503-E9DD6ABEFB38}" dt="2021-04-24T21:20:52.242" v="3" actId="1076"/>
          <ac:spMkLst>
            <pc:docMk/>
            <pc:sldMk cId="0" sldId="259"/>
            <ac:spMk id="20" creationId="{00000000-0000-0000-0000-000000000000}"/>
          </ac:spMkLst>
        </pc:spChg>
        <pc:spChg chg="mod">
          <ac:chgData name="Matthew Bowring" userId="" providerId="" clId="Web-{C9C76F9F-339E-42B8-8503-E9DD6ABEFB38}" dt="2021-04-24T21:20:40.804" v="1" actId="1076"/>
          <ac:spMkLst>
            <pc:docMk/>
            <pc:sldMk cId="0" sldId="259"/>
            <ac:spMk id="29" creationId="{4E10ED8E-0CE0-4EEB-9D6D-6E839295B54B}"/>
          </ac:spMkLst>
        </pc:spChg>
        <pc:picChg chg="mod">
          <ac:chgData name="Matthew Bowring" userId="" providerId="" clId="Web-{C9C76F9F-339E-42B8-8503-E9DD6ABEFB38}" dt="2021-04-24T21:20:47.976" v="2" actId="1076"/>
          <ac:picMkLst>
            <pc:docMk/>
            <pc:sldMk cId="0" sldId="259"/>
            <ac:picMk id="5" creationId="{DF2C5412-967B-4C2D-92C3-A86895A5F326}"/>
          </ac:picMkLst>
        </pc:picChg>
      </pc:sldChg>
    </pc:docChg>
  </pc:docChgLst>
  <pc:docChgLst>
    <pc:chgData name="Thomas Cranmer" clId="Web-{A888FFC1-F2F8-4C2C-9B04-06E2578953DC}"/>
    <pc:docChg chg="modSld">
      <pc:chgData name="Thomas Cranmer" userId="" providerId="" clId="Web-{A888FFC1-F2F8-4C2C-9B04-06E2578953DC}" dt="2021-04-26T00:24:51.512" v="442" actId="14100"/>
      <pc:docMkLst>
        <pc:docMk/>
      </pc:docMkLst>
      <pc:sldChg chg="addSp delSp modSp">
        <pc:chgData name="Thomas Cranmer" userId="" providerId="" clId="Web-{A888FFC1-F2F8-4C2C-9B04-06E2578953DC}" dt="2021-04-26T00:24:51.512" v="442" actId="14100"/>
        <pc:sldMkLst>
          <pc:docMk/>
          <pc:sldMk cId="0" sldId="259"/>
        </pc:sldMkLst>
        <pc:spChg chg="del">
          <ac:chgData name="Thomas Cranmer" userId="" providerId="" clId="Web-{A888FFC1-F2F8-4C2C-9B04-06E2578953DC}" dt="2021-04-25T23:21:39.033" v="1"/>
          <ac:spMkLst>
            <pc:docMk/>
            <pc:sldMk cId="0" sldId="259"/>
            <ac:spMk id="5" creationId="{86CE82D7-C889-42AF-9EE5-83E3B283F562}"/>
          </ac:spMkLst>
        </pc:spChg>
        <pc:spChg chg="mod">
          <ac:chgData name="Thomas Cranmer" userId="" providerId="" clId="Web-{A888FFC1-F2F8-4C2C-9B04-06E2578953DC}" dt="2021-04-26T00:10:08.631" v="384" actId="20577"/>
          <ac:spMkLst>
            <pc:docMk/>
            <pc:sldMk cId="0" sldId="259"/>
            <ac:spMk id="9" creationId="{00000000-0000-0000-0000-000000000000}"/>
          </ac:spMkLst>
        </pc:spChg>
        <pc:spChg chg="mod">
          <ac:chgData name="Thomas Cranmer" userId="" providerId="" clId="Web-{A888FFC1-F2F8-4C2C-9B04-06E2578953DC}" dt="2021-04-25T23:48:20.007" v="207" actId="14100"/>
          <ac:spMkLst>
            <pc:docMk/>
            <pc:sldMk cId="0" sldId="259"/>
            <ac:spMk id="20" creationId="{00000000-0000-0000-0000-000000000000}"/>
          </ac:spMkLst>
        </pc:spChg>
        <pc:spChg chg="mod">
          <ac:chgData name="Thomas Cranmer" userId="" providerId="" clId="Web-{A888FFC1-F2F8-4C2C-9B04-06E2578953DC}" dt="2021-04-25T23:49:02.305" v="210" actId="1076"/>
          <ac:spMkLst>
            <pc:docMk/>
            <pc:sldMk cId="0" sldId="259"/>
            <ac:spMk id="22" creationId="{7E6B5A3A-C858-4606-B9D0-A13D442BB865}"/>
          </ac:spMkLst>
        </pc:spChg>
        <pc:spChg chg="mod">
          <ac:chgData name="Thomas Cranmer" userId="" providerId="" clId="Web-{A888FFC1-F2F8-4C2C-9B04-06E2578953DC}" dt="2021-04-25T23:47:36.943" v="201" actId="14100"/>
          <ac:spMkLst>
            <pc:docMk/>
            <pc:sldMk cId="0" sldId="259"/>
            <ac:spMk id="29" creationId="{4E10ED8E-0CE0-4EEB-9D6D-6E839295B54B}"/>
          </ac:spMkLst>
        </pc:spChg>
        <pc:spChg chg="add mod">
          <ac:chgData name="Thomas Cranmer" userId="" providerId="" clId="Web-{A888FFC1-F2F8-4C2C-9B04-06E2578953DC}" dt="2021-04-26T00:01:34.494" v="320" actId="1076"/>
          <ac:spMkLst>
            <pc:docMk/>
            <pc:sldMk cId="0" sldId="259"/>
            <ac:spMk id="38" creationId="{62E12339-0075-4086-B1A7-A1CA2A333AFF}"/>
          </ac:spMkLst>
        </pc:spChg>
        <pc:spChg chg="add mod">
          <ac:chgData name="Thomas Cranmer" userId="" providerId="" clId="Web-{A888FFC1-F2F8-4C2C-9B04-06E2578953DC}" dt="2021-04-26T00:01:26.869" v="317" actId="1076"/>
          <ac:spMkLst>
            <pc:docMk/>
            <pc:sldMk cId="0" sldId="259"/>
            <ac:spMk id="39" creationId="{F6D29F05-4147-4029-804B-399710B33918}"/>
          </ac:spMkLst>
        </pc:spChg>
        <pc:spChg chg="add mod">
          <ac:chgData name="Thomas Cranmer" userId="" providerId="" clId="Web-{A888FFC1-F2F8-4C2C-9B04-06E2578953DC}" dt="2021-04-26T00:04:12.045" v="351"/>
          <ac:spMkLst>
            <pc:docMk/>
            <pc:sldMk cId="0" sldId="259"/>
            <ac:spMk id="40" creationId="{DD329D82-686B-4E2E-A607-2195C23E690D}"/>
          </ac:spMkLst>
        </pc:spChg>
        <pc:spChg chg="add mod">
          <ac:chgData name="Thomas Cranmer" userId="" providerId="" clId="Web-{A888FFC1-F2F8-4C2C-9B04-06E2578953DC}" dt="2021-04-26T00:06:28.579" v="354" actId="1076"/>
          <ac:spMkLst>
            <pc:docMk/>
            <pc:sldMk cId="0" sldId="259"/>
            <ac:spMk id="46" creationId="{B7998463-C1C5-43D7-9D00-BA643F49A27F}"/>
          </ac:spMkLst>
        </pc:spChg>
        <pc:spChg chg="add mod">
          <ac:chgData name="Thomas Cranmer" userId="" providerId="" clId="Web-{A888FFC1-F2F8-4C2C-9B04-06E2578953DC}" dt="2021-04-26T00:18:33.971" v="387" actId="1076"/>
          <ac:spMkLst>
            <pc:docMk/>
            <pc:sldMk cId="0" sldId="259"/>
            <ac:spMk id="47" creationId="{359BE99B-141D-4D1F-9AAB-E0B997BFEC5C}"/>
          </ac:spMkLst>
        </pc:spChg>
        <pc:spChg chg="add mod">
          <ac:chgData name="Thomas Cranmer" userId="" providerId="" clId="Web-{A888FFC1-F2F8-4C2C-9B04-06E2578953DC}" dt="2021-04-26T00:18:53.253" v="392" actId="14100"/>
          <ac:spMkLst>
            <pc:docMk/>
            <pc:sldMk cId="0" sldId="259"/>
            <ac:spMk id="49" creationId="{0DBA50C0-71BE-4928-834E-34350B7661B7}"/>
          </ac:spMkLst>
        </pc:spChg>
        <pc:spChg chg="add mod">
          <ac:chgData name="Thomas Cranmer" userId="" providerId="" clId="Web-{A888FFC1-F2F8-4C2C-9B04-06E2578953DC}" dt="2021-04-26T00:19:08.253" v="396" actId="14100"/>
          <ac:spMkLst>
            <pc:docMk/>
            <pc:sldMk cId="0" sldId="259"/>
            <ac:spMk id="50" creationId="{FA1DBC1F-1614-422F-BDC5-13D12697F75B}"/>
          </ac:spMkLst>
        </pc:spChg>
        <pc:spChg chg="add mod">
          <ac:chgData name="Thomas Cranmer" userId="" providerId="" clId="Web-{A888FFC1-F2F8-4C2C-9B04-06E2578953DC}" dt="2021-04-26T00:19:27.019" v="400" actId="14100"/>
          <ac:spMkLst>
            <pc:docMk/>
            <pc:sldMk cId="0" sldId="259"/>
            <ac:spMk id="51" creationId="{EB378F9C-6112-4072-994B-02D0DC6E79E0}"/>
          </ac:spMkLst>
        </pc:spChg>
        <pc:spChg chg="add mod">
          <ac:chgData name="Thomas Cranmer" userId="" providerId="" clId="Web-{A888FFC1-F2F8-4C2C-9B04-06E2578953DC}" dt="2021-04-26T00:20:17.989" v="405" actId="14100"/>
          <ac:spMkLst>
            <pc:docMk/>
            <pc:sldMk cId="0" sldId="259"/>
            <ac:spMk id="52" creationId="{D6F3366E-EDBB-4291-998C-6702EB8A7F81}"/>
          </ac:spMkLst>
        </pc:spChg>
        <pc:spChg chg="add mod">
          <ac:chgData name="Thomas Cranmer" userId="" providerId="" clId="Web-{A888FFC1-F2F8-4C2C-9B04-06E2578953DC}" dt="2021-04-26T00:21:06.663" v="410" actId="14100"/>
          <ac:spMkLst>
            <pc:docMk/>
            <pc:sldMk cId="0" sldId="259"/>
            <ac:spMk id="53" creationId="{FB4F0F5E-9039-4424-8C22-0E2A9D9BCC5C}"/>
          </ac:spMkLst>
        </pc:spChg>
        <pc:spChg chg="add mod">
          <ac:chgData name="Thomas Cranmer" userId="" providerId="" clId="Web-{A888FFC1-F2F8-4C2C-9B04-06E2578953DC}" dt="2021-04-26T00:22:42.165" v="424" actId="14100"/>
          <ac:spMkLst>
            <pc:docMk/>
            <pc:sldMk cId="0" sldId="259"/>
            <ac:spMk id="54" creationId="{04A4411C-394D-4BE0-AD89-FEB58396852E}"/>
          </ac:spMkLst>
        </pc:spChg>
        <pc:spChg chg="add mod">
          <ac:chgData name="Thomas Cranmer" userId="" providerId="" clId="Web-{A888FFC1-F2F8-4C2C-9B04-06E2578953DC}" dt="2021-04-26T00:22:06.133" v="420" actId="14100"/>
          <ac:spMkLst>
            <pc:docMk/>
            <pc:sldMk cId="0" sldId="259"/>
            <ac:spMk id="55" creationId="{28BA8BF6-2497-4273-9853-55A8D80E75A2}"/>
          </ac:spMkLst>
        </pc:spChg>
        <pc:spChg chg="add mod">
          <ac:chgData name="Thomas Cranmer" userId="" providerId="" clId="Web-{A888FFC1-F2F8-4C2C-9B04-06E2578953DC}" dt="2021-04-26T00:23:07.556" v="427" actId="14100"/>
          <ac:spMkLst>
            <pc:docMk/>
            <pc:sldMk cId="0" sldId="259"/>
            <ac:spMk id="56" creationId="{01C90305-04B7-4831-9C86-AEDDDE443257}"/>
          </ac:spMkLst>
        </pc:spChg>
        <pc:spChg chg="add mod">
          <ac:chgData name="Thomas Cranmer" userId="" providerId="" clId="Web-{A888FFC1-F2F8-4C2C-9B04-06E2578953DC}" dt="2021-04-26T00:24:51.512" v="442" actId="14100"/>
          <ac:spMkLst>
            <pc:docMk/>
            <pc:sldMk cId="0" sldId="259"/>
            <ac:spMk id="57" creationId="{8A799F2B-C5E1-4853-8759-B91D78EE3527}"/>
          </ac:spMkLst>
        </pc:spChg>
        <pc:spChg chg="mod">
          <ac:chgData name="Thomas Cranmer" userId="" providerId="" clId="Web-{A888FFC1-F2F8-4C2C-9B04-06E2578953DC}" dt="2021-04-25T23:47:45.069" v="202" actId="14100"/>
          <ac:spMkLst>
            <pc:docMk/>
            <pc:sldMk cId="0" sldId="259"/>
            <ac:spMk id="2154" creationId="{00000000-0000-0000-0000-000000000000}"/>
          </ac:spMkLst>
        </pc:spChg>
        <pc:spChg chg="mod">
          <ac:chgData name="Thomas Cranmer" userId="" providerId="" clId="Web-{A888FFC1-F2F8-4C2C-9B04-06E2578953DC}" dt="2021-04-25T23:47:49.553" v="203" actId="14100"/>
          <ac:spMkLst>
            <pc:docMk/>
            <pc:sldMk cId="0" sldId="259"/>
            <ac:spMk id="2155" creationId="{00000000-0000-0000-0000-000000000000}"/>
          </ac:spMkLst>
        </pc:spChg>
        <pc:picChg chg="mod">
          <ac:chgData name="Thomas Cranmer" userId="" providerId="" clId="Web-{A888FFC1-F2F8-4C2C-9B04-06E2578953DC}" dt="2021-04-25T23:47:22.537" v="200" actId="14100"/>
          <ac:picMkLst>
            <pc:docMk/>
            <pc:sldMk cId="0" sldId="259"/>
            <ac:picMk id="3" creationId="{39910912-14E2-4039-8AF7-AE936C182978}"/>
          </ac:picMkLst>
        </pc:picChg>
        <pc:picChg chg="mod">
          <ac:chgData name="Thomas Cranmer" userId="" providerId="" clId="Web-{A888FFC1-F2F8-4C2C-9B04-06E2578953DC}" dt="2021-04-25T23:49:03.836" v="211" actId="1076"/>
          <ac:picMkLst>
            <pc:docMk/>
            <pc:sldMk cId="0" sldId="259"/>
            <ac:picMk id="6" creationId="{8E373A03-6ACE-4C40-B736-13E260946F27}"/>
          </ac:picMkLst>
        </pc:picChg>
        <pc:picChg chg="mod">
          <ac:chgData name="Thomas Cranmer" userId="" providerId="" clId="Web-{A888FFC1-F2F8-4C2C-9B04-06E2578953DC}" dt="2021-04-26T00:21:26.570" v="411" actId="1076"/>
          <ac:picMkLst>
            <pc:docMk/>
            <pc:sldMk cId="0" sldId="259"/>
            <ac:picMk id="7" creationId="{BF651B79-0B46-4E3A-9CEE-CD7802057B6F}"/>
          </ac:picMkLst>
        </pc:picChg>
        <pc:picChg chg="mod modCrop">
          <ac:chgData name="Thomas Cranmer" userId="" providerId="" clId="Web-{A888FFC1-F2F8-4C2C-9B04-06E2578953DC}" dt="2021-04-26T00:24:38.793" v="438" actId="1076"/>
          <ac:picMkLst>
            <pc:docMk/>
            <pc:sldMk cId="0" sldId="259"/>
            <ac:picMk id="10" creationId="{1F1A51AC-38D9-4C2E-BEF3-DCE678CD4244}"/>
          </ac:picMkLst>
        </pc:picChg>
        <pc:picChg chg="add mod">
          <ac:chgData name="Thomas Cranmer" userId="" providerId="" clId="Web-{A888FFC1-F2F8-4C2C-9B04-06E2578953DC}" dt="2021-04-26T00:00:10.086" v="306" actId="1076"/>
          <ac:picMkLst>
            <pc:docMk/>
            <pc:sldMk cId="0" sldId="259"/>
            <ac:picMk id="14" creationId="{312C8893-468A-4886-8F49-6993A6B5B080}"/>
          </ac:picMkLst>
        </pc:picChg>
        <pc:picChg chg="add mod">
          <ac:chgData name="Thomas Cranmer" userId="" providerId="" clId="Web-{A888FFC1-F2F8-4C2C-9B04-06E2578953DC}" dt="2021-04-26T00:00:10.133" v="308" actId="1076"/>
          <ac:picMkLst>
            <pc:docMk/>
            <pc:sldMk cId="0" sldId="259"/>
            <ac:picMk id="17" creationId="{701BAE23-5DCF-40DF-8B11-F8F754BC11AA}"/>
          </ac:picMkLst>
        </pc:picChg>
        <pc:picChg chg="mod modCrop">
          <ac:chgData name="Thomas Cranmer" userId="" providerId="" clId="Web-{A888FFC1-F2F8-4C2C-9B04-06E2578953DC}" dt="2021-04-26T00:24:38.808" v="439" actId="1076"/>
          <ac:picMkLst>
            <pc:docMk/>
            <pc:sldMk cId="0" sldId="259"/>
            <ac:picMk id="21" creationId="{93D360E4-E8E2-400F-9335-90615C11F711}"/>
          </ac:picMkLst>
        </pc:picChg>
        <pc:picChg chg="mod modCrop">
          <ac:chgData name="Thomas Cranmer" userId="" providerId="" clId="Web-{A888FFC1-F2F8-4C2C-9B04-06E2578953DC}" dt="2021-04-26T00:01:34.479" v="319" actId="1076"/>
          <ac:picMkLst>
            <pc:docMk/>
            <pc:sldMk cId="0" sldId="259"/>
            <ac:picMk id="23" creationId="{9A8AD4ED-A20D-4C05-A030-A8AC0E198D4B}"/>
          </ac:picMkLst>
        </pc:picChg>
        <pc:picChg chg="mod">
          <ac:chgData name="Thomas Cranmer" userId="" providerId="" clId="Web-{A888FFC1-F2F8-4C2C-9B04-06E2578953DC}" dt="2021-04-26T00:01:34.447" v="318" actId="1076"/>
          <ac:picMkLst>
            <pc:docMk/>
            <pc:sldMk cId="0" sldId="259"/>
            <ac:picMk id="26" creationId="{330B1747-395D-43AB-852C-67C63F90D2A7}"/>
          </ac:picMkLst>
        </pc:picChg>
        <pc:picChg chg="add mod">
          <ac:chgData name="Thomas Cranmer" userId="" providerId="" clId="Web-{A888FFC1-F2F8-4C2C-9B04-06E2578953DC}" dt="2021-04-26T00:00:10.102" v="307" actId="1076"/>
          <ac:picMkLst>
            <pc:docMk/>
            <pc:sldMk cId="0" sldId="259"/>
            <ac:picMk id="37" creationId="{9D33DD4A-10EC-4995-BC91-A8C5B17CEDD4}"/>
          </ac:picMkLst>
        </pc:picChg>
      </pc:sldChg>
    </pc:docChg>
  </pc:docChgLst>
  <pc:docChgLst>
    <pc:chgData name="Noah Bonneau" clId="Web-{7324A878-F59D-4329-80C4-FE48D994028B}"/>
    <pc:docChg chg="modSld">
      <pc:chgData name="Noah Bonneau" userId="" providerId="" clId="Web-{7324A878-F59D-4329-80C4-FE48D994028B}" dt="2021-04-25T16:56:39.491" v="20" actId="1076"/>
      <pc:docMkLst>
        <pc:docMk/>
      </pc:docMkLst>
      <pc:sldChg chg="addSp modSp">
        <pc:chgData name="Noah Bonneau" userId="" providerId="" clId="Web-{7324A878-F59D-4329-80C4-FE48D994028B}" dt="2021-04-25T16:56:39.491" v="20" actId="1076"/>
        <pc:sldMkLst>
          <pc:docMk/>
          <pc:sldMk cId="0" sldId="259"/>
        </pc:sldMkLst>
        <pc:spChg chg="mod">
          <ac:chgData name="Noah Bonneau" userId="" providerId="" clId="Web-{7324A878-F59D-4329-80C4-FE48D994028B}" dt="2021-04-25T16:56:39.491" v="20" actId="1076"/>
          <ac:spMkLst>
            <pc:docMk/>
            <pc:sldMk cId="0" sldId="259"/>
            <ac:spMk id="29" creationId="{4E10ED8E-0CE0-4EEB-9D6D-6E839295B54B}"/>
          </ac:spMkLst>
        </pc:spChg>
        <pc:spChg chg="mod">
          <ac:chgData name="Noah Bonneau" userId="" providerId="" clId="Web-{7324A878-F59D-4329-80C4-FE48D994028B}" dt="2021-04-25T16:56:39.491" v="19" actId="1076"/>
          <ac:spMkLst>
            <pc:docMk/>
            <pc:sldMk cId="0" sldId="259"/>
            <ac:spMk id="48" creationId="{14578200-8E8C-4F2B-96B7-9842344BF692}"/>
          </ac:spMkLst>
        </pc:spChg>
        <pc:picChg chg="mod">
          <ac:chgData name="Noah Bonneau" userId="" providerId="" clId="Web-{7324A878-F59D-4329-80C4-FE48D994028B}" dt="2021-04-25T16:55:45.065" v="9" actId="1076"/>
          <ac:picMkLst>
            <pc:docMk/>
            <pc:sldMk cId="0" sldId="259"/>
            <ac:picMk id="3" creationId="{39910912-14E2-4039-8AF7-AE936C182978}"/>
          </ac:picMkLst>
        </pc:picChg>
        <pc:picChg chg="add mod">
          <ac:chgData name="Noah Bonneau" userId="" providerId="" clId="Web-{7324A878-F59D-4329-80C4-FE48D994028B}" dt="2021-04-25T16:40:02.786" v="2" actId="14100"/>
          <ac:picMkLst>
            <pc:docMk/>
            <pc:sldMk cId="0" sldId="259"/>
            <ac:picMk id="5" creationId="{012259A8-4896-4E44-80CF-5B11C8EB2634}"/>
          </ac:picMkLst>
        </pc:picChg>
        <pc:picChg chg="mod">
          <ac:chgData name="Noah Bonneau" userId="" providerId="" clId="Web-{7324A878-F59D-4329-80C4-FE48D994028B}" dt="2021-04-25T16:56:16.803" v="16" actId="14100"/>
          <ac:picMkLst>
            <pc:docMk/>
            <pc:sldMk cId="0" sldId="259"/>
            <ac:picMk id="7" creationId="{BF651B79-0B46-4E3A-9CEE-CD7802057B6F}"/>
          </ac:picMkLst>
        </pc:picChg>
      </pc:sldChg>
    </pc:docChg>
  </pc:docChgLst>
  <pc:docChgLst>
    <pc:chgData name="Colleen Kelly" clId="Web-{968745FC-3A5F-4C21-AA9A-57FB0EE9BA3F}"/>
    <pc:docChg chg="modSld">
      <pc:chgData name="Colleen Kelly" userId="" providerId="" clId="Web-{968745FC-3A5F-4C21-AA9A-57FB0EE9BA3F}" dt="2021-04-24T22:26:28.876" v="8" actId="1076"/>
      <pc:docMkLst>
        <pc:docMk/>
      </pc:docMkLst>
      <pc:sldChg chg="addSp delSp modSp">
        <pc:chgData name="Colleen Kelly" userId="" providerId="" clId="Web-{968745FC-3A5F-4C21-AA9A-57FB0EE9BA3F}" dt="2021-04-24T22:26:28.876" v="8" actId="1076"/>
        <pc:sldMkLst>
          <pc:docMk/>
          <pc:sldMk cId="0" sldId="259"/>
        </pc:sldMkLst>
        <pc:picChg chg="del">
          <ac:chgData name="Colleen Kelly" userId="" providerId="" clId="Web-{968745FC-3A5F-4C21-AA9A-57FB0EE9BA3F}" dt="2021-04-24T22:26:04.766" v="2"/>
          <ac:picMkLst>
            <pc:docMk/>
            <pc:sldMk cId="0" sldId="259"/>
            <ac:picMk id="3" creationId="{6FD00292-5DA1-4ECD-801F-80650B1FE8A6}"/>
          </ac:picMkLst>
        </pc:picChg>
        <pc:picChg chg="add mod modCrop">
          <ac:chgData name="Colleen Kelly" userId="" providerId="" clId="Web-{968745FC-3A5F-4C21-AA9A-57FB0EE9BA3F}" dt="2021-04-24T22:26:28.876" v="8" actId="1076"/>
          <ac:picMkLst>
            <pc:docMk/>
            <pc:sldMk cId="0" sldId="259"/>
            <ac:picMk id="4" creationId="{0AA7D4D4-F1F3-4F63-B44E-5604C74ABB5B}"/>
          </ac:picMkLst>
        </pc:picChg>
      </pc:sldChg>
    </pc:docChg>
  </pc:docChgLst>
  <pc:docChgLst>
    <pc:chgData name="Colleen Kelly" clId="Web-{710F6CDE-1D88-4EB3-AB56-51D7320CCB96}"/>
    <pc:docChg chg="modSld">
      <pc:chgData name="Colleen Kelly" userId="" providerId="" clId="Web-{710F6CDE-1D88-4EB3-AB56-51D7320CCB96}" dt="2021-04-25T16:54:06.380" v="114" actId="1076"/>
      <pc:docMkLst>
        <pc:docMk/>
      </pc:docMkLst>
      <pc:sldChg chg="addSp delSp modSp">
        <pc:chgData name="Colleen Kelly" userId="" providerId="" clId="Web-{710F6CDE-1D88-4EB3-AB56-51D7320CCB96}" dt="2021-04-25T16:54:06.380" v="114" actId="1076"/>
        <pc:sldMkLst>
          <pc:docMk/>
          <pc:sldMk cId="0" sldId="259"/>
        </pc:sldMkLst>
        <pc:spChg chg="del">
          <ac:chgData name="Colleen Kelly" userId="" providerId="" clId="Web-{710F6CDE-1D88-4EB3-AB56-51D7320CCB96}" dt="2021-04-25T16:29:40.928" v="12"/>
          <ac:spMkLst>
            <pc:docMk/>
            <pc:sldMk cId="0" sldId="259"/>
            <ac:spMk id="2" creationId="{95853C08-25C7-4F3B-B790-42EFDE4DD953}"/>
          </ac:spMkLst>
        </pc:spChg>
        <pc:spChg chg="mod">
          <ac:chgData name="Colleen Kelly" userId="" providerId="" clId="Web-{710F6CDE-1D88-4EB3-AB56-51D7320CCB96}" dt="2021-04-25T16:51:57.950" v="113" actId="1076"/>
          <ac:spMkLst>
            <pc:docMk/>
            <pc:sldMk cId="0" sldId="259"/>
            <ac:spMk id="8" creationId="{7B0F1BBF-83D3-4474-BAC2-B99D39410993}"/>
          </ac:spMkLst>
        </pc:spChg>
        <pc:spChg chg="mod">
          <ac:chgData name="Colleen Kelly" userId="" providerId="" clId="Web-{710F6CDE-1D88-4EB3-AB56-51D7320CCB96}" dt="2021-04-25T16:37:27.317" v="56" actId="1076"/>
          <ac:spMkLst>
            <pc:docMk/>
            <pc:sldMk cId="0" sldId="259"/>
            <ac:spMk id="9" creationId="{00000000-0000-0000-0000-000000000000}"/>
          </ac:spMkLst>
        </pc:spChg>
        <pc:spChg chg="mod">
          <ac:chgData name="Colleen Kelly" userId="" providerId="" clId="Web-{710F6CDE-1D88-4EB3-AB56-51D7320CCB96}" dt="2021-04-25T16:44:53.282" v="95" actId="1076"/>
          <ac:spMkLst>
            <pc:docMk/>
            <pc:sldMk cId="0" sldId="259"/>
            <ac:spMk id="19" creationId="{45F27052-7744-4E57-AA3B-C67CBDBAB740}"/>
          </ac:spMkLst>
        </pc:spChg>
        <pc:spChg chg="mod">
          <ac:chgData name="Colleen Kelly" userId="" providerId="" clId="Web-{710F6CDE-1D88-4EB3-AB56-51D7320CCB96}" dt="2021-04-25T16:45:00.392" v="97" actId="1076"/>
          <ac:spMkLst>
            <pc:docMk/>
            <pc:sldMk cId="0" sldId="259"/>
            <ac:spMk id="21" creationId="{00000000-0000-0000-0000-000000000000}"/>
          </ac:spMkLst>
        </pc:spChg>
        <pc:spChg chg="mod">
          <ac:chgData name="Colleen Kelly" userId="" providerId="" clId="Web-{710F6CDE-1D88-4EB3-AB56-51D7320CCB96}" dt="2021-04-25T16:45:08.658" v="98" actId="1076"/>
          <ac:spMkLst>
            <pc:docMk/>
            <pc:sldMk cId="0" sldId="259"/>
            <ac:spMk id="22" creationId="{7E6B5A3A-C858-4606-B9D0-A13D442BB865}"/>
          </ac:spMkLst>
        </pc:spChg>
        <pc:spChg chg="mod">
          <ac:chgData name="Colleen Kelly" userId="" providerId="" clId="Web-{710F6CDE-1D88-4EB3-AB56-51D7320CCB96}" dt="2021-04-25T16:44:50.345" v="94" actId="1076"/>
          <ac:spMkLst>
            <pc:docMk/>
            <pc:sldMk cId="0" sldId="259"/>
            <ac:spMk id="25" creationId="{885E7B36-F964-48B7-A03E-5CFF773769F7}"/>
          </ac:spMkLst>
        </pc:spChg>
        <pc:spChg chg="mod">
          <ac:chgData name="Colleen Kelly" userId="" providerId="" clId="Web-{710F6CDE-1D88-4EB3-AB56-51D7320CCB96}" dt="2021-04-25T16:49:57.005" v="108" actId="1076"/>
          <ac:spMkLst>
            <pc:docMk/>
            <pc:sldMk cId="0" sldId="259"/>
            <ac:spMk id="74" creationId="{00000000-0000-0000-0000-000000000000}"/>
          </ac:spMkLst>
        </pc:spChg>
        <pc:picChg chg="add mod">
          <ac:chgData name="Colleen Kelly" userId="" providerId="" clId="Web-{710F6CDE-1D88-4EB3-AB56-51D7320CCB96}" dt="2021-04-25T16:03:58.576" v="5" actId="14100"/>
          <ac:picMkLst>
            <pc:docMk/>
            <pc:sldMk cId="0" sldId="259"/>
            <ac:picMk id="3" creationId="{39910912-14E2-4039-8AF7-AE936C182978}"/>
          </ac:picMkLst>
        </pc:picChg>
        <pc:picChg chg="del mod">
          <ac:chgData name="Colleen Kelly" userId="" providerId="" clId="Web-{710F6CDE-1D88-4EB3-AB56-51D7320CCB96}" dt="2021-04-25T16:41:21.613" v="58"/>
          <ac:picMkLst>
            <pc:docMk/>
            <pc:sldMk cId="0" sldId="259"/>
            <ac:picMk id="4" creationId="{0AA7D4D4-F1F3-4F63-B44E-5604C74ABB5B}"/>
          </ac:picMkLst>
        </pc:picChg>
        <pc:picChg chg="del">
          <ac:chgData name="Colleen Kelly" userId="" providerId="" clId="Web-{710F6CDE-1D88-4EB3-AB56-51D7320CCB96}" dt="2021-04-25T16:41:36.645" v="63"/>
          <ac:picMkLst>
            <pc:docMk/>
            <pc:sldMk cId="0" sldId="259"/>
            <ac:picMk id="5" creationId="{012259A8-4896-4E44-80CF-5B11C8EB2634}"/>
          </ac:picMkLst>
        </pc:picChg>
        <pc:picChg chg="del">
          <ac:chgData name="Colleen Kelly" userId="" providerId="" clId="Web-{710F6CDE-1D88-4EB3-AB56-51D7320CCB96}" dt="2021-04-25T16:03:31.309" v="0"/>
          <ac:picMkLst>
            <pc:docMk/>
            <pc:sldMk cId="0" sldId="259"/>
            <ac:picMk id="5" creationId="{DF2C5412-967B-4C2D-92C3-A86895A5F326}"/>
          </ac:picMkLst>
        </pc:picChg>
        <pc:picChg chg="add mod">
          <ac:chgData name="Colleen Kelly" userId="" providerId="" clId="Web-{710F6CDE-1D88-4EB3-AB56-51D7320CCB96}" dt="2021-04-25T16:36:48.817" v="50" actId="14100"/>
          <ac:picMkLst>
            <pc:docMk/>
            <pc:sldMk cId="0" sldId="259"/>
            <ac:picMk id="6" creationId="{664E397E-A05A-4271-8628-E381263FDF44}"/>
          </ac:picMkLst>
        </pc:picChg>
        <pc:picChg chg="add mod">
          <ac:chgData name="Colleen Kelly" userId="" providerId="" clId="Web-{710F6CDE-1D88-4EB3-AB56-51D7320CCB96}" dt="2021-04-25T16:54:06.380" v="114" actId="1076"/>
          <ac:picMkLst>
            <pc:docMk/>
            <pc:sldMk cId="0" sldId="259"/>
            <ac:picMk id="7" creationId="{BF651B79-0B46-4E3A-9CEE-CD7802057B6F}"/>
          </ac:picMkLst>
        </pc:picChg>
        <pc:picChg chg="mod">
          <ac:chgData name="Colleen Kelly" userId="" providerId="" clId="Web-{710F6CDE-1D88-4EB3-AB56-51D7320CCB96}" dt="2021-04-25T16:37:32.817" v="57" actId="1076"/>
          <ac:picMkLst>
            <pc:docMk/>
            <pc:sldMk cId="0" sldId="259"/>
            <ac:picMk id="10" creationId="{1F1A51AC-38D9-4C2E-BEF3-DCE678CD4244}"/>
          </ac:picMkLst>
        </pc:picChg>
        <pc:picChg chg="mod">
          <ac:chgData name="Colleen Kelly" userId="" providerId="" clId="Web-{710F6CDE-1D88-4EB3-AB56-51D7320CCB96}" dt="2021-04-25T16:45:36.316" v="101" actId="14100"/>
          <ac:picMkLst>
            <pc:docMk/>
            <pc:sldMk cId="0" sldId="259"/>
            <ac:picMk id="11" creationId="{25CFD420-13D9-4507-8977-BA12A1886DD6}"/>
          </ac:picMkLst>
        </pc:picChg>
        <pc:picChg chg="add mod modCrop">
          <ac:chgData name="Colleen Kelly" userId="" providerId="" clId="Web-{710F6CDE-1D88-4EB3-AB56-51D7320CCB96}" dt="2021-04-25T16:45:40.410" v="102" actId="14100"/>
          <ac:picMkLst>
            <pc:docMk/>
            <pc:sldMk cId="0" sldId="259"/>
            <ac:picMk id="12" creationId="{39A088A8-B34F-4DAE-9AB9-02EB18AA8167}"/>
          </ac:picMkLst>
        </pc:picChg>
        <pc:picChg chg="add mod">
          <ac:chgData name="Colleen Kelly" userId="" providerId="" clId="Web-{710F6CDE-1D88-4EB3-AB56-51D7320CCB96}" dt="2021-04-25T16:50:04.396" v="111" actId="1076"/>
          <ac:picMkLst>
            <pc:docMk/>
            <pc:sldMk cId="0" sldId="259"/>
            <ac:picMk id="13" creationId="{FF56D8AF-1195-4604-908C-AAF7CEE01089}"/>
          </ac:picMkLst>
        </pc:picChg>
        <pc:picChg chg="mod">
          <ac:chgData name="Colleen Kelly" userId="" providerId="" clId="Web-{710F6CDE-1D88-4EB3-AB56-51D7320CCB96}" dt="2021-04-25T16:35:23.200" v="33" actId="14100"/>
          <ac:picMkLst>
            <pc:docMk/>
            <pc:sldMk cId="0" sldId="259"/>
            <ac:picMk id="26" creationId="{330B1747-395D-43AB-852C-67C63F90D2A7}"/>
          </ac:picMkLst>
        </pc:picChg>
        <pc:picChg chg="del">
          <ac:chgData name="Colleen Kelly" userId="" providerId="" clId="Web-{710F6CDE-1D88-4EB3-AB56-51D7320CCB96}" dt="2021-04-25T16:29:42.616" v="13"/>
          <ac:picMkLst>
            <pc:docMk/>
            <pc:sldMk cId="0" sldId="259"/>
            <ac:picMk id="28" creationId="{F97CF777-F130-4B83-94DF-50367F56AA65}"/>
          </ac:picMkLst>
        </pc:picChg>
      </pc:sldChg>
    </pc:docChg>
  </pc:docChgLst>
  <pc:docChgLst>
    <pc:chgData name="Griffith Comtois" userId="pv4yGiaz731WucayAAEd/5pGy84SvReO2V20uHhQWlw=" providerId="None" clId="Web-{45D846FA-2436-49FD-B2AF-CCF3F5BFEF2B}"/>
    <pc:docChg chg="modSld">
      <pc:chgData name="Griffith Comtois" userId="pv4yGiaz731WucayAAEd/5pGy84SvReO2V20uHhQWlw=" providerId="None" clId="Web-{45D846FA-2436-49FD-B2AF-CCF3F5BFEF2B}" dt="2021-04-26T01:11:28.508" v="379" actId="1076"/>
      <pc:docMkLst>
        <pc:docMk/>
      </pc:docMkLst>
      <pc:sldChg chg="addSp delSp modSp">
        <pc:chgData name="Griffith Comtois" userId="pv4yGiaz731WucayAAEd/5pGy84SvReO2V20uHhQWlw=" providerId="None" clId="Web-{45D846FA-2436-49FD-B2AF-CCF3F5BFEF2B}" dt="2021-04-26T01:11:28.508" v="379" actId="1076"/>
        <pc:sldMkLst>
          <pc:docMk/>
          <pc:sldMk cId="0" sldId="259"/>
        </pc:sldMkLst>
        <pc:spChg chg="add del">
          <ac:chgData name="Griffith Comtois" userId="pv4yGiaz731WucayAAEd/5pGy84SvReO2V20uHhQWlw=" providerId="None" clId="Web-{45D846FA-2436-49FD-B2AF-CCF3F5BFEF2B}" dt="2021-04-26T00:54:07.092" v="7"/>
          <ac:spMkLst>
            <pc:docMk/>
            <pc:sldMk cId="0" sldId="259"/>
            <ac:spMk id="5" creationId="{9ACBFCE8-9991-43CF-A8A9-A09A75F408F9}"/>
          </ac:spMkLst>
        </pc:spChg>
        <pc:spChg chg="add del mod">
          <ac:chgData name="Griffith Comtois" userId="pv4yGiaz731WucayAAEd/5pGy84SvReO2V20uHhQWlw=" providerId="None" clId="Web-{45D846FA-2436-49FD-B2AF-CCF3F5BFEF2B}" dt="2021-04-26T01:01:09.309" v="35"/>
          <ac:spMkLst>
            <pc:docMk/>
            <pc:sldMk cId="0" sldId="259"/>
            <ac:spMk id="30" creationId="{8C33EB18-1035-48C8-B93D-475D8ED572D9}"/>
          </ac:spMkLst>
        </pc:spChg>
        <pc:spChg chg="add del mod">
          <ac:chgData name="Griffith Comtois" userId="pv4yGiaz731WucayAAEd/5pGy84SvReO2V20uHhQWlw=" providerId="None" clId="Web-{45D846FA-2436-49FD-B2AF-CCF3F5BFEF2B}" dt="2021-04-26T01:01:12.122" v="39"/>
          <ac:spMkLst>
            <pc:docMk/>
            <pc:sldMk cId="0" sldId="259"/>
            <ac:spMk id="34" creationId="{190B99AA-88F6-4D2F-9722-986D9CADF2C3}"/>
          </ac:spMkLst>
        </pc:spChg>
        <pc:spChg chg="add del">
          <ac:chgData name="Griffith Comtois" userId="pv4yGiaz731WucayAAEd/5pGy84SvReO2V20uHhQWlw=" providerId="None" clId="Web-{45D846FA-2436-49FD-B2AF-CCF3F5BFEF2B}" dt="2021-04-26T01:01:46.656" v="56"/>
          <ac:spMkLst>
            <pc:docMk/>
            <pc:sldMk cId="0" sldId="259"/>
            <ac:spMk id="58" creationId="{00419FAC-B079-45CB-8E10-6641526F518F}"/>
          </ac:spMkLst>
        </pc:spChg>
        <pc:spChg chg="add mod">
          <ac:chgData name="Griffith Comtois" userId="pv4yGiaz731WucayAAEd/5pGy84SvReO2V20uHhQWlw=" providerId="None" clId="Web-{45D846FA-2436-49FD-B2AF-CCF3F5BFEF2B}" dt="2021-04-26T01:11:28.508" v="379" actId="1076"/>
          <ac:spMkLst>
            <pc:docMk/>
            <pc:sldMk cId="0" sldId="259"/>
            <ac:spMk id="59" creationId="{A5ACA65C-A2DD-4754-ACEA-9451FE6CB1B2}"/>
          </ac:spMkLst>
        </pc:spChg>
        <pc:spChg chg="add mod">
          <ac:chgData name="Griffith Comtois" userId="pv4yGiaz731WucayAAEd/5pGy84SvReO2V20uHhQWlw=" providerId="None" clId="Web-{45D846FA-2436-49FD-B2AF-CCF3F5BFEF2B}" dt="2021-04-26T01:11:03.256" v="376" actId="20577"/>
          <ac:spMkLst>
            <pc:docMk/>
            <pc:sldMk cId="0" sldId="259"/>
            <ac:spMk id="60" creationId="{2B251D1B-32C7-4BD6-BE36-38A37D30F3D3}"/>
          </ac:spMkLst>
        </pc:spChg>
        <pc:spChg chg="add mod">
          <ac:chgData name="Griffith Comtois" userId="pv4yGiaz731WucayAAEd/5pGy84SvReO2V20uHhQWlw=" providerId="None" clId="Web-{45D846FA-2436-49FD-B2AF-CCF3F5BFEF2B}" dt="2021-04-26T01:06:18.128" v="316" actId="1076"/>
          <ac:spMkLst>
            <pc:docMk/>
            <pc:sldMk cId="0" sldId="259"/>
            <ac:spMk id="61" creationId="{8D4EA3A0-4F23-45EE-99FB-6ABB39BDE380}"/>
          </ac:spMkLst>
        </pc:spChg>
        <pc:spChg chg="add mod">
          <ac:chgData name="Griffith Comtois" userId="pv4yGiaz731WucayAAEd/5pGy84SvReO2V20uHhQWlw=" providerId="None" clId="Web-{45D846FA-2436-49FD-B2AF-CCF3F5BFEF2B}" dt="2021-04-26T01:11:23.914" v="378" actId="1076"/>
          <ac:spMkLst>
            <pc:docMk/>
            <pc:sldMk cId="0" sldId="259"/>
            <ac:spMk id="62" creationId="{7D6AB137-3D7C-4874-8C5E-F66F7EB6B1DD}"/>
          </ac:spMkLst>
        </pc:spChg>
        <pc:spChg chg="add del mod">
          <ac:chgData name="Griffith Comtois" userId="pv4yGiaz731WucayAAEd/5pGy84SvReO2V20uHhQWlw=" providerId="None" clId="Web-{45D846FA-2436-49FD-B2AF-CCF3F5BFEF2B}" dt="2021-04-26T01:07:15.726" v="348"/>
          <ac:spMkLst>
            <pc:docMk/>
            <pc:sldMk cId="0" sldId="259"/>
            <ac:spMk id="63" creationId="{B7AE2828-2247-4604-8047-775961D3A677}"/>
          </ac:spMkLst>
        </pc:spChg>
        <pc:spChg chg="add mod">
          <ac:chgData name="Griffith Comtois" userId="pv4yGiaz731WucayAAEd/5pGy84SvReO2V20uHhQWlw=" providerId="None" clId="Web-{45D846FA-2436-49FD-B2AF-CCF3F5BFEF2B}" dt="2021-04-26T01:07:42.368" v="359" actId="1076"/>
          <ac:spMkLst>
            <pc:docMk/>
            <pc:sldMk cId="0" sldId="259"/>
            <ac:spMk id="64" creationId="{AE31E682-FB36-451F-9E0A-DA6B64C9F684}"/>
          </ac:spMkLst>
        </pc:spChg>
        <pc:picChg chg="del mod">
          <ac:chgData name="Griffith Comtois" userId="pv4yGiaz731WucayAAEd/5pGy84SvReO2V20uHhQWlw=" providerId="None" clId="Web-{45D846FA-2436-49FD-B2AF-CCF3F5BFEF2B}" dt="2021-04-26T00:59:03.877" v="8"/>
          <ac:picMkLst>
            <pc:docMk/>
            <pc:sldMk cId="0" sldId="259"/>
            <ac:picMk id="2" creationId="{B232604A-E3AE-4E4C-80C1-01BAB10DBE80}"/>
          </ac:picMkLst>
        </pc:picChg>
        <pc:picChg chg="add mod">
          <ac:chgData name="Griffith Comtois" userId="pv4yGiaz731WucayAAEd/5pGy84SvReO2V20uHhQWlw=" providerId="None" clId="Web-{45D846FA-2436-49FD-B2AF-CCF3F5BFEF2B}" dt="2021-04-26T01:00:17.634" v="22" actId="14100"/>
          <ac:picMkLst>
            <pc:docMk/>
            <pc:sldMk cId="0" sldId="259"/>
            <ac:picMk id="15" creationId="{81FAB000-B877-48D3-8770-AABE1FEECFA9}"/>
          </ac:picMkLst>
        </pc:picChg>
        <pc:picChg chg="add mod">
          <ac:chgData name="Griffith Comtois" userId="pv4yGiaz731WucayAAEd/5pGy84SvReO2V20uHhQWlw=" providerId="None" clId="Web-{45D846FA-2436-49FD-B2AF-CCF3F5BFEF2B}" dt="2021-04-26T01:00:14.805" v="21" actId="14100"/>
          <ac:picMkLst>
            <pc:docMk/>
            <pc:sldMk cId="0" sldId="259"/>
            <ac:picMk id="28" creationId="{5163DEBC-1160-47D5-A3DF-85F9FF633219}"/>
          </ac:picMkLst>
        </pc:picChg>
      </pc:sldChg>
    </pc:docChg>
  </pc:docChgLst>
  <pc:docChgLst>
    <pc:chgData name="Griffith Comtois" clId="Web-{F1562E29-11F0-4557-ACA7-BACC642B2652}"/>
    <pc:docChg chg="modSld">
      <pc:chgData name="Griffith Comtois" userId="" providerId="" clId="Web-{F1562E29-11F0-4557-ACA7-BACC642B2652}" dt="2021-04-26T00:52:49.464" v="3" actId="1076"/>
      <pc:docMkLst>
        <pc:docMk/>
      </pc:docMkLst>
      <pc:sldChg chg="addSp delSp modSp">
        <pc:chgData name="Griffith Comtois" userId="" providerId="" clId="Web-{F1562E29-11F0-4557-ACA7-BACC642B2652}" dt="2021-04-26T00:52:49.464" v="3" actId="1076"/>
        <pc:sldMkLst>
          <pc:docMk/>
          <pc:sldMk cId="0" sldId="259"/>
        </pc:sldMkLst>
        <pc:spChg chg="del">
          <ac:chgData name="Griffith Comtois" userId="" providerId="" clId="Web-{F1562E29-11F0-4557-ACA7-BACC642B2652}" dt="2021-04-26T00:40:38.466" v="1"/>
          <ac:spMkLst>
            <pc:docMk/>
            <pc:sldMk cId="0" sldId="259"/>
            <ac:spMk id="34" creationId="{D03E8FA0-B136-4B23-9742-FAE56A9A5DE7}"/>
          </ac:spMkLst>
        </pc:spChg>
        <pc:picChg chg="add mod">
          <ac:chgData name="Griffith Comtois" userId="" providerId="" clId="Web-{F1562E29-11F0-4557-ACA7-BACC642B2652}" dt="2021-04-26T00:52:49.464" v="3" actId="1076"/>
          <ac:picMkLst>
            <pc:docMk/>
            <pc:sldMk cId="0" sldId="259"/>
            <ac:picMk id="2" creationId="{B232604A-E3AE-4E4C-80C1-01BAB10DBE80}"/>
          </ac:picMkLst>
        </pc:picChg>
        <pc:picChg chg="del">
          <ac:chgData name="Griffith Comtois" userId="" providerId="" clId="Web-{F1562E29-11F0-4557-ACA7-BACC642B2652}" dt="2021-04-26T00:40:31.982" v="0"/>
          <ac:picMkLst>
            <pc:docMk/>
            <pc:sldMk cId="0" sldId="259"/>
            <ac:picMk id="15" creationId="{2C8DA026-77AF-4A3A-ACB0-2071FD8FE32D}"/>
          </ac:picMkLst>
        </pc:picChg>
      </pc:sldChg>
    </pc:docChg>
  </pc:docChgLst>
  <pc:docChgLst>
    <pc:chgData name="Colleen Kelly" clId="Web-{F55DD347-8D75-4E7F-9B72-702B8CCD75FC}"/>
    <pc:docChg chg="modSld">
      <pc:chgData name="Colleen Kelly" userId="" providerId="" clId="Web-{F55DD347-8D75-4E7F-9B72-702B8CCD75FC}" dt="2021-04-24T17:44:40.846" v="264" actId="20577"/>
      <pc:docMkLst>
        <pc:docMk/>
      </pc:docMkLst>
      <pc:sldChg chg="addSp delSp modSp">
        <pc:chgData name="Colleen Kelly" userId="" providerId="" clId="Web-{F55DD347-8D75-4E7F-9B72-702B8CCD75FC}" dt="2021-04-24T17:44:40.846" v="264" actId="20577"/>
        <pc:sldMkLst>
          <pc:docMk/>
          <pc:sldMk cId="0" sldId="259"/>
        </pc:sldMkLst>
        <pc:spChg chg="add del">
          <ac:chgData name="Colleen Kelly" userId="" providerId="" clId="Web-{F55DD347-8D75-4E7F-9B72-702B8CCD75FC}" dt="2021-04-24T16:48:05.018" v="88"/>
          <ac:spMkLst>
            <pc:docMk/>
            <pc:sldMk cId="0" sldId="259"/>
            <ac:spMk id="6" creationId="{F1995560-06B2-4063-96CE-5961F7C3C28A}"/>
          </ac:spMkLst>
        </pc:spChg>
        <pc:spChg chg="del mod">
          <ac:chgData name="Colleen Kelly" userId="" providerId="" clId="Web-{F55DD347-8D75-4E7F-9B72-702B8CCD75FC}" dt="2021-04-24T16:41:33.212" v="83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Colleen Kelly" userId="" providerId="" clId="Web-{F55DD347-8D75-4E7F-9B72-702B8CCD75FC}" dt="2021-04-24T17:23:34.817" v="148" actId="1076"/>
          <ac:spMkLst>
            <pc:docMk/>
            <pc:sldMk cId="0" sldId="259"/>
            <ac:spMk id="8" creationId="{7B0F1BBF-83D3-4474-BAC2-B99D39410993}"/>
          </ac:spMkLst>
        </pc:spChg>
        <pc:spChg chg="mod">
          <ac:chgData name="Colleen Kelly" userId="" providerId="" clId="Web-{F55DD347-8D75-4E7F-9B72-702B8CCD75FC}" dt="2021-04-24T17:24:24.397" v="153" actId="1076"/>
          <ac:spMkLst>
            <pc:docMk/>
            <pc:sldMk cId="0" sldId="259"/>
            <ac:spMk id="9" creationId="{00000000-0000-0000-0000-000000000000}"/>
          </ac:spMkLst>
        </pc:spChg>
        <pc:spChg chg="add mod">
          <ac:chgData name="Colleen Kelly" userId="" providerId="" clId="Web-{F55DD347-8D75-4E7F-9B72-702B8CCD75FC}" dt="2021-04-24T17:44:40.846" v="264" actId="20577"/>
          <ac:spMkLst>
            <pc:docMk/>
            <pc:sldMk cId="0" sldId="259"/>
            <ac:spMk id="19" creationId="{45F27052-7744-4E57-AA3B-C67CBDBAB740}"/>
          </ac:spMkLst>
        </pc:spChg>
        <pc:spChg chg="mod">
          <ac:chgData name="Colleen Kelly" userId="" providerId="" clId="Web-{F55DD347-8D75-4E7F-9B72-702B8CCD75FC}" dt="2021-04-24T17:35:32.570" v="247" actId="14100"/>
          <ac:spMkLst>
            <pc:docMk/>
            <pc:sldMk cId="0" sldId="259"/>
            <ac:spMk id="20" creationId="{00000000-0000-0000-0000-000000000000}"/>
          </ac:spMkLst>
        </pc:spChg>
        <pc:spChg chg="mod">
          <ac:chgData name="Colleen Kelly" userId="" providerId="" clId="Web-{F55DD347-8D75-4E7F-9B72-702B8CCD75FC}" dt="2021-04-24T17:23:23.364" v="146" actId="14100"/>
          <ac:spMkLst>
            <pc:docMk/>
            <pc:sldMk cId="0" sldId="259"/>
            <ac:spMk id="21" creationId="{00000000-0000-0000-0000-000000000000}"/>
          </ac:spMkLst>
        </pc:spChg>
        <pc:spChg chg="mod">
          <ac:chgData name="Colleen Kelly" userId="" providerId="" clId="Web-{F55DD347-8D75-4E7F-9B72-702B8CCD75FC}" dt="2021-04-24T16:40:06.741" v="45" actId="20577"/>
          <ac:spMkLst>
            <pc:docMk/>
            <pc:sldMk cId="0" sldId="259"/>
            <ac:spMk id="22" creationId="{7E6B5A3A-C858-4606-B9D0-A13D442BB865}"/>
          </ac:spMkLst>
        </pc:spChg>
        <pc:spChg chg="add del mod">
          <ac:chgData name="Colleen Kelly" userId="" providerId="" clId="Web-{F55DD347-8D75-4E7F-9B72-702B8CCD75FC}" dt="2021-04-24T16:41:20.337" v="76"/>
          <ac:spMkLst>
            <pc:docMk/>
            <pc:sldMk cId="0" sldId="259"/>
            <ac:spMk id="23" creationId="{5626D99C-D592-41AA-86A2-8E6C9BCD573D}"/>
          </ac:spMkLst>
        </pc:spChg>
        <pc:spChg chg="del">
          <ac:chgData name="Colleen Kelly" userId="" providerId="" clId="Web-{F55DD347-8D75-4E7F-9B72-702B8CCD75FC}" dt="2021-04-24T16:35:12.954" v="20"/>
          <ac:spMkLst>
            <pc:docMk/>
            <pc:sldMk cId="0" sldId="259"/>
            <ac:spMk id="29" creationId="{00000000-0000-0000-0000-000000000000}"/>
          </ac:spMkLst>
        </pc:spChg>
        <pc:spChg chg="mod">
          <ac:chgData name="Colleen Kelly" userId="" providerId="" clId="Web-{F55DD347-8D75-4E7F-9B72-702B8CCD75FC}" dt="2021-04-24T16:33:21.983" v="8" actId="20577"/>
          <ac:spMkLst>
            <pc:docMk/>
            <pc:sldMk cId="0" sldId="259"/>
            <ac:spMk id="2050" creationId="{00000000-0000-0000-0000-000000000000}"/>
          </ac:spMkLst>
        </pc:spChg>
        <pc:spChg chg="mod">
          <ac:chgData name="Colleen Kelly" userId="" providerId="" clId="Web-{F55DD347-8D75-4E7F-9B72-702B8CCD75FC}" dt="2021-04-24T17:15:15.414" v="127" actId="1076"/>
          <ac:spMkLst>
            <pc:docMk/>
            <pc:sldMk cId="0" sldId="259"/>
            <ac:spMk id="2154" creationId="{00000000-0000-0000-0000-000000000000}"/>
          </ac:spMkLst>
        </pc:spChg>
        <pc:picChg chg="mod">
          <ac:chgData name="Colleen Kelly" userId="" providerId="" clId="Web-{F55DD347-8D75-4E7F-9B72-702B8CCD75FC}" dt="2021-04-24T17:23:52.974" v="152" actId="1076"/>
          <ac:picMkLst>
            <pc:docMk/>
            <pc:sldMk cId="0" sldId="259"/>
            <ac:picMk id="2" creationId="{00000000-0000-0000-0000-000000000000}"/>
          </ac:picMkLst>
        </pc:picChg>
        <pc:picChg chg="add del mod">
          <ac:chgData name="Colleen Kelly" userId="" providerId="" clId="Web-{F55DD347-8D75-4E7F-9B72-702B8CCD75FC}" dt="2021-04-24T16:42:27.292" v="84"/>
          <ac:picMkLst>
            <pc:docMk/>
            <pc:sldMk cId="0" sldId="259"/>
            <ac:picMk id="3" creationId="{433AD530-A283-4188-8651-1B35A86BA638}"/>
          </ac:picMkLst>
        </pc:picChg>
        <pc:picChg chg="add mod modCrop">
          <ac:chgData name="Colleen Kelly" userId="" providerId="" clId="Web-{F55DD347-8D75-4E7F-9B72-702B8CCD75FC}" dt="2021-04-24T17:36:07.838" v="251" actId="1076"/>
          <ac:picMkLst>
            <pc:docMk/>
            <pc:sldMk cId="0" sldId="259"/>
            <ac:picMk id="3" creationId="{6FD00292-5DA1-4ECD-801F-80650B1FE8A6}"/>
          </ac:picMkLst>
        </pc:picChg>
        <pc:picChg chg="del">
          <ac:chgData name="Colleen Kelly" userId="" providerId="" clId="Web-{F55DD347-8D75-4E7F-9B72-702B8CCD75FC}" dt="2021-04-24T17:24:52.913" v="158"/>
          <ac:picMkLst>
            <pc:docMk/>
            <pc:sldMk cId="0" sldId="259"/>
            <ac:picMk id="4" creationId="{9D3E1974-923A-4D45-A907-832B022E7B21}"/>
          </ac:picMkLst>
        </pc:picChg>
        <pc:picChg chg="mod">
          <ac:chgData name="Colleen Kelly" userId="" providerId="" clId="Web-{F55DD347-8D75-4E7F-9B72-702B8CCD75FC}" dt="2021-04-24T17:35:51.508" v="248" actId="14100"/>
          <ac:picMkLst>
            <pc:docMk/>
            <pc:sldMk cId="0" sldId="259"/>
            <ac:picMk id="10" creationId="{1F1A51AC-38D9-4C2E-BEF3-DCE678CD4244}"/>
          </ac:picMkLst>
        </pc:picChg>
        <pc:picChg chg="mod">
          <ac:chgData name="Colleen Kelly" userId="" providerId="" clId="Web-{F55DD347-8D75-4E7F-9B72-702B8CCD75FC}" dt="2021-04-24T17:26:08.149" v="162" actId="1076"/>
          <ac:picMkLst>
            <pc:docMk/>
            <pc:sldMk cId="0" sldId="259"/>
            <ac:picMk id="26" creationId="{330B1747-395D-43AB-852C-67C63F90D2A7}"/>
          </ac:picMkLst>
        </pc:picChg>
        <pc:picChg chg="mod">
          <ac:chgData name="Colleen Kelly" userId="" providerId="" clId="Web-{F55DD347-8D75-4E7F-9B72-702B8CCD75FC}" dt="2021-04-24T17:25:04.320" v="161" actId="1076"/>
          <ac:picMkLst>
            <pc:docMk/>
            <pc:sldMk cId="0" sldId="259"/>
            <ac:picMk id="44" creationId="{4B1749DA-E67D-40A3-B1C1-AAD1A39BD2FC}"/>
          </ac:picMkLst>
        </pc:picChg>
      </pc:sldChg>
    </pc:docChg>
  </pc:docChgLst>
  <pc:docChgLst>
    <pc:chgData name="Colleen Kelly" clId="Web-{B3DA0CF1-9BE5-44E6-ACFA-BE11152EB48C}"/>
    <pc:docChg chg="modSld">
      <pc:chgData name="Colleen Kelly" userId="" providerId="" clId="Web-{B3DA0CF1-9BE5-44E6-ACFA-BE11152EB48C}" dt="2021-04-25T18:25:25.522" v="0" actId="1076"/>
      <pc:docMkLst>
        <pc:docMk/>
      </pc:docMkLst>
      <pc:sldChg chg="modSp">
        <pc:chgData name="Colleen Kelly" userId="" providerId="" clId="Web-{B3DA0CF1-9BE5-44E6-ACFA-BE11152EB48C}" dt="2021-04-25T18:25:25.522" v="0" actId="1076"/>
        <pc:sldMkLst>
          <pc:docMk/>
          <pc:sldMk cId="0" sldId="259"/>
        </pc:sldMkLst>
        <pc:picChg chg="mod">
          <ac:chgData name="Colleen Kelly" userId="" providerId="" clId="Web-{B3DA0CF1-9BE5-44E6-ACFA-BE11152EB48C}" dt="2021-04-25T18:25:25.522" v="0" actId="1076"/>
          <ac:picMkLst>
            <pc:docMk/>
            <pc:sldMk cId="0" sldId="259"/>
            <ac:picMk id="12" creationId="{39A088A8-B34F-4DAE-9AB9-02EB18AA8167}"/>
          </ac:picMkLst>
        </pc:picChg>
      </pc:sldChg>
    </pc:docChg>
  </pc:docChgLst>
  <pc:docChgLst>
    <pc:chgData name="Matthew Bowring" clId="Web-{4DA64FE9-EB80-42CA-BD98-500F69375126}"/>
    <pc:docChg chg="modSld">
      <pc:chgData name="Matthew Bowring" userId="" providerId="" clId="Web-{4DA64FE9-EB80-42CA-BD98-500F69375126}" dt="2021-04-25T18:14:37.047" v="6" actId="14100"/>
      <pc:docMkLst>
        <pc:docMk/>
      </pc:docMkLst>
      <pc:sldChg chg="addSp modSp">
        <pc:chgData name="Matthew Bowring" userId="" providerId="" clId="Web-{4DA64FE9-EB80-42CA-BD98-500F69375126}" dt="2021-04-25T18:14:37.047" v="6" actId="14100"/>
        <pc:sldMkLst>
          <pc:docMk/>
          <pc:sldMk cId="0" sldId="259"/>
        </pc:sldMkLst>
        <pc:picChg chg="add mod">
          <ac:chgData name="Matthew Bowring" userId="" providerId="" clId="Web-{4DA64FE9-EB80-42CA-BD98-500F69375126}" dt="2021-04-25T18:14:37.047" v="6" actId="14100"/>
          <ac:picMkLst>
            <pc:docMk/>
            <pc:sldMk cId="0" sldId="259"/>
            <ac:picMk id="4" creationId="{0FC2F44B-D27A-4D71-A4C3-AD637DA9DE3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66733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2" tIns="47161" rIns="94322" bIns="47161" numCol="1" anchor="t" anchorCtr="0" compatLnSpc="1">
            <a:prstTxWarp prst="textNoShape">
              <a:avLst/>
            </a:prstTxWarp>
          </a:bodyPr>
          <a:lstStyle>
            <a:lvl1pPr algn="l" defTabSz="942804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8727" y="1"/>
            <a:ext cx="3066733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2" tIns="47161" rIns="94322" bIns="47161" numCol="1" anchor="t" anchorCtr="0" compatLnSpc="1">
            <a:prstTxWarp prst="textNoShape">
              <a:avLst/>
            </a:prstTxWarp>
          </a:bodyPr>
          <a:lstStyle>
            <a:lvl1pPr algn="r" defTabSz="942804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93313"/>
            <a:ext cx="3066733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2" tIns="47161" rIns="94322" bIns="47161" numCol="1" anchor="b" anchorCtr="0" compatLnSpc="1">
            <a:prstTxWarp prst="textNoShape">
              <a:avLst/>
            </a:prstTxWarp>
          </a:bodyPr>
          <a:lstStyle>
            <a:lvl1pPr algn="l" defTabSz="942804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8727" y="8893313"/>
            <a:ext cx="3066733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2" tIns="47161" rIns="94322" bIns="47161" numCol="1" anchor="b" anchorCtr="0" compatLnSpc="1">
            <a:prstTxWarp prst="textNoShape">
              <a:avLst/>
            </a:prstTxWarp>
          </a:bodyPr>
          <a:lstStyle>
            <a:lvl1pPr algn="r" defTabSz="942804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BDCE5CEB-6363-420F-BE45-85B064B89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26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1223" y="11931121"/>
            <a:ext cx="43523958" cy="82306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0591" y="21761980"/>
            <a:ext cx="35845220" cy="981604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5278E-ED96-461A-883E-5FD94BC35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27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5C329-9094-49E3-ADB9-7C70C8CFF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61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125013" y="1537230"/>
            <a:ext cx="11521810" cy="32770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59579" y="1537230"/>
            <a:ext cx="34387632" cy="32770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C182-0EAC-4479-8D18-C53192F402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7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559581" y="1537229"/>
            <a:ext cx="46087242" cy="640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59582" y="8960382"/>
            <a:ext cx="22954720" cy="125849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5692103" y="8960382"/>
            <a:ext cx="22954720" cy="125849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559582" y="21723086"/>
            <a:ext cx="22954720" cy="125849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692103" y="21723086"/>
            <a:ext cx="22954720" cy="125849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E7164-4707-4A19-A6AB-6533AC9FA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50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D8D97-1826-4078-ADDA-4E99B734A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17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953" y="24679016"/>
            <a:ext cx="43525811" cy="762687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4953" y="16277961"/>
            <a:ext cx="43525811" cy="84010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73675-D381-4E0E-B86F-9F9EFE057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41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59582" y="8960381"/>
            <a:ext cx="22954720" cy="2534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92103" y="8960381"/>
            <a:ext cx="22954720" cy="2534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8DAF2-D655-47B3-A184-648194FE7E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06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9581" y="8597376"/>
            <a:ext cx="22625051" cy="358192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59581" y="12179301"/>
            <a:ext cx="22625051" cy="221268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012511" y="8597376"/>
            <a:ext cx="22634310" cy="358192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012511" y="12179301"/>
            <a:ext cx="22634310" cy="221268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F92EC-8C3C-4F10-858C-C66E68A9E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5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AEDA9-9C5F-4252-8D07-E5D3174E9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1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FBADD-EE0D-4AEE-A966-D1DAD5921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66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580" y="1529822"/>
            <a:ext cx="16846551" cy="65063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21020" y="1529822"/>
            <a:ext cx="28625800" cy="327763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59580" y="8036190"/>
            <a:ext cx="16846551" cy="26269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56635-F299-487E-8478-361B2D7E6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45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6442" y="26882996"/>
            <a:ext cx="30724210" cy="317447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36442" y="3431913"/>
            <a:ext cx="30724210" cy="230417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36442" y="30057466"/>
            <a:ext cx="30724210" cy="45061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8BA4C-6842-4480-8686-9E83B0824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9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A9A9"/>
            </a:gs>
            <a:gs pos="50000">
              <a:srgbClr val="990000"/>
            </a:gs>
            <a:gs pos="100000">
              <a:srgbClr val="DDA9A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59995" y="1537229"/>
            <a:ext cx="46086419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6203" tIns="188102" rIns="376203" bIns="1881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59995" y="8960381"/>
            <a:ext cx="46086419" cy="2534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6203" tIns="188102" rIns="376203" bIns="1881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59995" y="34974742"/>
            <a:ext cx="11948819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6203" tIns="188102" rIns="376203" bIns="188102" numCol="1" anchor="t" anchorCtr="0" compatLnSpc="1">
            <a:prstTxWarp prst="textNoShape">
              <a:avLst/>
            </a:prstTxWarp>
          </a:bodyPr>
          <a:lstStyle>
            <a:lvl1pPr algn="l" defTabSz="3762375">
              <a:defRPr sz="57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495195" y="34974742"/>
            <a:ext cx="16216019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6203" tIns="188102" rIns="376203" bIns="188102" numCol="1" anchor="t" anchorCtr="0" compatLnSpc="1">
            <a:prstTxWarp prst="textNoShape">
              <a:avLst/>
            </a:prstTxWarp>
          </a:bodyPr>
          <a:lstStyle>
            <a:lvl1pPr defTabSz="3762375">
              <a:defRPr sz="57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697595" y="34974742"/>
            <a:ext cx="11948819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6203" tIns="188102" rIns="376203" bIns="188102" numCol="1" anchor="t" anchorCtr="0" compatLnSpc="1">
            <a:prstTxWarp prst="textNoShape">
              <a:avLst/>
            </a:prstTxWarp>
          </a:bodyPr>
          <a:lstStyle>
            <a:lvl1pPr algn="r" defTabSz="3762375">
              <a:defRPr sz="57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D3B0B1D-8805-4920-9608-A1D4D0B3D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3762375" rtl="0" eaLnBrk="0" fontAlgn="base" hangingPunct="0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3762375" rtl="0" eaLnBrk="0" fontAlgn="base" hangingPunct="0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pitchFamily="34" charset="0"/>
        </a:defRPr>
      </a:lvl2pPr>
      <a:lvl3pPr algn="ctr" defTabSz="3762375" rtl="0" eaLnBrk="0" fontAlgn="base" hangingPunct="0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pitchFamily="34" charset="0"/>
        </a:defRPr>
      </a:lvl3pPr>
      <a:lvl4pPr algn="ctr" defTabSz="3762375" rtl="0" eaLnBrk="0" fontAlgn="base" hangingPunct="0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pitchFamily="34" charset="0"/>
        </a:defRPr>
      </a:lvl4pPr>
      <a:lvl5pPr algn="ctr" defTabSz="3762375" rtl="0" eaLnBrk="0" fontAlgn="base" hangingPunct="0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pitchFamily="34" charset="0"/>
        </a:defRPr>
      </a:lvl5pPr>
      <a:lvl6pPr marL="457200" algn="ctr" defTabSz="3762375" rtl="0" fontAlgn="base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pitchFamily="34" charset="0"/>
        </a:defRPr>
      </a:lvl6pPr>
      <a:lvl7pPr marL="914400" algn="ctr" defTabSz="3762375" rtl="0" fontAlgn="base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pitchFamily="34" charset="0"/>
        </a:defRPr>
      </a:lvl7pPr>
      <a:lvl8pPr marL="1371600" algn="ctr" defTabSz="3762375" rtl="0" fontAlgn="base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pitchFamily="34" charset="0"/>
        </a:defRPr>
      </a:lvl8pPr>
      <a:lvl9pPr marL="1828800" algn="ctr" defTabSz="3762375" rtl="0" fontAlgn="base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pitchFamily="34" charset="0"/>
        </a:defRPr>
      </a:lvl9pPr>
    </p:titleStyle>
    <p:bodyStyle>
      <a:lvl1pPr marL="1409700" indent="-1409700" algn="l" defTabSz="3762375" rtl="0" eaLnBrk="0" fontAlgn="base" hangingPunct="0">
        <a:spcBef>
          <a:spcPct val="20000"/>
        </a:spcBef>
        <a:spcAft>
          <a:spcPct val="0"/>
        </a:spcAft>
        <a:buChar char="•"/>
        <a:defRPr sz="13200">
          <a:solidFill>
            <a:schemeClr val="tx1"/>
          </a:solidFill>
          <a:latin typeface="+mn-lt"/>
          <a:ea typeface="+mn-ea"/>
          <a:cs typeface="+mn-cs"/>
        </a:defRPr>
      </a:lvl1pPr>
      <a:lvl2pPr marL="3057525" indent="-1176338" algn="l" defTabSz="3762375" rtl="0" eaLnBrk="0" fontAlgn="base" hangingPunct="0">
        <a:spcBef>
          <a:spcPct val="20000"/>
        </a:spcBef>
        <a:spcAft>
          <a:spcPct val="0"/>
        </a:spcAft>
        <a:buChar char="–"/>
        <a:defRPr sz="11500">
          <a:solidFill>
            <a:schemeClr val="tx1"/>
          </a:solidFill>
          <a:latin typeface="+mn-lt"/>
        </a:defRPr>
      </a:lvl2pPr>
      <a:lvl3pPr marL="4702175" indent="-939800" algn="l" defTabSz="3762375" rtl="0" eaLnBrk="0" fontAlgn="base" hangingPunct="0">
        <a:spcBef>
          <a:spcPct val="20000"/>
        </a:spcBef>
        <a:spcAft>
          <a:spcPct val="0"/>
        </a:spcAft>
        <a:buChar char="•"/>
        <a:defRPr sz="9900">
          <a:solidFill>
            <a:schemeClr val="tx1"/>
          </a:solidFill>
          <a:latin typeface="+mn-lt"/>
        </a:defRPr>
      </a:lvl3pPr>
      <a:lvl4pPr marL="6583363" indent="-939800" algn="l" defTabSz="3762375" rtl="0" eaLnBrk="0" fontAlgn="base" hangingPunct="0">
        <a:spcBef>
          <a:spcPct val="20000"/>
        </a:spcBef>
        <a:spcAft>
          <a:spcPct val="0"/>
        </a:spcAft>
        <a:buChar char="–"/>
        <a:defRPr sz="8200">
          <a:solidFill>
            <a:schemeClr val="tx1"/>
          </a:solidFill>
          <a:latin typeface="+mn-lt"/>
        </a:defRPr>
      </a:lvl4pPr>
      <a:lvl5pPr marL="8466138" indent="-941388" algn="l" defTabSz="3762375" rtl="0" eaLnBrk="0" fontAlgn="base" hangingPunct="0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5pPr>
      <a:lvl6pPr marL="8923338" indent="-941388" algn="l" defTabSz="3762375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6pPr>
      <a:lvl7pPr marL="9380538" indent="-941388" algn="l" defTabSz="3762375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7pPr>
      <a:lvl8pPr marL="9837738" indent="-941388" algn="l" defTabSz="3762375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8pPr>
      <a:lvl9pPr marL="10294938" indent="-941388" algn="l" defTabSz="3762375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3"/>
            <a:ext cx="51206400" cy="6400799"/>
          </a:xfr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>
            <a:solidFill>
              <a:schemeClr val="tx2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indent="-45720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8800" dirty="0">
                <a:solidFill>
                  <a:schemeClr val="bg1"/>
                </a:solidFill>
              </a:rPr>
              <a:t>QuadX Swarm</a:t>
            </a:r>
            <a:br>
              <a:rPr lang="en-US" sz="88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Faculty Advisor: Dr. May-Win Thein </a:t>
            </a:r>
            <a:br>
              <a:rPr lang="en-US" sz="8800" dirty="0">
                <a:solidFill>
                  <a:schemeClr val="bg1"/>
                </a:solidFill>
              </a:rPr>
            </a:br>
            <a:r>
              <a:rPr lang="en-US" sz="5400" i="1" dirty="0">
                <a:solidFill>
                  <a:srgbClr val="FFFFFF"/>
                </a:solidFill>
              </a:rPr>
              <a:t>ME: </a:t>
            </a:r>
            <a:r>
              <a:rPr lang="en-US" sz="5400" i="1" dirty="0">
                <a:solidFill>
                  <a:srgbClr val="FFFFFF"/>
                </a:solidFill>
                <a:ea typeface="+mj-lt"/>
                <a:cs typeface="+mj-lt"/>
              </a:rPr>
              <a:t>Matthew Bowring, </a:t>
            </a:r>
            <a:r>
              <a:rPr lang="en-US" sz="5400" i="1" dirty="0">
                <a:solidFill>
                  <a:srgbClr val="FFFFFF"/>
                </a:solidFill>
              </a:rPr>
              <a:t>Griffith Comtois, Samuel Cranford, Tommy Cranmer,</a:t>
            </a:r>
            <a:r>
              <a:rPr lang="en-US" sz="5400" i="1" dirty="0">
                <a:solidFill>
                  <a:srgbClr val="FFFFFF"/>
                </a:solidFill>
                <a:ea typeface="+mj-lt"/>
                <a:cs typeface="+mj-lt"/>
              </a:rPr>
              <a:t> </a:t>
            </a:r>
            <a:br>
              <a:rPr lang="en-US" sz="5400" i="1" dirty="0">
                <a:solidFill>
                  <a:srgbClr val="FFFFFF"/>
                </a:solidFill>
                <a:ea typeface="+mj-lt"/>
                <a:cs typeface="+mj-lt"/>
              </a:rPr>
            </a:br>
            <a:r>
              <a:rPr lang="en-US" sz="5400" i="1" dirty="0">
                <a:solidFill>
                  <a:srgbClr val="FFFFFF"/>
                </a:solidFill>
                <a:ea typeface="+mj-lt"/>
                <a:cs typeface="+mj-lt"/>
              </a:rPr>
              <a:t>Patricia Goodwin, Colleen Kelly,</a:t>
            </a:r>
            <a:r>
              <a:rPr lang="en-US" sz="5400" i="1" dirty="0">
                <a:solidFill>
                  <a:srgbClr val="FFFFFF"/>
                </a:solidFill>
              </a:rPr>
              <a:t> Devon Kraemer-Roberts, Shane Monahan, Michael Tung</a:t>
            </a:r>
            <a:r>
              <a:rPr lang="en-US" sz="5400" i="1">
                <a:solidFill>
                  <a:srgbClr val="FFFFFF"/>
                </a:solidFill>
              </a:rPr>
              <a:t>, Cameron Ugolini</a:t>
            </a:r>
            <a:br>
              <a:rPr lang="en-US" sz="4000" dirty="0"/>
            </a:br>
            <a:r>
              <a:rPr lang="en-US" sz="5400" i="1" dirty="0">
                <a:solidFill>
                  <a:srgbClr val="FFFFFF"/>
                </a:solidFill>
              </a:rPr>
              <a:t>CS: Noah Bonneau, Brandon Hanson, Timothy Underhill</a:t>
            </a:r>
            <a:br>
              <a:rPr lang="en-US" sz="5400" i="1" dirty="0">
                <a:solidFill>
                  <a:srgbClr val="FFFFFF"/>
                </a:solidFill>
              </a:rPr>
            </a:br>
            <a:r>
              <a:rPr lang="en-US" sz="5400" i="1" dirty="0">
                <a:solidFill>
                  <a:srgbClr val="FFFFFF"/>
                </a:solidFill>
              </a:rPr>
              <a:t>EE: Bartlett Hooper, Andrew Nguyen, Christian Talmo, Jeffrey Wansley III</a:t>
            </a:r>
            <a:endParaRPr lang="en-US"/>
          </a:p>
        </p:txBody>
      </p:sp>
      <p:sp>
        <p:nvSpPr>
          <p:cNvPr id="2150" name="Text Box 161"/>
          <p:cNvSpPr txBox="1">
            <a:spLocks noChangeArrowheads="1"/>
          </p:cNvSpPr>
          <p:nvPr/>
        </p:nvSpPr>
        <p:spPr bwMode="auto">
          <a:xfrm>
            <a:off x="46494700" y="11988538"/>
            <a:ext cx="3556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300" b="1">
                <a:solidFill>
                  <a:srgbClr val="FF9900"/>
                </a:solidFill>
                <a:latin typeface="Arial" charset="0"/>
              </a:defRPr>
            </a:lvl1pPr>
            <a:lvl2pPr marL="742950" indent="-285750" eaLnBrk="0" hangingPunct="0">
              <a:defRPr sz="4300" b="1">
                <a:solidFill>
                  <a:srgbClr val="FF9900"/>
                </a:solidFill>
                <a:latin typeface="Arial" charset="0"/>
              </a:defRPr>
            </a:lvl2pPr>
            <a:lvl3pPr marL="1143000" indent="-228600" eaLnBrk="0" hangingPunct="0">
              <a:defRPr sz="4300" b="1">
                <a:solidFill>
                  <a:srgbClr val="FF9900"/>
                </a:solidFill>
                <a:latin typeface="Arial" charset="0"/>
              </a:defRPr>
            </a:lvl3pPr>
            <a:lvl4pPr marL="1600200" indent="-228600" eaLnBrk="0" hangingPunct="0">
              <a:defRPr sz="4300" b="1">
                <a:solidFill>
                  <a:srgbClr val="FF9900"/>
                </a:solidFill>
                <a:latin typeface="Arial" charset="0"/>
              </a:defRPr>
            </a:lvl4pPr>
            <a:lvl5pPr marL="2057400" indent="-228600" eaLnBrk="0" hangingPunct="0">
              <a:defRPr sz="4300" b="1">
                <a:solidFill>
                  <a:srgbClr val="FF99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 b="1">
                <a:solidFill>
                  <a:srgbClr val="FF99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 b="1">
                <a:solidFill>
                  <a:srgbClr val="FF99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 b="1">
                <a:solidFill>
                  <a:srgbClr val="FF99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 b="1">
                <a:solidFill>
                  <a:srgbClr val="FF99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sz="3000" b="0">
              <a:solidFill>
                <a:schemeClr val="tx1"/>
              </a:solidFill>
            </a:endParaRPr>
          </a:p>
        </p:txBody>
      </p:sp>
      <p:sp>
        <p:nvSpPr>
          <p:cNvPr id="2154" name="Rectangle 166"/>
          <p:cNvSpPr>
            <a:spLocks noChangeArrowheads="1"/>
          </p:cNvSpPr>
          <p:nvPr/>
        </p:nvSpPr>
        <p:spPr bwMode="auto">
          <a:xfrm>
            <a:off x="9574" y="15623378"/>
            <a:ext cx="15609099" cy="16002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3762375"/>
            <a:r>
              <a:rPr lang="en-US" sz="6000">
                <a:solidFill>
                  <a:schemeClr val="bg1"/>
                </a:solidFill>
                <a:latin typeface="Times New Roman"/>
                <a:cs typeface="Times New Roman"/>
              </a:rPr>
              <a:t>Make it and Break it</a:t>
            </a:r>
            <a:endParaRPr lang="en-US" sz="6000">
              <a:solidFill>
                <a:srgbClr val="CCCCCC"/>
              </a:solidFill>
              <a:latin typeface="Times New Roman"/>
              <a:cs typeface="Times New Roman"/>
            </a:endParaRPr>
          </a:p>
        </p:txBody>
      </p:sp>
      <p:sp>
        <p:nvSpPr>
          <p:cNvPr id="2155" name="Rectangle 167"/>
          <p:cNvSpPr>
            <a:spLocks noChangeArrowheads="1"/>
          </p:cNvSpPr>
          <p:nvPr/>
        </p:nvSpPr>
        <p:spPr bwMode="auto">
          <a:xfrm>
            <a:off x="9719" y="6410542"/>
            <a:ext cx="15730590" cy="1620328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3762375"/>
            <a:r>
              <a:rPr lang="en-US" sz="6000" dirty="0">
                <a:solidFill>
                  <a:schemeClr val="bg1"/>
                </a:solidFill>
                <a:latin typeface="Times New Roman"/>
                <a:cs typeface="Times New Roman"/>
              </a:rPr>
              <a:t>Project Overview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6" name="Rectangle 164"/>
          <p:cNvSpPr>
            <a:spLocks noChangeArrowheads="1"/>
          </p:cNvSpPr>
          <p:nvPr/>
        </p:nvSpPr>
        <p:spPr bwMode="auto">
          <a:xfrm>
            <a:off x="35648970" y="6410542"/>
            <a:ext cx="15553752" cy="1649248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3762375"/>
            <a:r>
              <a:rPr lang="en-US" sz="6000" dirty="0">
                <a:solidFill>
                  <a:schemeClr val="bg1"/>
                </a:solidFill>
                <a:latin typeface="Times New Roman"/>
                <a:cs typeface="Times New Roman"/>
              </a:rPr>
              <a:t>Swarm Formation and Control</a:t>
            </a:r>
          </a:p>
        </p:txBody>
      </p:sp>
      <p:sp>
        <p:nvSpPr>
          <p:cNvPr id="20" name="Text Box 2546"/>
          <p:cNvSpPr txBox="1">
            <a:spLocks noChangeArrowheads="1"/>
          </p:cNvSpPr>
          <p:nvPr/>
        </p:nvSpPr>
        <p:spPr bwMode="auto">
          <a:xfrm>
            <a:off x="117830" y="8360713"/>
            <a:ext cx="15525871" cy="83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457200" indent="-4572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1200150" indent="-4572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3200" b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QuadX Swarm is an interdisciplinary project which aims to create a swarm of durable </a:t>
            </a:r>
            <a:endParaRPr lang="en-US" sz="3200" b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3200" b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quadcopters capable of autonomous flight. Additionally, the team assists in graduate</a:t>
            </a:r>
            <a:endParaRPr lang="en-US" sz="3200" b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3200" b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research pertaining to particle swarm optimization and unexploded ordnance searches.</a:t>
            </a:r>
            <a:endParaRPr lang="en-US" sz="3200" b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3200" b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By splitting into two subgroups, this year's team aims to accomplish the following </a:t>
            </a:r>
            <a:endParaRPr lang="en-US" sz="3200" b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3200" b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goals;</a:t>
            </a:r>
            <a:endParaRPr lang="en-US" sz="3200" b="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Times New Roman"/>
                <a:ea typeface="ＭＳ Ｐゴシック"/>
                <a:cs typeface="Times New Roman"/>
              </a:rPr>
              <a:t>Make It and Break It</a:t>
            </a:r>
            <a:endParaRPr lang="en-US" sz="3600" b="0" dirty="0">
              <a:latin typeface="Arial"/>
              <a:ea typeface="ＭＳ Ｐゴシック"/>
              <a:cs typeface="Arial"/>
            </a:endParaRPr>
          </a:p>
          <a:p>
            <a:pPr marL="571500" indent="-571500" algn="l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3200" b="0" dirty="0">
                <a:latin typeface="Times New Roman"/>
                <a:ea typeface="ＭＳ Ｐゴシック"/>
                <a:cs typeface="Times New Roman"/>
              </a:rPr>
              <a:t>Improve the robustness of the quadcopter to ensure that all electronics and instruments remain safe in the instance of a rough landing or crash. </a:t>
            </a:r>
            <a:endParaRPr lang="en-US" sz="3200" b="0" dirty="0">
              <a:latin typeface="Arial"/>
              <a:ea typeface="ＭＳ Ｐゴシック"/>
              <a:cs typeface="Arial"/>
            </a:endParaRPr>
          </a:p>
          <a:p>
            <a:pPr marL="571500" indent="-571500" algn="l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3200" b="0" dirty="0">
                <a:latin typeface="Times New Roman"/>
                <a:ea typeface="ＭＳ Ｐゴシック"/>
                <a:cs typeface="Times New Roman"/>
              </a:rPr>
              <a:t>Ensure that the quadcopter is capable of operating in inclement weather such as rain, sleet, or snow.</a:t>
            </a:r>
            <a:endParaRPr lang="en-US" sz="32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Communications/Controls</a:t>
            </a:r>
            <a:endParaRPr lang="en-US" sz="36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571500" indent="-571500" algn="l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3200" b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Complete autonomous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Times New Roman"/>
              </a:rPr>
              <a:t> </a:t>
            </a:r>
            <a:r>
              <a:rPr lang="en-US" sz="3200" b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multi-quad missions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Times New Roman"/>
              </a:rPr>
              <a:t> </a:t>
            </a:r>
            <a:r>
              <a:rPr lang="en-US" sz="3200" b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that are programmed in Python using the Robot Operating System (ROS) and run using an on-board Raspberry Pi and Pixhawk flight controller</a:t>
            </a:r>
            <a:r>
              <a:rPr lang="en-US" sz="3600" b="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. </a:t>
            </a:r>
            <a:endParaRPr lang="en-US" sz="3600" b="0" dirty="0">
              <a:latin typeface="Times New Roman"/>
              <a:ea typeface="ＭＳ Ｐゴシック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br>
              <a:rPr lang="en-US" sz="3200" dirty="0"/>
            </a:br>
            <a:endParaRPr lang="en-US" sz="4500" b="0" dirty="0">
              <a:latin typeface="Times New Roman" charset="0"/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9660" y="17241106"/>
            <a:ext cx="11066643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Times New Roman"/>
                <a:cs typeface="Times New Roman"/>
              </a:rPr>
              <a:t>Design Criteria</a:t>
            </a:r>
          </a:p>
          <a:p>
            <a:pPr algn="l"/>
            <a:r>
              <a:rPr lang="en-US" sz="4000" b="0" dirty="0">
                <a:solidFill>
                  <a:srgbClr val="000000"/>
                </a:solidFill>
                <a:latin typeface="Times New Roman"/>
                <a:cs typeface="Times New Roman"/>
              </a:rPr>
              <a:t>I. Payload does not exceed 125g threshold</a:t>
            </a:r>
            <a:endParaRPr lang="en-US" sz="4000" b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000" b="0" dirty="0">
                <a:solidFill>
                  <a:srgbClr val="000000"/>
                </a:solidFill>
                <a:latin typeface="Times New Roman"/>
                <a:cs typeface="Times New Roman"/>
              </a:rPr>
              <a:t>II. Flight accuracy is not hindered</a:t>
            </a:r>
            <a:r>
              <a:rPr lang="en-US" sz="4000" b="0">
                <a:solidFill>
                  <a:srgbClr val="000000"/>
                </a:solidFill>
                <a:latin typeface="Times New Roman"/>
                <a:cs typeface="Times New Roman"/>
              </a:rPr>
              <a:t> (</a:t>
            </a:r>
            <a:r>
              <a:rPr lang="en-US" sz="4000" b="0" dirty="0">
                <a:solidFill>
                  <a:srgbClr val="000000"/>
                </a:solidFill>
                <a:latin typeface="Times New Roman"/>
                <a:cs typeface="Times New Roman"/>
              </a:rPr>
              <a:t>resultant drag)</a:t>
            </a:r>
          </a:p>
          <a:p>
            <a:pPr algn="l"/>
            <a:r>
              <a:rPr lang="en-US" sz="4000" b="0" dirty="0">
                <a:solidFill>
                  <a:srgbClr val="000000"/>
                </a:solidFill>
                <a:latin typeface="Times New Roman"/>
                <a:cs typeface="Times New Roman"/>
              </a:rPr>
              <a:t>III. Provide impact protection </a:t>
            </a:r>
            <a:r>
              <a:rPr lang="en-US" sz="4000" b="0">
                <a:solidFill>
                  <a:srgbClr val="000000"/>
                </a:solidFill>
                <a:latin typeface="Times New Roman"/>
                <a:cs typeface="Times New Roman"/>
              </a:rPr>
              <a:t>up </a:t>
            </a:r>
            <a:r>
              <a:rPr lang="en-US" sz="4000" b="0" dirty="0">
                <a:solidFill>
                  <a:srgbClr val="000000"/>
                </a:solidFill>
                <a:latin typeface="Times New Roman"/>
                <a:cs typeface="Times New Roman"/>
              </a:rPr>
              <a:t>to </a:t>
            </a:r>
            <a:r>
              <a:rPr lang="en-US" sz="4000" b="0">
                <a:solidFill>
                  <a:srgbClr val="000000"/>
                </a:solidFill>
                <a:latin typeface="Times New Roman"/>
                <a:cs typeface="Times New Roman"/>
              </a:rPr>
              <a:t>10 meters</a:t>
            </a:r>
            <a:endParaRPr lang="en-US" sz="4000" b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000" b="0" dirty="0">
                <a:solidFill>
                  <a:srgbClr val="000000"/>
                </a:solidFill>
                <a:latin typeface="Times New Roman"/>
                <a:cs typeface="Times New Roman"/>
              </a:rPr>
              <a:t>IV. Electronics are water resistant</a:t>
            </a:r>
          </a:p>
          <a:p>
            <a:pPr algn="l"/>
            <a:r>
              <a:rPr lang="en-US" sz="4000" b="0" dirty="0">
                <a:solidFill>
                  <a:srgbClr val="000000"/>
                </a:solidFill>
                <a:latin typeface="Times New Roman"/>
                <a:cs typeface="Times New Roman"/>
              </a:rPr>
              <a:t>V. Shell does not cause overheating issues</a:t>
            </a:r>
          </a:p>
        </p:txBody>
      </p:sp>
      <p:sp>
        <p:nvSpPr>
          <p:cNvPr id="22" name="Rectangle 166">
            <a:extLst>
              <a:ext uri="{FF2B5EF4-FFF2-40B4-BE49-F238E27FC236}">
                <a16:creationId xmlns:a16="http://schemas.microsoft.com/office/drawing/2014/main" id="{7E6B5A3A-C858-4606-B9D0-A13D442BB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21" y="28542849"/>
            <a:ext cx="16174871" cy="1637646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3762375"/>
            <a:r>
              <a:rPr lang="en-US" sz="6000" dirty="0">
                <a:solidFill>
                  <a:schemeClr val="bg1"/>
                </a:solidFill>
                <a:latin typeface="Times New Roman"/>
                <a:cs typeface="Times New Roman"/>
              </a:rPr>
              <a:t>Collision Avoidance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166">
            <a:extLst>
              <a:ext uri="{FF2B5EF4-FFF2-40B4-BE49-F238E27FC236}">
                <a16:creationId xmlns:a16="http://schemas.microsoft.com/office/drawing/2014/main" id="{885E7B36-F964-48B7-A03E-5CFF77376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8436" y="19393588"/>
            <a:ext cx="15101180" cy="1763006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3762375"/>
            <a:r>
              <a:rPr lang="en-US" sz="6000" dirty="0">
                <a:solidFill>
                  <a:schemeClr val="bg1"/>
                </a:solidFill>
                <a:latin typeface="Times New Roman"/>
                <a:cs typeface="Times New Roman"/>
              </a:rPr>
              <a:t>Multi-Vehicle Communication</a:t>
            </a:r>
          </a:p>
        </p:txBody>
      </p:sp>
      <p:sp>
        <p:nvSpPr>
          <p:cNvPr id="19" name="Rectangle 166">
            <a:extLst>
              <a:ext uri="{FF2B5EF4-FFF2-40B4-BE49-F238E27FC236}">
                <a16:creationId xmlns:a16="http://schemas.microsoft.com/office/drawing/2014/main" id="{45F27052-7744-4E57-AA3B-C67CBDBAB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13835" y="28335300"/>
            <a:ext cx="15074398" cy="1573418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3762375"/>
            <a:r>
              <a:rPr lang="en-US" sz="6000" dirty="0">
                <a:solidFill>
                  <a:schemeClr val="bg1"/>
                </a:solidFill>
                <a:latin typeface="Times New Roman"/>
                <a:cs typeface="Times New Roman"/>
              </a:rPr>
              <a:t>Simulation Environment</a:t>
            </a:r>
            <a:endParaRPr lang="en-US" sz="6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0F1BBF-83D3-4474-BAC2-B99D39410993}"/>
              </a:ext>
            </a:extLst>
          </p:cNvPr>
          <p:cNvSpPr txBox="1"/>
          <p:nvPr/>
        </p:nvSpPr>
        <p:spPr>
          <a:xfrm>
            <a:off x="36400025" y="29939823"/>
            <a:ext cx="14416688" cy="34470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0" dirty="0">
                <a:solidFill>
                  <a:schemeClr val="tx1"/>
                </a:solidFill>
                <a:latin typeface="Times New Roman"/>
                <a:cs typeface="Arial"/>
              </a:rPr>
              <a:t>Our simulation environment was implemented using a combination of ROS, Gazebo, PX4, and Python programming within a virtual machine.</a:t>
            </a: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/>
            <a:br>
              <a:rPr lang="en-US" dirty="0"/>
            </a:br>
            <a:endParaRPr lang="en-US"/>
          </a:p>
        </p:txBody>
      </p:sp>
      <p:pic>
        <p:nvPicPr>
          <p:cNvPr id="26" name="Picture 4" descr="Diagram&#10;&#10;Description automatically generated">
            <a:extLst>
              <a:ext uri="{FF2B5EF4-FFF2-40B4-BE49-F238E27FC236}">
                <a16:creationId xmlns:a16="http://schemas.microsoft.com/office/drawing/2014/main" id="{330B1747-395D-43AB-852C-67C63F90D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860" y="21698638"/>
            <a:ext cx="7028516" cy="3023617"/>
          </a:xfrm>
          <a:prstGeom prst="rect">
            <a:avLst/>
          </a:prstGeom>
        </p:spPr>
      </p:pic>
      <p:pic>
        <p:nvPicPr>
          <p:cNvPr id="10" name="Picture 10" descr="A picture containing food, dessert, eaten&#10;&#10;Description automatically generated">
            <a:extLst>
              <a:ext uri="{FF2B5EF4-FFF2-40B4-BE49-F238E27FC236}">
                <a16:creationId xmlns:a16="http://schemas.microsoft.com/office/drawing/2014/main" id="{1F1A51AC-38D9-4C2E-BEF3-DCE678CD4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89" r="2727" b="571"/>
          <a:stretch/>
        </p:blipFill>
        <p:spPr>
          <a:xfrm>
            <a:off x="12371502" y="17410361"/>
            <a:ext cx="3151175" cy="3411219"/>
          </a:xfrm>
          <a:prstGeom prst="rect">
            <a:avLst/>
          </a:prstGeom>
        </p:spPr>
      </p:pic>
      <p:sp>
        <p:nvSpPr>
          <p:cNvPr id="29" name="Rectangle 164">
            <a:extLst>
              <a:ext uri="{FF2B5EF4-FFF2-40B4-BE49-F238E27FC236}">
                <a16:creationId xmlns:a16="http://schemas.microsoft.com/office/drawing/2014/main" id="{4E10ED8E-0CE0-4EEB-9D6D-6E839295B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6705" y="16769299"/>
            <a:ext cx="20342962" cy="1668997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defTabSz="3762375"/>
            <a:r>
              <a:rPr lang="en-US" sz="6000" dirty="0">
                <a:solidFill>
                  <a:schemeClr val="bg1"/>
                </a:solidFill>
                <a:latin typeface="Times New Roman"/>
                <a:cs typeface="Times New Roman"/>
              </a:rPr>
              <a:t>Robot Operating </a:t>
            </a:r>
            <a:r>
              <a:rPr lang="en-US" sz="6000">
                <a:solidFill>
                  <a:schemeClr val="bg1"/>
                </a:solidFill>
                <a:latin typeface="Times New Roman"/>
                <a:cs typeface="Times New Roman"/>
              </a:rPr>
              <a:t>System (ROS</a:t>
            </a:r>
            <a:r>
              <a:rPr lang="en-US" sz="6000" dirty="0">
                <a:solidFill>
                  <a:schemeClr val="bg1"/>
                </a:solidFill>
                <a:latin typeface="Times New Roman"/>
                <a:cs typeface="Times New Roman"/>
              </a:rPr>
              <a:t>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4099429-7F75-411B-A8B9-5A435759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" r="73780" b="6250"/>
          <a:stretch/>
        </p:blipFill>
        <p:spPr>
          <a:xfrm>
            <a:off x="43750014" y="343890"/>
            <a:ext cx="5509734" cy="5687936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4578200-8E8C-4F2B-96B7-9842344BF692}"/>
              </a:ext>
            </a:extLst>
          </p:cNvPr>
          <p:cNvSpPr/>
          <p:nvPr/>
        </p:nvSpPr>
        <p:spPr>
          <a:xfrm>
            <a:off x="16779618" y="18645108"/>
            <a:ext cx="16715670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685800" indent="-685800" algn="l">
              <a:buFont typeface="Arial"/>
              <a:buChar char="•"/>
            </a:pPr>
            <a:r>
              <a:rPr lang="en-US" sz="4800" b="0" dirty="0">
                <a:solidFill>
                  <a:schemeClr val="tx1"/>
                </a:solidFill>
                <a:latin typeface="Times New Roman"/>
                <a:ea typeface="Verdana"/>
                <a:cs typeface="Arial"/>
              </a:rPr>
              <a:t>Open-source middleware suite for robotic software development</a:t>
            </a:r>
            <a:endParaRPr lang="en-US" sz="4800" b="0" dirty="0">
              <a:solidFill>
                <a:schemeClr val="tx1"/>
              </a:solidFill>
              <a:latin typeface="Times New Roman"/>
              <a:ea typeface="Verdana"/>
              <a:cs typeface="Arial" charset="0"/>
            </a:endParaRPr>
          </a:p>
          <a:p>
            <a:pPr marL="685800" indent="-685800" algn="l">
              <a:buFont typeface="Arial"/>
              <a:buChar char="•"/>
            </a:pPr>
            <a:r>
              <a:rPr lang="en-US" sz="4800" b="0" dirty="0">
                <a:solidFill>
                  <a:schemeClr val="tx1"/>
                </a:solidFill>
                <a:latin typeface="Times New Roman"/>
                <a:ea typeface="Verdana"/>
                <a:cs typeface="Arial"/>
              </a:rPr>
              <a:t>Uses MAVROS; an extendable communication package for devices running ROS</a:t>
            </a:r>
            <a:endParaRPr lang="en-US" sz="4800" b="0">
              <a:solidFill>
                <a:schemeClr val="tx1"/>
              </a:solidFill>
              <a:latin typeface="Times New Roman"/>
              <a:ea typeface="Verdana"/>
              <a:cs typeface="Arial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D59BC27-860F-49AB-B601-7B394D4496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" r="73780" b="6250"/>
          <a:stretch/>
        </p:blipFill>
        <p:spPr>
          <a:xfrm>
            <a:off x="2257110" y="343890"/>
            <a:ext cx="5509734" cy="5687936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9910912-14E2-4039-8AF7-AE936C182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32899" y="6406665"/>
            <a:ext cx="20417679" cy="10357979"/>
          </a:xfrm>
          <a:prstGeom prst="rect">
            <a:avLst/>
          </a:prstGeom>
        </p:spPr>
      </p:pic>
      <p:pic>
        <p:nvPicPr>
          <p:cNvPr id="7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BF651B79-0B46-4E3A-9CEE-CD7802057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31" t="15504" r="144" b="21890"/>
          <a:stretch/>
        </p:blipFill>
        <p:spPr>
          <a:xfrm>
            <a:off x="35955251" y="32164393"/>
            <a:ext cx="15094240" cy="5923026"/>
          </a:xfrm>
          <a:prstGeom prst="rect">
            <a:avLst/>
          </a:prstGeom>
        </p:spPr>
      </p:pic>
      <p:pic>
        <p:nvPicPr>
          <p:cNvPr id="12" name="Picture 12" descr="Diagram&#10;&#10;Description automatically generated">
            <a:extLst>
              <a:ext uri="{FF2B5EF4-FFF2-40B4-BE49-F238E27FC236}">
                <a16:creationId xmlns:a16="http://schemas.microsoft.com/office/drawing/2014/main" id="{4AF8D458-A2D1-4003-B51C-40DB2014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32655" y="21186369"/>
            <a:ext cx="9091522" cy="71345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70BD8B-458C-4F2C-8F2D-D46009B1FBEA}"/>
              </a:ext>
            </a:extLst>
          </p:cNvPr>
          <p:cNvSpPr txBox="1"/>
          <p:nvPr/>
        </p:nvSpPr>
        <p:spPr>
          <a:xfrm>
            <a:off x="45241180" y="22036442"/>
            <a:ext cx="5605284" cy="21082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 algn="l">
              <a:buFont typeface="Arial"/>
              <a:buChar char="•"/>
            </a:pPr>
            <a:r>
              <a:rPr lang="en-US" sz="4400" b="0" dirty="0">
                <a:solidFill>
                  <a:schemeClr val="tx1"/>
                </a:solidFill>
                <a:latin typeface="Times New Roman"/>
                <a:cs typeface="Arial"/>
              </a:rPr>
              <a:t>Digi XBee Radio Units and SSH</a:t>
            </a:r>
          </a:p>
          <a:p>
            <a:pPr algn="l"/>
            <a:endParaRPr lang="en-US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D5D4EF-D077-4D59-9D4C-014229AC1495}"/>
              </a:ext>
            </a:extLst>
          </p:cNvPr>
          <p:cNvSpPr txBox="1"/>
          <p:nvPr/>
        </p:nvSpPr>
        <p:spPr>
          <a:xfrm>
            <a:off x="45228367" y="23848050"/>
            <a:ext cx="6974691" cy="14157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 algn="l">
              <a:buFont typeface="Arial,Sans-Serif"/>
              <a:buChar char="•"/>
            </a:pPr>
            <a:r>
              <a:rPr lang="en-US" b="0" dirty="0">
                <a:solidFill>
                  <a:schemeClr val="tx1"/>
                </a:solidFill>
                <a:latin typeface="Times New Roman"/>
                <a:cs typeface="Times New Roman"/>
              </a:rPr>
              <a:t>Transceiver:  </a:t>
            </a:r>
            <a:endParaRPr lang="en-US" b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en-US" b="0" dirty="0">
                <a:solidFill>
                  <a:schemeClr val="tx1"/>
                </a:solidFill>
                <a:latin typeface="Times New Roman"/>
                <a:cs typeface="Times New Roman"/>
              </a:rPr>
              <a:t>     Ground Robot</a:t>
            </a:r>
            <a:endParaRPr lang="en-US" b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FC18F1-DE82-4F18-8C58-86C449372399}"/>
              </a:ext>
            </a:extLst>
          </p:cNvPr>
          <p:cNvSpPr txBox="1"/>
          <p:nvPr/>
        </p:nvSpPr>
        <p:spPr>
          <a:xfrm>
            <a:off x="45237334" y="25597820"/>
            <a:ext cx="6331932" cy="20774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 algn="l">
              <a:buFont typeface="Arial,Sans-Serif"/>
              <a:buChar char="•"/>
            </a:pPr>
            <a:r>
              <a:rPr lang="en-US" b="0" dirty="0">
                <a:solidFill>
                  <a:schemeClr val="tx1"/>
                </a:solidFill>
                <a:latin typeface="Times New Roman"/>
                <a:cs typeface="Times New Roman"/>
              </a:rPr>
              <a:t> Receiver: Quadcopter </a:t>
            </a:r>
            <a:endParaRPr lang="en-US" b="0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endParaRPr lang="en-US" b="0" dirty="0">
              <a:latin typeface="Arial"/>
              <a:cs typeface="Arial"/>
            </a:endParaRPr>
          </a:p>
          <a:p>
            <a:pPr algn="l"/>
            <a:endParaRPr lang="en-US" dirty="0">
              <a:cs typeface="Arial"/>
            </a:endParaRPr>
          </a:p>
        </p:txBody>
      </p:sp>
      <p:pic>
        <p:nvPicPr>
          <p:cNvPr id="18" name="Picture 20">
            <a:extLst>
              <a:ext uri="{FF2B5EF4-FFF2-40B4-BE49-F238E27FC236}">
                <a16:creationId xmlns:a16="http://schemas.microsoft.com/office/drawing/2014/main" id="{30DB3EDB-D79C-46ED-A547-D4049EAC3E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00" r="6915" b="1960"/>
          <a:stretch/>
        </p:blipFill>
        <p:spPr>
          <a:xfrm>
            <a:off x="30836830" y="22266546"/>
            <a:ext cx="3048619" cy="2296417"/>
          </a:xfrm>
          <a:prstGeom prst="rect">
            <a:avLst/>
          </a:prstGeom>
        </p:spPr>
      </p:pic>
      <p:pic>
        <p:nvPicPr>
          <p:cNvPr id="21" name="Picture 22" descr="Text, whiteboard&#10;&#10;Description automatically generated">
            <a:extLst>
              <a:ext uri="{FF2B5EF4-FFF2-40B4-BE49-F238E27FC236}">
                <a16:creationId xmlns:a16="http://schemas.microsoft.com/office/drawing/2014/main" id="{93D360E4-E8E2-400F-9335-90615C11F7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256" r="35256" b="-781"/>
          <a:stretch/>
        </p:blipFill>
        <p:spPr>
          <a:xfrm>
            <a:off x="11438124" y="17431324"/>
            <a:ext cx="930226" cy="3448094"/>
          </a:xfrm>
          <a:prstGeom prst="rect">
            <a:avLst/>
          </a:prstGeom>
        </p:spPr>
      </p:pic>
      <p:pic>
        <p:nvPicPr>
          <p:cNvPr id="23" name="Picture 27" descr="Diagram&#10;&#10;Description automatically generated">
            <a:extLst>
              <a:ext uri="{FF2B5EF4-FFF2-40B4-BE49-F238E27FC236}">
                <a16:creationId xmlns:a16="http://schemas.microsoft.com/office/drawing/2014/main" id="{9A8AD4ED-A20D-4C05-A030-A8AC0E198D4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9633" r="4396" b="4102"/>
          <a:stretch/>
        </p:blipFill>
        <p:spPr>
          <a:xfrm>
            <a:off x="8837152" y="21697819"/>
            <a:ext cx="5680493" cy="3012212"/>
          </a:xfrm>
          <a:prstGeom prst="rect">
            <a:avLst/>
          </a:prstGeom>
        </p:spPr>
      </p:pic>
      <p:pic>
        <p:nvPicPr>
          <p:cNvPr id="6" name="Picture 16" descr="Timeline&#10;&#10;Description automatically generated">
            <a:extLst>
              <a:ext uri="{FF2B5EF4-FFF2-40B4-BE49-F238E27FC236}">
                <a16:creationId xmlns:a16="http://schemas.microsoft.com/office/drawing/2014/main" id="{8E373A03-6ACE-4C40-B736-13E260946F2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0327" r="179" b="31600"/>
          <a:stretch/>
        </p:blipFill>
        <p:spPr>
          <a:xfrm>
            <a:off x="-394400" y="30305398"/>
            <a:ext cx="17008565" cy="7764132"/>
          </a:xfrm>
          <a:prstGeom prst="rect">
            <a:avLst/>
          </a:prstGeom>
        </p:spPr>
      </p:pic>
      <p:pic>
        <p:nvPicPr>
          <p:cNvPr id="24" name="Picture 31">
            <a:extLst>
              <a:ext uri="{FF2B5EF4-FFF2-40B4-BE49-F238E27FC236}">
                <a16:creationId xmlns:a16="http://schemas.microsoft.com/office/drawing/2014/main" id="{964CF63D-05E4-406F-BF61-54793BAB169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518" t="3891" r="16058" b="489"/>
          <a:stretch/>
        </p:blipFill>
        <p:spPr>
          <a:xfrm>
            <a:off x="19101935" y="31876387"/>
            <a:ext cx="3954865" cy="5672053"/>
          </a:xfrm>
          <a:prstGeom prst="rect">
            <a:avLst/>
          </a:prstGeom>
        </p:spPr>
      </p:pic>
      <p:pic>
        <p:nvPicPr>
          <p:cNvPr id="16" name="Picture 16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49624BF4-58F9-439E-AD09-8F7A8BEFC3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036177" y="20942814"/>
            <a:ext cx="5310633" cy="3126611"/>
          </a:xfrm>
          <a:prstGeom prst="rect">
            <a:avLst/>
          </a:prstGeom>
        </p:spPr>
      </p:pic>
      <p:pic>
        <p:nvPicPr>
          <p:cNvPr id="32" name="Picture 3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B24C86-29B2-4EE5-8B71-FF4C573816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780616" y="24566305"/>
            <a:ext cx="16080557" cy="11503248"/>
          </a:xfrm>
          <a:prstGeom prst="rect">
            <a:avLst/>
          </a:prstGeom>
        </p:spPr>
      </p:pic>
      <p:pic>
        <p:nvPicPr>
          <p:cNvPr id="33" name="Picture 33" descr="A picture containing icon&#10;&#10;Description automatically generated">
            <a:extLst>
              <a:ext uri="{FF2B5EF4-FFF2-40B4-BE49-F238E27FC236}">
                <a16:creationId xmlns:a16="http://schemas.microsoft.com/office/drawing/2014/main" id="{E9A0AD10-AE7A-4ABA-AB84-E897309E7C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943699" y="34068423"/>
            <a:ext cx="3935073" cy="3886024"/>
          </a:xfrm>
          <a:prstGeom prst="rect">
            <a:avLst/>
          </a:prstGeom>
        </p:spPr>
      </p:pic>
      <p:pic>
        <p:nvPicPr>
          <p:cNvPr id="14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312C8893-468A-4886-8F49-6993A6B5B0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90125" y="25850761"/>
            <a:ext cx="4298312" cy="2615832"/>
          </a:xfrm>
          <a:prstGeom prst="rect">
            <a:avLst/>
          </a:prstGeom>
        </p:spPr>
      </p:pic>
      <p:pic>
        <p:nvPicPr>
          <p:cNvPr id="17" name="Picture 36">
            <a:extLst>
              <a:ext uri="{FF2B5EF4-FFF2-40B4-BE49-F238E27FC236}">
                <a16:creationId xmlns:a16="http://schemas.microsoft.com/office/drawing/2014/main" id="{701BAE23-5DCF-40DF-8B11-F8F754BC11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04832" y="25844472"/>
            <a:ext cx="4293080" cy="2617211"/>
          </a:xfrm>
          <a:prstGeom prst="rect">
            <a:avLst/>
          </a:prstGeom>
        </p:spPr>
      </p:pic>
      <p:pic>
        <p:nvPicPr>
          <p:cNvPr id="37" name="Picture 37" descr="Diagram&#10;&#10;Description automatically generated">
            <a:extLst>
              <a:ext uri="{FF2B5EF4-FFF2-40B4-BE49-F238E27FC236}">
                <a16:creationId xmlns:a16="http://schemas.microsoft.com/office/drawing/2014/main" id="{9D33DD4A-10EC-4995-BC91-A8C5B17CED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70373" y="25838630"/>
            <a:ext cx="4277445" cy="26289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2E12339-0075-4086-B1A7-A1CA2A333AFF}"/>
              </a:ext>
            </a:extLst>
          </p:cNvPr>
          <p:cNvSpPr/>
          <p:nvPr/>
        </p:nvSpPr>
        <p:spPr bwMode="auto">
          <a:xfrm>
            <a:off x="1797169" y="21683931"/>
            <a:ext cx="12709584" cy="3027872"/>
          </a:xfrm>
          <a:prstGeom prst="rect">
            <a:avLst/>
          </a:prstGeom>
          <a:noFill/>
          <a:ln w="57150" cap="flat" cmpd="sng" algn="ctr">
            <a:solidFill>
              <a:srgbClr val="2C189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3762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D29F05-4147-4029-804B-399710B33918}"/>
              </a:ext>
            </a:extLst>
          </p:cNvPr>
          <p:cNvSpPr txBox="1"/>
          <p:nvPr/>
        </p:nvSpPr>
        <p:spPr>
          <a:xfrm>
            <a:off x="6057721" y="20968479"/>
            <a:ext cx="5138467" cy="7540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Final Design - 110g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D329D82-686B-4E2E-A607-2195C23E690D}"/>
              </a:ext>
            </a:extLst>
          </p:cNvPr>
          <p:cNvSpPr/>
          <p:nvPr/>
        </p:nvSpPr>
        <p:spPr bwMode="auto">
          <a:xfrm>
            <a:off x="1700481" y="25834316"/>
            <a:ext cx="12850483" cy="2625305"/>
          </a:xfrm>
          <a:prstGeom prst="rect">
            <a:avLst/>
          </a:prstGeom>
          <a:noFill/>
          <a:ln w="57150" cap="flat" cmpd="sng" algn="ctr">
            <a:solidFill>
              <a:srgbClr val="2C189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3762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7998463-C1C5-43D7-9D00-BA643F49A27F}"/>
              </a:ext>
            </a:extLst>
          </p:cNvPr>
          <p:cNvSpPr txBox="1"/>
          <p:nvPr/>
        </p:nvSpPr>
        <p:spPr>
          <a:xfrm>
            <a:off x="6621312" y="25041715"/>
            <a:ext cx="4011283" cy="7741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Initial Designs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59BE99B-141D-4D1F-9AAB-E0B997BFEC5C}"/>
              </a:ext>
            </a:extLst>
          </p:cNvPr>
          <p:cNvSpPr/>
          <p:nvPr/>
        </p:nvSpPr>
        <p:spPr bwMode="auto">
          <a:xfrm>
            <a:off x="29961652" y="34057270"/>
            <a:ext cx="3961824" cy="3987992"/>
          </a:xfrm>
          <a:prstGeom prst="rect">
            <a:avLst/>
          </a:prstGeom>
          <a:noFill/>
          <a:ln w="57150" cap="flat" cmpd="sng" algn="ctr">
            <a:solidFill>
              <a:srgbClr val="2C189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3762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DBA50C0-71BE-4928-834E-34350B7661B7}"/>
              </a:ext>
            </a:extLst>
          </p:cNvPr>
          <p:cNvSpPr/>
          <p:nvPr/>
        </p:nvSpPr>
        <p:spPr bwMode="auto">
          <a:xfrm>
            <a:off x="24026662" y="20967595"/>
            <a:ext cx="5315159" cy="3143409"/>
          </a:xfrm>
          <a:prstGeom prst="rect">
            <a:avLst/>
          </a:prstGeom>
          <a:noFill/>
          <a:ln w="57150" cap="flat" cmpd="sng" algn="ctr">
            <a:solidFill>
              <a:srgbClr val="2C189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3762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A1DBC1F-1614-422F-BDC5-13D12697F75B}"/>
              </a:ext>
            </a:extLst>
          </p:cNvPr>
          <p:cNvSpPr/>
          <p:nvPr/>
        </p:nvSpPr>
        <p:spPr bwMode="auto">
          <a:xfrm>
            <a:off x="30820290" y="22261620"/>
            <a:ext cx="3050616" cy="2311536"/>
          </a:xfrm>
          <a:prstGeom prst="rect">
            <a:avLst/>
          </a:prstGeom>
          <a:noFill/>
          <a:ln w="57150" cap="flat" cmpd="sng" algn="ctr">
            <a:solidFill>
              <a:srgbClr val="2C189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3762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B378F9C-6112-4072-994B-02D0DC6E79E0}"/>
              </a:ext>
            </a:extLst>
          </p:cNvPr>
          <p:cNvSpPr/>
          <p:nvPr/>
        </p:nvSpPr>
        <p:spPr bwMode="auto">
          <a:xfrm>
            <a:off x="19092615" y="31872448"/>
            <a:ext cx="3951811" cy="5662136"/>
          </a:xfrm>
          <a:prstGeom prst="rect">
            <a:avLst/>
          </a:prstGeom>
          <a:noFill/>
          <a:ln w="57150" cap="flat" cmpd="sng" algn="ctr">
            <a:solidFill>
              <a:srgbClr val="2C189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3762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6F3366E-EDBB-4291-998C-6702EB8A7F81}"/>
              </a:ext>
            </a:extLst>
          </p:cNvPr>
          <p:cNvSpPr/>
          <p:nvPr/>
        </p:nvSpPr>
        <p:spPr bwMode="auto">
          <a:xfrm>
            <a:off x="6788406" y="34716606"/>
            <a:ext cx="3235476" cy="2496398"/>
          </a:xfrm>
          <a:prstGeom prst="rect">
            <a:avLst/>
          </a:prstGeom>
          <a:noFill/>
          <a:ln w="57150" cap="flat" cmpd="sng" algn="ctr">
            <a:solidFill>
              <a:srgbClr val="2C189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3762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B4F0F5E-9039-4424-8C22-0E2A9D9BCC5C}"/>
              </a:ext>
            </a:extLst>
          </p:cNvPr>
          <p:cNvSpPr/>
          <p:nvPr/>
        </p:nvSpPr>
        <p:spPr bwMode="auto">
          <a:xfrm>
            <a:off x="13905541" y="34624176"/>
            <a:ext cx="1710375" cy="3143409"/>
          </a:xfrm>
          <a:prstGeom prst="rect">
            <a:avLst/>
          </a:prstGeom>
          <a:noFill/>
          <a:ln w="57150" cap="flat" cmpd="sng" algn="ctr">
            <a:solidFill>
              <a:srgbClr val="2C189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3762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4A4411C-394D-4BE0-AD89-FEB58396852E}"/>
              </a:ext>
            </a:extLst>
          </p:cNvPr>
          <p:cNvSpPr/>
          <p:nvPr/>
        </p:nvSpPr>
        <p:spPr bwMode="auto">
          <a:xfrm>
            <a:off x="3044978" y="34497448"/>
            <a:ext cx="3304799" cy="2507589"/>
          </a:xfrm>
          <a:prstGeom prst="rect">
            <a:avLst/>
          </a:prstGeom>
          <a:noFill/>
          <a:ln w="57150" cap="flat" cmpd="sng" algn="ctr">
            <a:solidFill>
              <a:srgbClr val="2C189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3762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8BA8BF6-2497-4273-9853-55A8D80E75A2}"/>
              </a:ext>
            </a:extLst>
          </p:cNvPr>
          <p:cNvSpPr/>
          <p:nvPr/>
        </p:nvSpPr>
        <p:spPr bwMode="auto">
          <a:xfrm>
            <a:off x="35992923" y="32160523"/>
            <a:ext cx="15066557" cy="5893211"/>
          </a:xfrm>
          <a:prstGeom prst="rect">
            <a:avLst/>
          </a:prstGeom>
          <a:noFill/>
          <a:ln w="57150" cap="flat" cmpd="sng" algn="ctr">
            <a:solidFill>
              <a:srgbClr val="2C189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3762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1C90305-04B7-4831-9C86-AEDDDE443257}"/>
              </a:ext>
            </a:extLst>
          </p:cNvPr>
          <p:cNvSpPr/>
          <p:nvPr/>
        </p:nvSpPr>
        <p:spPr bwMode="auto">
          <a:xfrm>
            <a:off x="-2970" y="34707669"/>
            <a:ext cx="2611572" cy="2276514"/>
          </a:xfrm>
          <a:prstGeom prst="rect">
            <a:avLst/>
          </a:prstGeom>
          <a:noFill/>
          <a:ln w="57150" cap="flat" cmpd="sng" algn="ctr">
            <a:solidFill>
              <a:srgbClr val="2C189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3762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A799F2B-C5E1-4853-8759-B91D78EE3527}"/>
              </a:ext>
            </a:extLst>
          </p:cNvPr>
          <p:cNvSpPr/>
          <p:nvPr/>
        </p:nvSpPr>
        <p:spPr bwMode="auto">
          <a:xfrm>
            <a:off x="11386814" y="17400090"/>
            <a:ext cx="4128461" cy="3420700"/>
          </a:xfrm>
          <a:prstGeom prst="rect">
            <a:avLst/>
          </a:prstGeom>
          <a:noFill/>
          <a:ln w="57150" cap="flat" cmpd="sng" algn="ctr">
            <a:solidFill>
              <a:srgbClr val="2C189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3762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pitchFamily="34" charset="0"/>
            </a:endParaRPr>
          </a:p>
        </p:txBody>
      </p:sp>
      <p:pic>
        <p:nvPicPr>
          <p:cNvPr id="15" name="Picture 27" descr="Chart, radar chart&#10;&#10;Description automatically generated">
            <a:extLst>
              <a:ext uri="{FF2B5EF4-FFF2-40B4-BE49-F238E27FC236}">
                <a16:creationId xmlns:a16="http://schemas.microsoft.com/office/drawing/2014/main" id="{81FAB000-B877-48D3-8770-AABE1FEECFA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219241" y="8070388"/>
            <a:ext cx="7979422" cy="5685884"/>
          </a:xfrm>
          <a:prstGeom prst="rect">
            <a:avLst/>
          </a:prstGeom>
        </p:spPr>
      </p:pic>
      <p:pic>
        <p:nvPicPr>
          <p:cNvPr id="28" name="Picture 29" descr="Chart, radar chart&#10;&#10;Description automatically generated">
            <a:extLst>
              <a:ext uri="{FF2B5EF4-FFF2-40B4-BE49-F238E27FC236}">
                <a16:creationId xmlns:a16="http://schemas.microsoft.com/office/drawing/2014/main" id="{5163DEBC-1160-47D5-A3DF-85F9FF63321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198779" y="13748254"/>
            <a:ext cx="7993569" cy="5545659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A5ACA65C-A2DD-4754-ACEA-9451FE6CB1B2}"/>
              </a:ext>
            </a:extLst>
          </p:cNvPr>
          <p:cNvSpPr/>
          <p:nvPr/>
        </p:nvSpPr>
        <p:spPr>
          <a:xfrm>
            <a:off x="36169489" y="9030516"/>
            <a:ext cx="6645793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685800" indent="-685800" algn="l">
              <a:buFont typeface="Arial"/>
              <a:buChar char="•"/>
            </a:pPr>
            <a:r>
              <a:rPr lang="en-US" sz="4800" b="0" dirty="0">
                <a:solidFill>
                  <a:schemeClr val="tx1"/>
                </a:solidFill>
                <a:latin typeface="Times New Roman"/>
                <a:ea typeface="Verdana"/>
                <a:cs typeface="Arial"/>
              </a:rPr>
              <a:t>Scripted autonomous flight for multi quad missions</a:t>
            </a:r>
            <a:endParaRPr lang="en-US" dirty="0">
              <a:solidFill>
                <a:schemeClr val="tx1"/>
              </a:solidFill>
              <a:ea typeface="Verdana"/>
              <a:cs typeface="Arial" charset="0"/>
            </a:endParaRPr>
          </a:p>
          <a:p>
            <a:pPr algn="l"/>
            <a:endParaRPr lang="en-US" sz="4800" b="0" dirty="0">
              <a:solidFill>
                <a:schemeClr val="tx1"/>
              </a:solidFill>
              <a:latin typeface="Times New Roman"/>
              <a:ea typeface="Verdana"/>
              <a:cs typeface="Arial" charset="0"/>
            </a:endParaRPr>
          </a:p>
          <a:p>
            <a:pPr marL="685800" indent="-685800" algn="l">
              <a:buFont typeface="Arial"/>
              <a:buChar char="•"/>
            </a:pPr>
            <a:endParaRPr lang="en-US" sz="4800" b="0" dirty="0">
              <a:solidFill>
                <a:schemeClr val="tx1"/>
              </a:solidFill>
              <a:latin typeface="Times New Roman"/>
              <a:ea typeface="Verdana"/>
              <a:cs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B251D1B-32C7-4BD6-BE36-38A37D30F3D3}"/>
              </a:ext>
            </a:extLst>
          </p:cNvPr>
          <p:cNvSpPr/>
          <p:nvPr/>
        </p:nvSpPr>
        <p:spPr>
          <a:xfrm>
            <a:off x="36142708" y="13395914"/>
            <a:ext cx="6645793" cy="444737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685800" indent="-685800" algn="l">
              <a:buFont typeface="Arial"/>
              <a:buChar char="•"/>
            </a:pPr>
            <a:endParaRPr lang="en-US" sz="4800" b="0" dirty="0">
              <a:solidFill>
                <a:schemeClr val="tx1"/>
              </a:solidFill>
              <a:latin typeface="Times New Roman"/>
              <a:ea typeface="Verdana"/>
              <a:cs typeface="Arial"/>
            </a:endParaRPr>
          </a:p>
          <a:p>
            <a:pPr marL="685800" indent="-685800" algn="l">
              <a:buFont typeface="Arial"/>
              <a:buChar char="•"/>
            </a:pPr>
            <a:r>
              <a:rPr lang="en-US" sz="4800" b="0" dirty="0">
                <a:solidFill>
                  <a:schemeClr val="tx1"/>
                </a:solidFill>
                <a:latin typeface="Times New Roman"/>
                <a:ea typeface="Verdana"/>
                <a:cs typeface="Arial"/>
              </a:rPr>
              <a:t>Simulated data using Gazebo </a:t>
            </a:r>
          </a:p>
          <a:p>
            <a:pPr marL="685800" indent="-685800" algn="l">
              <a:buFont typeface="Arial"/>
              <a:buChar char="•"/>
            </a:pPr>
            <a:endParaRPr lang="en-US" sz="4800" b="0" dirty="0">
              <a:solidFill>
                <a:schemeClr val="tx1"/>
              </a:solidFill>
              <a:latin typeface="Times New Roman"/>
              <a:ea typeface="Verdana"/>
              <a:cs typeface="Arial"/>
            </a:endParaRPr>
          </a:p>
          <a:p>
            <a:pPr marL="685800" indent="-685800" algn="l">
              <a:buFont typeface="Arial"/>
              <a:buChar char="•"/>
            </a:pPr>
            <a:endParaRPr lang="en-US">
              <a:solidFill>
                <a:schemeClr val="tx1"/>
              </a:solidFill>
              <a:ea typeface="Verdana"/>
              <a:cs typeface="Arial" charset="0"/>
            </a:endParaRPr>
          </a:p>
          <a:p>
            <a:pPr marL="685800" indent="-685800" algn="l">
              <a:buFont typeface="Arial"/>
              <a:buChar char="•"/>
            </a:pPr>
            <a:endParaRPr lang="en-US" sz="4800" b="0" dirty="0">
              <a:solidFill>
                <a:schemeClr val="tx1"/>
              </a:solidFill>
              <a:latin typeface="Times New Roman"/>
              <a:ea typeface="Verdana"/>
              <a:cs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D4EA3A0-4F23-45EE-99FB-6ABB39BDE380}"/>
              </a:ext>
            </a:extLst>
          </p:cNvPr>
          <p:cNvSpPr/>
          <p:nvPr/>
        </p:nvSpPr>
        <p:spPr>
          <a:xfrm>
            <a:off x="37374659" y="17439935"/>
            <a:ext cx="6645793" cy="223138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685800" indent="-685800" algn="l">
              <a:buFont typeface="Arial"/>
              <a:buChar char="•"/>
            </a:pPr>
            <a:endParaRPr lang="en-US" sz="4800" b="0" dirty="0">
              <a:solidFill>
                <a:schemeClr val="tx1"/>
              </a:solidFill>
              <a:latin typeface="Times New Roman"/>
              <a:ea typeface="Verdana"/>
              <a:cs typeface="Arial"/>
            </a:endParaRPr>
          </a:p>
          <a:p>
            <a:pPr marL="685800" indent="-685800" algn="l">
              <a:buFont typeface="Arial"/>
              <a:buChar char="•"/>
            </a:pPr>
            <a:endParaRPr lang="en-US">
              <a:solidFill>
                <a:schemeClr val="tx1"/>
              </a:solidFill>
              <a:ea typeface="Verdana"/>
              <a:cs typeface="Arial" charset="0"/>
            </a:endParaRPr>
          </a:p>
          <a:p>
            <a:pPr marL="685800" indent="-685800" algn="l">
              <a:buFont typeface="Arial"/>
              <a:buChar char="•"/>
            </a:pPr>
            <a:endParaRPr lang="en-US" sz="4800" b="0" dirty="0">
              <a:solidFill>
                <a:schemeClr val="tx1"/>
              </a:solidFill>
              <a:latin typeface="Times New Roman"/>
              <a:ea typeface="Verdana"/>
              <a:cs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D6AB137-3D7C-4874-8C5E-F66F7EB6B1DD}"/>
              </a:ext>
            </a:extLst>
          </p:cNvPr>
          <p:cNvSpPr/>
          <p:nvPr/>
        </p:nvSpPr>
        <p:spPr>
          <a:xfrm>
            <a:off x="36169487" y="11333733"/>
            <a:ext cx="6619012" cy="444737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l"/>
            <a:endParaRPr lang="en-US" sz="4800" b="0" dirty="0">
              <a:solidFill>
                <a:schemeClr val="tx1"/>
              </a:solidFill>
              <a:latin typeface="Times New Roman"/>
              <a:ea typeface="Verdana"/>
              <a:cs typeface="Arial" charset="0"/>
            </a:endParaRPr>
          </a:p>
          <a:p>
            <a:pPr marL="685800" indent="-685800" algn="l">
              <a:buFont typeface="Arial"/>
              <a:buChar char="•"/>
            </a:pPr>
            <a:r>
              <a:rPr lang="en-US" sz="4800" b="0" dirty="0">
                <a:solidFill>
                  <a:schemeClr val="tx1"/>
                </a:solidFill>
                <a:latin typeface="Times New Roman"/>
                <a:ea typeface="Verdana"/>
                <a:cs typeface="Arial"/>
              </a:rPr>
              <a:t>Adaptable search algorithm</a:t>
            </a:r>
            <a:endParaRPr lang="en-US" dirty="0">
              <a:solidFill>
                <a:schemeClr val="tx1"/>
              </a:solidFill>
            </a:endParaRPr>
          </a:p>
          <a:p>
            <a:pPr marL="685800" indent="-685800" algn="l">
              <a:buFont typeface="Arial"/>
              <a:buChar char="•"/>
            </a:pPr>
            <a:endParaRPr lang="en-US" sz="4800" b="0" dirty="0">
              <a:solidFill>
                <a:schemeClr val="tx1"/>
              </a:solidFill>
              <a:latin typeface="Times New Roman"/>
              <a:ea typeface="Verdana"/>
              <a:cs typeface="Arial"/>
            </a:endParaRPr>
          </a:p>
          <a:p>
            <a:pPr marL="685800" indent="-685800" algn="l">
              <a:buFont typeface="Arial"/>
              <a:buChar char="•"/>
            </a:pPr>
            <a:endParaRPr lang="en-US">
              <a:solidFill>
                <a:schemeClr val="tx1"/>
              </a:solidFill>
              <a:ea typeface="Verdana"/>
              <a:cs typeface="Arial" charset="0"/>
            </a:endParaRPr>
          </a:p>
          <a:p>
            <a:pPr marL="685800" indent="-685800" algn="l">
              <a:buFont typeface="Arial"/>
              <a:buChar char="•"/>
            </a:pPr>
            <a:endParaRPr lang="en-US" sz="4800" b="0" dirty="0">
              <a:solidFill>
                <a:schemeClr val="tx1"/>
              </a:solidFill>
              <a:latin typeface="Times New Roman"/>
              <a:ea typeface="Verdana"/>
              <a:cs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E31E682-FB36-451F-9E0A-DA6B64C9F684}"/>
              </a:ext>
            </a:extLst>
          </p:cNvPr>
          <p:cNvSpPr/>
          <p:nvPr/>
        </p:nvSpPr>
        <p:spPr>
          <a:xfrm>
            <a:off x="36142707" y="15458097"/>
            <a:ext cx="6645793" cy="444737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l"/>
            <a:endParaRPr lang="en-US" sz="4800" b="0" dirty="0">
              <a:solidFill>
                <a:schemeClr val="tx1"/>
              </a:solidFill>
              <a:latin typeface="Times New Roman"/>
              <a:ea typeface="Verdana"/>
              <a:cs typeface="Arial" charset="0"/>
            </a:endParaRPr>
          </a:p>
          <a:p>
            <a:pPr marL="685800" indent="-685800" algn="l">
              <a:buFont typeface="Arial"/>
              <a:buChar char="•"/>
            </a:pPr>
            <a:r>
              <a:rPr lang="en-US" sz="4800" b="0" dirty="0">
                <a:solidFill>
                  <a:schemeClr val="tx1"/>
                </a:solidFill>
                <a:latin typeface="Times New Roman"/>
                <a:ea typeface="Verdana"/>
                <a:cs typeface="Arial"/>
              </a:rPr>
              <a:t>Completed autonomous mission with two quads</a:t>
            </a:r>
          </a:p>
          <a:p>
            <a:pPr marL="685800" indent="-685800" algn="l">
              <a:buFont typeface="Arial"/>
              <a:buChar char="•"/>
            </a:pPr>
            <a:endParaRPr lang="en-US">
              <a:solidFill>
                <a:schemeClr val="tx1"/>
              </a:solidFill>
              <a:ea typeface="Verdana"/>
              <a:cs typeface="Arial" charset="0"/>
            </a:endParaRPr>
          </a:p>
          <a:p>
            <a:pPr marL="685800" indent="-685800" algn="l">
              <a:buFont typeface="Arial"/>
              <a:buChar char="•"/>
            </a:pPr>
            <a:endParaRPr lang="en-US" sz="4800" b="0" dirty="0">
              <a:solidFill>
                <a:schemeClr val="tx1"/>
              </a:solidFill>
              <a:latin typeface="Times New Roman"/>
              <a:ea typeface="Verdana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800000"/>
            </a:gs>
            <a:gs pos="50000">
              <a:srgbClr val="800000">
                <a:gamma/>
                <a:tint val="73725"/>
                <a:invGamma/>
              </a:srgbClr>
            </a:gs>
            <a:gs pos="100000">
              <a:srgbClr val="800000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37160" tIns="68580" rIns="137160" bIns="68580" numCol="1" anchor="ctr" anchorCtr="0" compatLnSpc="1">
        <a:prstTxWarp prst="textNoShape">
          <a:avLst/>
        </a:prstTxWarp>
      </a:bodyPr>
      <a:lstStyle>
        <a:defPPr marL="0" marR="0" indent="0" algn="ctr" defTabSz="37623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1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800000"/>
            </a:gs>
            <a:gs pos="50000">
              <a:srgbClr val="800000">
                <a:gamma/>
                <a:tint val="73725"/>
                <a:invGamma/>
              </a:srgbClr>
            </a:gs>
            <a:gs pos="100000">
              <a:srgbClr val="800000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37160" tIns="68580" rIns="137160" bIns="68580" numCol="1" anchor="ctr" anchorCtr="0" compatLnSpc="1">
        <a:prstTxWarp prst="textNoShape">
          <a:avLst/>
        </a:prstTxWarp>
      </a:bodyPr>
      <a:lstStyle>
        <a:defPPr marL="0" marR="0" indent="0" algn="ctr" defTabSz="37623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1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12115</TotalTime>
  <Words>360</Words>
  <Application>Microsoft Office PowerPoint</Application>
  <PresentationFormat>Custom</PresentationFormat>
  <Paragraphs>45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Arial,Sans-Serif</vt:lpstr>
      <vt:lpstr>Times New Roman</vt:lpstr>
      <vt:lpstr>Default Design</vt:lpstr>
      <vt:lpstr>QuadX Swarm Faculty Advisor: Dr. May-Win Thein  ME: Matthew Bowring, Griffith Comtois, Samuel Cranford, Tommy Cranmer,  Patricia Goodwin, Colleen Kelly, Devon Kraemer-Roberts, Shane Monahan, Michael Tung, Cameron Ugolini CS: Noah Bonneau, Brandon Hanson, Timothy Underhill EE: Bartlett Hooper, Andrew Nguyen, Christian Talmo, Jeffrey Wansley III</vt:lpstr>
    </vt:vector>
  </TitlesOfParts>
  <Company>Graphicsland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poster example</dc:title>
  <dc:subject>Free Research Poster</dc:subject>
  <dc:creator>Graphicsland/MakeSigns.com</dc:creator>
  <cp:keywords>scientific, research, template, custom, poster, presentation, symposium, printing, PowerPoint, create, design, example, sample, download</cp:keywords>
  <dc:description>These templates are offered for free to help your create a poster ranging from nursing research posters to psychology research posters.</dc:description>
  <cp:lastModifiedBy>Ollie Kelly</cp:lastModifiedBy>
  <cp:revision>1184</cp:revision>
  <cp:lastPrinted>2014-02-24T14:53:09Z</cp:lastPrinted>
  <dcterms:created xsi:type="dcterms:W3CDTF">2004-07-26T21:45:23Z</dcterms:created>
  <dcterms:modified xsi:type="dcterms:W3CDTF">2021-04-26T01:28:04Z</dcterms:modified>
  <cp:category>science research poster</cp:category>
</cp:coreProperties>
</file>