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6"/>
  </p:notesMasterIdLst>
  <p:handoutMasterIdLst>
    <p:handoutMasterId r:id="rId7"/>
  </p:handoutMasterIdLst>
  <p:sldIdLst>
    <p:sldId id="259" r:id="rId5"/>
  </p:sldIdLst>
  <p:sldSz cx="43891200" cy="36576000"/>
  <p:notesSz cx="7077075" cy="9363075"/>
  <p:defaultTextStyle>
    <a:defPPr>
      <a:defRPr lang="en-US"/>
    </a:defPPr>
    <a:lvl1pPr algn="ctr" rtl="0" fontAlgn="base">
      <a:spcBef>
        <a:spcPct val="0"/>
      </a:spcBef>
      <a:spcAft>
        <a:spcPct val="0"/>
      </a:spcAft>
      <a:defRPr sz="3861" b="1" kern="1200">
        <a:solidFill>
          <a:srgbClr val="FF9900"/>
        </a:solidFill>
        <a:latin typeface="Arial" charset="0"/>
        <a:ea typeface="+mn-ea"/>
        <a:cs typeface="+mn-cs"/>
      </a:defRPr>
    </a:lvl1pPr>
    <a:lvl2pPr marL="410520" algn="ctr" rtl="0" fontAlgn="base">
      <a:spcBef>
        <a:spcPct val="0"/>
      </a:spcBef>
      <a:spcAft>
        <a:spcPct val="0"/>
      </a:spcAft>
      <a:defRPr sz="3861" b="1" kern="1200">
        <a:solidFill>
          <a:srgbClr val="FF9900"/>
        </a:solidFill>
        <a:latin typeface="Arial" charset="0"/>
        <a:ea typeface="+mn-ea"/>
        <a:cs typeface="+mn-cs"/>
      </a:defRPr>
    </a:lvl2pPr>
    <a:lvl3pPr marL="821040" algn="ctr" rtl="0" fontAlgn="base">
      <a:spcBef>
        <a:spcPct val="0"/>
      </a:spcBef>
      <a:spcAft>
        <a:spcPct val="0"/>
      </a:spcAft>
      <a:defRPr sz="3861" b="1" kern="1200">
        <a:solidFill>
          <a:srgbClr val="FF9900"/>
        </a:solidFill>
        <a:latin typeface="Arial" charset="0"/>
        <a:ea typeface="+mn-ea"/>
        <a:cs typeface="+mn-cs"/>
      </a:defRPr>
    </a:lvl3pPr>
    <a:lvl4pPr marL="1231560" algn="ctr" rtl="0" fontAlgn="base">
      <a:spcBef>
        <a:spcPct val="0"/>
      </a:spcBef>
      <a:spcAft>
        <a:spcPct val="0"/>
      </a:spcAft>
      <a:defRPr sz="3861" b="1" kern="1200">
        <a:solidFill>
          <a:srgbClr val="FF9900"/>
        </a:solidFill>
        <a:latin typeface="Arial" charset="0"/>
        <a:ea typeface="+mn-ea"/>
        <a:cs typeface="+mn-cs"/>
      </a:defRPr>
    </a:lvl4pPr>
    <a:lvl5pPr marL="1642080" algn="ctr" rtl="0" fontAlgn="base">
      <a:spcBef>
        <a:spcPct val="0"/>
      </a:spcBef>
      <a:spcAft>
        <a:spcPct val="0"/>
      </a:spcAft>
      <a:defRPr sz="3861" b="1" kern="1200">
        <a:solidFill>
          <a:srgbClr val="FF9900"/>
        </a:solidFill>
        <a:latin typeface="Arial" charset="0"/>
        <a:ea typeface="+mn-ea"/>
        <a:cs typeface="+mn-cs"/>
      </a:defRPr>
    </a:lvl5pPr>
    <a:lvl6pPr marL="2052599" algn="l" defTabSz="821040" rtl="0" eaLnBrk="1" latinLnBrk="0" hangingPunct="1">
      <a:defRPr sz="3861" b="1" kern="1200">
        <a:solidFill>
          <a:srgbClr val="FF9900"/>
        </a:solidFill>
        <a:latin typeface="Arial" charset="0"/>
        <a:ea typeface="+mn-ea"/>
        <a:cs typeface="+mn-cs"/>
      </a:defRPr>
    </a:lvl6pPr>
    <a:lvl7pPr marL="2463119" algn="l" defTabSz="821040" rtl="0" eaLnBrk="1" latinLnBrk="0" hangingPunct="1">
      <a:defRPr sz="3861" b="1" kern="1200">
        <a:solidFill>
          <a:srgbClr val="FF9900"/>
        </a:solidFill>
        <a:latin typeface="Arial" charset="0"/>
        <a:ea typeface="+mn-ea"/>
        <a:cs typeface="+mn-cs"/>
      </a:defRPr>
    </a:lvl7pPr>
    <a:lvl8pPr marL="2873639" algn="l" defTabSz="821040" rtl="0" eaLnBrk="1" latinLnBrk="0" hangingPunct="1">
      <a:defRPr sz="3861" b="1" kern="1200">
        <a:solidFill>
          <a:srgbClr val="FF9900"/>
        </a:solidFill>
        <a:latin typeface="Arial" charset="0"/>
        <a:ea typeface="+mn-ea"/>
        <a:cs typeface="+mn-cs"/>
      </a:defRPr>
    </a:lvl8pPr>
    <a:lvl9pPr marL="3284159" algn="l" defTabSz="821040" rtl="0" eaLnBrk="1" latinLnBrk="0" hangingPunct="1">
      <a:defRPr sz="3861" b="1" kern="1200">
        <a:solidFill>
          <a:srgbClr val="FF9900"/>
        </a:solidFill>
        <a:latin typeface="Arial" charset="0"/>
        <a:ea typeface="+mn-ea"/>
        <a:cs typeface="+mn-cs"/>
      </a:defRPr>
    </a:lvl9pPr>
  </p:defaultTextStyle>
  <p:extLst>
    <p:ext uri="{EFAFB233-063F-42B5-8137-9DF3F51BA10A}">
      <p15:sldGuideLst xmlns:p15="http://schemas.microsoft.com/office/powerpoint/2012/main">
        <p15:guide id="1" orient="horz" pos="9874" userDrawn="1">
          <p15:clr>
            <a:srgbClr val="A4A3A4"/>
          </p15:clr>
        </p15:guide>
        <p15:guide id="2" pos="13330" userDrawn="1">
          <p15:clr>
            <a:srgbClr val="A4A3A4"/>
          </p15:clr>
        </p15:guide>
        <p15:guide id="3" orient="horz" pos="11520" userDrawn="1">
          <p15:clr>
            <a:srgbClr val="A4A3A4"/>
          </p15:clr>
        </p15:guide>
        <p15:guide id="4" pos="1382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66"/>
    <a:srgbClr val="CCCCCC"/>
    <a:srgbClr val="999999"/>
    <a:srgbClr val="FF9900"/>
    <a:srgbClr val="990000"/>
    <a:srgbClr val="000050"/>
    <a:srgbClr val="00126A"/>
    <a:srgbClr val="0033CC"/>
    <a:srgbClr val="000622"/>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000000-0000-0000-0000-000000000000}" v="531" dt="2021-04-25T21:47:46.966"/>
    <p1510:client id="{07143858-46CB-A216-B44F-2736A4FF87E5}" v="563" dt="2021-04-25T21:52:19.093"/>
    <p1510:client id="{211BB89F-F437-4E8C-9D76-5C6123E190C4}" v="155" dt="2021-04-25T21:49:41.153"/>
    <p1510:client id="{27DCC4B3-18CF-43F7-BC19-98EABBF8BEE5}" v="35" dt="2021-04-25T22:19:18.006"/>
    <p1510:client id="{67CF4E54-6723-4701-897E-84235FE84C75}" v="300" dt="2021-04-25T20:01:17.941"/>
    <p1510:client id="{6AA63B7E-2976-4CEB-A943-DC9D1669A080}" v="6" dt="2021-04-25T21:17:47.836"/>
    <p1510:client id="{992C67EC-7307-496C-D144-022E73E26BB7}" v="144" dt="2021-04-25T21:08:58.215"/>
    <p1510:client id="{FE99187D-FB3B-B5B7-F2CD-8F764CFE40C1}" v="20" dt="2021-04-25T18:41:12.53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9874"/>
        <p:guide pos="13330"/>
        <p:guide orient="horz" pos="11520"/>
        <p:guide pos="13824"/>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handoutMaster" Target="handoutMasters/handoutMaster1.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hdr" sz="quarter"/>
          </p:nvPr>
        </p:nvSpPr>
        <p:spPr bwMode="auto">
          <a:xfrm>
            <a:off x="0" y="1"/>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t" anchorCtr="0" compatLnSpc="1">
            <a:prstTxWarp prst="textNoShape">
              <a:avLst/>
            </a:prstTxWarp>
          </a:bodyPr>
          <a:lstStyle>
            <a:lvl1pPr algn="l" defTabSz="942804">
              <a:defRPr sz="1200" b="0">
                <a:solidFill>
                  <a:schemeClr val="tx1"/>
                </a:solidFill>
                <a:latin typeface="Arial" pitchFamily="34" charset="0"/>
              </a:defRPr>
            </a:lvl1pPr>
          </a:lstStyle>
          <a:p>
            <a:pPr>
              <a:defRPr/>
            </a:pPr>
            <a:endParaRPr lang="en-US"/>
          </a:p>
        </p:txBody>
      </p:sp>
      <p:sp>
        <p:nvSpPr>
          <p:cNvPr id="29699" name="Rectangle 3"/>
          <p:cNvSpPr>
            <a:spLocks noGrp="1" noChangeArrowheads="1"/>
          </p:cNvSpPr>
          <p:nvPr>
            <p:ph type="dt" sz="quarter" idx="1"/>
          </p:nvPr>
        </p:nvSpPr>
        <p:spPr bwMode="auto">
          <a:xfrm>
            <a:off x="4008727" y="1"/>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t" anchorCtr="0" compatLnSpc="1">
            <a:prstTxWarp prst="textNoShape">
              <a:avLst/>
            </a:prstTxWarp>
          </a:bodyPr>
          <a:lstStyle>
            <a:lvl1pPr algn="r" defTabSz="942804">
              <a:defRPr sz="1200" b="0">
                <a:solidFill>
                  <a:schemeClr val="tx1"/>
                </a:solidFill>
                <a:latin typeface="Arial" pitchFamily="34" charset="0"/>
              </a:defRPr>
            </a:lvl1pPr>
          </a:lstStyle>
          <a:p>
            <a:pPr>
              <a:defRPr/>
            </a:pPr>
            <a:endParaRPr lang="en-US"/>
          </a:p>
        </p:txBody>
      </p:sp>
      <p:sp>
        <p:nvSpPr>
          <p:cNvPr id="29700" name="Rectangle 4"/>
          <p:cNvSpPr>
            <a:spLocks noGrp="1" noChangeArrowheads="1"/>
          </p:cNvSpPr>
          <p:nvPr>
            <p:ph type="ftr" sz="quarter" idx="2"/>
          </p:nvPr>
        </p:nvSpPr>
        <p:spPr bwMode="auto">
          <a:xfrm>
            <a:off x="0" y="8893313"/>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b" anchorCtr="0" compatLnSpc="1">
            <a:prstTxWarp prst="textNoShape">
              <a:avLst/>
            </a:prstTxWarp>
          </a:bodyPr>
          <a:lstStyle>
            <a:lvl1pPr algn="l" defTabSz="942804">
              <a:defRPr sz="1200" b="0">
                <a:solidFill>
                  <a:schemeClr val="tx1"/>
                </a:solidFill>
                <a:latin typeface="Arial" pitchFamily="34" charset="0"/>
              </a:defRPr>
            </a:lvl1pPr>
          </a:lstStyle>
          <a:p>
            <a:pPr>
              <a:defRPr/>
            </a:pPr>
            <a:endParaRPr lang="en-US"/>
          </a:p>
        </p:txBody>
      </p:sp>
      <p:sp>
        <p:nvSpPr>
          <p:cNvPr id="29701" name="Rectangle 5"/>
          <p:cNvSpPr>
            <a:spLocks noGrp="1" noChangeArrowheads="1"/>
          </p:cNvSpPr>
          <p:nvPr>
            <p:ph type="sldNum" sz="quarter" idx="3"/>
          </p:nvPr>
        </p:nvSpPr>
        <p:spPr bwMode="auto">
          <a:xfrm>
            <a:off x="4008727" y="8893313"/>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b" anchorCtr="0" compatLnSpc="1">
            <a:prstTxWarp prst="textNoShape">
              <a:avLst/>
            </a:prstTxWarp>
          </a:bodyPr>
          <a:lstStyle>
            <a:lvl1pPr algn="r" defTabSz="942804">
              <a:defRPr sz="1200" b="0">
                <a:solidFill>
                  <a:schemeClr val="tx1"/>
                </a:solidFill>
                <a:latin typeface="Arial" pitchFamily="34" charset="0"/>
              </a:defRPr>
            </a:lvl1pPr>
          </a:lstStyle>
          <a:p>
            <a:pPr>
              <a:defRPr/>
            </a:pPr>
            <a:fld id="{BDCE5CEB-6363-420F-BE45-85B064B89173}" type="slidenum">
              <a:rPr lang="en-US"/>
              <a:pPr>
                <a:defRPr/>
              </a:pPr>
              <a:t>‹#›</a:t>
            </a:fld>
            <a:endParaRPr lang="en-US"/>
          </a:p>
        </p:txBody>
      </p:sp>
    </p:spTree>
    <p:extLst>
      <p:ext uri="{BB962C8B-B14F-4D97-AF65-F5344CB8AC3E}">
        <p14:creationId xmlns:p14="http://schemas.microsoft.com/office/powerpoint/2010/main" val="8485261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7050" cy="469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008438" y="0"/>
            <a:ext cx="3067050" cy="469900"/>
          </a:xfrm>
          <a:prstGeom prst="rect">
            <a:avLst/>
          </a:prstGeom>
        </p:spPr>
        <p:txBody>
          <a:bodyPr vert="horz" lIns="91440" tIns="45720" rIns="91440" bIns="45720" rtlCol="0"/>
          <a:lstStyle>
            <a:lvl1pPr algn="r">
              <a:defRPr sz="1200"/>
            </a:lvl1pPr>
          </a:lstStyle>
          <a:p>
            <a:fld id="{57D96760-A574-49CB-8FED-CEBBF98121F2}" type="datetimeFigureOut">
              <a:rPr lang="en-US" smtClean="0"/>
              <a:t>4/25/2021</a:t>
            </a:fld>
            <a:endParaRPr lang="en-US"/>
          </a:p>
        </p:txBody>
      </p:sp>
      <p:sp>
        <p:nvSpPr>
          <p:cNvPr id="4" name="Slide Image Placeholder 3"/>
          <p:cNvSpPr>
            <a:spLocks noGrp="1" noRot="1" noChangeAspect="1"/>
          </p:cNvSpPr>
          <p:nvPr>
            <p:ph type="sldImg" idx="2"/>
          </p:nvPr>
        </p:nvSpPr>
        <p:spPr>
          <a:xfrm>
            <a:off x="1641475" y="1169988"/>
            <a:ext cx="3794125" cy="3160712"/>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8025" y="4505325"/>
            <a:ext cx="5661025" cy="3687763"/>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93175"/>
            <a:ext cx="3067050" cy="469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008438" y="8893175"/>
            <a:ext cx="3067050" cy="469900"/>
          </a:xfrm>
          <a:prstGeom prst="rect">
            <a:avLst/>
          </a:prstGeom>
        </p:spPr>
        <p:txBody>
          <a:bodyPr vert="horz" lIns="91440" tIns="45720" rIns="91440" bIns="45720" rtlCol="0" anchor="b"/>
          <a:lstStyle>
            <a:lvl1pPr algn="r">
              <a:defRPr sz="1200"/>
            </a:lvl1pPr>
          </a:lstStyle>
          <a:p>
            <a:fld id="{79B54ECD-ACC0-4168-97CB-73BA5F567E37}" type="slidenum">
              <a:rPr lang="en-US" smtClean="0"/>
              <a:t>‹#›</a:t>
            </a:fld>
            <a:endParaRPr lang="en-US"/>
          </a:p>
        </p:txBody>
      </p:sp>
    </p:spTree>
    <p:extLst>
      <p:ext uri="{BB962C8B-B14F-4D97-AF65-F5344CB8AC3E}">
        <p14:creationId xmlns:p14="http://schemas.microsoft.com/office/powerpoint/2010/main" val="11723879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2477" y="11362972"/>
            <a:ext cx="37306250" cy="7838722"/>
          </a:xfrm>
        </p:spPr>
        <p:txBody>
          <a:bodyPr/>
          <a:lstStyle/>
          <a:p>
            <a:r>
              <a:rPr lang="en-US"/>
              <a:t>Click to edit Master title style</a:t>
            </a:r>
          </a:p>
        </p:txBody>
      </p:sp>
      <p:sp>
        <p:nvSpPr>
          <p:cNvPr id="3" name="Subtitle 2"/>
          <p:cNvSpPr>
            <a:spLocks noGrp="1"/>
          </p:cNvSpPr>
          <p:nvPr>
            <p:ph type="subTitle" idx="1"/>
          </p:nvPr>
        </p:nvSpPr>
        <p:spPr>
          <a:xfrm>
            <a:off x="6583364" y="20725695"/>
            <a:ext cx="30724474" cy="9348611"/>
          </a:xfrm>
        </p:spPr>
        <p:txBody>
          <a:bodyPr/>
          <a:lstStyle>
            <a:lvl1pPr marL="0" indent="0" algn="ctr">
              <a:buNone/>
              <a:defRPr/>
            </a:lvl1pPr>
            <a:lvl2pPr marL="391866" indent="0" algn="ctr">
              <a:buNone/>
              <a:defRPr/>
            </a:lvl2pPr>
            <a:lvl3pPr marL="783732" indent="0" algn="ctr">
              <a:buNone/>
              <a:defRPr/>
            </a:lvl3pPr>
            <a:lvl4pPr marL="1175598" indent="0" algn="ctr">
              <a:buNone/>
              <a:defRPr/>
            </a:lvl4pPr>
            <a:lvl5pPr marL="1567464" indent="0" algn="ctr">
              <a:buNone/>
              <a:defRPr/>
            </a:lvl5pPr>
            <a:lvl6pPr marL="1959331" indent="0" algn="ctr">
              <a:buNone/>
              <a:defRPr/>
            </a:lvl6pPr>
            <a:lvl7pPr marL="2351197" indent="0" algn="ctr">
              <a:buNone/>
              <a:defRPr/>
            </a:lvl7pPr>
            <a:lvl8pPr marL="2743063" indent="0" algn="ctr">
              <a:buNone/>
              <a:defRPr/>
            </a:lvl8pPr>
            <a:lvl9pPr marL="3134929"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3D5278E-ED96-461A-883E-5FD94BC35AA3}" type="slidenum">
              <a:rPr lang="en-US"/>
              <a:pPr>
                <a:defRPr/>
              </a:pPr>
              <a:t>‹#›</a:t>
            </a:fld>
            <a:endParaRPr lang="en-US"/>
          </a:p>
        </p:txBody>
      </p:sp>
    </p:spTree>
    <p:extLst>
      <p:ext uri="{BB962C8B-B14F-4D97-AF65-F5344CB8AC3E}">
        <p14:creationId xmlns:p14="http://schemas.microsoft.com/office/powerpoint/2010/main" val="3879227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595C329-9094-49E3-ADB9-7C70C8CFFD34}" type="slidenum">
              <a:rPr lang="en-US"/>
              <a:pPr>
                <a:defRPr/>
              </a:pPr>
              <a:t>‹#›</a:t>
            </a:fld>
            <a:endParaRPr lang="en-US"/>
          </a:p>
        </p:txBody>
      </p:sp>
    </p:spTree>
    <p:extLst>
      <p:ext uri="{BB962C8B-B14F-4D97-AF65-F5344CB8AC3E}">
        <p14:creationId xmlns:p14="http://schemas.microsoft.com/office/powerpoint/2010/main" val="41591613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821440" y="1464029"/>
            <a:ext cx="9875837" cy="3121025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193925" y="1464029"/>
            <a:ext cx="29475113" cy="312102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4CBC182-0EAC-4479-8D18-C53192F402C0}" type="slidenum">
              <a:rPr lang="en-US"/>
              <a:pPr>
                <a:defRPr/>
              </a:pPr>
              <a:t>‹#›</a:t>
            </a:fld>
            <a:endParaRPr lang="en-US"/>
          </a:p>
        </p:txBody>
      </p:sp>
    </p:spTree>
    <p:extLst>
      <p:ext uri="{BB962C8B-B14F-4D97-AF65-F5344CB8AC3E}">
        <p14:creationId xmlns:p14="http://schemas.microsoft.com/office/powerpoint/2010/main" val="16837776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2193927" y="1464028"/>
            <a:ext cx="39503350" cy="6096000"/>
          </a:xfrm>
        </p:spPr>
        <p:txBody>
          <a:bodyPr/>
          <a:lstStyle/>
          <a:p>
            <a:r>
              <a:rPr lang="en-US"/>
              <a:t>Click to edit Master title style</a:t>
            </a:r>
          </a:p>
        </p:txBody>
      </p:sp>
      <p:sp>
        <p:nvSpPr>
          <p:cNvPr id="3" name="Content Placeholder 2"/>
          <p:cNvSpPr>
            <a:spLocks noGrp="1"/>
          </p:cNvSpPr>
          <p:nvPr>
            <p:ph sz="quarter" idx="1"/>
          </p:nvPr>
        </p:nvSpPr>
        <p:spPr>
          <a:xfrm>
            <a:off x="2193928" y="8533697"/>
            <a:ext cx="19675474" cy="1198562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22021803" y="8533697"/>
            <a:ext cx="19675474" cy="1198562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2193928" y="20688653"/>
            <a:ext cx="19675474" cy="119856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22021803" y="20688653"/>
            <a:ext cx="19675474" cy="119856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6A8E7164-4707-4A19-A6AB-6533AC9FA80C}" type="slidenum">
              <a:rPr lang="en-US"/>
              <a:pPr>
                <a:defRPr/>
              </a:pPr>
              <a:t>‹#›</a:t>
            </a:fld>
            <a:endParaRPr lang="en-US"/>
          </a:p>
        </p:txBody>
      </p:sp>
    </p:spTree>
    <p:extLst>
      <p:ext uri="{BB962C8B-B14F-4D97-AF65-F5344CB8AC3E}">
        <p14:creationId xmlns:p14="http://schemas.microsoft.com/office/powerpoint/2010/main" val="930650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99D8D97-1826-4078-ADDA-4E99B734A4D4}" type="slidenum">
              <a:rPr lang="en-US"/>
              <a:pPr>
                <a:defRPr/>
              </a:pPr>
              <a:t>‹#›</a:t>
            </a:fld>
            <a:endParaRPr lang="en-US"/>
          </a:p>
        </p:txBody>
      </p:sp>
    </p:spTree>
    <p:extLst>
      <p:ext uri="{BB962C8B-B14F-4D97-AF65-F5344CB8AC3E}">
        <p14:creationId xmlns:p14="http://schemas.microsoft.com/office/powerpoint/2010/main" val="1999017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3" y="23503825"/>
            <a:ext cx="37307838" cy="7263694"/>
          </a:xfrm>
        </p:spPr>
        <p:txBody>
          <a:bodyPr anchor="t"/>
          <a:lstStyle>
            <a:lvl1pPr algn="l">
              <a:defRPr sz="3428" b="1" cap="all"/>
            </a:lvl1pPr>
          </a:lstStyle>
          <a:p>
            <a:r>
              <a:rPr lang="en-US"/>
              <a:t>Click to edit Master title style</a:t>
            </a:r>
          </a:p>
        </p:txBody>
      </p:sp>
      <p:sp>
        <p:nvSpPr>
          <p:cNvPr id="3" name="Text Placeholder 2"/>
          <p:cNvSpPr>
            <a:spLocks noGrp="1"/>
          </p:cNvSpPr>
          <p:nvPr>
            <p:ph type="body" idx="1"/>
          </p:nvPr>
        </p:nvSpPr>
        <p:spPr>
          <a:xfrm>
            <a:off x="3467103" y="15502820"/>
            <a:ext cx="37307838" cy="8001000"/>
          </a:xfrm>
        </p:spPr>
        <p:txBody>
          <a:bodyPr anchor="b"/>
          <a:lstStyle>
            <a:lvl1pPr marL="0" indent="0">
              <a:buNone/>
              <a:defRPr sz="1714"/>
            </a:lvl1pPr>
            <a:lvl2pPr marL="391866" indent="0">
              <a:buNone/>
              <a:defRPr sz="1543"/>
            </a:lvl2pPr>
            <a:lvl3pPr marL="783732" indent="0">
              <a:buNone/>
              <a:defRPr sz="1371"/>
            </a:lvl3pPr>
            <a:lvl4pPr marL="1175598" indent="0">
              <a:buNone/>
              <a:defRPr sz="1200"/>
            </a:lvl4pPr>
            <a:lvl5pPr marL="1567464" indent="0">
              <a:buNone/>
              <a:defRPr sz="1200"/>
            </a:lvl5pPr>
            <a:lvl6pPr marL="1959331" indent="0">
              <a:buNone/>
              <a:defRPr sz="1200"/>
            </a:lvl6pPr>
            <a:lvl7pPr marL="2351197" indent="0">
              <a:buNone/>
              <a:defRPr sz="1200"/>
            </a:lvl7pPr>
            <a:lvl8pPr marL="2743063" indent="0">
              <a:buNone/>
              <a:defRPr sz="1200"/>
            </a:lvl8pPr>
            <a:lvl9pPr marL="3134929" indent="0">
              <a:buNone/>
              <a:defRPr sz="12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9973675-D381-4E0E-B86F-9F9EFE05722F}" type="slidenum">
              <a:rPr lang="en-US"/>
              <a:pPr>
                <a:defRPr/>
              </a:pPr>
              <a:t>‹#›</a:t>
            </a:fld>
            <a:endParaRPr lang="en-US"/>
          </a:p>
        </p:txBody>
      </p:sp>
    </p:spTree>
    <p:extLst>
      <p:ext uri="{BB962C8B-B14F-4D97-AF65-F5344CB8AC3E}">
        <p14:creationId xmlns:p14="http://schemas.microsoft.com/office/powerpoint/2010/main" val="35042417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193928" y="8533697"/>
            <a:ext cx="19675474" cy="24140584"/>
          </a:xfrm>
        </p:spPr>
        <p:txBody>
          <a:bodyPr/>
          <a:lstStyle>
            <a:lvl1pPr>
              <a:defRPr sz="2400"/>
            </a:lvl1pPr>
            <a:lvl2pPr>
              <a:defRPr sz="2057"/>
            </a:lvl2pPr>
            <a:lvl3pPr>
              <a:defRPr sz="1714"/>
            </a:lvl3pPr>
            <a:lvl4pPr>
              <a:defRPr sz="1543"/>
            </a:lvl4pPr>
            <a:lvl5pPr>
              <a:defRPr sz="1543"/>
            </a:lvl5pPr>
            <a:lvl6pPr>
              <a:defRPr sz="1543"/>
            </a:lvl6pPr>
            <a:lvl7pPr>
              <a:defRPr sz="1543"/>
            </a:lvl7pPr>
            <a:lvl8pPr>
              <a:defRPr sz="1543"/>
            </a:lvl8pPr>
            <a:lvl9pPr>
              <a:defRPr sz="154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021803" y="8533697"/>
            <a:ext cx="19675474" cy="24140584"/>
          </a:xfrm>
        </p:spPr>
        <p:txBody>
          <a:bodyPr/>
          <a:lstStyle>
            <a:lvl1pPr>
              <a:defRPr sz="2400"/>
            </a:lvl1pPr>
            <a:lvl2pPr>
              <a:defRPr sz="2057"/>
            </a:lvl2pPr>
            <a:lvl3pPr>
              <a:defRPr sz="1714"/>
            </a:lvl3pPr>
            <a:lvl4pPr>
              <a:defRPr sz="1543"/>
            </a:lvl4pPr>
            <a:lvl5pPr>
              <a:defRPr sz="1543"/>
            </a:lvl5pPr>
            <a:lvl6pPr>
              <a:defRPr sz="1543"/>
            </a:lvl6pPr>
            <a:lvl7pPr>
              <a:defRPr sz="1543"/>
            </a:lvl7pPr>
            <a:lvl8pPr>
              <a:defRPr sz="1543"/>
            </a:lvl8pPr>
            <a:lvl9pPr>
              <a:defRPr sz="154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DF8DAF2-D655-47B3-A184-648194FE7E75}" type="slidenum">
              <a:rPr lang="en-US"/>
              <a:pPr>
                <a:defRPr/>
              </a:pPr>
              <a:t>‹#›</a:t>
            </a:fld>
            <a:endParaRPr lang="en-US"/>
          </a:p>
        </p:txBody>
      </p:sp>
    </p:spTree>
    <p:extLst>
      <p:ext uri="{BB962C8B-B14F-4D97-AF65-F5344CB8AC3E}">
        <p14:creationId xmlns:p14="http://schemas.microsoft.com/office/powerpoint/2010/main" val="3809806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193927" y="8187978"/>
            <a:ext cx="19392901" cy="3411361"/>
          </a:xfrm>
        </p:spPr>
        <p:txBody>
          <a:bodyPr anchor="b"/>
          <a:lstStyle>
            <a:lvl1pPr marL="0" indent="0">
              <a:buNone/>
              <a:defRPr sz="2057" b="1"/>
            </a:lvl1pPr>
            <a:lvl2pPr marL="391866" indent="0">
              <a:buNone/>
              <a:defRPr sz="1714" b="1"/>
            </a:lvl2pPr>
            <a:lvl3pPr marL="783732" indent="0">
              <a:buNone/>
              <a:defRPr sz="1543" b="1"/>
            </a:lvl3pPr>
            <a:lvl4pPr marL="1175598" indent="0">
              <a:buNone/>
              <a:defRPr sz="1371" b="1"/>
            </a:lvl4pPr>
            <a:lvl5pPr marL="1567464" indent="0">
              <a:buNone/>
              <a:defRPr sz="1371" b="1"/>
            </a:lvl5pPr>
            <a:lvl6pPr marL="1959331" indent="0">
              <a:buNone/>
              <a:defRPr sz="1371" b="1"/>
            </a:lvl6pPr>
            <a:lvl7pPr marL="2351197" indent="0">
              <a:buNone/>
              <a:defRPr sz="1371" b="1"/>
            </a:lvl7pPr>
            <a:lvl8pPr marL="2743063" indent="0">
              <a:buNone/>
              <a:defRPr sz="1371" b="1"/>
            </a:lvl8pPr>
            <a:lvl9pPr marL="3134929" indent="0">
              <a:buNone/>
              <a:defRPr sz="1371" b="1"/>
            </a:lvl9pPr>
          </a:lstStyle>
          <a:p>
            <a:pPr lvl="0"/>
            <a:r>
              <a:rPr lang="en-US"/>
              <a:t>Click to edit Master text styles</a:t>
            </a:r>
          </a:p>
        </p:txBody>
      </p:sp>
      <p:sp>
        <p:nvSpPr>
          <p:cNvPr id="4" name="Content Placeholder 3"/>
          <p:cNvSpPr>
            <a:spLocks noGrp="1"/>
          </p:cNvSpPr>
          <p:nvPr>
            <p:ph sz="half" idx="2"/>
          </p:nvPr>
        </p:nvSpPr>
        <p:spPr>
          <a:xfrm>
            <a:off x="2193927" y="11599334"/>
            <a:ext cx="19392901" cy="21073181"/>
          </a:xfrm>
        </p:spPr>
        <p:txBody>
          <a:bodyPr/>
          <a:lstStyle>
            <a:lvl1pPr>
              <a:defRPr sz="2057"/>
            </a:lvl1pPr>
            <a:lvl2pPr>
              <a:defRPr sz="1714"/>
            </a:lvl2pPr>
            <a:lvl3pPr>
              <a:defRPr sz="1543"/>
            </a:lvl3pPr>
            <a:lvl4pPr>
              <a:defRPr sz="1371"/>
            </a:lvl4pPr>
            <a:lvl5pPr>
              <a:defRPr sz="1371"/>
            </a:lvl5pPr>
            <a:lvl6pPr>
              <a:defRPr sz="1371"/>
            </a:lvl6pPr>
            <a:lvl7pPr>
              <a:defRPr sz="1371"/>
            </a:lvl7pPr>
            <a:lvl8pPr>
              <a:defRPr sz="1371"/>
            </a:lvl8pPr>
            <a:lvl9pPr>
              <a:defRPr sz="137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96438" y="8187978"/>
            <a:ext cx="19400837" cy="3411361"/>
          </a:xfrm>
        </p:spPr>
        <p:txBody>
          <a:bodyPr anchor="b"/>
          <a:lstStyle>
            <a:lvl1pPr marL="0" indent="0">
              <a:buNone/>
              <a:defRPr sz="2057" b="1"/>
            </a:lvl1pPr>
            <a:lvl2pPr marL="391866" indent="0">
              <a:buNone/>
              <a:defRPr sz="1714" b="1"/>
            </a:lvl2pPr>
            <a:lvl3pPr marL="783732" indent="0">
              <a:buNone/>
              <a:defRPr sz="1543" b="1"/>
            </a:lvl3pPr>
            <a:lvl4pPr marL="1175598" indent="0">
              <a:buNone/>
              <a:defRPr sz="1371" b="1"/>
            </a:lvl4pPr>
            <a:lvl5pPr marL="1567464" indent="0">
              <a:buNone/>
              <a:defRPr sz="1371" b="1"/>
            </a:lvl5pPr>
            <a:lvl6pPr marL="1959331" indent="0">
              <a:buNone/>
              <a:defRPr sz="1371" b="1"/>
            </a:lvl6pPr>
            <a:lvl7pPr marL="2351197" indent="0">
              <a:buNone/>
              <a:defRPr sz="1371" b="1"/>
            </a:lvl7pPr>
            <a:lvl8pPr marL="2743063" indent="0">
              <a:buNone/>
              <a:defRPr sz="1371" b="1"/>
            </a:lvl8pPr>
            <a:lvl9pPr marL="3134929" indent="0">
              <a:buNone/>
              <a:defRPr sz="1371" b="1"/>
            </a:lvl9pPr>
          </a:lstStyle>
          <a:p>
            <a:pPr lvl="0"/>
            <a:r>
              <a:rPr lang="en-US"/>
              <a:t>Click to edit Master text styles</a:t>
            </a:r>
          </a:p>
        </p:txBody>
      </p:sp>
      <p:sp>
        <p:nvSpPr>
          <p:cNvPr id="6" name="Content Placeholder 5"/>
          <p:cNvSpPr>
            <a:spLocks noGrp="1"/>
          </p:cNvSpPr>
          <p:nvPr>
            <p:ph sz="quarter" idx="4"/>
          </p:nvPr>
        </p:nvSpPr>
        <p:spPr>
          <a:xfrm>
            <a:off x="22296438" y="11599334"/>
            <a:ext cx="19400837" cy="21073181"/>
          </a:xfrm>
        </p:spPr>
        <p:txBody>
          <a:bodyPr/>
          <a:lstStyle>
            <a:lvl1pPr>
              <a:defRPr sz="2057"/>
            </a:lvl1pPr>
            <a:lvl2pPr>
              <a:defRPr sz="1714"/>
            </a:lvl2pPr>
            <a:lvl3pPr>
              <a:defRPr sz="1543"/>
            </a:lvl3pPr>
            <a:lvl4pPr>
              <a:defRPr sz="1371"/>
            </a:lvl4pPr>
            <a:lvl5pPr>
              <a:defRPr sz="1371"/>
            </a:lvl5pPr>
            <a:lvl6pPr>
              <a:defRPr sz="1371"/>
            </a:lvl6pPr>
            <a:lvl7pPr>
              <a:defRPr sz="1371"/>
            </a:lvl7pPr>
            <a:lvl8pPr>
              <a:defRPr sz="1371"/>
            </a:lvl8pPr>
            <a:lvl9pPr>
              <a:defRPr sz="137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441F92EC-8C3C-4F10-858C-C66E68A9ECA2}" type="slidenum">
              <a:rPr lang="en-US"/>
              <a:pPr>
                <a:defRPr/>
              </a:pPr>
              <a:t>‹#›</a:t>
            </a:fld>
            <a:endParaRPr lang="en-US"/>
          </a:p>
        </p:txBody>
      </p:sp>
    </p:spTree>
    <p:extLst>
      <p:ext uri="{BB962C8B-B14F-4D97-AF65-F5344CB8AC3E}">
        <p14:creationId xmlns:p14="http://schemas.microsoft.com/office/powerpoint/2010/main" val="7688597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B78AEDA9-9C5F-4252-8D07-E5D3174E9901}" type="slidenum">
              <a:rPr lang="en-US"/>
              <a:pPr>
                <a:defRPr/>
              </a:pPr>
              <a:t>‹#›</a:t>
            </a:fld>
            <a:endParaRPr lang="en-US"/>
          </a:p>
        </p:txBody>
      </p:sp>
    </p:spTree>
    <p:extLst>
      <p:ext uri="{BB962C8B-B14F-4D97-AF65-F5344CB8AC3E}">
        <p14:creationId xmlns:p14="http://schemas.microsoft.com/office/powerpoint/2010/main" val="39655115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930FBADD-EE0D-4AEE-A966-D1DAD5921D3E}" type="slidenum">
              <a:rPr lang="en-US"/>
              <a:pPr>
                <a:defRPr/>
              </a:pPr>
              <a:t>‹#›</a:t>
            </a:fld>
            <a:endParaRPr lang="en-US"/>
          </a:p>
        </p:txBody>
      </p:sp>
    </p:spTree>
    <p:extLst>
      <p:ext uri="{BB962C8B-B14F-4D97-AF65-F5344CB8AC3E}">
        <p14:creationId xmlns:p14="http://schemas.microsoft.com/office/powerpoint/2010/main" val="4893663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3926" y="1456974"/>
            <a:ext cx="14439901" cy="6196542"/>
          </a:xfrm>
        </p:spPr>
        <p:txBody>
          <a:bodyPr anchor="b"/>
          <a:lstStyle>
            <a:lvl1pPr algn="l">
              <a:defRPr sz="1714" b="1"/>
            </a:lvl1pPr>
          </a:lstStyle>
          <a:p>
            <a:r>
              <a:rPr lang="en-US"/>
              <a:t>Click to edit Master title style</a:t>
            </a:r>
          </a:p>
        </p:txBody>
      </p:sp>
      <p:sp>
        <p:nvSpPr>
          <p:cNvPr id="3" name="Content Placeholder 2"/>
          <p:cNvSpPr>
            <a:spLocks noGrp="1"/>
          </p:cNvSpPr>
          <p:nvPr>
            <p:ph idx="1"/>
          </p:nvPr>
        </p:nvSpPr>
        <p:spPr>
          <a:xfrm>
            <a:off x="17160874" y="1456974"/>
            <a:ext cx="24536400" cy="31215542"/>
          </a:xfrm>
        </p:spPr>
        <p:txBody>
          <a:bodyPr/>
          <a:lstStyle>
            <a:lvl1pPr>
              <a:defRPr sz="2743"/>
            </a:lvl1pPr>
            <a:lvl2pPr>
              <a:defRPr sz="2400"/>
            </a:lvl2pPr>
            <a:lvl3pPr>
              <a:defRPr sz="2057"/>
            </a:lvl3pPr>
            <a:lvl4pPr>
              <a:defRPr sz="1714"/>
            </a:lvl4pPr>
            <a:lvl5pPr>
              <a:defRPr sz="1714"/>
            </a:lvl5pPr>
            <a:lvl6pPr>
              <a:defRPr sz="1714"/>
            </a:lvl6pPr>
            <a:lvl7pPr>
              <a:defRPr sz="1714"/>
            </a:lvl7pPr>
            <a:lvl8pPr>
              <a:defRPr sz="1714"/>
            </a:lvl8pPr>
            <a:lvl9pPr>
              <a:defRPr sz="171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193926" y="7653514"/>
            <a:ext cx="14439901" cy="25019000"/>
          </a:xfrm>
        </p:spPr>
        <p:txBody>
          <a:bodyPr/>
          <a:lstStyle>
            <a:lvl1pPr marL="0" indent="0">
              <a:buNone/>
              <a:defRPr sz="1200"/>
            </a:lvl1pPr>
            <a:lvl2pPr marL="391866" indent="0">
              <a:buNone/>
              <a:defRPr sz="1029"/>
            </a:lvl2pPr>
            <a:lvl3pPr marL="783732" indent="0">
              <a:buNone/>
              <a:defRPr sz="857"/>
            </a:lvl3pPr>
            <a:lvl4pPr marL="1175598" indent="0">
              <a:buNone/>
              <a:defRPr sz="771"/>
            </a:lvl4pPr>
            <a:lvl5pPr marL="1567464" indent="0">
              <a:buNone/>
              <a:defRPr sz="771"/>
            </a:lvl5pPr>
            <a:lvl6pPr marL="1959331" indent="0">
              <a:buNone/>
              <a:defRPr sz="771"/>
            </a:lvl6pPr>
            <a:lvl7pPr marL="2351197" indent="0">
              <a:buNone/>
              <a:defRPr sz="771"/>
            </a:lvl7pPr>
            <a:lvl8pPr marL="2743063" indent="0">
              <a:buNone/>
              <a:defRPr sz="771"/>
            </a:lvl8pPr>
            <a:lvl9pPr marL="3134929" indent="0">
              <a:buNone/>
              <a:defRPr sz="771"/>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2356635-F299-487E-8478-361B2D7E66D4}" type="slidenum">
              <a:rPr lang="en-US"/>
              <a:pPr>
                <a:defRPr/>
              </a:pPr>
              <a:t>‹#›</a:t>
            </a:fld>
            <a:endParaRPr lang="en-US"/>
          </a:p>
        </p:txBody>
      </p:sp>
    </p:spTree>
    <p:extLst>
      <p:ext uri="{BB962C8B-B14F-4D97-AF65-F5344CB8AC3E}">
        <p14:creationId xmlns:p14="http://schemas.microsoft.com/office/powerpoint/2010/main" val="5003459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2665" y="25602854"/>
            <a:ext cx="26335037" cy="3023306"/>
          </a:xfrm>
        </p:spPr>
        <p:txBody>
          <a:bodyPr anchor="b"/>
          <a:lstStyle>
            <a:lvl1pPr algn="l">
              <a:defRPr sz="1714" b="1"/>
            </a:lvl1pPr>
          </a:lstStyle>
          <a:p>
            <a:r>
              <a:rPr lang="en-US"/>
              <a:t>Click to edit Master title style</a:t>
            </a:r>
          </a:p>
        </p:txBody>
      </p:sp>
      <p:sp>
        <p:nvSpPr>
          <p:cNvPr id="3" name="Picture Placeholder 2"/>
          <p:cNvSpPr>
            <a:spLocks noGrp="1"/>
          </p:cNvSpPr>
          <p:nvPr>
            <p:ph type="pic" idx="1"/>
          </p:nvPr>
        </p:nvSpPr>
        <p:spPr>
          <a:xfrm>
            <a:off x="8602665" y="3268489"/>
            <a:ext cx="26335037" cy="21944541"/>
          </a:xfrm>
        </p:spPr>
        <p:txBody>
          <a:bodyPr/>
          <a:lstStyle>
            <a:lvl1pPr marL="0" indent="0">
              <a:buNone/>
              <a:defRPr sz="2743"/>
            </a:lvl1pPr>
            <a:lvl2pPr marL="391866" indent="0">
              <a:buNone/>
              <a:defRPr sz="2400"/>
            </a:lvl2pPr>
            <a:lvl3pPr marL="783732" indent="0">
              <a:buNone/>
              <a:defRPr sz="2057"/>
            </a:lvl3pPr>
            <a:lvl4pPr marL="1175598" indent="0">
              <a:buNone/>
              <a:defRPr sz="1714"/>
            </a:lvl4pPr>
            <a:lvl5pPr marL="1567464" indent="0">
              <a:buNone/>
              <a:defRPr sz="1714"/>
            </a:lvl5pPr>
            <a:lvl6pPr marL="1959331" indent="0">
              <a:buNone/>
              <a:defRPr sz="1714"/>
            </a:lvl6pPr>
            <a:lvl7pPr marL="2351197" indent="0">
              <a:buNone/>
              <a:defRPr sz="1714"/>
            </a:lvl7pPr>
            <a:lvl8pPr marL="2743063" indent="0">
              <a:buNone/>
              <a:defRPr sz="1714"/>
            </a:lvl8pPr>
            <a:lvl9pPr marL="3134929" indent="0">
              <a:buNone/>
              <a:defRPr sz="1714"/>
            </a:lvl9pPr>
          </a:lstStyle>
          <a:p>
            <a:pPr lvl="0"/>
            <a:endParaRPr lang="en-US" noProof="0"/>
          </a:p>
        </p:txBody>
      </p:sp>
      <p:sp>
        <p:nvSpPr>
          <p:cNvPr id="4" name="Text Placeholder 3"/>
          <p:cNvSpPr>
            <a:spLocks noGrp="1"/>
          </p:cNvSpPr>
          <p:nvPr>
            <p:ph type="body" sz="half" idx="2"/>
          </p:nvPr>
        </p:nvSpPr>
        <p:spPr>
          <a:xfrm>
            <a:off x="8602665" y="28626158"/>
            <a:ext cx="26335037" cy="4291541"/>
          </a:xfrm>
        </p:spPr>
        <p:txBody>
          <a:bodyPr/>
          <a:lstStyle>
            <a:lvl1pPr marL="0" indent="0">
              <a:buNone/>
              <a:defRPr sz="1200"/>
            </a:lvl1pPr>
            <a:lvl2pPr marL="391866" indent="0">
              <a:buNone/>
              <a:defRPr sz="1029"/>
            </a:lvl2pPr>
            <a:lvl3pPr marL="783732" indent="0">
              <a:buNone/>
              <a:defRPr sz="857"/>
            </a:lvl3pPr>
            <a:lvl4pPr marL="1175598" indent="0">
              <a:buNone/>
              <a:defRPr sz="771"/>
            </a:lvl4pPr>
            <a:lvl5pPr marL="1567464" indent="0">
              <a:buNone/>
              <a:defRPr sz="771"/>
            </a:lvl5pPr>
            <a:lvl6pPr marL="1959331" indent="0">
              <a:buNone/>
              <a:defRPr sz="771"/>
            </a:lvl6pPr>
            <a:lvl7pPr marL="2351197" indent="0">
              <a:buNone/>
              <a:defRPr sz="771"/>
            </a:lvl7pPr>
            <a:lvl8pPr marL="2743063" indent="0">
              <a:buNone/>
              <a:defRPr sz="771"/>
            </a:lvl8pPr>
            <a:lvl9pPr marL="3134929" indent="0">
              <a:buNone/>
              <a:defRPr sz="771"/>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818BA4C-6842-4480-8686-9E83B0824346}" type="slidenum">
              <a:rPr lang="en-US"/>
              <a:pPr>
                <a:defRPr/>
              </a:pPr>
              <a:t>‹#›</a:t>
            </a:fld>
            <a:endParaRPr lang="en-US"/>
          </a:p>
        </p:txBody>
      </p:sp>
    </p:spTree>
    <p:extLst>
      <p:ext uri="{BB962C8B-B14F-4D97-AF65-F5344CB8AC3E}">
        <p14:creationId xmlns:p14="http://schemas.microsoft.com/office/powerpoint/2010/main" val="32781934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DDA9A9"/>
            </a:gs>
            <a:gs pos="50000">
              <a:srgbClr val="990000"/>
            </a:gs>
            <a:gs pos="100000">
              <a:srgbClr val="DDA9A9"/>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194282" y="1464028"/>
            <a:ext cx="39502645" cy="609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2194282" y="8533697"/>
            <a:ext cx="39502645" cy="24140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2194282" y="33309278"/>
            <a:ext cx="10241845" cy="254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algn="l" defTabSz="3224732">
              <a:defRPr sz="4885" b="0">
                <a:solidFill>
                  <a:schemeClr val="tx1"/>
                </a:solidFill>
                <a:latin typeface="Arial" pitchFamily="34" charset="0"/>
              </a:defRPr>
            </a:lvl1pPr>
          </a:lstStyle>
          <a:p>
            <a:pPr>
              <a:defRPr/>
            </a:pPr>
            <a:endParaRPr lang="en-US"/>
          </a:p>
        </p:txBody>
      </p:sp>
      <p:sp>
        <p:nvSpPr>
          <p:cNvPr id="1029" name="Rectangle 5"/>
          <p:cNvSpPr>
            <a:spLocks noGrp="1" noChangeArrowheads="1"/>
          </p:cNvSpPr>
          <p:nvPr>
            <p:ph type="ftr" sz="quarter" idx="3"/>
          </p:nvPr>
        </p:nvSpPr>
        <p:spPr bwMode="auto">
          <a:xfrm>
            <a:off x="14995882" y="33309278"/>
            <a:ext cx="13899445" cy="254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defTabSz="3224732">
              <a:defRPr sz="4885" b="0">
                <a:solidFill>
                  <a:schemeClr val="tx1"/>
                </a:solidFill>
                <a:latin typeface="Arial" pitchFamily="34" charset="0"/>
              </a:defRPr>
            </a:lvl1pPr>
          </a:lstStyle>
          <a:p>
            <a:pPr>
              <a:defRPr/>
            </a:pPr>
            <a:endParaRPr lang="en-US"/>
          </a:p>
        </p:txBody>
      </p:sp>
      <p:sp>
        <p:nvSpPr>
          <p:cNvPr id="1030" name="Rectangle 6"/>
          <p:cNvSpPr>
            <a:spLocks noGrp="1" noChangeArrowheads="1"/>
          </p:cNvSpPr>
          <p:nvPr>
            <p:ph type="sldNum" sz="quarter" idx="4"/>
          </p:nvPr>
        </p:nvSpPr>
        <p:spPr bwMode="auto">
          <a:xfrm>
            <a:off x="31455082" y="33309278"/>
            <a:ext cx="10241845" cy="254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algn="r" defTabSz="3224732">
              <a:defRPr sz="4885" b="0">
                <a:solidFill>
                  <a:schemeClr val="tx1"/>
                </a:solidFill>
                <a:latin typeface="Arial" pitchFamily="34" charset="0"/>
              </a:defRPr>
            </a:lvl1pPr>
          </a:lstStyle>
          <a:p>
            <a:pPr>
              <a:defRPr/>
            </a:pPr>
            <a:fld id="{5D3B0B1D-8805-4920-9608-A1D4D0B3DD2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3224732" rtl="0" eaLnBrk="0" fontAlgn="base" hangingPunct="0">
        <a:spcBef>
          <a:spcPct val="0"/>
        </a:spcBef>
        <a:spcAft>
          <a:spcPct val="0"/>
        </a:spcAft>
        <a:defRPr sz="15599">
          <a:solidFill>
            <a:schemeClr val="tx2"/>
          </a:solidFill>
          <a:latin typeface="+mj-lt"/>
          <a:ea typeface="+mj-ea"/>
          <a:cs typeface="+mj-cs"/>
        </a:defRPr>
      </a:lvl1pPr>
      <a:lvl2pPr algn="ctr" defTabSz="3224732" rtl="0" eaLnBrk="0" fontAlgn="base" hangingPunct="0">
        <a:spcBef>
          <a:spcPct val="0"/>
        </a:spcBef>
        <a:spcAft>
          <a:spcPct val="0"/>
        </a:spcAft>
        <a:defRPr sz="15599">
          <a:solidFill>
            <a:schemeClr val="tx2"/>
          </a:solidFill>
          <a:latin typeface="Arial" pitchFamily="34" charset="0"/>
        </a:defRPr>
      </a:lvl2pPr>
      <a:lvl3pPr algn="ctr" defTabSz="3224732" rtl="0" eaLnBrk="0" fontAlgn="base" hangingPunct="0">
        <a:spcBef>
          <a:spcPct val="0"/>
        </a:spcBef>
        <a:spcAft>
          <a:spcPct val="0"/>
        </a:spcAft>
        <a:defRPr sz="15599">
          <a:solidFill>
            <a:schemeClr val="tx2"/>
          </a:solidFill>
          <a:latin typeface="Arial" pitchFamily="34" charset="0"/>
        </a:defRPr>
      </a:lvl3pPr>
      <a:lvl4pPr algn="ctr" defTabSz="3224732" rtl="0" eaLnBrk="0" fontAlgn="base" hangingPunct="0">
        <a:spcBef>
          <a:spcPct val="0"/>
        </a:spcBef>
        <a:spcAft>
          <a:spcPct val="0"/>
        </a:spcAft>
        <a:defRPr sz="15599">
          <a:solidFill>
            <a:schemeClr val="tx2"/>
          </a:solidFill>
          <a:latin typeface="Arial" pitchFamily="34" charset="0"/>
        </a:defRPr>
      </a:lvl4pPr>
      <a:lvl5pPr algn="ctr" defTabSz="3224732" rtl="0" eaLnBrk="0" fontAlgn="base" hangingPunct="0">
        <a:spcBef>
          <a:spcPct val="0"/>
        </a:spcBef>
        <a:spcAft>
          <a:spcPct val="0"/>
        </a:spcAft>
        <a:defRPr sz="15599">
          <a:solidFill>
            <a:schemeClr val="tx2"/>
          </a:solidFill>
          <a:latin typeface="Arial" pitchFamily="34" charset="0"/>
        </a:defRPr>
      </a:lvl5pPr>
      <a:lvl6pPr marL="391866" algn="ctr" defTabSz="3224732" rtl="0" fontAlgn="base">
        <a:spcBef>
          <a:spcPct val="0"/>
        </a:spcBef>
        <a:spcAft>
          <a:spcPct val="0"/>
        </a:spcAft>
        <a:defRPr sz="15599">
          <a:solidFill>
            <a:schemeClr val="tx2"/>
          </a:solidFill>
          <a:latin typeface="Arial" pitchFamily="34" charset="0"/>
        </a:defRPr>
      </a:lvl6pPr>
      <a:lvl7pPr marL="783732" algn="ctr" defTabSz="3224732" rtl="0" fontAlgn="base">
        <a:spcBef>
          <a:spcPct val="0"/>
        </a:spcBef>
        <a:spcAft>
          <a:spcPct val="0"/>
        </a:spcAft>
        <a:defRPr sz="15599">
          <a:solidFill>
            <a:schemeClr val="tx2"/>
          </a:solidFill>
          <a:latin typeface="Arial" pitchFamily="34" charset="0"/>
        </a:defRPr>
      </a:lvl7pPr>
      <a:lvl8pPr marL="1175598" algn="ctr" defTabSz="3224732" rtl="0" fontAlgn="base">
        <a:spcBef>
          <a:spcPct val="0"/>
        </a:spcBef>
        <a:spcAft>
          <a:spcPct val="0"/>
        </a:spcAft>
        <a:defRPr sz="15599">
          <a:solidFill>
            <a:schemeClr val="tx2"/>
          </a:solidFill>
          <a:latin typeface="Arial" pitchFamily="34" charset="0"/>
        </a:defRPr>
      </a:lvl8pPr>
      <a:lvl9pPr marL="1567464" algn="ctr" defTabSz="3224732" rtl="0" fontAlgn="base">
        <a:spcBef>
          <a:spcPct val="0"/>
        </a:spcBef>
        <a:spcAft>
          <a:spcPct val="0"/>
        </a:spcAft>
        <a:defRPr sz="15599">
          <a:solidFill>
            <a:schemeClr val="tx2"/>
          </a:solidFill>
          <a:latin typeface="Arial" pitchFamily="34" charset="0"/>
        </a:defRPr>
      </a:lvl9pPr>
    </p:titleStyle>
    <p:bodyStyle>
      <a:lvl1pPr marL="1208254" indent="-1208254" algn="l" defTabSz="3224732" rtl="0" eaLnBrk="0" fontAlgn="base" hangingPunct="0">
        <a:spcBef>
          <a:spcPct val="20000"/>
        </a:spcBef>
        <a:spcAft>
          <a:spcPct val="0"/>
        </a:spcAft>
        <a:buChar char="•"/>
        <a:defRPr sz="11314">
          <a:solidFill>
            <a:schemeClr val="tx1"/>
          </a:solidFill>
          <a:latin typeface="+mn-lt"/>
          <a:ea typeface="+mn-ea"/>
          <a:cs typeface="+mn-cs"/>
        </a:defRPr>
      </a:lvl1pPr>
      <a:lvl2pPr marL="2620605" indent="-1008239" algn="l" defTabSz="3224732" rtl="0" eaLnBrk="0" fontAlgn="base" hangingPunct="0">
        <a:spcBef>
          <a:spcPct val="20000"/>
        </a:spcBef>
        <a:spcAft>
          <a:spcPct val="0"/>
        </a:spcAft>
        <a:buChar char="–"/>
        <a:defRPr sz="9857">
          <a:solidFill>
            <a:schemeClr val="tx1"/>
          </a:solidFill>
          <a:latin typeface="+mn-lt"/>
        </a:defRPr>
      </a:lvl2pPr>
      <a:lvl3pPr marL="4030234" indent="-805503" algn="l" defTabSz="3224732" rtl="0" eaLnBrk="0" fontAlgn="base" hangingPunct="0">
        <a:spcBef>
          <a:spcPct val="20000"/>
        </a:spcBef>
        <a:spcAft>
          <a:spcPct val="0"/>
        </a:spcAft>
        <a:buChar char="•"/>
        <a:defRPr sz="8485">
          <a:solidFill>
            <a:schemeClr val="tx1"/>
          </a:solidFill>
          <a:latin typeface="+mn-lt"/>
        </a:defRPr>
      </a:lvl3pPr>
      <a:lvl4pPr marL="5642600" indent="-805503" algn="l" defTabSz="3224732" rtl="0" eaLnBrk="0" fontAlgn="base" hangingPunct="0">
        <a:spcBef>
          <a:spcPct val="20000"/>
        </a:spcBef>
        <a:spcAft>
          <a:spcPct val="0"/>
        </a:spcAft>
        <a:buChar char="–"/>
        <a:defRPr sz="7028">
          <a:solidFill>
            <a:schemeClr val="tx1"/>
          </a:solidFill>
          <a:latin typeface="+mn-lt"/>
        </a:defRPr>
      </a:lvl4pPr>
      <a:lvl5pPr marL="7256327" indent="-806864" algn="l" defTabSz="3224732" rtl="0" eaLnBrk="0" fontAlgn="base" hangingPunct="0">
        <a:spcBef>
          <a:spcPct val="20000"/>
        </a:spcBef>
        <a:spcAft>
          <a:spcPct val="0"/>
        </a:spcAft>
        <a:buChar char="»"/>
        <a:defRPr sz="7028">
          <a:solidFill>
            <a:schemeClr val="tx1"/>
          </a:solidFill>
          <a:latin typeface="+mn-lt"/>
        </a:defRPr>
      </a:lvl5pPr>
      <a:lvl6pPr marL="7648193" indent="-806864" algn="l" defTabSz="3224732" rtl="0" fontAlgn="base">
        <a:spcBef>
          <a:spcPct val="20000"/>
        </a:spcBef>
        <a:spcAft>
          <a:spcPct val="0"/>
        </a:spcAft>
        <a:buChar char="»"/>
        <a:defRPr sz="7028">
          <a:solidFill>
            <a:schemeClr val="tx1"/>
          </a:solidFill>
          <a:latin typeface="+mn-lt"/>
        </a:defRPr>
      </a:lvl6pPr>
      <a:lvl7pPr marL="8040059" indent="-806864" algn="l" defTabSz="3224732" rtl="0" fontAlgn="base">
        <a:spcBef>
          <a:spcPct val="20000"/>
        </a:spcBef>
        <a:spcAft>
          <a:spcPct val="0"/>
        </a:spcAft>
        <a:buChar char="»"/>
        <a:defRPr sz="7028">
          <a:solidFill>
            <a:schemeClr val="tx1"/>
          </a:solidFill>
          <a:latin typeface="+mn-lt"/>
        </a:defRPr>
      </a:lvl7pPr>
      <a:lvl8pPr marL="8431925" indent="-806864" algn="l" defTabSz="3224732" rtl="0" fontAlgn="base">
        <a:spcBef>
          <a:spcPct val="20000"/>
        </a:spcBef>
        <a:spcAft>
          <a:spcPct val="0"/>
        </a:spcAft>
        <a:buChar char="»"/>
        <a:defRPr sz="7028">
          <a:solidFill>
            <a:schemeClr val="tx1"/>
          </a:solidFill>
          <a:latin typeface="+mn-lt"/>
        </a:defRPr>
      </a:lvl8pPr>
      <a:lvl9pPr marL="8823791" indent="-806864" algn="l" defTabSz="3224732" rtl="0" fontAlgn="base">
        <a:spcBef>
          <a:spcPct val="20000"/>
        </a:spcBef>
        <a:spcAft>
          <a:spcPct val="0"/>
        </a:spcAft>
        <a:buChar char="»"/>
        <a:defRPr sz="7028">
          <a:solidFill>
            <a:schemeClr val="tx1"/>
          </a:solidFill>
          <a:latin typeface="+mn-lt"/>
        </a:defRPr>
      </a:lvl9pPr>
    </p:bodyStyle>
    <p:otherStyle>
      <a:defPPr>
        <a:defRPr lang="en-US"/>
      </a:defPPr>
      <a:lvl1pPr marL="0" algn="l" defTabSz="783732" rtl="0" eaLnBrk="1" latinLnBrk="0" hangingPunct="1">
        <a:defRPr sz="1543" kern="1200">
          <a:solidFill>
            <a:schemeClr val="tx1"/>
          </a:solidFill>
          <a:latin typeface="+mn-lt"/>
          <a:ea typeface="+mn-ea"/>
          <a:cs typeface="+mn-cs"/>
        </a:defRPr>
      </a:lvl1pPr>
      <a:lvl2pPr marL="391866" algn="l" defTabSz="783732" rtl="0" eaLnBrk="1" latinLnBrk="0" hangingPunct="1">
        <a:defRPr sz="1543" kern="1200">
          <a:solidFill>
            <a:schemeClr val="tx1"/>
          </a:solidFill>
          <a:latin typeface="+mn-lt"/>
          <a:ea typeface="+mn-ea"/>
          <a:cs typeface="+mn-cs"/>
        </a:defRPr>
      </a:lvl2pPr>
      <a:lvl3pPr marL="783732" algn="l" defTabSz="783732" rtl="0" eaLnBrk="1" latinLnBrk="0" hangingPunct="1">
        <a:defRPr sz="1543" kern="1200">
          <a:solidFill>
            <a:schemeClr val="tx1"/>
          </a:solidFill>
          <a:latin typeface="+mn-lt"/>
          <a:ea typeface="+mn-ea"/>
          <a:cs typeface="+mn-cs"/>
        </a:defRPr>
      </a:lvl3pPr>
      <a:lvl4pPr marL="1175598" algn="l" defTabSz="783732" rtl="0" eaLnBrk="1" latinLnBrk="0" hangingPunct="1">
        <a:defRPr sz="1543" kern="1200">
          <a:solidFill>
            <a:schemeClr val="tx1"/>
          </a:solidFill>
          <a:latin typeface="+mn-lt"/>
          <a:ea typeface="+mn-ea"/>
          <a:cs typeface="+mn-cs"/>
        </a:defRPr>
      </a:lvl4pPr>
      <a:lvl5pPr marL="1567464" algn="l" defTabSz="783732" rtl="0" eaLnBrk="1" latinLnBrk="0" hangingPunct="1">
        <a:defRPr sz="1543" kern="1200">
          <a:solidFill>
            <a:schemeClr val="tx1"/>
          </a:solidFill>
          <a:latin typeface="+mn-lt"/>
          <a:ea typeface="+mn-ea"/>
          <a:cs typeface="+mn-cs"/>
        </a:defRPr>
      </a:lvl5pPr>
      <a:lvl6pPr marL="1959331" algn="l" defTabSz="783732" rtl="0" eaLnBrk="1" latinLnBrk="0" hangingPunct="1">
        <a:defRPr sz="1543" kern="1200">
          <a:solidFill>
            <a:schemeClr val="tx1"/>
          </a:solidFill>
          <a:latin typeface="+mn-lt"/>
          <a:ea typeface="+mn-ea"/>
          <a:cs typeface="+mn-cs"/>
        </a:defRPr>
      </a:lvl6pPr>
      <a:lvl7pPr marL="2351197" algn="l" defTabSz="783732" rtl="0" eaLnBrk="1" latinLnBrk="0" hangingPunct="1">
        <a:defRPr sz="1543" kern="1200">
          <a:solidFill>
            <a:schemeClr val="tx1"/>
          </a:solidFill>
          <a:latin typeface="+mn-lt"/>
          <a:ea typeface="+mn-ea"/>
          <a:cs typeface="+mn-cs"/>
        </a:defRPr>
      </a:lvl7pPr>
      <a:lvl8pPr marL="2743063" algn="l" defTabSz="783732" rtl="0" eaLnBrk="1" latinLnBrk="0" hangingPunct="1">
        <a:defRPr sz="1543" kern="1200">
          <a:solidFill>
            <a:schemeClr val="tx1"/>
          </a:solidFill>
          <a:latin typeface="+mn-lt"/>
          <a:ea typeface="+mn-ea"/>
          <a:cs typeface="+mn-cs"/>
        </a:defRPr>
      </a:lvl8pPr>
      <a:lvl9pPr marL="3134929" algn="l" defTabSz="783732" rtl="0" eaLnBrk="1" latinLnBrk="0" hangingPunct="1">
        <a:defRPr sz="154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7.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 Type="http://schemas.openxmlformats.org/officeDocument/2006/relationships/image" Target="../media/image1.jpeg"/><Relationship Id="rId16" Type="http://schemas.openxmlformats.org/officeDocument/2006/relationships/image" Target="../media/image15.png"/><Relationship Id="rId20" Type="http://schemas.openxmlformats.org/officeDocument/2006/relationships/image" Target="../media/image19.png"/><Relationship Id="rId1" Type="http://schemas.openxmlformats.org/officeDocument/2006/relationships/slideLayout" Target="../slideLayouts/slideLayout12.xml"/><Relationship Id="rId6" Type="http://schemas.openxmlformats.org/officeDocument/2006/relationships/image" Target="../media/image5.jpe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png"/><Relationship Id="rId10" Type="http://schemas.openxmlformats.org/officeDocument/2006/relationships/image" Target="../media/image9.png"/><Relationship Id="rId19" Type="http://schemas.openxmlformats.org/officeDocument/2006/relationships/image" Target="../media/image18.png"/><Relationship Id="rId4" Type="http://schemas.openxmlformats.org/officeDocument/2006/relationships/image" Target="../media/image3.jpeg"/><Relationship Id="rId9" Type="http://schemas.openxmlformats.org/officeDocument/2006/relationships/image" Target="../media/image8.png"/><Relationship Id="rId1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2"/>
            </a:gs>
          </a:gsLst>
          <a:lin ang="5400000" scaled="1"/>
        </a:gradFill>
        <a:effectLst/>
      </p:bgPr>
    </p:bg>
    <p:spTree>
      <p:nvGrpSpPr>
        <p:cNvPr id="1" name=""/>
        <p:cNvGrpSpPr/>
        <p:nvPr/>
      </p:nvGrpSpPr>
      <p:grpSpPr>
        <a:xfrm>
          <a:off x="0" y="0"/>
          <a:ext cx="0" cy="0"/>
          <a:chOff x="0" y="0"/>
          <a:chExt cx="0" cy="0"/>
        </a:xfrm>
      </p:grpSpPr>
      <p:pic>
        <p:nvPicPr>
          <p:cNvPr id="10" name="Picture 10">
            <a:extLst>
              <a:ext uri="{FF2B5EF4-FFF2-40B4-BE49-F238E27FC236}">
                <a16:creationId xmlns:a16="http://schemas.microsoft.com/office/drawing/2014/main" id="{C4EA5492-D9BC-4848-BAD6-136F254334D5}"/>
              </a:ext>
            </a:extLst>
          </p:cNvPr>
          <p:cNvPicPr>
            <a:picLocks noChangeAspect="1"/>
          </p:cNvPicPr>
          <p:nvPr/>
        </p:nvPicPr>
        <p:blipFill rotWithShape="1">
          <a:blip r:embed="rId2"/>
          <a:srcRect l="6005" r="21478" b="-149"/>
          <a:stretch/>
        </p:blipFill>
        <p:spPr>
          <a:xfrm>
            <a:off x="32683869" y="29056870"/>
            <a:ext cx="6850396" cy="6005755"/>
          </a:xfrm>
          <a:prstGeom prst="rect">
            <a:avLst/>
          </a:prstGeom>
          <a:ln>
            <a:solidFill>
              <a:schemeClr val="tx1"/>
            </a:solidFill>
          </a:ln>
        </p:spPr>
      </p:pic>
      <p:sp>
        <p:nvSpPr>
          <p:cNvPr id="2050" name="Rectangle 2"/>
          <p:cNvSpPr>
            <a:spLocks noGrp="1" noChangeArrowheads="1"/>
          </p:cNvSpPr>
          <p:nvPr>
            <p:ph type="title" sz="quarter"/>
          </p:nvPr>
        </p:nvSpPr>
        <p:spPr>
          <a:xfrm>
            <a:off x="0" y="-13207"/>
            <a:ext cx="43891200" cy="4687797"/>
          </a:xfrm>
          <a:gradFill>
            <a:gsLst>
              <a:gs pos="0">
                <a:schemeClr val="tx2">
                  <a:lumMod val="50000"/>
                </a:schemeClr>
              </a:gs>
              <a:gs pos="50000">
                <a:schemeClr val="tx2">
                  <a:lumMod val="75000"/>
                </a:schemeClr>
              </a:gs>
              <a:gs pos="100000">
                <a:schemeClr val="tx2">
                  <a:lumMod val="50000"/>
                </a:schemeClr>
              </a:gs>
            </a:gsLst>
            <a:lin ang="5400000" scaled="1"/>
          </a:gradFill>
          <a:ln>
            <a:solidFill>
              <a:schemeClr val="tx1"/>
            </a:solidFill>
            <a:miter lim="800000"/>
            <a:headEnd/>
            <a:tailEnd/>
          </a:ln>
        </p:spPr>
        <p:txBody>
          <a:bodyPr>
            <a:normAutofit/>
          </a:bodyPr>
          <a:lstStyle/>
          <a:p>
            <a:pPr indent="-391795" algn="l">
              <a:spcBef>
                <a:spcPts val="0"/>
              </a:spcBef>
              <a:spcAft>
                <a:spcPts val="0"/>
              </a:spcAft>
            </a:pPr>
            <a:r>
              <a:rPr lang="en-US" sz="7500">
                <a:solidFill>
                  <a:schemeClr val="bg1"/>
                </a:solidFill>
              </a:rPr>
              <a:t>Hutchinson Material Handling in Robotic Manufacturing Cell</a:t>
            </a:r>
            <a:br>
              <a:rPr lang="en-US" sz="8200"/>
            </a:br>
            <a:r>
              <a:rPr lang="en-US" sz="4400" i="1">
                <a:solidFill>
                  <a:srgbClr val="FFFFFF"/>
                </a:solidFill>
              </a:rPr>
              <a:t>Matthew Dunbar, Timothy Morris, &amp; Jackson Tarrant </a:t>
            </a:r>
            <a:br>
              <a:rPr lang="en-US" sz="4400" i="1"/>
            </a:br>
            <a:r>
              <a:rPr lang="en-US" sz="4400" i="1">
                <a:solidFill>
                  <a:srgbClr val="FFFFFF"/>
                </a:solidFill>
              </a:rPr>
              <a:t>Department of Mechanical Engineering, University of New Hampshire</a:t>
            </a:r>
            <a:br>
              <a:rPr lang="en-US" sz="4400" i="1">
                <a:solidFill>
                  <a:srgbClr val="FFFFFF"/>
                </a:solidFill>
              </a:rPr>
            </a:br>
            <a:br>
              <a:rPr lang="en-US" sz="4400" i="1"/>
            </a:br>
            <a:r>
              <a:rPr lang="en-US" sz="3200" i="1">
                <a:solidFill>
                  <a:srgbClr val="FFFFFF"/>
                </a:solidFill>
                <a:cs typeface="Arial"/>
              </a:rPr>
              <a:t>Academic Advisor: Professor Alireza Ebadi</a:t>
            </a:r>
            <a:br>
              <a:rPr lang="en-US" sz="3200" i="1">
                <a:cs typeface="Arial"/>
              </a:rPr>
            </a:br>
            <a:r>
              <a:rPr lang="en-US" sz="3200" i="1">
                <a:solidFill>
                  <a:srgbClr val="FFFFFF"/>
                </a:solidFill>
                <a:cs typeface="Arial"/>
              </a:rPr>
              <a:t>Industry Advisors: Saman Nouri &amp; Samuel Cole</a:t>
            </a:r>
            <a:endParaRPr lang="en-US" sz="4000" i="1">
              <a:cs typeface="Arial"/>
            </a:endParaRPr>
          </a:p>
        </p:txBody>
      </p:sp>
      <p:sp>
        <p:nvSpPr>
          <p:cNvPr id="2150" name="Text Box 161"/>
          <p:cNvSpPr txBox="1">
            <a:spLocks noChangeArrowheads="1"/>
          </p:cNvSpPr>
          <p:nvPr/>
        </p:nvSpPr>
        <p:spPr bwMode="auto">
          <a:xfrm>
            <a:off x="39852600" y="11199607"/>
            <a:ext cx="3048000" cy="4879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300" b="1">
                <a:solidFill>
                  <a:srgbClr val="FF9900"/>
                </a:solidFill>
                <a:latin typeface="Arial" charset="0"/>
              </a:defRPr>
            </a:lvl1pPr>
            <a:lvl2pPr marL="742950" indent="-285750" eaLnBrk="0" hangingPunct="0">
              <a:defRPr sz="4300" b="1">
                <a:solidFill>
                  <a:srgbClr val="FF9900"/>
                </a:solidFill>
                <a:latin typeface="Arial" charset="0"/>
              </a:defRPr>
            </a:lvl2pPr>
            <a:lvl3pPr marL="1143000" indent="-228600" eaLnBrk="0" hangingPunct="0">
              <a:defRPr sz="4300" b="1">
                <a:solidFill>
                  <a:srgbClr val="FF9900"/>
                </a:solidFill>
                <a:latin typeface="Arial" charset="0"/>
              </a:defRPr>
            </a:lvl3pPr>
            <a:lvl4pPr marL="1600200" indent="-228600" eaLnBrk="0" hangingPunct="0">
              <a:defRPr sz="4300" b="1">
                <a:solidFill>
                  <a:srgbClr val="FF9900"/>
                </a:solidFill>
                <a:latin typeface="Arial" charset="0"/>
              </a:defRPr>
            </a:lvl4pPr>
            <a:lvl5pPr marL="2057400" indent="-228600" eaLnBrk="0" hangingPunct="0">
              <a:defRPr sz="4300" b="1">
                <a:solidFill>
                  <a:srgbClr val="FF9900"/>
                </a:solidFill>
                <a:latin typeface="Arial" charset="0"/>
              </a:defRPr>
            </a:lvl5pPr>
            <a:lvl6pPr marL="2514600" indent="-228600" algn="ctr" eaLnBrk="0" fontAlgn="base" hangingPunct="0">
              <a:spcBef>
                <a:spcPct val="0"/>
              </a:spcBef>
              <a:spcAft>
                <a:spcPct val="0"/>
              </a:spcAft>
              <a:defRPr sz="4300" b="1">
                <a:solidFill>
                  <a:srgbClr val="FF9900"/>
                </a:solidFill>
                <a:latin typeface="Arial" charset="0"/>
              </a:defRPr>
            </a:lvl6pPr>
            <a:lvl7pPr marL="2971800" indent="-228600" algn="ctr" eaLnBrk="0" fontAlgn="base" hangingPunct="0">
              <a:spcBef>
                <a:spcPct val="0"/>
              </a:spcBef>
              <a:spcAft>
                <a:spcPct val="0"/>
              </a:spcAft>
              <a:defRPr sz="4300" b="1">
                <a:solidFill>
                  <a:srgbClr val="FF9900"/>
                </a:solidFill>
                <a:latin typeface="Arial" charset="0"/>
              </a:defRPr>
            </a:lvl7pPr>
            <a:lvl8pPr marL="3429000" indent="-228600" algn="ctr" eaLnBrk="0" fontAlgn="base" hangingPunct="0">
              <a:spcBef>
                <a:spcPct val="0"/>
              </a:spcBef>
              <a:spcAft>
                <a:spcPct val="0"/>
              </a:spcAft>
              <a:defRPr sz="4300" b="1">
                <a:solidFill>
                  <a:srgbClr val="FF9900"/>
                </a:solidFill>
                <a:latin typeface="Arial" charset="0"/>
              </a:defRPr>
            </a:lvl8pPr>
            <a:lvl9pPr marL="3886200" indent="-228600" algn="ctr" eaLnBrk="0" fontAlgn="base" hangingPunct="0">
              <a:spcBef>
                <a:spcPct val="0"/>
              </a:spcBef>
              <a:spcAft>
                <a:spcPct val="0"/>
              </a:spcAft>
              <a:defRPr sz="4300" b="1">
                <a:solidFill>
                  <a:srgbClr val="FF9900"/>
                </a:solidFill>
                <a:latin typeface="Arial" charset="0"/>
              </a:defRPr>
            </a:lvl9pPr>
          </a:lstStyle>
          <a:p>
            <a:pPr algn="l" eaLnBrk="1" hangingPunct="1">
              <a:spcBef>
                <a:spcPct val="50000"/>
              </a:spcBef>
            </a:pPr>
            <a:endParaRPr lang="en-US" sz="2571" b="0">
              <a:solidFill>
                <a:schemeClr val="tx1"/>
              </a:solidFill>
            </a:endParaRPr>
          </a:p>
        </p:txBody>
      </p:sp>
      <p:sp>
        <p:nvSpPr>
          <p:cNvPr id="2152" name="Rectangle 164"/>
          <p:cNvSpPr>
            <a:spLocks noChangeArrowheads="1"/>
          </p:cNvSpPr>
          <p:nvPr/>
        </p:nvSpPr>
        <p:spPr bwMode="auto">
          <a:xfrm>
            <a:off x="15426158" y="5054873"/>
            <a:ext cx="12801600" cy="13716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17566" tIns="58783" rIns="117566" bIns="58783" anchor="ctr"/>
          <a:lstStyle/>
          <a:p>
            <a:pPr defTabSz="3224732"/>
            <a:r>
              <a:rPr lang="en-US" sz="5100">
                <a:solidFill>
                  <a:srgbClr val="CCCCCC"/>
                </a:solidFill>
                <a:latin typeface="Times New Roman"/>
                <a:cs typeface="Times New Roman"/>
              </a:rPr>
              <a:t>Analysis</a:t>
            </a:r>
            <a:endParaRPr lang="en-US" sz="5143">
              <a:solidFill>
                <a:schemeClr val="bg1">
                  <a:lumMod val="85000"/>
                </a:schemeClr>
              </a:solidFill>
              <a:latin typeface="Times New Roman" panose="02020603050405020304" pitchFamily="18" charset="0"/>
              <a:cs typeface="Times New Roman" panose="02020603050405020304" pitchFamily="18" charset="0"/>
            </a:endParaRPr>
          </a:p>
        </p:txBody>
      </p:sp>
      <p:sp>
        <p:nvSpPr>
          <p:cNvPr id="2154" name="Rectangle 166"/>
          <p:cNvSpPr>
            <a:spLocks noChangeArrowheads="1"/>
          </p:cNvSpPr>
          <p:nvPr/>
        </p:nvSpPr>
        <p:spPr bwMode="auto">
          <a:xfrm>
            <a:off x="875041" y="19207815"/>
            <a:ext cx="12480448" cy="1572566"/>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17566" tIns="58783" rIns="117566" bIns="58783" anchor="ctr"/>
          <a:lstStyle/>
          <a:p>
            <a:pPr defTabSz="3224732"/>
            <a:r>
              <a:rPr lang="en-US" sz="5100">
                <a:solidFill>
                  <a:srgbClr val="CCCCCC"/>
                </a:solidFill>
                <a:latin typeface="Arial"/>
                <a:cs typeface="Arial"/>
              </a:rPr>
              <a:t>Design Criteria</a:t>
            </a:r>
            <a:endParaRPr lang="en-US" sz="5143">
              <a:solidFill>
                <a:srgbClr val="CCCCCC"/>
              </a:solidFill>
            </a:endParaRPr>
          </a:p>
        </p:txBody>
      </p:sp>
      <p:sp>
        <p:nvSpPr>
          <p:cNvPr id="2155" name="Rectangle 167"/>
          <p:cNvSpPr>
            <a:spLocks noChangeArrowheads="1"/>
          </p:cNvSpPr>
          <p:nvPr/>
        </p:nvSpPr>
        <p:spPr bwMode="auto">
          <a:xfrm>
            <a:off x="654755" y="5054873"/>
            <a:ext cx="12405161" cy="13716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17566" tIns="58783" rIns="117566" bIns="58783" anchor="ctr"/>
          <a:lstStyle/>
          <a:p>
            <a:pPr defTabSz="3224732"/>
            <a:r>
              <a:rPr lang="en-US" sz="5100">
                <a:solidFill>
                  <a:srgbClr val="CCCCCC"/>
                </a:solidFill>
                <a:latin typeface="Times New Roman"/>
                <a:cs typeface="Times New Roman"/>
              </a:rPr>
              <a:t>Overview</a:t>
            </a:r>
            <a:endParaRPr lang="en-US" sz="3309">
              <a:solidFill>
                <a:srgbClr val="999999"/>
              </a:solidFill>
              <a:latin typeface="Times New Roman" panose="02020603050405020304" pitchFamily="18" charset="0"/>
              <a:cs typeface="Times New Roman" panose="02020603050405020304" pitchFamily="18" charset="0"/>
            </a:endParaRPr>
          </a:p>
        </p:txBody>
      </p:sp>
      <p:sp>
        <p:nvSpPr>
          <p:cNvPr id="36" name="Rectangle 164"/>
          <p:cNvSpPr>
            <a:spLocks noChangeArrowheads="1"/>
          </p:cNvSpPr>
          <p:nvPr/>
        </p:nvSpPr>
        <p:spPr bwMode="auto">
          <a:xfrm>
            <a:off x="30073602" y="5086477"/>
            <a:ext cx="12869333" cy="13716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17566" tIns="58783" rIns="117566" bIns="58783" anchor="ctr"/>
          <a:lstStyle/>
          <a:p>
            <a:pPr defTabSz="3224732"/>
            <a:r>
              <a:rPr lang="en-US" sz="5100">
                <a:solidFill>
                  <a:srgbClr val="CCCCCC"/>
                </a:solidFill>
                <a:latin typeface="Times New Roman"/>
                <a:cs typeface="Times New Roman"/>
              </a:rPr>
              <a:t>Results</a:t>
            </a:r>
            <a:endParaRPr lang="en-US" sz="4628">
              <a:solidFill>
                <a:schemeClr val="bg1">
                  <a:lumMod val="85000"/>
                </a:schemeClr>
              </a:solidFill>
              <a:latin typeface="Times New Roman" panose="02020603050405020304" pitchFamily="18" charset="0"/>
              <a:cs typeface="Times New Roman" panose="02020603050405020304" pitchFamily="18" charset="0"/>
            </a:endParaRPr>
          </a:p>
        </p:txBody>
      </p:sp>
      <p:sp>
        <p:nvSpPr>
          <p:cNvPr id="20" name="Text Box 2546"/>
          <p:cNvSpPr txBox="1">
            <a:spLocks noChangeArrowheads="1"/>
          </p:cNvSpPr>
          <p:nvPr/>
        </p:nvSpPr>
        <p:spPr bwMode="auto">
          <a:xfrm>
            <a:off x="578102" y="6693887"/>
            <a:ext cx="12733867" cy="4647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marL="457200" indent="-457200" eaLnBrk="0" hangingPunct="0">
              <a:defRPr sz="6000">
                <a:solidFill>
                  <a:schemeClr val="tx1"/>
                </a:solidFill>
                <a:latin typeface="Arial" charset="0"/>
                <a:ea typeface="ＭＳ Ｐゴシック" charset="0"/>
              </a:defRPr>
            </a:lvl1pPr>
            <a:lvl2pPr marL="1200150" indent="-457200" eaLnBrk="0" hangingPunct="0">
              <a:defRPr sz="6000">
                <a:solidFill>
                  <a:schemeClr val="tx1"/>
                </a:solidFill>
                <a:latin typeface="Arial" charset="0"/>
                <a:ea typeface="ＭＳ Ｐゴシック" charset="0"/>
              </a:defRPr>
            </a:lvl2pPr>
            <a:lvl3pPr marL="1143000" indent="-228600" eaLnBrk="0" hangingPunct="0">
              <a:defRPr sz="6000">
                <a:solidFill>
                  <a:schemeClr val="tx1"/>
                </a:solidFill>
                <a:latin typeface="Arial" charset="0"/>
                <a:ea typeface="ＭＳ Ｐゴシック" charset="0"/>
              </a:defRPr>
            </a:lvl3pPr>
            <a:lvl4pPr marL="1600200" indent="-228600" eaLnBrk="0" hangingPunct="0">
              <a:defRPr sz="6000">
                <a:solidFill>
                  <a:schemeClr val="tx1"/>
                </a:solidFill>
                <a:latin typeface="Arial" charset="0"/>
                <a:ea typeface="ＭＳ Ｐゴシック" charset="0"/>
              </a:defRPr>
            </a:lvl4pPr>
            <a:lvl5pPr marL="2057400" indent="-228600" eaLnBrk="0" hangingPunct="0">
              <a:defRPr sz="6000">
                <a:solidFill>
                  <a:schemeClr val="tx1"/>
                </a:solidFill>
                <a:latin typeface="Arial" charset="0"/>
                <a:ea typeface="ＭＳ Ｐゴシック" charset="0"/>
              </a:defRPr>
            </a:lvl5pPr>
            <a:lvl6pPr marL="2514600" indent="-228600" algn="ctr" eaLnBrk="0" fontAlgn="base" hangingPunct="0">
              <a:spcBef>
                <a:spcPct val="50000"/>
              </a:spcBef>
              <a:spcAft>
                <a:spcPct val="0"/>
              </a:spcAft>
              <a:defRPr sz="6000">
                <a:solidFill>
                  <a:schemeClr val="tx1"/>
                </a:solidFill>
                <a:latin typeface="Arial" charset="0"/>
                <a:ea typeface="ＭＳ Ｐゴシック" charset="0"/>
              </a:defRPr>
            </a:lvl6pPr>
            <a:lvl7pPr marL="2971800" indent="-228600" algn="ctr" eaLnBrk="0" fontAlgn="base" hangingPunct="0">
              <a:spcBef>
                <a:spcPct val="50000"/>
              </a:spcBef>
              <a:spcAft>
                <a:spcPct val="0"/>
              </a:spcAft>
              <a:defRPr sz="6000">
                <a:solidFill>
                  <a:schemeClr val="tx1"/>
                </a:solidFill>
                <a:latin typeface="Arial" charset="0"/>
                <a:ea typeface="ＭＳ Ｐゴシック" charset="0"/>
              </a:defRPr>
            </a:lvl7pPr>
            <a:lvl8pPr marL="3429000" indent="-228600" algn="ctr" eaLnBrk="0" fontAlgn="base" hangingPunct="0">
              <a:spcBef>
                <a:spcPct val="50000"/>
              </a:spcBef>
              <a:spcAft>
                <a:spcPct val="0"/>
              </a:spcAft>
              <a:defRPr sz="6000">
                <a:solidFill>
                  <a:schemeClr val="tx1"/>
                </a:solidFill>
                <a:latin typeface="Arial" charset="0"/>
                <a:ea typeface="ＭＳ Ｐゴシック" charset="0"/>
              </a:defRPr>
            </a:lvl8pPr>
            <a:lvl9pPr marL="3886200" indent="-228600" algn="ctr" eaLnBrk="0" fontAlgn="base" hangingPunct="0">
              <a:spcBef>
                <a:spcPct val="50000"/>
              </a:spcBef>
              <a:spcAft>
                <a:spcPct val="0"/>
              </a:spcAft>
              <a:defRPr sz="6000">
                <a:solidFill>
                  <a:schemeClr val="tx1"/>
                </a:solidFill>
                <a:latin typeface="Arial" charset="0"/>
                <a:ea typeface="ＭＳ Ｐゴシック" charset="0"/>
              </a:defRPr>
            </a:lvl9pPr>
          </a:lstStyle>
          <a:p>
            <a:pPr algn="l" eaLnBrk="1" hangingPunct="1">
              <a:spcBef>
                <a:spcPts val="1029"/>
              </a:spcBef>
              <a:buFont typeface="Wingdings" charset="0"/>
              <a:buChar char="q"/>
            </a:pPr>
            <a:r>
              <a:rPr lang="en-US" sz="3700" b="0">
                <a:latin typeface="Arial"/>
                <a:ea typeface="ＭＳ Ｐゴシック"/>
                <a:cs typeface="Arial"/>
              </a:rPr>
              <a:t>One of the highest priorities in manufacturing is making the system as efficient as possible, maximizing output, and minimizing the time and cost. Hutchinson Sealing Systems Co. is preparing to make window seals for the new 2021 Honda Pilot model. To do this, automated robotic cells need to be reformatted to meet the new part criteria. The main objective was to transport two different rubber seals between automated cells. </a:t>
            </a:r>
          </a:p>
        </p:txBody>
      </p:sp>
      <p:sp>
        <p:nvSpPr>
          <p:cNvPr id="9" name="Rectangle 8"/>
          <p:cNvSpPr/>
          <p:nvPr/>
        </p:nvSpPr>
        <p:spPr>
          <a:xfrm>
            <a:off x="858312" y="21046709"/>
            <a:ext cx="13275734" cy="5986254"/>
          </a:xfrm>
          <a:prstGeom prst="rect">
            <a:avLst/>
          </a:prstGeom>
        </p:spPr>
        <p:txBody>
          <a:bodyPr wrap="square" lIns="91440" tIns="45720" rIns="91440" bIns="45720" anchor="t">
            <a:spAutoFit/>
          </a:bodyPr>
          <a:lstStyle/>
          <a:p>
            <a:pPr marL="571500" indent="-571500" algn="l">
              <a:buFont typeface="Wingdings"/>
              <a:buChar char="q"/>
            </a:pPr>
            <a:r>
              <a:rPr lang="en-US" sz="3800" b="0">
                <a:solidFill>
                  <a:schemeClr val="tx1"/>
                </a:solidFill>
                <a:latin typeface="Arial"/>
                <a:cs typeface="Arial"/>
              </a:rPr>
              <a:t>Minimize human interaction</a:t>
            </a:r>
            <a:endParaRPr lang="en-US">
              <a:solidFill>
                <a:schemeClr val="tx1"/>
              </a:solidFill>
            </a:endParaRPr>
          </a:p>
          <a:p>
            <a:pPr marL="981710" lvl="1" indent="-571500" algn="l">
              <a:buFont typeface="Wingdings"/>
              <a:buChar char="q"/>
            </a:pPr>
            <a:r>
              <a:rPr lang="en-US" sz="3800" b="0">
                <a:solidFill>
                  <a:schemeClr val="tx1"/>
                </a:solidFill>
                <a:latin typeface="Arial"/>
                <a:cs typeface="Arial"/>
              </a:rPr>
              <a:t>Minimum ~ 60 minutes</a:t>
            </a:r>
            <a:endParaRPr lang="en-US">
              <a:solidFill>
                <a:schemeClr val="tx1"/>
              </a:solidFill>
              <a:cs typeface="Arial" charset="0"/>
            </a:endParaRPr>
          </a:p>
          <a:p>
            <a:pPr marL="571500" indent="-571500" algn="l">
              <a:buFont typeface="Wingdings"/>
              <a:buChar char="q"/>
            </a:pPr>
            <a:r>
              <a:rPr lang="en-US" sz="3800" b="0">
                <a:solidFill>
                  <a:schemeClr val="tx1"/>
                </a:solidFill>
                <a:latin typeface="Arial"/>
                <a:cs typeface="Arial"/>
              </a:rPr>
              <a:t>Maximize part density</a:t>
            </a:r>
            <a:endParaRPr lang="en-US" sz="3800">
              <a:solidFill>
                <a:schemeClr val="tx1"/>
              </a:solidFill>
              <a:cs typeface="Arial"/>
            </a:endParaRPr>
          </a:p>
          <a:p>
            <a:pPr marL="981710" lvl="1" indent="-571500" algn="l">
              <a:buFont typeface="Wingdings"/>
              <a:buChar char="q"/>
            </a:pPr>
            <a:r>
              <a:rPr lang="en-US" sz="3800" b="0">
                <a:solidFill>
                  <a:schemeClr val="tx1"/>
                </a:solidFill>
                <a:latin typeface="Arial"/>
                <a:cs typeface="Arial"/>
              </a:rPr>
              <a:t>Minimum ~ 60 parts</a:t>
            </a:r>
            <a:endParaRPr lang="en-US" sz="3800">
              <a:solidFill>
                <a:schemeClr val="tx1"/>
              </a:solidFill>
              <a:cs typeface="Arial"/>
            </a:endParaRPr>
          </a:p>
          <a:p>
            <a:pPr marL="571500" indent="-571500" algn="l">
              <a:buFont typeface="Wingdings"/>
              <a:buChar char="q"/>
            </a:pPr>
            <a:r>
              <a:rPr lang="en-US" sz="3800" b="0">
                <a:solidFill>
                  <a:schemeClr val="tx1"/>
                </a:solidFill>
                <a:latin typeface="Arial"/>
                <a:cs typeface="Arial"/>
              </a:rPr>
              <a:t>Robot compatibility</a:t>
            </a:r>
            <a:endParaRPr lang="en-US" sz="3800">
              <a:solidFill>
                <a:schemeClr val="tx1"/>
              </a:solidFill>
              <a:cs typeface="Arial"/>
            </a:endParaRPr>
          </a:p>
          <a:p>
            <a:pPr marL="571500" indent="-571500" algn="l">
              <a:buFont typeface="Wingdings"/>
              <a:buChar char="q"/>
            </a:pPr>
            <a:r>
              <a:rPr lang="en-US" sz="3800" b="0">
                <a:solidFill>
                  <a:schemeClr val="tx1"/>
                </a:solidFill>
                <a:latin typeface="Arial"/>
                <a:cs typeface="Arial"/>
              </a:rPr>
              <a:t>Cost efficient                    </a:t>
            </a:r>
            <a:endParaRPr lang="en-US" sz="3800">
              <a:solidFill>
                <a:schemeClr val="tx1"/>
              </a:solidFill>
              <a:cs typeface="Arial"/>
            </a:endParaRPr>
          </a:p>
          <a:p>
            <a:pPr marL="571500" indent="-571500" algn="l">
              <a:buFont typeface="Wingdings"/>
              <a:buChar char="q"/>
            </a:pPr>
            <a:r>
              <a:rPr lang="en-US" sz="3800" b="0">
                <a:solidFill>
                  <a:schemeClr val="tx1"/>
                </a:solidFill>
                <a:latin typeface="Arial"/>
                <a:cs typeface="Arial"/>
              </a:rPr>
              <a:t>Easy load/unload </a:t>
            </a:r>
            <a:endParaRPr lang="en-US" sz="3800">
              <a:solidFill>
                <a:schemeClr val="tx1"/>
              </a:solidFill>
              <a:cs typeface="Arial"/>
            </a:endParaRPr>
          </a:p>
          <a:p>
            <a:pPr marL="571500" indent="-571500" algn="l">
              <a:buFont typeface="Wingdings"/>
              <a:buChar char="q"/>
            </a:pPr>
            <a:r>
              <a:rPr lang="en-US" sz="3800" b="0">
                <a:solidFill>
                  <a:schemeClr val="tx1"/>
                </a:solidFill>
                <a:latin typeface="Arial"/>
                <a:cs typeface="Arial"/>
              </a:rPr>
              <a:t>Minimize floor space </a:t>
            </a:r>
            <a:endParaRPr lang="en-US" sz="3800">
              <a:solidFill>
                <a:schemeClr val="tx1"/>
              </a:solidFill>
              <a:cs typeface="Arial" charset="0"/>
            </a:endParaRPr>
          </a:p>
          <a:p>
            <a:pPr marL="981710" lvl="1" indent="-571500" algn="l">
              <a:buFont typeface="Wingdings"/>
              <a:buChar char="q"/>
            </a:pPr>
            <a:r>
              <a:rPr lang="en-US" sz="3800" b="0">
                <a:solidFill>
                  <a:schemeClr val="tx1"/>
                </a:solidFill>
                <a:latin typeface="Arial"/>
                <a:cs typeface="Arial"/>
              </a:rPr>
              <a:t>Maximum ~ 1.4 x 1.4 meters </a:t>
            </a:r>
          </a:p>
          <a:p>
            <a:pPr algn="l"/>
            <a:endParaRPr lang="en-US" sz="4100" b="0">
              <a:solidFill>
                <a:srgbClr val="000000"/>
              </a:solidFill>
              <a:latin typeface="Times New Roman" panose="02020603050405020304" pitchFamily="18" charset="0"/>
              <a:cs typeface="Times New Roman" panose="02020603050405020304" pitchFamily="18" charset="0"/>
            </a:endParaRPr>
          </a:p>
        </p:txBody>
      </p:sp>
      <p:sp>
        <p:nvSpPr>
          <p:cNvPr id="30" name="Rectangle 29"/>
          <p:cNvSpPr/>
          <p:nvPr/>
        </p:nvSpPr>
        <p:spPr>
          <a:xfrm>
            <a:off x="30342764" y="7242257"/>
            <a:ext cx="8694857" cy="5266313"/>
          </a:xfrm>
          <a:prstGeom prst="rect">
            <a:avLst/>
          </a:prstGeom>
        </p:spPr>
        <p:txBody>
          <a:bodyPr wrap="square" lIns="91440" tIns="45720" rIns="91440" bIns="45720" anchor="t">
            <a:spAutoFit/>
          </a:bodyPr>
          <a:lstStyle/>
          <a:p>
            <a:pPr marL="571500" indent="-571500" algn="l">
              <a:buFont typeface="Wingdings"/>
              <a:buChar char="q"/>
            </a:pPr>
            <a:r>
              <a:rPr lang="en-US" sz="3700" b="0">
                <a:solidFill>
                  <a:schemeClr val="tx1"/>
                </a:solidFill>
                <a:latin typeface="Arial"/>
                <a:cs typeface="Arial"/>
              </a:rPr>
              <a:t>A worst-case scenario load was simulated using SolidWorks. </a:t>
            </a:r>
          </a:p>
          <a:p>
            <a:pPr marL="571500" indent="-571500" algn="l">
              <a:buFont typeface="Wingdings"/>
              <a:buChar char="q"/>
            </a:pPr>
            <a:r>
              <a:rPr lang="en-US" sz="3700" b="0">
                <a:solidFill>
                  <a:schemeClr val="tx1"/>
                </a:solidFill>
                <a:latin typeface="Arial"/>
                <a:cs typeface="Arial"/>
              </a:rPr>
              <a:t>The strain was measured experimentally, as shown on the right.</a:t>
            </a:r>
          </a:p>
          <a:p>
            <a:pPr marL="571500" indent="-571500" algn="l">
              <a:buFont typeface="Wingdings"/>
              <a:buChar char="q"/>
            </a:pPr>
            <a:r>
              <a:rPr lang="en-US" sz="3700" b="0">
                <a:solidFill>
                  <a:schemeClr val="tx1"/>
                </a:solidFill>
                <a:latin typeface="Arial"/>
                <a:cs typeface="Arial"/>
              </a:rPr>
              <a:t>The plot below compares the simulation results to the experimental results with a first order fit.</a:t>
            </a:r>
            <a:endParaRPr lang="en-US" sz="3700">
              <a:solidFill>
                <a:schemeClr val="tx1"/>
              </a:solidFill>
              <a:cs typeface="Arial"/>
            </a:endParaRPr>
          </a:p>
          <a:p>
            <a:pPr algn="l"/>
            <a:br>
              <a:rPr lang="en-US" sz="3850"/>
            </a:br>
            <a:endParaRPr lang="en-US"/>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273600" y="834289"/>
            <a:ext cx="10867953" cy="3164808"/>
          </a:xfrm>
          <a:prstGeom prst="rect">
            <a:avLst/>
          </a:prstGeom>
        </p:spPr>
      </p:pic>
      <p:sp>
        <p:nvSpPr>
          <p:cNvPr id="22" name="Rectangle 164">
            <a:extLst>
              <a:ext uri="{FF2B5EF4-FFF2-40B4-BE49-F238E27FC236}">
                <a16:creationId xmlns:a16="http://schemas.microsoft.com/office/drawing/2014/main" id="{AA870EA0-6E0C-4664-A99C-92F0F6CAEE0A}"/>
              </a:ext>
            </a:extLst>
          </p:cNvPr>
          <p:cNvSpPr>
            <a:spLocks noChangeArrowheads="1"/>
          </p:cNvSpPr>
          <p:nvPr/>
        </p:nvSpPr>
        <p:spPr bwMode="auto">
          <a:xfrm>
            <a:off x="30121862" y="21225378"/>
            <a:ext cx="12869333" cy="13716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17566" tIns="58783" rIns="117566" bIns="58783" anchor="ctr"/>
          <a:lstStyle/>
          <a:p>
            <a:pPr defTabSz="3224732"/>
            <a:r>
              <a:rPr lang="en-US" sz="5100">
                <a:solidFill>
                  <a:srgbClr val="CCCCCC"/>
                </a:solidFill>
                <a:latin typeface="Times New Roman"/>
                <a:cs typeface="Times New Roman"/>
              </a:rPr>
              <a:t>Solution</a:t>
            </a:r>
            <a:endParaRPr lang="en-US" sz="4628">
              <a:solidFill>
                <a:schemeClr val="bg1">
                  <a:lumMod val="85000"/>
                </a:schemeClr>
              </a:solidFill>
              <a:latin typeface="Times New Roman" panose="02020603050405020304" pitchFamily="18" charset="0"/>
              <a:cs typeface="Times New Roman" panose="02020603050405020304" pitchFamily="18" charset="0"/>
            </a:endParaRPr>
          </a:p>
        </p:txBody>
      </p:sp>
      <p:sp>
        <p:nvSpPr>
          <p:cNvPr id="25" name="Rectangle 24">
            <a:extLst>
              <a:ext uri="{FF2B5EF4-FFF2-40B4-BE49-F238E27FC236}">
                <a16:creationId xmlns:a16="http://schemas.microsoft.com/office/drawing/2014/main" id="{8EBF5B4C-06B1-412A-8327-ED3D1C94701E}"/>
              </a:ext>
            </a:extLst>
          </p:cNvPr>
          <p:cNvSpPr/>
          <p:nvPr/>
        </p:nvSpPr>
        <p:spPr>
          <a:xfrm>
            <a:off x="30065002" y="23088816"/>
            <a:ext cx="13595330" cy="5216813"/>
          </a:xfrm>
          <a:prstGeom prst="rect">
            <a:avLst/>
          </a:prstGeom>
        </p:spPr>
        <p:txBody>
          <a:bodyPr wrap="square" lIns="91440" tIns="45720" rIns="91440" bIns="45720" anchor="t">
            <a:spAutoFit/>
          </a:bodyPr>
          <a:lstStyle/>
          <a:p>
            <a:pPr marL="571500" indent="-571500" algn="l">
              <a:buFont typeface="Wingdings"/>
              <a:buChar char="q"/>
            </a:pPr>
            <a:r>
              <a:rPr lang="en-US" sz="3700" b="0">
                <a:solidFill>
                  <a:schemeClr val="tx1"/>
                </a:solidFill>
                <a:latin typeface="Arial"/>
                <a:cs typeface="Arial"/>
              </a:rPr>
              <a:t>Double-sided rolling rack</a:t>
            </a:r>
            <a:endParaRPr lang="en-US" sz="3700" b="0">
              <a:solidFill>
                <a:schemeClr val="tx1"/>
              </a:solidFill>
              <a:cs typeface="Arial" charset="0"/>
            </a:endParaRPr>
          </a:p>
          <a:p>
            <a:pPr marL="981710" lvl="1" indent="-571500" algn="l">
              <a:buFont typeface="Wingdings"/>
              <a:buChar char="q"/>
            </a:pPr>
            <a:r>
              <a:rPr lang="en-US" sz="3700" b="0">
                <a:solidFill>
                  <a:schemeClr val="tx1"/>
                </a:solidFill>
                <a:latin typeface="Arial"/>
                <a:cs typeface="Arial"/>
              </a:rPr>
              <a:t>12 extrusions mounted to either side</a:t>
            </a:r>
            <a:endParaRPr lang="en-US" sz="3700" b="0">
              <a:solidFill>
                <a:schemeClr val="tx1"/>
              </a:solidFill>
              <a:cs typeface="Arial" charset="0"/>
            </a:endParaRPr>
          </a:p>
          <a:p>
            <a:pPr marL="981710" lvl="1" indent="-571500" algn="l">
              <a:buFont typeface="Wingdings"/>
              <a:buChar char="q"/>
            </a:pPr>
            <a:r>
              <a:rPr lang="en-US" sz="3700" b="0">
                <a:solidFill>
                  <a:schemeClr val="tx1"/>
                </a:solidFill>
                <a:latin typeface="Arial"/>
                <a:cs typeface="Arial"/>
              </a:rPr>
              <a:t>3 central column supports </a:t>
            </a:r>
            <a:endParaRPr lang="en-US" sz="3700" b="0">
              <a:solidFill>
                <a:schemeClr val="tx1"/>
              </a:solidFill>
              <a:cs typeface="Arial" charset="0"/>
            </a:endParaRPr>
          </a:p>
          <a:p>
            <a:pPr marL="981710" lvl="1" indent="-571500" algn="l">
              <a:buFont typeface="Wingdings"/>
              <a:buChar char="q"/>
            </a:pPr>
            <a:r>
              <a:rPr lang="en-US" sz="3700" b="0">
                <a:solidFill>
                  <a:schemeClr val="tx1"/>
                </a:solidFill>
                <a:latin typeface="Arial"/>
                <a:cs typeface="Arial"/>
              </a:rPr>
              <a:t>Extrusions oriented in four iterations of a triangle on which corner model rests (seen in the figure below) </a:t>
            </a:r>
            <a:endParaRPr lang="en-US" sz="3700" b="0">
              <a:solidFill>
                <a:schemeClr val="tx1"/>
              </a:solidFill>
              <a:cs typeface="Arial" charset="0"/>
            </a:endParaRPr>
          </a:p>
          <a:p>
            <a:pPr marL="571500" indent="-571500" algn="l">
              <a:buFont typeface="Wingdings"/>
              <a:buChar char="q"/>
            </a:pPr>
            <a:r>
              <a:rPr lang="en-US" sz="3700" b="0">
                <a:solidFill>
                  <a:schemeClr val="tx1"/>
                </a:solidFill>
                <a:latin typeface="Arial"/>
                <a:cs typeface="Arial"/>
              </a:rPr>
              <a:t>64-88 parts </a:t>
            </a:r>
            <a:endParaRPr lang="en-US" sz="3700" b="0">
              <a:solidFill>
                <a:schemeClr val="tx1"/>
              </a:solidFill>
              <a:cs typeface="Arial" charset="0"/>
            </a:endParaRPr>
          </a:p>
          <a:p>
            <a:pPr marL="571500" indent="-571500" algn="l">
              <a:buFont typeface="Wingdings"/>
              <a:buChar char="q"/>
            </a:pPr>
            <a:r>
              <a:rPr lang="en-US" sz="3700" b="0">
                <a:solidFill>
                  <a:schemeClr val="tx1"/>
                </a:solidFill>
                <a:latin typeface="Arial"/>
                <a:cs typeface="Arial"/>
              </a:rPr>
              <a:t>Rotates via the docking station 180 degrees following the automated loading/unloading</a:t>
            </a:r>
            <a:endParaRPr lang="en-US" sz="3700" b="0">
              <a:solidFill>
                <a:schemeClr val="tx1"/>
              </a:solidFill>
              <a:cs typeface="Arial" charset="0"/>
            </a:endParaRPr>
          </a:p>
          <a:p>
            <a:pPr marL="981710" lvl="1" indent="-571500" algn="l">
              <a:buFont typeface="Wingdings"/>
              <a:buChar char="q"/>
            </a:pPr>
            <a:r>
              <a:rPr lang="en-US" sz="3700" b="0">
                <a:solidFill>
                  <a:schemeClr val="tx1"/>
                </a:solidFill>
                <a:latin typeface="Arial"/>
                <a:cs typeface="Arial"/>
              </a:rPr>
              <a:t>Rotation controlled by a time-based PLC machine code</a:t>
            </a:r>
            <a:endParaRPr lang="en-US" sz="3700" b="0">
              <a:solidFill>
                <a:schemeClr val="tx1"/>
              </a:solidFill>
              <a:cs typeface="Arial" charset="0"/>
            </a:endParaRPr>
          </a:p>
        </p:txBody>
      </p:sp>
      <p:pic>
        <p:nvPicPr>
          <p:cNvPr id="3" name="Picture 3" descr="A picture containing person, indoor&#10;&#10;Description automatically generated">
            <a:extLst>
              <a:ext uri="{FF2B5EF4-FFF2-40B4-BE49-F238E27FC236}">
                <a16:creationId xmlns:a16="http://schemas.microsoft.com/office/drawing/2014/main" id="{C53C673B-DAC9-43FB-9CE2-5F0E517E1A75}"/>
              </a:ext>
            </a:extLst>
          </p:cNvPr>
          <p:cNvPicPr>
            <a:picLocks noChangeAspect="1"/>
          </p:cNvPicPr>
          <p:nvPr/>
        </p:nvPicPr>
        <p:blipFill>
          <a:blip r:embed="rId4"/>
          <a:stretch>
            <a:fillRect/>
          </a:stretch>
        </p:blipFill>
        <p:spPr>
          <a:xfrm>
            <a:off x="39205975" y="7099079"/>
            <a:ext cx="3777519" cy="4595626"/>
          </a:xfrm>
          <a:prstGeom prst="rect">
            <a:avLst/>
          </a:prstGeom>
          <a:ln w="28575">
            <a:solidFill>
              <a:schemeClr val="tx1"/>
            </a:solidFill>
          </a:ln>
        </p:spPr>
      </p:pic>
      <p:pic>
        <p:nvPicPr>
          <p:cNvPr id="4" name="Picture 4" descr="Chart, line chart&#10;&#10;Description automatically generated">
            <a:extLst>
              <a:ext uri="{FF2B5EF4-FFF2-40B4-BE49-F238E27FC236}">
                <a16:creationId xmlns:a16="http://schemas.microsoft.com/office/drawing/2014/main" id="{162F460A-08F5-4885-B52A-4794168B224E}"/>
              </a:ext>
            </a:extLst>
          </p:cNvPr>
          <p:cNvPicPr>
            <a:picLocks noChangeAspect="1"/>
          </p:cNvPicPr>
          <p:nvPr/>
        </p:nvPicPr>
        <p:blipFill>
          <a:blip r:embed="rId5"/>
          <a:stretch>
            <a:fillRect/>
          </a:stretch>
        </p:blipFill>
        <p:spPr>
          <a:xfrm>
            <a:off x="30808362" y="12318507"/>
            <a:ext cx="10605133" cy="8510420"/>
          </a:xfrm>
          <a:prstGeom prst="rect">
            <a:avLst/>
          </a:prstGeom>
          <a:ln w="28575">
            <a:solidFill>
              <a:schemeClr val="tx1"/>
            </a:solidFill>
          </a:ln>
        </p:spPr>
      </p:pic>
      <p:pic>
        <p:nvPicPr>
          <p:cNvPr id="5" name="Picture 5" descr="Diagram&#10;&#10;Description automatically generated">
            <a:extLst>
              <a:ext uri="{FF2B5EF4-FFF2-40B4-BE49-F238E27FC236}">
                <a16:creationId xmlns:a16="http://schemas.microsoft.com/office/drawing/2014/main" id="{78A9A5EA-67ED-4226-9F6A-9AF73A59350E}"/>
              </a:ext>
            </a:extLst>
          </p:cNvPr>
          <p:cNvPicPr>
            <a:picLocks noChangeAspect="1"/>
          </p:cNvPicPr>
          <p:nvPr/>
        </p:nvPicPr>
        <p:blipFill rotWithShape="1">
          <a:blip r:embed="rId6"/>
          <a:srcRect l="4545" t="676" r="16364" b="-676"/>
          <a:stretch/>
        </p:blipFill>
        <p:spPr>
          <a:xfrm>
            <a:off x="39795896" y="28750522"/>
            <a:ext cx="3894829" cy="6607660"/>
          </a:xfrm>
          <a:prstGeom prst="rect">
            <a:avLst/>
          </a:prstGeom>
          <a:ln w="28575">
            <a:solidFill>
              <a:schemeClr val="tx1"/>
            </a:solidFill>
          </a:ln>
        </p:spPr>
      </p:pic>
      <p:sp>
        <p:nvSpPr>
          <p:cNvPr id="31" name="Rectangle 166">
            <a:extLst>
              <a:ext uri="{FF2B5EF4-FFF2-40B4-BE49-F238E27FC236}">
                <a16:creationId xmlns:a16="http://schemas.microsoft.com/office/drawing/2014/main" id="{18957303-5181-48BB-8F89-231A111BCD3D}"/>
              </a:ext>
            </a:extLst>
          </p:cNvPr>
          <p:cNvSpPr>
            <a:spLocks noChangeArrowheads="1"/>
          </p:cNvSpPr>
          <p:nvPr/>
        </p:nvSpPr>
        <p:spPr bwMode="auto">
          <a:xfrm>
            <a:off x="706255" y="26706784"/>
            <a:ext cx="12530667" cy="13716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17566" tIns="58783" rIns="117566" bIns="58783" anchor="ctr"/>
          <a:lstStyle/>
          <a:p>
            <a:pPr defTabSz="3224732"/>
            <a:r>
              <a:rPr lang="en-US" sz="5100">
                <a:solidFill>
                  <a:srgbClr val="CCCCCC"/>
                </a:solidFill>
                <a:latin typeface="Arial"/>
                <a:cs typeface="Arial"/>
              </a:rPr>
              <a:t>Alternative Designs</a:t>
            </a:r>
            <a:endParaRPr lang="en-US" sz="5143">
              <a:solidFill>
                <a:srgbClr val="CCCCCC"/>
              </a:solidFill>
            </a:endParaRPr>
          </a:p>
        </p:txBody>
      </p:sp>
      <p:pic>
        <p:nvPicPr>
          <p:cNvPr id="13" name="Picture 13" descr="Diagram&#10;&#10;Description automatically generated">
            <a:extLst>
              <a:ext uri="{FF2B5EF4-FFF2-40B4-BE49-F238E27FC236}">
                <a16:creationId xmlns:a16="http://schemas.microsoft.com/office/drawing/2014/main" id="{A3F1C2DA-8AF1-4864-95FD-414CE44F75E4}"/>
              </a:ext>
            </a:extLst>
          </p:cNvPr>
          <p:cNvPicPr>
            <a:picLocks noChangeAspect="1"/>
          </p:cNvPicPr>
          <p:nvPr/>
        </p:nvPicPr>
        <p:blipFill>
          <a:blip r:embed="rId7"/>
          <a:stretch>
            <a:fillRect/>
          </a:stretch>
        </p:blipFill>
        <p:spPr>
          <a:xfrm>
            <a:off x="431464" y="11700155"/>
            <a:ext cx="6406972" cy="6581694"/>
          </a:xfrm>
          <a:prstGeom prst="rect">
            <a:avLst/>
          </a:prstGeom>
          <a:ln w="28575">
            <a:noFill/>
          </a:ln>
        </p:spPr>
      </p:pic>
      <p:pic>
        <p:nvPicPr>
          <p:cNvPr id="15" name="Picture 15" descr="Diagram&#10;&#10;Description automatically generated">
            <a:extLst>
              <a:ext uri="{FF2B5EF4-FFF2-40B4-BE49-F238E27FC236}">
                <a16:creationId xmlns:a16="http://schemas.microsoft.com/office/drawing/2014/main" id="{1923B4DD-717C-4891-80D5-B6E6050A4928}"/>
              </a:ext>
            </a:extLst>
          </p:cNvPr>
          <p:cNvPicPr>
            <a:picLocks noChangeAspect="1"/>
          </p:cNvPicPr>
          <p:nvPr/>
        </p:nvPicPr>
        <p:blipFill rotWithShape="1">
          <a:blip r:embed="rId8"/>
          <a:srcRect l="-253" r="269"/>
          <a:stretch/>
        </p:blipFill>
        <p:spPr>
          <a:xfrm>
            <a:off x="6835854" y="11926323"/>
            <a:ext cx="8594046" cy="6129359"/>
          </a:xfrm>
          <a:prstGeom prst="rect">
            <a:avLst/>
          </a:prstGeom>
          <a:ln w="28575">
            <a:noFill/>
          </a:ln>
        </p:spPr>
      </p:pic>
      <p:pic>
        <p:nvPicPr>
          <p:cNvPr id="16" name="Picture 16" descr="A picture containing indoor, yellow, miller&#10;&#10;Description automatically generated">
            <a:extLst>
              <a:ext uri="{FF2B5EF4-FFF2-40B4-BE49-F238E27FC236}">
                <a16:creationId xmlns:a16="http://schemas.microsoft.com/office/drawing/2014/main" id="{FBF55944-3709-4BB7-8BB9-0CFE421C5454}"/>
              </a:ext>
            </a:extLst>
          </p:cNvPr>
          <p:cNvPicPr>
            <a:picLocks noChangeAspect="1"/>
          </p:cNvPicPr>
          <p:nvPr/>
        </p:nvPicPr>
        <p:blipFill>
          <a:blip r:embed="rId9"/>
          <a:stretch>
            <a:fillRect/>
          </a:stretch>
        </p:blipFill>
        <p:spPr>
          <a:xfrm>
            <a:off x="8698405" y="21904112"/>
            <a:ext cx="4620037" cy="3746612"/>
          </a:xfrm>
          <a:prstGeom prst="rect">
            <a:avLst/>
          </a:prstGeom>
        </p:spPr>
      </p:pic>
      <p:pic>
        <p:nvPicPr>
          <p:cNvPr id="17" name="Picture 17" descr="Chart, waterfall chart&#10;&#10;Description automatically generated">
            <a:extLst>
              <a:ext uri="{FF2B5EF4-FFF2-40B4-BE49-F238E27FC236}">
                <a16:creationId xmlns:a16="http://schemas.microsoft.com/office/drawing/2014/main" id="{9E2B48AE-4AE2-4004-8610-54D45C6791A9}"/>
              </a:ext>
            </a:extLst>
          </p:cNvPr>
          <p:cNvPicPr>
            <a:picLocks noChangeAspect="1"/>
          </p:cNvPicPr>
          <p:nvPr/>
        </p:nvPicPr>
        <p:blipFill>
          <a:blip r:embed="rId10"/>
          <a:stretch>
            <a:fillRect/>
          </a:stretch>
        </p:blipFill>
        <p:spPr>
          <a:xfrm>
            <a:off x="22460243" y="21835920"/>
            <a:ext cx="6846015" cy="5885623"/>
          </a:xfrm>
          <a:prstGeom prst="rect">
            <a:avLst/>
          </a:prstGeom>
          <a:ln w="28575">
            <a:solidFill>
              <a:schemeClr val="tx1"/>
            </a:solidFill>
          </a:ln>
        </p:spPr>
      </p:pic>
      <p:pic>
        <p:nvPicPr>
          <p:cNvPr id="18" name="Picture 22" descr="Chart, line chart&#10;&#10;Description automatically generated">
            <a:extLst>
              <a:ext uri="{FF2B5EF4-FFF2-40B4-BE49-F238E27FC236}">
                <a16:creationId xmlns:a16="http://schemas.microsoft.com/office/drawing/2014/main" id="{6622B253-655C-45F4-9BA7-C2D318A6AA5E}"/>
              </a:ext>
            </a:extLst>
          </p:cNvPr>
          <p:cNvPicPr>
            <a:picLocks noChangeAspect="1"/>
          </p:cNvPicPr>
          <p:nvPr/>
        </p:nvPicPr>
        <p:blipFill>
          <a:blip r:embed="rId11"/>
          <a:stretch>
            <a:fillRect/>
          </a:stretch>
        </p:blipFill>
        <p:spPr>
          <a:xfrm>
            <a:off x="16378106" y="15244229"/>
            <a:ext cx="7112345" cy="5144103"/>
          </a:xfrm>
          <a:prstGeom prst="rect">
            <a:avLst/>
          </a:prstGeom>
          <a:ln w="28575">
            <a:solidFill>
              <a:schemeClr val="tx1"/>
            </a:solidFill>
          </a:ln>
        </p:spPr>
      </p:pic>
      <p:pic>
        <p:nvPicPr>
          <p:cNvPr id="23" name="Picture 25" descr="Diagram&#10;&#10;Description automatically generated">
            <a:extLst>
              <a:ext uri="{FF2B5EF4-FFF2-40B4-BE49-F238E27FC236}">
                <a16:creationId xmlns:a16="http://schemas.microsoft.com/office/drawing/2014/main" id="{B327D6E9-FF17-4FC1-91C6-2D588522F11B}"/>
              </a:ext>
            </a:extLst>
          </p:cNvPr>
          <p:cNvPicPr>
            <a:picLocks noChangeAspect="1"/>
          </p:cNvPicPr>
          <p:nvPr/>
        </p:nvPicPr>
        <p:blipFill rotWithShape="1">
          <a:blip r:embed="rId12"/>
          <a:srcRect l="8146" b="-849"/>
          <a:stretch/>
        </p:blipFill>
        <p:spPr>
          <a:xfrm>
            <a:off x="13529351" y="28994804"/>
            <a:ext cx="7231024" cy="5590539"/>
          </a:xfrm>
          <a:prstGeom prst="rect">
            <a:avLst/>
          </a:prstGeom>
          <a:ln w="28575">
            <a:solidFill>
              <a:schemeClr val="tx1"/>
            </a:solidFill>
          </a:ln>
        </p:spPr>
      </p:pic>
      <p:pic>
        <p:nvPicPr>
          <p:cNvPr id="27" name="Picture 27" descr="Diagram&#10;&#10;Description automatically generated">
            <a:extLst>
              <a:ext uri="{FF2B5EF4-FFF2-40B4-BE49-F238E27FC236}">
                <a16:creationId xmlns:a16="http://schemas.microsoft.com/office/drawing/2014/main" id="{30AD227E-B97F-48AC-927A-99BAB5FEC133}"/>
              </a:ext>
            </a:extLst>
          </p:cNvPr>
          <p:cNvPicPr>
            <a:picLocks noChangeAspect="1"/>
          </p:cNvPicPr>
          <p:nvPr/>
        </p:nvPicPr>
        <p:blipFill>
          <a:blip r:embed="rId13"/>
          <a:stretch>
            <a:fillRect/>
          </a:stretch>
        </p:blipFill>
        <p:spPr>
          <a:xfrm>
            <a:off x="1309143" y="28313616"/>
            <a:ext cx="3267954" cy="3971218"/>
          </a:xfrm>
          <a:prstGeom prst="rect">
            <a:avLst/>
          </a:prstGeom>
          <a:ln w="28575">
            <a:solidFill>
              <a:schemeClr val="tx1"/>
            </a:solidFill>
          </a:ln>
        </p:spPr>
      </p:pic>
      <p:pic>
        <p:nvPicPr>
          <p:cNvPr id="28" name="Picture 31" descr="A picture containing LEGO, toy&#10;&#10;Description automatically generated">
            <a:extLst>
              <a:ext uri="{FF2B5EF4-FFF2-40B4-BE49-F238E27FC236}">
                <a16:creationId xmlns:a16="http://schemas.microsoft.com/office/drawing/2014/main" id="{4C608EC9-8457-4DDF-A831-68BD51AA63CD}"/>
              </a:ext>
            </a:extLst>
          </p:cNvPr>
          <p:cNvPicPr>
            <a:picLocks noChangeAspect="1"/>
          </p:cNvPicPr>
          <p:nvPr/>
        </p:nvPicPr>
        <p:blipFill>
          <a:blip r:embed="rId14"/>
          <a:stretch>
            <a:fillRect/>
          </a:stretch>
        </p:blipFill>
        <p:spPr>
          <a:xfrm>
            <a:off x="5310197" y="28367588"/>
            <a:ext cx="7005348" cy="3035757"/>
          </a:xfrm>
          <a:prstGeom prst="rect">
            <a:avLst/>
          </a:prstGeom>
          <a:ln w="28575">
            <a:solidFill>
              <a:schemeClr val="tx1"/>
            </a:solidFill>
          </a:ln>
        </p:spPr>
      </p:pic>
      <p:pic>
        <p:nvPicPr>
          <p:cNvPr id="32" name="Picture 32" descr="Text&#10;&#10;Description automatically generated">
            <a:extLst>
              <a:ext uri="{FF2B5EF4-FFF2-40B4-BE49-F238E27FC236}">
                <a16:creationId xmlns:a16="http://schemas.microsoft.com/office/drawing/2014/main" id="{49B43EC9-37BC-4D87-AA3A-324EDE713085}"/>
              </a:ext>
            </a:extLst>
          </p:cNvPr>
          <p:cNvPicPr>
            <a:picLocks noChangeAspect="1"/>
          </p:cNvPicPr>
          <p:nvPr/>
        </p:nvPicPr>
        <p:blipFill rotWithShape="1">
          <a:blip r:embed="rId15"/>
          <a:srcRect l="16611" t="14352" r="19601" b="6944"/>
          <a:stretch/>
        </p:blipFill>
        <p:spPr>
          <a:xfrm>
            <a:off x="6975548" y="31633577"/>
            <a:ext cx="5339744" cy="4305748"/>
          </a:xfrm>
          <a:prstGeom prst="rect">
            <a:avLst/>
          </a:prstGeom>
          <a:ln w="28575">
            <a:solidFill>
              <a:schemeClr val="tx1"/>
            </a:solidFill>
          </a:ln>
        </p:spPr>
      </p:pic>
      <p:pic>
        <p:nvPicPr>
          <p:cNvPr id="33" name="Picture 33" descr="A picture containing diagram&#10;&#10;Description automatically generated">
            <a:extLst>
              <a:ext uri="{FF2B5EF4-FFF2-40B4-BE49-F238E27FC236}">
                <a16:creationId xmlns:a16="http://schemas.microsoft.com/office/drawing/2014/main" id="{F12F4324-077B-4E2B-A3B6-B52EDAD8F5DF}"/>
              </a:ext>
            </a:extLst>
          </p:cNvPr>
          <p:cNvPicPr>
            <a:picLocks noChangeAspect="1"/>
          </p:cNvPicPr>
          <p:nvPr/>
        </p:nvPicPr>
        <p:blipFill>
          <a:blip r:embed="rId16"/>
          <a:stretch>
            <a:fillRect/>
          </a:stretch>
        </p:blipFill>
        <p:spPr>
          <a:xfrm>
            <a:off x="1303663" y="32607344"/>
            <a:ext cx="5351646" cy="3312443"/>
          </a:xfrm>
          <a:prstGeom prst="rect">
            <a:avLst/>
          </a:prstGeom>
          <a:ln w="28575">
            <a:solidFill>
              <a:schemeClr val="tx1"/>
            </a:solidFill>
          </a:ln>
        </p:spPr>
      </p:pic>
      <p:sp>
        <p:nvSpPr>
          <p:cNvPr id="35" name="TextBox 34">
            <a:extLst>
              <a:ext uri="{FF2B5EF4-FFF2-40B4-BE49-F238E27FC236}">
                <a16:creationId xmlns:a16="http://schemas.microsoft.com/office/drawing/2014/main" id="{1DA3C5DE-7F21-4E2D-B574-FA227155BD65}"/>
              </a:ext>
            </a:extLst>
          </p:cNvPr>
          <p:cNvSpPr txBox="1"/>
          <p:nvPr/>
        </p:nvSpPr>
        <p:spPr>
          <a:xfrm>
            <a:off x="15059133" y="8405781"/>
            <a:ext cx="4580037" cy="293926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571500" indent="-571500" algn="l">
              <a:buFont typeface="Wingdings"/>
              <a:buChar char="q"/>
            </a:pPr>
            <a:r>
              <a:rPr lang="en-US" sz="3700" b="0">
                <a:solidFill>
                  <a:schemeClr val="tx1"/>
                </a:solidFill>
                <a:latin typeface="Arial"/>
                <a:cs typeface="Arial"/>
              </a:rPr>
              <a:t>SolidWorks Static Simulation: Fixed end and 110 N load at the end of the beam</a:t>
            </a:r>
          </a:p>
        </p:txBody>
      </p:sp>
      <p:sp>
        <p:nvSpPr>
          <p:cNvPr id="44" name="TextBox 43">
            <a:extLst>
              <a:ext uri="{FF2B5EF4-FFF2-40B4-BE49-F238E27FC236}">
                <a16:creationId xmlns:a16="http://schemas.microsoft.com/office/drawing/2014/main" id="{E46911A8-CE92-4E72-8DFC-E34FD8B64D4F}"/>
              </a:ext>
            </a:extLst>
          </p:cNvPr>
          <p:cNvSpPr txBox="1"/>
          <p:nvPr/>
        </p:nvSpPr>
        <p:spPr>
          <a:xfrm>
            <a:off x="23886659" y="16790613"/>
            <a:ext cx="5619565" cy="180049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571500" indent="-571500" algn="l">
              <a:buFont typeface="Wingdings"/>
              <a:buChar char="q"/>
            </a:pPr>
            <a:r>
              <a:rPr lang="en-US" sz="3700" b="0">
                <a:solidFill>
                  <a:schemeClr val="tx1"/>
                </a:solidFill>
                <a:latin typeface="Arial"/>
                <a:cs typeface="Arial"/>
              </a:rPr>
              <a:t>Strain test results with 95% confidence interval</a:t>
            </a:r>
            <a:endParaRPr lang="en-US">
              <a:solidFill>
                <a:schemeClr val="tx1"/>
              </a:solidFill>
            </a:endParaRPr>
          </a:p>
        </p:txBody>
      </p:sp>
      <p:sp>
        <p:nvSpPr>
          <p:cNvPr id="45" name="TextBox 44">
            <a:extLst>
              <a:ext uri="{FF2B5EF4-FFF2-40B4-BE49-F238E27FC236}">
                <a16:creationId xmlns:a16="http://schemas.microsoft.com/office/drawing/2014/main" id="{428E2026-5022-4812-8A6D-CC18DEB9187E}"/>
              </a:ext>
            </a:extLst>
          </p:cNvPr>
          <p:cNvSpPr txBox="1"/>
          <p:nvPr/>
        </p:nvSpPr>
        <p:spPr>
          <a:xfrm>
            <a:off x="14841288" y="22382876"/>
            <a:ext cx="7444514" cy="40780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571500" indent="-571500" algn="l">
              <a:buFont typeface="Wingdings"/>
              <a:buChar char="q"/>
            </a:pPr>
            <a:r>
              <a:rPr lang="en-US" sz="3700" b="0">
                <a:solidFill>
                  <a:schemeClr val="tx1"/>
                </a:solidFill>
                <a:latin typeface="Arial"/>
                <a:cs typeface="Arial"/>
              </a:rPr>
              <a:t>Tipping Force Schematic: Axis of rotation located at the front wheel axle</a:t>
            </a:r>
            <a:endParaRPr lang="en-US">
              <a:solidFill>
                <a:schemeClr val="tx1"/>
              </a:solidFill>
            </a:endParaRPr>
          </a:p>
          <a:p>
            <a:pPr marL="571500" indent="-571500" algn="l">
              <a:buFont typeface="Wingdings"/>
              <a:buChar char="q"/>
            </a:pPr>
            <a:r>
              <a:rPr lang="en-US" sz="3700" b="0">
                <a:solidFill>
                  <a:schemeClr val="tx1"/>
                </a:solidFill>
                <a:latin typeface="Arial"/>
                <a:cs typeface="Arial"/>
              </a:rPr>
              <a:t>Applied force located at average applied height from ground. </a:t>
            </a:r>
          </a:p>
          <a:p>
            <a:pPr marL="571500" indent="-571500" algn="l">
              <a:buFont typeface="Wingdings"/>
              <a:buChar char="q"/>
            </a:pPr>
            <a:r>
              <a:rPr lang="en-US" sz="3700" b="0">
                <a:solidFill>
                  <a:schemeClr val="tx1"/>
                </a:solidFill>
                <a:latin typeface="Arial"/>
                <a:cs typeface="Arial"/>
              </a:rPr>
              <a:t>Maximum applied force = 257 N</a:t>
            </a:r>
            <a:endParaRPr lang="en-US" sz="3700" b="0">
              <a:solidFill>
                <a:schemeClr val="tx1"/>
              </a:solidFill>
              <a:cs typeface="Arial"/>
            </a:endParaRPr>
          </a:p>
        </p:txBody>
      </p:sp>
      <p:sp>
        <p:nvSpPr>
          <p:cNvPr id="46" name="TextBox 45">
            <a:extLst>
              <a:ext uri="{FF2B5EF4-FFF2-40B4-BE49-F238E27FC236}">
                <a16:creationId xmlns:a16="http://schemas.microsoft.com/office/drawing/2014/main" id="{39CE335E-1AF0-4DE4-A375-7C8081AD8BFB}"/>
              </a:ext>
            </a:extLst>
          </p:cNvPr>
          <p:cNvSpPr txBox="1"/>
          <p:nvPr/>
        </p:nvSpPr>
        <p:spPr>
          <a:xfrm>
            <a:off x="20898470" y="30035746"/>
            <a:ext cx="7121104" cy="350865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571500" indent="-571500" algn="l">
              <a:buFont typeface="Wingdings"/>
              <a:buChar char="q"/>
            </a:pPr>
            <a:r>
              <a:rPr lang="en-US" sz="3700" b="0">
                <a:solidFill>
                  <a:schemeClr val="tx1"/>
                </a:solidFill>
                <a:latin typeface="Arial"/>
                <a:cs typeface="Arial"/>
              </a:rPr>
              <a:t>Docking Station Schematic: Central axis of rotation </a:t>
            </a:r>
            <a:endParaRPr lang="en-US" sz="3700" b="0">
              <a:solidFill>
                <a:schemeClr val="tx1"/>
              </a:solidFill>
              <a:cs typeface="Arial"/>
            </a:endParaRPr>
          </a:p>
          <a:p>
            <a:pPr marL="571500" indent="-571500" algn="l">
              <a:buFont typeface="Wingdings,Sans-Serif"/>
              <a:buChar char="q"/>
            </a:pPr>
            <a:r>
              <a:rPr lang="en-US" sz="3700" b="0">
                <a:solidFill>
                  <a:schemeClr val="tx1"/>
                </a:solidFill>
                <a:latin typeface="Arial"/>
                <a:cs typeface="Arial"/>
              </a:rPr>
              <a:t>Cart weight distributed equally between four wheels</a:t>
            </a:r>
          </a:p>
          <a:p>
            <a:pPr marL="571500" indent="-571500" algn="l">
              <a:buFont typeface="Wingdings,Sans-Serif"/>
              <a:buChar char="q"/>
            </a:pPr>
            <a:r>
              <a:rPr lang="en-US" sz="3700" b="0">
                <a:solidFill>
                  <a:schemeClr val="tx1"/>
                </a:solidFill>
                <a:latin typeface="Arial"/>
                <a:cs typeface="Arial"/>
              </a:rPr>
              <a:t>Required Torque = 530 Nm </a:t>
            </a:r>
            <a:endParaRPr lang="en-US">
              <a:solidFill>
                <a:schemeClr val="tx1"/>
              </a:solidFill>
              <a:latin typeface="Arial"/>
            </a:endParaRPr>
          </a:p>
          <a:p>
            <a:pPr algn="l"/>
            <a:endParaRPr lang="en-US" sz="3700" b="0">
              <a:solidFill>
                <a:schemeClr val="tx1"/>
              </a:solidFill>
              <a:cs typeface="Arial"/>
            </a:endParaRPr>
          </a:p>
        </p:txBody>
      </p:sp>
      <p:pic>
        <p:nvPicPr>
          <p:cNvPr id="12" name="Picture 18">
            <a:extLst>
              <a:ext uri="{FF2B5EF4-FFF2-40B4-BE49-F238E27FC236}">
                <a16:creationId xmlns:a16="http://schemas.microsoft.com/office/drawing/2014/main" id="{8F943796-E3D3-4164-A877-D52D1D5BC0E2}"/>
              </a:ext>
            </a:extLst>
          </p:cNvPr>
          <p:cNvPicPr>
            <a:picLocks noChangeAspect="1"/>
          </p:cNvPicPr>
          <p:nvPr/>
        </p:nvPicPr>
        <p:blipFill rotWithShape="1">
          <a:blip r:embed="rId17"/>
          <a:srcRect l="6364" r="-199"/>
          <a:stretch/>
        </p:blipFill>
        <p:spPr>
          <a:xfrm>
            <a:off x="19637477" y="7547905"/>
            <a:ext cx="9095088" cy="5171145"/>
          </a:xfrm>
          <a:prstGeom prst="rect">
            <a:avLst/>
          </a:prstGeom>
          <a:ln w="28575">
            <a:solidFill>
              <a:schemeClr val="tx1"/>
            </a:solidFill>
          </a:ln>
        </p:spPr>
      </p:pic>
      <p:pic>
        <p:nvPicPr>
          <p:cNvPr id="19" name="Picture 20" descr="Timeline&#10;&#10;Description automatically generated">
            <a:extLst>
              <a:ext uri="{FF2B5EF4-FFF2-40B4-BE49-F238E27FC236}">
                <a16:creationId xmlns:a16="http://schemas.microsoft.com/office/drawing/2014/main" id="{C85C6930-AC43-4198-8804-0CA7DEDAF5BA}"/>
              </a:ext>
            </a:extLst>
          </p:cNvPr>
          <p:cNvPicPr>
            <a:picLocks noChangeAspect="1"/>
          </p:cNvPicPr>
          <p:nvPr/>
        </p:nvPicPr>
        <p:blipFill>
          <a:blip r:embed="rId18"/>
          <a:stretch>
            <a:fillRect/>
          </a:stretch>
        </p:blipFill>
        <p:spPr>
          <a:xfrm>
            <a:off x="26980217" y="6832493"/>
            <a:ext cx="2587589" cy="7387389"/>
          </a:xfrm>
          <a:prstGeom prst="rect">
            <a:avLst/>
          </a:prstGeom>
          <a:ln w="28575">
            <a:solidFill>
              <a:schemeClr val="tx1"/>
            </a:solidFill>
          </a:ln>
        </p:spPr>
      </p:pic>
      <p:pic>
        <p:nvPicPr>
          <p:cNvPr id="14" name="Picture 14">
            <a:extLst>
              <a:ext uri="{FF2B5EF4-FFF2-40B4-BE49-F238E27FC236}">
                <a16:creationId xmlns:a16="http://schemas.microsoft.com/office/drawing/2014/main" id="{2B63D9D5-6499-4A2F-B0D1-7BAA9EEB948E}"/>
              </a:ext>
            </a:extLst>
          </p:cNvPr>
          <p:cNvPicPr>
            <a:picLocks noChangeAspect="1"/>
          </p:cNvPicPr>
          <p:nvPr/>
        </p:nvPicPr>
        <p:blipFill>
          <a:blip r:embed="rId19"/>
          <a:stretch>
            <a:fillRect/>
          </a:stretch>
        </p:blipFill>
        <p:spPr>
          <a:xfrm>
            <a:off x="1875010" y="16832761"/>
            <a:ext cx="4868561" cy="1993626"/>
          </a:xfrm>
          <a:prstGeom prst="rect">
            <a:avLst/>
          </a:prstGeom>
          <a:ln w="28575">
            <a:noFill/>
          </a:ln>
        </p:spPr>
      </p:pic>
      <p:pic>
        <p:nvPicPr>
          <p:cNvPr id="6" name="Picture 11" descr="A picture containing antenna&#10;&#10;Description automatically generated">
            <a:extLst>
              <a:ext uri="{FF2B5EF4-FFF2-40B4-BE49-F238E27FC236}">
                <a16:creationId xmlns:a16="http://schemas.microsoft.com/office/drawing/2014/main" id="{7CBC88BB-5803-49DA-B4DA-2A18AC1D6ED3}"/>
              </a:ext>
            </a:extLst>
          </p:cNvPr>
          <p:cNvPicPr>
            <a:picLocks noChangeAspect="1"/>
          </p:cNvPicPr>
          <p:nvPr/>
        </p:nvPicPr>
        <p:blipFill>
          <a:blip r:embed="rId20"/>
          <a:stretch>
            <a:fillRect/>
          </a:stretch>
        </p:blipFill>
        <p:spPr>
          <a:xfrm>
            <a:off x="28281205" y="28751105"/>
            <a:ext cx="4005930" cy="6584710"/>
          </a:xfrm>
          <a:prstGeom prst="rect">
            <a:avLst/>
          </a:prstGeom>
          <a:ln w="28575">
            <a:solidFill>
              <a:schemeClr val="tx1"/>
            </a:solidFill>
          </a:ln>
        </p:spPr>
      </p:pic>
    </p:spTree>
  </p:cSld>
  <p:clrMapOvr>
    <a:masterClrMapping/>
  </p:clrMapOvr>
</p:sld>
</file>

<file path=ppt/theme/theme1.xml><?xml version="1.0" encoding="utf-8"?>
<a:theme xmlns:a="http://schemas.openxmlformats.org/drawingml/2006/main" name="Default Design">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137160" tIns="68580" rIns="137160" bIns="68580" numCol="1" anchor="ctr" anchorCtr="0" compatLnSpc="1">
        <a:prstTxWarp prst="textNoShape">
          <a:avLst/>
        </a:prstTxWarp>
      </a:bodyPr>
      <a:lstStyle>
        <a:defPPr marL="0" marR="0" indent="0" algn="ctr" defTabSz="3762375" rtl="0" eaLnBrk="1" fontAlgn="base" latinLnBrk="0" hangingPunct="1">
          <a:lnSpc>
            <a:spcPct val="100000"/>
          </a:lnSpc>
          <a:spcBef>
            <a:spcPct val="0"/>
          </a:spcBef>
          <a:spcAft>
            <a:spcPct val="0"/>
          </a:spcAft>
          <a:buClrTx/>
          <a:buSzTx/>
          <a:buFontTx/>
          <a:buNone/>
          <a:tabLst/>
          <a:defRPr kumimoji="0" lang="en-US" sz="4300" b="1" i="0" u="none" strike="noStrike" cap="none" normalizeH="0" baseline="0" smtClean="0">
            <a:ln>
              <a:noFill/>
            </a:ln>
            <a:solidFill>
              <a:srgbClr val="FF9900"/>
            </a:solidFill>
            <a:effectLst/>
            <a:latin typeface="Arial" pitchFamily="34" charset="0"/>
          </a:defRPr>
        </a:defPPr>
      </a:lstStyle>
    </a:spDef>
    <a:lnDef>
      <a:spPr bwMode="auto">
        <a:xfrm>
          <a:off x="0" y="0"/>
          <a:ext cx="1" cy="1"/>
        </a:xfrm>
        <a:custGeom>
          <a:avLst/>
          <a:gdLst/>
          <a:ahLst/>
          <a:cxnLst/>
          <a:rect l="0" t="0" r="0" b="0"/>
          <a:pathLst/>
        </a:cu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137160" tIns="68580" rIns="137160" bIns="68580" numCol="1" anchor="ctr" anchorCtr="0" compatLnSpc="1">
        <a:prstTxWarp prst="textNoShape">
          <a:avLst/>
        </a:prstTxWarp>
      </a:bodyPr>
      <a:lstStyle>
        <a:defPPr marL="0" marR="0" indent="0" algn="ctr" defTabSz="3762375" rtl="0" eaLnBrk="1" fontAlgn="base" latinLnBrk="0" hangingPunct="1">
          <a:lnSpc>
            <a:spcPct val="100000"/>
          </a:lnSpc>
          <a:spcBef>
            <a:spcPct val="0"/>
          </a:spcBef>
          <a:spcAft>
            <a:spcPct val="0"/>
          </a:spcAft>
          <a:buClrTx/>
          <a:buSzTx/>
          <a:buFontTx/>
          <a:buNone/>
          <a:tabLst/>
          <a:defRPr kumimoji="0" lang="en-US" sz="4300" b="1" i="0" u="none" strike="noStrike" cap="none" normalizeH="0" baseline="0" smtClean="0">
            <a:ln>
              <a:noFill/>
            </a:ln>
            <a:solidFill>
              <a:srgbClr val="FF9900"/>
            </a:solidFill>
            <a:effectLst/>
            <a:latin typeface="Arial"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B699DF3AAF0A744B024FF2B59AE2299" ma:contentTypeVersion="7" ma:contentTypeDescription="Create a new document." ma:contentTypeScope="" ma:versionID="6187821bc4d921fb60e480ccb51f63bc">
  <xsd:schema xmlns:xsd="http://www.w3.org/2001/XMLSchema" xmlns:xs="http://www.w3.org/2001/XMLSchema" xmlns:p="http://schemas.microsoft.com/office/2006/metadata/properties" xmlns:ns3="c6daf69c-0403-453e-bdd2-152cbe7d4275" xmlns:ns4="d6e2ba48-79aa-45ff-8703-11d0a969bd6b" targetNamespace="http://schemas.microsoft.com/office/2006/metadata/properties" ma:root="true" ma:fieldsID="ecc1f681d8c9ecac81c8cf75b900db30" ns3:_="" ns4:_="">
    <xsd:import namespace="c6daf69c-0403-453e-bdd2-152cbe7d4275"/>
    <xsd:import namespace="d6e2ba48-79aa-45ff-8703-11d0a969bd6b"/>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daf69c-0403-453e-bdd2-152cbe7d427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6e2ba48-79aa-45ff-8703-11d0a969bd6b"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4AFE8E5-800C-4128-9866-519AC780C034}">
  <ds:schemaRefs>
    <ds:schemaRef ds:uri="c6daf69c-0403-453e-bdd2-152cbe7d4275"/>
    <ds:schemaRef ds:uri="d6e2ba48-79aa-45ff-8703-11d0a969bd6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871B9BD4-430C-44E0-A7EE-0502A420B681}">
  <ds:schemaRefs>
    <ds:schemaRef ds:uri="c6daf69c-0403-453e-bdd2-152cbe7d4275"/>
    <ds:schemaRef ds:uri="d6e2ba48-79aa-45ff-8703-11d0a969bd6b"/>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CA3182FE-576A-4DD1-855A-FDEC403A333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Custom</PresentationFormat>
  <Slides>1</Slides>
  <Notes>0</Notes>
  <HiddenSlides>0</HiddenSlide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Default Design</vt:lpstr>
      <vt:lpstr>Hutchinson Material Handling in Robotic Manufacturing Cell Matthew Dunbar, Timothy Morris, &amp; Jackson Tarrant  Department of Mechanical Engineering, University of New Hampshire  Academic Advisor: Professor Alireza Ebadi Industry Advisors: Saman Nouri &amp; Samuel Cole</vt:lpstr>
    </vt:vector>
  </TitlesOfParts>
  <Company>Graphicsland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Scientific poster example</dc:title>
  <dc:subject>Free Research Poster</dc:subject>
  <dc:creator>Graphicsland/MakeSigns.com</dc:creator>
  <cp:keywords>scientific, research, template, custom, poster, presentation, symposium, printing, PowerPoint, create, design, example, sample, download</cp:keywords>
  <dc:description>These templates are offered for free to help your create a poster ranging from nursing research posters to psychology research posters.</dc:description>
  <cp:revision>1</cp:revision>
  <cp:lastPrinted>2014-02-24T14:53:09Z</cp:lastPrinted>
  <dcterms:created xsi:type="dcterms:W3CDTF">2004-07-26T21:45:23Z</dcterms:created>
  <dcterms:modified xsi:type="dcterms:W3CDTF">2021-04-25T22:21:32Z</dcterms:modified>
  <cp:category>science research poster</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0x0101006B699DF3AAF0A744B024FF2B59AE2299</vt:lpwstr>
  </property>
</Properties>
</file>