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9260800" cx="36576000"/>
  <p:notesSz cx="9144000" cy="6858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9216">
          <p15:clr>
            <a:srgbClr val="A4A3A4"/>
          </p15:clr>
        </p15:guide>
        <p15:guide id="2" pos="11520">
          <p15:clr>
            <a:srgbClr val="A4A3A4"/>
          </p15:clr>
        </p15:guide>
      </p15:sldGuideLst>
    </p:ext>
    <p:ext uri="http://customooxmlschemas.google.com/">
      <go:slidesCustomData xmlns:go="http://customooxmlschemas.google.com/" r:id="rId7" roundtripDataSignature="AMtx7mgMhUad5jZNLfLYLAMvCk89wHKp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9216" orient="horz"/>
        <p:guide pos="115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14400" y="3257550"/>
            <a:ext cx="7315200" cy="308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914400" y="3257550"/>
            <a:ext cx="7315200" cy="30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524300" y="514350"/>
            <a:ext cx="6096300" cy="25717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743200" y="4788749"/>
            <a:ext cx="31089601" cy="1018709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4572000" y="15368695"/>
            <a:ext cx="27432000" cy="7064584"/>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4200"/>
              </a:spcBef>
              <a:spcAft>
                <a:spcPts val="0"/>
              </a:spcAft>
              <a:buClr>
                <a:schemeClr val="dk1"/>
              </a:buClr>
              <a:buSzPts val="10080"/>
              <a:buNone/>
              <a:defRPr sz="10080"/>
            </a:lvl1pPr>
            <a:lvl2pPr lvl="1" algn="ctr">
              <a:lnSpc>
                <a:spcPct val="90000"/>
              </a:lnSpc>
              <a:spcBef>
                <a:spcPts val="2100"/>
              </a:spcBef>
              <a:spcAft>
                <a:spcPts val="0"/>
              </a:spcAft>
              <a:buClr>
                <a:schemeClr val="dk1"/>
              </a:buClr>
              <a:buSzPts val="8400"/>
              <a:buNone/>
              <a:defRPr sz="8400"/>
            </a:lvl2pPr>
            <a:lvl3pPr lvl="2" algn="ctr">
              <a:lnSpc>
                <a:spcPct val="90000"/>
              </a:lnSpc>
              <a:spcBef>
                <a:spcPts val="2100"/>
              </a:spcBef>
              <a:spcAft>
                <a:spcPts val="0"/>
              </a:spcAft>
              <a:buClr>
                <a:schemeClr val="dk1"/>
              </a:buClr>
              <a:buSzPts val="7560"/>
              <a:buNone/>
              <a:defRPr sz="7560"/>
            </a:lvl3pPr>
            <a:lvl4pPr lvl="3" algn="ctr">
              <a:lnSpc>
                <a:spcPct val="90000"/>
              </a:lnSpc>
              <a:spcBef>
                <a:spcPts val="2100"/>
              </a:spcBef>
              <a:spcAft>
                <a:spcPts val="0"/>
              </a:spcAft>
              <a:buClr>
                <a:schemeClr val="dk1"/>
              </a:buClr>
              <a:buSzPts val="6720"/>
              <a:buNone/>
              <a:defRPr sz="6719"/>
            </a:lvl4pPr>
            <a:lvl5pPr lvl="4" algn="ctr">
              <a:lnSpc>
                <a:spcPct val="90000"/>
              </a:lnSpc>
              <a:spcBef>
                <a:spcPts val="2100"/>
              </a:spcBef>
              <a:spcAft>
                <a:spcPts val="0"/>
              </a:spcAft>
              <a:buClr>
                <a:schemeClr val="dk1"/>
              </a:buClr>
              <a:buSzPts val="6720"/>
              <a:buNone/>
              <a:defRPr sz="6719"/>
            </a:lvl5pPr>
            <a:lvl6pPr lvl="5" algn="ctr">
              <a:lnSpc>
                <a:spcPct val="90000"/>
              </a:lnSpc>
              <a:spcBef>
                <a:spcPts val="2100"/>
              </a:spcBef>
              <a:spcAft>
                <a:spcPts val="0"/>
              </a:spcAft>
              <a:buClr>
                <a:schemeClr val="dk1"/>
              </a:buClr>
              <a:buSzPts val="6720"/>
              <a:buNone/>
              <a:defRPr sz="6719"/>
            </a:lvl6pPr>
            <a:lvl7pPr lvl="6" algn="ctr">
              <a:lnSpc>
                <a:spcPct val="90000"/>
              </a:lnSpc>
              <a:spcBef>
                <a:spcPts val="2100"/>
              </a:spcBef>
              <a:spcAft>
                <a:spcPts val="0"/>
              </a:spcAft>
              <a:buClr>
                <a:schemeClr val="dk1"/>
              </a:buClr>
              <a:buSzPts val="6720"/>
              <a:buNone/>
              <a:defRPr sz="6719"/>
            </a:lvl7pPr>
            <a:lvl8pPr lvl="7" algn="ctr">
              <a:lnSpc>
                <a:spcPct val="90000"/>
              </a:lnSpc>
              <a:spcBef>
                <a:spcPts val="2100"/>
              </a:spcBef>
              <a:spcAft>
                <a:spcPts val="0"/>
              </a:spcAft>
              <a:buClr>
                <a:schemeClr val="dk1"/>
              </a:buClr>
              <a:buSzPts val="6720"/>
              <a:buNone/>
              <a:defRPr sz="6719"/>
            </a:lvl8pPr>
            <a:lvl9pPr lvl="8" algn="ctr">
              <a:lnSpc>
                <a:spcPct val="90000"/>
              </a:lnSpc>
              <a:spcBef>
                <a:spcPts val="2100"/>
              </a:spcBef>
              <a:spcAft>
                <a:spcPts val="0"/>
              </a:spcAft>
              <a:buClr>
                <a:schemeClr val="dk1"/>
              </a:buClr>
              <a:buSzPts val="6720"/>
              <a:buNone/>
              <a:defRPr sz="6719"/>
            </a:lvl9pPr>
          </a:lstStyle>
          <a:p/>
        </p:txBody>
      </p:sp>
      <p:sp>
        <p:nvSpPr>
          <p:cNvPr id="14" name="Google Shape;14;p3"/>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514600" y="1557873"/>
            <a:ext cx="31546801"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9005145" y="1298787"/>
            <a:ext cx="18565709" cy="31546801"/>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71" name="Google Shape;71;p12"/>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7719465" y="10013105"/>
            <a:ext cx="24797175" cy="7886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717464" y="2355004"/>
            <a:ext cx="24797175" cy="232029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77" name="Google Shape;77;p13"/>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2514600" y="1557873"/>
            <a:ext cx="31546801"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2514600" y="7789333"/>
            <a:ext cx="31546801"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20" name="Google Shape;20;p4"/>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495552" y="7294889"/>
            <a:ext cx="31546801" cy="1217167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5200"/>
              <a:buFont typeface="Calibri"/>
              <a:buNone/>
              <a:defRPr sz="25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495552" y="19581716"/>
            <a:ext cx="31546801" cy="640079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sz="10080">
                <a:solidFill>
                  <a:schemeClr val="dk1"/>
                </a:solidFill>
              </a:defRPr>
            </a:lvl1pPr>
            <a:lvl2pPr indent="-228600" lvl="1" marL="914400" algn="l">
              <a:lnSpc>
                <a:spcPct val="90000"/>
              </a:lnSpc>
              <a:spcBef>
                <a:spcPts val="2100"/>
              </a:spcBef>
              <a:spcAft>
                <a:spcPts val="0"/>
              </a:spcAft>
              <a:buClr>
                <a:srgbClr val="888888"/>
              </a:buClr>
              <a:buSzPts val="8400"/>
              <a:buNone/>
              <a:defRPr sz="8400">
                <a:solidFill>
                  <a:srgbClr val="888888"/>
                </a:solidFill>
              </a:defRPr>
            </a:lvl2pPr>
            <a:lvl3pPr indent="-228600" lvl="2" marL="1371600" algn="l">
              <a:lnSpc>
                <a:spcPct val="90000"/>
              </a:lnSpc>
              <a:spcBef>
                <a:spcPts val="2100"/>
              </a:spcBef>
              <a:spcAft>
                <a:spcPts val="0"/>
              </a:spcAft>
              <a:buClr>
                <a:srgbClr val="888888"/>
              </a:buClr>
              <a:buSzPts val="7560"/>
              <a:buNone/>
              <a:defRPr sz="7560">
                <a:solidFill>
                  <a:srgbClr val="888888"/>
                </a:solidFill>
              </a:defRPr>
            </a:lvl3pPr>
            <a:lvl4pPr indent="-228600" lvl="3" marL="1828800" algn="l">
              <a:lnSpc>
                <a:spcPct val="90000"/>
              </a:lnSpc>
              <a:spcBef>
                <a:spcPts val="2100"/>
              </a:spcBef>
              <a:spcAft>
                <a:spcPts val="0"/>
              </a:spcAft>
              <a:buClr>
                <a:srgbClr val="888888"/>
              </a:buClr>
              <a:buSzPts val="6720"/>
              <a:buNone/>
              <a:defRPr sz="6719">
                <a:solidFill>
                  <a:srgbClr val="888888"/>
                </a:solidFill>
              </a:defRPr>
            </a:lvl4pPr>
            <a:lvl5pPr indent="-228600" lvl="4" marL="2286000" algn="l">
              <a:lnSpc>
                <a:spcPct val="90000"/>
              </a:lnSpc>
              <a:spcBef>
                <a:spcPts val="2100"/>
              </a:spcBef>
              <a:spcAft>
                <a:spcPts val="0"/>
              </a:spcAft>
              <a:buClr>
                <a:srgbClr val="888888"/>
              </a:buClr>
              <a:buSzPts val="6720"/>
              <a:buNone/>
              <a:defRPr sz="6719">
                <a:solidFill>
                  <a:srgbClr val="888888"/>
                </a:solidFill>
              </a:defRPr>
            </a:lvl5pPr>
            <a:lvl6pPr indent="-228600" lvl="5" marL="2743200" algn="l">
              <a:lnSpc>
                <a:spcPct val="90000"/>
              </a:lnSpc>
              <a:spcBef>
                <a:spcPts val="2100"/>
              </a:spcBef>
              <a:spcAft>
                <a:spcPts val="0"/>
              </a:spcAft>
              <a:buClr>
                <a:srgbClr val="888888"/>
              </a:buClr>
              <a:buSzPts val="6720"/>
              <a:buNone/>
              <a:defRPr sz="6719">
                <a:solidFill>
                  <a:srgbClr val="888888"/>
                </a:solidFill>
              </a:defRPr>
            </a:lvl6pPr>
            <a:lvl7pPr indent="-228600" lvl="6" marL="3200400" algn="l">
              <a:lnSpc>
                <a:spcPct val="90000"/>
              </a:lnSpc>
              <a:spcBef>
                <a:spcPts val="2100"/>
              </a:spcBef>
              <a:spcAft>
                <a:spcPts val="0"/>
              </a:spcAft>
              <a:buClr>
                <a:srgbClr val="888888"/>
              </a:buClr>
              <a:buSzPts val="6720"/>
              <a:buNone/>
              <a:defRPr sz="6719">
                <a:solidFill>
                  <a:srgbClr val="888888"/>
                </a:solidFill>
              </a:defRPr>
            </a:lvl7pPr>
            <a:lvl8pPr indent="-228600" lvl="7" marL="3657600" algn="l">
              <a:lnSpc>
                <a:spcPct val="90000"/>
              </a:lnSpc>
              <a:spcBef>
                <a:spcPts val="2100"/>
              </a:spcBef>
              <a:spcAft>
                <a:spcPts val="0"/>
              </a:spcAft>
              <a:buClr>
                <a:srgbClr val="888888"/>
              </a:buClr>
              <a:buSzPts val="6720"/>
              <a:buNone/>
              <a:defRPr sz="6719">
                <a:solidFill>
                  <a:srgbClr val="888888"/>
                </a:solidFill>
              </a:defRPr>
            </a:lvl8pPr>
            <a:lvl9pPr indent="-228600" lvl="8" marL="4114800" algn="l">
              <a:lnSpc>
                <a:spcPct val="90000"/>
              </a:lnSpc>
              <a:spcBef>
                <a:spcPts val="2100"/>
              </a:spcBef>
              <a:spcAft>
                <a:spcPts val="0"/>
              </a:spcAft>
              <a:buClr>
                <a:srgbClr val="888888"/>
              </a:buClr>
              <a:buSzPts val="6720"/>
              <a:buNone/>
              <a:defRPr sz="6719">
                <a:solidFill>
                  <a:srgbClr val="888888"/>
                </a:solidFill>
              </a:defRPr>
            </a:lvl9pPr>
          </a:lstStyle>
          <a:p/>
        </p:txBody>
      </p:sp>
      <p:sp>
        <p:nvSpPr>
          <p:cNvPr id="26" name="Google Shape;26;p5"/>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2514600" y="1557873"/>
            <a:ext cx="31546801"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2514600" y="7789333"/>
            <a:ext cx="15544800"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2" name="Google Shape;32;p6"/>
          <p:cNvSpPr txBox="1"/>
          <p:nvPr>
            <p:ph idx="2" type="body"/>
          </p:nvPr>
        </p:nvSpPr>
        <p:spPr>
          <a:xfrm>
            <a:off x="18516600" y="7789333"/>
            <a:ext cx="15544800" cy="185657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33" name="Google Shape;33;p6"/>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2519364" y="1557873"/>
            <a:ext cx="31546801"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2519368" y="7172963"/>
            <a:ext cx="15473361" cy="351535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39" name="Google Shape;39;p7"/>
          <p:cNvSpPr txBox="1"/>
          <p:nvPr>
            <p:ph idx="2" type="body"/>
          </p:nvPr>
        </p:nvSpPr>
        <p:spPr>
          <a:xfrm>
            <a:off x="2519368" y="10688320"/>
            <a:ext cx="15473361" cy="157209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0" name="Google Shape;40;p7"/>
          <p:cNvSpPr txBox="1"/>
          <p:nvPr>
            <p:ph idx="3" type="body"/>
          </p:nvPr>
        </p:nvSpPr>
        <p:spPr>
          <a:xfrm>
            <a:off x="18516602" y="7172963"/>
            <a:ext cx="15549564" cy="3515357"/>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10080"/>
              <a:buNone/>
              <a:defRPr b="1" sz="10080"/>
            </a:lvl1pPr>
            <a:lvl2pPr indent="-228600" lvl="1" marL="914400" algn="l">
              <a:lnSpc>
                <a:spcPct val="90000"/>
              </a:lnSpc>
              <a:spcBef>
                <a:spcPts val="2100"/>
              </a:spcBef>
              <a:spcAft>
                <a:spcPts val="0"/>
              </a:spcAft>
              <a:buClr>
                <a:schemeClr val="dk1"/>
              </a:buClr>
              <a:buSzPts val="8400"/>
              <a:buNone/>
              <a:defRPr b="1" sz="8400"/>
            </a:lvl2pPr>
            <a:lvl3pPr indent="-228600" lvl="2" marL="1371600" algn="l">
              <a:lnSpc>
                <a:spcPct val="90000"/>
              </a:lnSpc>
              <a:spcBef>
                <a:spcPts val="2100"/>
              </a:spcBef>
              <a:spcAft>
                <a:spcPts val="0"/>
              </a:spcAft>
              <a:buClr>
                <a:schemeClr val="dk1"/>
              </a:buClr>
              <a:buSzPts val="7560"/>
              <a:buNone/>
              <a:defRPr b="1" sz="7560"/>
            </a:lvl3pPr>
            <a:lvl4pPr indent="-228600" lvl="3" marL="1828800" algn="l">
              <a:lnSpc>
                <a:spcPct val="90000"/>
              </a:lnSpc>
              <a:spcBef>
                <a:spcPts val="2100"/>
              </a:spcBef>
              <a:spcAft>
                <a:spcPts val="0"/>
              </a:spcAft>
              <a:buClr>
                <a:schemeClr val="dk1"/>
              </a:buClr>
              <a:buSzPts val="6720"/>
              <a:buNone/>
              <a:defRPr b="1" sz="6719"/>
            </a:lvl4pPr>
            <a:lvl5pPr indent="-228600" lvl="4" marL="2286000" algn="l">
              <a:lnSpc>
                <a:spcPct val="90000"/>
              </a:lnSpc>
              <a:spcBef>
                <a:spcPts val="2100"/>
              </a:spcBef>
              <a:spcAft>
                <a:spcPts val="0"/>
              </a:spcAft>
              <a:buClr>
                <a:schemeClr val="dk1"/>
              </a:buClr>
              <a:buSzPts val="6720"/>
              <a:buNone/>
              <a:defRPr b="1" sz="6719"/>
            </a:lvl5pPr>
            <a:lvl6pPr indent="-228600" lvl="5" marL="2743200" algn="l">
              <a:lnSpc>
                <a:spcPct val="90000"/>
              </a:lnSpc>
              <a:spcBef>
                <a:spcPts val="2100"/>
              </a:spcBef>
              <a:spcAft>
                <a:spcPts val="0"/>
              </a:spcAft>
              <a:buClr>
                <a:schemeClr val="dk1"/>
              </a:buClr>
              <a:buSzPts val="6720"/>
              <a:buNone/>
              <a:defRPr b="1" sz="6719"/>
            </a:lvl6pPr>
            <a:lvl7pPr indent="-228600" lvl="6" marL="3200400" algn="l">
              <a:lnSpc>
                <a:spcPct val="90000"/>
              </a:lnSpc>
              <a:spcBef>
                <a:spcPts val="2100"/>
              </a:spcBef>
              <a:spcAft>
                <a:spcPts val="0"/>
              </a:spcAft>
              <a:buClr>
                <a:schemeClr val="dk1"/>
              </a:buClr>
              <a:buSzPts val="6720"/>
              <a:buNone/>
              <a:defRPr b="1" sz="6719"/>
            </a:lvl7pPr>
            <a:lvl8pPr indent="-228600" lvl="7" marL="3657600" algn="l">
              <a:lnSpc>
                <a:spcPct val="90000"/>
              </a:lnSpc>
              <a:spcBef>
                <a:spcPts val="2100"/>
              </a:spcBef>
              <a:spcAft>
                <a:spcPts val="0"/>
              </a:spcAft>
              <a:buClr>
                <a:schemeClr val="dk1"/>
              </a:buClr>
              <a:buSzPts val="6720"/>
              <a:buNone/>
              <a:defRPr b="1" sz="6719"/>
            </a:lvl8pPr>
            <a:lvl9pPr indent="-228600" lvl="8" marL="4114800" algn="l">
              <a:lnSpc>
                <a:spcPct val="90000"/>
              </a:lnSpc>
              <a:spcBef>
                <a:spcPts val="2100"/>
              </a:spcBef>
              <a:spcAft>
                <a:spcPts val="0"/>
              </a:spcAft>
              <a:buClr>
                <a:schemeClr val="dk1"/>
              </a:buClr>
              <a:buSzPts val="6720"/>
              <a:buNone/>
              <a:defRPr b="1" sz="6719"/>
            </a:lvl9pPr>
          </a:lstStyle>
          <a:p/>
        </p:txBody>
      </p:sp>
      <p:sp>
        <p:nvSpPr>
          <p:cNvPr id="41" name="Google Shape;41;p7"/>
          <p:cNvSpPr txBox="1"/>
          <p:nvPr>
            <p:ph idx="4" type="body"/>
          </p:nvPr>
        </p:nvSpPr>
        <p:spPr>
          <a:xfrm>
            <a:off x="18516602" y="10688320"/>
            <a:ext cx="15549564" cy="1572090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200"/>
              </a:spcBef>
              <a:spcAft>
                <a:spcPts val="0"/>
              </a:spcAft>
              <a:buClr>
                <a:schemeClr val="dk1"/>
              </a:buClr>
              <a:buSzPts val="1800"/>
              <a:buChar char="•"/>
              <a:defRPr/>
            </a:lvl1pPr>
            <a:lvl2pPr indent="-342900" lvl="1" marL="914400" algn="l">
              <a:lnSpc>
                <a:spcPct val="90000"/>
              </a:lnSpc>
              <a:spcBef>
                <a:spcPts val="2100"/>
              </a:spcBef>
              <a:spcAft>
                <a:spcPts val="0"/>
              </a:spcAft>
              <a:buClr>
                <a:schemeClr val="dk1"/>
              </a:buClr>
              <a:buSzPts val="1800"/>
              <a:buChar char="•"/>
              <a:defRPr/>
            </a:lvl2pPr>
            <a:lvl3pPr indent="-342900" lvl="2" marL="1371600" algn="l">
              <a:lnSpc>
                <a:spcPct val="90000"/>
              </a:lnSpc>
              <a:spcBef>
                <a:spcPts val="2100"/>
              </a:spcBef>
              <a:spcAft>
                <a:spcPts val="0"/>
              </a:spcAft>
              <a:buClr>
                <a:schemeClr val="dk1"/>
              </a:buClr>
              <a:buSzPts val="1800"/>
              <a:buChar char="•"/>
              <a:defRPr/>
            </a:lvl3pPr>
            <a:lvl4pPr indent="-342900" lvl="3" marL="1828800" algn="l">
              <a:lnSpc>
                <a:spcPct val="90000"/>
              </a:lnSpc>
              <a:spcBef>
                <a:spcPts val="2100"/>
              </a:spcBef>
              <a:spcAft>
                <a:spcPts val="0"/>
              </a:spcAft>
              <a:buClr>
                <a:schemeClr val="dk1"/>
              </a:buClr>
              <a:buSzPts val="1800"/>
              <a:buChar char="•"/>
              <a:defRPr/>
            </a:lvl4pPr>
            <a:lvl5pPr indent="-342900" lvl="4" marL="2286000" algn="l">
              <a:lnSpc>
                <a:spcPct val="90000"/>
              </a:lnSpc>
              <a:spcBef>
                <a:spcPts val="2100"/>
              </a:spcBef>
              <a:spcAft>
                <a:spcPts val="0"/>
              </a:spcAft>
              <a:buClr>
                <a:schemeClr val="dk1"/>
              </a:buClr>
              <a:buSzPts val="1800"/>
              <a:buChar char="•"/>
              <a:defRPr/>
            </a:lvl5pPr>
            <a:lvl6pPr indent="-342900" lvl="5" marL="2743200" algn="l">
              <a:lnSpc>
                <a:spcPct val="90000"/>
              </a:lnSpc>
              <a:spcBef>
                <a:spcPts val="2100"/>
              </a:spcBef>
              <a:spcAft>
                <a:spcPts val="0"/>
              </a:spcAft>
              <a:buClr>
                <a:schemeClr val="dk1"/>
              </a:buClr>
              <a:buSzPts val="1800"/>
              <a:buChar char="•"/>
              <a:defRPr/>
            </a:lvl6pPr>
            <a:lvl7pPr indent="-342900" lvl="6" marL="3200400" algn="l">
              <a:lnSpc>
                <a:spcPct val="90000"/>
              </a:lnSpc>
              <a:spcBef>
                <a:spcPts val="2100"/>
              </a:spcBef>
              <a:spcAft>
                <a:spcPts val="0"/>
              </a:spcAft>
              <a:buClr>
                <a:schemeClr val="dk1"/>
              </a:buClr>
              <a:buSzPts val="1800"/>
              <a:buChar char="•"/>
              <a:defRPr/>
            </a:lvl7pPr>
            <a:lvl8pPr indent="-342900" lvl="7" marL="3657600" algn="l">
              <a:lnSpc>
                <a:spcPct val="90000"/>
              </a:lnSpc>
              <a:spcBef>
                <a:spcPts val="2100"/>
              </a:spcBef>
              <a:spcAft>
                <a:spcPts val="0"/>
              </a:spcAft>
              <a:buClr>
                <a:schemeClr val="dk1"/>
              </a:buClr>
              <a:buSzPts val="1800"/>
              <a:buChar char="•"/>
              <a:defRPr/>
            </a:lvl8pPr>
            <a:lvl9pPr indent="-342900" lvl="8" marL="4114800" algn="l">
              <a:lnSpc>
                <a:spcPct val="90000"/>
              </a:lnSpc>
              <a:spcBef>
                <a:spcPts val="2100"/>
              </a:spcBef>
              <a:spcAft>
                <a:spcPts val="0"/>
              </a:spcAft>
              <a:buClr>
                <a:schemeClr val="dk1"/>
              </a:buClr>
              <a:buSzPts val="1800"/>
              <a:buChar char="•"/>
              <a:defRPr/>
            </a:lvl9pPr>
          </a:lstStyle>
          <a:p/>
        </p:txBody>
      </p:sp>
      <p:sp>
        <p:nvSpPr>
          <p:cNvPr id="42" name="Google Shape;42;p7"/>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2514600" y="1557873"/>
            <a:ext cx="31546801" cy="56557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519364" y="1950720"/>
            <a:ext cx="11796712" cy="68275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5549564" y="4213020"/>
            <a:ext cx="18516601" cy="20794134"/>
          </a:xfrm>
          <a:prstGeom prst="rect">
            <a:avLst/>
          </a:prstGeom>
          <a:noFill/>
          <a:ln>
            <a:noFill/>
          </a:ln>
        </p:spPr>
        <p:txBody>
          <a:bodyPr anchorCtr="0" anchor="t" bIns="45700" lIns="91425" spcFirstLastPara="1" rIns="91425" wrap="square" tIns="45700">
            <a:normAutofit/>
          </a:bodyPr>
          <a:lstStyle>
            <a:lvl1pPr indent="-1082040" lvl="0" marL="457200" algn="l">
              <a:lnSpc>
                <a:spcPct val="90000"/>
              </a:lnSpc>
              <a:spcBef>
                <a:spcPts val="4200"/>
              </a:spcBef>
              <a:spcAft>
                <a:spcPts val="0"/>
              </a:spcAft>
              <a:buClr>
                <a:schemeClr val="dk1"/>
              </a:buClr>
              <a:buSzPts val="13440"/>
              <a:buChar char="•"/>
              <a:defRPr sz="13439"/>
            </a:lvl1pPr>
            <a:lvl2pPr indent="-975360" lvl="1" marL="914400" algn="l">
              <a:lnSpc>
                <a:spcPct val="90000"/>
              </a:lnSpc>
              <a:spcBef>
                <a:spcPts val="2100"/>
              </a:spcBef>
              <a:spcAft>
                <a:spcPts val="0"/>
              </a:spcAft>
              <a:buClr>
                <a:schemeClr val="dk1"/>
              </a:buClr>
              <a:buSzPts val="11760"/>
              <a:buChar char="•"/>
              <a:defRPr sz="11760"/>
            </a:lvl2pPr>
            <a:lvl3pPr indent="-868680" lvl="2" marL="1371600" algn="l">
              <a:lnSpc>
                <a:spcPct val="90000"/>
              </a:lnSpc>
              <a:spcBef>
                <a:spcPts val="2100"/>
              </a:spcBef>
              <a:spcAft>
                <a:spcPts val="0"/>
              </a:spcAft>
              <a:buClr>
                <a:schemeClr val="dk1"/>
              </a:buClr>
              <a:buSzPts val="10080"/>
              <a:buChar char="•"/>
              <a:defRPr sz="10080"/>
            </a:lvl3pPr>
            <a:lvl4pPr indent="-762000" lvl="3" marL="1828800" algn="l">
              <a:lnSpc>
                <a:spcPct val="90000"/>
              </a:lnSpc>
              <a:spcBef>
                <a:spcPts val="2100"/>
              </a:spcBef>
              <a:spcAft>
                <a:spcPts val="0"/>
              </a:spcAft>
              <a:buClr>
                <a:schemeClr val="dk1"/>
              </a:buClr>
              <a:buSzPts val="8400"/>
              <a:buChar char="•"/>
              <a:defRPr sz="8400"/>
            </a:lvl4pPr>
            <a:lvl5pPr indent="-762000" lvl="4" marL="2286000" algn="l">
              <a:lnSpc>
                <a:spcPct val="90000"/>
              </a:lnSpc>
              <a:spcBef>
                <a:spcPts val="2100"/>
              </a:spcBef>
              <a:spcAft>
                <a:spcPts val="0"/>
              </a:spcAft>
              <a:buClr>
                <a:schemeClr val="dk1"/>
              </a:buClr>
              <a:buSzPts val="8400"/>
              <a:buChar char="•"/>
              <a:defRPr sz="8400"/>
            </a:lvl5pPr>
            <a:lvl6pPr indent="-762000" lvl="5" marL="2743200" algn="l">
              <a:lnSpc>
                <a:spcPct val="90000"/>
              </a:lnSpc>
              <a:spcBef>
                <a:spcPts val="2100"/>
              </a:spcBef>
              <a:spcAft>
                <a:spcPts val="0"/>
              </a:spcAft>
              <a:buClr>
                <a:schemeClr val="dk1"/>
              </a:buClr>
              <a:buSzPts val="8400"/>
              <a:buChar char="•"/>
              <a:defRPr sz="8400"/>
            </a:lvl6pPr>
            <a:lvl7pPr indent="-762000" lvl="6" marL="3200400" algn="l">
              <a:lnSpc>
                <a:spcPct val="90000"/>
              </a:lnSpc>
              <a:spcBef>
                <a:spcPts val="2100"/>
              </a:spcBef>
              <a:spcAft>
                <a:spcPts val="0"/>
              </a:spcAft>
              <a:buClr>
                <a:schemeClr val="dk1"/>
              </a:buClr>
              <a:buSzPts val="8400"/>
              <a:buChar char="•"/>
              <a:defRPr sz="8400"/>
            </a:lvl7pPr>
            <a:lvl8pPr indent="-762000" lvl="7" marL="3657600" algn="l">
              <a:lnSpc>
                <a:spcPct val="90000"/>
              </a:lnSpc>
              <a:spcBef>
                <a:spcPts val="2100"/>
              </a:spcBef>
              <a:spcAft>
                <a:spcPts val="0"/>
              </a:spcAft>
              <a:buClr>
                <a:schemeClr val="dk1"/>
              </a:buClr>
              <a:buSzPts val="8400"/>
              <a:buChar char="•"/>
              <a:defRPr sz="8400"/>
            </a:lvl8pPr>
            <a:lvl9pPr indent="-762000" lvl="8" marL="4114800" algn="l">
              <a:lnSpc>
                <a:spcPct val="90000"/>
              </a:lnSpc>
              <a:spcBef>
                <a:spcPts val="2100"/>
              </a:spcBef>
              <a:spcAft>
                <a:spcPts val="0"/>
              </a:spcAft>
              <a:buClr>
                <a:schemeClr val="dk1"/>
              </a:buClr>
              <a:buSzPts val="8400"/>
              <a:buChar char="•"/>
              <a:defRPr sz="8400"/>
            </a:lvl9pPr>
          </a:lstStyle>
          <a:p/>
        </p:txBody>
      </p:sp>
      <p:sp>
        <p:nvSpPr>
          <p:cNvPr id="57" name="Google Shape;57;p10"/>
          <p:cNvSpPr txBox="1"/>
          <p:nvPr>
            <p:ph idx="2" type="body"/>
          </p:nvPr>
        </p:nvSpPr>
        <p:spPr>
          <a:xfrm>
            <a:off x="2519364" y="8778240"/>
            <a:ext cx="11796712" cy="1626277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58" name="Google Shape;58;p10"/>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519364" y="1950720"/>
            <a:ext cx="11796712" cy="682752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3440"/>
              <a:buFont typeface="Calibri"/>
              <a:buNone/>
              <a:defRPr sz="13439"/>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5549564" y="4213020"/>
            <a:ext cx="18516601" cy="20794134"/>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4200"/>
              </a:spcBef>
              <a:spcAft>
                <a:spcPts val="0"/>
              </a:spcAft>
              <a:buClr>
                <a:schemeClr val="dk1"/>
              </a:buClr>
              <a:buSzPts val="13440"/>
              <a:buFont typeface="Arial"/>
              <a:buNone/>
              <a:defRPr b="0" i="0" sz="13439" u="none" cap="none" strike="noStrike">
                <a:solidFill>
                  <a:schemeClr val="dk1"/>
                </a:solidFill>
                <a:latin typeface="Calibri"/>
                <a:ea typeface="Calibri"/>
                <a:cs typeface="Calibri"/>
                <a:sym typeface="Calibri"/>
              </a:defRPr>
            </a:lvl1pPr>
            <a:lvl2pPr lvl="1" marR="0" rtl="0" algn="l">
              <a:lnSpc>
                <a:spcPct val="90000"/>
              </a:lnSpc>
              <a:spcBef>
                <a:spcPts val="2100"/>
              </a:spcBef>
              <a:spcAft>
                <a:spcPts val="0"/>
              </a:spcAft>
              <a:buClr>
                <a:schemeClr val="dk1"/>
              </a:buClr>
              <a:buSzPts val="11760"/>
              <a:buFont typeface="Arial"/>
              <a:buNone/>
              <a:defRPr b="0" i="0" sz="11760" u="none" cap="none" strike="noStrike">
                <a:solidFill>
                  <a:schemeClr val="dk1"/>
                </a:solidFill>
                <a:latin typeface="Calibri"/>
                <a:ea typeface="Calibri"/>
                <a:cs typeface="Calibri"/>
                <a:sym typeface="Calibri"/>
              </a:defRPr>
            </a:lvl2pPr>
            <a:lvl3pPr lvl="2" marR="0" rtl="0" algn="l">
              <a:lnSpc>
                <a:spcPct val="90000"/>
              </a:lnSpc>
              <a:spcBef>
                <a:spcPts val="2100"/>
              </a:spcBef>
              <a:spcAft>
                <a:spcPts val="0"/>
              </a:spcAft>
              <a:buClr>
                <a:schemeClr val="dk1"/>
              </a:buClr>
              <a:buSzPts val="10080"/>
              <a:buFont typeface="Arial"/>
              <a:buNone/>
              <a:defRPr b="0" i="0" sz="10080" u="none" cap="none" strike="noStrike">
                <a:solidFill>
                  <a:schemeClr val="dk1"/>
                </a:solidFill>
                <a:latin typeface="Calibri"/>
                <a:ea typeface="Calibri"/>
                <a:cs typeface="Calibri"/>
                <a:sym typeface="Calibri"/>
              </a:defRPr>
            </a:lvl3pPr>
            <a:lvl4pPr lvl="3"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4pPr>
            <a:lvl5pPr lvl="4"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5pPr>
            <a:lvl6pPr lvl="5"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6pPr>
            <a:lvl7pPr lvl="6"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7pPr>
            <a:lvl8pPr lvl="7"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8pPr>
            <a:lvl9pPr lvl="8" marR="0" rtl="0" algn="l">
              <a:lnSpc>
                <a:spcPct val="90000"/>
              </a:lnSpc>
              <a:spcBef>
                <a:spcPts val="2100"/>
              </a:spcBef>
              <a:spcAft>
                <a:spcPts val="0"/>
              </a:spcAft>
              <a:buClr>
                <a:schemeClr val="dk1"/>
              </a:buClr>
              <a:buSzPts val="8400"/>
              <a:buFont typeface="Arial"/>
              <a:buNone/>
              <a:defRPr b="0" i="0" sz="8400" u="none" cap="none" strike="noStrike">
                <a:solidFill>
                  <a:schemeClr val="dk1"/>
                </a:solidFill>
                <a:latin typeface="Calibri"/>
                <a:ea typeface="Calibri"/>
                <a:cs typeface="Calibri"/>
                <a:sym typeface="Calibri"/>
              </a:defRPr>
            </a:lvl9pPr>
          </a:lstStyle>
          <a:p/>
        </p:txBody>
      </p:sp>
      <p:sp>
        <p:nvSpPr>
          <p:cNvPr id="64" name="Google Shape;64;p11"/>
          <p:cNvSpPr txBox="1"/>
          <p:nvPr>
            <p:ph idx="1" type="body"/>
          </p:nvPr>
        </p:nvSpPr>
        <p:spPr>
          <a:xfrm>
            <a:off x="2519364" y="8778240"/>
            <a:ext cx="11796712" cy="1626277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200"/>
              </a:spcBef>
              <a:spcAft>
                <a:spcPts val="0"/>
              </a:spcAft>
              <a:buClr>
                <a:schemeClr val="dk1"/>
              </a:buClr>
              <a:buSzPts val="6720"/>
              <a:buNone/>
              <a:defRPr sz="6719"/>
            </a:lvl1pPr>
            <a:lvl2pPr indent="-228600" lvl="1" marL="914400" algn="l">
              <a:lnSpc>
                <a:spcPct val="90000"/>
              </a:lnSpc>
              <a:spcBef>
                <a:spcPts val="2100"/>
              </a:spcBef>
              <a:spcAft>
                <a:spcPts val="0"/>
              </a:spcAft>
              <a:buClr>
                <a:schemeClr val="dk1"/>
              </a:buClr>
              <a:buSzPts val="5880"/>
              <a:buNone/>
              <a:defRPr sz="5880"/>
            </a:lvl2pPr>
            <a:lvl3pPr indent="-228600" lvl="2" marL="1371600" algn="l">
              <a:lnSpc>
                <a:spcPct val="90000"/>
              </a:lnSpc>
              <a:spcBef>
                <a:spcPts val="2100"/>
              </a:spcBef>
              <a:spcAft>
                <a:spcPts val="0"/>
              </a:spcAft>
              <a:buClr>
                <a:schemeClr val="dk1"/>
              </a:buClr>
              <a:buSzPts val="5040"/>
              <a:buNone/>
              <a:defRPr sz="5040"/>
            </a:lvl3pPr>
            <a:lvl4pPr indent="-228600" lvl="3" marL="1828800" algn="l">
              <a:lnSpc>
                <a:spcPct val="90000"/>
              </a:lnSpc>
              <a:spcBef>
                <a:spcPts val="2100"/>
              </a:spcBef>
              <a:spcAft>
                <a:spcPts val="0"/>
              </a:spcAft>
              <a:buClr>
                <a:schemeClr val="dk1"/>
              </a:buClr>
              <a:buSzPts val="4200"/>
              <a:buNone/>
              <a:defRPr sz="4200"/>
            </a:lvl4pPr>
            <a:lvl5pPr indent="-228600" lvl="4" marL="2286000" algn="l">
              <a:lnSpc>
                <a:spcPct val="90000"/>
              </a:lnSpc>
              <a:spcBef>
                <a:spcPts val="2100"/>
              </a:spcBef>
              <a:spcAft>
                <a:spcPts val="0"/>
              </a:spcAft>
              <a:buClr>
                <a:schemeClr val="dk1"/>
              </a:buClr>
              <a:buSzPts val="4200"/>
              <a:buNone/>
              <a:defRPr sz="4200"/>
            </a:lvl5pPr>
            <a:lvl6pPr indent="-228600" lvl="5" marL="2743200" algn="l">
              <a:lnSpc>
                <a:spcPct val="90000"/>
              </a:lnSpc>
              <a:spcBef>
                <a:spcPts val="2100"/>
              </a:spcBef>
              <a:spcAft>
                <a:spcPts val="0"/>
              </a:spcAft>
              <a:buClr>
                <a:schemeClr val="dk1"/>
              </a:buClr>
              <a:buSzPts val="4200"/>
              <a:buNone/>
              <a:defRPr sz="4200"/>
            </a:lvl6pPr>
            <a:lvl7pPr indent="-228600" lvl="6" marL="3200400" algn="l">
              <a:lnSpc>
                <a:spcPct val="90000"/>
              </a:lnSpc>
              <a:spcBef>
                <a:spcPts val="2100"/>
              </a:spcBef>
              <a:spcAft>
                <a:spcPts val="0"/>
              </a:spcAft>
              <a:buClr>
                <a:schemeClr val="dk1"/>
              </a:buClr>
              <a:buSzPts val="4200"/>
              <a:buNone/>
              <a:defRPr sz="4200"/>
            </a:lvl7pPr>
            <a:lvl8pPr indent="-228600" lvl="7" marL="3657600" algn="l">
              <a:lnSpc>
                <a:spcPct val="90000"/>
              </a:lnSpc>
              <a:spcBef>
                <a:spcPts val="2100"/>
              </a:spcBef>
              <a:spcAft>
                <a:spcPts val="0"/>
              </a:spcAft>
              <a:buClr>
                <a:schemeClr val="dk1"/>
              </a:buClr>
              <a:buSzPts val="4200"/>
              <a:buNone/>
              <a:defRPr sz="4200"/>
            </a:lvl8pPr>
            <a:lvl9pPr indent="-228600" lvl="8" marL="4114800" algn="l">
              <a:lnSpc>
                <a:spcPct val="90000"/>
              </a:lnSpc>
              <a:spcBef>
                <a:spcPts val="2100"/>
              </a:spcBef>
              <a:spcAft>
                <a:spcPts val="0"/>
              </a:spcAft>
              <a:buClr>
                <a:schemeClr val="dk1"/>
              </a:buClr>
              <a:buSzPts val="4200"/>
              <a:buNone/>
              <a:defRPr sz="4200"/>
            </a:lvl9pPr>
          </a:lstStyle>
          <a:p/>
        </p:txBody>
      </p:sp>
      <p:sp>
        <p:nvSpPr>
          <p:cNvPr id="65" name="Google Shape;65;p11"/>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514600" y="1557873"/>
            <a:ext cx="31546801" cy="565573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8480"/>
              <a:buFont typeface="Calibri"/>
              <a:buNone/>
              <a:defRPr b="0" i="0" sz="1848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2514600" y="7789333"/>
            <a:ext cx="31546801" cy="18565709"/>
          </a:xfrm>
          <a:prstGeom prst="rect">
            <a:avLst/>
          </a:prstGeom>
          <a:noFill/>
          <a:ln>
            <a:noFill/>
          </a:ln>
        </p:spPr>
        <p:txBody>
          <a:bodyPr anchorCtr="0" anchor="t" bIns="45700" lIns="91425" spcFirstLastPara="1" rIns="91425" wrap="square" tIns="45700">
            <a:normAutofit/>
          </a:bodyPr>
          <a:lstStyle>
            <a:lvl1pPr indent="-975360" lvl="0" marL="457200" marR="0" rtl="0" algn="l">
              <a:lnSpc>
                <a:spcPct val="90000"/>
              </a:lnSpc>
              <a:spcBef>
                <a:spcPts val="4200"/>
              </a:spcBef>
              <a:spcAft>
                <a:spcPts val="0"/>
              </a:spcAft>
              <a:buClr>
                <a:schemeClr val="dk1"/>
              </a:buClr>
              <a:buSzPts val="11760"/>
              <a:buFont typeface="Arial"/>
              <a:buChar char="•"/>
              <a:defRPr b="0" i="0" sz="11760" u="none" cap="none" strike="noStrike">
                <a:solidFill>
                  <a:schemeClr val="dk1"/>
                </a:solidFill>
                <a:latin typeface="Calibri"/>
                <a:ea typeface="Calibri"/>
                <a:cs typeface="Calibri"/>
                <a:sym typeface="Calibri"/>
              </a:defRPr>
            </a:lvl1pPr>
            <a:lvl2pPr indent="-868680" lvl="1" marL="914400" marR="0" rtl="0" algn="l">
              <a:lnSpc>
                <a:spcPct val="90000"/>
              </a:lnSpc>
              <a:spcBef>
                <a:spcPts val="2100"/>
              </a:spcBef>
              <a:spcAft>
                <a:spcPts val="0"/>
              </a:spcAft>
              <a:buClr>
                <a:schemeClr val="dk1"/>
              </a:buClr>
              <a:buSzPts val="10080"/>
              <a:buFont typeface="Arial"/>
              <a:buChar char="•"/>
              <a:defRPr b="0" i="0" sz="10080" u="none" cap="none" strike="noStrike">
                <a:solidFill>
                  <a:schemeClr val="dk1"/>
                </a:solidFill>
                <a:latin typeface="Calibri"/>
                <a:ea typeface="Calibri"/>
                <a:cs typeface="Calibri"/>
                <a:sym typeface="Calibri"/>
              </a:defRPr>
            </a:lvl2pPr>
            <a:lvl3pPr indent="-762000" lvl="2" marL="1371600" marR="0" rtl="0" algn="l">
              <a:lnSpc>
                <a:spcPct val="90000"/>
              </a:lnSpc>
              <a:spcBef>
                <a:spcPts val="2100"/>
              </a:spcBef>
              <a:spcAft>
                <a:spcPts val="0"/>
              </a:spcAft>
              <a:buClr>
                <a:schemeClr val="dk1"/>
              </a:buClr>
              <a:buSzPts val="8400"/>
              <a:buFont typeface="Arial"/>
              <a:buChar char="•"/>
              <a:defRPr b="0" i="0" sz="8400" u="none" cap="none" strike="noStrike">
                <a:solidFill>
                  <a:schemeClr val="dk1"/>
                </a:solidFill>
                <a:latin typeface="Calibri"/>
                <a:ea typeface="Calibri"/>
                <a:cs typeface="Calibri"/>
                <a:sym typeface="Calibri"/>
              </a:defRPr>
            </a:lvl3pPr>
            <a:lvl4pPr indent="-708660" lvl="3" marL="1828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4pPr>
            <a:lvl5pPr indent="-708660" lvl="4" marL="22860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5pPr>
            <a:lvl6pPr indent="-708660" lvl="5" marL="27432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6pPr>
            <a:lvl7pPr indent="-708660" lvl="6" marL="32004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7pPr>
            <a:lvl8pPr indent="-708660" lvl="7" marL="36576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8pPr>
            <a:lvl9pPr indent="-708659" lvl="8" marL="4114800" marR="0" rtl="0" algn="l">
              <a:lnSpc>
                <a:spcPct val="90000"/>
              </a:lnSpc>
              <a:spcBef>
                <a:spcPts val="2100"/>
              </a:spcBef>
              <a:spcAft>
                <a:spcPts val="0"/>
              </a:spcAft>
              <a:buClr>
                <a:schemeClr val="dk1"/>
              </a:buClr>
              <a:buSzPts val="7560"/>
              <a:buFont typeface="Arial"/>
              <a:buChar char="•"/>
              <a:defRPr b="0" i="0" sz="756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2514600" y="27120434"/>
            <a:ext cx="8229600" cy="155786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2115800" y="27120434"/>
            <a:ext cx="12344400" cy="155786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504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5831800" y="27120434"/>
            <a:ext cx="8229600" cy="155786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040" u="none" cap="none" strike="noStrike">
                <a:solidFill>
                  <a:srgbClr val="888888"/>
                </a:solidFill>
                <a:latin typeface="Calibri"/>
                <a:ea typeface="Calibri"/>
                <a:cs typeface="Calibri"/>
                <a:sym typeface="Calibri"/>
              </a:defRPr>
            </a:lvl1pPr>
            <a:lvl2pPr indent="0" lvl="1" marL="0" marR="0" rtl="0" algn="r">
              <a:spcBef>
                <a:spcPts val="0"/>
              </a:spcBef>
              <a:buNone/>
              <a:defRPr b="0" i="0" sz="5040" u="none" cap="none" strike="noStrike">
                <a:solidFill>
                  <a:srgbClr val="888888"/>
                </a:solidFill>
                <a:latin typeface="Calibri"/>
                <a:ea typeface="Calibri"/>
                <a:cs typeface="Calibri"/>
                <a:sym typeface="Calibri"/>
              </a:defRPr>
            </a:lvl2pPr>
            <a:lvl3pPr indent="0" lvl="2" marL="0" marR="0" rtl="0" algn="r">
              <a:spcBef>
                <a:spcPts val="0"/>
              </a:spcBef>
              <a:buNone/>
              <a:defRPr b="0" i="0" sz="5040" u="none" cap="none" strike="noStrike">
                <a:solidFill>
                  <a:srgbClr val="888888"/>
                </a:solidFill>
                <a:latin typeface="Calibri"/>
                <a:ea typeface="Calibri"/>
                <a:cs typeface="Calibri"/>
                <a:sym typeface="Calibri"/>
              </a:defRPr>
            </a:lvl3pPr>
            <a:lvl4pPr indent="0" lvl="3" marL="0" marR="0" rtl="0" algn="r">
              <a:spcBef>
                <a:spcPts val="0"/>
              </a:spcBef>
              <a:buNone/>
              <a:defRPr b="0" i="0" sz="5040" u="none" cap="none" strike="noStrike">
                <a:solidFill>
                  <a:srgbClr val="888888"/>
                </a:solidFill>
                <a:latin typeface="Calibri"/>
                <a:ea typeface="Calibri"/>
                <a:cs typeface="Calibri"/>
                <a:sym typeface="Calibri"/>
              </a:defRPr>
            </a:lvl4pPr>
            <a:lvl5pPr indent="0" lvl="4" marL="0" marR="0" rtl="0" algn="r">
              <a:spcBef>
                <a:spcPts val="0"/>
              </a:spcBef>
              <a:buNone/>
              <a:defRPr b="0" i="0" sz="5040" u="none" cap="none" strike="noStrike">
                <a:solidFill>
                  <a:srgbClr val="888888"/>
                </a:solidFill>
                <a:latin typeface="Calibri"/>
                <a:ea typeface="Calibri"/>
                <a:cs typeface="Calibri"/>
                <a:sym typeface="Calibri"/>
              </a:defRPr>
            </a:lvl5pPr>
            <a:lvl6pPr indent="0" lvl="5" marL="0" marR="0" rtl="0" algn="r">
              <a:spcBef>
                <a:spcPts val="0"/>
              </a:spcBef>
              <a:buNone/>
              <a:defRPr b="0" i="0" sz="5040" u="none" cap="none" strike="noStrike">
                <a:solidFill>
                  <a:srgbClr val="888888"/>
                </a:solidFill>
                <a:latin typeface="Calibri"/>
                <a:ea typeface="Calibri"/>
                <a:cs typeface="Calibri"/>
                <a:sym typeface="Calibri"/>
              </a:defRPr>
            </a:lvl6pPr>
            <a:lvl7pPr indent="0" lvl="6" marL="0" marR="0" rtl="0" algn="r">
              <a:spcBef>
                <a:spcPts val="0"/>
              </a:spcBef>
              <a:buNone/>
              <a:defRPr b="0" i="0" sz="5040" u="none" cap="none" strike="noStrike">
                <a:solidFill>
                  <a:srgbClr val="888888"/>
                </a:solidFill>
                <a:latin typeface="Calibri"/>
                <a:ea typeface="Calibri"/>
                <a:cs typeface="Calibri"/>
                <a:sym typeface="Calibri"/>
              </a:defRPr>
            </a:lvl7pPr>
            <a:lvl8pPr indent="0" lvl="7" marL="0" marR="0" rtl="0" algn="r">
              <a:spcBef>
                <a:spcPts val="0"/>
              </a:spcBef>
              <a:buNone/>
              <a:defRPr b="0" i="0" sz="5040" u="none" cap="none" strike="noStrike">
                <a:solidFill>
                  <a:srgbClr val="888888"/>
                </a:solidFill>
                <a:latin typeface="Calibri"/>
                <a:ea typeface="Calibri"/>
                <a:cs typeface="Calibri"/>
                <a:sym typeface="Calibri"/>
              </a:defRPr>
            </a:lvl8pPr>
            <a:lvl9pPr indent="0" lvl="8" marL="0" marR="0" rtl="0" algn="r">
              <a:spcBef>
                <a:spcPts val="0"/>
              </a:spcBef>
              <a:buNone/>
              <a:defRPr b="0" i="0" sz="504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s://nces.ed.gov/ipeds/use-the-data" TargetMode="External"/><Relationship Id="rId5" Type="http://schemas.openxmlformats.org/officeDocument/2006/relationships/hyperlink" Target="https://www.nh.gov/osi/data-center/age-race-gender.htm" TargetMode="External"/><Relationship Id="rId6" Type="http://schemas.openxmlformats.org/officeDocument/2006/relationships/image" Target="../media/image3.png"/><Relationship Id="rId7"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307997" y="464457"/>
            <a:ext cx="35947163" cy="3509232"/>
          </a:xfrm>
          <a:prstGeom prst="rect">
            <a:avLst/>
          </a:prstGeom>
          <a:solidFill>
            <a:srgbClr val="002060"/>
          </a:solidFill>
          <a:ln cap="flat" cmpd="sng" w="101600">
            <a:solidFill>
              <a:srgbClr val="002060"/>
            </a:solidFill>
            <a:prstDash val="solid"/>
            <a:miter lim="800000"/>
            <a:headEnd len="sm" w="sm" type="none"/>
            <a:tailEnd len="sm" w="sm" type="none"/>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7200"/>
              <a:buFont typeface="Cambria"/>
              <a:buNone/>
            </a:pPr>
            <a:r>
              <a:rPr lang="en-US" sz="7200">
                <a:solidFill>
                  <a:schemeClr val="lt1"/>
                </a:solidFill>
                <a:latin typeface="Cambria"/>
                <a:ea typeface="Cambria"/>
                <a:cs typeface="Cambria"/>
                <a:sym typeface="Cambria"/>
              </a:rPr>
              <a:t>Gender and Racial Diversity in Computing</a:t>
            </a:r>
            <a:br>
              <a:rPr lang="en-US" sz="7200">
                <a:solidFill>
                  <a:schemeClr val="lt1"/>
                </a:solidFill>
                <a:latin typeface="Cambria"/>
                <a:ea typeface="Cambria"/>
                <a:cs typeface="Cambria"/>
                <a:sym typeface="Cambria"/>
              </a:rPr>
            </a:br>
            <a:r>
              <a:rPr lang="en-US" sz="4800" u="sng">
                <a:solidFill>
                  <a:schemeClr val="lt1"/>
                </a:solidFill>
                <a:latin typeface="Cambria"/>
                <a:ea typeface="Cambria"/>
                <a:cs typeface="Cambria"/>
                <a:sym typeface="Cambria"/>
              </a:rPr>
              <a:t>Dakota Bagley, Abhilekh Adhikari, Ashley Martin</a:t>
            </a:r>
            <a:br>
              <a:rPr lang="en-US" sz="4800">
                <a:solidFill>
                  <a:schemeClr val="lt1"/>
                </a:solidFill>
                <a:latin typeface="Cambria"/>
                <a:ea typeface="Cambria"/>
                <a:cs typeface="Cambria"/>
                <a:sym typeface="Cambria"/>
              </a:rPr>
            </a:br>
            <a:r>
              <a:rPr i="1" lang="en-US" sz="4800">
                <a:solidFill>
                  <a:schemeClr val="lt1"/>
                </a:solidFill>
                <a:latin typeface="Cambria"/>
                <a:ea typeface="Cambria"/>
                <a:cs typeface="Cambria"/>
                <a:sym typeface="Cambria"/>
              </a:rPr>
              <a:t>Department of Computer Science, University of New Hampshire, Durham, NH 03824</a:t>
            </a:r>
            <a:endParaRPr i="1" sz="8000">
              <a:solidFill>
                <a:schemeClr val="lt1"/>
              </a:solidFill>
              <a:latin typeface="Cambria"/>
              <a:ea typeface="Cambria"/>
              <a:cs typeface="Cambria"/>
              <a:sym typeface="Cambria"/>
            </a:endParaRPr>
          </a:p>
        </p:txBody>
      </p:sp>
      <p:sp>
        <p:nvSpPr>
          <p:cNvPr id="85" name="Google Shape;85;p1"/>
          <p:cNvSpPr txBox="1"/>
          <p:nvPr/>
        </p:nvSpPr>
        <p:spPr>
          <a:xfrm>
            <a:off x="307997" y="5408447"/>
            <a:ext cx="9095619" cy="8029271"/>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rgbClr val="000000"/>
              </a:buClr>
              <a:buSzPts val="2550"/>
              <a:buFont typeface="Arial"/>
              <a:buNone/>
            </a:pPr>
            <a:r>
              <a:rPr b="0" i="0" lang="en-US" sz="2550" u="none" cap="none" strike="noStrike">
                <a:solidFill>
                  <a:srgbClr val="000000"/>
                </a:solidFill>
                <a:latin typeface="Cambria"/>
                <a:ea typeface="Cambria"/>
                <a:cs typeface="Cambria"/>
                <a:sym typeface="Cambria"/>
              </a:rPr>
              <a:t>The computing industry has long been lacking both gender and racial diversity at the professional and college levels. Nationally, approximately 82% of computing degrees are being awarded to White and Asian males. This research studies the diversity in computing the computing industry by analyzing computer science program enrollment at the high school and college levels. Our research addresses three essential questions. First, what percentage of college computing majors are female and/or from a minority race nationally? How do these percentages compare to the University of New Hampshire’s statistics? Next, how does exposure to STEM in early and secondary education relate to the diversity in students in computing majors in college? Finally, what factors contribute most to success in computing majors and jobs for females and minority race students? To address these questions, we collected data from the Integrated Postsecondary Education Data System and the College Board for AP Exams to analyze the relationship between college and high school computing enrollment. We also reviewed previous research to incorporate what is known about factors for success and failure of minority students in computing. This research will contribute to the understanding of the lack of diversity in computing so solutions can be found.</a:t>
            </a:r>
            <a:endParaRPr b="0" i="0" sz="2550" u="none" cap="none" strike="noStrike">
              <a:solidFill>
                <a:schemeClr val="dk1"/>
              </a:solidFill>
              <a:latin typeface="Cambria"/>
              <a:ea typeface="Cambria"/>
              <a:cs typeface="Cambria"/>
              <a:sym typeface="Cambria"/>
            </a:endParaRPr>
          </a:p>
        </p:txBody>
      </p:sp>
      <p:sp>
        <p:nvSpPr>
          <p:cNvPr id="86" name="Google Shape;86;p1"/>
          <p:cNvSpPr txBox="1"/>
          <p:nvPr/>
        </p:nvSpPr>
        <p:spPr>
          <a:xfrm>
            <a:off x="307996" y="13668316"/>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10000"/>
          </a:bodyPr>
          <a:lstStyle/>
          <a:p>
            <a:pPr indent="0" lvl="0" marL="0" marR="0" rtl="0" algn="ctr">
              <a:lnSpc>
                <a:spcPct val="90000"/>
              </a:lnSpc>
              <a:spcBef>
                <a:spcPts val="0"/>
              </a:spcBef>
              <a:spcAft>
                <a:spcPts val="0"/>
              </a:spcAft>
              <a:buClr>
                <a:schemeClr val="lt1"/>
              </a:buClr>
              <a:buSzPts val="5400"/>
              <a:buFont typeface="Arial"/>
              <a:buNone/>
            </a:pPr>
            <a:r>
              <a:rPr b="0" i="0" lang="en-US" sz="5400" u="none" cap="none" strike="noStrike">
                <a:solidFill>
                  <a:schemeClr val="lt1"/>
                </a:solidFill>
                <a:latin typeface="Cambria"/>
                <a:ea typeface="Cambria"/>
                <a:cs typeface="Cambria"/>
                <a:sym typeface="Cambria"/>
              </a:rPr>
              <a:t> </a:t>
            </a:r>
            <a:r>
              <a:rPr b="0" i="0" lang="en-US" sz="5000" u="none" cap="none" strike="noStrike">
                <a:solidFill>
                  <a:schemeClr val="lt1"/>
                </a:solidFill>
                <a:latin typeface="Cambria"/>
                <a:ea typeface="Cambria"/>
                <a:cs typeface="Cambria"/>
                <a:sym typeface="Cambria"/>
              </a:rPr>
              <a:t>Methodology</a:t>
            </a:r>
            <a:endParaRPr/>
          </a:p>
        </p:txBody>
      </p:sp>
      <p:sp>
        <p:nvSpPr>
          <p:cNvPr id="87" name="Google Shape;87;p1"/>
          <p:cNvSpPr txBox="1"/>
          <p:nvPr/>
        </p:nvSpPr>
        <p:spPr>
          <a:xfrm>
            <a:off x="307997" y="21933158"/>
            <a:ext cx="9095619" cy="6618734"/>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just">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Cambria"/>
                <a:ea typeface="Cambria"/>
                <a:cs typeface="Cambria"/>
                <a:sym typeface="Cambria"/>
              </a:rPr>
              <a:t>Data for analysis was extracted from two sources, the Integrated Postsecondary Education System (IPEDS)  and the College Board. </a:t>
            </a:r>
            <a:endParaRPr/>
          </a:p>
          <a:p>
            <a:pPr indent="0" lvl="0" marL="0" marR="0" rtl="0" algn="just">
              <a:lnSpc>
                <a:spcPct val="90000"/>
              </a:lnSpc>
              <a:spcBef>
                <a:spcPts val="0"/>
              </a:spcBef>
              <a:spcAft>
                <a:spcPts val="0"/>
              </a:spcAft>
              <a:buClr>
                <a:schemeClr val="dk1"/>
              </a:buClr>
              <a:buSzPts val="32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Cambria"/>
                <a:ea typeface="Cambria"/>
                <a:cs typeface="Cambria"/>
                <a:sym typeface="Cambria"/>
              </a:rPr>
              <a:t>Data from IPEDS contains the number of computing majors for each college and university in the nation. The data further breaks down into the number of computing majors that are of a given gender or race for each college and university. The data is grouped by state and region.</a:t>
            </a:r>
            <a:endParaRPr/>
          </a:p>
          <a:p>
            <a:pPr indent="0" lvl="0" marL="0" marR="0" rtl="0" algn="just">
              <a:lnSpc>
                <a:spcPct val="90000"/>
              </a:lnSpc>
              <a:spcBef>
                <a:spcPts val="0"/>
              </a:spcBef>
              <a:spcAft>
                <a:spcPts val="0"/>
              </a:spcAft>
              <a:buClr>
                <a:schemeClr val="dk1"/>
              </a:buClr>
              <a:buSzPts val="32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Cambria"/>
                <a:ea typeface="Cambria"/>
                <a:cs typeface="Cambria"/>
                <a:sym typeface="Cambria"/>
              </a:rPr>
              <a:t>The data from the College Board contains a breakdown of the number of AP computer science exam takers of  each gender and race. </a:t>
            </a:r>
            <a:endParaRPr/>
          </a:p>
          <a:p>
            <a:pPr indent="0" lvl="0" marL="0" marR="0" rtl="0" algn="just">
              <a:lnSpc>
                <a:spcPct val="90000"/>
              </a:lnSpc>
              <a:spcBef>
                <a:spcPts val="0"/>
              </a:spcBef>
              <a:spcAft>
                <a:spcPts val="0"/>
              </a:spcAft>
              <a:buClr>
                <a:schemeClr val="dk1"/>
              </a:buClr>
              <a:buSzPts val="3200"/>
              <a:buFont typeface="Arial"/>
              <a:buNone/>
            </a:pPr>
            <a:r>
              <a:t/>
            </a:r>
            <a:endParaRPr b="0" i="0" sz="32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184150" lvl="0" marL="34290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2500"/>
              <a:buFont typeface="Arial"/>
              <a:buNone/>
            </a:pPr>
            <a:r>
              <a:t/>
            </a:r>
            <a:endParaRPr b="0" i="0" sz="2500" u="none" cap="none" strike="noStrike">
              <a:solidFill>
                <a:schemeClr val="dk1"/>
              </a:solidFill>
              <a:latin typeface="Cambria"/>
              <a:ea typeface="Cambria"/>
              <a:cs typeface="Cambria"/>
              <a:sym typeface="Cambria"/>
            </a:endParaRPr>
          </a:p>
        </p:txBody>
      </p:sp>
      <p:sp>
        <p:nvSpPr>
          <p:cNvPr id="88" name="Google Shape;88;p1"/>
          <p:cNvSpPr txBox="1"/>
          <p:nvPr/>
        </p:nvSpPr>
        <p:spPr>
          <a:xfrm>
            <a:off x="10261743" y="4389255"/>
            <a:ext cx="16368153" cy="623012"/>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fontScale="92500" lnSpcReduction="10000"/>
          </a:bodyPr>
          <a:lstStyle/>
          <a:p>
            <a:pPr indent="0" lvl="0" marL="0" marR="0" rtl="0" algn="ctr">
              <a:lnSpc>
                <a:spcPct val="90000"/>
              </a:lnSpc>
              <a:spcBef>
                <a:spcPts val="0"/>
              </a:spcBef>
              <a:spcAft>
                <a:spcPts val="0"/>
              </a:spcAft>
              <a:buClr>
                <a:schemeClr val="lt1"/>
              </a:buClr>
              <a:buSzPct val="100000"/>
              <a:buFont typeface="Arial"/>
              <a:buNone/>
            </a:pPr>
            <a:r>
              <a:rPr b="0" i="0" lang="en-US" sz="4400" u="none" cap="none" strike="noStrike">
                <a:solidFill>
                  <a:schemeClr val="lt1"/>
                </a:solidFill>
                <a:latin typeface="Cambria"/>
                <a:ea typeface="Cambria"/>
                <a:cs typeface="Cambria"/>
                <a:sym typeface="Cambria"/>
              </a:rPr>
              <a:t>Gender: Women in Computing</a:t>
            </a:r>
            <a:endParaRPr/>
          </a:p>
        </p:txBody>
      </p:sp>
      <p:sp>
        <p:nvSpPr>
          <p:cNvPr id="89" name="Google Shape;89;p1"/>
          <p:cNvSpPr txBox="1"/>
          <p:nvPr/>
        </p:nvSpPr>
        <p:spPr>
          <a:xfrm>
            <a:off x="27172384" y="14630400"/>
            <a:ext cx="9095619" cy="6991227"/>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lnSpcReduction="10000"/>
          </a:bodyPr>
          <a:lstStyle/>
          <a:p>
            <a:pPr indent="0" lvl="0" marL="0" marR="0" rtl="0" algn="l">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Cambria"/>
                <a:ea typeface="Cambria"/>
                <a:cs typeface="Cambria"/>
                <a:sym typeface="Cambria"/>
              </a:rPr>
              <a:t>The data collected is from a small sample, only the 2018/2019 and 2014/2015 school years. Collecting data from additional years will provide a better sample size to perform analysis and may change the results of the findings. A potential issue with this being that the Race and Ethnicity statistics gathered by universities and the College Board vary by category names in previous years. This data would need to be normalized across all years sampled. </a:t>
            </a:r>
            <a:endParaRPr/>
          </a:p>
          <a:p>
            <a:pPr indent="0" lvl="0" marL="0" marR="0" rtl="0" algn="l">
              <a:lnSpc>
                <a:spcPct val="90000"/>
              </a:lnSpc>
              <a:spcBef>
                <a:spcPts val="0"/>
              </a:spcBef>
              <a:spcAft>
                <a:spcPts val="0"/>
              </a:spcAft>
              <a:buClr>
                <a:schemeClr val="dk1"/>
              </a:buClr>
              <a:buSzPts val="3200"/>
              <a:buFont typeface="Arial"/>
              <a:buNone/>
            </a:pPr>
            <a:r>
              <a:t/>
            </a:r>
            <a:endParaRPr b="0" i="0" sz="320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ts val="3200"/>
              <a:buFont typeface="Arial"/>
              <a:buNone/>
            </a:pPr>
            <a:r>
              <a:rPr b="0" i="0" lang="en-US" sz="3200" u="none" cap="none" strike="noStrike">
                <a:solidFill>
                  <a:schemeClr val="dk1"/>
                </a:solidFill>
                <a:latin typeface="Cambria"/>
                <a:ea typeface="Cambria"/>
                <a:cs typeface="Cambria"/>
                <a:sym typeface="Cambria"/>
              </a:rPr>
              <a:t>Collecting data on middle and high school CTE program participation in computing coursework would provide a larger sample for finding the link between educational exposure prior to  post-secondary education and computing major graduation rates among minorities.  </a:t>
            </a:r>
            <a:endParaRPr/>
          </a:p>
        </p:txBody>
      </p:sp>
      <p:sp>
        <p:nvSpPr>
          <p:cNvPr id="90" name="Google Shape;90;p1"/>
          <p:cNvSpPr txBox="1"/>
          <p:nvPr/>
        </p:nvSpPr>
        <p:spPr>
          <a:xfrm>
            <a:off x="307997" y="4380109"/>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rPr>
              <a:t>Abstract</a:t>
            </a:r>
            <a:endParaRPr/>
          </a:p>
        </p:txBody>
      </p:sp>
      <p:sp>
        <p:nvSpPr>
          <p:cNvPr id="91" name="Google Shape;91;p1"/>
          <p:cNvSpPr txBox="1"/>
          <p:nvPr/>
        </p:nvSpPr>
        <p:spPr>
          <a:xfrm>
            <a:off x="27159541" y="4380109"/>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rPr>
              <a:t>Findings</a:t>
            </a:r>
            <a:endParaRPr/>
          </a:p>
        </p:txBody>
      </p:sp>
      <p:sp>
        <p:nvSpPr>
          <p:cNvPr id="92" name="Google Shape;92;p1"/>
          <p:cNvSpPr txBox="1"/>
          <p:nvPr/>
        </p:nvSpPr>
        <p:spPr>
          <a:xfrm>
            <a:off x="10261750" y="5429175"/>
            <a:ext cx="16171200" cy="10399200"/>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200"/>
              <a:buFont typeface="Arial"/>
              <a:buNone/>
            </a:pPr>
            <a:r>
              <a:t/>
            </a:r>
            <a:endParaRPr b="0" i="0" sz="3200" u="none" cap="none" strike="noStrike">
              <a:solidFill>
                <a:schemeClr val="dk1"/>
              </a:solidFill>
              <a:latin typeface="Cambria"/>
              <a:ea typeface="Cambria"/>
              <a:cs typeface="Cambria"/>
              <a:sym typeface="Cambria"/>
            </a:endParaRPr>
          </a:p>
        </p:txBody>
      </p:sp>
      <p:sp>
        <p:nvSpPr>
          <p:cNvPr id="93" name="Google Shape;93;p1"/>
          <p:cNvSpPr txBox="1"/>
          <p:nvPr/>
        </p:nvSpPr>
        <p:spPr>
          <a:xfrm>
            <a:off x="27172384" y="13437719"/>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5000"/>
              <a:buFont typeface="Arial"/>
              <a:buNone/>
            </a:pPr>
            <a:r>
              <a:rPr b="0" i="0" lang="en-US" sz="5000" u="none" cap="none" strike="noStrike">
                <a:solidFill>
                  <a:schemeClr val="lt1"/>
                </a:solidFill>
                <a:latin typeface="Cambria"/>
                <a:ea typeface="Cambria"/>
                <a:cs typeface="Cambria"/>
                <a:sym typeface="Cambria"/>
              </a:rPr>
              <a:t>Future Directions</a:t>
            </a:r>
            <a:endParaRPr/>
          </a:p>
        </p:txBody>
      </p:sp>
      <p:sp>
        <p:nvSpPr>
          <p:cNvPr id="94" name="Google Shape;94;p1"/>
          <p:cNvSpPr txBox="1"/>
          <p:nvPr/>
        </p:nvSpPr>
        <p:spPr>
          <a:xfrm>
            <a:off x="27143413" y="5459099"/>
            <a:ext cx="9095700" cy="7597500"/>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fontScale="77500" lnSpcReduction="20000"/>
          </a:bodyPr>
          <a:lstStyle/>
          <a:p>
            <a:pPr indent="0" lvl="0" marL="0" marR="0" rtl="0" algn="l">
              <a:lnSpc>
                <a:spcPct val="90000"/>
              </a:lnSpc>
              <a:spcBef>
                <a:spcPts val="0"/>
              </a:spcBef>
              <a:spcAft>
                <a:spcPts val="0"/>
              </a:spcAft>
              <a:buClr>
                <a:schemeClr val="dk1"/>
              </a:buClr>
              <a:buSzPct val="76370"/>
              <a:buFont typeface="Arial"/>
              <a:buNone/>
            </a:pPr>
            <a:r>
              <a:rPr lang="en-US" sz="4190">
                <a:solidFill>
                  <a:schemeClr val="dk1"/>
                </a:solidFill>
                <a:latin typeface="Cambria"/>
                <a:ea typeface="Cambria"/>
                <a:cs typeface="Cambria"/>
                <a:sym typeface="Cambria"/>
              </a:rPr>
              <a:t>In 2018/2019,  15% of UNH computing degree graduates were </a:t>
            </a:r>
            <a:r>
              <a:rPr lang="en-US" sz="4190">
                <a:solidFill>
                  <a:schemeClr val="dk1"/>
                </a:solidFill>
                <a:latin typeface="Cambria"/>
                <a:ea typeface="Cambria"/>
                <a:cs typeface="Cambria"/>
                <a:sym typeface="Cambria"/>
              </a:rPr>
              <a:t>female</a:t>
            </a:r>
            <a:r>
              <a:rPr lang="en-US" sz="4190">
                <a:solidFill>
                  <a:schemeClr val="dk1"/>
                </a:solidFill>
                <a:latin typeface="Cambria"/>
                <a:ea typeface="Cambria"/>
                <a:cs typeface="Cambria"/>
                <a:sym typeface="Cambria"/>
              </a:rPr>
              <a:t> </a:t>
            </a:r>
            <a:r>
              <a:rPr lang="en-US" sz="4190">
                <a:solidFill>
                  <a:schemeClr val="dk1"/>
                </a:solidFill>
                <a:latin typeface="Cambria"/>
                <a:ea typeface="Cambria"/>
                <a:cs typeface="Cambria"/>
                <a:sym typeface="Cambria"/>
              </a:rPr>
              <a:t>identifying</a:t>
            </a:r>
            <a:r>
              <a:rPr lang="en-US" sz="4190">
                <a:solidFill>
                  <a:schemeClr val="dk1"/>
                </a:solidFill>
                <a:latin typeface="Cambria"/>
                <a:ea typeface="Cambria"/>
                <a:cs typeface="Cambria"/>
                <a:sym typeface="Cambria"/>
              </a:rPr>
              <a:t> and 1.3% were African American. The national average numbers are 24.4% and 8.3% respectively.</a:t>
            </a:r>
            <a:endParaRPr sz="419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76370"/>
              <a:buFont typeface="Arial"/>
              <a:buNone/>
            </a:pPr>
            <a:r>
              <a:t/>
            </a:r>
            <a:endParaRPr sz="4190">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76370"/>
              <a:buFont typeface="Arial"/>
              <a:buNone/>
            </a:pPr>
            <a:r>
              <a:rPr b="0" i="0" lang="en-US" sz="4190" u="none" cap="none" strike="noStrike">
                <a:solidFill>
                  <a:schemeClr val="dk1"/>
                </a:solidFill>
                <a:latin typeface="Cambria"/>
                <a:ea typeface="Cambria"/>
                <a:cs typeface="Cambria"/>
                <a:sym typeface="Cambria"/>
              </a:rPr>
              <a:t>T</a:t>
            </a:r>
            <a:r>
              <a:rPr lang="en-US" sz="4190">
                <a:solidFill>
                  <a:schemeClr val="dk1"/>
                </a:solidFill>
                <a:latin typeface="Cambria"/>
                <a:ea typeface="Cambria"/>
                <a:cs typeface="Cambria"/>
                <a:sym typeface="Cambria"/>
              </a:rPr>
              <a:t>he greatest factor for success in computing for female and minority race students is prior exposure to computing. States with dedicated compter science education funding and legislation requiring computer science education see higher diversity in AP CS exam participation and college CS degree completion.</a:t>
            </a:r>
            <a:endParaRPr sz="2390"/>
          </a:p>
          <a:p>
            <a:pPr indent="0" lvl="0" marL="0" marR="0" rtl="0" algn="l">
              <a:lnSpc>
                <a:spcPct val="90000"/>
              </a:lnSpc>
              <a:spcBef>
                <a:spcPts val="0"/>
              </a:spcBef>
              <a:spcAft>
                <a:spcPts val="0"/>
              </a:spcAft>
              <a:buClr>
                <a:schemeClr val="dk1"/>
              </a:buClr>
              <a:buSzPct val="76370"/>
              <a:buFont typeface="Arial"/>
              <a:buNone/>
            </a:pPr>
            <a:r>
              <a:t/>
            </a:r>
            <a:endParaRPr b="0" i="0" sz="4190" u="none" cap="none" strike="noStrik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76370"/>
              <a:buFont typeface="Arial"/>
              <a:buNone/>
            </a:pPr>
            <a:r>
              <a:rPr lang="en-US" sz="4190">
                <a:solidFill>
                  <a:schemeClr val="dk1"/>
                </a:solidFill>
                <a:latin typeface="Cambria"/>
                <a:ea typeface="Cambria"/>
                <a:cs typeface="Cambria"/>
                <a:sym typeface="Cambria"/>
              </a:rPr>
              <a:t>Maryland has required K-12 computing education and 83% of public high schools teach a computer science course. Louisiana in contrast only has 23% of high schools teaching computer science and has no required education or dedicated funding.  There is a significant amount of diversity in CS graduates in Maryland a</a:t>
            </a:r>
            <a:r>
              <a:rPr lang="en-US" sz="3932">
                <a:solidFill>
                  <a:schemeClr val="dk1"/>
                </a:solidFill>
                <a:latin typeface="Cambria"/>
                <a:ea typeface="Cambria"/>
                <a:cs typeface="Cambria"/>
                <a:sym typeface="Cambria"/>
              </a:rPr>
              <a:t>nd a lack of diversity in graduates in Louisiana.</a:t>
            </a:r>
            <a:endParaRPr sz="2132"/>
          </a:p>
          <a:p>
            <a:pPr indent="0" lvl="0" marL="0" marR="0" rtl="0" algn="l">
              <a:lnSpc>
                <a:spcPct val="90000"/>
              </a:lnSpc>
              <a:spcBef>
                <a:spcPts val="0"/>
              </a:spcBef>
              <a:spcAft>
                <a:spcPts val="0"/>
              </a:spcAft>
              <a:buClr>
                <a:schemeClr val="dk1"/>
              </a:buClr>
              <a:buSzPct val="200000"/>
              <a:buFont typeface="Arial"/>
              <a:buNone/>
            </a:pPr>
            <a:r>
              <a:t/>
            </a:r>
            <a:endParaRPr sz="1600"/>
          </a:p>
        </p:txBody>
      </p:sp>
      <p:sp>
        <p:nvSpPr>
          <p:cNvPr id="95" name="Google Shape;95;p1"/>
          <p:cNvSpPr txBox="1"/>
          <p:nvPr/>
        </p:nvSpPr>
        <p:spPr>
          <a:xfrm>
            <a:off x="10103924" y="16245295"/>
            <a:ext cx="16368153" cy="771848"/>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lt1"/>
              </a:buClr>
              <a:buSzPts val="4400"/>
              <a:buFont typeface="Arial"/>
              <a:buNone/>
            </a:pPr>
            <a:r>
              <a:rPr b="0" i="0" lang="en-US" sz="4400" u="none" cap="none" strike="noStrike">
                <a:solidFill>
                  <a:schemeClr val="lt1"/>
                </a:solidFill>
                <a:latin typeface="Cambria"/>
                <a:ea typeface="Cambria"/>
                <a:cs typeface="Cambria"/>
                <a:sym typeface="Cambria"/>
              </a:rPr>
              <a:t> Race: African Americans in Computing</a:t>
            </a:r>
            <a:endParaRPr/>
          </a:p>
        </p:txBody>
      </p:sp>
      <p:sp>
        <p:nvSpPr>
          <p:cNvPr id="96" name="Google Shape;96;p1"/>
          <p:cNvSpPr txBox="1"/>
          <p:nvPr/>
        </p:nvSpPr>
        <p:spPr>
          <a:xfrm>
            <a:off x="10261750" y="14886425"/>
            <a:ext cx="16368300" cy="892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600" u="none" cap="none" strike="noStrike">
                <a:solidFill>
                  <a:schemeClr val="lt1"/>
                </a:solidFill>
                <a:latin typeface="Cambria"/>
                <a:ea typeface="Cambria"/>
                <a:cs typeface="Cambria"/>
                <a:sym typeface="Cambria"/>
              </a:rPr>
              <a:t>Percentage of people </a:t>
            </a:r>
            <a:r>
              <a:rPr lang="en-US" sz="2600">
                <a:solidFill>
                  <a:schemeClr val="lt1"/>
                </a:solidFill>
                <a:latin typeface="Cambria"/>
                <a:ea typeface="Cambria"/>
                <a:cs typeface="Cambria"/>
                <a:sym typeface="Cambria"/>
              </a:rPr>
              <a:t>identifying as female who graduated with a computer science </a:t>
            </a:r>
            <a:r>
              <a:rPr lang="en-US" sz="2600">
                <a:solidFill>
                  <a:schemeClr val="lt1"/>
                </a:solidFill>
                <a:latin typeface="Cambria"/>
                <a:ea typeface="Cambria"/>
                <a:cs typeface="Cambria"/>
                <a:sym typeface="Cambria"/>
              </a:rPr>
              <a:t>degree</a:t>
            </a:r>
            <a:r>
              <a:rPr lang="en-US" sz="2600">
                <a:solidFill>
                  <a:schemeClr val="lt1"/>
                </a:solidFill>
                <a:latin typeface="Cambria"/>
                <a:ea typeface="Cambria"/>
                <a:cs typeface="Cambria"/>
                <a:sym typeface="Cambria"/>
              </a:rPr>
              <a:t> in 2018/2019 versus female AP CS exam takers in 2014/2015</a:t>
            </a:r>
            <a:endParaRPr sz="2000">
              <a:solidFill>
                <a:schemeClr val="lt1"/>
              </a:solidFill>
            </a:endParaRPr>
          </a:p>
        </p:txBody>
      </p:sp>
      <p:sp>
        <p:nvSpPr>
          <p:cNvPr id="97" name="Google Shape;97;p1"/>
          <p:cNvSpPr txBox="1"/>
          <p:nvPr/>
        </p:nvSpPr>
        <p:spPr>
          <a:xfrm>
            <a:off x="10064696" y="17449373"/>
            <a:ext cx="16368153" cy="11102518"/>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3200"/>
              <a:buFont typeface="Arial"/>
              <a:buNone/>
            </a:pPr>
            <a:r>
              <a:t/>
            </a:r>
            <a:endParaRPr b="0" sz="3200" u="none">
              <a:solidFill>
                <a:schemeClr val="dk1"/>
              </a:solidFill>
              <a:latin typeface="Cambria"/>
              <a:ea typeface="Cambria"/>
              <a:cs typeface="Cambria"/>
              <a:sym typeface="Cambria"/>
            </a:endParaRPr>
          </a:p>
        </p:txBody>
      </p:sp>
      <p:pic>
        <p:nvPicPr>
          <p:cNvPr id="98" name="Google Shape;98;p1"/>
          <p:cNvPicPr preferRelativeResize="0"/>
          <p:nvPr/>
        </p:nvPicPr>
        <p:blipFill rotWithShape="1">
          <a:blip r:embed="rId3">
            <a:alphaModFix/>
          </a:blip>
          <a:srcRect b="0" l="0" r="0" t="0"/>
          <a:stretch/>
        </p:blipFill>
        <p:spPr>
          <a:xfrm>
            <a:off x="2213866" y="1039109"/>
            <a:ext cx="1915480" cy="2704207"/>
          </a:xfrm>
          <a:prstGeom prst="rect">
            <a:avLst/>
          </a:prstGeom>
          <a:noFill/>
          <a:ln>
            <a:noFill/>
          </a:ln>
        </p:spPr>
      </p:pic>
      <p:sp>
        <p:nvSpPr>
          <p:cNvPr id="99" name="Google Shape;99;p1"/>
          <p:cNvSpPr txBox="1"/>
          <p:nvPr/>
        </p:nvSpPr>
        <p:spPr>
          <a:xfrm>
            <a:off x="27126944" y="22807911"/>
            <a:ext cx="9095619" cy="5717934"/>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fontScale="62500" lnSpcReduction="20000"/>
          </a:bodyPr>
          <a:lstStyle/>
          <a:p>
            <a:pPr indent="0" lvl="0" marL="0" marR="0" rtl="0" algn="l">
              <a:lnSpc>
                <a:spcPct val="90000"/>
              </a:lnSpc>
              <a:spcBef>
                <a:spcPts val="0"/>
              </a:spcBef>
              <a:spcAft>
                <a:spcPts val="0"/>
              </a:spcAft>
              <a:buClr>
                <a:srgbClr val="000000"/>
              </a:buClr>
              <a:buSzPct val="100000"/>
              <a:buFont typeface="Arial"/>
              <a:buNone/>
            </a:pPr>
            <a:r>
              <a:rPr b="0" i="0" lang="en-US" sz="2900" u="none" strike="noStrike">
                <a:solidFill>
                  <a:srgbClr val="000000"/>
                </a:solidFill>
                <a:latin typeface="Cambria"/>
                <a:ea typeface="Cambria"/>
                <a:cs typeface="Cambria"/>
                <a:sym typeface="Cambria"/>
              </a:rPr>
              <a:t>[1]</a:t>
            </a:r>
            <a:r>
              <a:rPr lang="en-US" sz="2900">
                <a:latin typeface="Cambria"/>
                <a:ea typeface="Cambria"/>
                <a:cs typeface="Cambria"/>
                <a:sym typeface="Cambria"/>
              </a:rPr>
              <a:t> </a:t>
            </a:r>
            <a:r>
              <a:rPr b="0" i="0" lang="en-US" sz="2900" u="none" strike="noStrike">
                <a:solidFill>
                  <a:srgbClr val="000000"/>
                </a:solidFill>
                <a:latin typeface="Cambria"/>
                <a:ea typeface="Cambria"/>
                <a:cs typeface="Cambria"/>
                <a:sym typeface="Cambria"/>
              </a:rPr>
              <a:t>https://codeorg.medium.com/is-diversity-in-computing-jobs-improving-32f30068b7de</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[2] </a:t>
            </a:r>
            <a:r>
              <a:rPr b="0" i="1" lang="en-US" sz="2900" u="none" strike="noStrike">
                <a:solidFill>
                  <a:srgbClr val="000000"/>
                </a:solidFill>
                <a:latin typeface="Cambria"/>
                <a:ea typeface="Cambria"/>
                <a:cs typeface="Cambria"/>
                <a:sym typeface="Cambria"/>
              </a:rPr>
              <a:t>The Integrated Postsecondary Education Data System</a:t>
            </a:r>
            <a:r>
              <a:rPr b="0" i="0" lang="en-US" sz="2900" u="none" strike="noStrike">
                <a:solidFill>
                  <a:srgbClr val="000000"/>
                </a:solidFill>
                <a:latin typeface="Cambria"/>
                <a:ea typeface="Cambria"/>
                <a:cs typeface="Cambria"/>
                <a:sym typeface="Cambria"/>
              </a:rPr>
              <a:t>, 2019. [Online]. Available: </a:t>
            </a:r>
            <a:r>
              <a:rPr b="0" i="0" lang="en-US" sz="2900" u="sng" strike="noStrike">
                <a:solidFill>
                  <a:srgbClr val="1155CC"/>
                </a:solidFill>
                <a:latin typeface="Cambria"/>
                <a:ea typeface="Cambria"/>
                <a:cs typeface="Cambria"/>
                <a:sym typeface="Cambria"/>
                <a:hlinkClick r:id="rId4">
                  <a:extLst>
                    <a:ext uri="{A12FA001-AC4F-418D-AE19-62706E023703}">
                      <ahyp:hlinkClr val="tx"/>
                    </a:ext>
                  </a:extLst>
                </a:hlinkClick>
              </a:rPr>
              <a:t>https://nces.ed.gov/ipeds/use-the-data</a:t>
            </a:r>
            <a:r>
              <a:rPr b="0" i="0" lang="en-US" sz="2900" u="none" strike="noStrike">
                <a:solidFill>
                  <a:srgbClr val="000000"/>
                </a:solidFill>
                <a:latin typeface="Cambria"/>
                <a:ea typeface="Cambria"/>
                <a:cs typeface="Cambria"/>
                <a:sym typeface="Cambria"/>
              </a:rPr>
              <a:t>.</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[3] Page, S. (2020). The diversity bonus : how great teams pay off in the knowledge economy . Princeton University Press.</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[4] Nh.gov. 2020. </a:t>
            </a:r>
            <a:r>
              <a:rPr b="0" i="1" lang="en-US" sz="2900" u="none" strike="noStrike">
                <a:solidFill>
                  <a:srgbClr val="000000"/>
                </a:solidFill>
                <a:latin typeface="Cambria"/>
                <a:ea typeface="Cambria"/>
                <a:cs typeface="Cambria"/>
                <a:sym typeface="Cambria"/>
              </a:rPr>
              <a:t>Age, Race, And Gender Estimates | State Data Center | NH Office Of Strategic Initiatives</a:t>
            </a:r>
            <a:r>
              <a:rPr b="0" i="0" lang="en-US" sz="2900" u="none" strike="noStrike">
                <a:solidFill>
                  <a:srgbClr val="000000"/>
                </a:solidFill>
                <a:latin typeface="Cambria"/>
                <a:ea typeface="Cambria"/>
                <a:cs typeface="Cambria"/>
                <a:sym typeface="Cambria"/>
              </a:rPr>
              <a:t>. [online] Available: </a:t>
            </a:r>
            <a:r>
              <a:rPr b="0" i="0" lang="en-US" sz="2900" u="sng" strike="noStrike">
                <a:solidFill>
                  <a:srgbClr val="1155CC"/>
                </a:solidFill>
                <a:latin typeface="Cambria"/>
                <a:ea typeface="Cambria"/>
                <a:cs typeface="Cambria"/>
                <a:sym typeface="Cambria"/>
                <a:hlinkClick r:id="rId5">
                  <a:extLst>
                    <a:ext uri="{A12FA001-AC4F-418D-AE19-62706E023703}">
                      <ahyp:hlinkClr val="tx"/>
                    </a:ext>
                  </a:extLst>
                </a:hlinkClick>
              </a:rPr>
              <a:t>https://www.nh.gov/osi/data-center/age-race-gender.htm</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[5] “Updated 2020 AP Exam Dates and Fees: College Board,” </a:t>
            </a:r>
            <a:r>
              <a:rPr b="0" i="1" lang="en-US" sz="2900" u="none" strike="noStrike">
                <a:solidFill>
                  <a:srgbClr val="000000"/>
                </a:solidFill>
                <a:latin typeface="Cambria"/>
                <a:ea typeface="Cambria"/>
                <a:cs typeface="Cambria"/>
                <a:sym typeface="Cambria"/>
              </a:rPr>
              <a:t>AP Central</a:t>
            </a:r>
            <a:r>
              <a:rPr b="0" i="0" lang="en-US" sz="2900" u="none" strike="noStrike">
                <a:solidFill>
                  <a:srgbClr val="000000"/>
                </a:solidFill>
                <a:latin typeface="Cambria"/>
                <a:ea typeface="Cambria"/>
                <a:cs typeface="Cambria"/>
                <a:sym typeface="Cambria"/>
              </a:rPr>
              <a:t>, 03-Nov-2020. [Online]. Available: https://apcentral.collegeboard.org/courses/exam-dates-and-fees. [Accessed: 14-Dec-2020]. </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[6] J. C. Prey and A. C. Weaver, "Fostering Gender Diversity in Computing," in </a:t>
            </a:r>
            <a:r>
              <a:rPr b="0" i="1" lang="en-US" sz="2900" u="none" strike="noStrike">
                <a:solidFill>
                  <a:srgbClr val="000000"/>
                </a:solidFill>
                <a:latin typeface="Cambria"/>
                <a:ea typeface="Cambria"/>
                <a:cs typeface="Cambria"/>
                <a:sym typeface="Cambria"/>
              </a:rPr>
              <a:t>Computer</a:t>
            </a:r>
            <a:r>
              <a:rPr b="0" i="0" lang="en-US" sz="2900" u="none" strike="noStrike">
                <a:solidFill>
                  <a:srgbClr val="000000"/>
                </a:solidFill>
                <a:latin typeface="Cambria"/>
                <a:ea typeface="Cambria"/>
                <a:cs typeface="Cambria"/>
                <a:sym typeface="Cambria"/>
              </a:rPr>
              <a:t>, vol. 46, no. 3, pp. 22-23, March 2013, doi: 10.1109/MC.2013.97.</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[7] T. Whitney, D. Gammal, B. Gee, J. Mahoney and C. Simard, "Priming the Pipeline: Addressing Gender-Based Barriers in Computing," in </a:t>
            </a:r>
            <a:r>
              <a:rPr b="0" i="1" lang="en-US" sz="2900" u="none" strike="noStrike">
                <a:solidFill>
                  <a:srgbClr val="000000"/>
                </a:solidFill>
                <a:latin typeface="Cambria"/>
                <a:ea typeface="Cambria"/>
                <a:cs typeface="Cambria"/>
                <a:sym typeface="Cambria"/>
              </a:rPr>
              <a:t>Computer</a:t>
            </a:r>
            <a:r>
              <a:rPr b="0" i="0" lang="en-US" sz="2900" u="none" strike="noStrike">
                <a:solidFill>
                  <a:srgbClr val="000000"/>
                </a:solidFill>
                <a:latin typeface="Cambria"/>
                <a:ea typeface="Cambria"/>
                <a:cs typeface="Cambria"/>
                <a:sym typeface="Cambria"/>
              </a:rPr>
              <a:t>, vol. 46, no. 3, pp. 30-36, March 2013, doi: 10.1109/MC.2013.40.</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br>
              <a:rPr b="0" lang="en-US" sz="2900" u="none">
                <a:solidFill>
                  <a:schemeClr val="dk1"/>
                </a:solidFill>
                <a:latin typeface="Cambria"/>
                <a:ea typeface="Cambria"/>
                <a:cs typeface="Cambria"/>
                <a:sym typeface="Cambria"/>
              </a:rPr>
            </a:br>
            <a:r>
              <a:rPr b="0" i="0" lang="en-US" sz="2900" u="none" strike="noStrike">
                <a:solidFill>
                  <a:srgbClr val="000000"/>
                </a:solidFill>
                <a:latin typeface="Cambria"/>
                <a:ea typeface="Cambria"/>
                <a:cs typeface="Cambria"/>
                <a:sym typeface="Cambria"/>
              </a:rPr>
              <a:t>[8] J. Denner and S. Bean, "The Role of Relationships in Engaging Latino/a High School Students in Computer Science," </a:t>
            </a:r>
            <a:r>
              <a:rPr b="0" i="1" lang="en-US" sz="2900" u="none" strike="noStrike">
                <a:solidFill>
                  <a:srgbClr val="000000"/>
                </a:solidFill>
                <a:latin typeface="Cambria"/>
                <a:ea typeface="Cambria"/>
                <a:cs typeface="Cambria"/>
                <a:sym typeface="Cambria"/>
              </a:rPr>
              <a:t>2018 Research on Equity and Sustained Participation in Engineering, Computing, and Technology (RESPECT)</a:t>
            </a:r>
            <a:r>
              <a:rPr b="0" i="0" lang="en-US" sz="2900" u="none" strike="noStrike">
                <a:solidFill>
                  <a:srgbClr val="000000"/>
                </a:solidFill>
                <a:latin typeface="Cambria"/>
                <a:ea typeface="Cambria"/>
                <a:cs typeface="Cambria"/>
                <a:sym typeface="Cambria"/>
              </a:rPr>
              <a:t>, Baltimore, MD, 2018, pp. 1-5, doi: 10.1109/RESPECT.2018.8491715.</a:t>
            </a:r>
            <a:endParaRPr b="0" sz="2900" u="none">
              <a:solidFill>
                <a:schemeClr val="dk1"/>
              </a:solidFill>
              <a:latin typeface="Cambria"/>
              <a:ea typeface="Cambria"/>
              <a:cs typeface="Cambria"/>
              <a:sym typeface="Cambria"/>
            </a:endParaRPr>
          </a:p>
          <a:p>
            <a:pPr indent="0" lvl="0" marL="0" marR="0" rtl="0" algn="l">
              <a:lnSpc>
                <a:spcPct val="90000"/>
              </a:lnSpc>
              <a:spcBef>
                <a:spcPts val="0"/>
              </a:spcBef>
              <a:spcAft>
                <a:spcPts val="0"/>
              </a:spcAft>
              <a:buClr>
                <a:schemeClr val="dk1"/>
              </a:buClr>
              <a:buSzPct val="100000"/>
              <a:buFont typeface="Arial"/>
              <a:buNone/>
            </a:pPr>
            <a:r>
              <a:t/>
            </a:r>
            <a:endParaRPr b="0" sz="1150" u="none">
              <a:solidFill>
                <a:schemeClr val="dk1"/>
              </a:solidFill>
              <a:latin typeface="Cambria"/>
              <a:ea typeface="Cambria"/>
              <a:cs typeface="Cambria"/>
              <a:sym typeface="Cambria"/>
            </a:endParaRPr>
          </a:p>
        </p:txBody>
      </p:sp>
      <p:sp>
        <p:nvSpPr>
          <p:cNvPr id="100" name="Google Shape;100;p1"/>
          <p:cNvSpPr txBox="1"/>
          <p:nvPr/>
        </p:nvSpPr>
        <p:spPr>
          <a:xfrm>
            <a:off x="27159541" y="21933158"/>
            <a:ext cx="9095619" cy="563222"/>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chemeClr val="lt1"/>
              </a:buClr>
              <a:buSzPts val="5000"/>
              <a:buFont typeface="Arial"/>
              <a:buNone/>
            </a:pPr>
            <a:r>
              <a:rPr b="0" lang="en-US" sz="5000" u="none">
                <a:solidFill>
                  <a:schemeClr val="lt1"/>
                </a:solidFill>
                <a:latin typeface="Cambria"/>
                <a:ea typeface="Cambria"/>
                <a:cs typeface="Cambria"/>
                <a:sym typeface="Cambria"/>
              </a:rPr>
              <a:t>References</a:t>
            </a:r>
            <a:endParaRPr/>
          </a:p>
        </p:txBody>
      </p:sp>
      <p:sp>
        <p:nvSpPr>
          <p:cNvPr id="101" name="Google Shape;101;p1"/>
          <p:cNvSpPr txBox="1"/>
          <p:nvPr/>
        </p:nvSpPr>
        <p:spPr>
          <a:xfrm>
            <a:off x="20595009" y="8582654"/>
            <a:ext cx="4714500" cy="477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2500">
              <a:solidFill>
                <a:schemeClr val="dk1"/>
              </a:solidFill>
              <a:latin typeface="Cambria"/>
              <a:ea typeface="Cambria"/>
              <a:cs typeface="Cambria"/>
              <a:sym typeface="Cambria"/>
            </a:endParaRPr>
          </a:p>
        </p:txBody>
      </p:sp>
      <p:sp>
        <p:nvSpPr>
          <p:cNvPr id="102" name="Google Shape;102;p1"/>
          <p:cNvSpPr txBox="1"/>
          <p:nvPr/>
        </p:nvSpPr>
        <p:spPr>
          <a:xfrm>
            <a:off x="307996" y="20809931"/>
            <a:ext cx="9095619" cy="811696"/>
          </a:xfrm>
          <a:prstGeom prst="rect">
            <a:avLst/>
          </a:prstGeom>
          <a:solidFill>
            <a:srgbClr val="002060"/>
          </a:solidFill>
          <a:ln cap="flat" cmpd="sng" w="9525">
            <a:solidFill>
              <a:srgbClr val="002060"/>
            </a:solidFill>
            <a:prstDash val="solid"/>
            <a:round/>
            <a:headEnd len="sm" w="sm" type="none"/>
            <a:tailEnd len="sm" w="sm" type="none"/>
          </a:ln>
        </p:spPr>
        <p:txBody>
          <a:bodyPr anchorCtr="0" anchor="ctr" bIns="45700" lIns="91425" spcFirstLastPara="1" rIns="91425" wrap="square" tIns="45700">
            <a:normAutofit lnSpcReduction="10000"/>
          </a:bodyPr>
          <a:lstStyle/>
          <a:p>
            <a:pPr indent="0" lvl="0" marL="0" marR="0" rtl="0" algn="ctr">
              <a:lnSpc>
                <a:spcPct val="90000"/>
              </a:lnSpc>
              <a:spcBef>
                <a:spcPts val="0"/>
              </a:spcBef>
              <a:spcAft>
                <a:spcPts val="0"/>
              </a:spcAft>
              <a:buClr>
                <a:schemeClr val="lt1"/>
              </a:buClr>
              <a:buSzPts val="5400"/>
              <a:buFont typeface="Arial"/>
              <a:buNone/>
            </a:pPr>
            <a:r>
              <a:rPr b="0" lang="en-US" sz="5400" u="none">
                <a:solidFill>
                  <a:schemeClr val="lt1"/>
                </a:solidFill>
                <a:latin typeface="Cambria"/>
                <a:ea typeface="Cambria"/>
                <a:cs typeface="Cambria"/>
                <a:sym typeface="Cambria"/>
              </a:rPr>
              <a:t> </a:t>
            </a:r>
            <a:r>
              <a:rPr b="0" lang="en-US" sz="5000" u="none">
                <a:solidFill>
                  <a:schemeClr val="lt1"/>
                </a:solidFill>
                <a:latin typeface="Cambria"/>
                <a:ea typeface="Cambria"/>
                <a:cs typeface="Cambria"/>
                <a:sym typeface="Cambria"/>
              </a:rPr>
              <a:t>Data</a:t>
            </a:r>
            <a:endParaRPr/>
          </a:p>
        </p:txBody>
      </p:sp>
      <p:sp>
        <p:nvSpPr>
          <p:cNvPr id="103" name="Google Shape;103;p1"/>
          <p:cNvSpPr txBox="1"/>
          <p:nvPr/>
        </p:nvSpPr>
        <p:spPr>
          <a:xfrm>
            <a:off x="307996" y="14886431"/>
            <a:ext cx="9095619" cy="5611968"/>
          </a:xfrm>
          <a:prstGeom prst="rect">
            <a:avLst/>
          </a:prstGeom>
          <a:noFill/>
          <a:ln cap="flat" cmpd="sng" w="9525">
            <a:solidFill>
              <a:srgbClr val="002060"/>
            </a:solidFill>
            <a:prstDash val="solid"/>
            <a:round/>
            <a:headEnd len="sm" w="sm" type="none"/>
            <a:tailEnd len="sm" w="sm" type="none"/>
          </a:ln>
        </p:spPr>
        <p:txBody>
          <a:bodyPr anchorCtr="0" anchor="t" bIns="45700" lIns="91425" spcFirstLastPara="1" rIns="91425" wrap="square" tIns="45700">
            <a:normAutofit/>
          </a:bodyPr>
          <a:lstStyle/>
          <a:p>
            <a:pPr indent="0" lvl="0" marL="0" marR="0" rtl="0" algn="just">
              <a:lnSpc>
                <a:spcPct val="90000"/>
              </a:lnSpc>
              <a:spcBef>
                <a:spcPts val="0"/>
              </a:spcBef>
              <a:spcAft>
                <a:spcPts val="0"/>
              </a:spcAft>
              <a:buClr>
                <a:schemeClr val="dk1"/>
              </a:buClr>
              <a:buSzPts val="3200"/>
              <a:buFont typeface="Arial"/>
              <a:buNone/>
            </a:pPr>
            <a:r>
              <a:rPr b="0" lang="en-US" sz="3200" u="none">
                <a:solidFill>
                  <a:schemeClr val="dk1"/>
                </a:solidFill>
                <a:latin typeface="Cambria"/>
                <a:ea typeface="Cambria"/>
                <a:cs typeface="Cambria"/>
                <a:sym typeface="Cambria"/>
              </a:rPr>
              <a:t>This project utilizes secondary data analysis and archival study of both quantitative and qualitative information. </a:t>
            </a:r>
            <a:endParaRPr/>
          </a:p>
          <a:p>
            <a:pPr indent="0" lvl="0" marL="0" marR="0" rtl="0" algn="just">
              <a:lnSpc>
                <a:spcPct val="90000"/>
              </a:lnSpc>
              <a:spcBef>
                <a:spcPts val="0"/>
              </a:spcBef>
              <a:spcAft>
                <a:spcPts val="0"/>
              </a:spcAft>
              <a:buClr>
                <a:schemeClr val="dk1"/>
              </a:buClr>
              <a:buSzPts val="3200"/>
              <a:buFont typeface="Arial"/>
              <a:buNone/>
            </a:pPr>
            <a:r>
              <a:t/>
            </a:r>
            <a:endParaRPr b="0" sz="3200" u="non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3200"/>
              <a:buFont typeface="Arial"/>
              <a:buNone/>
            </a:pPr>
            <a:r>
              <a:rPr b="0" lang="en-US" sz="3200" u="none">
                <a:solidFill>
                  <a:schemeClr val="dk1"/>
                </a:solidFill>
                <a:latin typeface="Cambria"/>
                <a:ea typeface="Cambria"/>
                <a:cs typeface="Cambria"/>
                <a:sym typeface="Cambria"/>
              </a:rPr>
              <a:t>Quantitative information was gathered from online data stores for the 2018/2019 school year.  Qualitative information was gathered via various peer reviewed articles from sources such as the IEEE.</a:t>
            </a:r>
            <a:endParaRPr/>
          </a:p>
          <a:p>
            <a:pPr indent="0" lvl="0" marL="0" marR="0" rtl="0" algn="just">
              <a:lnSpc>
                <a:spcPct val="90000"/>
              </a:lnSpc>
              <a:spcBef>
                <a:spcPts val="0"/>
              </a:spcBef>
              <a:spcAft>
                <a:spcPts val="0"/>
              </a:spcAft>
              <a:buClr>
                <a:schemeClr val="dk1"/>
              </a:buClr>
              <a:buSzPts val="3200"/>
              <a:buFont typeface="Arial"/>
              <a:buNone/>
            </a:pPr>
            <a:r>
              <a:t/>
            </a:r>
            <a:endParaRPr b="0" sz="3200" u="none">
              <a:solidFill>
                <a:schemeClr val="dk1"/>
              </a:solidFill>
              <a:latin typeface="Cambria"/>
              <a:ea typeface="Cambria"/>
              <a:cs typeface="Cambria"/>
              <a:sym typeface="Cambria"/>
            </a:endParaRPr>
          </a:p>
          <a:p>
            <a:pPr indent="0" lvl="0" marL="0" marR="0" rtl="0" algn="just">
              <a:lnSpc>
                <a:spcPct val="90000"/>
              </a:lnSpc>
              <a:spcBef>
                <a:spcPts val="0"/>
              </a:spcBef>
              <a:spcAft>
                <a:spcPts val="0"/>
              </a:spcAft>
              <a:buClr>
                <a:schemeClr val="dk1"/>
              </a:buClr>
              <a:buSzPts val="3200"/>
              <a:buFont typeface="Arial"/>
              <a:buNone/>
            </a:pPr>
            <a:r>
              <a:rPr b="0" lang="en-US" sz="3200" u="none">
                <a:solidFill>
                  <a:schemeClr val="dk1"/>
                </a:solidFill>
                <a:latin typeface="Cambria"/>
                <a:ea typeface="Cambria"/>
                <a:cs typeface="Cambria"/>
                <a:sym typeface="Cambria"/>
              </a:rPr>
              <a:t>The quantitative and qualitative were used together to form  the findings and conclusions.</a:t>
            </a:r>
            <a:endParaRPr/>
          </a:p>
        </p:txBody>
      </p:sp>
      <p:sp>
        <p:nvSpPr>
          <p:cNvPr id="104" name="Google Shape;104;p1"/>
          <p:cNvSpPr txBox="1"/>
          <p:nvPr/>
        </p:nvSpPr>
        <p:spPr>
          <a:xfrm>
            <a:off x="10261750" y="27430825"/>
            <a:ext cx="15833100" cy="861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500">
                <a:solidFill>
                  <a:schemeClr val="lt1"/>
                </a:solidFill>
                <a:latin typeface="Cambria"/>
                <a:ea typeface="Cambria"/>
                <a:cs typeface="Cambria"/>
                <a:sym typeface="Cambria"/>
              </a:rPr>
              <a:t>Percentage of people identifying as African American</a:t>
            </a:r>
            <a:r>
              <a:rPr lang="en-US" sz="2500">
                <a:solidFill>
                  <a:schemeClr val="lt1"/>
                </a:solidFill>
                <a:latin typeface="Cambria"/>
                <a:ea typeface="Cambria"/>
                <a:cs typeface="Cambria"/>
                <a:sym typeface="Cambria"/>
              </a:rPr>
              <a:t>e</a:t>
            </a:r>
            <a:r>
              <a:rPr lang="en-US" sz="2500">
                <a:solidFill>
                  <a:schemeClr val="lt1"/>
                </a:solidFill>
                <a:latin typeface="Cambria"/>
                <a:ea typeface="Cambria"/>
                <a:cs typeface="Cambria"/>
                <a:sym typeface="Cambria"/>
              </a:rPr>
              <a:t> who graduated with a  </a:t>
            </a:r>
            <a:r>
              <a:rPr lang="en-US" sz="2500">
                <a:solidFill>
                  <a:schemeClr val="lt1"/>
                </a:solidFill>
                <a:latin typeface="Cambria"/>
                <a:ea typeface="Cambria"/>
                <a:cs typeface="Cambria"/>
                <a:sym typeface="Cambria"/>
              </a:rPr>
              <a:t>computer</a:t>
            </a:r>
            <a:r>
              <a:rPr lang="en-US" sz="2500">
                <a:solidFill>
                  <a:schemeClr val="lt1"/>
                </a:solidFill>
                <a:latin typeface="Cambria"/>
                <a:ea typeface="Cambria"/>
                <a:cs typeface="Cambria"/>
                <a:sym typeface="Cambria"/>
              </a:rPr>
              <a:t> science degree in 2018/2019 versus African American AP CS exam takers in 2014/2015</a:t>
            </a:r>
            <a:endParaRPr sz="1900">
              <a:solidFill>
                <a:schemeClr val="lt1"/>
              </a:solidFill>
            </a:endParaRPr>
          </a:p>
        </p:txBody>
      </p:sp>
      <p:pic>
        <p:nvPicPr>
          <p:cNvPr id="105" name="Google Shape;105;p1"/>
          <p:cNvPicPr preferRelativeResize="0"/>
          <p:nvPr/>
        </p:nvPicPr>
        <p:blipFill>
          <a:blip r:embed="rId6">
            <a:alphaModFix/>
          </a:blip>
          <a:stretch>
            <a:fillRect/>
          </a:stretch>
        </p:blipFill>
        <p:spPr>
          <a:xfrm>
            <a:off x="11904858" y="18102813"/>
            <a:ext cx="13082077" cy="9004349"/>
          </a:xfrm>
          <a:prstGeom prst="rect">
            <a:avLst/>
          </a:prstGeom>
          <a:noFill/>
          <a:ln>
            <a:noFill/>
          </a:ln>
        </p:spPr>
      </p:pic>
      <p:pic>
        <p:nvPicPr>
          <p:cNvPr id="106" name="Google Shape;106;p1"/>
          <p:cNvPicPr preferRelativeResize="0"/>
          <p:nvPr/>
        </p:nvPicPr>
        <p:blipFill>
          <a:blip r:embed="rId7">
            <a:alphaModFix/>
          </a:blip>
          <a:stretch>
            <a:fillRect/>
          </a:stretch>
        </p:blipFill>
        <p:spPr>
          <a:xfrm>
            <a:off x="11904850" y="5987450"/>
            <a:ext cx="13082075" cy="853490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2016-03-05T16:55:12Z</dcterms:created>
  <dc:creator>Rhiannon Jacobs</dc:creator>
</cp:coreProperties>
</file>