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3"/>
  </p:sldMasterIdLst>
  <p:sldIdLst>
    <p:sldId id="267"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91"/>
    <a:srgbClr val="0044BB"/>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571" autoAdjust="0"/>
    <p:restoredTop sz="95853" autoAdjust="0"/>
  </p:normalViewPr>
  <p:slideViewPr>
    <p:cSldViewPr snapToGrid="0">
      <p:cViewPr varScale="1">
        <p:scale>
          <a:sx n="19" d="100"/>
          <a:sy n="19" d="100"/>
        </p:scale>
        <p:origin x="1008" y="328"/>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87DB0-A350-6E4C-948F-64E01DA31844}" type="doc">
      <dgm:prSet loTypeId="urn:microsoft.com/office/officeart/2005/8/layout/hProcess11" loCatId="" qsTypeId="urn:microsoft.com/office/officeart/2005/8/quickstyle/simple1" qsCatId="simple" csTypeId="urn:microsoft.com/office/officeart/2005/8/colors/accent5_4" csCatId="accent5" phldr="1"/>
      <dgm:spPr/>
    </dgm:pt>
    <dgm:pt modelId="{1502B0A0-C3A5-1345-B193-D3528BD2FD16}">
      <dgm:prSet phldrT="[Text]" custT="1"/>
      <dgm:spPr/>
      <dgm:t>
        <a:bodyPr/>
        <a:lstStyle/>
        <a:p>
          <a:r>
            <a:rPr lang="en-US" sz="4800" b="1" dirty="0"/>
            <a:t>Checklists to NH Families in September</a:t>
          </a:r>
        </a:p>
      </dgm:t>
    </dgm:pt>
    <dgm:pt modelId="{65553547-D15B-614F-9EEF-107600F6C40E}" type="parTrans" cxnId="{663878D2-E507-7A46-B715-76C3DEC37635}">
      <dgm:prSet/>
      <dgm:spPr/>
      <dgm:t>
        <a:bodyPr/>
        <a:lstStyle/>
        <a:p>
          <a:endParaRPr lang="en-US"/>
        </a:p>
      </dgm:t>
    </dgm:pt>
    <dgm:pt modelId="{FE092FCD-684B-2E40-8D89-F78596DC9C80}" type="sibTrans" cxnId="{663878D2-E507-7A46-B715-76C3DEC37635}">
      <dgm:prSet/>
      <dgm:spPr/>
      <dgm:t>
        <a:bodyPr/>
        <a:lstStyle/>
        <a:p>
          <a:endParaRPr lang="en-US"/>
        </a:p>
      </dgm:t>
    </dgm:pt>
    <dgm:pt modelId="{82FE208B-DD1D-E543-BB29-D68921E78F1E}">
      <dgm:prSet phldrT="[Text]" custT="1"/>
      <dgm:spPr/>
      <dgm:t>
        <a:bodyPr/>
        <a:lstStyle/>
        <a:p>
          <a:r>
            <a:rPr lang="en-US" sz="4800" b="1" dirty="0"/>
            <a:t>Small # of organizations for 3 months</a:t>
          </a:r>
        </a:p>
      </dgm:t>
    </dgm:pt>
    <dgm:pt modelId="{8A71D56D-FE36-E040-81C9-B3BB045F47E6}" type="parTrans" cxnId="{D446F80A-5136-084E-B966-CDFA480375D3}">
      <dgm:prSet/>
      <dgm:spPr/>
      <dgm:t>
        <a:bodyPr/>
        <a:lstStyle/>
        <a:p>
          <a:endParaRPr lang="en-US"/>
        </a:p>
      </dgm:t>
    </dgm:pt>
    <dgm:pt modelId="{6F4EE18A-9673-354E-AA38-FBF75403E1D9}" type="sibTrans" cxnId="{D446F80A-5136-084E-B966-CDFA480375D3}">
      <dgm:prSet/>
      <dgm:spPr/>
      <dgm:t>
        <a:bodyPr/>
        <a:lstStyle/>
        <a:p>
          <a:endParaRPr lang="en-US"/>
        </a:p>
      </dgm:t>
    </dgm:pt>
    <dgm:pt modelId="{2D66BFFF-335C-B14E-9D61-D6E388367879}">
      <dgm:prSet phldrT="[Text]" custT="1"/>
      <dgm:spPr/>
      <dgm:t>
        <a:bodyPr/>
        <a:lstStyle/>
        <a:p>
          <a:r>
            <a:rPr lang="en-US" sz="4800" b="1" dirty="0"/>
            <a:t>Expand to NH statewide</a:t>
          </a:r>
        </a:p>
      </dgm:t>
    </dgm:pt>
    <dgm:pt modelId="{CF564D0E-6E56-524C-BBC0-E0CC4440248B}" type="parTrans" cxnId="{74136A46-EB78-0D4E-9712-E439CC16C06B}">
      <dgm:prSet/>
      <dgm:spPr/>
      <dgm:t>
        <a:bodyPr/>
        <a:lstStyle/>
        <a:p>
          <a:endParaRPr lang="en-US"/>
        </a:p>
      </dgm:t>
    </dgm:pt>
    <dgm:pt modelId="{048045D8-4768-5E45-BC3A-1290AF06536C}" type="sibTrans" cxnId="{74136A46-EB78-0D4E-9712-E439CC16C06B}">
      <dgm:prSet/>
      <dgm:spPr/>
      <dgm:t>
        <a:bodyPr/>
        <a:lstStyle/>
        <a:p>
          <a:endParaRPr lang="en-US"/>
        </a:p>
      </dgm:t>
    </dgm:pt>
    <dgm:pt modelId="{C46D471D-8BD4-0343-9265-7079C2341DBD}" type="pres">
      <dgm:prSet presAssocID="{99687DB0-A350-6E4C-948F-64E01DA31844}" presName="Name0" presStyleCnt="0">
        <dgm:presLayoutVars>
          <dgm:dir/>
          <dgm:resizeHandles val="exact"/>
        </dgm:presLayoutVars>
      </dgm:prSet>
      <dgm:spPr/>
    </dgm:pt>
    <dgm:pt modelId="{98927C21-939E-4648-8241-4658435D17F7}" type="pres">
      <dgm:prSet presAssocID="{99687DB0-A350-6E4C-948F-64E01DA31844}" presName="arrow" presStyleLbl="bgShp" presStyleIdx="0" presStyleCnt="1"/>
      <dgm:spPr/>
    </dgm:pt>
    <dgm:pt modelId="{DD4C2382-FB34-074A-A0EF-1A890B707CCD}" type="pres">
      <dgm:prSet presAssocID="{99687DB0-A350-6E4C-948F-64E01DA31844}" presName="points" presStyleCnt="0"/>
      <dgm:spPr/>
    </dgm:pt>
    <dgm:pt modelId="{55009922-0097-A447-B70A-437070119B6A}" type="pres">
      <dgm:prSet presAssocID="{1502B0A0-C3A5-1345-B193-D3528BD2FD16}" presName="compositeA" presStyleCnt="0"/>
      <dgm:spPr/>
    </dgm:pt>
    <dgm:pt modelId="{790A743F-C26B-304D-9D32-6A55D7EBD6B1}" type="pres">
      <dgm:prSet presAssocID="{1502B0A0-C3A5-1345-B193-D3528BD2FD16}" presName="textA" presStyleLbl="revTx" presStyleIdx="0" presStyleCnt="3" custScaleX="542300" custScaleY="87196">
        <dgm:presLayoutVars>
          <dgm:bulletEnabled val="1"/>
        </dgm:presLayoutVars>
      </dgm:prSet>
      <dgm:spPr/>
    </dgm:pt>
    <dgm:pt modelId="{91C1A6EE-DFDC-7E4A-9523-F14FE2747308}" type="pres">
      <dgm:prSet presAssocID="{1502B0A0-C3A5-1345-B193-D3528BD2FD16}" presName="circleA" presStyleLbl="node1" presStyleIdx="0" presStyleCnt="3"/>
      <dgm:spPr/>
    </dgm:pt>
    <dgm:pt modelId="{16BF06CD-1559-4443-BD6E-F5683B690AEF}" type="pres">
      <dgm:prSet presAssocID="{1502B0A0-C3A5-1345-B193-D3528BD2FD16}" presName="spaceA" presStyleCnt="0"/>
      <dgm:spPr/>
    </dgm:pt>
    <dgm:pt modelId="{040D53A9-F227-914A-837E-DD5D5B115C51}" type="pres">
      <dgm:prSet presAssocID="{FE092FCD-684B-2E40-8D89-F78596DC9C80}" presName="space" presStyleCnt="0"/>
      <dgm:spPr/>
    </dgm:pt>
    <dgm:pt modelId="{94D8CBB2-2320-5042-9087-003D137F2DC7}" type="pres">
      <dgm:prSet presAssocID="{82FE208B-DD1D-E543-BB29-D68921E78F1E}" presName="compositeB" presStyleCnt="0"/>
      <dgm:spPr/>
    </dgm:pt>
    <dgm:pt modelId="{7610EAF6-D4E9-D945-84C0-A6502E43AD80}" type="pres">
      <dgm:prSet presAssocID="{82FE208B-DD1D-E543-BB29-D68921E78F1E}" presName="textB" presStyleLbl="revTx" presStyleIdx="1" presStyleCnt="3" custScaleX="621919">
        <dgm:presLayoutVars>
          <dgm:bulletEnabled val="1"/>
        </dgm:presLayoutVars>
      </dgm:prSet>
      <dgm:spPr/>
    </dgm:pt>
    <dgm:pt modelId="{92BF12A6-345A-2343-8CB0-A506D3D9D7D3}" type="pres">
      <dgm:prSet presAssocID="{82FE208B-DD1D-E543-BB29-D68921E78F1E}" presName="circleB" presStyleLbl="node1" presStyleIdx="1" presStyleCnt="3"/>
      <dgm:spPr/>
    </dgm:pt>
    <dgm:pt modelId="{197FEB42-DEDC-D448-B53F-867FD6CECCAE}" type="pres">
      <dgm:prSet presAssocID="{82FE208B-DD1D-E543-BB29-D68921E78F1E}" presName="spaceB" presStyleCnt="0"/>
      <dgm:spPr/>
    </dgm:pt>
    <dgm:pt modelId="{053964BA-06CE-174F-86EE-023EA62BBF47}" type="pres">
      <dgm:prSet presAssocID="{6F4EE18A-9673-354E-AA38-FBF75403E1D9}" presName="space" presStyleCnt="0"/>
      <dgm:spPr/>
    </dgm:pt>
    <dgm:pt modelId="{9F553C1B-CDAD-1645-845C-093E8058C251}" type="pres">
      <dgm:prSet presAssocID="{2D66BFFF-335C-B14E-9D61-D6E388367879}" presName="compositeA" presStyleCnt="0"/>
      <dgm:spPr/>
    </dgm:pt>
    <dgm:pt modelId="{81819039-295B-8C4E-A822-4BE3F715C2AF}" type="pres">
      <dgm:prSet presAssocID="{2D66BFFF-335C-B14E-9D61-D6E388367879}" presName="textA" presStyleLbl="revTx" presStyleIdx="2" presStyleCnt="3" custScaleX="339971" custLinFactNeighborX="9488" custLinFactNeighborY="1907">
        <dgm:presLayoutVars>
          <dgm:bulletEnabled val="1"/>
        </dgm:presLayoutVars>
      </dgm:prSet>
      <dgm:spPr/>
    </dgm:pt>
    <dgm:pt modelId="{9B6780D0-0CDD-404B-9A3E-FC9A19D04537}" type="pres">
      <dgm:prSet presAssocID="{2D66BFFF-335C-B14E-9D61-D6E388367879}" presName="circleA" presStyleLbl="node1" presStyleIdx="2" presStyleCnt="3"/>
      <dgm:spPr/>
    </dgm:pt>
    <dgm:pt modelId="{A1C719A8-244C-9A41-AE0A-FE1A40DB906A}" type="pres">
      <dgm:prSet presAssocID="{2D66BFFF-335C-B14E-9D61-D6E388367879}" presName="spaceA" presStyleCnt="0"/>
      <dgm:spPr/>
    </dgm:pt>
  </dgm:ptLst>
  <dgm:cxnLst>
    <dgm:cxn modelId="{D446F80A-5136-084E-B966-CDFA480375D3}" srcId="{99687DB0-A350-6E4C-948F-64E01DA31844}" destId="{82FE208B-DD1D-E543-BB29-D68921E78F1E}" srcOrd="1" destOrd="0" parTransId="{8A71D56D-FE36-E040-81C9-B3BB045F47E6}" sibTransId="{6F4EE18A-9673-354E-AA38-FBF75403E1D9}"/>
    <dgm:cxn modelId="{74136A46-EB78-0D4E-9712-E439CC16C06B}" srcId="{99687DB0-A350-6E4C-948F-64E01DA31844}" destId="{2D66BFFF-335C-B14E-9D61-D6E388367879}" srcOrd="2" destOrd="0" parTransId="{CF564D0E-6E56-524C-BBC0-E0CC4440248B}" sibTransId="{048045D8-4768-5E45-BC3A-1290AF06536C}"/>
    <dgm:cxn modelId="{AE1F91BF-E968-F54F-BB7F-F8AC7C9C8E20}" type="presOf" srcId="{2D66BFFF-335C-B14E-9D61-D6E388367879}" destId="{81819039-295B-8C4E-A822-4BE3F715C2AF}" srcOrd="0" destOrd="0" presId="urn:microsoft.com/office/officeart/2005/8/layout/hProcess11"/>
    <dgm:cxn modelId="{E8A928C3-9D0D-1841-A338-00CD7DE0B1FA}" type="presOf" srcId="{99687DB0-A350-6E4C-948F-64E01DA31844}" destId="{C46D471D-8BD4-0343-9265-7079C2341DBD}" srcOrd="0" destOrd="0" presId="urn:microsoft.com/office/officeart/2005/8/layout/hProcess11"/>
    <dgm:cxn modelId="{217BD6C3-FEE2-8A4A-BE6E-325FE20CBEED}" type="presOf" srcId="{82FE208B-DD1D-E543-BB29-D68921E78F1E}" destId="{7610EAF6-D4E9-D945-84C0-A6502E43AD80}" srcOrd="0" destOrd="0" presId="urn:microsoft.com/office/officeart/2005/8/layout/hProcess11"/>
    <dgm:cxn modelId="{663878D2-E507-7A46-B715-76C3DEC37635}" srcId="{99687DB0-A350-6E4C-948F-64E01DA31844}" destId="{1502B0A0-C3A5-1345-B193-D3528BD2FD16}" srcOrd="0" destOrd="0" parTransId="{65553547-D15B-614F-9EEF-107600F6C40E}" sibTransId="{FE092FCD-684B-2E40-8D89-F78596DC9C80}"/>
    <dgm:cxn modelId="{51C374F8-B12E-7B46-A88C-1580693338E2}" type="presOf" srcId="{1502B0A0-C3A5-1345-B193-D3528BD2FD16}" destId="{790A743F-C26B-304D-9D32-6A55D7EBD6B1}" srcOrd="0" destOrd="0" presId="urn:microsoft.com/office/officeart/2005/8/layout/hProcess11"/>
    <dgm:cxn modelId="{091D4847-E3E7-6448-8F40-5F6C437901A1}" type="presParOf" srcId="{C46D471D-8BD4-0343-9265-7079C2341DBD}" destId="{98927C21-939E-4648-8241-4658435D17F7}" srcOrd="0" destOrd="0" presId="urn:microsoft.com/office/officeart/2005/8/layout/hProcess11"/>
    <dgm:cxn modelId="{7286D52C-8BF0-414F-A629-F2326FFD7DFA}" type="presParOf" srcId="{C46D471D-8BD4-0343-9265-7079C2341DBD}" destId="{DD4C2382-FB34-074A-A0EF-1A890B707CCD}" srcOrd="1" destOrd="0" presId="urn:microsoft.com/office/officeart/2005/8/layout/hProcess11"/>
    <dgm:cxn modelId="{114FF631-F959-4C47-AD28-4A0FE963E005}" type="presParOf" srcId="{DD4C2382-FB34-074A-A0EF-1A890B707CCD}" destId="{55009922-0097-A447-B70A-437070119B6A}" srcOrd="0" destOrd="0" presId="urn:microsoft.com/office/officeart/2005/8/layout/hProcess11"/>
    <dgm:cxn modelId="{B4D7C885-AAD0-0D49-AE62-93C8D9148BC2}" type="presParOf" srcId="{55009922-0097-A447-B70A-437070119B6A}" destId="{790A743F-C26B-304D-9D32-6A55D7EBD6B1}" srcOrd="0" destOrd="0" presId="urn:microsoft.com/office/officeart/2005/8/layout/hProcess11"/>
    <dgm:cxn modelId="{203CB722-8DF4-5D40-82F9-4C48E79A5943}" type="presParOf" srcId="{55009922-0097-A447-B70A-437070119B6A}" destId="{91C1A6EE-DFDC-7E4A-9523-F14FE2747308}" srcOrd="1" destOrd="0" presId="urn:microsoft.com/office/officeart/2005/8/layout/hProcess11"/>
    <dgm:cxn modelId="{B46968C8-4A91-AE41-8B0D-55E45CFB2E20}" type="presParOf" srcId="{55009922-0097-A447-B70A-437070119B6A}" destId="{16BF06CD-1559-4443-BD6E-F5683B690AEF}" srcOrd="2" destOrd="0" presId="urn:microsoft.com/office/officeart/2005/8/layout/hProcess11"/>
    <dgm:cxn modelId="{D7077FAA-F67F-8146-BF65-4F84131A0CC9}" type="presParOf" srcId="{DD4C2382-FB34-074A-A0EF-1A890B707CCD}" destId="{040D53A9-F227-914A-837E-DD5D5B115C51}" srcOrd="1" destOrd="0" presId="urn:microsoft.com/office/officeart/2005/8/layout/hProcess11"/>
    <dgm:cxn modelId="{76157481-DBFC-1B4C-B533-304F3B08604B}" type="presParOf" srcId="{DD4C2382-FB34-074A-A0EF-1A890B707CCD}" destId="{94D8CBB2-2320-5042-9087-003D137F2DC7}" srcOrd="2" destOrd="0" presId="urn:microsoft.com/office/officeart/2005/8/layout/hProcess11"/>
    <dgm:cxn modelId="{74FC7B8E-5545-724F-B27D-3685E074F753}" type="presParOf" srcId="{94D8CBB2-2320-5042-9087-003D137F2DC7}" destId="{7610EAF6-D4E9-D945-84C0-A6502E43AD80}" srcOrd="0" destOrd="0" presId="urn:microsoft.com/office/officeart/2005/8/layout/hProcess11"/>
    <dgm:cxn modelId="{4D9377BC-F57D-444E-B61F-809E17E58528}" type="presParOf" srcId="{94D8CBB2-2320-5042-9087-003D137F2DC7}" destId="{92BF12A6-345A-2343-8CB0-A506D3D9D7D3}" srcOrd="1" destOrd="0" presId="urn:microsoft.com/office/officeart/2005/8/layout/hProcess11"/>
    <dgm:cxn modelId="{EAA75369-5C3C-E54A-A05C-05DF7F08E54C}" type="presParOf" srcId="{94D8CBB2-2320-5042-9087-003D137F2DC7}" destId="{197FEB42-DEDC-D448-B53F-867FD6CECCAE}" srcOrd="2" destOrd="0" presId="urn:microsoft.com/office/officeart/2005/8/layout/hProcess11"/>
    <dgm:cxn modelId="{6FCFC7D4-4099-3444-A981-9A85EE2708D1}" type="presParOf" srcId="{DD4C2382-FB34-074A-A0EF-1A890B707CCD}" destId="{053964BA-06CE-174F-86EE-023EA62BBF47}" srcOrd="3" destOrd="0" presId="urn:microsoft.com/office/officeart/2005/8/layout/hProcess11"/>
    <dgm:cxn modelId="{2E0476B8-0090-F247-9611-28A57F6654FC}" type="presParOf" srcId="{DD4C2382-FB34-074A-A0EF-1A890B707CCD}" destId="{9F553C1B-CDAD-1645-845C-093E8058C251}" srcOrd="4" destOrd="0" presId="urn:microsoft.com/office/officeart/2005/8/layout/hProcess11"/>
    <dgm:cxn modelId="{82CD3B9A-925B-AE4C-A40A-7706754AE17B}" type="presParOf" srcId="{9F553C1B-CDAD-1645-845C-093E8058C251}" destId="{81819039-295B-8C4E-A822-4BE3F715C2AF}" srcOrd="0" destOrd="0" presId="urn:microsoft.com/office/officeart/2005/8/layout/hProcess11"/>
    <dgm:cxn modelId="{572F7D30-7041-F845-8CEA-E7AC7BFBAE37}" type="presParOf" srcId="{9F553C1B-CDAD-1645-845C-093E8058C251}" destId="{9B6780D0-0CDD-404B-9A3E-FC9A19D04537}" srcOrd="1" destOrd="0" presId="urn:microsoft.com/office/officeart/2005/8/layout/hProcess11"/>
    <dgm:cxn modelId="{CB266852-A9D5-8347-A336-89F0EE5890C5}" type="presParOf" srcId="{9F553C1B-CDAD-1645-845C-093E8058C251}" destId="{A1C719A8-244C-9A41-AE0A-FE1A40DB906A}"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92541-40EA-2B45-9218-E361E6B25FCC}" type="doc">
      <dgm:prSet loTypeId="urn:microsoft.com/office/officeart/2005/8/layout/hList6" loCatId="" qsTypeId="urn:microsoft.com/office/officeart/2005/8/quickstyle/3d4" qsCatId="3D" csTypeId="urn:microsoft.com/office/officeart/2005/8/colors/accent0_3" csCatId="mainScheme" phldr="1"/>
      <dgm:spPr/>
      <dgm:t>
        <a:bodyPr/>
        <a:lstStyle/>
        <a:p>
          <a:endParaRPr lang="en-US"/>
        </a:p>
      </dgm:t>
    </dgm:pt>
    <dgm:pt modelId="{01D63FDC-35BC-D94A-BFC3-FAFE544617E2}">
      <dgm:prSet phldrT="[Text]" custT="1"/>
      <dgm:spPr/>
      <dgm:t>
        <a:bodyPr/>
        <a:lstStyle/>
        <a:p>
          <a:r>
            <a:rPr lang="en-US" sz="3900" b="1" dirty="0"/>
            <a:t>Settings that Children Go To:</a:t>
          </a:r>
        </a:p>
        <a:p>
          <a:endParaRPr lang="en-US" sz="3900" dirty="0"/>
        </a:p>
      </dgm:t>
    </dgm:pt>
    <dgm:pt modelId="{94270800-116A-E94E-A3FF-A056576C9E12}" type="parTrans" cxnId="{B9F29C27-2CEF-5A49-8C3E-E8B18A866CEE}">
      <dgm:prSet/>
      <dgm:spPr/>
      <dgm:t>
        <a:bodyPr/>
        <a:lstStyle/>
        <a:p>
          <a:endParaRPr lang="en-US"/>
        </a:p>
      </dgm:t>
    </dgm:pt>
    <dgm:pt modelId="{AD3DB61B-AAF7-2146-8482-C1234B963F14}" type="sibTrans" cxnId="{B9F29C27-2CEF-5A49-8C3E-E8B18A866CEE}">
      <dgm:prSet/>
      <dgm:spPr/>
      <dgm:t>
        <a:bodyPr/>
        <a:lstStyle/>
        <a:p>
          <a:endParaRPr lang="en-US"/>
        </a:p>
      </dgm:t>
    </dgm:pt>
    <dgm:pt modelId="{0C87113C-26FC-7241-B549-F8D1F11F43BA}">
      <dgm:prSet phldrT="[Text]" custT="1"/>
      <dgm:spPr/>
      <dgm:t>
        <a:bodyPr/>
        <a:lstStyle/>
        <a:p>
          <a:r>
            <a:rPr lang="en-US" sz="4000" dirty="0"/>
            <a:t>Gymboree</a:t>
          </a:r>
        </a:p>
      </dgm:t>
    </dgm:pt>
    <dgm:pt modelId="{AA40216B-9167-EE41-9630-FF79A9FFF1A1}" type="parTrans" cxnId="{9309D9E1-F2C3-F14B-A7EE-26501628193D}">
      <dgm:prSet/>
      <dgm:spPr/>
      <dgm:t>
        <a:bodyPr/>
        <a:lstStyle/>
        <a:p>
          <a:endParaRPr lang="en-US"/>
        </a:p>
      </dgm:t>
    </dgm:pt>
    <dgm:pt modelId="{2D1AFD97-8021-5043-8F39-E25EB08AC079}" type="sibTrans" cxnId="{9309D9E1-F2C3-F14B-A7EE-26501628193D}">
      <dgm:prSet/>
      <dgm:spPr/>
      <dgm:t>
        <a:bodyPr/>
        <a:lstStyle/>
        <a:p>
          <a:endParaRPr lang="en-US"/>
        </a:p>
      </dgm:t>
    </dgm:pt>
    <dgm:pt modelId="{09773FDD-FD41-624D-833F-5F78FB08D1A5}">
      <dgm:prSet phldrT="[Text]" custT="1"/>
      <dgm:spPr/>
      <dgm:t>
        <a:bodyPr/>
        <a:lstStyle/>
        <a:p>
          <a:r>
            <a:rPr lang="en-US" sz="3900" b="1" dirty="0"/>
            <a:t>Organizations</a:t>
          </a:r>
          <a:r>
            <a:rPr lang="en-US" sz="3900" dirty="0"/>
            <a:t>:</a:t>
          </a:r>
        </a:p>
        <a:p>
          <a:endParaRPr lang="en-US" sz="4000" dirty="0"/>
        </a:p>
      </dgm:t>
    </dgm:pt>
    <dgm:pt modelId="{02A5160A-98AE-2046-B8EE-6C0925D6C00F}" type="parTrans" cxnId="{B3CFA85F-1E57-454E-8895-5035A501BFF9}">
      <dgm:prSet/>
      <dgm:spPr/>
      <dgm:t>
        <a:bodyPr/>
        <a:lstStyle/>
        <a:p>
          <a:endParaRPr lang="en-US"/>
        </a:p>
      </dgm:t>
    </dgm:pt>
    <dgm:pt modelId="{50A96E69-9B01-3148-AA0A-8A51DE90D06E}" type="sibTrans" cxnId="{B3CFA85F-1E57-454E-8895-5035A501BFF9}">
      <dgm:prSet/>
      <dgm:spPr/>
      <dgm:t>
        <a:bodyPr/>
        <a:lstStyle/>
        <a:p>
          <a:endParaRPr lang="en-US"/>
        </a:p>
      </dgm:t>
    </dgm:pt>
    <dgm:pt modelId="{1B43B6E6-B40C-7240-815D-39C47F5E829C}">
      <dgm:prSet phldrT="[Text]" custT="1"/>
      <dgm:spPr/>
      <dgm:t>
        <a:bodyPr/>
        <a:lstStyle/>
        <a:p>
          <a:r>
            <a:rPr lang="en-US" sz="4000" dirty="0"/>
            <a:t>Pediatricians and family offices</a:t>
          </a:r>
        </a:p>
      </dgm:t>
    </dgm:pt>
    <dgm:pt modelId="{B19EC873-E1F0-5C47-9814-0DB93554BCF0}" type="parTrans" cxnId="{57959084-A9D8-3A42-A80A-3A0F6E51EFF5}">
      <dgm:prSet/>
      <dgm:spPr/>
      <dgm:t>
        <a:bodyPr/>
        <a:lstStyle/>
        <a:p>
          <a:endParaRPr lang="en-US"/>
        </a:p>
      </dgm:t>
    </dgm:pt>
    <dgm:pt modelId="{D2257779-96AF-E446-B74B-ED6D42B00DEF}" type="sibTrans" cxnId="{57959084-A9D8-3A42-A80A-3A0F6E51EFF5}">
      <dgm:prSet/>
      <dgm:spPr/>
      <dgm:t>
        <a:bodyPr/>
        <a:lstStyle/>
        <a:p>
          <a:endParaRPr lang="en-US"/>
        </a:p>
      </dgm:t>
    </dgm:pt>
    <dgm:pt modelId="{AA2D2072-927C-8E41-A8DF-38C6B58080C2}">
      <dgm:prSet phldrT="[Text]" custT="1"/>
      <dgm:spPr/>
      <dgm:t>
        <a:bodyPr/>
        <a:lstStyle/>
        <a:p>
          <a:r>
            <a:rPr lang="en-US" sz="3900" b="1" dirty="0"/>
            <a:t>Contacts:</a:t>
          </a:r>
        </a:p>
        <a:p>
          <a:endParaRPr lang="en-US" sz="3900" dirty="0"/>
        </a:p>
      </dgm:t>
    </dgm:pt>
    <dgm:pt modelId="{17F8C7D2-7C6A-8743-9314-2188859B9AA2}" type="parTrans" cxnId="{D754F249-3FCA-CD41-8A00-4F02BA9A211B}">
      <dgm:prSet/>
      <dgm:spPr/>
      <dgm:t>
        <a:bodyPr/>
        <a:lstStyle/>
        <a:p>
          <a:endParaRPr lang="en-US"/>
        </a:p>
      </dgm:t>
    </dgm:pt>
    <dgm:pt modelId="{708FFDD2-C961-514A-9535-D92F5DF94F53}" type="sibTrans" cxnId="{D754F249-3FCA-CD41-8A00-4F02BA9A211B}">
      <dgm:prSet/>
      <dgm:spPr/>
      <dgm:t>
        <a:bodyPr/>
        <a:lstStyle/>
        <a:p>
          <a:endParaRPr lang="en-US"/>
        </a:p>
      </dgm:t>
    </dgm:pt>
    <dgm:pt modelId="{4B4D3527-1D49-F64D-B8BE-FD331C6152D3}">
      <dgm:prSet phldrT="[Text]" custT="1"/>
      <dgm:spPr/>
      <dgm:t>
        <a:bodyPr/>
        <a:lstStyle/>
        <a:p>
          <a:r>
            <a:rPr lang="en-US" sz="4000" b="0" dirty="0"/>
            <a:t>WIC</a:t>
          </a:r>
          <a:endParaRPr lang="en-US" sz="4000" dirty="0"/>
        </a:p>
      </dgm:t>
    </dgm:pt>
    <dgm:pt modelId="{C4220BE3-29AF-4842-92BC-224452FF2F95}" type="parTrans" cxnId="{31CA1713-A39E-FE47-9579-9E890DD9B761}">
      <dgm:prSet/>
      <dgm:spPr/>
      <dgm:t>
        <a:bodyPr/>
        <a:lstStyle/>
        <a:p>
          <a:endParaRPr lang="en-US"/>
        </a:p>
      </dgm:t>
    </dgm:pt>
    <dgm:pt modelId="{0CB07816-0FCF-A242-BE25-C907A84C4D77}" type="sibTrans" cxnId="{31CA1713-A39E-FE47-9579-9E890DD9B761}">
      <dgm:prSet/>
      <dgm:spPr/>
      <dgm:t>
        <a:bodyPr/>
        <a:lstStyle/>
        <a:p>
          <a:endParaRPr lang="en-US"/>
        </a:p>
      </dgm:t>
    </dgm:pt>
    <dgm:pt modelId="{63BA04D8-FD42-6148-B7A8-7C79CA021E81}">
      <dgm:prSet custT="1"/>
      <dgm:spPr/>
      <dgm:t>
        <a:bodyPr/>
        <a:lstStyle/>
        <a:p>
          <a:r>
            <a:rPr lang="en-US" sz="3900" b="1" dirty="0"/>
            <a:t>Best Method to Share:</a:t>
          </a:r>
        </a:p>
        <a:p>
          <a:endParaRPr lang="en-US" sz="3900" dirty="0"/>
        </a:p>
      </dgm:t>
    </dgm:pt>
    <dgm:pt modelId="{B4C8931A-98AE-4842-B988-9C7F5D632AA1}" type="parTrans" cxnId="{24D41538-C835-8B40-A7DD-B7DCA6894DEC}">
      <dgm:prSet/>
      <dgm:spPr/>
      <dgm:t>
        <a:bodyPr/>
        <a:lstStyle/>
        <a:p>
          <a:endParaRPr lang="en-US"/>
        </a:p>
      </dgm:t>
    </dgm:pt>
    <dgm:pt modelId="{43D24DAE-400E-3B40-9B82-4108E9409C81}" type="sibTrans" cxnId="{24D41538-C835-8B40-A7DD-B7DCA6894DEC}">
      <dgm:prSet/>
      <dgm:spPr/>
      <dgm:t>
        <a:bodyPr/>
        <a:lstStyle/>
        <a:p>
          <a:endParaRPr lang="en-US"/>
        </a:p>
      </dgm:t>
    </dgm:pt>
    <dgm:pt modelId="{3EEA6240-1957-FF40-9F9C-5F0CC3987D3E}">
      <dgm:prSet custT="1"/>
      <dgm:spPr/>
      <dgm:t>
        <a:bodyPr/>
        <a:lstStyle/>
        <a:p>
          <a:r>
            <a:rPr lang="en-US" sz="4000" b="0" dirty="0"/>
            <a:t>Mail</a:t>
          </a:r>
          <a:endParaRPr lang="en-US" sz="4000" dirty="0"/>
        </a:p>
      </dgm:t>
    </dgm:pt>
    <dgm:pt modelId="{C60F5E61-DC00-B341-88EB-C15E2D15E149}" type="parTrans" cxnId="{2D28F526-C1FB-964D-B1AC-08F8AB7423AA}">
      <dgm:prSet/>
      <dgm:spPr/>
      <dgm:t>
        <a:bodyPr/>
        <a:lstStyle/>
        <a:p>
          <a:endParaRPr lang="en-US"/>
        </a:p>
      </dgm:t>
    </dgm:pt>
    <dgm:pt modelId="{D4BD6EA6-18AC-7F4D-80E8-73892072E517}" type="sibTrans" cxnId="{2D28F526-C1FB-964D-B1AC-08F8AB7423AA}">
      <dgm:prSet/>
      <dgm:spPr/>
      <dgm:t>
        <a:bodyPr/>
        <a:lstStyle/>
        <a:p>
          <a:endParaRPr lang="en-US"/>
        </a:p>
      </dgm:t>
    </dgm:pt>
    <dgm:pt modelId="{A1878F41-2174-6A45-A898-90EE4B7EC6B6}">
      <dgm:prSet custT="1"/>
      <dgm:spPr/>
      <dgm:t>
        <a:bodyPr/>
        <a:lstStyle/>
        <a:p>
          <a:r>
            <a:rPr lang="en-US" sz="3900" b="1" dirty="0"/>
            <a:t>Specific Materials:</a:t>
          </a:r>
        </a:p>
        <a:p>
          <a:endParaRPr lang="en-US" sz="3900" b="1" dirty="0"/>
        </a:p>
      </dgm:t>
    </dgm:pt>
    <dgm:pt modelId="{4E37BC7A-4EBC-EB4B-A56E-22954FF9F460}" type="parTrans" cxnId="{D7FDCB8B-94CD-3645-BD39-8DF36908DF47}">
      <dgm:prSet/>
      <dgm:spPr/>
      <dgm:t>
        <a:bodyPr/>
        <a:lstStyle/>
        <a:p>
          <a:endParaRPr lang="en-US"/>
        </a:p>
      </dgm:t>
    </dgm:pt>
    <dgm:pt modelId="{F55E0C71-6367-A04C-8DF6-6F4EF101134F}" type="sibTrans" cxnId="{D7FDCB8B-94CD-3645-BD39-8DF36908DF47}">
      <dgm:prSet/>
      <dgm:spPr/>
      <dgm:t>
        <a:bodyPr/>
        <a:lstStyle/>
        <a:p>
          <a:endParaRPr lang="en-US"/>
        </a:p>
      </dgm:t>
    </dgm:pt>
    <dgm:pt modelId="{376B7DB3-1865-9E45-AB68-3106AAC1079D}">
      <dgm:prSet custT="1"/>
      <dgm:spPr/>
      <dgm:t>
        <a:bodyPr/>
        <a:lstStyle/>
        <a:p>
          <a:r>
            <a:rPr lang="en-US" sz="4000" b="0" dirty="0"/>
            <a:t>Milestone Moments Checklists</a:t>
          </a:r>
          <a:endParaRPr lang="en-US" sz="4000" dirty="0"/>
        </a:p>
      </dgm:t>
    </dgm:pt>
    <dgm:pt modelId="{60BB2604-0695-E04E-B756-0EFF7F11D05D}" type="parTrans" cxnId="{E44DBC24-7720-DA49-8800-91F900172F38}">
      <dgm:prSet/>
      <dgm:spPr/>
      <dgm:t>
        <a:bodyPr/>
        <a:lstStyle/>
        <a:p>
          <a:endParaRPr lang="en-US"/>
        </a:p>
      </dgm:t>
    </dgm:pt>
    <dgm:pt modelId="{D6D09D26-A626-1D47-A056-6031D37C8CEB}" type="sibTrans" cxnId="{E44DBC24-7720-DA49-8800-91F900172F38}">
      <dgm:prSet/>
      <dgm:spPr/>
      <dgm:t>
        <a:bodyPr/>
        <a:lstStyle/>
        <a:p>
          <a:endParaRPr lang="en-US"/>
        </a:p>
      </dgm:t>
    </dgm:pt>
    <dgm:pt modelId="{EA20397A-924C-A143-AC72-0CBFC9F5EB4B}">
      <dgm:prSet phldrT="[Text]" custT="1"/>
      <dgm:spPr/>
      <dgm:t>
        <a:bodyPr/>
        <a:lstStyle/>
        <a:p>
          <a:r>
            <a:rPr lang="en-US" sz="4000" dirty="0"/>
            <a:t> Retail stores/mall</a:t>
          </a:r>
        </a:p>
      </dgm:t>
    </dgm:pt>
    <dgm:pt modelId="{42AACD63-68CC-A14C-A05D-E67E648056C1}" type="parTrans" cxnId="{C5D2BA8E-35E3-B649-A56C-16F6A86B218C}">
      <dgm:prSet/>
      <dgm:spPr/>
      <dgm:t>
        <a:bodyPr/>
        <a:lstStyle/>
        <a:p>
          <a:endParaRPr lang="en-US"/>
        </a:p>
      </dgm:t>
    </dgm:pt>
    <dgm:pt modelId="{5E6C1713-AD08-A74B-A2B1-1ECB45DB782C}" type="sibTrans" cxnId="{C5D2BA8E-35E3-B649-A56C-16F6A86B218C}">
      <dgm:prSet/>
      <dgm:spPr/>
      <dgm:t>
        <a:bodyPr/>
        <a:lstStyle/>
        <a:p>
          <a:endParaRPr lang="en-US"/>
        </a:p>
      </dgm:t>
    </dgm:pt>
    <dgm:pt modelId="{5C5369F3-CD2E-7F4B-AD48-4708D5E29854}">
      <dgm:prSet phldrT="[Text]" custT="1"/>
      <dgm:spPr/>
      <dgm:t>
        <a:bodyPr/>
        <a:lstStyle/>
        <a:p>
          <a:r>
            <a:rPr lang="en-US" sz="4000" dirty="0"/>
            <a:t>Parks</a:t>
          </a:r>
        </a:p>
      </dgm:t>
    </dgm:pt>
    <dgm:pt modelId="{D6DB302C-2B59-2C43-BD8D-6D9D692C3438}" type="parTrans" cxnId="{F866B9AD-27EC-3844-9050-A876A11FB3B8}">
      <dgm:prSet/>
      <dgm:spPr/>
      <dgm:t>
        <a:bodyPr/>
        <a:lstStyle/>
        <a:p>
          <a:endParaRPr lang="en-US"/>
        </a:p>
      </dgm:t>
    </dgm:pt>
    <dgm:pt modelId="{D1E33556-F78E-0844-B6EE-C0D520C7AA75}" type="sibTrans" cxnId="{F866B9AD-27EC-3844-9050-A876A11FB3B8}">
      <dgm:prSet/>
      <dgm:spPr/>
      <dgm:t>
        <a:bodyPr/>
        <a:lstStyle/>
        <a:p>
          <a:endParaRPr lang="en-US"/>
        </a:p>
      </dgm:t>
    </dgm:pt>
    <dgm:pt modelId="{C7BA5E6D-EE73-C84C-AA7F-173F3A4F4BA2}">
      <dgm:prSet phldrT="[Text]" custT="1"/>
      <dgm:spPr/>
      <dgm:t>
        <a:bodyPr/>
        <a:lstStyle/>
        <a:p>
          <a:r>
            <a:rPr lang="en-US" sz="4000" dirty="0"/>
            <a:t> Childcare centers</a:t>
          </a:r>
        </a:p>
      </dgm:t>
    </dgm:pt>
    <dgm:pt modelId="{FFEF9B45-E702-3045-8B7B-D1E6845B77D7}" type="parTrans" cxnId="{4BBB3955-11BE-6C42-8B16-5D82DB1FAD2C}">
      <dgm:prSet/>
      <dgm:spPr/>
      <dgm:t>
        <a:bodyPr/>
        <a:lstStyle/>
        <a:p>
          <a:endParaRPr lang="en-US"/>
        </a:p>
      </dgm:t>
    </dgm:pt>
    <dgm:pt modelId="{1072EFB2-6A40-3D4D-AD4E-05C0635E4BE6}" type="sibTrans" cxnId="{4BBB3955-11BE-6C42-8B16-5D82DB1FAD2C}">
      <dgm:prSet/>
      <dgm:spPr/>
      <dgm:t>
        <a:bodyPr/>
        <a:lstStyle/>
        <a:p>
          <a:endParaRPr lang="en-US"/>
        </a:p>
      </dgm:t>
    </dgm:pt>
    <dgm:pt modelId="{9C0A2754-C0ED-C74E-9B2D-684DCD2CAC2F}">
      <dgm:prSet phldrT="[Text]" custT="1"/>
      <dgm:spPr/>
      <dgm:t>
        <a:bodyPr/>
        <a:lstStyle/>
        <a:p>
          <a:r>
            <a:rPr lang="en-US" sz="4000" dirty="0"/>
            <a:t> Museums</a:t>
          </a:r>
          <a:r>
            <a:rPr lang="en-US" sz="3600" b="1" dirty="0"/>
            <a:t> </a:t>
          </a:r>
          <a:endParaRPr lang="en-US" sz="3600" dirty="0"/>
        </a:p>
      </dgm:t>
    </dgm:pt>
    <dgm:pt modelId="{C47A25F8-CFE8-4447-A5B6-CA77B1CB0C76}" type="parTrans" cxnId="{D2913D3D-FA4E-BA40-A3CA-E3F5E52B13F3}">
      <dgm:prSet/>
      <dgm:spPr/>
      <dgm:t>
        <a:bodyPr/>
        <a:lstStyle/>
        <a:p>
          <a:endParaRPr lang="en-US"/>
        </a:p>
      </dgm:t>
    </dgm:pt>
    <dgm:pt modelId="{E3D32A50-3BF4-FE43-B329-88AC2915FCEC}" type="sibTrans" cxnId="{D2913D3D-FA4E-BA40-A3CA-E3F5E52B13F3}">
      <dgm:prSet/>
      <dgm:spPr/>
      <dgm:t>
        <a:bodyPr/>
        <a:lstStyle/>
        <a:p>
          <a:endParaRPr lang="en-US"/>
        </a:p>
      </dgm:t>
    </dgm:pt>
    <dgm:pt modelId="{D2D60BAA-3FEF-134B-8C2F-914606732BEE}">
      <dgm:prSet custT="1"/>
      <dgm:spPr/>
      <dgm:t>
        <a:bodyPr/>
        <a:lstStyle/>
        <a:p>
          <a:endParaRPr lang="en-US" sz="3600" dirty="0"/>
        </a:p>
      </dgm:t>
    </dgm:pt>
    <dgm:pt modelId="{CA0F2031-BC4F-2A44-B514-C80057C38270}" type="sibTrans" cxnId="{47194819-E8EE-4146-86EC-EFEE5F648529}">
      <dgm:prSet/>
      <dgm:spPr/>
      <dgm:t>
        <a:bodyPr/>
        <a:lstStyle/>
        <a:p>
          <a:endParaRPr lang="en-US"/>
        </a:p>
      </dgm:t>
    </dgm:pt>
    <dgm:pt modelId="{649471FD-6D6F-7845-98FE-872F01F6BD0E}" type="parTrans" cxnId="{47194819-E8EE-4146-86EC-EFEE5F648529}">
      <dgm:prSet/>
      <dgm:spPr/>
      <dgm:t>
        <a:bodyPr/>
        <a:lstStyle/>
        <a:p>
          <a:endParaRPr lang="en-US"/>
        </a:p>
      </dgm:t>
    </dgm:pt>
    <dgm:pt modelId="{99EF0ADD-FF3D-1C42-8FA8-F55E4B283520}">
      <dgm:prSet phldrT="[Text]" custT="1"/>
      <dgm:spPr/>
      <dgm:t>
        <a:bodyPr/>
        <a:lstStyle/>
        <a:p>
          <a:r>
            <a:rPr lang="en-US" sz="4000" dirty="0"/>
            <a:t>WIC</a:t>
          </a:r>
        </a:p>
      </dgm:t>
    </dgm:pt>
    <dgm:pt modelId="{31B30509-A491-904E-8143-FB825D414719}" type="parTrans" cxnId="{45F0BCF6-46F3-BF48-B1B5-5305F4791BAB}">
      <dgm:prSet/>
      <dgm:spPr/>
      <dgm:t>
        <a:bodyPr/>
        <a:lstStyle/>
        <a:p>
          <a:endParaRPr lang="en-US"/>
        </a:p>
      </dgm:t>
    </dgm:pt>
    <dgm:pt modelId="{D533809A-009B-FA4D-B800-8A9691D9E26E}" type="sibTrans" cxnId="{45F0BCF6-46F3-BF48-B1B5-5305F4791BAB}">
      <dgm:prSet/>
      <dgm:spPr/>
      <dgm:t>
        <a:bodyPr/>
        <a:lstStyle/>
        <a:p>
          <a:endParaRPr lang="en-US"/>
        </a:p>
      </dgm:t>
    </dgm:pt>
    <dgm:pt modelId="{3491320F-43AB-B74B-95DF-E1C8983E670C}">
      <dgm:prSet phldrT="[Text]" custT="1"/>
      <dgm:spPr/>
      <dgm:t>
        <a:bodyPr/>
        <a:lstStyle/>
        <a:p>
          <a:r>
            <a:rPr lang="en-US" sz="4000" dirty="0"/>
            <a:t>EI home health</a:t>
          </a:r>
        </a:p>
      </dgm:t>
    </dgm:pt>
    <dgm:pt modelId="{752C0508-CCC9-EA4C-9E29-95839A587F02}" type="parTrans" cxnId="{120D8DB4-1F2D-AB4E-853B-ADF008EBD670}">
      <dgm:prSet/>
      <dgm:spPr/>
      <dgm:t>
        <a:bodyPr/>
        <a:lstStyle/>
        <a:p>
          <a:endParaRPr lang="en-US"/>
        </a:p>
      </dgm:t>
    </dgm:pt>
    <dgm:pt modelId="{BEB228C6-4471-FC41-9282-7B421F62CA34}" type="sibTrans" cxnId="{120D8DB4-1F2D-AB4E-853B-ADF008EBD670}">
      <dgm:prSet/>
      <dgm:spPr/>
      <dgm:t>
        <a:bodyPr/>
        <a:lstStyle/>
        <a:p>
          <a:endParaRPr lang="en-US"/>
        </a:p>
      </dgm:t>
    </dgm:pt>
    <dgm:pt modelId="{DDBB44BD-0BCB-024A-B3CD-E74DF9D60D05}">
      <dgm:prSet phldrT="[Text]" custT="1"/>
      <dgm:spPr/>
      <dgm:t>
        <a:bodyPr/>
        <a:lstStyle/>
        <a:p>
          <a:r>
            <a:rPr lang="en-US" sz="4000" dirty="0"/>
            <a:t> Child-care programs</a:t>
          </a:r>
        </a:p>
      </dgm:t>
    </dgm:pt>
    <dgm:pt modelId="{EE3E3086-BA27-0341-BA95-E5A749672794}" type="parTrans" cxnId="{298EC6EC-9E2D-4B4C-A03C-1E7B1C64D037}">
      <dgm:prSet/>
      <dgm:spPr/>
      <dgm:t>
        <a:bodyPr/>
        <a:lstStyle/>
        <a:p>
          <a:endParaRPr lang="en-US"/>
        </a:p>
      </dgm:t>
    </dgm:pt>
    <dgm:pt modelId="{5B786AF0-3AFA-4B43-8F1F-4A9C4B5E6D62}" type="sibTrans" cxnId="{298EC6EC-9E2D-4B4C-A03C-1E7B1C64D037}">
      <dgm:prSet/>
      <dgm:spPr/>
      <dgm:t>
        <a:bodyPr/>
        <a:lstStyle/>
        <a:p>
          <a:endParaRPr lang="en-US"/>
        </a:p>
      </dgm:t>
    </dgm:pt>
    <dgm:pt modelId="{6F152842-7E2C-9248-80A2-C9B6F7F114BA}">
      <dgm:prSet phldrT="[Text]" custT="1"/>
      <dgm:spPr/>
      <dgm:t>
        <a:bodyPr/>
        <a:lstStyle/>
        <a:p>
          <a:r>
            <a:rPr lang="en-US" sz="4000" dirty="0"/>
            <a:t> DCYF</a:t>
          </a:r>
        </a:p>
      </dgm:t>
    </dgm:pt>
    <dgm:pt modelId="{6A78949D-DAF2-304C-9D5C-1BA95619A238}" type="parTrans" cxnId="{07929A16-5BB9-DC40-99C3-5A07AFEF5BB4}">
      <dgm:prSet/>
      <dgm:spPr/>
      <dgm:t>
        <a:bodyPr/>
        <a:lstStyle/>
        <a:p>
          <a:endParaRPr lang="en-US"/>
        </a:p>
      </dgm:t>
    </dgm:pt>
    <dgm:pt modelId="{44A99AFB-AC98-9443-A62B-69F6D5689780}" type="sibTrans" cxnId="{07929A16-5BB9-DC40-99C3-5A07AFEF5BB4}">
      <dgm:prSet/>
      <dgm:spPr/>
      <dgm:t>
        <a:bodyPr/>
        <a:lstStyle/>
        <a:p>
          <a:endParaRPr lang="en-US"/>
        </a:p>
      </dgm:t>
    </dgm:pt>
    <dgm:pt modelId="{3F6EFF12-707B-2545-8EEA-C833B4CD5EC7}">
      <dgm:prSet phldrT="[Text]" custT="1"/>
      <dgm:spPr/>
      <dgm:t>
        <a:bodyPr/>
        <a:lstStyle/>
        <a:p>
          <a:r>
            <a:rPr lang="en-US" sz="4000" dirty="0"/>
            <a:t> OBGYN</a:t>
          </a:r>
        </a:p>
      </dgm:t>
    </dgm:pt>
    <dgm:pt modelId="{DE5609E8-D73F-514A-AC6E-812C717194EC}" type="parTrans" cxnId="{9703CFEE-6A7A-7B44-A790-F9EC630DA8B5}">
      <dgm:prSet/>
      <dgm:spPr/>
      <dgm:t>
        <a:bodyPr/>
        <a:lstStyle/>
        <a:p>
          <a:endParaRPr lang="en-US"/>
        </a:p>
      </dgm:t>
    </dgm:pt>
    <dgm:pt modelId="{8BB677E1-CEAE-524A-A42A-A354AC8B1AE6}" type="sibTrans" cxnId="{9703CFEE-6A7A-7B44-A790-F9EC630DA8B5}">
      <dgm:prSet/>
      <dgm:spPr/>
      <dgm:t>
        <a:bodyPr/>
        <a:lstStyle/>
        <a:p>
          <a:endParaRPr lang="en-US"/>
        </a:p>
      </dgm:t>
    </dgm:pt>
    <dgm:pt modelId="{337006F2-73D4-2143-9A7C-97F55A991E41}">
      <dgm:prSet phldrT="[Text]" custT="1"/>
      <dgm:spPr/>
      <dgm:t>
        <a:bodyPr/>
        <a:lstStyle/>
        <a:p>
          <a:r>
            <a:rPr lang="en-US" sz="4000" b="0" dirty="0" err="1"/>
            <a:t>Developmen-tal</a:t>
          </a:r>
          <a:r>
            <a:rPr lang="en-US" sz="4000" b="0" dirty="0"/>
            <a:t> Pediatric physicians</a:t>
          </a:r>
          <a:endParaRPr lang="en-US" sz="4000" dirty="0"/>
        </a:p>
      </dgm:t>
    </dgm:pt>
    <dgm:pt modelId="{00CA4E75-26AB-5641-A457-10202B5256DE}" type="parTrans" cxnId="{87CAA6F2-F5A0-B54E-8A7E-14E7F6DF59A7}">
      <dgm:prSet/>
      <dgm:spPr/>
      <dgm:t>
        <a:bodyPr/>
        <a:lstStyle/>
        <a:p>
          <a:endParaRPr lang="en-US"/>
        </a:p>
      </dgm:t>
    </dgm:pt>
    <dgm:pt modelId="{32DAC5A2-A884-C747-9A49-A12E540B1FC4}" type="sibTrans" cxnId="{87CAA6F2-F5A0-B54E-8A7E-14E7F6DF59A7}">
      <dgm:prSet/>
      <dgm:spPr/>
      <dgm:t>
        <a:bodyPr/>
        <a:lstStyle/>
        <a:p>
          <a:endParaRPr lang="en-US"/>
        </a:p>
      </dgm:t>
    </dgm:pt>
    <dgm:pt modelId="{DFC957AE-29E5-E94A-ADD7-28BF52BB4177}">
      <dgm:prSet phldrT="[Text]" custT="1"/>
      <dgm:spPr/>
      <dgm:t>
        <a:bodyPr/>
        <a:lstStyle/>
        <a:p>
          <a:r>
            <a:rPr lang="en-US" sz="4000" b="0" dirty="0"/>
            <a:t> Early Intervention  members</a:t>
          </a:r>
          <a:endParaRPr lang="en-US" sz="4000" dirty="0"/>
        </a:p>
      </dgm:t>
    </dgm:pt>
    <dgm:pt modelId="{03C73974-098E-FD42-B5D1-610A4C8A2189}" type="parTrans" cxnId="{7F43F09F-B92D-1C45-94A6-AE46FDBB08CA}">
      <dgm:prSet/>
      <dgm:spPr/>
      <dgm:t>
        <a:bodyPr/>
        <a:lstStyle/>
        <a:p>
          <a:endParaRPr lang="en-US"/>
        </a:p>
      </dgm:t>
    </dgm:pt>
    <dgm:pt modelId="{02C4D60A-7FC4-DC41-A949-5E49AB80B114}" type="sibTrans" cxnId="{7F43F09F-B92D-1C45-94A6-AE46FDBB08CA}">
      <dgm:prSet/>
      <dgm:spPr/>
      <dgm:t>
        <a:bodyPr/>
        <a:lstStyle/>
        <a:p>
          <a:endParaRPr lang="en-US"/>
        </a:p>
      </dgm:t>
    </dgm:pt>
    <dgm:pt modelId="{F67063F8-7497-6442-A3D6-EC346D3682D2}">
      <dgm:prSet custT="1"/>
      <dgm:spPr/>
      <dgm:t>
        <a:bodyPr/>
        <a:lstStyle/>
        <a:p>
          <a:r>
            <a:rPr lang="en-US" sz="4000" b="0" dirty="0"/>
            <a:t>Social media (FB and Instagram)</a:t>
          </a:r>
          <a:endParaRPr lang="en-US" sz="4000" dirty="0"/>
        </a:p>
      </dgm:t>
    </dgm:pt>
    <dgm:pt modelId="{5BA580A2-E2D1-EC49-9293-4A95F2782EAE}" type="parTrans" cxnId="{2C131560-36E8-ED43-8B48-2BE1D480EB40}">
      <dgm:prSet/>
      <dgm:spPr/>
      <dgm:t>
        <a:bodyPr/>
        <a:lstStyle/>
        <a:p>
          <a:endParaRPr lang="en-US"/>
        </a:p>
      </dgm:t>
    </dgm:pt>
    <dgm:pt modelId="{503DCB6A-2FF7-7748-B75A-2EDEE6CB7AE0}" type="sibTrans" cxnId="{2C131560-36E8-ED43-8B48-2BE1D480EB40}">
      <dgm:prSet/>
      <dgm:spPr/>
      <dgm:t>
        <a:bodyPr/>
        <a:lstStyle/>
        <a:p>
          <a:endParaRPr lang="en-US"/>
        </a:p>
      </dgm:t>
    </dgm:pt>
    <dgm:pt modelId="{0598C091-9D71-AA47-8C58-779599BC4D72}">
      <dgm:prSet custT="1"/>
      <dgm:spPr/>
      <dgm:t>
        <a:bodyPr/>
        <a:lstStyle/>
        <a:p>
          <a:r>
            <a:rPr lang="en-US" sz="4000" b="0" dirty="0"/>
            <a:t>Placing them at childcare centers/doctor’s offices</a:t>
          </a:r>
          <a:endParaRPr lang="en-US" sz="4000" dirty="0"/>
        </a:p>
      </dgm:t>
    </dgm:pt>
    <dgm:pt modelId="{7AC86F55-AFF4-754E-8A92-DDD1CF663888}" type="parTrans" cxnId="{3D4E8DC2-06AA-F94F-B4F9-92A5FF4CADD3}">
      <dgm:prSet/>
      <dgm:spPr/>
      <dgm:t>
        <a:bodyPr/>
        <a:lstStyle/>
        <a:p>
          <a:endParaRPr lang="en-US"/>
        </a:p>
      </dgm:t>
    </dgm:pt>
    <dgm:pt modelId="{F4F0A37A-9F8B-274F-A582-6EC9CC9805A0}" type="sibTrans" cxnId="{3D4E8DC2-06AA-F94F-B4F9-92A5FF4CADD3}">
      <dgm:prSet/>
      <dgm:spPr/>
      <dgm:t>
        <a:bodyPr/>
        <a:lstStyle/>
        <a:p>
          <a:endParaRPr lang="en-US"/>
        </a:p>
      </dgm:t>
    </dgm:pt>
    <dgm:pt modelId="{B0FCB3E3-FD59-9249-8D13-207AA1E39E88}">
      <dgm:prSet custT="1"/>
      <dgm:spPr/>
      <dgm:t>
        <a:bodyPr/>
        <a:lstStyle/>
        <a:p>
          <a:r>
            <a:rPr lang="en-US" sz="4000" b="0" dirty="0"/>
            <a:t> Children’s Books</a:t>
          </a:r>
          <a:endParaRPr lang="en-US" sz="4000" dirty="0"/>
        </a:p>
      </dgm:t>
    </dgm:pt>
    <dgm:pt modelId="{A2025A3C-CC46-EA47-B86C-8C20F085D161}" type="parTrans" cxnId="{1515F326-8B87-F848-8939-273EF5DE4694}">
      <dgm:prSet/>
      <dgm:spPr/>
      <dgm:t>
        <a:bodyPr/>
        <a:lstStyle/>
        <a:p>
          <a:endParaRPr lang="en-US"/>
        </a:p>
      </dgm:t>
    </dgm:pt>
    <dgm:pt modelId="{99D284FD-C4DA-9B40-BFE1-F8320E160F11}" type="sibTrans" cxnId="{1515F326-8B87-F848-8939-273EF5DE4694}">
      <dgm:prSet/>
      <dgm:spPr/>
      <dgm:t>
        <a:bodyPr/>
        <a:lstStyle/>
        <a:p>
          <a:endParaRPr lang="en-US"/>
        </a:p>
      </dgm:t>
    </dgm:pt>
    <dgm:pt modelId="{022E3D97-89ED-B148-A1D9-B5511529ABCB}">
      <dgm:prSet custT="1"/>
      <dgm:spPr/>
      <dgm:t>
        <a:bodyPr/>
        <a:lstStyle/>
        <a:p>
          <a:r>
            <a:rPr lang="en-US" sz="4000" b="0" dirty="0"/>
            <a:t>Milestone Moments Handbook</a:t>
          </a:r>
          <a:endParaRPr lang="en-US" sz="4000" dirty="0"/>
        </a:p>
      </dgm:t>
    </dgm:pt>
    <dgm:pt modelId="{8589A395-158E-C648-B8B1-D727A6CB4D36}" type="parTrans" cxnId="{81031469-8A21-7C49-BA6F-662A49E9516F}">
      <dgm:prSet/>
      <dgm:spPr/>
      <dgm:t>
        <a:bodyPr/>
        <a:lstStyle/>
        <a:p>
          <a:endParaRPr lang="en-US"/>
        </a:p>
      </dgm:t>
    </dgm:pt>
    <dgm:pt modelId="{F7BB2D16-2AEE-2B44-A860-B46BE2B82C0A}" type="sibTrans" cxnId="{81031469-8A21-7C49-BA6F-662A49E9516F}">
      <dgm:prSet/>
      <dgm:spPr/>
      <dgm:t>
        <a:bodyPr/>
        <a:lstStyle/>
        <a:p>
          <a:endParaRPr lang="en-US"/>
        </a:p>
      </dgm:t>
    </dgm:pt>
    <dgm:pt modelId="{EE6435FE-B0A0-7C4C-85E4-32C3AC9E38F0}">
      <dgm:prSet custT="1"/>
      <dgm:spPr/>
      <dgm:t>
        <a:bodyPr/>
        <a:lstStyle/>
        <a:p>
          <a:r>
            <a:rPr lang="en-US" sz="4000" b="0" dirty="0"/>
            <a:t>Tracker App</a:t>
          </a:r>
          <a:endParaRPr lang="en-US" sz="4000" dirty="0"/>
        </a:p>
      </dgm:t>
    </dgm:pt>
    <dgm:pt modelId="{7AE323B6-390F-CB40-BA27-369617A3133F}" type="parTrans" cxnId="{7274AED2-DBE0-5C42-A96E-A1148C09D615}">
      <dgm:prSet/>
      <dgm:spPr/>
      <dgm:t>
        <a:bodyPr/>
        <a:lstStyle/>
        <a:p>
          <a:endParaRPr lang="en-US"/>
        </a:p>
      </dgm:t>
    </dgm:pt>
    <dgm:pt modelId="{E41C782F-BF38-C442-9330-B42DFFA18FBA}" type="sibTrans" cxnId="{7274AED2-DBE0-5C42-A96E-A1148C09D615}">
      <dgm:prSet/>
      <dgm:spPr/>
      <dgm:t>
        <a:bodyPr/>
        <a:lstStyle/>
        <a:p>
          <a:endParaRPr lang="en-US"/>
        </a:p>
      </dgm:t>
    </dgm:pt>
    <dgm:pt modelId="{99295ADD-80AC-B746-B960-8015D65CB27F}" type="pres">
      <dgm:prSet presAssocID="{9A392541-40EA-2B45-9218-E361E6B25FCC}" presName="Name0" presStyleCnt="0">
        <dgm:presLayoutVars>
          <dgm:dir/>
          <dgm:resizeHandles val="exact"/>
        </dgm:presLayoutVars>
      </dgm:prSet>
      <dgm:spPr/>
    </dgm:pt>
    <dgm:pt modelId="{8573955B-5693-0242-BE8E-C1CDE46C1C85}" type="pres">
      <dgm:prSet presAssocID="{01D63FDC-35BC-D94A-BFC3-FAFE544617E2}" presName="node" presStyleLbl="node1" presStyleIdx="0" presStyleCnt="5" custScaleX="106193">
        <dgm:presLayoutVars>
          <dgm:bulletEnabled val="1"/>
        </dgm:presLayoutVars>
      </dgm:prSet>
      <dgm:spPr/>
    </dgm:pt>
    <dgm:pt modelId="{11AE7BC5-8CF1-5740-AE84-AFF6CEFB76B2}" type="pres">
      <dgm:prSet presAssocID="{AD3DB61B-AAF7-2146-8482-C1234B963F14}" presName="sibTrans" presStyleCnt="0"/>
      <dgm:spPr/>
    </dgm:pt>
    <dgm:pt modelId="{734D27DB-07F5-DE4A-8668-2F21DFAAE4D9}" type="pres">
      <dgm:prSet presAssocID="{09773FDD-FD41-624D-833F-5F78FB08D1A5}" presName="node" presStyleLbl="node1" presStyleIdx="1" presStyleCnt="5" custScaleX="112250">
        <dgm:presLayoutVars>
          <dgm:bulletEnabled val="1"/>
        </dgm:presLayoutVars>
      </dgm:prSet>
      <dgm:spPr/>
    </dgm:pt>
    <dgm:pt modelId="{0AFFC006-4F17-6D44-AC3E-034F5C0FF973}" type="pres">
      <dgm:prSet presAssocID="{50A96E69-9B01-3148-AA0A-8A51DE90D06E}" presName="sibTrans" presStyleCnt="0"/>
      <dgm:spPr/>
    </dgm:pt>
    <dgm:pt modelId="{B42FCDAD-048A-5242-B5BB-5B72C9DD8A21}" type="pres">
      <dgm:prSet presAssocID="{AA2D2072-927C-8E41-A8DF-38C6B58080C2}" presName="node" presStyleLbl="node1" presStyleIdx="2" presStyleCnt="5" custScaleX="110650">
        <dgm:presLayoutVars>
          <dgm:bulletEnabled val="1"/>
        </dgm:presLayoutVars>
      </dgm:prSet>
      <dgm:spPr/>
    </dgm:pt>
    <dgm:pt modelId="{67CC85A7-9C65-3744-AF61-5DC85226F291}" type="pres">
      <dgm:prSet presAssocID="{708FFDD2-C961-514A-9535-D92F5DF94F53}" presName="sibTrans" presStyleCnt="0"/>
      <dgm:spPr/>
    </dgm:pt>
    <dgm:pt modelId="{F851F547-7CA5-F845-ADEB-81DE774ECA85}" type="pres">
      <dgm:prSet presAssocID="{63BA04D8-FD42-6148-B7A8-7C79CA021E81}" presName="node" presStyleLbl="node1" presStyleIdx="3" presStyleCnt="5" custScaleX="117618">
        <dgm:presLayoutVars>
          <dgm:bulletEnabled val="1"/>
        </dgm:presLayoutVars>
      </dgm:prSet>
      <dgm:spPr/>
    </dgm:pt>
    <dgm:pt modelId="{3687E5B1-3A9F-2C45-BBE4-0AEB06D8DF03}" type="pres">
      <dgm:prSet presAssocID="{43D24DAE-400E-3B40-9B82-4108E9409C81}" presName="sibTrans" presStyleCnt="0"/>
      <dgm:spPr/>
    </dgm:pt>
    <dgm:pt modelId="{C3FBC819-DB5E-3940-AB3C-44A2B769263C}" type="pres">
      <dgm:prSet presAssocID="{A1878F41-2174-6A45-A898-90EE4B7EC6B6}" presName="node" presStyleLbl="node1" presStyleIdx="4" presStyleCnt="5">
        <dgm:presLayoutVars>
          <dgm:bulletEnabled val="1"/>
        </dgm:presLayoutVars>
      </dgm:prSet>
      <dgm:spPr/>
    </dgm:pt>
  </dgm:ptLst>
  <dgm:cxnLst>
    <dgm:cxn modelId="{9CA2130E-5365-D24D-9121-5E8C57F0A339}" type="presOf" srcId="{3F6EFF12-707B-2545-8EEA-C833B4CD5EC7}" destId="{734D27DB-07F5-DE4A-8668-2F21DFAAE4D9}" srcOrd="0" destOrd="6" presId="urn:microsoft.com/office/officeart/2005/8/layout/hList6"/>
    <dgm:cxn modelId="{31CA1713-A39E-FE47-9579-9E890DD9B761}" srcId="{AA2D2072-927C-8E41-A8DF-38C6B58080C2}" destId="{4B4D3527-1D49-F64D-B8BE-FD331C6152D3}" srcOrd="0" destOrd="0" parTransId="{C4220BE3-29AF-4842-92BC-224452FF2F95}" sibTransId="{0CB07816-0FCF-A242-BE25-C907A84C4D77}"/>
    <dgm:cxn modelId="{07929A16-5BB9-DC40-99C3-5A07AFEF5BB4}" srcId="{09773FDD-FD41-624D-833F-5F78FB08D1A5}" destId="{6F152842-7E2C-9248-80A2-C9B6F7F114BA}" srcOrd="4" destOrd="0" parTransId="{6A78949D-DAF2-304C-9D5C-1BA95619A238}" sibTransId="{44A99AFB-AC98-9443-A62B-69F6D5689780}"/>
    <dgm:cxn modelId="{48FF9E17-B807-CA4B-8B00-A9297C329408}" type="presOf" srcId="{D2D60BAA-3FEF-134B-8C2F-914606732BEE}" destId="{B42FCDAD-048A-5242-B5BB-5B72C9DD8A21}" srcOrd="0" destOrd="4" presId="urn:microsoft.com/office/officeart/2005/8/layout/hList6"/>
    <dgm:cxn modelId="{47194819-E8EE-4146-86EC-EFEE5F648529}" srcId="{AA2D2072-927C-8E41-A8DF-38C6B58080C2}" destId="{D2D60BAA-3FEF-134B-8C2F-914606732BEE}" srcOrd="3" destOrd="0" parTransId="{649471FD-6D6F-7845-98FE-872F01F6BD0E}" sibTransId="{CA0F2031-BC4F-2A44-B514-C80057C38270}"/>
    <dgm:cxn modelId="{37B28E1F-D33B-BE48-BCA8-BF3E9C0A6FF7}" type="presOf" srcId="{F67063F8-7497-6442-A3D6-EC346D3682D2}" destId="{F851F547-7CA5-F845-ADEB-81DE774ECA85}" srcOrd="0" destOrd="2" presId="urn:microsoft.com/office/officeart/2005/8/layout/hList6"/>
    <dgm:cxn modelId="{3610F823-ABE7-0F41-8852-AF0AD6C10F01}" type="presOf" srcId="{DDBB44BD-0BCB-024A-B3CD-E74DF9D60D05}" destId="{734D27DB-07F5-DE4A-8668-2F21DFAAE4D9}" srcOrd="0" destOrd="4" presId="urn:microsoft.com/office/officeart/2005/8/layout/hList6"/>
    <dgm:cxn modelId="{E44DBC24-7720-DA49-8800-91F900172F38}" srcId="{A1878F41-2174-6A45-A898-90EE4B7EC6B6}" destId="{376B7DB3-1865-9E45-AB68-3106AAC1079D}" srcOrd="0" destOrd="0" parTransId="{60BB2604-0695-E04E-B756-0EFF7F11D05D}" sibTransId="{D6D09D26-A626-1D47-A056-6031D37C8CEB}"/>
    <dgm:cxn modelId="{1515F326-8B87-F848-8939-273EF5DE4694}" srcId="{A1878F41-2174-6A45-A898-90EE4B7EC6B6}" destId="{B0FCB3E3-FD59-9249-8D13-207AA1E39E88}" srcOrd="1" destOrd="0" parTransId="{A2025A3C-CC46-EA47-B86C-8C20F085D161}" sibTransId="{99D284FD-C4DA-9B40-BFE1-F8320E160F11}"/>
    <dgm:cxn modelId="{2D28F526-C1FB-964D-B1AC-08F8AB7423AA}" srcId="{63BA04D8-FD42-6148-B7A8-7C79CA021E81}" destId="{3EEA6240-1957-FF40-9F9C-5F0CC3987D3E}" srcOrd="0" destOrd="0" parTransId="{C60F5E61-DC00-B341-88EB-C15E2D15E149}" sibTransId="{D4BD6EA6-18AC-7F4D-80E8-73892072E517}"/>
    <dgm:cxn modelId="{B9F29C27-2CEF-5A49-8C3E-E8B18A866CEE}" srcId="{9A392541-40EA-2B45-9218-E361E6B25FCC}" destId="{01D63FDC-35BC-D94A-BFC3-FAFE544617E2}" srcOrd="0" destOrd="0" parTransId="{94270800-116A-E94E-A3FF-A056576C9E12}" sibTransId="{AD3DB61B-AAF7-2146-8482-C1234B963F14}"/>
    <dgm:cxn modelId="{D06C5A28-0C90-2142-B12A-FC8F63F3CCFA}" type="presOf" srcId="{6F152842-7E2C-9248-80A2-C9B6F7F114BA}" destId="{734D27DB-07F5-DE4A-8668-2F21DFAAE4D9}" srcOrd="0" destOrd="5" presId="urn:microsoft.com/office/officeart/2005/8/layout/hList6"/>
    <dgm:cxn modelId="{24D41538-C835-8B40-A7DD-B7DCA6894DEC}" srcId="{9A392541-40EA-2B45-9218-E361E6B25FCC}" destId="{63BA04D8-FD42-6148-B7A8-7C79CA021E81}" srcOrd="3" destOrd="0" parTransId="{B4C8931A-98AE-4842-B988-9C7F5D632AA1}" sibTransId="{43D24DAE-400E-3B40-9B82-4108E9409C81}"/>
    <dgm:cxn modelId="{D2913D3D-FA4E-BA40-A3CA-E3F5E52B13F3}" srcId="{01D63FDC-35BC-D94A-BFC3-FAFE544617E2}" destId="{9C0A2754-C0ED-C74E-9B2D-684DCD2CAC2F}" srcOrd="4" destOrd="0" parTransId="{C47A25F8-CFE8-4447-A5B6-CA77B1CB0C76}" sibTransId="{E3D32A50-3BF4-FE43-B329-88AC2915FCEC}"/>
    <dgm:cxn modelId="{F50A393E-A143-774A-9B7A-01512B74091C}" type="presOf" srcId="{EA20397A-924C-A143-AC72-0CBFC9F5EB4B}" destId="{8573955B-5693-0242-BE8E-C1CDE46C1C85}" srcOrd="0" destOrd="2" presId="urn:microsoft.com/office/officeart/2005/8/layout/hList6"/>
    <dgm:cxn modelId="{B70C8745-BC7B-8B40-9DE5-554AAA9C0148}" type="presOf" srcId="{99EF0ADD-FF3D-1C42-8FA8-F55E4B283520}" destId="{734D27DB-07F5-DE4A-8668-2F21DFAAE4D9}" srcOrd="0" destOrd="2" presId="urn:microsoft.com/office/officeart/2005/8/layout/hList6"/>
    <dgm:cxn modelId="{F832EB45-899D-8548-9DEF-A3B0F1EFC456}" type="presOf" srcId="{1B43B6E6-B40C-7240-815D-39C47F5E829C}" destId="{734D27DB-07F5-DE4A-8668-2F21DFAAE4D9}" srcOrd="0" destOrd="1" presId="urn:microsoft.com/office/officeart/2005/8/layout/hList6"/>
    <dgm:cxn modelId="{D754F249-3FCA-CD41-8A00-4F02BA9A211B}" srcId="{9A392541-40EA-2B45-9218-E361E6B25FCC}" destId="{AA2D2072-927C-8E41-A8DF-38C6B58080C2}" srcOrd="2" destOrd="0" parTransId="{17F8C7D2-7C6A-8743-9314-2188859B9AA2}" sibTransId="{708FFDD2-C961-514A-9535-D92F5DF94F53}"/>
    <dgm:cxn modelId="{5FF8F252-3201-B541-AEB0-B8EE8F1D8432}" type="presOf" srcId="{A1878F41-2174-6A45-A898-90EE4B7EC6B6}" destId="{C3FBC819-DB5E-3940-AB3C-44A2B769263C}" srcOrd="0" destOrd="0" presId="urn:microsoft.com/office/officeart/2005/8/layout/hList6"/>
    <dgm:cxn modelId="{4BBB3955-11BE-6C42-8B16-5D82DB1FAD2C}" srcId="{01D63FDC-35BC-D94A-BFC3-FAFE544617E2}" destId="{C7BA5E6D-EE73-C84C-AA7F-173F3A4F4BA2}" srcOrd="3" destOrd="0" parTransId="{FFEF9B45-E702-3045-8B7B-D1E6845B77D7}" sibTransId="{1072EFB2-6A40-3D4D-AD4E-05C0635E4BE6}"/>
    <dgm:cxn modelId="{B701715C-23BC-8546-AEDE-B7069E6BC79F}" type="presOf" srcId="{63BA04D8-FD42-6148-B7A8-7C79CA021E81}" destId="{F851F547-7CA5-F845-ADEB-81DE774ECA85}" srcOrd="0" destOrd="0" presId="urn:microsoft.com/office/officeart/2005/8/layout/hList6"/>
    <dgm:cxn modelId="{21F5925D-ECCE-CF49-88FE-59C9E7ECDCFA}" type="presOf" srcId="{B0FCB3E3-FD59-9249-8D13-207AA1E39E88}" destId="{C3FBC819-DB5E-3940-AB3C-44A2B769263C}" srcOrd="0" destOrd="2" presId="urn:microsoft.com/office/officeart/2005/8/layout/hList6"/>
    <dgm:cxn modelId="{B3CFA85F-1E57-454E-8895-5035A501BFF9}" srcId="{9A392541-40EA-2B45-9218-E361E6B25FCC}" destId="{09773FDD-FD41-624D-833F-5F78FB08D1A5}" srcOrd="1" destOrd="0" parTransId="{02A5160A-98AE-2046-B8EE-6C0925D6C00F}" sibTransId="{50A96E69-9B01-3148-AA0A-8A51DE90D06E}"/>
    <dgm:cxn modelId="{2C131560-36E8-ED43-8B48-2BE1D480EB40}" srcId="{63BA04D8-FD42-6148-B7A8-7C79CA021E81}" destId="{F67063F8-7497-6442-A3D6-EC346D3682D2}" srcOrd="1" destOrd="0" parTransId="{5BA580A2-E2D1-EC49-9293-4A95F2782EAE}" sibTransId="{503DCB6A-2FF7-7748-B75A-2EDEE6CB7AE0}"/>
    <dgm:cxn modelId="{81031469-8A21-7C49-BA6F-662A49E9516F}" srcId="{A1878F41-2174-6A45-A898-90EE4B7EC6B6}" destId="{022E3D97-89ED-B148-A1D9-B5511529ABCB}" srcOrd="2" destOrd="0" parTransId="{8589A395-158E-C648-B8B1-D727A6CB4D36}" sibTransId="{F7BB2D16-2AEE-2B44-A860-B46BE2B82C0A}"/>
    <dgm:cxn modelId="{ECB53E75-CCD3-2148-BB69-BC5B3BC343E4}" type="presOf" srcId="{9A392541-40EA-2B45-9218-E361E6B25FCC}" destId="{99295ADD-80AC-B746-B960-8015D65CB27F}" srcOrd="0" destOrd="0" presId="urn:microsoft.com/office/officeart/2005/8/layout/hList6"/>
    <dgm:cxn modelId="{5135C278-AF35-EC40-86F6-CE8D5E126D14}" type="presOf" srcId="{C7BA5E6D-EE73-C84C-AA7F-173F3A4F4BA2}" destId="{8573955B-5693-0242-BE8E-C1CDE46C1C85}" srcOrd="0" destOrd="4" presId="urn:microsoft.com/office/officeart/2005/8/layout/hList6"/>
    <dgm:cxn modelId="{F428F881-D37E-6748-B947-8F4E6CECEFFF}" type="presOf" srcId="{337006F2-73D4-2143-9A7C-97F55A991E41}" destId="{B42FCDAD-048A-5242-B5BB-5B72C9DD8A21}" srcOrd="0" destOrd="2" presId="urn:microsoft.com/office/officeart/2005/8/layout/hList6"/>
    <dgm:cxn modelId="{B9214584-6D43-CD41-86D2-715C42C123EE}" type="presOf" srcId="{0C87113C-26FC-7241-B549-F8D1F11F43BA}" destId="{8573955B-5693-0242-BE8E-C1CDE46C1C85}" srcOrd="0" destOrd="1" presId="urn:microsoft.com/office/officeart/2005/8/layout/hList6"/>
    <dgm:cxn modelId="{57959084-A9D8-3A42-A80A-3A0F6E51EFF5}" srcId="{09773FDD-FD41-624D-833F-5F78FB08D1A5}" destId="{1B43B6E6-B40C-7240-815D-39C47F5E829C}" srcOrd="0" destOrd="0" parTransId="{B19EC873-E1F0-5C47-9814-0DB93554BCF0}" sibTransId="{D2257779-96AF-E446-B74B-ED6D42B00DEF}"/>
    <dgm:cxn modelId="{D7FDCB8B-94CD-3645-BD39-8DF36908DF47}" srcId="{9A392541-40EA-2B45-9218-E361E6B25FCC}" destId="{A1878F41-2174-6A45-A898-90EE4B7EC6B6}" srcOrd="4" destOrd="0" parTransId="{4E37BC7A-4EBC-EB4B-A56E-22954FF9F460}" sibTransId="{F55E0C71-6367-A04C-8DF6-6F4EF101134F}"/>
    <dgm:cxn modelId="{31C9198E-3314-A54E-B760-FBDEC1E5212F}" type="presOf" srcId="{3491320F-43AB-B74B-95DF-E1C8983E670C}" destId="{734D27DB-07F5-DE4A-8668-2F21DFAAE4D9}" srcOrd="0" destOrd="3" presId="urn:microsoft.com/office/officeart/2005/8/layout/hList6"/>
    <dgm:cxn modelId="{C5D2BA8E-35E3-B649-A56C-16F6A86B218C}" srcId="{01D63FDC-35BC-D94A-BFC3-FAFE544617E2}" destId="{EA20397A-924C-A143-AC72-0CBFC9F5EB4B}" srcOrd="1" destOrd="0" parTransId="{42AACD63-68CC-A14C-A05D-E67E648056C1}" sibTransId="{5E6C1713-AD08-A74B-A2B1-1ECB45DB782C}"/>
    <dgm:cxn modelId="{E5E84F98-8747-3147-8B1B-9B9B6B38CA0E}" type="presOf" srcId="{9C0A2754-C0ED-C74E-9B2D-684DCD2CAC2F}" destId="{8573955B-5693-0242-BE8E-C1CDE46C1C85}" srcOrd="0" destOrd="5" presId="urn:microsoft.com/office/officeart/2005/8/layout/hList6"/>
    <dgm:cxn modelId="{E8B24599-2DE5-5648-A4F2-68D9929990E1}" type="presOf" srcId="{0598C091-9D71-AA47-8C58-779599BC4D72}" destId="{F851F547-7CA5-F845-ADEB-81DE774ECA85}" srcOrd="0" destOrd="3" presId="urn:microsoft.com/office/officeart/2005/8/layout/hList6"/>
    <dgm:cxn modelId="{7F43F09F-B92D-1C45-94A6-AE46FDBB08CA}" srcId="{AA2D2072-927C-8E41-A8DF-38C6B58080C2}" destId="{DFC957AE-29E5-E94A-ADD7-28BF52BB4177}" srcOrd="2" destOrd="0" parTransId="{03C73974-098E-FD42-B5D1-610A4C8A2189}" sibTransId="{02C4D60A-7FC4-DC41-A949-5E49AB80B114}"/>
    <dgm:cxn modelId="{519FCCA2-B730-E94D-ACBF-4938A00B19ED}" type="presOf" srcId="{DFC957AE-29E5-E94A-ADD7-28BF52BB4177}" destId="{B42FCDAD-048A-5242-B5BB-5B72C9DD8A21}" srcOrd="0" destOrd="3" presId="urn:microsoft.com/office/officeart/2005/8/layout/hList6"/>
    <dgm:cxn modelId="{072162A3-174B-0441-A640-54DD40451BBD}" type="presOf" srcId="{01D63FDC-35BC-D94A-BFC3-FAFE544617E2}" destId="{8573955B-5693-0242-BE8E-C1CDE46C1C85}" srcOrd="0" destOrd="0" presId="urn:microsoft.com/office/officeart/2005/8/layout/hList6"/>
    <dgm:cxn modelId="{F431E2AB-1EFB-5D48-8EDD-E9BACC28641F}" type="presOf" srcId="{AA2D2072-927C-8E41-A8DF-38C6B58080C2}" destId="{B42FCDAD-048A-5242-B5BB-5B72C9DD8A21}" srcOrd="0" destOrd="0" presId="urn:microsoft.com/office/officeart/2005/8/layout/hList6"/>
    <dgm:cxn modelId="{DFED8AAD-C3C5-6C4A-836D-F57B4BAC74CC}" type="presOf" srcId="{09773FDD-FD41-624D-833F-5F78FB08D1A5}" destId="{734D27DB-07F5-DE4A-8668-2F21DFAAE4D9}" srcOrd="0" destOrd="0" presId="urn:microsoft.com/office/officeart/2005/8/layout/hList6"/>
    <dgm:cxn modelId="{F866B9AD-27EC-3844-9050-A876A11FB3B8}" srcId="{01D63FDC-35BC-D94A-BFC3-FAFE544617E2}" destId="{5C5369F3-CD2E-7F4B-AD48-4708D5E29854}" srcOrd="2" destOrd="0" parTransId="{D6DB302C-2B59-2C43-BD8D-6D9D692C3438}" sibTransId="{D1E33556-F78E-0844-B6EE-C0D520C7AA75}"/>
    <dgm:cxn modelId="{259BD3AE-6BA7-7C4D-A399-D27ABE3CE328}" type="presOf" srcId="{022E3D97-89ED-B148-A1D9-B5511529ABCB}" destId="{C3FBC819-DB5E-3940-AB3C-44A2B769263C}" srcOrd="0" destOrd="3" presId="urn:microsoft.com/office/officeart/2005/8/layout/hList6"/>
    <dgm:cxn modelId="{120D8DB4-1F2D-AB4E-853B-ADF008EBD670}" srcId="{09773FDD-FD41-624D-833F-5F78FB08D1A5}" destId="{3491320F-43AB-B74B-95DF-E1C8983E670C}" srcOrd="2" destOrd="0" parTransId="{752C0508-CCC9-EA4C-9E29-95839A587F02}" sibTransId="{BEB228C6-4471-FC41-9282-7B421F62CA34}"/>
    <dgm:cxn modelId="{3D4E8DC2-06AA-F94F-B4F9-92A5FF4CADD3}" srcId="{63BA04D8-FD42-6148-B7A8-7C79CA021E81}" destId="{0598C091-9D71-AA47-8C58-779599BC4D72}" srcOrd="2" destOrd="0" parTransId="{7AC86F55-AFF4-754E-8A92-DDD1CF663888}" sibTransId="{F4F0A37A-9F8B-274F-A582-6EC9CC9805A0}"/>
    <dgm:cxn modelId="{C8B4F9CB-261A-394F-93FC-254469D3A606}" type="presOf" srcId="{5C5369F3-CD2E-7F4B-AD48-4708D5E29854}" destId="{8573955B-5693-0242-BE8E-C1CDE46C1C85}" srcOrd="0" destOrd="3" presId="urn:microsoft.com/office/officeart/2005/8/layout/hList6"/>
    <dgm:cxn modelId="{F615D1CF-FD57-8F4E-B2FC-69CF8348F507}" type="presOf" srcId="{4B4D3527-1D49-F64D-B8BE-FD331C6152D3}" destId="{B42FCDAD-048A-5242-B5BB-5B72C9DD8A21}" srcOrd="0" destOrd="1" presId="urn:microsoft.com/office/officeart/2005/8/layout/hList6"/>
    <dgm:cxn modelId="{FBC262D1-932B-9749-9157-37F58E9703A3}" type="presOf" srcId="{EE6435FE-B0A0-7C4C-85E4-32C3AC9E38F0}" destId="{C3FBC819-DB5E-3940-AB3C-44A2B769263C}" srcOrd="0" destOrd="4" presId="urn:microsoft.com/office/officeart/2005/8/layout/hList6"/>
    <dgm:cxn modelId="{7274AED2-DBE0-5C42-A96E-A1148C09D615}" srcId="{A1878F41-2174-6A45-A898-90EE4B7EC6B6}" destId="{EE6435FE-B0A0-7C4C-85E4-32C3AC9E38F0}" srcOrd="3" destOrd="0" parTransId="{7AE323B6-390F-CB40-BA27-369617A3133F}" sibTransId="{E41C782F-BF38-C442-9330-B42DFFA18FBA}"/>
    <dgm:cxn modelId="{F677E9D2-932D-5845-BA56-FE7E1E27E31E}" type="presOf" srcId="{3EEA6240-1957-FF40-9F9C-5F0CC3987D3E}" destId="{F851F547-7CA5-F845-ADEB-81DE774ECA85}" srcOrd="0" destOrd="1" presId="urn:microsoft.com/office/officeart/2005/8/layout/hList6"/>
    <dgm:cxn modelId="{BFEFC3DE-E15C-A444-A462-4FAD101CB08D}" type="presOf" srcId="{376B7DB3-1865-9E45-AB68-3106AAC1079D}" destId="{C3FBC819-DB5E-3940-AB3C-44A2B769263C}" srcOrd="0" destOrd="1" presId="urn:microsoft.com/office/officeart/2005/8/layout/hList6"/>
    <dgm:cxn modelId="{9309D9E1-F2C3-F14B-A7EE-26501628193D}" srcId="{01D63FDC-35BC-D94A-BFC3-FAFE544617E2}" destId="{0C87113C-26FC-7241-B549-F8D1F11F43BA}" srcOrd="0" destOrd="0" parTransId="{AA40216B-9167-EE41-9630-FF79A9FFF1A1}" sibTransId="{2D1AFD97-8021-5043-8F39-E25EB08AC079}"/>
    <dgm:cxn modelId="{298EC6EC-9E2D-4B4C-A03C-1E7B1C64D037}" srcId="{09773FDD-FD41-624D-833F-5F78FB08D1A5}" destId="{DDBB44BD-0BCB-024A-B3CD-E74DF9D60D05}" srcOrd="3" destOrd="0" parTransId="{EE3E3086-BA27-0341-BA95-E5A749672794}" sibTransId="{5B786AF0-3AFA-4B43-8F1F-4A9C4B5E6D62}"/>
    <dgm:cxn modelId="{9703CFEE-6A7A-7B44-A790-F9EC630DA8B5}" srcId="{09773FDD-FD41-624D-833F-5F78FB08D1A5}" destId="{3F6EFF12-707B-2545-8EEA-C833B4CD5EC7}" srcOrd="5" destOrd="0" parTransId="{DE5609E8-D73F-514A-AC6E-812C717194EC}" sibTransId="{8BB677E1-CEAE-524A-A42A-A354AC8B1AE6}"/>
    <dgm:cxn modelId="{87CAA6F2-F5A0-B54E-8A7E-14E7F6DF59A7}" srcId="{AA2D2072-927C-8E41-A8DF-38C6B58080C2}" destId="{337006F2-73D4-2143-9A7C-97F55A991E41}" srcOrd="1" destOrd="0" parTransId="{00CA4E75-26AB-5641-A457-10202B5256DE}" sibTransId="{32DAC5A2-A884-C747-9A49-A12E540B1FC4}"/>
    <dgm:cxn modelId="{45F0BCF6-46F3-BF48-B1B5-5305F4791BAB}" srcId="{09773FDD-FD41-624D-833F-5F78FB08D1A5}" destId="{99EF0ADD-FF3D-1C42-8FA8-F55E4B283520}" srcOrd="1" destOrd="0" parTransId="{31B30509-A491-904E-8143-FB825D414719}" sibTransId="{D533809A-009B-FA4D-B800-8A9691D9E26E}"/>
    <dgm:cxn modelId="{848CC296-056A-5941-88FC-DAFF2E01F23A}" type="presParOf" srcId="{99295ADD-80AC-B746-B960-8015D65CB27F}" destId="{8573955B-5693-0242-BE8E-C1CDE46C1C85}" srcOrd="0" destOrd="0" presId="urn:microsoft.com/office/officeart/2005/8/layout/hList6"/>
    <dgm:cxn modelId="{201A7841-6561-FF4E-9CB9-5C7A8AB374BD}" type="presParOf" srcId="{99295ADD-80AC-B746-B960-8015D65CB27F}" destId="{11AE7BC5-8CF1-5740-AE84-AFF6CEFB76B2}" srcOrd="1" destOrd="0" presId="urn:microsoft.com/office/officeart/2005/8/layout/hList6"/>
    <dgm:cxn modelId="{99C9C634-8118-7B4D-A8D5-E4A3466D18DF}" type="presParOf" srcId="{99295ADD-80AC-B746-B960-8015D65CB27F}" destId="{734D27DB-07F5-DE4A-8668-2F21DFAAE4D9}" srcOrd="2" destOrd="0" presId="urn:microsoft.com/office/officeart/2005/8/layout/hList6"/>
    <dgm:cxn modelId="{25120CE8-AB9F-784B-9DB9-2C0C36E75017}" type="presParOf" srcId="{99295ADD-80AC-B746-B960-8015D65CB27F}" destId="{0AFFC006-4F17-6D44-AC3E-034F5C0FF973}" srcOrd="3" destOrd="0" presId="urn:microsoft.com/office/officeart/2005/8/layout/hList6"/>
    <dgm:cxn modelId="{08CA4D4A-DA3A-BC40-985B-ACD30E652E6A}" type="presParOf" srcId="{99295ADD-80AC-B746-B960-8015D65CB27F}" destId="{B42FCDAD-048A-5242-B5BB-5B72C9DD8A21}" srcOrd="4" destOrd="0" presId="urn:microsoft.com/office/officeart/2005/8/layout/hList6"/>
    <dgm:cxn modelId="{488FD246-4B60-B04F-A928-12FA0D8F7923}" type="presParOf" srcId="{99295ADD-80AC-B746-B960-8015D65CB27F}" destId="{67CC85A7-9C65-3744-AF61-5DC85226F291}" srcOrd="5" destOrd="0" presId="urn:microsoft.com/office/officeart/2005/8/layout/hList6"/>
    <dgm:cxn modelId="{44EDFA77-EF89-4240-A619-817A83C5F6C5}" type="presParOf" srcId="{99295ADD-80AC-B746-B960-8015D65CB27F}" destId="{F851F547-7CA5-F845-ADEB-81DE774ECA85}" srcOrd="6" destOrd="0" presId="urn:microsoft.com/office/officeart/2005/8/layout/hList6"/>
    <dgm:cxn modelId="{D933A23D-9F26-CF48-8E04-BEA3B5F52BE7}" type="presParOf" srcId="{99295ADD-80AC-B746-B960-8015D65CB27F}" destId="{3687E5B1-3A9F-2C45-BBE4-0AEB06D8DF03}" srcOrd="7" destOrd="0" presId="urn:microsoft.com/office/officeart/2005/8/layout/hList6"/>
    <dgm:cxn modelId="{708F7430-BBEB-F44F-825B-9E320205D987}" type="presParOf" srcId="{99295ADD-80AC-B746-B960-8015D65CB27F}" destId="{C3FBC819-DB5E-3940-AB3C-44A2B769263C}" srcOrd="8" destOrd="0" presId="urn:microsoft.com/office/officeart/2005/8/layout/hList6"/>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3DF44-05FE-AE49-8771-898B2BFF3287}" type="doc">
      <dgm:prSet loTypeId="urn:microsoft.com/office/officeart/2005/8/layout/process2" loCatId="" qsTypeId="urn:microsoft.com/office/officeart/2005/8/quickstyle/simple2" qsCatId="simple" csTypeId="urn:microsoft.com/office/officeart/2005/8/colors/accent1_2" csCatId="accent1" phldr="1"/>
      <dgm:spPr/>
    </dgm:pt>
    <dgm:pt modelId="{5B7B3B9E-6F6F-0342-8F65-6CD585027857}">
      <dgm:prSet phldrT="[Text]" custT="1"/>
      <dgm:spPr/>
      <dgm:t>
        <a:bodyPr/>
        <a:lstStyle/>
        <a:p>
          <a:r>
            <a:rPr lang="en-US" sz="4300" dirty="0">
              <a:solidFill>
                <a:srgbClr val="000000"/>
              </a:solidFill>
              <a:latin typeface="+mj-lt"/>
            </a:rPr>
            <a:t>Reviewed and organized the </a:t>
          </a:r>
          <a:r>
            <a:rPr lang="en-US" sz="4300" i="1" dirty="0">
              <a:solidFill>
                <a:srgbClr val="000000"/>
              </a:solidFill>
              <a:latin typeface="+mj-lt"/>
            </a:rPr>
            <a:t>LTSAE </a:t>
          </a:r>
          <a:r>
            <a:rPr lang="en-US" sz="4300" dirty="0">
              <a:solidFill>
                <a:srgbClr val="000000"/>
              </a:solidFill>
              <a:latin typeface="+mj-lt"/>
            </a:rPr>
            <a:t>materials</a:t>
          </a:r>
        </a:p>
      </dgm:t>
    </dgm:pt>
    <dgm:pt modelId="{7410608D-8EBA-7844-997D-AFB56C992E8D}" type="parTrans" cxnId="{1367F3B8-85AD-4942-ADEE-348C3B0759E2}">
      <dgm:prSet/>
      <dgm:spPr/>
      <dgm:t>
        <a:bodyPr/>
        <a:lstStyle/>
        <a:p>
          <a:endParaRPr lang="en-US"/>
        </a:p>
      </dgm:t>
    </dgm:pt>
    <dgm:pt modelId="{245A6C85-C49F-D148-A72E-903EDBF76446}" type="sibTrans" cxnId="{1367F3B8-85AD-4942-ADEE-348C3B0759E2}">
      <dgm:prSet/>
      <dgm:spPr>
        <a:solidFill>
          <a:schemeClr val="bg2">
            <a:lumMod val="65000"/>
          </a:schemeClr>
        </a:solidFill>
      </dgm:spPr>
      <dgm:t>
        <a:bodyPr/>
        <a:lstStyle/>
        <a:p>
          <a:endParaRPr lang="en-US"/>
        </a:p>
      </dgm:t>
    </dgm:pt>
    <dgm:pt modelId="{A730B8DF-6D90-5A42-B949-26252C829F2F}">
      <dgm:prSet phldrT="[Text]" custT="1"/>
      <dgm:spPr/>
      <dgm:t>
        <a:bodyPr/>
        <a:lstStyle/>
        <a:p>
          <a:r>
            <a:rPr lang="en-US" sz="4300" dirty="0">
              <a:solidFill>
                <a:srgbClr val="000000"/>
              </a:solidFill>
              <a:latin typeface="+mj-lt"/>
            </a:rPr>
            <a:t>Created a survey of questions</a:t>
          </a:r>
        </a:p>
      </dgm:t>
    </dgm:pt>
    <dgm:pt modelId="{582A886C-6085-2D40-9CB7-8A15451D439E}" type="parTrans" cxnId="{99BFFE9D-4303-C74E-B7D5-9BD5F1C94B06}">
      <dgm:prSet/>
      <dgm:spPr/>
      <dgm:t>
        <a:bodyPr/>
        <a:lstStyle/>
        <a:p>
          <a:endParaRPr lang="en-US"/>
        </a:p>
      </dgm:t>
    </dgm:pt>
    <dgm:pt modelId="{882A6D11-2B6E-6344-8AB4-6CB4C55642B3}" type="sibTrans" cxnId="{99BFFE9D-4303-C74E-B7D5-9BD5F1C94B06}">
      <dgm:prSet/>
      <dgm:spPr>
        <a:solidFill>
          <a:schemeClr val="bg2">
            <a:lumMod val="65000"/>
          </a:schemeClr>
        </a:solidFill>
      </dgm:spPr>
      <dgm:t>
        <a:bodyPr/>
        <a:lstStyle/>
        <a:p>
          <a:endParaRPr lang="en-US"/>
        </a:p>
      </dgm:t>
    </dgm:pt>
    <dgm:pt modelId="{24107B66-05E0-1E49-B28B-1D23A66D2963}">
      <dgm:prSet phldrT="[Text]" custT="1"/>
      <dgm:spPr/>
      <dgm:t>
        <a:bodyPr/>
        <a:lstStyle/>
        <a:p>
          <a:r>
            <a:rPr lang="en-US" sz="4400" dirty="0">
              <a:solidFill>
                <a:srgbClr val="000000"/>
              </a:solidFill>
              <a:latin typeface="+mj-lt"/>
            </a:rPr>
            <a:t> </a:t>
          </a:r>
          <a:r>
            <a:rPr lang="en-US" sz="4300" dirty="0">
              <a:solidFill>
                <a:srgbClr val="000000"/>
              </a:solidFill>
              <a:latin typeface="+mj-lt"/>
            </a:rPr>
            <a:t>Met and collaborated with professionals around NH</a:t>
          </a:r>
        </a:p>
      </dgm:t>
    </dgm:pt>
    <dgm:pt modelId="{BF1CE6E0-62CA-864E-88C6-399B83CCA47E}" type="parTrans" cxnId="{2AB38575-A7D6-AC40-943C-586A9635B7DC}">
      <dgm:prSet/>
      <dgm:spPr/>
      <dgm:t>
        <a:bodyPr/>
        <a:lstStyle/>
        <a:p>
          <a:endParaRPr lang="en-US"/>
        </a:p>
      </dgm:t>
    </dgm:pt>
    <dgm:pt modelId="{DF911857-C8B3-8B4C-A6EF-9EACEF132F0D}" type="sibTrans" cxnId="{2AB38575-A7D6-AC40-943C-586A9635B7DC}">
      <dgm:prSet/>
      <dgm:spPr>
        <a:solidFill>
          <a:schemeClr val="bg2">
            <a:lumMod val="65000"/>
          </a:schemeClr>
        </a:solidFill>
      </dgm:spPr>
      <dgm:t>
        <a:bodyPr/>
        <a:lstStyle/>
        <a:p>
          <a:endParaRPr lang="en-US"/>
        </a:p>
      </dgm:t>
    </dgm:pt>
    <dgm:pt modelId="{C629F4B9-5D04-7F41-88AC-66CE28DB1D61}">
      <dgm:prSet custT="1"/>
      <dgm:spPr/>
      <dgm:t>
        <a:bodyPr/>
        <a:lstStyle/>
        <a:p>
          <a:r>
            <a:rPr lang="en-US" sz="4300" dirty="0">
              <a:solidFill>
                <a:srgbClr val="000000"/>
              </a:solidFill>
              <a:latin typeface="+mj-lt"/>
            </a:rPr>
            <a:t>Analyzed information from survey and interviews</a:t>
          </a:r>
        </a:p>
      </dgm:t>
    </dgm:pt>
    <dgm:pt modelId="{E5179BCB-2281-8045-9310-FD5916162482}" type="parTrans" cxnId="{FA4AFCE8-E31C-D34C-8CC6-0710120DC03A}">
      <dgm:prSet/>
      <dgm:spPr/>
      <dgm:t>
        <a:bodyPr/>
        <a:lstStyle/>
        <a:p>
          <a:endParaRPr lang="en-US"/>
        </a:p>
      </dgm:t>
    </dgm:pt>
    <dgm:pt modelId="{93D225A0-F46C-8049-89B2-BB4B3685329B}" type="sibTrans" cxnId="{FA4AFCE8-E31C-D34C-8CC6-0710120DC03A}">
      <dgm:prSet/>
      <dgm:spPr>
        <a:solidFill>
          <a:schemeClr val="bg2">
            <a:lumMod val="65000"/>
          </a:schemeClr>
        </a:solidFill>
      </dgm:spPr>
      <dgm:t>
        <a:bodyPr/>
        <a:lstStyle/>
        <a:p>
          <a:endParaRPr lang="en-US"/>
        </a:p>
      </dgm:t>
    </dgm:pt>
    <dgm:pt modelId="{D9C69BEB-0045-7E41-A1F6-E9485BBD5A3B}">
      <dgm:prSet custT="1"/>
      <dgm:spPr/>
      <dgm:t>
        <a:bodyPr/>
        <a:lstStyle/>
        <a:p>
          <a:r>
            <a:rPr lang="en-US" sz="4300" dirty="0">
              <a:solidFill>
                <a:srgbClr val="000000"/>
              </a:solidFill>
              <a:latin typeface="+mj-lt"/>
            </a:rPr>
            <a:t>Assembled distribution plan </a:t>
          </a:r>
        </a:p>
      </dgm:t>
    </dgm:pt>
    <dgm:pt modelId="{A6B5189E-D0EC-9543-9B13-62A629F5AE2A}" type="parTrans" cxnId="{77583F94-DDBD-CC43-91FA-B3730FCB20CE}">
      <dgm:prSet/>
      <dgm:spPr/>
      <dgm:t>
        <a:bodyPr/>
        <a:lstStyle/>
        <a:p>
          <a:endParaRPr lang="en-US"/>
        </a:p>
      </dgm:t>
    </dgm:pt>
    <dgm:pt modelId="{4C6DA954-4A2D-2046-BBD5-E0F14466E3BC}" type="sibTrans" cxnId="{77583F94-DDBD-CC43-91FA-B3730FCB20CE}">
      <dgm:prSet/>
      <dgm:spPr/>
      <dgm:t>
        <a:bodyPr/>
        <a:lstStyle/>
        <a:p>
          <a:endParaRPr lang="en-US"/>
        </a:p>
      </dgm:t>
    </dgm:pt>
    <dgm:pt modelId="{623D6177-B804-854C-BEF5-F5923102C19C}" type="pres">
      <dgm:prSet presAssocID="{7D43DF44-05FE-AE49-8771-898B2BFF3287}" presName="linearFlow" presStyleCnt="0">
        <dgm:presLayoutVars>
          <dgm:resizeHandles val="exact"/>
        </dgm:presLayoutVars>
      </dgm:prSet>
      <dgm:spPr/>
    </dgm:pt>
    <dgm:pt modelId="{0C70B04F-2979-6745-90D1-0499561C72A5}" type="pres">
      <dgm:prSet presAssocID="{5B7B3B9E-6F6F-0342-8F65-6CD585027857}" presName="node" presStyleLbl="node1" presStyleIdx="0" presStyleCnt="5" custScaleX="194240" custScaleY="89172">
        <dgm:presLayoutVars>
          <dgm:bulletEnabled val="1"/>
        </dgm:presLayoutVars>
      </dgm:prSet>
      <dgm:spPr/>
    </dgm:pt>
    <dgm:pt modelId="{A52ECB58-D501-F64D-B266-F52D05C7ED54}" type="pres">
      <dgm:prSet presAssocID="{245A6C85-C49F-D148-A72E-903EDBF76446}" presName="sibTrans" presStyleLbl="sibTrans2D1" presStyleIdx="0" presStyleCnt="4" custScaleX="151269" custScaleY="100555"/>
      <dgm:spPr/>
    </dgm:pt>
    <dgm:pt modelId="{E18EEC40-91EA-D645-BE50-45E504CCC242}" type="pres">
      <dgm:prSet presAssocID="{245A6C85-C49F-D148-A72E-903EDBF76446}" presName="connectorText" presStyleLbl="sibTrans2D1" presStyleIdx="0" presStyleCnt="4"/>
      <dgm:spPr/>
    </dgm:pt>
    <dgm:pt modelId="{F1F4403D-7167-CB44-AE1E-7E6C75A56870}" type="pres">
      <dgm:prSet presAssocID="{A730B8DF-6D90-5A42-B949-26252C829F2F}" presName="node" presStyleLbl="node1" presStyleIdx="1" presStyleCnt="5" custScaleX="194240" custScaleY="89172">
        <dgm:presLayoutVars>
          <dgm:bulletEnabled val="1"/>
        </dgm:presLayoutVars>
      </dgm:prSet>
      <dgm:spPr/>
    </dgm:pt>
    <dgm:pt modelId="{575A440C-FFBF-3E40-BEBE-B4B5527E6D03}" type="pres">
      <dgm:prSet presAssocID="{882A6D11-2B6E-6344-8AB4-6CB4C55642B3}" presName="sibTrans" presStyleLbl="sibTrans2D1" presStyleIdx="1" presStyleCnt="4" custScaleX="151269" custScaleY="100555"/>
      <dgm:spPr/>
    </dgm:pt>
    <dgm:pt modelId="{612136F3-ABF4-CF44-9878-10A6160FEB42}" type="pres">
      <dgm:prSet presAssocID="{882A6D11-2B6E-6344-8AB4-6CB4C55642B3}" presName="connectorText" presStyleLbl="sibTrans2D1" presStyleIdx="1" presStyleCnt="4"/>
      <dgm:spPr/>
    </dgm:pt>
    <dgm:pt modelId="{E31C950A-DCBC-B445-8C3C-66B3FD8DFE13}" type="pres">
      <dgm:prSet presAssocID="{24107B66-05E0-1E49-B28B-1D23A66D2963}" presName="node" presStyleLbl="node1" presStyleIdx="2" presStyleCnt="5" custScaleX="190675" custScaleY="89493">
        <dgm:presLayoutVars>
          <dgm:bulletEnabled val="1"/>
        </dgm:presLayoutVars>
      </dgm:prSet>
      <dgm:spPr/>
    </dgm:pt>
    <dgm:pt modelId="{0027F0CA-8B8D-7940-9690-F83F72CAE80D}" type="pres">
      <dgm:prSet presAssocID="{DF911857-C8B3-8B4C-A6EF-9EACEF132F0D}" presName="sibTrans" presStyleLbl="sibTrans2D1" presStyleIdx="2" presStyleCnt="4" custScaleX="151269" custScaleY="100555"/>
      <dgm:spPr/>
    </dgm:pt>
    <dgm:pt modelId="{48935CA5-112C-8D48-8A37-43D531916C7B}" type="pres">
      <dgm:prSet presAssocID="{DF911857-C8B3-8B4C-A6EF-9EACEF132F0D}" presName="connectorText" presStyleLbl="sibTrans2D1" presStyleIdx="2" presStyleCnt="4"/>
      <dgm:spPr/>
    </dgm:pt>
    <dgm:pt modelId="{8D297B2E-591C-9141-9E48-253CBBFB8329}" type="pres">
      <dgm:prSet presAssocID="{C629F4B9-5D04-7F41-88AC-66CE28DB1D61}" presName="node" presStyleLbl="node1" presStyleIdx="3" presStyleCnt="5" custScaleX="188892" custScaleY="116001">
        <dgm:presLayoutVars>
          <dgm:bulletEnabled val="1"/>
        </dgm:presLayoutVars>
      </dgm:prSet>
      <dgm:spPr/>
    </dgm:pt>
    <dgm:pt modelId="{0F9F728B-45AF-2A44-BFE7-22CB647472B0}" type="pres">
      <dgm:prSet presAssocID="{93D225A0-F46C-8049-89B2-BB4B3685329B}" presName="sibTrans" presStyleLbl="sibTrans2D1" presStyleIdx="3" presStyleCnt="4" custScaleX="151269" custScaleY="100555"/>
      <dgm:spPr/>
    </dgm:pt>
    <dgm:pt modelId="{A4AECC1F-B2DD-9A4D-9B84-D67D0351A634}" type="pres">
      <dgm:prSet presAssocID="{93D225A0-F46C-8049-89B2-BB4B3685329B}" presName="connectorText" presStyleLbl="sibTrans2D1" presStyleIdx="3" presStyleCnt="4"/>
      <dgm:spPr/>
    </dgm:pt>
    <dgm:pt modelId="{DC834A65-5705-7F4C-A0AB-7D10F9547C83}" type="pres">
      <dgm:prSet presAssocID="{D9C69BEB-0045-7E41-A1F6-E9485BBD5A3B}" presName="node" presStyleLbl="node1" presStyleIdx="4" presStyleCnt="5" custScaleX="192457" custScaleY="76785">
        <dgm:presLayoutVars>
          <dgm:bulletEnabled val="1"/>
        </dgm:presLayoutVars>
      </dgm:prSet>
      <dgm:spPr/>
    </dgm:pt>
  </dgm:ptLst>
  <dgm:cxnLst>
    <dgm:cxn modelId="{CE06E715-BABA-3141-A51D-590CA74A5187}" type="presOf" srcId="{DF911857-C8B3-8B4C-A6EF-9EACEF132F0D}" destId="{48935CA5-112C-8D48-8A37-43D531916C7B}" srcOrd="1" destOrd="0" presId="urn:microsoft.com/office/officeart/2005/8/layout/process2"/>
    <dgm:cxn modelId="{C4F11526-0714-184D-A3AF-E545C0B98132}" type="presOf" srcId="{245A6C85-C49F-D148-A72E-903EDBF76446}" destId="{E18EEC40-91EA-D645-BE50-45E504CCC242}" srcOrd="1" destOrd="0" presId="urn:microsoft.com/office/officeart/2005/8/layout/process2"/>
    <dgm:cxn modelId="{3649C649-61A2-EE4E-9D5C-C23A09360E1E}" type="presOf" srcId="{C629F4B9-5D04-7F41-88AC-66CE28DB1D61}" destId="{8D297B2E-591C-9141-9E48-253CBBFB8329}" srcOrd="0" destOrd="0" presId="urn:microsoft.com/office/officeart/2005/8/layout/process2"/>
    <dgm:cxn modelId="{413C7A67-EAD7-1C4D-83DC-0A472015BD5B}" type="presOf" srcId="{245A6C85-C49F-D148-A72E-903EDBF76446}" destId="{A52ECB58-D501-F64D-B266-F52D05C7ED54}" srcOrd="0" destOrd="0" presId="urn:microsoft.com/office/officeart/2005/8/layout/process2"/>
    <dgm:cxn modelId="{3E5C5E74-07C9-9746-9D93-8719B5C4BC03}" type="presOf" srcId="{5B7B3B9E-6F6F-0342-8F65-6CD585027857}" destId="{0C70B04F-2979-6745-90D1-0499561C72A5}" srcOrd="0" destOrd="0" presId="urn:microsoft.com/office/officeart/2005/8/layout/process2"/>
    <dgm:cxn modelId="{2AB38575-A7D6-AC40-943C-586A9635B7DC}" srcId="{7D43DF44-05FE-AE49-8771-898B2BFF3287}" destId="{24107B66-05E0-1E49-B28B-1D23A66D2963}" srcOrd="2" destOrd="0" parTransId="{BF1CE6E0-62CA-864E-88C6-399B83CCA47E}" sibTransId="{DF911857-C8B3-8B4C-A6EF-9EACEF132F0D}"/>
    <dgm:cxn modelId="{C4A7657C-A1D7-2340-9B01-F872F370ACB8}" type="presOf" srcId="{882A6D11-2B6E-6344-8AB4-6CB4C55642B3}" destId="{575A440C-FFBF-3E40-BEBE-B4B5527E6D03}" srcOrd="0" destOrd="0" presId="urn:microsoft.com/office/officeart/2005/8/layout/process2"/>
    <dgm:cxn modelId="{E9E9CF7D-E10A-8444-A155-903377BFEDFA}" type="presOf" srcId="{7D43DF44-05FE-AE49-8771-898B2BFF3287}" destId="{623D6177-B804-854C-BEF5-F5923102C19C}" srcOrd="0" destOrd="0" presId="urn:microsoft.com/office/officeart/2005/8/layout/process2"/>
    <dgm:cxn modelId="{77583F94-DDBD-CC43-91FA-B3730FCB20CE}" srcId="{7D43DF44-05FE-AE49-8771-898B2BFF3287}" destId="{D9C69BEB-0045-7E41-A1F6-E9485BBD5A3B}" srcOrd="4" destOrd="0" parTransId="{A6B5189E-D0EC-9543-9B13-62A629F5AE2A}" sibTransId="{4C6DA954-4A2D-2046-BBD5-E0F14466E3BC}"/>
    <dgm:cxn modelId="{99BFFE9D-4303-C74E-B7D5-9BD5F1C94B06}" srcId="{7D43DF44-05FE-AE49-8771-898B2BFF3287}" destId="{A730B8DF-6D90-5A42-B949-26252C829F2F}" srcOrd="1" destOrd="0" parTransId="{582A886C-6085-2D40-9CB7-8A15451D439E}" sibTransId="{882A6D11-2B6E-6344-8AB4-6CB4C55642B3}"/>
    <dgm:cxn modelId="{AC9BDFA2-BF05-F347-9736-13CB2C4D0811}" type="presOf" srcId="{93D225A0-F46C-8049-89B2-BB4B3685329B}" destId="{0F9F728B-45AF-2A44-BFE7-22CB647472B0}" srcOrd="0" destOrd="0" presId="urn:microsoft.com/office/officeart/2005/8/layout/process2"/>
    <dgm:cxn modelId="{BB6563A4-47BF-5947-B0DE-B0520A23E78D}" type="presOf" srcId="{882A6D11-2B6E-6344-8AB4-6CB4C55642B3}" destId="{612136F3-ABF4-CF44-9878-10A6160FEB42}" srcOrd="1" destOrd="0" presId="urn:microsoft.com/office/officeart/2005/8/layout/process2"/>
    <dgm:cxn modelId="{1367F3B8-85AD-4942-ADEE-348C3B0759E2}" srcId="{7D43DF44-05FE-AE49-8771-898B2BFF3287}" destId="{5B7B3B9E-6F6F-0342-8F65-6CD585027857}" srcOrd="0" destOrd="0" parTransId="{7410608D-8EBA-7844-997D-AFB56C992E8D}" sibTransId="{245A6C85-C49F-D148-A72E-903EDBF76446}"/>
    <dgm:cxn modelId="{BB2429BC-8FFC-7940-B01C-5AAB223C707F}" type="presOf" srcId="{D9C69BEB-0045-7E41-A1F6-E9485BBD5A3B}" destId="{DC834A65-5705-7F4C-A0AB-7D10F9547C83}" srcOrd="0" destOrd="0" presId="urn:microsoft.com/office/officeart/2005/8/layout/process2"/>
    <dgm:cxn modelId="{B3DF88BD-92A9-6046-A6F8-CB1986D4D5A4}" type="presOf" srcId="{24107B66-05E0-1E49-B28B-1D23A66D2963}" destId="{E31C950A-DCBC-B445-8C3C-66B3FD8DFE13}" srcOrd="0" destOrd="0" presId="urn:microsoft.com/office/officeart/2005/8/layout/process2"/>
    <dgm:cxn modelId="{B63160C0-C27B-FD4C-A527-499F414F8D98}" type="presOf" srcId="{A730B8DF-6D90-5A42-B949-26252C829F2F}" destId="{F1F4403D-7167-CB44-AE1E-7E6C75A56870}" srcOrd="0" destOrd="0" presId="urn:microsoft.com/office/officeart/2005/8/layout/process2"/>
    <dgm:cxn modelId="{F933AFE1-ED0E-CF49-97E1-34688BFE00AA}" type="presOf" srcId="{93D225A0-F46C-8049-89B2-BB4B3685329B}" destId="{A4AECC1F-B2DD-9A4D-9B84-D67D0351A634}" srcOrd="1" destOrd="0" presId="urn:microsoft.com/office/officeart/2005/8/layout/process2"/>
    <dgm:cxn modelId="{FA4AFCE8-E31C-D34C-8CC6-0710120DC03A}" srcId="{7D43DF44-05FE-AE49-8771-898B2BFF3287}" destId="{C629F4B9-5D04-7F41-88AC-66CE28DB1D61}" srcOrd="3" destOrd="0" parTransId="{E5179BCB-2281-8045-9310-FD5916162482}" sibTransId="{93D225A0-F46C-8049-89B2-BB4B3685329B}"/>
    <dgm:cxn modelId="{C789D2ED-3FF8-174C-A86A-6A349AF89F2F}" type="presOf" srcId="{DF911857-C8B3-8B4C-A6EF-9EACEF132F0D}" destId="{0027F0CA-8B8D-7940-9690-F83F72CAE80D}" srcOrd="0" destOrd="0" presId="urn:microsoft.com/office/officeart/2005/8/layout/process2"/>
    <dgm:cxn modelId="{F153863C-F0A8-B442-89F2-9AFBCE7243D2}" type="presParOf" srcId="{623D6177-B804-854C-BEF5-F5923102C19C}" destId="{0C70B04F-2979-6745-90D1-0499561C72A5}" srcOrd="0" destOrd="0" presId="urn:microsoft.com/office/officeart/2005/8/layout/process2"/>
    <dgm:cxn modelId="{181832BA-6DBE-EF49-8940-DC0E8C419F05}" type="presParOf" srcId="{623D6177-B804-854C-BEF5-F5923102C19C}" destId="{A52ECB58-D501-F64D-B266-F52D05C7ED54}" srcOrd="1" destOrd="0" presId="urn:microsoft.com/office/officeart/2005/8/layout/process2"/>
    <dgm:cxn modelId="{D3AF77DF-03C4-CC41-8A0B-7938CE185B60}" type="presParOf" srcId="{A52ECB58-D501-F64D-B266-F52D05C7ED54}" destId="{E18EEC40-91EA-D645-BE50-45E504CCC242}" srcOrd="0" destOrd="0" presId="urn:microsoft.com/office/officeart/2005/8/layout/process2"/>
    <dgm:cxn modelId="{65C1CE6D-EBEA-D549-BCB4-B902F0FE7094}" type="presParOf" srcId="{623D6177-B804-854C-BEF5-F5923102C19C}" destId="{F1F4403D-7167-CB44-AE1E-7E6C75A56870}" srcOrd="2" destOrd="0" presId="urn:microsoft.com/office/officeart/2005/8/layout/process2"/>
    <dgm:cxn modelId="{D28961A2-629A-3444-A0A3-41120E26B1D1}" type="presParOf" srcId="{623D6177-B804-854C-BEF5-F5923102C19C}" destId="{575A440C-FFBF-3E40-BEBE-B4B5527E6D03}" srcOrd="3" destOrd="0" presId="urn:microsoft.com/office/officeart/2005/8/layout/process2"/>
    <dgm:cxn modelId="{C6FE7CC5-BD27-B141-B119-00152D41A35B}" type="presParOf" srcId="{575A440C-FFBF-3E40-BEBE-B4B5527E6D03}" destId="{612136F3-ABF4-CF44-9878-10A6160FEB42}" srcOrd="0" destOrd="0" presId="urn:microsoft.com/office/officeart/2005/8/layout/process2"/>
    <dgm:cxn modelId="{263D3CC7-6F9C-7749-B6AD-5A3353614355}" type="presParOf" srcId="{623D6177-B804-854C-BEF5-F5923102C19C}" destId="{E31C950A-DCBC-B445-8C3C-66B3FD8DFE13}" srcOrd="4" destOrd="0" presId="urn:microsoft.com/office/officeart/2005/8/layout/process2"/>
    <dgm:cxn modelId="{48EEC8E3-F744-7C44-9725-5FBE4DA77C09}" type="presParOf" srcId="{623D6177-B804-854C-BEF5-F5923102C19C}" destId="{0027F0CA-8B8D-7940-9690-F83F72CAE80D}" srcOrd="5" destOrd="0" presId="urn:microsoft.com/office/officeart/2005/8/layout/process2"/>
    <dgm:cxn modelId="{770E9282-83B1-F347-8149-057C4D0AC92E}" type="presParOf" srcId="{0027F0CA-8B8D-7940-9690-F83F72CAE80D}" destId="{48935CA5-112C-8D48-8A37-43D531916C7B}" srcOrd="0" destOrd="0" presId="urn:microsoft.com/office/officeart/2005/8/layout/process2"/>
    <dgm:cxn modelId="{F2D469DB-8D3D-8345-9613-F3B44D1E0ABB}" type="presParOf" srcId="{623D6177-B804-854C-BEF5-F5923102C19C}" destId="{8D297B2E-591C-9141-9E48-253CBBFB8329}" srcOrd="6" destOrd="0" presId="urn:microsoft.com/office/officeart/2005/8/layout/process2"/>
    <dgm:cxn modelId="{3FD04F1E-F8EC-A840-BE81-3692829A0A99}" type="presParOf" srcId="{623D6177-B804-854C-BEF5-F5923102C19C}" destId="{0F9F728B-45AF-2A44-BFE7-22CB647472B0}" srcOrd="7" destOrd="0" presId="urn:microsoft.com/office/officeart/2005/8/layout/process2"/>
    <dgm:cxn modelId="{72039DA7-CAB3-AA44-B447-067C53C0B45B}" type="presParOf" srcId="{0F9F728B-45AF-2A44-BFE7-22CB647472B0}" destId="{A4AECC1F-B2DD-9A4D-9B84-D67D0351A634}" srcOrd="0" destOrd="0" presId="urn:microsoft.com/office/officeart/2005/8/layout/process2"/>
    <dgm:cxn modelId="{A7BBB485-4C38-F04B-89E0-D213C72351C0}" type="presParOf" srcId="{623D6177-B804-854C-BEF5-F5923102C19C}" destId="{DC834A65-5705-7F4C-A0AB-7D10F9547C83}" srcOrd="8" destOrd="0" presId="urn:microsoft.com/office/officeart/2005/8/layout/process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86380E-F605-DC44-8278-CFEBBC57BAD8}"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F4597418-A26E-2841-A29D-D2AA18BBD834}">
      <dgm:prSet phldrT="[Text]" custT="1"/>
      <dgm:spPr/>
      <dgm:t>
        <a:bodyPr/>
        <a:lstStyle/>
        <a:p>
          <a:r>
            <a:rPr lang="en-US" sz="5200" i="1" dirty="0">
              <a:solidFill>
                <a:srgbClr val="000000"/>
              </a:solidFill>
              <a:latin typeface="+mj-lt"/>
            </a:rPr>
            <a:t>WMG</a:t>
          </a:r>
        </a:p>
      </dgm:t>
    </dgm:pt>
    <dgm:pt modelId="{04892968-05C7-AB4D-A8AA-521993C5E412}" type="parTrans" cxnId="{D8D03A42-F9ED-5C4F-A2DF-8DEB1B8D1D14}">
      <dgm:prSet/>
      <dgm:spPr/>
      <dgm:t>
        <a:bodyPr/>
        <a:lstStyle/>
        <a:p>
          <a:endParaRPr lang="en-US"/>
        </a:p>
      </dgm:t>
    </dgm:pt>
    <dgm:pt modelId="{92BF26CC-2D13-2B42-B835-49685B86B831}" type="sibTrans" cxnId="{D8D03A42-F9ED-5C4F-A2DF-8DEB1B8D1D14}">
      <dgm:prSet/>
      <dgm:spPr/>
      <dgm:t>
        <a:bodyPr/>
        <a:lstStyle/>
        <a:p>
          <a:endParaRPr lang="en-US"/>
        </a:p>
      </dgm:t>
    </dgm:pt>
    <dgm:pt modelId="{C501BAF3-BCAD-CD42-8F61-F5DABF004F74}">
      <dgm:prSet phldrT="[Text]" custT="1"/>
      <dgm:spPr/>
      <dgm:t>
        <a:bodyPr/>
        <a:lstStyle/>
        <a:p>
          <a:r>
            <a:rPr lang="en-US" sz="4400" i="1" dirty="0">
              <a:solidFill>
                <a:srgbClr val="000000"/>
              </a:solidFill>
            </a:rPr>
            <a:t>Watch Me Grow</a:t>
          </a:r>
        </a:p>
        <a:p>
          <a:r>
            <a:rPr lang="en-US" sz="4000" i="1" dirty="0">
              <a:solidFill>
                <a:srgbClr val="000000"/>
              </a:solidFill>
            </a:rPr>
            <a:t> </a:t>
          </a:r>
        </a:p>
        <a:p>
          <a:r>
            <a:rPr lang="en-US" sz="4000" dirty="0">
              <a:solidFill>
                <a:srgbClr val="000000"/>
              </a:solidFill>
            </a:rPr>
            <a:t>Developmental screening, referral and information system for families of children ages birth to 6 years old</a:t>
          </a:r>
        </a:p>
      </dgm:t>
    </dgm:pt>
    <dgm:pt modelId="{1EB92D29-62F4-3249-B5AE-76CF3FC7BB92}" type="parTrans" cxnId="{2C0042C9-1BA8-7249-A4B3-BBC014E29274}">
      <dgm:prSet/>
      <dgm:spPr/>
      <dgm:t>
        <a:bodyPr/>
        <a:lstStyle/>
        <a:p>
          <a:endParaRPr lang="en-US"/>
        </a:p>
      </dgm:t>
    </dgm:pt>
    <dgm:pt modelId="{28239713-176D-B64A-9ADF-023BE23F9C30}" type="sibTrans" cxnId="{2C0042C9-1BA8-7249-A4B3-BBC014E29274}">
      <dgm:prSet/>
      <dgm:spPr/>
      <dgm:t>
        <a:bodyPr/>
        <a:lstStyle/>
        <a:p>
          <a:endParaRPr lang="en-US"/>
        </a:p>
      </dgm:t>
    </dgm:pt>
    <dgm:pt modelId="{035CDA84-D0B0-FE43-8618-08C06377F03C}">
      <dgm:prSet phldrT="[Text]" custT="1"/>
      <dgm:spPr/>
      <dgm:t>
        <a:bodyPr/>
        <a:lstStyle/>
        <a:p>
          <a:r>
            <a:rPr lang="en-US" sz="5200" i="1" dirty="0">
              <a:solidFill>
                <a:srgbClr val="000000"/>
              </a:solidFill>
              <a:latin typeface="+mj-lt"/>
            </a:rPr>
            <a:t>LTSAE</a:t>
          </a:r>
        </a:p>
      </dgm:t>
    </dgm:pt>
    <dgm:pt modelId="{AF8F63A9-5B40-5045-91B8-FBDD0C2DBBB5}" type="parTrans" cxnId="{0738FB5C-CFEE-B04E-9A24-5F6AB2C03863}">
      <dgm:prSet/>
      <dgm:spPr/>
      <dgm:t>
        <a:bodyPr/>
        <a:lstStyle/>
        <a:p>
          <a:endParaRPr lang="en-US"/>
        </a:p>
      </dgm:t>
    </dgm:pt>
    <dgm:pt modelId="{54E589FA-595E-8440-9736-879ADC6BE28B}" type="sibTrans" cxnId="{0738FB5C-CFEE-B04E-9A24-5F6AB2C03863}">
      <dgm:prSet/>
      <dgm:spPr/>
      <dgm:t>
        <a:bodyPr/>
        <a:lstStyle/>
        <a:p>
          <a:endParaRPr lang="en-US"/>
        </a:p>
      </dgm:t>
    </dgm:pt>
    <dgm:pt modelId="{D1882973-6CC0-4548-9578-0163134C83B7}">
      <dgm:prSet phldrT="[Text]" custT="1"/>
      <dgm:spPr/>
      <dgm:t>
        <a:bodyPr/>
        <a:lstStyle/>
        <a:p>
          <a:r>
            <a:rPr lang="en-US" sz="4400" i="1" dirty="0">
              <a:solidFill>
                <a:srgbClr val="000000"/>
              </a:solidFill>
              <a:latin typeface="+mj-lt"/>
            </a:rPr>
            <a:t>Learn the Signs, Act Early </a:t>
          </a:r>
        </a:p>
        <a:p>
          <a:r>
            <a:rPr lang="en-US" sz="3900" dirty="0">
              <a:solidFill>
                <a:srgbClr val="000000"/>
              </a:solidFill>
              <a:latin typeface="+mj-lt"/>
            </a:rPr>
            <a:t>Provides parents, caregivers and professionals with information about developmental monitoring and development</a:t>
          </a:r>
        </a:p>
      </dgm:t>
    </dgm:pt>
    <dgm:pt modelId="{F1FABC3C-0F63-B240-9FC0-18540651E1DF}" type="parTrans" cxnId="{D1257515-740E-BA40-AAAC-9D63DD46AE29}">
      <dgm:prSet/>
      <dgm:spPr/>
      <dgm:t>
        <a:bodyPr/>
        <a:lstStyle/>
        <a:p>
          <a:endParaRPr lang="en-US"/>
        </a:p>
      </dgm:t>
    </dgm:pt>
    <dgm:pt modelId="{CE4442EE-3BF8-6F40-8360-D97971FBD56D}" type="sibTrans" cxnId="{D1257515-740E-BA40-AAAC-9D63DD46AE29}">
      <dgm:prSet/>
      <dgm:spPr/>
      <dgm:t>
        <a:bodyPr/>
        <a:lstStyle/>
        <a:p>
          <a:endParaRPr lang="en-US"/>
        </a:p>
      </dgm:t>
    </dgm:pt>
    <dgm:pt modelId="{15515F2E-119A-6040-A2AC-89FE291A7620}">
      <dgm:prSet phldrT="[Text]" custT="1"/>
      <dgm:spPr/>
      <dgm:t>
        <a:bodyPr/>
        <a:lstStyle/>
        <a:p>
          <a:r>
            <a:rPr lang="en-US" sz="5200" i="1" dirty="0">
              <a:solidFill>
                <a:srgbClr val="000000"/>
              </a:solidFill>
              <a:latin typeface="+mj-lt"/>
            </a:rPr>
            <a:t>NHFV</a:t>
          </a:r>
        </a:p>
      </dgm:t>
    </dgm:pt>
    <dgm:pt modelId="{AE855AC5-6C63-F947-BF2F-E95077A2CB6C}" type="parTrans" cxnId="{D20B5C24-821B-1341-85FD-64B8A963748B}">
      <dgm:prSet/>
      <dgm:spPr/>
      <dgm:t>
        <a:bodyPr/>
        <a:lstStyle/>
        <a:p>
          <a:endParaRPr lang="en-US"/>
        </a:p>
      </dgm:t>
    </dgm:pt>
    <dgm:pt modelId="{F3BFA361-0563-5143-9F00-B8EFDA98A10B}" type="sibTrans" cxnId="{D20B5C24-821B-1341-85FD-64B8A963748B}">
      <dgm:prSet/>
      <dgm:spPr/>
      <dgm:t>
        <a:bodyPr/>
        <a:lstStyle/>
        <a:p>
          <a:endParaRPr lang="en-US"/>
        </a:p>
      </dgm:t>
    </dgm:pt>
    <dgm:pt modelId="{8C97284A-3025-5547-A6E7-6D1427B1F85D}">
      <dgm:prSet phldrT="[Text]" custT="1"/>
      <dgm:spPr/>
      <dgm:t>
        <a:bodyPr/>
        <a:lstStyle/>
        <a:p>
          <a:r>
            <a:rPr lang="en-US" sz="4200" i="1" dirty="0">
              <a:solidFill>
                <a:srgbClr val="000000"/>
              </a:solidFill>
              <a:latin typeface="+mj-lt"/>
            </a:rPr>
            <a:t>New Hampshire Family Voices</a:t>
          </a:r>
        </a:p>
        <a:p>
          <a:r>
            <a:rPr lang="en-US" sz="3800" dirty="0">
              <a:solidFill>
                <a:srgbClr val="000000"/>
              </a:solidFill>
              <a:latin typeface="+mj-lt"/>
            </a:rPr>
            <a:t>Houses these materials and promotes a community-based system of services that is family-centered, comprehensive, coordinated and culturally competent</a:t>
          </a:r>
        </a:p>
      </dgm:t>
    </dgm:pt>
    <dgm:pt modelId="{8D7A2261-42CA-F642-BC71-F633BDBC0B49}" type="parTrans" cxnId="{61D171AF-F3E6-2B40-9EB5-19BE12EE36E7}">
      <dgm:prSet/>
      <dgm:spPr/>
      <dgm:t>
        <a:bodyPr/>
        <a:lstStyle/>
        <a:p>
          <a:endParaRPr lang="en-US"/>
        </a:p>
      </dgm:t>
    </dgm:pt>
    <dgm:pt modelId="{25086E38-7D20-2C4C-8F18-EE0479295EB0}" type="sibTrans" cxnId="{61D171AF-F3E6-2B40-9EB5-19BE12EE36E7}">
      <dgm:prSet/>
      <dgm:spPr/>
      <dgm:t>
        <a:bodyPr/>
        <a:lstStyle/>
        <a:p>
          <a:endParaRPr lang="en-US"/>
        </a:p>
      </dgm:t>
    </dgm:pt>
    <dgm:pt modelId="{6212A15C-AF45-BF40-86FE-04A7906ED72E}" type="pres">
      <dgm:prSet presAssocID="{6786380E-F605-DC44-8278-CFEBBC57BAD8}" presName="Name0" presStyleCnt="0">
        <dgm:presLayoutVars>
          <dgm:dir/>
          <dgm:animLvl val="lvl"/>
          <dgm:resizeHandles val="exact"/>
        </dgm:presLayoutVars>
      </dgm:prSet>
      <dgm:spPr/>
    </dgm:pt>
    <dgm:pt modelId="{89F54FC2-E836-9C45-A5D5-012CD06AF1FF}" type="pres">
      <dgm:prSet presAssocID="{F4597418-A26E-2841-A29D-D2AA18BBD834}" presName="compositeNode" presStyleCnt="0">
        <dgm:presLayoutVars>
          <dgm:bulletEnabled val="1"/>
        </dgm:presLayoutVars>
      </dgm:prSet>
      <dgm:spPr/>
    </dgm:pt>
    <dgm:pt modelId="{C5749C59-45CA-9747-8A78-E333B1143B93}" type="pres">
      <dgm:prSet presAssocID="{F4597418-A26E-2841-A29D-D2AA18BBD834}" presName="bgRect" presStyleLbl="node1" presStyleIdx="0" presStyleCnt="3" custScaleX="121469" custScaleY="152900" custLinFactNeighborX="-3336" custLinFactNeighborY="7546"/>
      <dgm:spPr/>
    </dgm:pt>
    <dgm:pt modelId="{61E22A5D-BA0D-C545-94FD-05B3CC7A724E}" type="pres">
      <dgm:prSet presAssocID="{F4597418-A26E-2841-A29D-D2AA18BBD834}" presName="parentNode" presStyleLbl="node1" presStyleIdx="0" presStyleCnt="3">
        <dgm:presLayoutVars>
          <dgm:chMax val="0"/>
          <dgm:bulletEnabled val="1"/>
        </dgm:presLayoutVars>
      </dgm:prSet>
      <dgm:spPr/>
    </dgm:pt>
    <dgm:pt modelId="{D33055E3-87FE-5E44-B711-D45B9874618B}" type="pres">
      <dgm:prSet presAssocID="{F4597418-A26E-2841-A29D-D2AA18BBD834}" presName="childNode" presStyleLbl="node1" presStyleIdx="0" presStyleCnt="3">
        <dgm:presLayoutVars>
          <dgm:bulletEnabled val="1"/>
        </dgm:presLayoutVars>
      </dgm:prSet>
      <dgm:spPr/>
    </dgm:pt>
    <dgm:pt modelId="{E12E0961-A5D0-1C41-86E0-238EDC8C414C}" type="pres">
      <dgm:prSet presAssocID="{92BF26CC-2D13-2B42-B835-49685B86B831}" presName="hSp" presStyleCnt="0"/>
      <dgm:spPr/>
    </dgm:pt>
    <dgm:pt modelId="{B2EFBB22-29CB-3F44-9586-650622D2B8CA}" type="pres">
      <dgm:prSet presAssocID="{92BF26CC-2D13-2B42-B835-49685B86B831}" presName="vProcSp" presStyleCnt="0"/>
      <dgm:spPr/>
    </dgm:pt>
    <dgm:pt modelId="{4821DD9C-1C80-2E4F-B0EB-4318290066F2}" type="pres">
      <dgm:prSet presAssocID="{92BF26CC-2D13-2B42-B835-49685B86B831}" presName="vSp1" presStyleCnt="0"/>
      <dgm:spPr/>
    </dgm:pt>
    <dgm:pt modelId="{C3B530C4-AFD9-A241-B24A-009281542993}" type="pres">
      <dgm:prSet presAssocID="{92BF26CC-2D13-2B42-B835-49685B86B831}" presName="simulatedConn" presStyleLbl="solidFgAcc1" presStyleIdx="0" presStyleCnt="2"/>
      <dgm:spPr/>
    </dgm:pt>
    <dgm:pt modelId="{B135042E-F025-D24F-8AF3-F98CC779F11A}" type="pres">
      <dgm:prSet presAssocID="{92BF26CC-2D13-2B42-B835-49685B86B831}" presName="vSp2" presStyleCnt="0"/>
      <dgm:spPr/>
    </dgm:pt>
    <dgm:pt modelId="{03BDA43F-000A-B141-B419-5B5D186410D8}" type="pres">
      <dgm:prSet presAssocID="{92BF26CC-2D13-2B42-B835-49685B86B831}" presName="sibTrans" presStyleCnt="0"/>
      <dgm:spPr/>
    </dgm:pt>
    <dgm:pt modelId="{E888E426-BB57-5444-8D03-B2BAAEB7619A}" type="pres">
      <dgm:prSet presAssocID="{035CDA84-D0B0-FE43-8618-08C06377F03C}" presName="compositeNode" presStyleCnt="0">
        <dgm:presLayoutVars>
          <dgm:bulletEnabled val="1"/>
        </dgm:presLayoutVars>
      </dgm:prSet>
      <dgm:spPr/>
    </dgm:pt>
    <dgm:pt modelId="{4FA58680-F822-234A-A03F-6E9EE35A519A}" type="pres">
      <dgm:prSet presAssocID="{035CDA84-D0B0-FE43-8618-08C06377F03C}" presName="bgRect" presStyleLbl="node1" presStyleIdx="1" presStyleCnt="3" custScaleX="116695" custScaleY="152900" custLinFactNeighborX="-1071" custLinFactNeighborY="7676"/>
      <dgm:spPr/>
    </dgm:pt>
    <dgm:pt modelId="{6F2F55FD-F8F9-DD48-8019-E7DA00F56A16}" type="pres">
      <dgm:prSet presAssocID="{035CDA84-D0B0-FE43-8618-08C06377F03C}" presName="parentNode" presStyleLbl="node1" presStyleIdx="1" presStyleCnt="3">
        <dgm:presLayoutVars>
          <dgm:chMax val="0"/>
          <dgm:bulletEnabled val="1"/>
        </dgm:presLayoutVars>
      </dgm:prSet>
      <dgm:spPr/>
    </dgm:pt>
    <dgm:pt modelId="{9C145CB1-2997-6F4D-B70B-5FBE711791C3}" type="pres">
      <dgm:prSet presAssocID="{035CDA84-D0B0-FE43-8618-08C06377F03C}" presName="childNode" presStyleLbl="node1" presStyleIdx="1" presStyleCnt="3">
        <dgm:presLayoutVars>
          <dgm:bulletEnabled val="1"/>
        </dgm:presLayoutVars>
      </dgm:prSet>
      <dgm:spPr/>
    </dgm:pt>
    <dgm:pt modelId="{FF79D3BD-AC59-794E-9034-EAE08BAD6A7E}" type="pres">
      <dgm:prSet presAssocID="{54E589FA-595E-8440-9736-879ADC6BE28B}" presName="hSp" presStyleCnt="0"/>
      <dgm:spPr/>
    </dgm:pt>
    <dgm:pt modelId="{90CE54CC-E1D4-2E41-8C83-023A48C708B7}" type="pres">
      <dgm:prSet presAssocID="{54E589FA-595E-8440-9736-879ADC6BE28B}" presName="vProcSp" presStyleCnt="0"/>
      <dgm:spPr/>
    </dgm:pt>
    <dgm:pt modelId="{BDD7A382-95C4-4045-A63C-65DFCD0F44AF}" type="pres">
      <dgm:prSet presAssocID="{54E589FA-595E-8440-9736-879ADC6BE28B}" presName="vSp1" presStyleCnt="0"/>
      <dgm:spPr/>
    </dgm:pt>
    <dgm:pt modelId="{A256BD9A-384B-DB4B-A93A-82B03430CD04}" type="pres">
      <dgm:prSet presAssocID="{54E589FA-595E-8440-9736-879ADC6BE28B}" presName="simulatedConn" presStyleLbl="solidFgAcc1" presStyleIdx="1" presStyleCnt="2"/>
      <dgm:spPr/>
    </dgm:pt>
    <dgm:pt modelId="{50AEEA2B-CA72-CA45-A759-720E25704A48}" type="pres">
      <dgm:prSet presAssocID="{54E589FA-595E-8440-9736-879ADC6BE28B}" presName="vSp2" presStyleCnt="0"/>
      <dgm:spPr/>
    </dgm:pt>
    <dgm:pt modelId="{F7EAB0CE-D397-B644-99E1-2043A509382A}" type="pres">
      <dgm:prSet presAssocID="{54E589FA-595E-8440-9736-879ADC6BE28B}" presName="sibTrans" presStyleCnt="0"/>
      <dgm:spPr/>
    </dgm:pt>
    <dgm:pt modelId="{B968F765-8C7E-8B45-9D27-9E78AADD4641}" type="pres">
      <dgm:prSet presAssocID="{15515F2E-119A-6040-A2AC-89FE291A7620}" presName="compositeNode" presStyleCnt="0">
        <dgm:presLayoutVars>
          <dgm:bulletEnabled val="1"/>
        </dgm:presLayoutVars>
      </dgm:prSet>
      <dgm:spPr/>
    </dgm:pt>
    <dgm:pt modelId="{E72EB1D3-EB5D-D640-9D78-54AFF3C7F9F3}" type="pres">
      <dgm:prSet presAssocID="{15515F2E-119A-6040-A2AC-89FE291A7620}" presName="bgRect" presStyleLbl="node1" presStyleIdx="2" presStyleCnt="3" custScaleX="112281" custScaleY="154598" custLinFactNeighborX="299" custLinFactNeighborY="7556"/>
      <dgm:spPr/>
    </dgm:pt>
    <dgm:pt modelId="{C10AA83C-5585-3044-9CF1-CB11FD45861C}" type="pres">
      <dgm:prSet presAssocID="{15515F2E-119A-6040-A2AC-89FE291A7620}" presName="parentNode" presStyleLbl="node1" presStyleIdx="2" presStyleCnt="3">
        <dgm:presLayoutVars>
          <dgm:chMax val="0"/>
          <dgm:bulletEnabled val="1"/>
        </dgm:presLayoutVars>
      </dgm:prSet>
      <dgm:spPr/>
    </dgm:pt>
    <dgm:pt modelId="{9118BB46-E8A4-114A-9796-359711302C02}" type="pres">
      <dgm:prSet presAssocID="{15515F2E-119A-6040-A2AC-89FE291A7620}" presName="childNode" presStyleLbl="node1" presStyleIdx="2" presStyleCnt="3">
        <dgm:presLayoutVars>
          <dgm:bulletEnabled val="1"/>
        </dgm:presLayoutVars>
      </dgm:prSet>
      <dgm:spPr/>
    </dgm:pt>
  </dgm:ptLst>
  <dgm:cxnLst>
    <dgm:cxn modelId="{D1257515-740E-BA40-AAAC-9D63DD46AE29}" srcId="{035CDA84-D0B0-FE43-8618-08C06377F03C}" destId="{D1882973-6CC0-4548-9578-0163134C83B7}" srcOrd="0" destOrd="0" parTransId="{F1FABC3C-0F63-B240-9FC0-18540651E1DF}" sibTransId="{CE4442EE-3BF8-6F40-8360-D97971FBD56D}"/>
    <dgm:cxn modelId="{52ED4623-4231-FB47-BE60-9B7000589A11}" type="presOf" srcId="{15515F2E-119A-6040-A2AC-89FE291A7620}" destId="{C10AA83C-5585-3044-9CF1-CB11FD45861C}" srcOrd="1" destOrd="0" presId="urn:microsoft.com/office/officeart/2005/8/layout/hProcess7"/>
    <dgm:cxn modelId="{D20B5C24-821B-1341-85FD-64B8A963748B}" srcId="{6786380E-F605-DC44-8278-CFEBBC57BAD8}" destId="{15515F2E-119A-6040-A2AC-89FE291A7620}" srcOrd="2" destOrd="0" parTransId="{AE855AC5-6C63-F947-BF2F-E95077A2CB6C}" sibTransId="{F3BFA361-0563-5143-9F00-B8EFDA98A10B}"/>
    <dgm:cxn modelId="{D8D03A42-F9ED-5C4F-A2DF-8DEB1B8D1D14}" srcId="{6786380E-F605-DC44-8278-CFEBBC57BAD8}" destId="{F4597418-A26E-2841-A29D-D2AA18BBD834}" srcOrd="0" destOrd="0" parTransId="{04892968-05C7-AB4D-A8AA-521993C5E412}" sibTransId="{92BF26CC-2D13-2B42-B835-49685B86B831}"/>
    <dgm:cxn modelId="{0738FB5C-CFEE-B04E-9A24-5F6AB2C03863}" srcId="{6786380E-F605-DC44-8278-CFEBBC57BAD8}" destId="{035CDA84-D0B0-FE43-8618-08C06377F03C}" srcOrd="1" destOrd="0" parTransId="{AF8F63A9-5B40-5045-91B8-FBDD0C2DBBB5}" sibTransId="{54E589FA-595E-8440-9736-879ADC6BE28B}"/>
    <dgm:cxn modelId="{E95FAE71-D406-4148-AB6D-19D6BCBA578A}" type="presOf" srcId="{C501BAF3-BCAD-CD42-8F61-F5DABF004F74}" destId="{D33055E3-87FE-5E44-B711-D45B9874618B}" srcOrd="0" destOrd="0" presId="urn:microsoft.com/office/officeart/2005/8/layout/hProcess7"/>
    <dgm:cxn modelId="{AD629174-C32B-5448-A10F-DF9C16E4F9DB}" type="presOf" srcId="{6786380E-F605-DC44-8278-CFEBBC57BAD8}" destId="{6212A15C-AF45-BF40-86FE-04A7906ED72E}" srcOrd="0" destOrd="0" presId="urn:microsoft.com/office/officeart/2005/8/layout/hProcess7"/>
    <dgm:cxn modelId="{D2A5147C-AC11-2346-948F-01BFE3BEA7DB}" type="presOf" srcId="{D1882973-6CC0-4548-9578-0163134C83B7}" destId="{9C145CB1-2997-6F4D-B70B-5FBE711791C3}" srcOrd="0" destOrd="0" presId="urn:microsoft.com/office/officeart/2005/8/layout/hProcess7"/>
    <dgm:cxn modelId="{06CC1D87-128D-2B41-BD41-DE332199A828}" type="presOf" srcId="{F4597418-A26E-2841-A29D-D2AA18BBD834}" destId="{61E22A5D-BA0D-C545-94FD-05B3CC7A724E}" srcOrd="1" destOrd="0" presId="urn:microsoft.com/office/officeart/2005/8/layout/hProcess7"/>
    <dgm:cxn modelId="{6F96EA8E-94E0-DA49-9EF2-740055B1646C}" type="presOf" srcId="{035CDA84-D0B0-FE43-8618-08C06377F03C}" destId="{4FA58680-F822-234A-A03F-6E9EE35A519A}" srcOrd="0" destOrd="0" presId="urn:microsoft.com/office/officeart/2005/8/layout/hProcess7"/>
    <dgm:cxn modelId="{99E93793-8B8C-0042-BD5B-B4048945E394}" type="presOf" srcId="{15515F2E-119A-6040-A2AC-89FE291A7620}" destId="{E72EB1D3-EB5D-D640-9D78-54AFF3C7F9F3}" srcOrd="0" destOrd="0" presId="urn:microsoft.com/office/officeart/2005/8/layout/hProcess7"/>
    <dgm:cxn modelId="{A3EFF0A0-538A-1045-AD4A-32AFE2805534}" type="presOf" srcId="{F4597418-A26E-2841-A29D-D2AA18BBD834}" destId="{C5749C59-45CA-9747-8A78-E333B1143B93}" srcOrd="0" destOrd="0" presId="urn:microsoft.com/office/officeart/2005/8/layout/hProcess7"/>
    <dgm:cxn modelId="{61D171AF-F3E6-2B40-9EB5-19BE12EE36E7}" srcId="{15515F2E-119A-6040-A2AC-89FE291A7620}" destId="{8C97284A-3025-5547-A6E7-6D1427B1F85D}" srcOrd="0" destOrd="0" parTransId="{8D7A2261-42CA-F642-BC71-F633BDBC0B49}" sibTransId="{25086E38-7D20-2C4C-8F18-EE0479295EB0}"/>
    <dgm:cxn modelId="{AB682FB4-1343-F645-B7FB-28E9095E41C6}" type="presOf" srcId="{035CDA84-D0B0-FE43-8618-08C06377F03C}" destId="{6F2F55FD-F8F9-DD48-8019-E7DA00F56A16}" srcOrd="1" destOrd="0" presId="urn:microsoft.com/office/officeart/2005/8/layout/hProcess7"/>
    <dgm:cxn modelId="{2C0042C9-1BA8-7249-A4B3-BBC014E29274}" srcId="{F4597418-A26E-2841-A29D-D2AA18BBD834}" destId="{C501BAF3-BCAD-CD42-8F61-F5DABF004F74}" srcOrd="0" destOrd="0" parTransId="{1EB92D29-62F4-3249-B5AE-76CF3FC7BB92}" sibTransId="{28239713-176D-B64A-9ADF-023BE23F9C30}"/>
    <dgm:cxn modelId="{F4E4F1F8-3B0B-2C4A-B30D-DFFDB3186FCD}" type="presOf" srcId="{8C97284A-3025-5547-A6E7-6D1427B1F85D}" destId="{9118BB46-E8A4-114A-9796-359711302C02}" srcOrd="0" destOrd="0" presId="urn:microsoft.com/office/officeart/2005/8/layout/hProcess7"/>
    <dgm:cxn modelId="{E12825BB-778C-624A-96DC-DCC6042FCCA3}" type="presParOf" srcId="{6212A15C-AF45-BF40-86FE-04A7906ED72E}" destId="{89F54FC2-E836-9C45-A5D5-012CD06AF1FF}" srcOrd="0" destOrd="0" presId="urn:microsoft.com/office/officeart/2005/8/layout/hProcess7"/>
    <dgm:cxn modelId="{2FC7E730-DC12-E244-B981-C9247FD92B1A}" type="presParOf" srcId="{89F54FC2-E836-9C45-A5D5-012CD06AF1FF}" destId="{C5749C59-45CA-9747-8A78-E333B1143B93}" srcOrd="0" destOrd="0" presId="urn:microsoft.com/office/officeart/2005/8/layout/hProcess7"/>
    <dgm:cxn modelId="{DCEEBE92-3440-344A-BE5E-1D61E130762D}" type="presParOf" srcId="{89F54FC2-E836-9C45-A5D5-012CD06AF1FF}" destId="{61E22A5D-BA0D-C545-94FD-05B3CC7A724E}" srcOrd="1" destOrd="0" presId="urn:microsoft.com/office/officeart/2005/8/layout/hProcess7"/>
    <dgm:cxn modelId="{D6ED5623-D882-BE40-A03A-5137DA9FCFC1}" type="presParOf" srcId="{89F54FC2-E836-9C45-A5D5-012CD06AF1FF}" destId="{D33055E3-87FE-5E44-B711-D45B9874618B}" srcOrd="2" destOrd="0" presId="urn:microsoft.com/office/officeart/2005/8/layout/hProcess7"/>
    <dgm:cxn modelId="{25E6D450-E5E2-0A4E-811B-1A9F77C48C12}" type="presParOf" srcId="{6212A15C-AF45-BF40-86FE-04A7906ED72E}" destId="{E12E0961-A5D0-1C41-86E0-238EDC8C414C}" srcOrd="1" destOrd="0" presId="urn:microsoft.com/office/officeart/2005/8/layout/hProcess7"/>
    <dgm:cxn modelId="{1A5EC174-12CF-3441-8A2A-03A22C8B327B}" type="presParOf" srcId="{6212A15C-AF45-BF40-86FE-04A7906ED72E}" destId="{B2EFBB22-29CB-3F44-9586-650622D2B8CA}" srcOrd="2" destOrd="0" presId="urn:microsoft.com/office/officeart/2005/8/layout/hProcess7"/>
    <dgm:cxn modelId="{E69CE160-6BC8-2A4B-81CA-6907CF025AC7}" type="presParOf" srcId="{B2EFBB22-29CB-3F44-9586-650622D2B8CA}" destId="{4821DD9C-1C80-2E4F-B0EB-4318290066F2}" srcOrd="0" destOrd="0" presId="urn:microsoft.com/office/officeart/2005/8/layout/hProcess7"/>
    <dgm:cxn modelId="{588F8F47-4B9A-F044-AB57-EA4AA0CA96AF}" type="presParOf" srcId="{B2EFBB22-29CB-3F44-9586-650622D2B8CA}" destId="{C3B530C4-AFD9-A241-B24A-009281542993}" srcOrd="1" destOrd="0" presId="urn:microsoft.com/office/officeart/2005/8/layout/hProcess7"/>
    <dgm:cxn modelId="{24D604AE-A5F6-374C-B8CC-BEB5B0BFC810}" type="presParOf" srcId="{B2EFBB22-29CB-3F44-9586-650622D2B8CA}" destId="{B135042E-F025-D24F-8AF3-F98CC779F11A}" srcOrd="2" destOrd="0" presId="urn:microsoft.com/office/officeart/2005/8/layout/hProcess7"/>
    <dgm:cxn modelId="{BD12D646-93B6-0F4E-95E5-61A94837632E}" type="presParOf" srcId="{6212A15C-AF45-BF40-86FE-04A7906ED72E}" destId="{03BDA43F-000A-B141-B419-5B5D186410D8}" srcOrd="3" destOrd="0" presId="urn:microsoft.com/office/officeart/2005/8/layout/hProcess7"/>
    <dgm:cxn modelId="{60D349DD-7DE1-9641-8BEB-217305A8F66B}" type="presParOf" srcId="{6212A15C-AF45-BF40-86FE-04A7906ED72E}" destId="{E888E426-BB57-5444-8D03-B2BAAEB7619A}" srcOrd="4" destOrd="0" presId="urn:microsoft.com/office/officeart/2005/8/layout/hProcess7"/>
    <dgm:cxn modelId="{39FABA86-36AE-B640-918B-35214B6F8330}" type="presParOf" srcId="{E888E426-BB57-5444-8D03-B2BAAEB7619A}" destId="{4FA58680-F822-234A-A03F-6E9EE35A519A}" srcOrd="0" destOrd="0" presId="urn:microsoft.com/office/officeart/2005/8/layout/hProcess7"/>
    <dgm:cxn modelId="{4BE790FA-54EA-7741-9326-7C54BDD4904A}" type="presParOf" srcId="{E888E426-BB57-5444-8D03-B2BAAEB7619A}" destId="{6F2F55FD-F8F9-DD48-8019-E7DA00F56A16}" srcOrd="1" destOrd="0" presId="urn:microsoft.com/office/officeart/2005/8/layout/hProcess7"/>
    <dgm:cxn modelId="{44D5654C-EED0-1048-AC9F-6C0511E815EE}" type="presParOf" srcId="{E888E426-BB57-5444-8D03-B2BAAEB7619A}" destId="{9C145CB1-2997-6F4D-B70B-5FBE711791C3}" srcOrd="2" destOrd="0" presId="urn:microsoft.com/office/officeart/2005/8/layout/hProcess7"/>
    <dgm:cxn modelId="{0A63B388-51B0-A74F-B86D-67BD824461C0}" type="presParOf" srcId="{6212A15C-AF45-BF40-86FE-04A7906ED72E}" destId="{FF79D3BD-AC59-794E-9034-EAE08BAD6A7E}" srcOrd="5" destOrd="0" presId="urn:microsoft.com/office/officeart/2005/8/layout/hProcess7"/>
    <dgm:cxn modelId="{EDE177C0-3556-7F47-86C5-F5D22A8572EC}" type="presParOf" srcId="{6212A15C-AF45-BF40-86FE-04A7906ED72E}" destId="{90CE54CC-E1D4-2E41-8C83-023A48C708B7}" srcOrd="6" destOrd="0" presId="urn:microsoft.com/office/officeart/2005/8/layout/hProcess7"/>
    <dgm:cxn modelId="{768E06D0-AD57-3F40-ACBE-20346474E52C}" type="presParOf" srcId="{90CE54CC-E1D4-2E41-8C83-023A48C708B7}" destId="{BDD7A382-95C4-4045-A63C-65DFCD0F44AF}" srcOrd="0" destOrd="0" presId="urn:microsoft.com/office/officeart/2005/8/layout/hProcess7"/>
    <dgm:cxn modelId="{9121A2D5-5FAD-DD4A-AF04-79AB8356B3EC}" type="presParOf" srcId="{90CE54CC-E1D4-2E41-8C83-023A48C708B7}" destId="{A256BD9A-384B-DB4B-A93A-82B03430CD04}" srcOrd="1" destOrd="0" presId="urn:microsoft.com/office/officeart/2005/8/layout/hProcess7"/>
    <dgm:cxn modelId="{35DD21C9-1512-4747-94FB-639A4AD6BC8D}" type="presParOf" srcId="{90CE54CC-E1D4-2E41-8C83-023A48C708B7}" destId="{50AEEA2B-CA72-CA45-A759-720E25704A48}" srcOrd="2" destOrd="0" presId="urn:microsoft.com/office/officeart/2005/8/layout/hProcess7"/>
    <dgm:cxn modelId="{292EB23A-48FE-AB4B-BEC6-5610F117437F}" type="presParOf" srcId="{6212A15C-AF45-BF40-86FE-04A7906ED72E}" destId="{F7EAB0CE-D397-B644-99E1-2043A509382A}" srcOrd="7" destOrd="0" presId="urn:microsoft.com/office/officeart/2005/8/layout/hProcess7"/>
    <dgm:cxn modelId="{24D93158-692A-1648-8D97-3D12EA2093A3}" type="presParOf" srcId="{6212A15C-AF45-BF40-86FE-04A7906ED72E}" destId="{B968F765-8C7E-8B45-9D27-9E78AADD4641}" srcOrd="8" destOrd="0" presId="urn:microsoft.com/office/officeart/2005/8/layout/hProcess7"/>
    <dgm:cxn modelId="{22654174-516C-9643-9ADA-106DECE32C22}" type="presParOf" srcId="{B968F765-8C7E-8B45-9D27-9E78AADD4641}" destId="{E72EB1D3-EB5D-D640-9D78-54AFF3C7F9F3}" srcOrd="0" destOrd="0" presId="urn:microsoft.com/office/officeart/2005/8/layout/hProcess7"/>
    <dgm:cxn modelId="{ADD089FC-33AA-E445-8065-16BF4CEFF0B5}" type="presParOf" srcId="{B968F765-8C7E-8B45-9D27-9E78AADD4641}" destId="{C10AA83C-5585-3044-9CF1-CB11FD45861C}" srcOrd="1" destOrd="0" presId="urn:microsoft.com/office/officeart/2005/8/layout/hProcess7"/>
    <dgm:cxn modelId="{4DC31C15-0DE5-C246-B13E-CB4566A3233A}" type="presParOf" srcId="{B968F765-8C7E-8B45-9D27-9E78AADD4641}" destId="{9118BB46-E8A4-114A-9796-359711302C02}" srcOrd="2" destOrd="0" presId="urn:microsoft.com/office/officeart/2005/8/layout/hProcess7"/>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27C21-939E-4648-8241-4658435D17F7}">
      <dsp:nvSpPr>
        <dsp:cNvPr id="0" name=""/>
        <dsp:cNvSpPr/>
      </dsp:nvSpPr>
      <dsp:spPr>
        <a:xfrm>
          <a:off x="0" y="2374274"/>
          <a:ext cx="16252233" cy="3165699"/>
        </a:xfrm>
        <a:prstGeom prst="notchedRightArrow">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A743F-C26B-304D-9D32-6A55D7EBD6B1}">
      <dsp:nvSpPr>
        <dsp:cNvPr id="0" name=""/>
        <dsp:cNvSpPr/>
      </dsp:nvSpPr>
      <dsp:spPr>
        <a:xfrm>
          <a:off x="207" y="101334"/>
          <a:ext cx="5238446" cy="2760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r>
            <a:rPr lang="en-US" sz="4800" b="1" kern="1200" dirty="0"/>
            <a:t>Checklists to NH Families in September</a:t>
          </a:r>
        </a:p>
      </dsp:txBody>
      <dsp:txXfrm>
        <a:off x="207" y="101334"/>
        <a:ext cx="5238446" cy="2760363"/>
      </dsp:txXfrm>
    </dsp:sp>
    <dsp:sp modelId="{91C1A6EE-DFDC-7E4A-9523-F14FE2747308}">
      <dsp:nvSpPr>
        <dsp:cNvPr id="0" name=""/>
        <dsp:cNvSpPr/>
      </dsp:nvSpPr>
      <dsp:spPr>
        <a:xfrm>
          <a:off x="2223717" y="3460078"/>
          <a:ext cx="791424" cy="791424"/>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0EAF6-D4E9-D945-84C0-A6502E43AD80}">
      <dsp:nvSpPr>
        <dsp:cNvPr id="0" name=""/>
        <dsp:cNvSpPr/>
      </dsp:nvSpPr>
      <dsp:spPr>
        <a:xfrm>
          <a:off x="5286951" y="4748549"/>
          <a:ext cx="6007540" cy="316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r>
            <a:rPr lang="en-US" sz="4800" b="1" kern="1200" dirty="0"/>
            <a:t>Small # of organizations for 3 months</a:t>
          </a:r>
        </a:p>
      </dsp:txBody>
      <dsp:txXfrm>
        <a:off x="5286951" y="4748549"/>
        <a:ext cx="6007540" cy="3165699"/>
      </dsp:txXfrm>
    </dsp:sp>
    <dsp:sp modelId="{92BF12A6-345A-2343-8CB0-A506D3D9D7D3}">
      <dsp:nvSpPr>
        <dsp:cNvPr id="0" name=""/>
        <dsp:cNvSpPr/>
      </dsp:nvSpPr>
      <dsp:spPr>
        <a:xfrm>
          <a:off x="7895009" y="3561412"/>
          <a:ext cx="791424" cy="791424"/>
        </a:xfrm>
        <a:prstGeom prst="ellipse">
          <a:avLst/>
        </a:prstGeom>
        <a:solidFill>
          <a:schemeClr val="accent5">
            <a:shade val="50000"/>
            <a:hueOff val="557629"/>
            <a:satOff val="-36555"/>
            <a:lumOff val="338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19039-295B-8C4E-A822-4BE3F715C2AF}">
      <dsp:nvSpPr>
        <dsp:cNvPr id="0" name=""/>
        <dsp:cNvSpPr/>
      </dsp:nvSpPr>
      <dsp:spPr>
        <a:xfrm>
          <a:off x="11434441" y="60369"/>
          <a:ext cx="3284012" cy="316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r>
            <a:rPr lang="en-US" sz="4800" b="1" kern="1200" dirty="0"/>
            <a:t>Expand to NH statewide</a:t>
          </a:r>
        </a:p>
      </dsp:txBody>
      <dsp:txXfrm>
        <a:off x="11434441" y="60369"/>
        <a:ext cx="3284012" cy="3165699"/>
      </dsp:txXfrm>
    </dsp:sp>
    <dsp:sp modelId="{9B6780D0-0CDD-404B-9A3E-FC9A19D04537}">
      <dsp:nvSpPr>
        <dsp:cNvPr id="0" name=""/>
        <dsp:cNvSpPr/>
      </dsp:nvSpPr>
      <dsp:spPr>
        <a:xfrm>
          <a:off x="12589084" y="3561412"/>
          <a:ext cx="791424" cy="791424"/>
        </a:xfrm>
        <a:prstGeom prst="ellipse">
          <a:avLst/>
        </a:prstGeom>
        <a:solidFill>
          <a:schemeClr val="accent5">
            <a:shade val="50000"/>
            <a:hueOff val="557629"/>
            <a:satOff val="-36555"/>
            <a:lumOff val="338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3955B-5693-0242-BE8E-C1CDE46C1C85}">
      <dsp:nvSpPr>
        <dsp:cNvPr id="0" name=""/>
        <dsp:cNvSpPr/>
      </dsp:nvSpPr>
      <dsp:spPr>
        <a:xfrm rot="16200000">
          <a:off x="-4170693" y="4173638"/>
          <a:ext cx="11632205" cy="3284927"/>
        </a:xfrm>
        <a:prstGeom prst="flowChartManualOperation">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0" rIns="247650" bIns="0" numCol="1" spcCol="1270" anchor="t" anchorCtr="0">
          <a:noAutofit/>
        </a:bodyPr>
        <a:lstStyle/>
        <a:p>
          <a:pPr marL="0" lvl="0" indent="0" algn="l" defTabSz="1733550">
            <a:lnSpc>
              <a:spcPct val="90000"/>
            </a:lnSpc>
            <a:spcBef>
              <a:spcPct val="0"/>
            </a:spcBef>
            <a:spcAft>
              <a:spcPct val="35000"/>
            </a:spcAft>
            <a:buNone/>
          </a:pPr>
          <a:r>
            <a:rPr lang="en-US" sz="3900" b="1" kern="1200" dirty="0"/>
            <a:t>Settings that Children Go To:</a:t>
          </a:r>
        </a:p>
        <a:p>
          <a:pPr marL="0" lvl="0" indent="0" algn="l" defTabSz="1733550">
            <a:lnSpc>
              <a:spcPct val="90000"/>
            </a:lnSpc>
            <a:spcBef>
              <a:spcPct val="0"/>
            </a:spcBef>
            <a:spcAft>
              <a:spcPct val="35000"/>
            </a:spcAft>
            <a:buNone/>
          </a:pPr>
          <a:endParaRPr lang="en-US" sz="3900" kern="1200" dirty="0"/>
        </a:p>
        <a:p>
          <a:pPr marL="285750" lvl="1" indent="-285750" algn="l" defTabSz="1778000">
            <a:lnSpc>
              <a:spcPct val="90000"/>
            </a:lnSpc>
            <a:spcBef>
              <a:spcPct val="0"/>
            </a:spcBef>
            <a:spcAft>
              <a:spcPct val="15000"/>
            </a:spcAft>
            <a:buChar char="•"/>
          </a:pPr>
          <a:r>
            <a:rPr lang="en-US" sz="4000" kern="1200" dirty="0"/>
            <a:t>Gymboree</a:t>
          </a:r>
        </a:p>
        <a:p>
          <a:pPr marL="285750" lvl="1" indent="-285750" algn="l" defTabSz="1778000">
            <a:lnSpc>
              <a:spcPct val="90000"/>
            </a:lnSpc>
            <a:spcBef>
              <a:spcPct val="0"/>
            </a:spcBef>
            <a:spcAft>
              <a:spcPct val="15000"/>
            </a:spcAft>
            <a:buChar char="•"/>
          </a:pPr>
          <a:r>
            <a:rPr lang="en-US" sz="4000" kern="1200" dirty="0"/>
            <a:t> Retail stores/mall</a:t>
          </a:r>
        </a:p>
        <a:p>
          <a:pPr marL="285750" lvl="1" indent="-285750" algn="l" defTabSz="1778000">
            <a:lnSpc>
              <a:spcPct val="90000"/>
            </a:lnSpc>
            <a:spcBef>
              <a:spcPct val="0"/>
            </a:spcBef>
            <a:spcAft>
              <a:spcPct val="15000"/>
            </a:spcAft>
            <a:buChar char="•"/>
          </a:pPr>
          <a:r>
            <a:rPr lang="en-US" sz="4000" kern="1200" dirty="0"/>
            <a:t>Parks</a:t>
          </a:r>
        </a:p>
        <a:p>
          <a:pPr marL="285750" lvl="1" indent="-285750" algn="l" defTabSz="1778000">
            <a:lnSpc>
              <a:spcPct val="90000"/>
            </a:lnSpc>
            <a:spcBef>
              <a:spcPct val="0"/>
            </a:spcBef>
            <a:spcAft>
              <a:spcPct val="15000"/>
            </a:spcAft>
            <a:buChar char="•"/>
          </a:pPr>
          <a:r>
            <a:rPr lang="en-US" sz="4000" kern="1200" dirty="0"/>
            <a:t> Childcare centers</a:t>
          </a:r>
        </a:p>
        <a:p>
          <a:pPr marL="285750" lvl="1" indent="-285750" algn="l" defTabSz="1778000">
            <a:lnSpc>
              <a:spcPct val="90000"/>
            </a:lnSpc>
            <a:spcBef>
              <a:spcPct val="0"/>
            </a:spcBef>
            <a:spcAft>
              <a:spcPct val="15000"/>
            </a:spcAft>
            <a:buChar char="•"/>
          </a:pPr>
          <a:r>
            <a:rPr lang="en-US" sz="4000" kern="1200" dirty="0"/>
            <a:t> Museums</a:t>
          </a:r>
          <a:r>
            <a:rPr lang="en-US" sz="3600" b="1" kern="1200" dirty="0"/>
            <a:t> </a:t>
          </a:r>
          <a:endParaRPr lang="en-US" sz="3600" kern="1200" dirty="0"/>
        </a:p>
      </dsp:txBody>
      <dsp:txXfrm rot="5400000">
        <a:off x="2946" y="2326440"/>
        <a:ext cx="3284927" cy="6979323"/>
      </dsp:txXfrm>
    </dsp:sp>
    <dsp:sp modelId="{734D27DB-07F5-DE4A-8668-2F21DFAAE4D9}">
      <dsp:nvSpPr>
        <dsp:cNvPr id="0" name=""/>
        <dsp:cNvSpPr/>
      </dsp:nvSpPr>
      <dsp:spPr>
        <a:xfrm rot="16200000">
          <a:off x="-560081" y="4079956"/>
          <a:ext cx="11632205" cy="3472292"/>
        </a:xfrm>
        <a:prstGeom prst="flowChartManualOperation">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0" rIns="247650" bIns="0" numCol="1" spcCol="1270" anchor="t" anchorCtr="0">
          <a:noAutofit/>
        </a:bodyPr>
        <a:lstStyle/>
        <a:p>
          <a:pPr marL="0" lvl="0" indent="0" algn="l" defTabSz="1733550">
            <a:lnSpc>
              <a:spcPct val="90000"/>
            </a:lnSpc>
            <a:spcBef>
              <a:spcPct val="0"/>
            </a:spcBef>
            <a:spcAft>
              <a:spcPct val="35000"/>
            </a:spcAft>
            <a:buNone/>
          </a:pPr>
          <a:r>
            <a:rPr lang="en-US" sz="3900" b="1" kern="1200" dirty="0"/>
            <a:t>Organizations</a:t>
          </a:r>
          <a:r>
            <a:rPr lang="en-US" sz="3900" kern="1200" dirty="0"/>
            <a:t>:</a:t>
          </a:r>
        </a:p>
        <a:p>
          <a:pPr marL="0" lvl="0" indent="0" algn="l" defTabSz="1733550">
            <a:lnSpc>
              <a:spcPct val="90000"/>
            </a:lnSpc>
            <a:spcBef>
              <a:spcPct val="0"/>
            </a:spcBef>
            <a:spcAft>
              <a:spcPct val="35000"/>
            </a:spcAft>
            <a:buNone/>
          </a:pPr>
          <a:endParaRPr lang="en-US" sz="4000" kern="1200" dirty="0"/>
        </a:p>
        <a:p>
          <a:pPr marL="285750" lvl="1" indent="-285750" algn="l" defTabSz="1778000">
            <a:lnSpc>
              <a:spcPct val="90000"/>
            </a:lnSpc>
            <a:spcBef>
              <a:spcPct val="0"/>
            </a:spcBef>
            <a:spcAft>
              <a:spcPct val="15000"/>
            </a:spcAft>
            <a:buChar char="•"/>
          </a:pPr>
          <a:r>
            <a:rPr lang="en-US" sz="4000" kern="1200" dirty="0"/>
            <a:t>Pediatricians and family offices</a:t>
          </a:r>
        </a:p>
        <a:p>
          <a:pPr marL="285750" lvl="1" indent="-285750" algn="l" defTabSz="1778000">
            <a:lnSpc>
              <a:spcPct val="90000"/>
            </a:lnSpc>
            <a:spcBef>
              <a:spcPct val="0"/>
            </a:spcBef>
            <a:spcAft>
              <a:spcPct val="15000"/>
            </a:spcAft>
            <a:buChar char="•"/>
          </a:pPr>
          <a:r>
            <a:rPr lang="en-US" sz="4000" kern="1200" dirty="0"/>
            <a:t>WIC</a:t>
          </a:r>
        </a:p>
        <a:p>
          <a:pPr marL="285750" lvl="1" indent="-285750" algn="l" defTabSz="1778000">
            <a:lnSpc>
              <a:spcPct val="90000"/>
            </a:lnSpc>
            <a:spcBef>
              <a:spcPct val="0"/>
            </a:spcBef>
            <a:spcAft>
              <a:spcPct val="15000"/>
            </a:spcAft>
            <a:buChar char="•"/>
          </a:pPr>
          <a:r>
            <a:rPr lang="en-US" sz="4000" kern="1200" dirty="0"/>
            <a:t>EI home health</a:t>
          </a:r>
        </a:p>
        <a:p>
          <a:pPr marL="285750" lvl="1" indent="-285750" algn="l" defTabSz="1778000">
            <a:lnSpc>
              <a:spcPct val="90000"/>
            </a:lnSpc>
            <a:spcBef>
              <a:spcPct val="0"/>
            </a:spcBef>
            <a:spcAft>
              <a:spcPct val="15000"/>
            </a:spcAft>
            <a:buChar char="•"/>
          </a:pPr>
          <a:r>
            <a:rPr lang="en-US" sz="4000" kern="1200" dirty="0"/>
            <a:t> Child-care programs</a:t>
          </a:r>
        </a:p>
        <a:p>
          <a:pPr marL="285750" lvl="1" indent="-285750" algn="l" defTabSz="1778000">
            <a:lnSpc>
              <a:spcPct val="90000"/>
            </a:lnSpc>
            <a:spcBef>
              <a:spcPct val="0"/>
            </a:spcBef>
            <a:spcAft>
              <a:spcPct val="15000"/>
            </a:spcAft>
            <a:buChar char="•"/>
          </a:pPr>
          <a:r>
            <a:rPr lang="en-US" sz="4000" kern="1200" dirty="0"/>
            <a:t> DCYF</a:t>
          </a:r>
        </a:p>
        <a:p>
          <a:pPr marL="285750" lvl="1" indent="-285750" algn="l" defTabSz="1778000">
            <a:lnSpc>
              <a:spcPct val="90000"/>
            </a:lnSpc>
            <a:spcBef>
              <a:spcPct val="0"/>
            </a:spcBef>
            <a:spcAft>
              <a:spcPct val="15000"/>
            </a:spcAft>
            <a:buChar char="•"/>
          </a:pPr>
          <a:r>
            <a:rPr lang="en-US" sz="4000" kern="1200" dirty="0"/>
            <a:t> OBGYN</a:t>
          </a:r>
        </a:p>
      </dsp:txBody>
      <dsp:txXfrm rot="5400000">
        <a:off x="3519875" y="2326441"/>
        <a:ext cx="3472292" cy="6979323"/>
      </dsp:txXfrm>
    </dsp:sp>
    <dsp:sp modelId="{B42FCDAD-048A-5242-B5BB-5B72C9DD8A21}">
      <dsp:nvSpPr>
        <dsp:cNvPr id="0" name=""/>
        <dsp:cNvSpPr/>
      </dsp:nvSpPr>
      <dsp:spPr>
        <a:xfrm rot="16200000">
          <a:off x="3119465" y="4104703"/>
          <a:ext cx="11632205" cy="3422798"/>
        </a:xfrm>
        <a:prstGeom prst="flowChartManualOperation">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0" rIns="247650" bIns="0" numCol="1" spcCol="1270" anchor="t" anchorCtr="0">
          <a:noAutofit/>
        </a:bodyPr>
        <a:lstStyle/>
        <a:p>
          <a:pPr marL="0" lvl="0" indent="0" algn="l" defTabSz="1733550">
            <a:lnSpc>
              <a:spcPct val="90000"/>
            </a:lnSpc>
            <a:spcBef>
              <a:spcPct val="0"/>
            </a:spcBef>
            <a:spcAft>
              <a:spcPct val="35000"/>
            </a:spcAft>
            <a:buNone/>
          </a:pPr>
          <a:r>
            <a:rPr lang="en-US" sz="3900" b="1" kern="1200" dirty="0"/>
            <a:t>Contacts:</a:t>
          </a:r>
        </a:p>
        <a:p>
          <a:pPr marL="0" lvl="0" indent="0" algn="l" defTabSz="1733550">
            <a:lnSpc>
              <a:spcPct val="90000"/>
            </a:lnSpc>
            <a:spcBef>
              <a:spcPct val="0"/>
            </a:spcBef>
            <a:spcAft>
              <a:spcPct val="35000"/>
            </a:spcAft>
            <a:buNone/>
          </a:pPr>
          <a:endParaRPr lang="en-US" sz="3900" kern="1200" dirty="0"/>
        </a:p>
        <a:p>
          <a:pPr marL="285750" lvl="1" indent="-285750" algn="l" defTabSz="1778000">
            <a:lnSpc>
              <a:spcPct val="90000"/>
            </a:lnSpc>
            <a:spcBef>
              <a:spcPct val="0"/>
            </a:spcBef>
            <a:spcAft>
              <a:spcPct val="15000"/>
            </a:spcAft>
            <a:buChar char="•"/>
          </a:pPr>
          <a:r>
            <a:rPr lang="en-US" sz="4000" b="0" kern="1200" dirty="0"/>
            <a:t>WIC</a:t>
          </a:r>
          <a:endParaRPr lang="en-US" sz="4000" kern="1200" dirty="0"/>
        </a:p>
        <a:p>
          <a:pPr marL="285750" lvl="1" indent="-285750" algn="l" defTabSz="1778000">
            <a:lnSpc>
              <a:spcPct val="90000"/>
            </a:lnSpc>
            <a:spcBef>
              <a:spcPct val="0"/>
            </a:spcBef>
            <a:spcAft>
              <a:spcPct val="15000"/>
            </a:spcAft>
            <a:buChar char="•"/>
          </a:pPr>
          <a:r>
            <a:rPr lang="en-US" sz="4000" b="0" kern="1200" dirty="0" err="1"/>
            <a:t>Developmen-tal</a:t>
          </a:r>
          <a:r>
            <a:rPr lang="en-US" sz="4000" b="0" kern="1200" dirty="0"/>
            <a:t> Pediatric physicians</a:t>
          </a:r>
          <a:endParaRPr lang="en-US" sz="4000" kern="1200" dirty="0"/>
        </a:p>
        <a:p>
          <a:pPr marL="285750" lvl="1" indent="-285750" algn="l" defTabSz="1778000">
            <a:lnSpc>
              <a:spcPct val="90000"/>
            </a:lnSpc>
            <a:spcBef>
              <a:spcPct val="0"/>
            </a:spcBef>
            <a:spcAft>
              <a:spcPct val="15000"/>
            </a:spcAft>
            <a:buChar char="•"/>
          </a:pPr>
          <a:r>
            <a:rPr lang="en-US" sz="4000" b="0" kern="1200" dirty="0"/>
            <a:t> Early Intervention  members</a:t>
          </a:r>
          <a:endParaRPr lang="en-US" sz="4000" kern="1200" dirty="0"/>
        </a:p>
        <a:p>
          <a:pPr marL="285750" lvl="1" indent="-285750" algn="l" defTabSz="1600200">
            <a:lnSpc>
              <a:spcPct val="90000"/>
            </a:lnSpc>
            <a:spcBef>
              <a:spcPct val="0"/>
            </a:spcBef>
            <a:spcAft>
              <a:spcPct val="15000"/>
            </a:spcAft>
            <a:buChar char="•"/>
          </a:pPr>
          <a:endParaRPr lang="en-US" sz="3600" kern="1200" dirty="0"/>
        </a:p>
      </dsp:txBody>
      <dsp:txXfrm rot="5400000">
        <a:off x="7224168" y="2326441"/>
        <a:ext cx="3422798" cy="6979323"/>
      </dsp:txXfrm>
    </dsp:sp>
    <dsp:sp modelId="{F851F547-7CA5-F845-ADEB-81DE774ECA85}">
      <dsp:nvSpPr>
        <dsp:cNvPr id="0" name=""/>
        <dsp:cNvSpPr/>
      </dsp:nvSpPr>
      <dsp:spPr>
        <a:xfrm rot="16200000">
          <a:off x="6882038" y="3996930"/>
          <a:ext cx="11632205" cy="3638343"/>
        </a:xfrm>
        <a:prstGeom prst="flowChartManualOperation">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0" rIns="247650" bIns="0" numCol="1" spcCol="1270" anchor="t" anchorCtr="0">
          <a:noAutofit/>
        </a:bodyPr>
        <a:lstStyle/>
        <a:p>
          <a:pPr marL="0" lvl="0" indent="0" algn="l" defTabSz="1733550">
            <a:lnSpc>
              <a:spcPct val="90000"/>
            </a:lnSpc>
            <a:spcBef>
              <a:spcPct val="0"/>
            </a:spcBef>
            <a:spcAft>
              <a:spcPct val="35000"/>
            </a:spcAft>
            <a:buNone/>
          </a:pPr>
          <a:r>
            <a:rPr lang="en-US" sz="3900" b="1" kern="1200" dirty="0"/>
            <a:t>Best Method to Share:</a:t>
          </a:r>
        </a:p>
        <a:p>
          <a:pPr marL="0" lvl="0" indent="0" algn="l" defTabSz="1733550">
            <a:lnSpc>
              <a:spcPct val="90000"/>
            </a:lnSpc>
            <a:spcBef>
              <a:spcPct val="0"/>
            </a:spcBef>
            <a:spcAft>
              <a:spcPct val="35000"/>
            </a:spcAft>
            <a:buNone/>
          </a:pPr>
          <a:endParaRPr lang="en-US" sz="3900" kern="1200" dirty="0"/>
        </a:p>
        <a:p>
          <a:pPr marL="285750" lvl="1" indent="-285750" algn="l" defTabSz="1778000">
            <a:lnSpc>
              <a:spcPct val="90000"/>
            </a:lnSpc>
            <a:spcBef>
              <a:spcPct val="0"/>
            </a:spcBef>
            <a:spcAft>
              <a:spcPct val="15000"/>
            </a:spcAft>
            <a:buChar char="•"/>
          </a:pPr>
          <a:r>
            <a:rPr lang="en-US" sz="4000" b="0" kern="1200" dirty="0"/>
            <a:t>Mail</a:t>
          </a:r>
          <a:endParaRPr lang="en-US" sz="4000" kern="1200" dirty="0"/>
        </a:p>
        <a:p>
          <a:pPr marL="285750" lvl="1" indent="-285750" algn="l" defTabSz="1778000">
            <a:lnSpc>
              <a:spcPct val="90000"/>
            </a:lnSpc>
            <a:spcBef>
              <a:spcPct val="0"/>
            </a:spcBef>
            <a:spcAft>
              <a:spcPct val="15000"/>
            </a:spcAft>
            <a:buChar char="•"/>
          </a:pPr>
          <a:r>
            <a:rPr lang="en-US" sz="4000" b="0" kern="1200" dirty="0"/>
            <a:t>Social media (FB and Instagram)</a:t>
          </a:r>
          <a:endParaRPr lang="en-US" sz="4000" kern="1200" dirty="0"/>
        </a:p>
        <a:p>
          <a:pPr marL="285750" lvl="1" indent="-285750" algn="l" defTabSz="1778000">
            <a:lnSpc>
              <a:spcPct val="90000"/>
            </a:lnSpc>
            <a:spcBef>
              <a:spcPct val="0"/>
            </a:spcBef>
            <a:spcAft>
              <a:spcPct val="15000"/>
            </a:spcAft>
            <a:buChar char="•"/>
          </a:pPr>
          <a:r>
            <a:rPr lang="en-US" sz="4000" b="0" kern="1200" dirty="0"/>
            <a:t>Placing them at childcare centers/doctor’s offices</a:t>
          </a:r>
          <a:endParaRPr lang="en-US" sz="4000" kern="1200" dirty="0"/>
        </a:p>
      </dsp:txBody>
      <dsp:txXfrm rot="5400000">
        <a:off x="10878969" y="2326440"/>
        <a:ext cx="3638343" cy="6979323"/>
      </dsp:txXfrm>
    </dsp:sp>
    <dsp:sp modelId="{C3FBC819-DB5E-3940-AB3C-44A2B769263C}">
      <dsp:nvSpPr>
        <dsp:cNvPr id="0" name=""/>
        <dsp:cNvSpPr/>
      </dsp:nvSpPr>
      <dsp:spPr>
        <a:xfrm rot="16200000">
          <a:off x="10479890" y="4269424"/>
          <a:ext cx="11632205" cy="3093356"/>
        </a:xfrm>
        <a:prstGeom prst="flowChartManualOperation">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0" rIns="247650" bIns="0" numCol="1" spcCol="1270" anchor="t" anchorCtr="0">
          <a:noAutofit/>
        </a:bodyPr>
        <a:lstStyle/>
        <a:p>
          <a:pPr marL="0" lvl="0" indent="0" algn="l" defTabSz="1733550">
            <a:lnSpc>
              <a:spcPct val="90000"/>
            </a:lnSpc>
            <a:spcBef>
              <a:spcPct val="0"/>
            </a:spcBef>
            <a:spcAft>
              <a:spcPct val="35000"/>
            </a:spcAft>
            <a:buNone/>
          </a:pPr>
          <a:r>
            <a:rPr lang="en-US" sz="3900" b="1" kern="1200" dirty="0"/>
            <a:t>Specific Materials:</a:t>
          </a:r>
        </a:p>
        <a:p>
          <a:pPr marL="0" lvl="0" indent="0" algn="l" defTabSz="1733550">
            <a:lnSpc>
              <a:spcPct val="90000"/>
            </a:lnSpc>
            <a:spcBef>
              <a:spcPct val="0"/>
            </a:spcBef>
            <a:spcAft>
              <a:spcPct val="35000"/>
            </a:spcAft>
            <a:buNone/>
          </a:pPr>
          <a:endParaRPr lang="en-US" sz="3900" b="1" kern="1200" dirty="0"/>
        </a:p>
        <a:p>
          <a:pPr marL="285750" lvl="1" indent="-285750" algn="l" defTabSz="1778000">
            <a:lnSpc>
              <a:spcPct val="90000"/>
            </a:lnSpc>
            <a:spcBef>
              <a:spcPct val="0"/>
            </a:spcBef>
            <a:spcAft>
              <a:spcPct val="15000"/>
            </a:spcAft>
            <a:buChar char="•"/>
          </a:pPr>
          <a:r>
            <a:rPr lang="en-US" sz="4000" b="0" kern="1200" dirty="0"/>
            <a:t>Milestone Moments Checklists</a:t>
          </a:r>
          <a:endParaRPr lang="en-US" sz="4000" kern="1200" dirty="0"/>
        </a:p>
        <a:p>
          <a:pPr marL="285750" lvl="1" indent="-285750" algn="l" defTabSz="1778000">
            <a:lnSpc>
              <a:spcPct val="90000"/>
            </a:lnSpc>
            <a:spcBef>
              <a:spcPct val="0"/>
            </a:spcBef>
            <a:spcAft>
              <a:spcPct val="15000"/>
            </a:spcAft>
            <a:buChar char="•"/>
          </a:pPr>
          <a:r>
            <a:rPr lang="en-US" sz="4000" b="0" kern="1200" dirty="0"/>
            <a:t> Children’s Books</a:t>
          </a:r>
          <a:endParaRPr lang="en-US" sz="4000" kern="1200" dirty="0"/>
        </a:p>
        <a:p>
          <a:pPr marL="285750" lvl="1" indent="-285750" algn="l" defTabSz="1778000">
            <a:lnSpc>
              <a:spcPct val="90000"/>
            </a:lnSpc>
            <a:spcBef>
              <a:spcPct val="0"/>
            </a:spcBef>
            <a:spcAft>
              <a:spcPct val="15000"/>
            </a:spcAft>
            <a:buChar char="•"/>
          </a:pPr>
          <a:r>
            <a:rPr lang="en-US" sz="4000" b="0" kern="1200" dirty="0"/>
            <a:t>Milestone Moments Handbook</a:t>
          </a:r>
          <a:endParaRPr lang="en-US" sz="4000" kern="1200" dirty="0"/>
        </a:p>
        <a:p>
          <a:pPr marL="285750" lvl="1" indent="-285750" algn="l" defTabSz="1778000">
            <a:lnSpc>
              <a:spcPct val="90000"/>
            </a:lnSpc>
            <a:spcBef>
              <a:spcPct val="0"/>
            </a:spcBef>
            <a:spcAft>
              <a:spcPct val="15000"/>
            </a:spcAft>
            <a:buChar char="•"/>
          </a:pPr>
          <a:r>
            <a:rPr lang="en-US" sz="4000" b="0" kern="1200" dirty="0"/>
            <a:t>Tracker App</a:t>
          </a:r>
          <a:endParaRPr lang="en-US" sz="4000" kern="1200" dirty="0"/>
        </a:p>
      </dsp:txBody>
      <dsp:txXfrm rot="5400000">
        <a:off x="14749314" y="2326441"/>
        <a:ext cx="3093356" cy="6979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B04F-2979-6745-90D1-0499561C72A5}">
      <dsp:nvSpPr>
        <dsp:cNvPr id="0" name=""/>
        <dsp:cNvSpPr/>
      </dsp:nvSpPr>
      <dsp:spPr>
        <a:xfrm>
          <a:off x="2128885" y="5257"/>
          <a:ext cx="12231074" cy="14037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000000"/>
              </a:solidFill>
              <a:latin typeface="+mj-lt"/>
            </a:rPr>
            <a:t>Reviewed and organized the </a:t>
          </a:r>
          <a:r>
            <a:rPr lang="en-US" sz="4300" i="1" kern="1200" dirty="0">
              <a:solidFill>
                <a:srgbClr val="000000"/>
              </a:solidFill>
              <a:latin typeface="+mj-lt"/>
            </a:rPr>
            <a:t>LTSAE </a:t>
          </a:r>
          <a:r>
            <a:rPr lang="en-US" sz="4300" kern="1200" dirty="0">
              <a:solidFill>
                <a:srgbClr val="000000"/>
              </a:solidFill>
              <a:latin typeface="+mj-lt"/>
            </a:rPr>
            <a:t>materials</a:t>
          </a:r>
        </a:p>
      </dsp:txBody>
      <dsp:txXfrm>
        <a:off x="2170000" y="46372"/>
        <a:ext cx="12148844" cy="1321535"/>
      </dsp:txXfrm>
    </dsp:sp>
    <dsp:sp modelId="{A52ECB58-D501-F64D-B266-F52D05C7ED54}">
      <dsp:nvSpPr>
        <dsp:cNvPr id="0" name=""/>
        <dsp:cNvSpPr/>
      </dsp:nvSpPr>
      <dsp:spPr>
        <a:xfrm rot="5400000">
          <a:off x="7797926" y="1446412"/>
          <a:ext cx="892991" cy="712331"/>
        </a:xfrm>
        <a:prstGeom prst="rightArrow">
          <a:avLst>
            <a:gd name="adj1" fmla="val 60000"/>
            <a:gd name="adj2" fmla="val 50000"/>
          </a:avLst>
        </a:prstGeom>
        <a:solidFill>
          <a:schemeClr val="bg2">
            <a:lumMod val="6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rot="-5400000">
        <a:off x="8030722" y="1356083"/>
        <a:ext cx="427399" cy="679292"/>
      </dsp:txXfrm>
    </dsp:sp>
    <dsp:sp modelId="{F1F4403D-7167-CB44-AE1E-7E6C75A56870}">
      <dsp:nvSpPr>
        <dsp:cNvPr id="0" name=""/>
        <dsp:cNvSpPr/>
      </dsp:nvSpPr>
      <dsp:spPr>
        <a:xfrm>
          <a:off x="2128885" y="2196133"/>
          <a:ext cx="12231074" cy="14037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000000"/>
              </a:solidFill>
              <a:latin typeface="+mj-lt"/>
            </a:rPr>
            <a:t>Created a survey of questions</a:t>
          </a:r>
        </a:p>
      </dsp:txBody>
      <dsp:txXfrm>
        <a:off x="2170000" y="2237248"/>
        <a:ext cx="12148844" cy="1321535"/>
      </dsp:txXfrm>
    </dsp:sp>
    <dsp:sp modelId="{575A440C-FFBF-3E40-BEBE-B4B5527E6D03}">
      <dsp:nvSpPr>
        <dsp:cNvPr id="0" name=""/>
        <dsp:cNvSpPr/>
      </dsp:nvSpPr>
      <dsp:spPr>
        <a:xfrm rot="5400000">
          <a:off x="7797926" y="3637288"/>
          <a:ext cx="892991" cy="712331"/>
        </a:xfrm>
        <a:prstGeom prst="rightArrow">
          <a:avLst>
            <a:gd name="adj1" fmla="val 60000"/>
            <a:gd name="adj2" fmla="val 50000"/>
          </a:avLst>
        </a:prstGeom>
        <a:solidFill>
          <a:schemeClr val="bg2">
            <a:lumMod val="6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rot="-5400000">
        <a:off x="8030722" y="3546959"/>
        <a:ext cx="427399" cy="679292"/>
      </dsp:txXfrm>
    </dsp:sp>
    <dsp:sp modelId="{E31C950A-DCBC-B445-8C3C-66B3FD8DFE13}">
      <dsp:nvSpPr>
        <dsp:cNvPr id="0" name=""/>
        <dsp:cNvSpPr/>
      </dsp:nvSpPr>
      <dsp:spPr>
        <a:xfrm>
          <a:off x="2241127" y="4387009"/>
          <a:ext cx="12006590" cy="14088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0000"/>
              </a:solidFill>
              <a:latin typeface="+mj-lt"/>
            </a:rPr>
            <a:t> </a:t>
          </a:r>
          <a:r>
            <a:rPr lang="en-US" sz="4300" kern="1200" dirty="0">
              <a:solidFill>
                <a:srgbClr val="000000"/>
              </a:solidFill>
              <a:latin typeface="+mj-lt"/>
            </a:rPr>
            <a:t>Met and collaborated with professionals around NH</a:t>
          </a:r>
        </a:p>
      </dsp:txBody>
      <dsp:txXfrm>
        <a:off x="2282390" y="4428272"/>
        <a:ext cx="11924064" cy="1326292"/>
      </dsp:txXfrm>
    </dsp:sp>
    <dsp:sp modelId="{0027F0CA-8B8D-7940-9690-F83F72CAE80D}">
      <dsp:nvSpPr>
        <dsp:cNvPr id="0" name=""/>
        <dsp:cNvSpPr/>
      </dsp:nvSpPr>
      <dsp:spPr>
        <a:xfrm rot="5400000">
          <a:off x="7797926" y="5833217"/>
          <a:ext cx="892991" cy="712331"/>
        </a:xfrm>
        <a:prstGeom prst="rightArrow">
          <a:avLst>
            <a:gd name="adj1" fmla="val 60000"/>
            <a:gd name="adj2" fmla="val 50000"/>
          </a:avLst>
        </a:prstGeom>
        <a:solidFill>
          <a:schemeClr val="bg2">
            <a:lumMod val="6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rot="-5400000">
        <a:off x="8030722" y="5742888"/>
        <a:ext cx="427399" cy="679292"/>
      </dsp:txXfrm>
    </dsp:sp>
    <dsp:sp modelId="{8D297B2E-591C-9141-9E48-253CBBFB8329}">
      <dsp:nvSpPr>
        <dsp:cNvPr id="0" name=""/>
        <dsp:cNvSpPr/>
      </dsp:nvSpPr>
      <dsp:spPr>
        <a:xfrm>
          <a:off x="2297264" y="6582939"/>
          <a:ext cx="11894316" cy="18261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000000"/>
              </a:solidFill>
              <a:latin typeface="+mj-lt"/>
            </a:rPr>
            <a:t>Analyzed information from survey and interviews</a:t>
          </a:r>
        </a:p>
      </dsp:txBody>
      <dsp:txXfrm>
        <a:off x="2350749" y="6636424"/>
        <a:ext cx="11787346" cy="1719143"/>
      </dsp:txXfrm>
    </dsp:sp>
    <dsp:sp modelId="{0F9F728B-45AF-2A44-BFE7-22CB647472B0}">
      <dsp:nvSpPr>
        <dsp:cNvPr id="0" name=""/>
        <dsp:cNvSpPr/>
      </dsp:nvSpPr>
      <dsp:spPr>
        <a:xfrm rot="5400000">
          <a:off x="7797926" y="8446441"/>
          <a:ext cx="892991" cy="712331"/>
        </a:xfrm>
        <a:prstGeom prst="rightArrow">
          <a:avLst>
            <a:gd name="adj1" fmla="val 60000"/>
            <a:gd name="adj2" fmla="val 50000"/>
          </a:avLst>
        </a:prstGeom>
        <a:solidFill>
          <a:schemeClr val="bg2">
            <a:lumMod val="6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rot="-5400000">
        <a:off x="8030722" y="8356112"/>
        <a:ext cx="427399" cy="679292"/>
      </dsp:txXfrm>
    </dsp:sp>
    <dsp:sp modelId="{DC834A65-5705-7F4C-A0AB-7D10F9547C83}">
      <dsp:nvSpPr>
        <dsp:cNvPr id="0" name=""/>
        <dsp:cNvSpPr/>
      </dsp:nvSpPr>
      <dsp:spPr>
        <a:xfrm>
          <a:off x="2185022" y="9196163"/>
          <a:ext cx="12118800" cy="12087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000000"/>
              </a:solidFill>
              <a:latin typeface="+mj-lt"/>
            </a:rPr>
            <a:t>Assembled distribution plan </a:t>
          </a:r>
        </a:p>
      </dsp:txBody>
      <dsp:txXfrm>
        <a:off x="2220426" y="9231567"/>
        <a:ext cx="12047992" cy="1137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49C59-45CA-9747-8A78-E333B1143B93}">
      <dsp:nvSpPr>
        <dsp:cNvPr id="0" name=""/>
        <dsp:cNvSpPr/>
      </dsp:nvSpPr>
      <dsp:spPr>
        <a:xfrm>
          <a:off x="0" y="1747077"/>
          <a:ext cx="5402622" cy="816070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8308" rIns="231140" bIns="0" numCol="1" spcCol="1270" anchor="t" anchorCtr="0">
          <a:noAutofit/>
        </a:bodyPr>
        <a:lstStyle/>
        <a:p>
          <a:pPr marL="0" lvl="0" indent="0" algn="r" defTabSz="2311400">
            <a:lnSpc>
              <a:spcPct val="90000"/>
            </a:lnSpc>
            <a:spcBef>
              <a:spcPct val="0"/>
            </a:spcBef>
            <a:spcAft>
              <a:spcPct val="35000"/>
            </a:spcAft>
            <a:buNone/>
          </a:pPr>
          <a:r>
            <a:rPr lang="en-US" sz="5200" i="1" kern="1200" dirty="0">
              <a:solidFill>
                <a:srgbClr val="000000"/>
              </a:solidFill>
              <a:latin typeface="+mj-lt"/>
            </a:rPr>
            <a:t>WMG</a:t>
          </a:r>
        </a:p>
      </dsp:txBody>
      <dsp:txXfrm rot="16200000">
        <a:off x="-2805628" y="4552706"/>
        <a:ext cx="6691781" cy="1080524"/>
      </dsp:txXfrm>
    </dsp:sp>
    <dsp:sp modelId="{D33055E3-87FE-5E44-B711-D45B9874618B}">
      <dsp:nvSpPr>
        <dsp:cNvPr id="0" name=""/>
        <dsp:cNvSpPr/>
      </dsp:nvSpPr>
      <dsp:spPr>
        <a:xfrm>
          <a:off x="1011295" y="1747077"/>
          <a:ext cx="4024953" cy="8160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0876" rIns="0" bIns="0" numCol="1" spcCol="1270" anchor="t" anchorCtr="0">
          <a:noAutofit/>
        </a:bodyPr>
        <a:lstStyle/>
        <a:p>
          <a:pPr marL="0" lvl="0" indent="0" algn="l" defTabSz="1955800">
            <a:lnSpc>
              <a:spcPct val="90000"/>
            </a:lnSpc>
            <a:spcBef>
              <a:spcPct val="0"/>
            </a:spcBef>
            <a:spcAft>
              <a:spcPct val="35000"/>
            </a:spcAft>
            <a:buNone/>
          </a:pPr>
          <a:r>
            <a:rPr lang="en-US" sz="4400" i="1" kern="1200" dirty="0">
              <a:solidFill>
                <a:srgbClr val="000000"/>
              </a:solidFill>
            </a:rPr>
            <a:t>Watch Me Grow</a:t>
          </a:r>
        </a:p>
        <a:p>
          <a:pPr marL="0" lvl="0" indent="0" algn="l" defTabSz="1955800">
            <a:lnSpc>
              <a:spcPct val="90000"/>
            </a:lnSpc>
            <a:spcBef>
              <a:spcPct val="0"/>
            </a:spcBef>
            <a:spcAft>
              <a:spcPct val="35000"/>
            </a:spcAft>
            <a:buNone/>
          </a:pPr>
          <a:r>
            <a:rPr lang="en-US" sz="4000" i="1" kern="1200" dirty="0">
              <a:solidFill>
                <a:srgbClr val="000000"/>
              </a:solidFill>
            </a:rPr>
            <a:t> </a:t>
          </a:r>
        </a:p>
        <a:p>
          <a:pPr marL="0" lvl="0" indent="0" algn="l" defTabSz="1955800">
            <a:lnSpc>
              <a:spcPct val="90000"/>
            </a:lnSpc>
            <a:spcBef>
              <a:spcPct val="0"/>
            </a:spcBef>
            <a:spcAft>
              <a:spcPct val="35000"/>
            </a:spcAft>
            <a:buNone/>
          </a:pPr>
          <a:r>
            <a:rPr lang="en-US" sz="4000" kern="1200" dirty="0">
              <a:solidFill>
                <a:srgbClr val="000000"/>
              </a:solidFill>
            </a:rPr>
            <a:t>Developmental screening, referral and information system for families of children ages birth to 6 years old</a:t>
          </a:r>
        </a:p>
      </dsp:txBody>
      <dsp:txXfrm>
        <a:off x="1011295" y="1747077"/>
        <a:ext cx="4024953" cy="8160709"/>
      </dsp:txXfrm>
    </dsp:sp>
    <dsp:sp modelId="{4FA58680-F822-234A-A03F-6E9EE35A519A}">
      <dsp:nvSpPr>
        <dsp:cNvPr id="0" name=""/>
        <dsp:cNvSpPr/>
      </dsp:nvSpPr>
      <dsp:spPr>
        <a:xfrm>
          <a:off x="5523933" y="1754016"/>
          <a:ext cx="5190287" cy="816070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8308" rIns="231140" bIns="0" numCol="1" spcCol="1270" anchor="t" anchorCtr="0">
          <a:noAutofit/>
        </a:bodyPr>
        <a:lstStyle/>
        <a:p>
          <a:pPr marL="0" lvl="0" indent="0" algn="r" defTabSz="2311400">
            <a:lnSpc>
              <a:spcPct val="90000"/>
            </a:lnSpc>
            <a:spcBef>
              <a:spcPct val="0"/>
            </a:spcBef>
            <a:spcAft>
              <a:spcPct val="35000"/>
            </a:spcAft>
            <a:buNone/>
          </a:pPr>
          <a:r>
            <a:rPr lang="en-US" sz="5200" i="1" kern="1200" dirty="0">
              <a:solidFill>
                <a:srgbClr val="000000"/>
              </a:solidFill>
              <a:latin typeface="+mj-lt"/>
            </a:rPr>
            <a:t>LTSAE</a:t>
          </a:r>
        </a:p>
      </dsp:txBody>
      <dsp:txXfrm rot="16200000">
        <a:off x="2697071" y="4580878"/>
        <a:ext cx="6691781" cy="1038057"/>
      </dsp:txXfrm>
    </dsp:sp>
    <dsp:sp modelId="{C3B530C4-AFD9-A241-B24A-009281542993}">
      <dsp:nvSpPr>
        <dsp:cNvPr id="0" name=""/>
        <dsp:cNvSpPr/>
      </dsp:nvSpPr>
      <dsp:spPr>
        <a:xfrm rot="5400000">
          <a:off x="5201412" y="5588689"/>
          <a:ext cx="784790" cy="66716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45CB1-2997-6F4D-B70B-5FBE711791C3}">
      <dsp:nvSpPr>
        <dsp:cNvPr id="0" name=""/>
        <dsp:cNvSpPr/>
      </dsp:nvSpPr>
      <dsp:spPr>
        <a:xfrm>
          <a:off x="6508156" y="1754016"/>
          <a:ext cx="3866764" cy="8160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0876" rIns="0" bIns="0" numCol="1" spcCol="1270" anchor="t" anchorCtr="0">
          <a:noAutofit/>
        </a:bodyPr>
        <a:lstStyle/>
        <a:p>
          <a:pPr marL="0" lvl="0" indent="0" algn="l" defTabSz="1955800">
            <a:lnSpc>
              <a:spcPct val="90000"/>
            </a:lnSpc>
            <a:spcBef>
              <a:spcPct val="0"/>
            </a:spcBef>
            <a:spcAft>
              <a:spcPct val="35000"/>
            </a:spcAft>
            <a:buNone/>
          </a:pPr>
          <a:r>
            <a:rPr lang="en-US" sz="4400" i="1" kern="1200" dirty="0">
              <a:solidFill>
                <a:srgbClr val="000000"/>
              </a:solidFill>
              <a:latin typeface="+mj-lt"/>
            </a:rPr>
            <a:t>Learn the Signs, Act Early </a:t>
          </a:r>
        </a:p>
        <a:p>
          <a:pPr marL="0" lvl="0" indent="0" algn="l" defTabSz="1955800">
            <a:lnSpc>
              <a:spcPct val="90000"/>
            </a:lnSpc>
            <a:spcBef>
              <a:spcPct val="0"/>
            </a:spcBef>
            <a:spcAft>
              <a:spcPct val="35000"/>
            </a:spcAft>
            <a:buNone/>
          </a:pPr>
          <a:r>
            <a:rPr lang="en-US" sz="3900" kern="1200" dirty="0">
              <a:solidFill>
                <a:srgbClr val="000000"/>
              </a:solidFill>
              <a:latin typeface="+mj-lt"/>
            </a:rPr>
            <a:t>Provides parents, caregivers and professionals with information about developmental monitoring and development</a:t>
          </a:r>
        </a:p>
      </dsp:txBody>
      <dsp:txXfrm>
        <a:off x="6508156" y="1754016"/>
        <a:ext cx="3866764" cy="8160709"/>
      </dsp:txXfrm>
    </dsp:sp>
    <dsp:sp modelId="{E72EB1D3-EB5D-D640-9D78-54AFF3C7F9F3}">
      <dsp:nvSpPr>
        <dsp:cNvPr id="0" name=""/>
        <dsp:cNvSpPr/>
      </dsp:nvSpPr>
      <dsp:spPr>
        <a:xfrm>
          <a:off x="10930803" y="1747611"/>
          <a:ext cx="4993964" cy="825133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8308" rIns="231140" bIns="0" numCol="1" spcCol="1270" anchor="t" anchorCtr="0">
          <a:noAutofit/>
        </a:bodyPr>
        <a:lstStyle/>
        <a:p>
          <a:pPr marL="0" lvl="0" indent="0" algn="r" defTabSz="2311400">
            <a:lnSpc>
              <a:spcPct val="90000"/>
            </a:lnSpc>
            <a:spcBef>
              <a:spcPct val="0"/>
            </a:spcBef>
            <a:spcAft>
              <a:spcPct val="35000"/>
            </a:spcAft>
            <a:buNone/>
          </a:pPr>
          <a:r>
            <a:rPr lang="en-US" sz="5200" i="1" kern="1200" dirty="0">
              <a:solidFill>
                <a:srgbClr val="000000"/>
              </a:solidFill>
              <a:latin typeface="+mj-lt"/>
            </a:rPr>
            <a:t>NHFV</a:t>
          </a:r>
        </a:p>
      </dsp:txBody>
      <dsp:txXfrm rot="16200000">
        <a:off x="8047151" y="4631263"/>
        <a:ext cx="6766096" cy="998792"/>
      </dsp:txXfrm>
    </dsp:sp>
    <dsp:sp modelId="{A256BD9A-384B-DB4B-A93A-82B03430CD04}">
      <dsp:nvSpPr>
        <dsp:cNvPr id="0" name=""/>
        <dsp:cNvSpPr/>
      </dsp:nvSpPr>
      <dsp:spPr>
        <a:xfrm rot="5400000">
          <a:off x="10547371" y="5588689"/>
          <a:ext cx="784790" cy="66716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8BB46-E8A4-114A-9796-359711302C02}">
      <dsp:nvSpPr>
        <dsp:cNvPr id="0" name=""/>
        <dsp:cNvSpPr/>
      </dsp:nvSpPr>
      <dsp:spPr>
        <a:xfrm>
          <a:off x="11889994" y="1747611"/>
          <a:ext cx="3720503" cy="82513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4018" rIns="0" bIns="0" numCol="1" spcCol="1270" anchor="t" anchorCtr="0">
          <a:noAutofit/>
        </a:bodyPr>
        <a:lstStyle/>
        <a:p>
          <a:pPr marL="0" lvl="0" indent="0" algn="l" defTabSz="1866900">
            <a:lnSpc>
              <a:spcPct val="90000"/>
            </a:lnSpc>
            <a:spcBef>
              <a:spcPct val="0"/>
            </a:spcBef>
            <a:spcAft>
              <a:spcPct val="35000"/>
            </a:spcAft>
            <a:buNone/>
          </a:pPr>
          <a:r>
            <a:rPr lang="en-US" sz="4200" i="1" kern="1200" dirty="0">
              <a:solidFill>
                <a:srgbClr val="000000"/>
              </a:solidFill>
              <a:latin typeface="+mj-lt"/>
            </a:rPr>
            <a:t>New Hampshire Family Voices</a:t>
          </a:r>
        </a:p>
        <a:p>
          <a:pPr marL="0" lvl="0" indent="0" algn="l" defTabSz="1866900">
            <a:lnSpc>
              <a:spcPct val="90000"/>
            </a:lnSpc>
            <a:spcBef>
              <a:spcPct val="0"/>
            </a:spcBef>
            <a:spcAft>
              <a:spcPct val="35000"/>
            </a:spcAft>
            <a:buNone/>
          </a:pPr>
          <a:r>
            <a:rPr lang="en-US" sz="3800" kern="1200" dirty="0">
              <a:solidFill>
                <a:srgbClr val="000000"/>
              </a:solidFill>
              <a:latin typeface="+mj-lt"/>
            </a:rPr>
            <a:t>Houses these materials and promotes a community-based system of services that is family-centered, comprehensive, coordinated and culturally competent</a:t>
          </a:r>
        </a:p>
      </dsp:txBody>
      <dsp:txXfrm>
        <a:off x="11889994" y="1747611"/>
        <a:ext cx="3720503" cy="82513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7525999" y="9794575"/>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7525999" y="8747141"/>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7525999" y="19159549"/>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7525999" y="18112115"/>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34594800" y="15833725"/>
            <a:ext cx="15255876" cy="9571038"/>
          </a:xfrm>
        </p:spPr>
        <p:txBody>
          <a:bodyPr>
            <a:normAutofit/>
          </a:bodyPr>
          <a:lstStyle>
            <a:lvl1pPr marL="0" indent="0">
              <a:buNone/>
              <a:defRPr sz="4400"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Tree>
    <p:extLst>
      <p:ext uri="{BB962C8B-B14F-4D97-AF65-F5344CB8AC3E}">
        <p14:creationId xmlns:p14="http://schemas.microsoft.com/office/powerpoint/2010/main" val="47691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799"/>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7553271" y="8747140"/>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2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rm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127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6526" y="6914431"/>
            <a:ext cx="44165520" cy="24367494"/>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587828" y="0"/>
            <a:ext cx="51794228" cy="5440679"/>
          </a:xfrm>
          <a:prstGeom prst="rect">
            <a:avLst/>
          </a:prstGeom>
          <a:solidFill>
            <a:srgbClr val="003591"/>
          </a:soli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300" i="1" dirty="0">
                <a:solidFill>
                  <a:schemeClr val="bg1"/>
                </a:solidFill>
                <a:latin typeface="Myriad Pro" panose="020B0503030403020204" pitchFamily="34" charset="0"/>
                <a:cs typeface="Arial" panose="020B0604020202020204" pitchFamily="34" charset="0"/>
              </a:rPr>
              <a:t> </a:t>
            </a:r>
          </a:p>
        </p:txBody>
      </p:sp>
      <p:sp>
        <p:nvSpPr>
          <p:cNvPr id="14" name="Arrow: Pentagon 13">
            <a:extLst>
              <a:ext uri="{FF2B5EF4-FFF2-40B4-BE49-F238E27FC236}">
                <a16:creationId xmlns:a16="http://schemas.microsoft.com/office/drawing/2014/main" id="{9FEDE908-957E-4EF9-8184-398597C8E13C}"/>
              </a:ext>
            </a:extLst>
          </p:cNvPr>
          <p:cNvSpPr/>
          <p:nvPr userDrawn="1"/>
        </p:nvSpPr>
        <p:spPr>
          <a:xfrm rot="5400000">
            <a:off x="42118232" y="782380"/>
            <a:ext cx="7103005" cy="5904004"/>
          </a:xfrm>
          <a:prstGeom prst="homePlate">
            <a:avLst>
              <a:gd name="adj" fmla="val 32067"/>
            </a:avLst>
          </a:prstGeom>
          <a:solidFill>
            <a:srgbClr val="003591"/>
          </a:solidFill>
          <a:ln w="47625" cap="rnd">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University of New Hampshire logo">
            <a:extLst>
              <a:ext uri="{FF2B5EF4-FFF2-40B4-BE49-F238E27FC236}">
                <a16:creationId xmlns:a16="http://schemas.microsoft.com/office/drawing/2014/main" id="{03A346C1-A4EF-44B4-8A47-C043BCF1D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774944" y="1037087"/>
            <a:ext cx="1747670" cy="2104513"/>
          </a:xfrm>
          <a:prstGeom prst="rect">
            <a:avLst/>
          </a:prstGeom>
        </p:spPr>
      </p:pic>
      <p:pic>
        <p:nvPicPr>
          <p:cNvPr id="18" name="Picture 17" descr="NH ME Lend Program logo">
            <a:extLst>
              <a:ext uri="{FF2B5EF4-FFF2-40B4-BE49-F238E27FC236}">
                <a16:creationId xmlns:a16="http://schemas.microsoft.com/office/drawing/2014/main" id="{CE8913CD-8CA7-4288-944E-D0E9A6B9E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61757" y="3492424"/>
            <a:ext cx="5366548" cy="1335308"/>
          </a:xfrm>
          <a:prstGeom prst="rect">
            <a:avLst/>
          </a:prstGeom>
        </p:spPr>
      </p:pic>
      <p:sp>
        <p:nvSpPr>
          <p:cNvPr id="2" name="Title Placeholder 1"/>
          <p:cNvSpPr>
            <a:spLocks noGrp="1"/>
          </p:cNvSpPr>
          <p:nvPr>
            <p:ph type="title"/>
          </p:nvPr>
        </p:nvSpPr>
        <p:spPr>
          <a:xfrm>
            <a:off x="3226526" y="1835792"/>
            <a:ext cx="44165520" cy="1769094"/>
          </a:xfrm>
          <a:prstGeom prst="rect">
            <a:avLst/>
          </a:prstGeom>
        </p:spPr>
        <p:txBody>
          <a:bodyPr vert="horz" lIns="106674" tIns="53337" rIns="106674" bIns="53337" rtlCol="0" anchor="ctr">
            <a:normAutofit/>
          </a:bodyPr>
          <a:lstStyle/>
          <a:p>
            <a:r>
              <a:rPr lang="en-US"/>
              <a:t>Click to edit Master title style</a:t>
            </a:r>
            <a:endParaRPr lang="en-US" dirty="0"/>
          </a:p>
        </p:txBody>
      </p:sp>
      <p:grpSp>
        <p:nvGrpSpPr>
          <p:cNvPr id="10" name="Group 9" descr="NH-ME LEND Program partners' logos. Includes Dartmouth-Hitchcock, Institute on Disability, University of Maine Center for Community Inclusion and Disability Studies UCED">
            <a:extLst>
              <a:ext uri="{FF2B5EF4-FFF2-40B4-BE49-F238E27FC236}">
                <a16:creationId xmlns:a16="http://schemas.microsoft.com/office/drawing/2014/main" id="{37EA225B-B34E-41A1-8265-3497517326CB}"/>
              </a:ext>
            </a:extLst>
          </p:cNvPr>
          <p:cNvGrpSpPr/>
          <p:nvPr userDrawn="1"/>
        </p:nvGrpSpPr>
        <p:grpSpPr>
          <a:xfrm>
            <a:off x="30838140" y="35555594"/>
            <a:ext cx="19342560" cy="1812119"/>
            <a:chOff x="30606540" y="36072358"/>
            <a:chExt cx="19342560" cy="1812119"/>
          </a:xfrm>
        </p:grpSpPr>
        <p:pic>
          <p:nvPicPr>
            <p:cNvPr id="1026" name="Picture 2" descr="Dartmouth Hitchcock's Logo">
              <a:extLst>
                <a:ext uri="{FF2B5EF4-FFF2-40B4-BE49-F238E27FC236}">
                  <a16:creationId xmlns:a16="http://schemas.microsoft.com/office/drawing/2014/main" id="{E5BF99D5-1638-47BF-B81C-5C6525C6449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606540" y="36072358"/>
              <a:ext cx="6945032" cy="879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ine Center for Community Inclusion and disability Studies">
              <a:extLst>
                <a:ext uri="{FF2B5EF4-FFF2-40B4-BE49-F238E27FC236}">
                  <a16:creationId xmlns:a16="http://schemas.microsoft.com/office/drawing/2014/main" id="{B7BB1FF8-10EB-4871-B422-03AA4CCFBE5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186600" y="36228488"/>
              <a:ext cx="4762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B01FE5DB-398C-4F63-A9B2-24215D3F3C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188623" y="36125072"/>
              <a:ext cx="6360926" cy="1759405"/>
            </a:xfrm>
            <a:prstGeom prst="rect">
              <a:avLst/>
            </a:prstGeom>
          </p:spPr>
        </p:pic>
      </p:grpSp>
      <p:sp>
        <p:nvSpPr>
          <p:cNvPr id="19" name="TextBox 18">
            <a:extLst>
              <a:ext uri="{FF2B5EF4-FFF2-40B4-BE49-F238E27FC236}">
                <a16:creationId xmlns:a16="http://schemas.microsoft.com/office/drawing/2014/main" id="{E00C1324-6F8D-481B-906B-64A12369AB49}"/>
              </a:ext>
            </a:extLst>
          </p:cNvPr>
          <p:cNvSpPr txBox="1"/>
          <p:nvPr userDrawn="1"/>
        </p:nvSpPr>
        <p:spPr>
          <a:xfrm>
            <a:off x="1348740" y="35711725"/>
            <a:ext cx="28852349" cy="1759870"/>
          </a:xfrm>
          <a:prstGeom prst="rect">
            <a:avLst/>
          </a:prstGeom>
          <a:noFill/>
        </p:spPr>
        <p:txBody>
          <a:bodyPr wrap="square">
            <a:spAutoFit/>
          </a:bodyPr>
          <a:lstStyle/>
          <a:p>
            <a:pPr algn="l"/>
            <a:r>
              <a:rPr lang="en-US" sz="3600" b="0" i="1" dirty="0">
                <a:solidFill>
                  <a:srgbClr val="333333"/>
                </a:solidFill>
                <a:effectLst/>
                <a:latin typeface="Source Sans Pro" panose="020B0503030403020204" pitchFamily="34" charset="0"/>
              </a:rPr>
              <a:t>NH-ME LEND is supported by a grant (#</a:t>
            </a:r>
            <a:r>
              <a:rPr lang="en-US" sz="3600" b="0" i="0" dirty="0">
                <a:solidFill>
                  <a:srgbClr val="333333"/>
                </a:solidFill>
                <a:effectLst/>
                <a:latin typeface="Source Sans Pro" panose="020B0503030403020204" pitchFamily="34" charset="0"/>
              </a:rPr>
              <a:t>T73MC33246</a:t>
            </a:r>
            <a:r>
              <a:rPr lang="en-US" sz="3600"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p>
          <a:p>
            <a:pPr algn="l"/>
            <a:r>
              <a:rPr lang="en-US" sz="3600" b="0" i="1" dirty="0">
                <a:solidFill>
                  <a:srgbClr val="333333"/>
                </a:solidFill>
                <a:effectLst/>
                <a:latin typeface="Source Sans Pro" panose="020B0503030403020204" pitchFamily="34" charset="0"/>
              </a:rPr>
              <a:t>Learn more at iod.unh.edu/nh-me-lend</a:t>
            </a:r>
            <a:endParaRPr lang="en-US" sz="3600" dirty="0"/>
          </a:p>
        </p:txBody>
      </p:sp>
    </p:spTree>
    <p:extLst>
      <p:ext uri="{BB962C8B-B14F-4D97-AF65-F5344CB8AC3E}">
        <p14:creationId xmlns:p14="http://schemas.microsoft.com/office/powerpoint/2010/main" val="2663834418"/>
      </p:ext>
    </p:extLst>
  </p:cSld>
  <p:clrMap bg1="lt1" tx1="dk1" bg2="lt2" tx2="dk2" accent1="accent1" accent2="accent2" accent3="accent3" accent4="accent4" accent5="accent5" accent6="accent6" hlink="hlink" folHlink="folHlink"/>
  <p:sldLayoutIdLst>
    <p:sldLayoutId id="2147483718" r:id="rId1"/>
    <p:sldLayoutId id="2147483716" r:id="rId2"/>
    <p:sldLayoutId id="2147483715" r:id="rId3"/>
  </p:sldLayoutIdLst>
  <p:txStyles>
    <p:titleStyle>
      <a:lvl1pPr algn="l" defTabSz="4480304" rtl="0" eaLnBrk="1" latinLnBrk="0" hangingPunct="1">
        <a:lnSpc>
          <a:spcPct val="90000"/>
        </a:lnSpc>
        <a:spcBef>
          <a:spcPct val="0"/>
        </a:spcBef>
        <a:buNone/>
        <a:defRPr sz="21600" kern="1200">
          <a:solidFill>
            <a:schemeClr val="bg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7200" kern="1200">
          <a:solidFill>
            <a:srgbClr val="000000"/>
          </a:solidFill>
          <a:latin typeface="+mj-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7200" kern="1200">
          <a:solidFill>
            <a:srgbClr val="000000"/>
          </a:solidFill>
          <a:latin typeface="+mj-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6600" kern="1200">
          <a:solidFill>
            <a:srgbClr val="000000"/>
          </a:solidFill>
          <a:latin typeface="+mj-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2.png"/><Relationship Id="rId18" Type="http://schemas.openxmlformats.org/officeDocument/2006/relationships/diagramColors" Target="../diagrams/colors2.xml"/><Relationship Id="rId26" Type="http://schemas.microsoft.com/office/2007/relationships/diagramDrawing" Target="../diagrams/drawing3.xml"/><Relationship Id="rId3" Type="http://schemas.openxmlformats.org/officeDocument/2006/relationships/image" Target="../media/image7.png"/><Relationship Id="rId21" Type="http://schemas.openxmlformats.org/officeDocument/2006/relationships/image" Target="../media/image15.tiff"/><Relationship Id="rId7" Type="http://schemas.openxmlformats.org/officeDocument/2006/relationships/image" Target="../media/image11.png"/><Relationship Id="rId12" Type="http://schemas.microsoft.com/office/2007/relationships/diagramDrawing" Target="../diagrams/drawing1.xml"/><Relationship Id="rId17" Type="http://schemas.openxmlformats.org/officeDocument/2006/relationships/diagramQuickStyle" Target="../diagrams/quickStyle2.xml"/><Relationship Id="rId25" Type="http://schemas.openxmlformats.org/officeDocument/2006/relationships/diagramColors" Target="../diagrams/colors3.xml"/><Relationship Id="rId2" Type="http://schemas.openxmlformats.org/officeDocument/2006/relationships/image" Target="../media/image6.jpeg"/><Relationship Id="rId16" Type="http://schemas.openxmlformats.org/officeDocument/2006/relationships/diagramLayout" Target="../diagrams/layout2.xml"/><Relationship Id="rId20" Type="http://schemas.openxmlformats.org/officeDocument/2006/relationships/image" Target="../media/image14.png"/><Relationship Id="rId29"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diagramColors" Target="../diagrams/colors1.xml"/><Relationship Id="rId24" Type="http://schemas.openxmlformats.org/officeDocument/2006/relationships/diagramQuickStyle" Target="../diagrams/quickStyle3.xml"/><Relationship Id="rId5" Type="http://schemas.openxmlformats.org/officeDocument/2006/relationships/image" Target="../media/image9.png"/><Relationship Id="rId15" Type="http://schemas.openxmlformats.org/officeDocument/2006/relationships/diagramData" Target="../diagrams/data2.xml"/><Relationship Id="rId23" Type="http://schemas.openxmlformats.org/officeDocument/2006/relationships/diagramLayout" Target="../diagrams/layout3.xml"/><Relationship Id="rId28" Type="http://schemas.openxmlformats.org/officeDocument/2006/relationships/diagramLayout" Target="../diagrams/layout4.xml"/><Relationship Id="rId10" Type="http://schemas.openxmlformats.org/officeDocument/2006/relationships/diagramQuickStyle" Target="../diagrams/quickStyle1.xml"/><Relationship Id="rId19" Type="http://schemas.microsoft.com/office/2007/relationships/diagramDrawing" Target="../diagrams/drawing2.xml"/><Relationship Id="rId31"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Layout" Target="../diagrams/layout1.xml"/><Relationship Id="rId14" Type="http://schemas.openxmlformats.org/officeDocument/2006/relationships/image" Target="../media/image13.png"/><Relationship Id="rId22" Type="http://schemas.openxmlformats.org/officeDocument/2006/relationships/diagramData" Target="../diagrams/data3.xml"/><Relationship Id="rId27" Type="http://schemas.openxmlformats.org/officeDocument/2006/relationships/diagramData" Target="../diagrams/data4.xml"/><Relationship Id="rId30"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chemeClr val="tx1">
                <a:lumMod val="20000"/>
                <a:lumOff val="80000"/>
              </a:schemeClr>
            </a:gs>
            <a:gs pos="85000">
              <a:schemeClr val="bg1">
                <a:lumMod val="85000"/>
              </a:schemeClr>
            </a:gs>
            <a:gs pos="0">
              <a:schemeClr val="bg1"/>
            </a:gs>
          </a:gsLst>
          <a:lin ang="5400000" scaled="1"/>
        </a:gra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E6E0B119-321E-EE43-A9AC-93531DC03B6D}"/>
              </a:ext>
            </a:extLst>
          </p:cNvPr>
          <p:cNvSpPr/>
          <p:nvPr/>
        </p:nvSpPr>
        <p:spPr>
          <a:xfrm>
            <a:off x="144693" y="5828974"/>
            <a:ext cx="15709192" cy="2016352"/>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Rectangle 50">
            <a:extLst>
              <a:ext uri="{FF2B5EF4-FFF2-40B4-BE49-F238E27FC236}">
                <a16:creationId xmlns:a16="http://schemas.microsoft.com/office/drawing/2014/main" id="{67D116F3-EDFC-9F44-BCCF-36EDEEE40E4E}"/>
              </a:ext>
            </a:extLst>
          </p:cNvPr>
          <p:cNvSpPr/>
          <p:nvPr/>
        </p:nvSpPr>
        <p:spPr>
          <a:xfrm>
            <a:off x="19525039" y="21184067"/>
            <a:ext cx="11341440" cy="2016352"/>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a:extLst>
              <a:ext uri="{FF2B5EF4-FFF2-40B4-BE49-F238E27FC236}">
                <a16:creationId xmlns:a16="http://schemas.microsoft.com/office/drawing/2014/main" id="{877EAA69-AEE4-4D62-99A9-7E4079B60790}"/>
              </a:ext>
            </a:extLst>
          </p:cNvPr>
          <p:cNvSpPr>
            <a:spLocks noGrp="1"/>
          </p:cNvSpPr>
          <p:nvPr>
            <p:ph type="title"/>
          </p:nvPr>
        </p:nvSpPr>
        <p:spPr>
          <a:xfrm>
            <a:off x="8381682" y="1620245"/>
            <a:ext cx="34443036" cy="989267"/>
          </a:xfrm>
        </p:spPr>
        <p:txBody>
          <a:bodyPr/>
          <a:lstStyle/>
          <a:p>
            <a:pPr algn="ctr"/>
            <a:r>
              <a:rPr lang="en-US" sz="10400" dirty="0"/>
              <a:t>Watching them Grow: </a:t>
            </a:r>
            <a:br>
              <a:rPr lang="en-US" sz="10400" dirty="0"/>
            </a:br>
            <a:r>
              <a:rPr lang="en-US" sz="10400" dirty="0"/>
              <a:t>Importance of Early Developmental Screening</a:t>
            </a:r>
          </a:p>
        </p:txBody>
      </p:sp>
      <p:sp>
        <p:nvSpPr>
          <p:cNvPr id="3" name="Text Placeholder 2">
            <a:extLst>
              <a:ext uri="{FF2B5EF4-FFF2-40B4-BE49-F238E27FC236}">
                <a16:creationId xmlns:a16="http://schemas.microsoft.com/office/drawing/2014/main" id="{9F74E58B-446B-4FDA-9499-A83123281BF2}"/>
              </a:ext>
            </a:extLst>
          </p:cNvPr>
          <p:cNvSpPr>
            <a:spLocks noGrp="1"/>
          </p:cNvSpPr>
          <p:nvPr>
            <p:ph type="body" sz="quarter" idx="13"/>
          </p:nvPr>
        </p:nvSpPr>
        <p:spPr>
          <a:xfrm>
            <a:off x="13845316" y="4145036"/>
            <a:ext cx="26375215" cy="838148"/>
          </a:xfrm>
        </p:spPr>
        <p:txBody>
          <a:bodyPr/>
          <a:lstStyle/>
          <a:p>
            <a:r>
              <a:rPr lang="en-US" dirty="0"/>
              <a:t>Bianca McAfee, B.A., Communication Sciences and Disorders</a:t>
            </a:r>
          </a:p>
        </p:txBody>
      </p:sp>
      <p:sp>
        <p:nvSpPr>
          <p:cNvPr id="16" name="Text Placeholder 15">
            <a:extLst>
              <a:ext uri="{FF2B5EF4-FFF2-40B4-BE49-F238E27FC236}">
                <a16:creationId xmlns:a16="http://schemas.microsoft.com/office/drawing/2014/main" id="{5FC36A73-6CBD-4CF5-81D2-072BF810B8FE}"/>
              </a:ext>
            </a:extLst>
          </p:cNvPr>
          <p:cNvSpPr>
            <a:spLocks noGrp="1"/>
          </p:cNvSpPr>
          <p:nvPr>
            <p:ph type="body" sz="quarter" idx="28"/>
          </p:nvPr>
        </p:nvSpPr>
        <p:spPr/>
        <p:txBody>
          <a:bodyPr/>
          <a:lstStyle/>
          <a:p>
            <a:endParaRPr lang="en-US"/>
          </a:p>
        </p:txBody>
      </p:sp>
      <p:graphicFrame>
        <p:nvGraphicFramePr>
          <p:cNvPr id="24" name="Table 16">
            <a:extLst>
              <a:ext uri="{FF2B5EF4-FFF2-40B4-BE49-F238E27FC236}">
                <a16:creationId xmlns:a16="http://schemas.microsoft.com/office/drawing/2014/main" id="{79B46AAE-70D8-0848-84AF-229B2DAC6741}"/>
              </a:ext>
            </a:extLst>
          </p:cNvPr>
          <p:cNvGraphicFramePr>
            <a:graphicFrameLocks noGrp="1"/>
          </p:cNvGraphicFramePr>
          <p:nvPr>
            <p:extLst>
              <p:ext uri="{D42A27DB-BD31-4B8C-83A1-F6EECF244321}">
                <p14:modId xmlns:p14="http://schemas.microsoft.com/office/powerpoint/2010/main" val="200141230"/>
              </p:ext>
            </p:extLst>
          </p:nvPr>
        </p:nvGraphicFramePr>
        <p:xfrm>
          <a:off x="17191552" y="12076288"/>
          <a:ext cx="15924768" cy="7822384"/>
        </p:xfrm>
        <a:graphic>
          <a:graphicData uri="http://schemas.openxmlformats.org/drawingml/2006/table">
            <a:tbl>
              <a:tblPr firstRow="1" bandRow="1">
                <a:tableStyleId>{073A0DAA-6AF3-43AB-8588-CEC1D06C72B9}</a:tableStyleId>
              </a:tblPr>
              <a:tblGrid>
                <a:gridCol w="15924768">
                  <a:extLst>
                    <a:ext uri="{9D8B030D-6E8A-4147-A177-3AD203B41FA5}">
                      <a16:colId xmlns:a16="http://schemas.microsoft.com/office/drawing/2014/main" val="2087131985"/>
                    </a:ext>
                  </a:extLst>
                </a:gridCol>
              </a:tblGrid>
              <a:tr h="736352">
                <a:tc>
                  <a:txBody>
                    <a:bodyPr/>
                    <a:lstStyle/>
                    <a:p>
                      <a:pPr algn="ctr"/>
                      <a:r>
                        <a:rPr lang="en-US" sz="4400" dirty="0"/>
                        <a:t>Qualtrics Survey Questions </a:t>
                      </a:r>
                      <a:endParaRPr lang="en-US" sz="4400" dirty="0">
                        <a:latin typeface="+mj-lt"/>
                      </a:endParaRPr>
                    </a:p>
                  </a:txBody>
                  <a:tcPr/>
                </a:tc>
                <a:extLst>
                  <a:ext uri="{0D108BD9-81ED-4DB2-BD59-A6C34878D82A}">
                    <a16:rowId xmlns:a16="http://schemas.microsoft.com/office/drawing/2014/main" val="2819955782"/>
                  </a:ext>
                </a:extLst>
              </a:tr>
              <a:tr h="1048977">
                <a:tc>
                  <a:txBody>
                    <a:bodyPr/>
                    <a:lstStyle/>
                    <a:p>
                      <a:pPr algn="ctr"/>
                      <a:r>
                        <a:rPr lang="en-US" sz="4400" dirty="0">
                          <a:solidFill>
                            <a:srgbClr val="000000"/>
                          </a:solidFill>
                        </a:rPr>
                        <a:t>1) Settings that young children go to</a:t>
                      </a:r>
                      <a:endParaRPr lang="en-US" sz="4400" dirty="0">
                        <a:solidFill>
                          <a:srgbClr val="000000"/>
                        </a:solidFill>
                        <a:latin typeface="+mj-lt"/>
                      </a:endParaRPr>
                    </a:p>
                  </a:txBody>
                  <a:tcPr anchor="ctr"/>
                </a:tc>
                <a:extLst>
                  <a:ext uri="{0D108BD9-81ED-4DB2-BD59-A6C34878D82A}">
                    <a16:rowId xmlns:a16="http://schemas.microsoft.com/office/drawing/2014/main" val="224075962"/>
                  </a:ext>
                </a:extLst>
              </a:tr>
              <a:tr h="1177631">
                <a:tc>
                  <a:txBody>
                    <a:bodyPr/>
                    <a:lstStyle/>
                    <a:p>
                      <a:pPr algn="ctr"/>
                      <a:r>
                        <a:rPr lang="en-US" sz="4400" dirty="0">
                          <a:solidFill>
                            <a:srgbClr val="000000"/>
                          </a:solidFill>
                        </a:rPr>
                        <a:t>2) Organizations that would benefit from the materials</a:t>
                      </a:r>
                      <a:endParaRPr lang="en-US" sz="4400" dirty="0">
                        <a:solidFill>
                          <a:srgbClr val="000000"/>
                        </a:solidFill>
                        <a:latin typeface="+mj-lt"/>
                      </a:endParaRPr>
                    </a:p>
                  </a:txBody>
                  <a:tcPr anchor="ctr"/>
                </a:tc>
                <a:extLst>
                  <a:ext uri="{0D108BD9-81ED-4DB2-BD59-A6C34878D82A}">
                    <a16:rowId xmlns:a16="http://schemas.microsoft.com/office/drawing/2014/main" val="2715409573"/>
                  </a:ext>
                </a:extLst>
              </a:tr>
              <a:tr h="1456465">
                <a:tc>
                  <a:txBody>
                    <a:bodyPr/>
                    <a:lstStyle/>
                    <a:p>
                      <a:pPr algn="ctr"/>
                      <a:r>
                        <a:rPr lang="en-US" sz="4400" dirty="0">
                          <a:solidFill>
                            <a:srgbClr val="000000"/>
                          </a:solidFill>
                        </a:rPr>
                        <a:t>3)</a:t>
                      </a:r>
                      <a:r>
                        <a:rPr lang="en-US" sz="4400" b="0" kern="1200" dirty="0">
                          <a:solidFill>
                            <a:srgbClr val="000000"/>
                          </a:solidFill>
                          <a:effectLst/>
                        </a:rPr>
                        <a:t> Three contacts to reach out about the materials</a:t>
                      </a:r>
                      <a:endParaRPr lang="en-US" sz="4400" dirty="0">
                        <a:solidFill>
                          <a:srgbClr val="000000"/>
                        </a:solidFill>
                        <a:latin typeface="+mj-lt"/>
                      </a:endParaRPr>
                    </a:p>
                  </a:txBody>
                  <a:tcPr anchor="ctr"/>
                </a:tc>
                <a:extLst>
                  <a:ext uri="{0D108BD9-81ED-4DB2-BD59-A6C34878D82A}">
                    <a16:rowId xmlns:a16="http://schemas.microsoft.com/office/drawing/2014/main" val="4281059701"/>
                  </a:ext>
                </a:extLst>
              </a:tr>
              <a:tr h="1920846">
                <a:tc>
                  <a:txBody>
                    <a:bodyPr/>
                    <a:lstStyle/>
                    <a:p>
                      <a:pPr algn="ctr"/>
                      <a:r>
                        <a:rPr lang="en-US" sz="4400" dirty="0">
                          <a:solidFill>
                            <a:srgbClr val="000000"/>
                          </a:solidFill>
                        </a:rPr>
                        <a:t>4) </a:t>
                      </a:r>
                      <a:r>
                        <a:rPr lang="en-US" sz="4400" b="0" kern="1200" dirty="0">
                          <a:solidFill>
                            <a:srgbClr val="000000"/>
                          </a:solidFill>
                          <a:effectLst/>
                        </a:rPr>
                        <a:t>Best way to share these materials to families (e.g., through mail, placing at center, etc.)</a:t>
                      </a:r>
                      <a:endParaRPr lang="en-US" sz="4400" dirty="0">
                        <a:solidFill>
                          <a:srgbClr val="000000"/>
                        </a:solidFill>
                        <a:latin typeface="+mj-lt"/>
                      </a:endParaRPr>
                    </a:p>
                  </a:txBody>
                  <a:tcPr anchor="ctr"/>
                </a:tc>
                <a:extLst>
                  <a:ext uri="{0D108BD9-81ED-4DB2-BD59-A6C34878D82A}">
                    <a16:rowId xmlns:a16="http://schemas.microsoft.com/office/drawing/2014/main" val="2167328447"/>
                  </a:ext>
                </a:extLst>
              </a:tr>
              <a:tr h="1456465">
                <a:tc>
                  <a:txBody>
                    <a:bodyPr/>
                    <a:lstStyle/>
                    <a:p>
                      <a:pPr algn="ctr"/>
                      <a:r>
                        <a:rPr lang="en-US" sz="4400" dirty="0">
                          <a:solidFill>
                            <a:srgbClr val="000000"/>
                          </a:solidFill>
                        </a:rPr>
                        <a:t>5) </a:t>
                      </a:r>
                      <a:r>
                        <a:rPr lang="en-US" sz="4400" b="0" kern="1200" dirty="0">
                          <a:solidFill>
                            <a:srgbClr val="000000"/>
                          </a:solidFill>
                          <a:effectLst/>
                        </a:rPr>
                        <a:t>Specific materials that NH families would benefit from most</a:t>
                      </a:r>
                      <a:endParaRPr lang="en-US" sz="4400" dirty="0">
                        <a:solidFill>
                          <a:srgbClr val="000000"/>
                        </a:solidFill>
                        <a:latin typeface="+mj-lt"/>
                      </a:endParaRPr>
                    </a:p>
                  </a:txBody>
                  <a:tcPr anchor="ctr"/>
                </a:tc>
                <a:extLst>
                  <a:ext uri="{0D108BD9-81ED-4DB2-BD59-A6C34878D82A}">
                    <a16:rowId xmlns:a16="http://schemas.microsoft.com/office/drawing/2014/main" val="3649634774"/>
                  </a:ext>
                </a:extLst>
              </a:tr>
            </a:tbl>
          </a:graphicData>
        </a:graphic>
      </p:graphicFrame>
      <p:pic>
        <p:nvPicPr>
          <p:cNvPr id="25" name="Picture 24" descr="wmg logo.JPG">
            <a:extLst>
              <a:ext uri="{FF2B5EF4-FFF2-40B4-BE49-F238E27FC236}">
                <a16:creationId xmlns:a16="http://schemas.microsoft.com/office/drawing/2014/main" id="{6030BD06-34C4-D344-807A-FC432D1E5809}"/>
              </a:ext>
            </a:extLst>
          </p:cNvPr>
          <p:cNvPicPr>
            <a:picLocks noChangeAspect="1"/>
          </p:cNvPicPr>
          <p:nvPr/>
        </p:nvPicPr>
        <p:blipFill>
          <a:blip r:embed="rId2" cstate="print"/>
          <a:stretch>
            <a:fillRect/>
          </a:stretch>
        </p:blipFill>
        <p:spPr>
          <a:xfrm>
            <a:off x="343549" y="236136"/>
            <a:ext cx="4216038" cy="4497107"/>
          </a:xfrm>
          <a:prstGeom prst="rect">
            <a:avLst/>
          </a:prstGeom>
        </p:spPr>
      </p:pic>
      <p:pic>
        <p:nvPicPr>
          <p:cNvPr id="23" name="Picture 22" descr="A close up of a box&#10;&#10;Description automatically generated">
            <a:extLst>
              <a:ext uri="{FF2B5EF4-FFF2-40B4-BE49-F238E27FC236}">
                <a16:creationId xmlns:a16="http://schemas.microsoft.com/office/drawing/2014/main" id="{54F01B6D-5623-8E45-84AC-C5CCD5C74798}"/>
              </a:ext>
            </a:extLst>
          </p:cNvPr>
          <p:cNvPicPr>
            <a:picLocks noChangeAspect="1"/>
          </p:cNvPicPr>
          <p:nvPr/>
        </p:nvPicPr>
        <p:blipFill>
          <a:blip r:embed="rId3"/>
          <a:stretch>
            <a:fillRect/>
          </a:stretch>
        </p:blipFill>
        <p:spPr>
          <a:xfrm>
            <a:off x="17335222" y="8224294"/>
            <a:ext cx="3583446" cy="3330498"/>
          </a:xfrm>
          <a:prstGeom prst="rect">
            <a:avLst/>
          </a:prstGeom>
        </p:spPr>
      </p:pic>
      <p:pic>
        <p:nvPicPr>
          <p:cNvPr id="29" name="Picture 28" descr="Graphical user interface&#10;&#10;Description automatically generated">
            <a:extLst>
              <a:ext uri="{FF2B5EF4-FFF2-40B4-BE49-F238E27FC236}">
                <a16:creationId xmlns:a16="http://schemas.microsoft.com/office/drawing/2014/main" id="{E2978666-BFFF-9C4C-80D5-198B0F3730D8}"/>
              </a:ext>
            </a:extLst>
          </p:cNvPr>
          <p:cNvPicPr>
            <a:picLocks noChangeAspect="1"/>
          </p:cNvPicPr>
          <p:nvPr/>
        </p:nvPicPr>
        <p:blipFill rotWithShape="1">
          <a:blip r:embed="rId4"/>
          <a:srcRect l="10473" t="13827" r="3816" b="9205"/>
          <a:stretch/>
        </p:blipFill>
        <p:spPr>
          <a:xfrm>
            <a:off x="16139511" y="20115224"/>
            <a:ext cx="3456231" cy="3085195"/>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AD2C4E8A-27F6-A440-A571-71961C9DC3F7}"/>
              </a:ext>
            </a:extLst>
          </p:cNvPr>
          <p:cNvPicPr>
            <a:picLocks noChangeAspect="1"/>
          </p:cNvPicPr>
          <p:nvPr/>
        </p:nvPicPr>
        <p:blipFill>
          <a:blip r:embed="rId5"/>
          <a:stretch>
            <a:fillRect/>
          </a:stretch>
        </p:blipFill>
        <p:spPr>
          <a:xfrm>
            <a:off x="28904601" y="8230557"/>
            <a:ext cx="3340995" cy="3551001"/>
          </a:xfrm>
          <a:prstGeom prst="rect">
            <a:avLst/>
          </a:prstGeom>
        </p:spPr>
      </p:pic>
      <p:sp>
        <p:nvSpPr>
          <p:cNvPr id="5" name="Text Placeholder 4">
            <a:extLst>
              <a:ext uri="{FF2B5EF4-FFF2-40B4-BE49-F238E27FC236}">
                <a16:creationId xmlns:a16="http://schemas.microsoft.com/office/drawing/2014/main" id="{374CCEF6-D6F0-4C51-B2B7-3AFA434FD0D9}"/>
              </a:ext>
            </a:extLst>
          </p:cNvPr>
          <p:cNvSpPr>
            <a:spLocks noGrp="1"/>
          </p:cNvSpPr>
          <p:nvPr>
            <p:ph type="body" sz="quarter" idx="16"/>
          </p:nvPr>
        </p:nvSpPr>
        <p:spPr>
          <a:xfrm>
            <a:off x="396592" y="6404813"/>
            <a:ext cx="8549640" cy="777875"/>
          </a:xfrm>
        </p:spPr>
        <p:txBody>
          <a:bodyPr/>
          <a:lstStyle/>
          <a:p>
            <a:r>
              <a:rPr lang="en-US" dirty="0">
                <a:solidFill>
                  <a:schemeClr val="bg1"/>
                </a:solidFill>
              </a:rPr>
              <a:t>Background</a:t>
            </a:r>
          </a:p>
        </p:txBody>
      </p:sp>
      <p:sp>
        <p:nvSpPr>
          <p:cNvPr id="21" name="Rectangle 20">
            <a:extLst>
              <a:ext uri="{FF2B5EF4-FFF2-40B4-BE49-F238E27FC236}">
                <a16:creationId xmlns:a16="http://schemas.microsoft.com/office/drawing/2014/main" id="{A42C0898-1FA4-844A-AB3D-B370F37DD998}"/>
              </a:ext>
            </a:extLst>
          </p:cNvPr>
          <p:cNvSpPr/>
          <p:nvPr/>
        </p:nvSpPr>
        <p:spPr>
          <a:xfrm>
            <a:off x="183756" y="17106713"/>
            <a:ext cx="15848060" cy="1906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Text Placeholder 10">
            <a:extLst>
              <a:ext uri="{FF2B5EF4-FFF2-40B4-BE49-F238E27FC236}">
                <a16:creationId xmlns:a16="http://schemas.microsoft.com/office/drawing/2014/main" id="{8E2B1EC4-7CC4-4BAA-A9B0-8ACB6319770B}"/>
              </a:ext>
            </a:extLst>
          </p:cNvPr>
          <p:cNvSpPr>
            <a:spLocks noGrp="1"/>
          </p:cNvSpPr>
          <p:nvPr>
            <p:ph type="body" sz="quarter" idx="22"/>
          </p:nvPr>
        </p:nvSpPr>
        <p:spPr>
          <a:xfrm>
            <a:off x="248170" y="17408441"/>
            <a:ext cx="15122181" cy="1372111"/>
          </a:xfrm>
        </p:spPr>
        <p:txBody>
          <a:bodyPr>
            <a:normAutofit/>
          </a:bodyPr>
          <a:lstStyle/>
          <a:p>
            <a:r>
              <a:rPr lang="en-US" sz="4400" dirty="0"/>
              <a:t>Prior to this leadership project, there had not been a plan to distribute these materials in New Hampshire </a:t>
            </a:r>
          </a:p>
          <a:p>
            <a:endParaRPr lang="en-US" dirty="0"/>
          </a:p>
        </p:txBody>
      </p:sp>
      <p:sp>
        <p:nvSpPr>
          <p:cNvPr id="33" name="Rectangle 32">
            <a:extLst>
              <a:ext uri="{FF2B5EF4-FFF2-40B4-BE49-F238E27FC236}">
                <a16:creationId xmlns:a16="http://schemas.microsoft.com/office/drawing/2014/main" id="{D54E1B91-EC74-7B48-B373-587AFC510362}"/>
              </a:ext>
            </a:extLst>
          </p:cNvPr>
          <p:cNvSpPr/>
          <p:nvPr/>
        </p:nvSpPr>
        <p:spPr>
          <a:xfrm>
            <a:off x="105920" y="19825740"/>
            <a:ext cx="15747965" cy="1852916"/>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Text Placeholder 5">
            <a:extLst>
              <a:ext uri="{FF2B5EF4-FFF2-40B4-BE49-F238E27FC236}">
                <a16:creationId xmlns:a16="http://schemas.microsoft.com/office/drawing/2014/main" id="{99C3D527-6B90-49C4-A54A-81B7CF9F25E6}"/>
              </a:ext>
            </a:extLst>
          </p:cNvPr>
          <p:cNvSpPr>
            <a:spLocks noGrp="1"/>
          </p:cNvSpPr>
          <p:nvPr>
            <p:ph type="body" sz="quarter" idx="17"/>
          </p:nvPr>
        </p:nvSpPr>
        <p:spPr>
          <a:xfrm>
            <a:off x="396592" y="20250186"/>
            <a:ext cx="13591469" cy="926583"/>
          </a:xfrm>
        </p:spPr>
        <p:txBody>
          <a:bodyPr/>
          <a:lstStyle/>
          <a:p>
            <a:r>
              <a:rPr lang="en-US" dirty="0">
                <a:solidFill>
                  <a:schemeClr val="bg1"/>
                </a:solidFill>
              </a:rPr>
              <a:t>Description of Project Activities </a:t>
            </a:r>
          </a:p>
        </p:txBody>
      </p:sp>
      <p:sp>
        <p:nvSpPr>
          <p:cNvPr id="34" name="Rectangle 33">
            <a:extLst>
              <a:ext uri="{FF2B5EF4-FFF2-40B4-BE49-F238E27FC236}">
                <a16:creationId xmlns:a16="http://schemas.microsoft.com/office/drawing/2014/main" id="{7E681C6C-A797-1D4D-9412-91F329104EBB}"/>
              </a:ext>
            </a:extLst>
          </p:cNvPr>
          <p:cNvSpPr/>
          <p:nvPr/>
        </p:nvSpPr>
        <p:spPr>
          <a:xfrm>
            <a:off x="183756" y="21737372"/>
            <a:ext cx="15634840" cy="2704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Text Placeholder 18">
            <a:extLst>
              <a:ext uri="{FF2B5EF4-FFF2-40B4-BE49-F238E27FC236}">
                <a16:creationId xmlns:a16="http://schemas.microsoft.com/office/drawing/2014/main" id="{14F9C7FF-43D8-48F1-AE37-A8410A588B82}"/>
              </a:ext>
            </a:extLst>
          </p:cNvPr>
          <p:cNvSpPr>
            <a:spLocks noGrp="1"/>
          </p:cNvSpPr>
          <p:nvPr>
            <p:ph type="body" sz="quarter" idx="31"/>
          </p:nvPr>
        </p:nvSpPr>
        <p:spPr>
          <a:xfrm>
            <a:off x="178015" y="21943524"/>
            <a:ext cx="15592718" cy="3259978"/>
          </a:xfrm>
        </p:spPr>
        <p:txBody>
          <a:bodyPr>
            <a:noAutofit/>
          </a:bodyPr>
          <a:lstStyle/>
          <a:p>
            <a:r>
              <a:rPr lang="en-US" sz="4100" i="1" dirty="0"/>
              <a:t>LTSAE </a:t>
            </a:r>
            <a:r>
              <a:rPr lang="en-US" sz="4100" dirty="0"/>
              <a:t>materials increase caregiver’s and professional’s knowledge on the developmental milestones to bring awareness to how a child’s development is progressing. A plan to distribute these materials across NH is crucial to fulfill this effort.  </a:t>
            </a:r>
          </a:p>
        </p:txBody>
      </p:sp>
      <p:pic>
        <p:nvPicPr>
          <p:cNvPr id="37" name="Picture 36" descr="Graphical user interface, application, Teams&#10;&#10;Description automatically generated">
            <a:extLst>
              <a:ext uri="{FF2B5EF4-FFF2-40B4-BE49-F238E27FC236}">
                <a16:creationId xmlns:a16="http://schemas.microsoft.com/office/drawing/2014/main" id="{CC6E9EC6-8F8D-2E45-861F-91D12E6E4CB7}"/>
              </a:ext>
            </a:extLst>
          </p:cNvPr>
          <p:cNvPicPr>
            <a:picLocks noChangeAspect="1"/>
          </p:cNvPicPr>
          <p:nvPr/>
        </p:nvPicPr>
        <p:blipFill rotWithShape="1">
          <a:blip r:embed="rId6"/>
          <a:srcRect t="2212" b="3090"/>
          <a:stretch/>
        </p:blipFill>
        <p:spPr>
          <a:xfrm>
            <a:off x="31152105" y="19959068"/>
            <a:ext cx="2808045" cy="3409205"/>
          </a:xfrm>
          <a:prstGeom prst="rect">
            <a:avLst/>
          </a:prstGeom>
        </p:spPr>
      </p:pic>
      <p:sp>
        <p:nvSpPr>
          <p:cNvPr id="41" name="Rectangle 40">
            <a:extLst>
              <a:ext uri="{FF2B5EF4-FFF2-40B4-BE49-F238E27FC236}">
                <a16:creationId xmlns:a16="http://schemas.microsoft.com/office/drawing/2014/main" id="{56C4170B-27F2-954D-B2EB-57F10F7F9842}"/>
              </a:ext>
            </a:extLst>
          </p:cNvPr>
          <p:cNvSpPr/>
          <p:nvPr/>
        </p:nvSpPr>
        <p:spPr>
          <a:xfrm>
            <a:off x="17069641" y="5828974"/>
            <a:ext cx="16832334" cy="2016352"/>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ectangle 41">
            <a:extLst>
              <a:ext uri="{FF2B5EF4-FFF2-40B4-BE49-F238E27FC236}">
                <a16:creationId xmlns:a16="http://schemas.microsoft.com/office/drawing/2014/main" id="{5DF6F13F-E47D-8C43-B14D-ED3CCF8D226F}"/>
              </a:ext>
            </a:extLst>
          </p:cNvPr>
          <p:cNvSpPr/>
          <p:nvPr/>
        </p:nvSpPr>
        <p:spPr>
          <a:xfrm>
            <a:off x="34219654" y="7327790"/>
            <a:ext cx="16252234" cy="179300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Text Placeholder 4">
            <a:extLst>
              <a:ext uri="{FF2B5EF4-FFF2-40B4-BE49-F238E27FC236}">
                <a16:creationId xmlns:a16="http://schemas.microsoft.com/office/drawing/2014/main" id="{5B0DB83C-EA2B-C54E-9661-0C92D0862D8A}"/>
              </a:ext>
            </a:extLst>
          </p:cNvPr>
          <p:cNvSpPr txBox="1">
            <a:spLocks/>
          </p:cNvSpPr>
          <p:nvPr/>
        </p:nvSpPr>
        <p:spPr>
          <a:xfrm>
            <a:off x="17542870" y="21659002"/>
            <a:ext cx="14327855" cy="1107482"/>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6000" b="1" kern="1200">
                <a:solidFill>
                  <a:srgbClr val="000000"/>
                </a:solidFill>
                <a:latin typeface="+mj-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pPr algn="ctr"/>
            <a:r>
              <a:rPr lang="en-US" dirty="0">
                <a:solidFill>
                  <a:schemeClr val="bg1"/>
                </a:solidFill>
              </a:rPr>
              <a:t>Survey Results</a:t>
            </a:r>
          </a:p>
        </p:txBody>
      </p:sp>
      <p:sp>
        <p:nvSpPr>
          <p:cNvPr id="45" name="Text Placeholder 4">
            <a:extLst>
              <a:ext uri="{FF2B5EF4-FFF2-40B4-BE49-F238E27FC236}">
                <a16:creationId xmlns:a16="http://schemas.microsoft.com/office/drawing/2014/main" id="{4B745ABA-815F-D949-8196-896A18731267}"/>
              </a:ext>
            </a:extLst>
          </p:cNvPr>
          <p:cNvSpPr txBox="1">
            <a:spLocks/>
          </p:cNvSpPr>
          <p:nvPr/>
        </p:nvSpPr>
        <p:spPr>
          <a:xfrm>
            <a:off x="34421820" y="7702250"/>
            <a:ext cx="12442461" cy="1107481"/>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6000" b="1" kern="1200">
                <a:solidFill>
                  <a:srgbClr val="000000"/>
                </a:solidFill>
                <a:latin typeface="+mj-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dirty="0">
                <a:solidFill>
                  <a:schemeClr val="bg1"/>
                </a:solidFill>
              </a:rPr>
              <a:t>Project Outcome to Date</a:t>
            </a:r>
          </a:p>
        </p:txBody>
      </p:sp>
      <p:sp>
        <p:nvSpPr>
          <p:cNvPr id="31" name="Rectangle 30">
            <a:extLst>
              <a:ext uri="{FF2B5EF4-FFF2-40B4-BE49-F238E27FC236}">
                <a16:creationId xmlns:a16="http://schemas.microsoft.com/office/drawing/2014/main" id="{DB0E1B84-14D7-1D4F-B1AC-3E7904AB3708}"/>
              </a:ext>
            </a:extLst>
          </p:cNvPr>
          <p:cNvSpPr/>
          <p:nvPr/>
        </p:nvSpPr>
        <p:spPr>
          <a:xfrm>
            <a:off x="34463393" y="26603837"/>
            <a:ext cx="16192868" cy="179300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Text Placeholder 4">
            <a:extLst>
              <a:ext uri="{FF2B5EF4-FFF2-40B4-BE49-F238E27FC236}">
                <a16:creationId xmlns:a16="http://schemas.microsoft.com/office/drawing/2014/main" id="{374CCEF6-D6F0-4C51-B2B7-3AFA434FD0D9}"/>
              </a:ext>
            </a:extLst>
          </p:cNvPr>
          <p:cNvSpPr>
            <a:spLocks noGrp="1"/>
          </p:cNvSpPr>
          <p:nvPr>
            <p:ph type="body" sz="quarter" idx="21"/>
          </p:nvPr>
        </p:nvSpPr>
        <p:spPr>
          <a:xfrm>
            <a:off x="34770200" y="27075994"/>
            <a:ext cx="12615444" cy="984470"/>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6000" b="1" kern="1200">
                <a:solidFill>
                  <a:srgbClr val="000000"/>
                </a:solidFill>
                <a:latin typeface="+mj-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dirty="0">
                <a:solidFill>
                  <a:schemeClr val="bg1"/>
                </a:solidFill>
              </a:rPr>
              <a:t>Take-Aways and Next Steps</a:t>
            </a:r>
          </a:p>
        </p:txBody>
      </p:sp>
      <p:sp>
        <p:nvSpPr>
          <p:cNvPr id="32" name="Rectangle 31">
            <a:extLst>
              <a:ext uri="{FF2B5EF4-FFF2-40B4-BE49-F238E27FC236}">
                <a16:creationId xmlns:a16="http://schemas.microsoft.com/office/drawing/2014/main" id="{C2AC656F-0C5D-5248-B4FC-C6AD1B25E136}"/>
              </a:ext>
            </a:extLst>
          </p:cNvPr>
          <p:cNvSpPr/>
          <p:nvPr/>
        </p:nvSpPr>
        <p:spPr>
          <a:xfrm>
            <a:off x="34219653" y="9085997"/>
            <a:ext cx="16252233" cy="5106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1">
            <a:extLst>
              <a:ext uri="{FF2B5EF4-FFF2-40B4-BE49-F238E27FC236}">
                <a16:creationId xmlns:a16="http://schemas.microsoft.com/office/drawing/2014/main" id="{DE81BDD1-2B60-4107-BE85-291858BCF35C}"/>
              </a:ext>
            </a:extLst>
          </p:cNvPr>
          <p:cNvSpPr>
            <a:spLocks noGrp="1"/>
          </p:cNvSpPr>
          <p:nvPr>
            <p:ph type="body" sz="quarter" idx="23"/>
          </p:nvPr>
        </p:nvSpPr>
        <p:spPr>
          <a:xfrm>
            <a:off x="34435903" y="9264157"/>
            <a:ext cx="16158169" cy="4667065"/>
          </a:xfrm>
        </p:spPr>
        <p:txBody>
          <a:bodyPr>
            <a:normAutofit/>
          </a:bodyPr>
          <a:lstStyle/>
          <a:p>
            <a:pPr marL="685800" indent="-685800">
              <a:buFont typeface="Arial" panose="020B0604020202020204" pitchFamily="34" charset="0"/>
              <a:buChar char="•"/>
            </a:pPr>
            <a:r>
              <a:rPr lang="en-US" sz="4400" dirty="0"/>
              <a:t>A distribution plan including:</a:t>
            </a:r>
          </a:p>
          <a:p>
            <a:pPr marL="685800">
              <a:buFont typeface="Courier New" panose="02070309020205020404" pitchFamily="49" charset="0"/>
              <a:buChar char="o"/>
            </a:pPr>
            <a:r>
              <a:rPr lang="en-US" sz="4400" dirty="0"/>
              <a:t> Methods of sharing </a:t>
            </a:r>
            <a:r>
              <a:rPr lang="en-US" sz="4400" i="1" dirty="0"/>
              <a:t>WMG </a:t>
            </a:r>
            <a:r>
              <a:rPr lang="en-US" sz="4400" dirty="0"/>
              <a:t>and </a:t>
            </a:r>
            <a:r>
              <a:rPr lang="en-US" sz="4400" i="1" dirty="0"/>
              <a:t>LTSAE </a:t>
            </a:r>
            <a:r>
              <a:rPr lang="en-US" sz="4400" dirty="0"/>
              <a:t>materials</a:t>
            </a:r>
          </a:p>
          <a:p>
            <a:pPr marL="685800">
              <a:buFont typeface="Courier New" panose="02070309020205020404" pitchFamily="49" charset="0"/>
              <a:buChar char="o"/>
            </a:pPr>
            <a:r>
              <a:rPr lang="en-US" sz="4400" dirty="0"/>
              <a:t> Specific organizations/places  </a:t>
            </a:r>
          </a:p>
          <a:p>
            <a:pPr marL="685800">
              <a:buFont typeface="Courier New" panose="02070309020205020404" pitchFamily="49" charset="0"/>
              <a:buChar char="o"/>
            </a:pPr>
            <a:r>
              <a:rPr lang="en-US" sz="4400" dirty="0"/>
              <a:t> Highlighted materials (e.g., handbooks, tracker)</a:t>
            </a:r>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endParaRPr lang="en-US" sz="4400" dirty="0"/>
          </a:p>
        </p:txBody>
      </p:sp>
      <p:sp>
        <p:nvSpPr>
          <p:cNvPr id="35" name="Rectangle 34">
            <a:extLst>
              <a:ext uri="{FF2B5EF4-FFF2-40B4-BE49-F238E27FC236}">
                <a16:creationId xmlns:a16="http://schemas.microsoft.com/office/drawing/2014/main" id="{1974880A-D5C1-5D44-B7CF-DA6A652F9137}"/>
              </a:ext>
            </a:extLst>
          </p:cNvPr>
          <p:cNvSpPr/>
          <p:nvPr/>
        </p:nvSpPr>
        <p:spPr>
          <a:xfrm>
            <a:off x="34463393" y="28382131"/>
            <a:ext cx="16192868" cy="680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10" name="Picture 9">
            <a:extLst>
              <a:ext uri="{FF2B5EF4-FFF2-40B4-BE49-F238E27FC236}">
                <a16:creationId xmlns:a16="http://schemas.microsoft.com/office/drawing/2014/main" id="{0B962BAD-C3D7-2B46-ACB7-A9B2EA8FEB00}"/>
              </a:ext>
            </a:extLst>
          </p:cNvPr>
          <p:cNvPicPr>
            <a:picLocks noChangeAspect="1"/>
          </p:cNvPicPr>
          <p:nvPr/>
        </p:nvPicPr>
        <p:blipFill rotWithShape="1">
          <a:blip r:embed="rId7"/>
          <a:srcRect t="33749" b="36255"/>
          <a:stretch/>
        </p:blipFill>
        <p:spPr>
          <a:xfrm>
            <a:off x="4647538" y="2398256"/>
            <a:ext cx="6390575" cy="2330635"/>
          </a:xfrm>
          <a:prstGeom prst="rect">
            <a:avLst/>
          </a:prstGeom>
        </p:spPr>
      </p:pic>
      <p:sp>
        <p:nvSpPr>
          <p:cNvPr id="17" name="Text Placeholder 16">
            <a:extLst>
              <a:ext uri="{FF2B5EF4-FFF2-40B4-BE49-F238E27FC236}">
                <a16:creationId xmlns:a16="http://schemas.microsoft.com/office/drawing/2014/main" id="{311477D6-96D2-4B1D-9894-EFAE395B46DA}"/>
              </a:ext>
            </a:extLst>
          </p:cNvPr>
          <p:cNvSpPr>
            <a:spLocks noGrp="1"/>
          </p:cNvSpPr>
          <p:nvPr>
            <p:ph type="body" sz="quarter" idx="29"/>
          </p:nvPr>
        </p:nvSpPr>
        <p:spPr>
          <a:xfrm>
            <a:off x="34152213" y="28650527"/>
            <a:ext cx="16387112" cy="6060500"/>
          </a:xfrm>
        </p:spPr>
        <p:txBody>
          <a:bodyPr>
            <a:noAutofit/>
          </a:bodyPr>
          <a:lstStyle/>
          <a:p>
            <a:pPr marL="1257300" indent="-571500"/>
            <a:r>
              <a:rPr lang="en-US" sz="4400" i="1" dirty="0"/>
              <a:t>WMG</a:t>
            </a:r>
            <a:r>
              <a:rPr lang="en-US" sz="4400" dirty="0"/>
              <a:t> and </a:t>
            </a:r>
            <a:r>
              <a:rPr lang="en-US" sz="4400" i="1" dirty="0"/>
              <a:t>LTSAE</a:t>
            </a:r>
            <a:r>
              <a:rPr lang="en-US" sz="4400" dirty="0"/>
              <a:t> materials help parents and caregivers understand the importance of developmental milestones as their child grows and develops </a:t>
            </a:r>
          </a:p>
          <a:p>
            <a:pPr marL="1371600"/>
            <a:r>
              <a:rPr lang="en-US" sz="4400" dirty="0"/>
              <a:t>Many organizations around NH are open to receiving and sharing materials with families </a:t>
            </a:r>
          </a:p>
          <a:p>
            <a:pPr marL="1371600"/>
            <a:r>
              <a:rPr lang="en-US" sz="4400" dirty="0"/>
              <a:t>The </a:t>
            </a:r>
            <a:r>
              <a:rPr lang="en-US" sz="4400" i="1" dirty="0"/>
              <a:t>WMG </a:t>
            </a:r>
            <a:r>
              <a:rPr lang="en-US" sz="4400" dirty="0"/>
              <a:t>and </a:t>
            </a:r>
            <a:r>
              <a:rPr lang="en-US" sz="4400" i="1" dirty="0"/>
              <a:t>LTSAE</a:t>
            </a:r>
            <a:r>
              <a:rPr lang="en-US" sz="4400" dirty="0"/>
              <a:t> materials distribution plan is set to pilot in the fall of 2021</a:t>
            </a:r>
          </a:p>
          <a:p>
            <a:pPr lvl="1">
              <a:buFont typeface="Courier New" panose="02070309020205020404" pitchFamily="49" charset="0"/>
              <a:buChar char="o"/>
            </a:pPr>
            <a:endParaRPr lang="en-US" sz="4400" dirty="0"/>
          </a:p>
          <a:p>
            <a:endParaRPr lang="en-US" sz="4400" dirty="0"/>
          </a:p>
        </p:txBody>
      </p:sp>
      <p:graphicFrame>
        <p:nvGraphicFramePr>
          <p:cNvPr id="13" name="Diagram 12">
            <a:extLst>
              <a:ext uri="{FF2B5EF4-FFF2-40B4-BE49-F238E27FC236}">
                <a16:creationId xmlns:a16="http://schemas.microsoft.com/office/drawing/2014/main" id="{385A9CB5-7DF6-3E41-906B-97C089CEA412}"/>
              </a:ext>
            </a:extLst>
          </p:cNvPr>
          <p:cNvGraphicFramePr/>
          <p:nvPr>
            <p:extLst>
              <p:ext uri="{D42A27DB-BD31-4B8C-83A1-F6EECF244321}">
                <p14:modId xmlns:p14="http://schemas.microsoft.com/office/powerpoint/2010/main" val="432078656"/>
              </p:ext>
            </p:extLst>
          </p:nvPr>
        </p:nvGraphicFramePr>
        <p:xfrm>
          <a:off x="34463393" y="14274656"/>
          <a:ext cx="16252233" cy="7914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BAA4A792-616D-A44F-8781-4C6E51DF156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4650" y="370694"/>
            <a:ext cx="6273464" cy="1601249"/>
          </a:xfrm>
          <a:prstGeom prst="rect">
            <a:avLst/>
          </a:prstGeom>
        </p:spPr>
      </p:pic>
      <p:pic>
        <p:nvPicPr>
          <p:cNvPr id="36" name="Picture 35" descr="A picture containing person, indoor, sitting, table&#10;&#10;Description automatically generated">
            <a:extLst>
              <a:ext uri="{FF2B5EF4-FFF2-40B4-BE49-F238E27FC236}">
                <a16:creationId xmlns:a16="http://schemas.microsoft.com/office/drawing/2014/main" id="{D2F9196C-1DA2-7B4A-BCE7-2145BA414C74}"/>
              </a:ext>
            </a:extLst>
          </p:cNvPr>
          <p:cNvPicPr>
            <a:picLocks noChangeAspect="1"/>
          </p:cNvPicPr>
          <p:nvPr/>
        </p:nvPicPr>
        <p:blipFill>
          <a:blip r:embed="rId14"/>
          <a:stretch>
            <a:fillRect/>
          </a:stretch>
        </p:blipFill>
        <p:spPr>
          <a:xfrm>
            <a:off x="22473558" y="8224294"/>
            <a:ext cx="4466480" cy="3330498"/>
          </a:xfrm>
          <a:prstGeom prst="rect">
            <a:avLst/>
          </a:prstGeom>
        </p:spPr>
      </p:pic>
      <p:graphicFrame>
        <p:nvGraphicFramePr>
          <p:cNvPr id="18" name="Diagram 17">
            <a:extLst>
              <a:ext uri="{FF2B5EF4-FFF2-40B4-BE49-F238E27FC236}">
                <a16:creationId xmlns:a16="http://schemas.microsoft.com/office/drawing/2014/main" id="{05406856-3C19-DF40-A381-6027513EDBE1}"/>
              </a:ext>
            </a:extLst>
          </p:cNvPr>
          <p:cNvGraphicFramePr/>
          <p:nvPr>
            <p:extLst>
              <p:ext uri="{D42A27DB-BD31-4B8C-83A1-F6EECF244321}">
                <p14:modId xmlns:p14="http://schemas.microsoft.com/office/powerpoint/2010/main" val="4006351167"/>
              </p:ext>
            </p:extLst>
          </p:nvPr>
        </p:nvGraphicFramePr>
        <p:xfrm>
          <a:off x="16056359" y="23690136"/>
          <a:ext cx="17845616" cy="1163220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7" name="Straight Connector 6">
            <a:extLst>
              <a:ext uri="{FF2B5EF4-FFF2-40B4-BE49-F238E27FC236}">
                <a16:creationId xmlns:a16="http://schemas.microsoft.com/office/drawing/2014/main" id="{00B08DAE-DD8D-424A-B0A5-B1CF8B726595}"/>
              </a:ext>
            </a:extLst>
          </p:cNvPr>
          <p:cNvCxnSpPr>
            <a:cxnSpLocks/>
          </p:cNvCxnSpPr>
          <p:nvPr/>
        </p:nvCxnSpPr>
        <p:spPr>
          <a:xfrm>
            <a:off x="16391374" y="27825310"/>
            <a:ext cx="2735571" cy="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9012C34-D0C2-4F6B-8973-4C3270541443}"/>
              </a:ext>
            </a:extLst>
          </p:cNvPr>
          <p:cNvCxnSpPr>
            <a:cxnSpLocks/>
          </p:cNvCxnSpPr>
          <p:nvPr/>
        </p:nvCxnSpPr>
        <p:spPr>
          <a:xfrm>
            <a:off x="19822055" y="26833925"/>
            <a:ext cx="2735571" cy="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EB9E2F-40C8-4A58-9189-A844D84D9451}"/>
              </a:ext>
            </a:extLst>
          </p:cNvPr>
          <p:cNvCxnSpPr>
            <a:cxnSpLocks/>
          </p:cNvCxnSpPr>
          <p:nvPr/>
        </p:nvCxnSpPr>
        <p:spPr>
          <a:xfrm>
            <a:off x="23427150" y="26833925"/>
            <a:ext cx="2735571" cy="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7A40DD-1514-45E1-8640-FE195A149D95}"/>
              </a:ext>
            </a:extLst>
          </p:cNvPr>
          <p:cNvCxnSpPr>
            <a:cxnSpLocks/>
          </p:cNvCxnSpPr>
          <p:nvPr/>
        </p:nvCxnSpPr>
        <p:spPr>
          <a:xfrm>
            <a:off x="27256409" y="27424391"/>
            <a:ext cx="2856099" cy="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99AFB8-027B-4588-BD9F-ECBAE8E16A1E}"/>
              </a:ext>
            </a:extLst>
          </p:cNvPr>
          <p:cNvCxnSpPr>
            <a:cxnSpLocks/>
          </p:cNvCxnSpPr>
          <p:nvPr/>
        </p:nvCxnSpPr>
        <p:spPr>
          <a:xfrm>
            <a:off x="31087489" y="27427667"/>
            <a:ext cx="2366021" cy="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EF86A97-AD34-4A8D-A670-5F8EF01CECED}"/>
              </a:ext>
            </a:extLst>
          </p:cNvPr>
          <p:cNvSpPr txBox="1"/>
          <p:nvPr/>
        </p:nvSpPr>
        <p:spPr>
          <a:xfrm>
            <a:off x="17691801" y="23576239"/>
            <a:ext cx="1093326" cy="1400383"/>
          </a:xfrm>
          <a:prstGeom prst="rect">
            <a:avLst/>
          </a:prstGeom>
          <a:noFill/>
        </p:spPr>
        <p:txBody>
          <a:bodyPr wrap="square" rtlCol="0">
            <a:spAutoFit/>
          </a:bodyPr>
          <a:lstStyle/>
          <a:p>
            <a:r>
              <a:rPr lang="en-US" b="1" i="1" dirty="0">
                <a:latin typeface="+mj-lt"/>
              </a:rPr>
              <a:t>1</a:t>
            </a:r>
          </a:p>
        </p:txBody>
      </p:sp>
      <p:sp>
        <p:nvSpPr>
          <p:cNvPr id="47" name="TextBox 46">
            <a:extLst>
              <a:ext uri="{FF2B5EF4-FFF2-40B4-BE49-F238E27FC236}">
                <a16:creationId xmlns:a16="http://schemas.microsoft.com/office/drawing/2014/main" id="{6275787B-6700-4D0B-99DB-823726498B8E}"/>
              </a:ext>
            </a:extLst>
          </p:cNvPr>
          <p:cNvSpPr txBox="1"/>
          <p:nvPr/>
        </p:nvSpPr>
        <p:spPr>
          <a:xfrm>
            <a:off x="21464300" y="23675870"/>
            <a:ext cx="1093326" cy="1400383"/>
          </a:xfrm>
          <a:prstGeom prst="rect">
            <a:avLst/>
          </a:prstGeom>
          <a:noFill/>
        </p:spPr>
        <p:txBody>
          <a:bodyPr wrap="square" rtlCol="0">
            <a:spAutoFit/>
          </a:bodyPr>
          <a:lstStyle/>
          <a:p>
            <a:r>
              <a:rPr lang="en-US" b="1" i="1" dirty="0">
                <a:latin typeface="+mj-lt"/>
              </a:rPr>
              <a:t>2</a:t>
            </a:r>
          </a:p>
        </p:txBody>
      </p:sp>
      <p:sp>
        <p:nvSpPr>
          <p:cNvPr id="48" name="TextBox 47">
            <a:extLst>
              <a:ext uri="{FF2B5EF4-FFF2-40B4-BE49-F238E27FC236}">
                <a16:creationId xmlns:a16="http://schemas.microsoft.com/office/drawing/2014/main" id="{58ABBA8B-339A-411E-9572-7BCE46EE45D0}"/>
              </a:ext>
            </a:extLst>
          </p:cNvPr>
          <p:cNvSpPr txBox="1"/>
          <p:nvPr/>
        </p:nvSpPr>
        <p:spPr>
          <a:xfrm>
            <a:off x="24959819" y="23573513"/>
            <a:ext cx="1093326" cy="1400383"/>
          </a:xfrm>
          <a:prstGeom prst="rect">
            <a:avLst/>
          </a:prstGeom>
          <a:noFill/>
        </p:spPr>
        <p:txBody>
          <a:bodyPr wrap="square" rtlCol="0">
            <a:spAutoFit/>
          </a:bodyPr>
          <a:lstStyle/>
          <a:p>
            <a:r>
              <a:rPr lang="en-US" b="1" i="1" dirty="0">
                <a:latin typeface="+mj-lt"/>
              </a:rPr>
              <a:t>3</a:t>
            </a:r>
          </a:p>
        </p:txBody>
      </p:sp>
      <p:sp>
        <p:nvSpPr>
          <p:cNvPr id="49" name="TextBox 48">
            <a:extLst>
              <a:ext uri="{FF2B5EF4-FFF2-40B4-BE49-F238E27FC236}">
                <a16:creationId xmlns:a16="http://schemas.microsoft.com/office/drawing/2014/main" id="{560EC34E-2EE2-4496-BB5B-4E234D951269}"/>
              </a:ext>
            </a:extLst>
          </p:cNvPr>
          <p:cNvSpPr txBox="1"/>
          <p:nvPr/>
        </p:nvSpPr>
        <p:spPr>
          <a:xfrm>
            <a:off x="28784755" y="23675869"/>
            <a:ext cx="1093326" cy="1400383"/>
          </a:xfrm>
          <a:prstGeom prst="rect">
            <a:avLst/>
          </a:prstGeom>
          <a:noFill/>
        </p:spPr>
        <p:txBody>
          <a:bodyPr wrap="square" rtlCol="0">
            <a:spAutoFit/>
          </a:bodyPr>
          <a:lstStyle/>
          <a:p>
            <a:r>
              <a:rPr lang="en-US" b="1" i="1" dirty="0">
                <a:latin typeface="+mj-lt"/>
              </a:rPr>
              <a:t>4</a:t>
            </a:r>
          </a:p>
        </p:txBody>
      </p:sp>
      <p:sp>
        <p:nvSpPr>
          <p:cNvPr id="50" name="TextBox 49">
            <a:extLst>
              <a:ext uri="{FF2B5EF4-FFF2-40B4-BE49-F238E27FC236}">
                <a16:creationId xmlns:a16="http://schemas.microsoft.com/office/drawing/2014/main" id="{501560A8-8341-4B98-9E90-A11DC325373C}"/>
              </a:ext>
            </a:extLst>
          </p:cNvPr>
          <p:cNvSpPr txBox="1"/>
          <p:nvPr/>
        </p:nvSpPr>
        <p:spPr>
          <a:xfrm>
            <a:off x="32487734" y="23690136"/>
            <a:ext cx="1093326" cy="1400383"/>
          </a:xfrm>
          <a:prstGeom prst="rect">
            <a:avLst/>
          </a:prstGeom>
          <a:noFill/>
        </p:spPr>
        <p:txBody>
          <a:bodyPr wrap="square" rtlCol="0">
            <a:spAutoFit/>
          </a:bodyPr>
          <a:lstStyle/>
          <a:p>
            <a:r>
              <a:rPr lang="en-US" b="1" i="1" dirty="0">
                <a:latin typeface="+mj-lt"/>
              </a:rPr>
              <a:t>5</a:t>
            </a:r>
          </a:p>
        </p:txBody>
      </p:sp>
      <p:pic>
        <p:nvPicPr>
          <p:cNvPr id="61" name="Picture 60">
            <a:extLst>
              <a:ext uri="{FF2B5EF4-FFF2-40B4-BE49-F238E27FC236}">
                <a16:creationId xmlns:a16="http://schemas.microsoft.com/office/drawing/2014/main" id="{BF589DD5-A739-A244-BA8B-BA62F4BBF424}"/>
              </a:ext>
            </a:extLst>
          </p:cNvPr>
          <p:cNvPicPr>
            <a:picLocks noChangeAspect="1"/>
          </p:cNvPicPr>
          <p:nvPr/>
        </p:nvPicPr>
        <p:blipFill rotWithShape="1">
          <a:blip r:embed="rId20"/>
          <a:srcRect b="57952"/>
          <a:stretch/>
        </p:blipFill>
        <p:spPr>
          <a:xfrm>
            <a:off x="34597788" y="21400907"/>
            <a:ext cx="4499906" cy="3409205"/>
          </a:xfrm>
          <a:prstGeom prst="rect">
            <a:avLst/>
          </a:prstGeom>
        </p:spPr>
      </p:pic>
      <p:sp>
        <p:nvSpPr>
          <p:cNvPr id="53" name="Text Placeholder 4">
            <a:extLst>
              <a:ext uri="{FF2B5EF4-FFF2-40B4-BE49-F238E27FC236}">
                <a16:creationId xmlns:a16="http://schemas.microsoft.com/office/drawing/2014/main" id="{76D7CCC3-C586-7749-907F-6FFFCD3BCBBD}"/>
              </a:ext>
            </a:extLst>
          </p:cNvPr>
          <p:cNvSpPr txBox="1">
            <a:spLocks/>
          </p:cNvSpPr>
          <p:nvPr/>
        </p:nvSpPr>
        <p:spPr>
          <a:xfrm>
            <a:off x="17455564" y="6425462"/>
            <a:ext cx="14327855" cy="1107482"/>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6000" b="1" kern="1200">
                <a:solidFill>
                  <a:srgbClr val="000000"/>
                </a:solidFill>
                <a:latin typeface="+mj-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dirty="0">
                <a:solidFill>
                  <a:schemeClr val="bg1"/>
                </a:solidFill>
              </a:rPr>
              <a:t>Data Collection and Analysis</a:t>
            </a:r>
          </a:p>
        </p:txBody>
      </p:sp>
      <p:pic>
        <p:nvPicPr>
          <p:cNvPr id="62" name="Picture 61">
            <a:extLst>
              <a:ext uri="{FF2B5EF4-FFF2-40B4-BE49-F238E27FC236}">
                <a16:creationId xmlns:a16="http://schemas.microsoft.com/office/drawing/2014/main" id="{C8146D6A-8F84-CD46-A7C6-A320D90F378E}"/>
              </a:ext>
            </a:extLst>
          </p:cNvPr>
          <p:cNvPicPr>
            <a:picLocks noChangeAspect="1"/>
          </p:cNvPicPr>
          <p:nvPr/>
        </p:nvPicPr>
        <p:blipFill rotWithShape="1">
          <a:blip r:embed="rId20"/>
          <a:srcRect t="51050"/>
          <a:stretch/>
        </p:blipFill>
        <p:spPr>
          <a:xfrm>
            <a:off x="45699050" y="21193201"/>
            <a:ext cx="4499905" cy="3968825"/>
          </a:xfrm>
          <a:prstGeom prst="rect">
            <a:avLst/>
          </a:prstGeom>
        </p:spPr>
      </p:pic>
      <p:pic>
        <p:nvPicPr>
          <p:cNvPr id="63" name="Picture 62" descr="A baby sitting on a table&#10;&#10;Description automatically generated">
            <a:extLst>
              <a:ext uri="{FF2B5EF4-FFF2-40B4-BE49-F238E27FC236}">
                <a16:creationId xmlns:a16="http://schemas.microsoft.com/office/drawing/2014/main" id="{C1A66DDE-E8E3-A444-AE86-15ABCEBEB707}"/>
              </a:ext>
            </a:extLst>
          </p:cNvPr>
          <p:cNvPicPr>
            <a:picLocks noChangeAspect="1"/>
          </p:cNvPicPr>
          <p:nvPr/>
        </p:nvPicPr>
        <p:blipFill>
          <a:blip r:embed="rId21"/>
          <a:stretch>
            <a:fillRect/>
          </a:stretch>
        </p:blipFill>
        <p:spPr>
          <a:xfrm>
            <a:off x="40220531" y="22663315"/>
            <a:ext cx="4288310" cy="3602181"/>
          </a:xfrm>
          <a:prstGeom prst="rect">
            <a:avLst/>
          </a:prstGeom>
        </p:spPr>
      </p:pic>
      <p:graphicFrame>
        <p:nvGraphicFramePr>
          <p:cNvPr id="22" name="Diagram 21">
            <a:extLst>
              <a:ext uri="{FF2B5EF4-FFF2-40B4-BE49-F238E27FC236}">
                <a16:creationId xmlns:a16="http://schemas.microsoft.com/office/drawing/2014/main" id="{D48F26C4-F64E-9C41-8E71-3D4DFE7AD3B8}"/>
              </a:ext>
            </a:extLst>
          </p:cNvPr>
          <p:cNvGraphicFramePr/>
          <p:nvPr>
            <p:extLst>
              <p:ext uri="{D42A27DB-BD31-4B8C-83A1-F6EECF244321}">
                <p14:modId xmlns:p14="http://schemas.microsoft.com/office/powerpoint/2010/main" val="1368316831"/>
              </p:ext>
            </p:extLst>
          </p:nvPr>
        </p:nvGraphicFramePr>
        <p:xfrm>
          <a:off x="-312005" y="24869425"/>
          <a:ext cx="16488845" cy="1041018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4" name="Diagram 3">
            <a:extLst>
              <a:ext uri="{FF2B5EF4-FFF2-40B4-BE49-F238E27FC236}">
                <a16:creationId xmlns:a16="http://schemas.microsoft.com/office/drawing/2014/main" id="{FCC00F7B-163D-524E-BFFA-247C7A43AC0C}"/>
              </a:ext>
            </a:extLst>
          </p:cNvPr>
          <p:cNvGraphicFramePr/>
          <p:nvPr>
            <p:extLst>
              <p:ext uri="{D42A27DB-BD31-4B8C-83A1-F6EECF244321}">
                <p14:modId xmlns:p14="http://schemas.microsoft.com/office/powerpoint/2010/main" val="2116987296"/>
              </p:ext>
            </p:extLst>
          </p:nvPr>
        </p:nvGraphicFramePr>
        <p:xfrm>
          <a:off x="188426" y="6699193"/>
          <a:ext cx="15924768" cy="10939989"/>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3753790505"/>
      </p:ext>
    </p:extLst>
  </p:cSld>
  <p:clrMapOvr>
    <a:masterClrMapping/>
  </p:clrMapOvr>
</p:sld>
</file>

<file path=ppt/theme/theme1.xml><?xml version="1.0" encoding="utf-8"?>
<a:theme xmlns:a="http://schemas.openxmlformats.org/drawingml/2006/main" name="LEND Poster_Footer">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17DF64F6-1E8F-4FA5-B6DA-431A78952D9C}" vid="{52F4D419-9F43-421F-8BE3-691DE9A1392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706</TotalTime>
  <Words>437</Words>
  <Application>Microsoft Macintosh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Courier New</vt:lpstr>
      <vt:lpstr>Minion Pro</vt:lpstr>
      <vt:lpstr>Myriad Pro</vt:lpstr>
      <vt:lpstr>Source Sans Pro</vt:lpstr>
      <vt:lpstr>LEND Poster_Footer</vt:lpstr>
      <vt:lpstr>Watching them Grow:  Importance of Early Developmental Screening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LAYOUT</dc:title>
  <dc:creator>Humphreys, Elizabeth</dc:creator>
  <cp:lastModifiedBy>McAfee, Bianca</cp:lastModifiedBy>
  <cp:revision>172</cp:revision>
  <dcterms:created xsi:type="dcterms:W3CDTF">2021-03-10T15:35:21Z</dcterms:created>
  <dcterms:modified xsi:type="dcterms:W3CDTF">2021-04-23T17:12:41Z</dcterms:modified>
</cp:coreProperties>
</file>