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9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11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8.xml" ContentType="application/vnd.openxmlformats-officedocument.drawingml.diagramData+xml"/>
  <Override PartName="/ppt/diagrams/data10.xml" ContentType="application/vnd.openxmlformats-officedocument.drawingml.diagramData+xml"/>
  <Override PartName="/ppt/diagrams/data1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3"/>
  </p:notesMasterIdLst>
  <p:sldIdLst>
    <p:sldId id="256" r:id="rId3"/>
    <p:sldId id="283" r:id="rId4"/>
    <p:sldId id="285" r:id="rId5"/>
    <p:sldId id="284" r:id="rId6"/>
    <p:sldId id="286" r:id="rId7"/>
    <p:sldId id="261" r:id="rId8"/>
    <p:sldId id="278" r:id="rId9"/>
    <p:sldId id="266" r:id="rId10"/>
    <p:sldId id="257" r:id="rId11"/>
    <p:sldId id="267" r:id="rId12"/>
  </p:sldIdLst>
  <p:sldSz cx="16257588" cy="9144000"/>
  <p:notesSz cx="6858000" cy="9144000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0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Anderson" initials="RA" lastIdx="1" clrIdx="0">
    <p:extLst>
      <p:ext uri="{19B8F6BF-5375-455C-9EA6-DF929625EA0E}">
        <p15:presenceInfo xmlns:p15="http://schemas.microsoft.com/office/powerpoint/2012/main" userId="14905c76b04f2b90" providerId="Windows Live"/>
      </p:ext>
    </p:extLst>
  </p:cmAuthor>
  <p:cmAuthor id="2" name="Julia Fitzgibbons" initials="JF" lastIdx="1" clrIdx="1">
    <p:extLst>
      <p:ext uri="{19B8F6BF-5375-455C-9EA6-DF929625EA0E}">
        <p15:presenceInfo xmlns:p15="http://schemas.microsoft.com/office/powerpoint/2012/main" userId="daaa2b6f3c8845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4"/>
    <a:srgbClr val="06397A"/>
    <a:srgbClr val="CCCFD7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32861-2726-994C-96C0-8B7F07C92DA8}" v="72" dt="2021-04-21T03:29:38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2" autoAdjust="0"/>
    <p:restoredTop sz="82854" autoAdjust="0"/>
  </p:normalViewPr>
  <p:slideViewPr>
    <p:cSldViewPr snapToGrid="0" snapToObjects="1" showGuides="1">
      <p:cViewPr>
        <p:scale>
          <a:sx n="39" d="100"/>
          <a:sy n="39" d="100"/>
        </p:scale>
        <p:origin x="48" y="338"/>
      </p:cViewPr>
      <p:guideLst>
        <p:guide orient="horz" pos="2880"/>
        <p:guide pos="51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ison, Rebecca" userId="42aa8cec-3e7c-43a8-b924-39f74c4b3877" providerId="ADAL" clId="{A9232861-2726-994C-96C0-8B7F07C92DA8}"/>
    <pc:docChg chg="undo custSel addSld modSld">
      <pc:chgData name="Masison, Rebecca" userId="42aa8cec-3e7c-43a8-b924-39f74c4b3877" providerId="ADAL" clId="{A9232861-2726-994C-96C0-8B7F07C92DA8}" dt="2021-04-21T03:29:38.322" v="109"/>
      <pc:docMkLst>
        <pc:docMk/>
      </pc:docMkLst>
      <pc:sldChg chg="modSp mod">
        <pc:chgData name="Masison, Rebecca" userId="42aa8cec-3e7c-43a8-b924-39f74c4b3877" providerId="ADAL" clId="{A9232861-2726-994C-96C0-8B7F07C92DA8}" dt="2021-04-21T03:18:38.935" v="37" actId="207"/>
        <pc:sldMkLst>
          <pc:docMk/>
          <pc:sldMk cId="384441447" sldId="257"/>
        </pc:sldMkLst>
        <pc:spChg chg="mod">
          <ac:chgData name="Masison, Rebecca" userId="42aa8cec-3e7c-43a8-b924-39f74c4b3877" providerId="ADAL" clId="{A9232861-2726-994C-96C0-8B7F07C92DA8}" dt="2021-04-21T03:18:35.275" v="36" actId="255"/>
          <ac:spMkLst>
            <pc:docMk/>
            <pc:sldMk cId="384441447" sldId="257"/>
            <ac:spMk id="2" creationId="{00000000-0000-0000-0000-000000000000}"/>
          </ac:spMkLst>
        </pc:spChg>
        <pc:spChg chg="mod">
          <ac:chgData name="Masison, Rebecca" userId="42aa8cec-3e7c-43a8-b924-39f74c4b3877" providerId="ADAL" clId="{A9232861-2726-994C-96C0-8B7F07C92DA8}" dt="2021-04-21T03:18:38.935" v="37" actId="207"/>
          <ac:spMkLst>
            <pc:docMk/>
            <pc:sldMk cId="384441447" sldId="257"/>
            <ac:spMk id="3" creationId="{79C6B95E-AAAC-4712-AA8B-70E1DF8C91E3}"/>
          </ac:spMkLst>
        </pc:spChg>
      </pc:sldChg>
      <pc:sldChg chg="modSp mod">
        <pc:chgData name="Masison, Rebecca" userId="42aa8cec-3e7c-43a8-b924-39f74c4b3877" providerId="ADAL" clId="{A9232861-2726-994C-96C0-8B7F07C92DA8}" dt="2021-04-21T03:16:48.293" v="12" actId="255"/>
        <pc:sldMkLst>
          <pc:docMk/>
          <pc:sldMk cId="1064923338" sldId="261"/>
        </pc:sldMkLst>
        <pc:spChg chg="mod">
          <ac:chgData name="Masison, Rebecca" userId="42aa8cec-3e7c-43a8-b924-39f74c4b3877" providerId="ADAL" clId="{A9232861-2726-994C-96C0-8B7F07C92DA8}" dt="2021-04-21T03:16:48.293" v="12" actId="255"/>
          <ac:spMkLst>
            <pc:docMk/>
            <pc:sldMk cId="1064923338" sldId="261"/>
            <ac:spMk id="2" creationId="{D2AACB5E-8D7B-4D7F-A835-9049CA18A74E}"/>
          </ac:spMkLst>
        </pc:spChg>
      </pc:sldChg>
      <pc:sldChg chg="modSp mod">
        <pc:chgData name="Masison, Rebecca" userId="42aa8cec-3e7c-43a8-b924-39f74c4b3877" providerId="ADAL" clId="{A9232861-2726-994C-96C0-8B7F07C92DA8}" dt="2021-04-21T03:17:24.399" v="23" actId="207"/>
        <pc:sldMkLst>
          <pc:docMk/>
          <pc:sldMk cId="2895586675" sldId="266"/>
        </pc:sldMkLst>
        <pc:spChg chg="mod">
          <ac:chgData name="Masison, Rebecca" userId="42aa8cec-3e7c-43a8-b924-39f74c4b3877" providerId="ADAL" clId="{A9232861-2726-994C-96C0-8B7F07C92DA8}" dt="2021-04-21T03:17:02.783" v="15" actId="255"/>
          <ac:spMkLst>
            <pc:docMk/>
            <pc:sldMk cId="2895586675" sldId="266"/>
            <ac:spMk id="2" creationId="{DA3D12AA-D666-4D62-ABD5-2CA0A7E8032A}"/>
          </ac:spMkLst>
        </pc:spChg>
        <pc:graphicFrameChg chg="mod modGraphic">
          <ac:chgData name="Masison, Rebecca" userId="42aa8cec-3e7c-43a8-b924-39f74c4b3877" providerId="ADAL" clId="{A9232861-2726-994C-96C0-8B7F07C92DA8}" dt="2021-04-21T03:17:24.399" v="23" actId="207"/>
          <ac:graphicFrameMkLst>
            <pc:docMk/>
            <pc:sldMk cId="2895586675" sldId="266"/>
            <ac:graphicFrameMk id="6" creationId="{3CF5199F-61F3-4C98-A8D3-EF5DF9A57339}"/>
          </ac:graphicFrameMkLst>
        </pc:graphicFrameChg>
      </pc:sldChg>
      <pc:sldChg chg="modSp mod">
        <pc:chgData name="Masison, Rebecca" userId="42aa8cec-3e7c-43a8-b924-39f74c4b3877" providerId="ADAL" clId="{A9232861-2726-994C-96C0-8B7F07C92DA8}" dt="2021-04-21T03:18:20.853" v="35" actId="1076"/>
        <pc:sldMkLst>
          <pc:docMk/>
          <pc:sldMk cId="635861869" sldId="278"/>
        </pc:sldMkLst>
        <pc:spChg chg="mod">
          <ac:chgData name="Masison, Rebecca" userId="42aa8cec-3e7c-43a8-b924-39f74c4b3877" providerId="ADAL" clId="{A9232861-2726-994C-96C0-8B7F07C92DA8}" dt="2021-04-21T03:18:20.853" v="35" actId="1076"/>
          <ac:spMkLst>
            <pc:docMk/>
            <pc:sldMk cId="635861869" sldId="278"/>
            <ac:spMk id="7" creationId="{E4964220-F468-4E9E-98E4-B5B73486A83D}"/>
          </ac:spMkLst>
        </pc:spChg>
        <pc:spChg chg="mod">
          <ac:chgData name="Masison, Rebecca" userId="42aa8cec-3e7c-43a8-b924-39f74c4b3877" providerId="ADAL" clId="{A9232861-2726-994C-96C0-8B7F07C92DA8}" dt="2021-04-21T03:17:53.986" v="31" actId="1076"/>
          <ac:spMkLst>
            <pc:docMk/>
            <pc:sldMk cId="635861869" sldId="278"/>
            <ac:spMk id="12" creationId="{87C8AEEB-59D2-47D9-A469-FF7CA008F2A6}"/>
          </ac:spMkLst>
        </pc:spChg>
        <pc:spChg chg="mod">
          <ac:chgData name="Masison, Rebecca" userId="42aa8cec-3e7c-43a8-b924-39f74c4b3877" providerId="ADAL" clId="{A9232861-2726-994C-96C0-8B7F07C92DA8}" dt="2021-04-21T03:18:15.813" v="34" actId="1076"/>
          <ac:spMkLst>
            <pc:docMk/>
            <pc:sldMk cId="635861869" sldId="278"/>
            <ac:spMk id="14" creationId="{6847276B-D3B9-41DB-B75D-058444FB659F}"/>
          </ac:spMkLst>
        </pc:spChg>
        <pc:spChg chg="mod">
          <ac:chgData name="Masison, Rebecca" userId="42aa8cec-3e7c-43a8-b924-39f74c4b3877" providerId="ADAL" clId="{A9232861-2726-994C-96C0-8B7F07C92DA8}" dt="2021-04-21T03:16:54.916" v="14" actId="27636"/>
          <ac:spMkLst>
            <pc:docMk/>
            <pc:sldMk cId="635861869" sldId="278"/>
            <ac:spMk id="20" creationId="{B73A1AC2-4FFF-40FB-8B84-0C42A36A021A}"/>
          </ac:spMkLst>
        </pc:spChg>
        <pc:picChg chg="mod">
          <ac:chgData name="Masison, Rebecca" userId="42aa8cec-3e7c-43a8-b924-39f74c4b3877" providerId="ADAL" clId="{A9232861-2726-994C-96C0-8B7F07C92DA8}" dt="2021-04-21T03:18:06.002" v="32" actId="1076"/>
          <ac:picMkLst>
            <pc:docMk/>
            <pc:sldMk cId="635861869" sldId="278"/>
            <ac:picMk id="17" creationId="{0D270765-2D6A-4CA3-8BB0-8F6A9D76B048}"/>
          </ac:picMkLst>
        </pc:picChg>
        <pc:picChg chg="mod">
          <ac:chgData name="Masison, Rebecca" userId="42aa8cec-3e7c-43a8-b924-39f74c4b3877" providerId="ADAL" clId="{A9232861-2726-994C-96C0-8B7F07C92DA8}" dt="2021-04-21T03:17:48.819" v="30" actId="1076"/>
          <ac:picMkLst>
            <pc:docMk/>
            <pc:sldMk cId="635861869" sldId="278"/>
            <ac:picMk id="19" creationId="{DB4585C5-880D-4930-9771-91B1FA6000AE}"/>
          </ac:picMkLst>
        </pc:picChg>
        <pc:picChg chg="mod">
          <ac:chgData name="Masison, Rebecca" userId="42aa8cec-3e7c-43a8-b924-39f74c4b3877" providerId="ADAL" clId="{A9232861-2726-994C-96C0-8B7F07C92DA8}" dt="2021-04-21T03:18:11.122" v="33" actId="1076"/>
          <ac:picMkLst>
            <pc:docMk/>
            <pc:sldMk cId="635861869" sldId="278"/>
            <ac:picMk id="22" creationId="{ACD95065-D0D3-42D5-BA52-DA0EBADF3946}"/>
          </ac:picMkLst>
        </pc:picChg>
      </pc:sldChg>
      <pc:sldChg chg="addSp delSp modSp mod modClrScheme chgLayout">
        <pc:chgData name="Masison, Rebecca" userId="42aa8cec-3e7c-43a8-b924-39f74c4b3877" providerId="ADAL" clId="{A9232861-2726-994C-96C0-8B7F07C92DA8}" dt="2021-04-21T03:20:20.367" v="39" actId="26606"/>
        <pc:sldMkLst>
          <pc:docMk/>
          <pc:sldMk cId="1733532978" sldId="279"/>
        </pc:sldMkLst>
        <pc:spChg chg="mod">
          <ac:chgData name="Masison, Rebecca" userId="42aa8cec-3e7c-43a8-b924-39f74c4b3877" providerId="ADAL" clId="{A9232861-2726-994C-96C0-8B7F07C92DA8}" dt="2021-04-21T03:20:20.367" v="39" actId="26606"/>
          <ac:spMkLst>
            <pc:docMk/>
            <pc:sldMk cId="1733532978" sldId="279"/>
            <ac:spMk id="3" creationId="{20EDFE70-E169-4095-BF34-1FDF166DDA02}"/>
          </ac:spMkLst>
        </pc:spChg>
        <pc:spChg chg="mod">
          <ac:chgData name="Masison, Rebecca" userId="42aa8cec-3e7c-43a8-b924-39f74c4b3877" providerId="ADAL" clId="{A9232861-2726-994C-96C0-8B7F07C92DA8}" dt="2021-04-21T03:20:20.367" v="39" actId="26606"/>
          <ac:spMkLst>
            <pc:docMk/>
            <pc:sldMk cId="1733532978" sldId="279"/>
            <ac:spMk id="11" creationId="{E837EFB5-615B-4E4C-AC4D-6C2EC14D88B6}"/>
          </ac:spMkLst>
        </pc:spChg>
        <pc:picChg chg="add del">
          <ac:chgData name="Masison, Rebecca" userId="42aa8cec-3e7c-43a8-b924-39f74c4b3877" providerId="ADAL" clId="{A9232861-2726-994C-96C0-8B7F07C92DA8}" dt="2021-04-21T03:20:20.367" v="39" actId="26606"/>
          <ac:picMkLst>
            <pc:docMk/>
            <pc:sldMk cId="1733532978" sldId="279"/>
            <ac:picMk id="13" creationId="{510D3028-791B-4516-BC9F-B3A954B21534}"/>
          </ac:picMkLst>
        </pc:picChg>
      </pc:sldChg>
      <pc:sldChg chg="modSp mod">
        <pc:chgData name="Masison, Rebecca" userId="42aa8cec-3e7c-43a8-b924-39f74c4b3877" providerId="ADAL" clId="{A9232861-2726-994C-96C0-8B7F07C92DA8}" dt="2021-04-21T03:16:12.246" v="11" actId="14100"/>
        <pc:sldMkLst>
          <pc:docMk/>
          <pc:sldMk cId="2262082022" sldId="285"/>
        </pc:sldMkLst>
        <pc:graphicFrameChg chg="mod">
          <ac:chgData name="Masison, Rebecca" userId="42aa8cec-3e7c-43a8-b924-39f74c4b3877" providerId="ADAL" clId="{A9232861-2726-994C-96C0-8B7F07C92DA8}" dt="2021-04-21T03:16:12.246" v="11" actId="14100"/>
          <ac:graphicFrameMkLst>
            <pc:docMk/>
            <pc:sldMk cId="2262082022" sldId="285"/>
            <ac:graphicFrameMk id="4" creationId="{56382109-0ECE-4B43-AF44-17E2F9C5570A}"/>
          </ac:graphicFrameMkLst>
        </pc:graphicFrameChg>
      </pc:sldChg>
      <pc:sldChg chg="addSp delSp modSp add mod">
        <pc:chgData name="Masison, Rebecca" userId="42aa8cec-3e7c-43a8-b924-39f74c4b3877" providerId="ADAL" clId="{A9232861-2726-994C-96C0-8B7F07C92DA8}" dt="2021-04-21T03:29:38.322" v="109"/>
        <pc:sldMkLst>
          <pc:docMk/>
          <pc:sldMk cId="3396660194" sldId="286"/>
        </pc:sldMkLst>
        <pc:spChg chg="mod">
          <ac:chgData name="Masison, Rebecca" userId="42aa8cec-3e7c-43a8-b924-39f74c4b3877" providerId="ADAL" clId="{A9232861-2726-994C-96C0-8B7F07C92DA8}" dt="2021-04-21T03:22:32.973" v="41"/>
          <ac:spMkLst>
            <pc:docMk/>
            <pc:sldMk cId="3396660194" sldId="286"/>
            <ac:spMk id="2" creationId="{700EC38E-6FC3-45C2-970B-90C445A4D36F}"/>
          </ac:spMkLst>
        </pc:spChg>
        <pc:spChg chg="add del mod">
          <ac:chgData name="Masison, Rebecca" userId="42aa8cec-3e7c-43a8-b924-39f74c4b3877" providerId="ADAL" clId="{A9232861-2726-994C-96C0-8B7F07C92DA8}" dt="2021-04-21T03:26:55.223" v="90" actId="478"/>
          <ac:spMkLst>
            <pc:docMk/>
            <pc:sldMk cId="3396660194" sldId="286"/>
            <ac:spMk id="3" creationId="{ECC8464F-BEEB-C940-B817-3B51513A0C9C}"/>
          </ac:spMkLst>
        </pc:spChg>
        <pc:spChg chg="add del mod">
          <ac:chgData name="Masison, Rebecca" userId="42aa8cec-3e7c-43a8-b924-39f74c4b3877" providerId="ADAL" clId="{A9232861-2726-994C-96C0-8B7F07C92DA8}" dt="2021-04-21T03:28:17.206" v="99"/>
          <ac:spMkLst>
            <pc:docMk/>
            <pc:sldMk cId="3396660194" sldId="286"/>
            <ac:spMk id="6" creationId="{B5DE8D7F-6D57-7549-ACA3-3E6D68BA12F8}"/>
          </ac:spMkLst>
        </pc:spChg>
        <pc:graphicFrameChg chg="add mod modGraphic">
          <ac:chgData name="Masison, Rebecca" userId="42aa8cec-3e7c-43a8-b924-39f74c4b3877" providerId="ADAL" clId="{A9232861-2726-994C-96C0-8B7F07C92DA8}" dt="2021-04-21T03:28:12.161" v="97" actId="1076"/>
          <ac:graphicFrameMkLst>
            <pc:docMk/>
            <pc:sldMk cId="3396660194" sldId="286"/>
            <ac:graphicFrameMk id="4" creationId="{386B7F34-6902-6040-9633-F71B4AB01953}"/>
          </ac:graphicFrameMkLst>
        </pc:graphicFrameChg>
        <pc:graphicFrameChg chg="mod modGraphic">
          <ac:chgData name="Masison, Rebecca" userId="42aa8cec-3e7c-43a8-b924-39f74c4b3877" providerId="ADAL" clId="{A9232861-2726-994C-96C0-8B7F07C92DA8}" dt="2021-04-21T03:28:57.866" v="102" actId="1076"/>
          <ac:graphicFrameMkLst>
            <pc:docMk/>
            <pc:sldMk cId="3396660194" sldId="286"/>
            <ac:graphicFrameMk id="5" creationId="{EB01C125-D4AA-40BA-A7A0-953E788C6B42}"/>
          </ac:graphicFrameMkLst>
        </pc:graphicFrameChg>
        <pc:graphicFrameChg chg="add mod modGraphic">
          <ac:chgData name="Masison, Rebecca" userId="42aa8cec-3e7c-43a8-b924-39f74c4b3877" providerId="ADAL" clId="{A9232861-2726-994C-96C0-8B7F07C92DA8}" dt="2021-04-21T03:29:38.322" v="109"/>
          <ac:graphicFrameMkLst>
            <pc:docMk/>
            <pc:sldMk cId="3396660194" sldId="286"/>
            <ac:graphicFrameMk id="7" creationId="{0C9EA053-145C-FE4A-912A-FBB6662493E1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9102C5-93E8-406C-A727-391C11D7498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4F3107-ACAB-4FAC-BE0D-00EFCEB135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03594"/>
              </a:solidFill>
            </a:rPr>
            <a:t>Social media and public opinion</a:t>
          </a:r>
        </a:p>
      </dgm:t>
    </dgm:pt>
    <dgm:pt modelId="{FA4C9117-B39D-40A8-8863-55F30083ED0C}" type="parTrans" cxnId="{2B13B414-A42A-4B58-9F5F-5E6CC97DD3B4}">
      <dgm:prSet/>
      <dgm:spPr/>
      <dgm:t>
        <a:bodyPr/>
        <a:lstStyle/>
        <a:p>
          <a:endParaRPr lang="en-US"/>
        </a:p>
      </dgm:t>
    </dgm:pt>
    <dgm:pt modelId="{925BF7C0-5D23-4E5F-813E-6702CF8D925E}" type="sibTrans" cxnId="{2B13B414-A42A-4B58-9F5F-5E6CC97DD3B4}">
      <dgm:prSet/>
      <dgm:spPr/>
      <dgm:t>
        <a:bodyPr/>
        <a:lstStyle/>
        <a:p>
          <a:endParaRPr lang="en-US"/>
        </a:p>
      </dgm:t>
    </dgm:pt>
    <dgm:pt modelId="{74EE38A5-3215-4BF7-A96C-7E6259421A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03594"/>
              </a:solidFill>
            </a:rPr>
            <a:t>Scholarly articles and academic journals</a:t>
          </a:r>
        </a:p>
      </dgm:t>
    </dgm:pt>
    <dgm:pt modelId="{38F379FD-6F23-4416-91AA-17DD0B399A79}" type="parTrans" cxnId="{C95A81C2-141B-4F18-A1F1-2E64E673B8DC}">
      <dgm:prSet/>
      <dgm:spPr/>
      <dgm:t>
        <a:bodyPr/>
        <a:lstStyle/>
        <a:p>
          <a:endParaRPr lang="en-US"/>
        </a:p>
      </dgm:t>
    </dgm:pt>
    <dgm:pt modelId="{2591894C-35E0-464E-B072-3595C7A69397}" type="sibTrans" cxnId="{C95A81C2-141B-4F18-A1F1-2E64E673B8DC}">
      <dgm:prSet/>
      <dgm:spPr/>
      <dgm:t>
        <a:bodyPr/>
        <a:lstStyle/>
        <a:p>
          <a:endParaRPr lang="en-US"/>
        </a:p>
      </dgm:t>
    </dgm:pt>
    <dgm:pt modelId="{96B350AC-6FD1-4002-93C6-BE69A7E749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03594"/>
              </a:solidFill>
            </a:rPr>
            <a:t>News outlets and public broadcasting</a:t>
          </a:r>
        </a:p>
      </dgm:t>
    </dgm:pt>
    <dgm:pt modelId="{027CF397-43C2-4400-A485-6F03B0F09C6D}" type="sibTrans" cxnId="{D96D5BB3-FC7B-41FA-B8E4-8710DBCB85C8}">
      <dgm:prSet/>
      <dgm:spPr/>
      <dgm:t>
        <a:bodyPr/>
        <a:lstStyle/>
        <a:p>
          <a:endParaRPr lang="en-US"/>
        </a:p>
      </dgm:t>
    </dgm:pt>
    <dgm:pt modelId="{27DD69C6-B01F-421E-ADE6-76A945520662}" type="parTrans" cxnId="{D96D5BB3-FC7B-41FA-B8E4-8710DBCB85C8}">
      <dgm:prSet/>
      <dgm:spPr/>
      <dgm:t>
        <a:bodyPr/>
        <a:lstStyle/>
        <a:p>
          <a:endParaRPr lang="en-US"/>
        </a:p>
      </dgm:t>
    </dgm:pt>
    <dgm:pt modelId="{09AA776C-688D-4178-8BDA-AFCE75B92C78}" type="pres">
      <dgm:prSet presAssocID="{589102C5-93E8-406C-A727-391C11D7498C}" presName="root" presStyleCnt="0">
        <dgm:presLayoutVars>
          <dgm:dir/>
          <dgm:resizeHandles val="exact"/>
        </dgm:presLayoutVars>
      </dgm:prSet>
      <dgm:spPr/>
    </dgm:pt>
    <dgm:pt modelId="{E6205F16-9F36-405D-8EB5-A449570DFD83}" type="pres">
      <dgm:prSet presAssocID="{96B350AC-6FD1-4002-93C6-BE69A7E74930}" presName="compNode" presStyleCnt="0"/>
      <dgm:spPr/>
    </dgm:pt>
    <dgm:pt modelId="{B92DCC0E-917E-4A15-BDBF-200A25F91697}" type="pres">
      <dgm:prSet presAssocID="{96B350AC-6FD1-4002-93C6-BE69A7E74930}" presName="bgRect" presStyleLbl="bgShp" presStyleIdx="0" presStyleCnt="3"/>
      <dgm:spPr>
        <a:solidFill>
          <a:srgbClr val="CCCFD7"/>
        </a:solidFill>
      </dgm:spPr>
    </dgm:pt>
    <dgm:pt modelId="{5FAB3372-D11B-4CFF-B95B-B373698ED055}" type="pres">
      <dgm:prSet presAssocID="{96B350AC-6FD1-4002-93C6-BE69A7E7493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95430836-9787-479B-8EAB-72379DB57380}" type="pres">
      <dgm:prSet presAssocID="{96B350AC-6FD1-4002-93C6-BE69A7E74930}" presName="spaceRect" presStyleCnt="0"/>
      <dgm:spPr/>
    </dgm:pt>
    <dgm:pt modelId="{099D42BE-AC52-42BF-A0FA-50AADED74E6A}" type="pres">
      <dgm:prSet presAssocID="{96B350AC-6FD1-4002-93C6-BE69A7E74930}" presName="parTx" presStyleLbl="revTx" presStyleIdx="0" presStyleCnt="3">
        <dgm:presLayoutVars>
          <dgm:chMax val="0"/>
          <dgm:chPref val="0"/>
        </dgm:presLayoutVars>
      </dgm:prSet>
      <dgm:spPr/>
    </dgm:pt>
    <dgm:pt modelId="{643E84AF-F68C-4D1B-BD98-B43C10A125A6}" type="pres">
      <dgm:prSet presAssocID="{027CF397-43C2-4400-A485-6F03B0F09C6D}" presName="sibTrans" presStyleCnt="0"/>
      <dgm:spPr/>
    </dgm:pt>
    <dgm:pt modelId="{F658BE31-247C-4CBE-90F3-BF5CF2AE3B4A}" type="pres">
      <dgm:prSet presAssocID="{714F3107-ACAB-4FAC-BE0D-00EFCEB135E5}" presName="compNode" presStyleCnt="0"/>
      <dgm:spPr/>
    </dgm:pt>
    <dgm:pt modelId="{AD6FC845-A794-496C-9E38-1E9ACAB15C16}" type="pres">
      <dgm:prSet presAssocID="{714F3107-ACAB-4FAC-BE0D-00EFCEB135E5}" presName="bgRect" presStyleLbl="bgShp" presStyleIdx="1" presStyleCnt="3" custLinFactNeighborY="4120"/>
      <dgm:spPr/>
    </dgm:pt>
    <dgm:pt modelId="{158FA2DE-43AB-4C32-BDA4-8FA313519C65}" type="pres">
      <dgm:prSet presAssocID="{714F3107-ACAB-4FAC-BE0D-00EFCEB135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034F1EB6-9893-406B-9644-E7E54064D3C5}" type="pres">
      <dgm:prSet presAssocID="{714F3107-ACAB-4FAC-BE0D-00EFCEB135E5}" presName="spaceRect" presStyleCnt="0"/>
      <dgm:spPr/>
    </dgm:pt>
    <dgm:pt modelId="{AAB38ECE-EEE3-4654-8D39-4B44794AAD6F}" type="pres">
      <dgm:prSet presAssocID="{714F3107-ACAB-4FAC-BE0D-00EFCEB135E5}" presName="parTx" presStyleLbl="revTx" presStyleIdx="1" presStyleCnt="3">
        <dgm:presLayoutVars>
          <dgm:chMax val="0"/>
          <dgm:chPref val="0"/>
        </dgm:presLayoutVars>
      </dgm:prSet>
      <dgm:spPr/>
    </dgm:pt>
    <dgm:pt modelId="{4E6B37A1-334B-499F-A715-1CE32953DF24}" type="pres">
      <dgm:prSet presAssocID="{925BF7C0-5D23-4E5F-813E-6702CF8D925E}" presName="sibTrans" presStyleCnt="0"/>
      <dgm:spPr/>
    </dgm:pt>
    <dgm:pt modelId="{08FC0FEC-8CAF-41B2-8A55-1EF6914F9730}" type="pres">
      <dgm:prSet presAssocID="{74EE38A5-3215-4BF7-A96C-7E6259421A11}" presName="compNode" presStyleCnt="0"/>
      <dgm:spPr/>
    </dgm:pt>
    <dgm:pt modelId="{3C94AF0C-0BDD-49B8-BDAC-1F0C11B8A707}" type="pres">
      <dgm:prSet presAssocID="{74EE38A5-3215-4BF7-A96C-7E6259421A11}" presName="bgRect" presStyleLbl="bgShp" presStyleIdx="2" presStyleCnt="3"/>
      <dgm:spPr/>
    </dgm:pt>
    <dgm:pt modelId="{52A97936-B540-41A2-BBD8-DE680D911640}" type="pres">
      <dgm:prSet presAssocID="{74EE38A5-3215-4BF7-A96C-7E6259421A1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20C7B722-0168-4478-AB4D-33615081B787}" type="pres">
      <dgm:prSet presAssocID="{74EE38A5-3215-4BF7-A96C-7E6259421A11}" presName="spaceRect" presStyleCnt="0"/>
      <dgm:spPr/>
    </dgm:pt>
    <dgm:pt modelId="{85DCD097-1509-48EA-AB30-F41F394B797D}" type="pres">
      <dgm:prSet presAssocID="{74EE38A5-3215-4BF7-A96C-7E6259421A1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B13B414-A42A-4B58-9F5F-5E6CC97DD3B4}" srcId="{589102C5-93E8-406C-A727-391C11D7498C}" destId="{714F3107-ACAB-4FAC-BE0D-00EFCEB135E5}" srcOrd="1" destOrd="0" parTransId="{FA4C9117-B39D-40A8-8863-55F30083ED0C}" sibTransId="{925BF7C0-5D23-4E5F-813E-6702CF8D925E}"/>
    <dgm:cxn modelId="{18D62532-A27E-41A6-BA41-7C9D4336C3F7}" type="presOf" srcId="{714F3107-ACAB-4FAC-BE0D-00EFCEB135E5}" destId="{AAB38ECE-EEE3-4654-8D39-4B44794AAD6F}" srcOrd="0" destOrd="0" presId="urn:microsoft.com/office/officeart/2018/2/layout/IconVerticalSolidList"/>
    <dgm:cxn modelId="{1695CE81-662C-40E8-90E2-48030842DA4D}" type="presOf" srcId="{74EE38A5-3215-4BF7-A96C-7E6259421A11}" destId="{85DCD097-1509-48EA-AB30-F41F394B797D}" srcOrd="0" destOrd="0" presId="urn:microsoft.com/office/officeart/2018/2/layout/IconVerticalSolidList"/>
    <dgm:cxn modelId="{8045048C-7BF9-466E-B8E8-1E8EFA20205C}" type="presOf" srcId="{589102C5-93E8-406C-A727-391C11D7498C}" destId="{09AA776C-688D-4178-8BDA-AFCE75B92C78}" srcOrd="0" destOrd="0" presId="urn:microsoft.com/office/officeart/2018/2/layout/IconVerticalSolidList"/>
    <dgm:cxn modelId="{D96D5BB3-FC7B-41FA-B8E4-8710DBCB85C8}" srcId="{589102C5-93E8-406C-A727-391C11D7498C}" destId="{96B350AC-6FD1-4002-93C6-BE69A7E74930}" srcOrd="0" destOrd="0" parTransId="{27DD69C6-B01F-421E-ADE6-76A945520662}" sibTransId="{027CF397-43C2-4400-A485-6F03B0F09C6D}"/>
    <dgm:cxn modelId="{C95A81C2-141B-4F18-A1F1-2E64E673B8DC}" srcId="{589102C5-93E8-406C-A727-391C11D7498C}" destId="{74EE38A5-3215-4BF7-A96C-7E6259421A11}" srcOrd="2" destOrd="0" parTransId="{38F379FD-6F23-4416-91AA-17DD0B399A79}" sibTransId="{2591894C-35E0-464E-B072-3595C7A69397}"/>
    <dgm:cxn modelId="{0DE1ACEB-5A0B-4123-B8BD-754593A9CCE1}" type="presOf" srcId="{96B350AC-6FD1-4002-93C6-BE69A7E74930}" destId="{099D42BE-AC52-42BF-A0FA-50AADED74E6A}" srcOrd="0" destOrd="0" presId="urn:microsoft.com/office/officeart/2018/2/layout/IconVerticalSolidList"/>
    <dgm:cxn modelId="{B2F4F5A1-F04C-475A-8D48-C51067734473}" type="presParOf" srcId="{09AA776C-688D-4178-8BDA-AFCE75B92C78}" destId="{E6205F16-9F36-405D-8EB5-A449570DFD83}" srcOrd="0" destOrd="0" presId="urn:microsoft.com/office/officeart/2018/2/layout/IconVerticalSolidList"/>
    <dgm:cxn modelId="{05504A99-D48A-4FC0-9E99-50D85C5065DF}" type="presParOf" srcId="{E6205F16-9F36-405D-8EB5-A449570DFD83}" destId="{B92DCC0E-917E-4A15-BDBF-200A25F91697}" srcOrd="0" destOrd="0" presId="urn:microsoft.com/office/officeart/2018/2/layout/IconVerticalSolidList"/>
    <dgm:cxn modelId="{7D5DB4F6-29A5-45CE-AA7A-AB8B78FB9EB6}" type="presParOf" srcId="{E6205F16-9F36-405D-8EB5-A449570DFD83}" destId="{5FAB3372-D11B-4CFF-B95B-B373698ED055}" srcOrd="1" destOrd="0" presId="urn:microsoft.com/office/officeart/2018/2/layout/IconVerticalSolidList"/>
    <dgm:cxn modelId="{DE43D0CA-1837-4929-80A1-E37B8485D93E}" type="presParOf" srcId="{E6205F16-9F36-405D-8EB5-A449570DFD83}" destId="{95430836-9787-479B-8EAB-72379DB57380}" srcOrd="2" destOrd="0" presId="urn:microsoft.com/office/officeart/2018/2/layout/IconVerticalSolidList"/>
    <dgm:cxn modelId="{7ECC6D04-545E-4DF4-A74B-206DF8295300}" type="presParOf" srcId="{E6205F16-9F36-405D-8EB5-A449570DFD83}" destId="{099D42BE-AC52-42BF-A0FA-50AADED74E6A}" srcOrd="3" destOrd="0" presId="urn:microsoft.com/office/officeart/2018/2/layout/IconVerticalSolidList"/>
    <dgm:cxn modelId="{F2803717-24A2-410D-AEA4-590C92CECAA1}" type="presParOf" srcId="{09AA776C-688D-4178-8BDA-AFCE75B92C78}" destId="{643E84AF-F68C-4D1B-BD98-B43C10A125A6}" srcOrd="1" destOrd="0" presId="urn:microsoft.com/office/officeart/2018/2/layout/IconVerticalSolidList"/>
    <dgm:cxn modelId="{44CF20B2-9CFC-42EF-B7C0-72255FF07B26}" type="presParOf" srcId="{09AA776C-688D-4178-8BDA-AFCE75B92C78}" destId="{F658BE31-247C-4CBE-90F3-BF5CF2AE3B4A}" srcOrd="2" destOrd="0" presId="urn:microsoft.com/office/officeart/2018/2/layout/IconVerticalSolidList"/>
    <dgm:cxn modelId="{12BB3C01-7766-4540-B34D-A02206F7BFF4}" type="presParOf" srcId="{F658BE31-247C-4CBE-90F3-BF5CF2AE3B4A}" destId="{AD6FC845-A794-496C-9E38-1E9ACAB15C16}" srcOrd="0" destOrd="0" presId="urn:microsoft.com/office/officeart/2018/2/layout/IconVerticalSolidList"/>
    <dgm:cxn modelId="{05987684-5EB0-433C-8800-7F4E2227CC61}" type="presParOf" srcId="{F658BE31-247C-4CBE-90F3-BF5CF2AE3B4A}" destId="{158FA2DE-43AB-4C32-BDA4-8FA313519C65}" srcOrd="1" destOrd="0" presId="urn:microsoft.com/office/officeart/2018/2/layout/IconVerticalSolidList"/>
    <dgm:cxn modelId="{13661E4F-1A96-488E-B573-00CC8E1427FE}" type="presParOf" srcId="{F658BE31-247C-4CBE-90F3-BF5CF2AE3B4A}" destId="{034F1EB6-9893-406B-9644-E7E54064D3C5}" srcOrd="2" destOrd="0" presId="urn:microsoft.com/office/officeart/2018/2/layout/IconVerticalSolidList"/>
    <dgm:cxn modelId="{4A071B33-9AF6-432C-8C0C-4D00E3C79950}" type="presParOf" srcId="{F658BE31-247C-4CBE-90F3-BF5CF2AE3B4A}" destId="{AAB38ECE-EEE3-4654-8D39-4B44794AAD6F}" srcOrd="3" destOrd="0" presId="urn:microsoft.com/office/officeart/2018/2/layout/IconVerticalSolidList"/>
    <dgm:cxn modelId="{083DF754-5B91-4770-A622-DA07DB0849EE}" type="presParOf" srcId="{09AA776C-688D-4178-8BDA-AFCE75B92C78}" destId="{4E6B37A1-334B-499F-A715-1CE32953DF24}" srcOrd="3" destOrd="0" presId="urn:microsoft.com/office/officeart/2018/2/layout/IconVerticalSolidList"/>
    <dgm:cxn modelId="{1ADDF2FE-B54C-4381-9AEF-4436D885CC6D}" type="presParOf" srcId="{09AA776C-688D-4178-8BDA-AFCE75B92C78}" destId="{08FC0FEC-8CAF-41B2-8A55-1EF6914F9730}" srcOrd="4" destOrd="0" presId="urn:microsoft.com/office/officeart/2018/2/layout/IconVerticalSolidList"/>
    <dgm:cxn modelId="{93FB1E61-42F2-4E3B-B6F6-80A16DE0A603}" type="presParOf" srcId="{08FC0FEC-8CAF-41B2-8A55-1EF6914F9730}" destId="{3C94AF0C-0BDD-49B8-BDAC-1F0C11B8A707}" srcOrd="0" destOrd="0" presId="urn:microsoft.com/office/officeart/2018/2/layout/IconVerticalSolidList"/>
    <dgm:cxn modelId="{F7B90461-513E-42FE-B520-DC313A2BE5EE}" type="presParOf" srcId="{08FC0FEC-8CAF-41B2-8A55-1EF6914F9730}" destId="{52A97936-B540-41A2-BBD8-DE680D911640}" srcOrd="1" destOrd="0" presId="urn:microsoft.com/office/officeart/2018/2/layout/IconVerticalSolidList"/>
    <dgm:cxn modelId="{0FDACFCE-5BDE-4EB1-8CDC-5B58BA3777C0}" type="presParOf" srcId="{08FC0FEC-8CAF-41B2-8A55-1EF6914F9730}" destId="{20C7B722-0168-4478-AB4D-33615081B787}" srcOrd="2" destOrd="0" presId="urn:microsoft.com/office/officeart/2018/2/layout/IconVerticalSolidList"/>
    <dgm:cxn modelId="{FEF16ADA-4425-49E9-8D09-0035B15E7BA8}" type="presParOf" srcId="{08FC0FEC-8CAF-41B2-8A55-1EF6914F9730}" destId="{85DCD097-1509-48EA-AB30-F41F394B79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>
              <a:solidFill>
                <a:srgbClr val="06397A"/>
              </a:solidFill>
            </a:rPr>
            <a:t>Exponential Guess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7977" custLinFactX="22674" custLinFactNeighborX="100000" custLinFactNeighborY="-3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98501" custLinFactNeighborX="0" custLinFactNeighborY="-1765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 err="1">
              <a:solidFill>
                <a:srgbClr val="06397A"/>
              </a:solidFill>
            </a:rPr>
            <a:t>Heesterbeek</a:t>
          </a:r>
          <a:r>
            <a:rPr lang="en-US" sz="3200" dirty="0">
              <a:solidFill>
                <a:srgbClr val="06397A"/>
              </a:solidFill>
            </a:rPr>
            <a:t> Estimation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e>
                    <m:sub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lang="en-US" sz="2800" i="1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ⅇ</m:t>
                      </m:r>
                    </m:e>
                    <m:sup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06397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06397A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06397A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sup>
                  </m:sSup>
                  <m:r>
                    <a:rPr lang="en-US" sz="2800" b="0" i="1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2800" dirty="0">
                  <a:solidFill>
                    <a:srgbClr val="06397A"/>
                  </a:solidFill>
                </a:rPr>
                <a:t>or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e>
                    <m:sub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lang="en-US" sz="2800" i="1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=1+</m:t>
                  </m:r>
                  <m:r>
                    <a:rPr lang="en-US" sz="2800" i="1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𝑟</m:t>
                  </m:r>
                  <m:r>
                    <a:rPr lang="en-US" sz="2800" b="0" i="1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lang="en-US" sz="2800" i="1" dirty="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𝛾</m:t>
                  </m:r>
                </m:oMath>
              </a14:m>
              <a:endParaRPr lang="en-US" sz="2800" dirty="0">
                <a:solidFill>
                  <a:srgbClr val="06397A"/>
                </a:solidFill>
              </a:endParaRPr>
            </a:p>
          </dgm:t>
        </dgm:pt>
      </mc:Choice>
      <mc:Fallback xmlns="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r>
                <a:rPr lang="en-US" sz="2800" i="0">
                  <a:solidFill>
                    <a:srgbClr val="06397A"/>
                  </a:solidFill>
                  <a:latin typeface="Cambria Math" panose="02040503050406030204" pitchFamily="18" charset="0"/>
                </a:rPr>
                <a:t>𝑅_0=ⅇ^(𝑟⁄𝛾)</a:t>
              </a:r>
              <a:r>
                <a:rPr lang="en-US" sz="2800" b="0" i="0">
                  <a:solidFill>
                    <a:srgbClr val="06397A"/>
                  </a:solidFill>
                  <a:latin typeface="Cambria Math" panose="02040503050406030204" pitchFamily="18" charset="0"/>
                </a:rPr>
                <a:t>  </a:t>
              </a:r>
              <a:r>
                <a:rPr lang="en-US" sz="2800" dirty="0">
                  <a:solidFill>
                    <a:srgbClr val="06397A"/>
                  </a:solidFill>
                </a:rPr>
                <a:t>or </a:t>
              </a:r>
              <a:r>
                <a:rPr lang="en-US" sz="2800" i="0">
                  <a:solidFill>
                    <a:srgbClr val="06397A"/>
                  </a:solidFill>
                  <a:latin typeface="Cambria Math" panose="02040503050406030204" pitchFamily="18" charset="0"/>
                </a:rPr>
                <a:t>𝑅_0=1+𝑟</a:t>
              </a:r>
              <a:r>
                <a:rPr lang="en-US" sz="2800" b="0" i="0">
                  <a:solidFill>
                    <a:srgbClr val="06397A"/>
                  </a:solidFill>
                  <a:latin typeface="Cambria Math" panose="02040503050406030204" pitchFamily="18" charset="0"/>
                </a:rPr>
                <a:t>/</a:t>
              </a:r>
              <a:r>
                <a:rPr lang="en-US" sz="2800" i="0" dirty="0">
                  <a:solidFill>
                    <a:srgbClr val="06397A"/>
                  </a:solidFill>
                  <a:latin typeface="Cambria Math" panose="02040503050406030204" pitchFamily="18" charset="0"/>
                </a:rPr>
                <a:t>𝛾</a:t>
              </a:r>
              <a:endParaRPr lang="en-US" sz="2800" dirty="0">
                <a:solidFill>
                  <a:srgbClr val="06397A"/>
                </a:solidFill>
              </a:endParaRPr>
            </a:p>
          </dgm:t>
        </dgm:pt>
      </mc:Fallback>
    </mc:AlternateConten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2662" custLinFactX="23046" custLinFactNeighborX="100000" custLinFactNeighborY="-190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103738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 err="1">
              <a:solidFill>
                <a:srgbClr val="06397A"/>
              </a:solidFill>
            </a:rPr>
            <a:t>Heesterbeek</a:t>
          </a:r>
          <a:r>
            <a:rPr lang="en-US" sz="3200" dirty="0">
              <a:solidFill>
                <a:srgbClr val="06397A"/>
              </a:solidFill>
            </a:rPr>
            <a:t> Estimation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2662" custLinFactX="23046" custLinFactNeighborX="100000" custLinFactNeighborY="-190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103738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85E7EC4-7F0A-4FCE-A62B-CEB90C73CC26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46DEE9-2595-4BA2-B068-3A9726B271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6397A"/>
              </a:solidFill>
            </a:rPr>
            <a:t>Hypothesis was supported</a:t>
          </a:r>
        </a:p>
      </dgm:t>
    </dgm:pt>
    <dgm:pt modelId="{5DF28B0E-4832-439C-AEA9-BB5C8E11E90C}" type="parTrans" cxnId="{DC555237-613B-47A5-9E34-F80A85C1CDFB}">
      <dgm:prSet/>
      <dgm:spPr/>
      <dgm:t>
        <a:bodyPr/>
        <a:lstStyle/>
        <a:p>
          <a:endParaRPr lang="en-US"/>
        </a:p>
      </dgm:t>
    </dgm:pt>
    <dgm:pt modelId="{4E0C220B-E6F7-4613-9C9D-E8BBCDD0612F}" type="sibTrans" cxnId="{DC555237-613B-47A5-9E34-F80A85C1CD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02E320-4D05-4604-A410-329A16D0FF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6397A"/>
              </a:solidFill>
            </a:rPr>
            <a:t>Insight to model dependent parameters</a:t>
          </a:r>
        </a:p>
      </dgm:t>
    </dgm:pt>
    <dgm:pt modelId="{49D8C40D-5442-4894-8459-2C7EBAC5EF6C}" type="parTrans" cxnId="{AECA73B0-DABB-4D2A-8BC2-A823F1906CC2}">
      <dgm:prSet/>
      <dgm:spPr/>
      <dgm:t>
        <a:bodyPr/>
        <a:lstStyle/>
        <a:p>
          <a:endParaRPr lang="en-US"/>
        </a:p>
      </dgm:t>
    </dgm:pt>
    <dgm:pt modelId="{EFAE00F9-C75D-4A79-A294-14DC81B3A2FA}" type="sibTrans" cxnId="{AECA73B0-DABB-4D2A-8BC2-A823F1906C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5693A2-26F4-449C-B7DC-01AE994B21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6397A"/>
              </a:solidFill>
            </a:rPr>
            <a:t>Designed an SIR simulation</a:t>
          </a:r>
        </a:p>
      </dgm:t>
    </dgm:pt>
    <dgm:pt modelId="{6573980C-DE1C-46B4-A734-1A2A13BD373C}" type="parTrans" cxnId="{0F8A0620-96B2-4B3F-A2CF-E63DC8394AED}">
      <dgm:prSet/>
      <dgm:spPr/>
      <dgm:t>
        <a:bodyPr/>
        <a:lstStyle/>
        <a:p>
          <a:endParaRPr lang="en-US"/>
        </a:p>
      </dgm:t>
    </dgm:pt>
    <dgm:pt modelId="{6B871440-BAB6-4DBA-871A-A17BD68EFF1E}" type="sibTrans" cxnId="{0F8A0620-96B2-4B3F-A2CF-E63DC8394A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4379A0-611B-40D6-9152-6966142F4921}" type="pres">
      <dgm:prSet presAssocID="{A85E7EC4-7F0A-4FCE-A62B-CEB90C73CC26}" presName="root" presStyleCnt="0">
        <dgm:presLayoutVars>
          <dgm:dir/>
          <dgm:resizeHandles val="exact"/>
        </dgm:presLayoutVars>
      </dgm:prSet>
      <dgm:spPr/>
    </dgm:pt>
    <dgm:pt modelId="{EB3F8529-E452-46C9-9098-D7FD5D4C4214}" type="pres">
      <dgm:prSet presAssocID="{A85E7EC4-7F0A-4FCE-A62B-CEB90C73CC26}" presName="container" presStyleCnt="0">
        <dgm:presLayoutVars>
          <dgm:dir/>
          <dgm:resizeHandles val="exact"/>
        </dgm:presLayoutVars>
      </dgm:prSet>
      <dgm:spPr/>
    </dgm:pt>
    <dgm:pt modelId="{3B30C6AD-E450-46EF-9951-3201D12F9ECE}" type="pres">
      <dgm:prSet presAssocID="{455693A2-26F4-449C-B7DC-01AE994B21AA}" presName="compNode" presStyleCnt="0"/>
      <dgm:spPr/>
    </dgm:pt>
    <dgm:pt modelId="{80A56CDC-C885-4542-AF5C-CB9282C24F0C}" type="pres">
      <dgm:prSet presAssocID="{455693A2-26F4-449C-B7DC-01AE994B21AA}" presName="iconBgRect" presStyleLbl="bgShp" presStyleIdx="0" presStyleCnt="3"/>
      <dgm:spPr/>
    </dgm:pt>
    <dgm:pt modelId="{9F8D1686-F319-4682-920C-EDDE76FAD950}" type="pres">
      <dgm:prSet presAssocID="{455693A2-26F4-449C-B7DC-01AE994B21A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ndemic exponential curve line graph with solid fill"/>
        </a:ext>
      </dgm:extLst>
    </dgm:pt>
    <dgm:pt modelId="{A370212D-28D4-4E17-976A-BADB03197FE3}" type="pres">
      <dgm:prSet presAssocID="{455693A2-26F4-449C-B7DC-01AE994B21AA}" presName="spaceRect" presStyleCnt="0"/>
      <dgm:spPr/>
    </dgm:pt>
    <dgm:pt modelId="{2E93A60C-30AB-4DA2-980A-BC6C83509C5A}" type="pres">
      <dgm:prSet presAssocID="{455693A2-26F4-449C-B7DC-01AE994B21AA}" presName="textRect" presStyleLbl="revTx" presStyleIdx="0" presStyleCnt="3">
        <dgm:presLayoutVars>
          <dgm:chMax val="1"/>
          <dgm:chPref val="1"/>
        </dgm:presLayoutVars>
      </dgm:prSet>
      <dgm:spPr/>
    </dgm:pt>
    <dgm:pt modelId="{11510206-2CE2-4539-8A2F-8A1ED50C0D67}" type="pres">
      <dgm:prSet presAssocID="{6B871440-BAB6-4DBA-871A-A17BD68EFF1E}" presName="sibTrans" presStyleLbl="sibTrans2D1" presStyleIdx="0" presStyleCnt="0"/>
      <dgm:spPr/>
    </dgm:pt>
    <dgm:pt modelId="{E3FC9D5B-6FE3-43A8-B384-670253716B8B}" type="pres">
      <dgm:prSet presAssocID="{1246DEE9-2595-4BA2-B068-3A9726B27146}" presName="compNode" presStyleCnt="0"/>
      <dgm:spPr/>
    </dgm:pt>
    <dgm:pt modelId="{02CEBBD9-E99E-4F3B-95E8-35A0819C5A73}" type="pres">
      <dgm:prSet presAssocID="{1246DEE9-2595-4BA2-B068-3A9726B27146}" presName="iconBgRect" presStyleLbl="bgShp" presStyleIdx="1" presStyleCnt="3"/>
      <dgm:spPr/>
    </dgm:pt>
    <dgm:pt modelId="{8E949AB4-84A3-43BC-AD94-525B20A3061E}" type="pres">
      <dgm:prSet presAssocID="{1246DEE9-2595-4BA2-B068-3A9726B2714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70D439E-AB76-4221-965A-AB501BE0F061}" type="pres">
      <dgm:prSet presAssocID="{1246DEE9-2595-4BA2-B068-3A9726B27146}" presName="spaceRect" presStyleCnt="0"/>
      <dgm:spPr/>
    </dgm:pt>
    <dgm:pt modelId="{8EDE57F7-BAF2-4CEC-9502-D2F2D05006F3}" type="pres">
      <dgm:prSet presAssocID="{1246DEE9-2595-4BA2-B068-3A9726B27146}" presName="textRect" presStyleLbl="revTx" presStyleIdx="1" presStyleCnt="3">
        <dgm:presLayoutVars>
          <dgm:chMax val="1"/>
          <dgm:chPref val="1"/>
        </dgm:presLayoutVars>
      </dgm:prSet>
      <dgm:spPr/>
    </dgm:pt>
    <dgm:pt modelId="{8B84260C-F834-450D-A111-4AECB4646858}" type="pres">
      <dgm:prSet presAssocID="{4E0C220B-E6F7-4613-9C9D-E8BBCDD0612F}" presName="sibTrans" presStyleLbl="sibTrans2D1" presStyleIdx="0" presStyleCnt="0"/>
      <dgm:spPr/>
    </dgm:pt>
    <dgm:pt modelId="{D98ADDEB-5C22-4992-91D3-23AC9D2000D1}" type="pres">
      <dgm:prSet presAssocID="{5C02E320-4D05-4604-A410-329A16D0FFA5}" presName="compNode" presStyleCnt="0"/>
      <dgm:spPr/>
    </dgm:pt>
    <dgm:pt modelId="{8B882DFA-1D23-437F-B39F-09C0DAC6688F}" type="pres">
      <dgm:prSet presAssocID="{5C02E320-4D05-4604-A410-329A16D0FFA5}" presName="iconBgRect" presStyleLbl="bgShp" presStyleIdx="2" presStyleCnt="3"/>
      <dgm:spPr/>
    </dgm:pt>
    <dgm:pt modelId="{CEC330BB-CCF5-4A1C-B845-EDC4EF48A669}" type="pres">
      <dgm:prSet presAssocID="{5C02E320-4D05-4604-A410-329A16D0FF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6058471-8DDA-494B-BA1A-519BFF5A04CB}" type="pres">
      <dgm:prSet presAssocID="{5C02E320-4D05-4604-A410-329A16D0FFA5}" presName="spaceRect" presStyleCnt="0"/>
      <dgm:spPr/>
    </dgm:pt>
    <dgm:pt modelId="{0A4FDA1D-7FF7-4897-9669-E9735D24C03E}" type="pres">
      <dgm:prSet presAssocID="{5C02E320-4D05-4604-A410-329A16D0FFA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F8A0620-96B2-4B3F-A2CF-E63DC8394AED}" srcId="{A85E7EC4-7F0A-4FCE-A62B-CEB90C73CC26}" destId="{455693A2-26F4-449C-B7DC-01AE994B21AA}" srcOrd="0" destOrd="0" parTransId="{6573980C-DE1C-46B4-A734-1A2A13BD373C}" sibTransId="{6B871440-BAB6-4DBA-871A-A17BD68EFF1E}"/>
    <dgm:cxn modelId="{7B22DF2C-19A1-4DF3-8E9B-43671264F50C}" type="presOf" srcId="{455693A2-26F4-449C-B7DC-01AE994B21AA}" destId="{2E93A60C-30AB-4DA2-980A-BC6C83509C5A}" srcOrd="0" destOrd="0" presId="urn:microsoft.com/office/officeart/2018/2/layout/IconCircleList"/>
    <dgm:cxn modelId="{DC555237-613B-47A5-9E34-F80A85C1CDFB}" srcId="{A85E7EC4-7F0A-4FCE-A62B-CEB90C73CC26}" destId="{1246DEE9-2595-4BA2-B068-3A9726B27146}" srcOrd="1" destOrd="0" parTransId="{5DF28B0E-4832-439C-AEA9-BB5C8E11E90C}" sibTransId="{4E0C220B-E6F7-4613-9C9D-E8BBCDD0612F}"/>
    <dgm:cxn modelId="{070B555E-2176-4199-A190-F078993EDFD9}" type="presOf" srcId="{6B871440-BAB6-4DBA-871A-A17BD68EFF1E}" destId="{11510206-2CE2-4539-8A2F-8A1ED50C0D67}" srcOrd="0" destOrd="0" presId="urn:microsoft.com/office/officeart/2018/2/layout/IconCircleList"/>
    <dgm:cxn modelId="{B3879063-FEB3-4FC4-9B33-F1CA0E5B1325}" type="presOf" srcId="{5C02E320-4D05-4604-A410-329A16D0FFA5}" destId="{0A4FDA1D-7FF7-4897-9669-E9735D24C03E}" srcOrd="0" destOrd="0" presId="urn:microsoft.com/office/officeart/2018/2/layout/IconCircleList"/>
    <dgm:cxn modelId="{73757877-F078-439C-80BD-59C561A6D8B2}" type="presOf" srcId="{1246DEE9-2595-4BA2-B068-3A9726B27146}" destId="{8EDE57F7-BAF2-4CEC-9502-D2F2D05006F3}" srcOrd="0" destOrd="0" presId="urn:microsoft.com/office/officeart/2018/2/layout/IconCircleList"/>
    <dgm:cxn modelId="{A332EB7A-B0CF-4D74-AC95-C12FCD53E6A5}" type="presOf" srcId="{4E0C220B-E6F7-4613-9C9D-E8BBCDD0612F}" destId="{8B84260C-F834-450D-A111-4AECB4646858}" srcOrd="0" destOrd="0" presId="urn:microsoft.com/office/officeart/2018/2/layout/IconCircleList"/>
    <dgm:cxn modelId="{AECA73B0-DABB-4D2A-8BC2-A823F1906CC2}" srcId="{A85E7EC4-7F0A-4FCE-A62B-CEB90C73CC26}" destId="{5C02E320-4D05-4604-A410-329A16D0FFA5}" srcOrd="2" destOrd="0" parTransId="{49D8C40D-5442-4894-8459-2C7EBAC5EF6C}" sibTransId="{EFAE00F9-C75D-4A79-A294-14DC81B3A2FA}"/>
    <dgm:cxn modelId="{4D30D4D3-68F3-4088-BEDE-A1CDCD6C0781}" type="presOf" srcId="{A85E7EC4-7F0A-4FCE-A62B-CEB90C73CC26}" destId="{944379A0-611B-40D6-9152-6966142F4921}" srcOrd="0" destOrd="0" presId="urn:microsoft.com/office/officeart/2018/2/layout/IconCircleList"/>
    <dgm:cxn modelId="{2582E171-3105-4302-BD6C-D60AB20556B7}" type="presParOf" srcId="{944379A0-611B-40D6-9152-6966142F4921}" destId="{EB3F8529-E452-46C9-9098-D7FD5D4C4214}" srcOrd="0" destOrd="0" presId="urn:microsoft.com/office/officeart/2018/2/layout/IconCircleList"/>
    <dgm:cxn modelId="{9D661BD3-8B9A-4550-A311-C931D4C0A10D}" type="presParOf" srcId="{EB3F8529-E452-46C9-9098-D7FD5D4C4214}" destId="{3B30C6AD-E450-46EF-9951-3201D12F9ECE}" srcOrd="0" destOrd="0" presId="urn:microsoft.com/office/officeart/2018/2/layout/IconCircleList"/>
    <dgm:cxn modelId="{39599C05-6CCC-47CE-A58A-3C86A5E77E7F}" type="presParOf" srcId="{3B30C6AD-E450-46EF-9951-3201D12F9ECE}" destId="{80A56CDC-C885-4542-AF5C-CB9282C24F0C}" srcOrd="0" destOrd="0" presId="urn:microsoft.com/office/officeart/2018/2/layout/IconCircleList"/>
    <dgm:cxn modelId="{51E5FC64-92B8-4EA7-90B4-16AF59A4BEEA}" type="presParOf" srcId="{3B30C6AD-E450-46EF-9951-3201D12F9ECE}" destId="{9F8D1686-F319-4682-920C-EDDE76FAD950}" srcOrd="1" destOrd="0" presId="urn:microsoft.com/office/officeart/2018/2/layout/IconCircleList"/>
    <dgm:cxn modelId="{01B343EE-5998-4AB5-9579-6404C644071A}" type="presParOf" srcId="{3B30C6AD-E450-46EF-9951-3201D12F9ECE}" destId="{A370212D-28D4-4E17-976A-BADB03197FE3}" srcOrd="2" destOrd="0" presId="urn:microsoft.com/office/officeart/2018/2/layout/IconCircleList"/>
    <dgm:cxn modelId="{0272AD8E-D854-40D4-873B-C7E269398B13}" type="presParOf" srcId="{3B30C6AD-E450-46EF-9951-3201D12F9ECE}" destId="{2E93A60C-30AB-4DA2-980A-BC6C83509C5A}" srcOrd="3" destOrd="0" presId="urn:microsoft.com/office/officeart/2018/2/layout/IconCircleList"/>
    <dgm:cxn modelId="{669E6DC0-E103-4051-BA60-F75944435701}" type="presParOf" srcId="{EB3F8529-E452-46C9-9098-D7FD5D4C4214}" destId="{11510206-2CE2-4539-8A2F-8A1ED50C0D67}" srcOrd="1" destOrd="0" presId="urn:microsoft.com/office/officeart/2018/2/layout/IconCircleList"/>
    <dgm:cxn modelId="{BBACF9F0-BA37-4167-857E-5C1811A009E3}" type="presParOf" srcId="{EB3F8529-E452-46C9-9098-D7FD5D4C4214}" destId="{E3FC9D5B-6FE3-43A8-B384-670253716B8B}" srcOrd="2" destOrd="0" presId="urn:microsoft.com/office/officeart/2018/2/layout/IconCircleList"/>
    <dgm:cxn modelId="{9FD59D76-7C65-4841-87E6-62C9C8A4504E}" type="presParOf" srcId="{E3FC9D5B-6FE3-43A8-B384-670253716B8B}" destId="{02CEBBD9-E99E-4F3B-95E8-35A0819C5A73}" srcOrd="0" destOrd="0" presId="urn:microsoft.com/office/officeart/2018/2/layout/IconCircleList"/>
    <dgm:cxn modelId="{179DE2B7-B82B-4F18-8A63-4A93623C8BF1}" type="presParOf" srcId="{E3FC9D5B-6FE3-43A8-B384-670253716B8B}" destId="{8E949AB4-84A3-43BC-AD94-525B20A3061E}" srcOrd="1" destOrd="0" presId="urn:microsoft.com/office/officeart/2018/2/layout/IconCircleList"/>
    <dgm:cxn modelId="{2E8E8F22-8F31-420C-8B15-954C1FA1D633}" type="presParOf" srcId="{E3FC9D5B-6FE3-43A8-B384-670253716B8B}" destId="{F70D439E-AB76-4221-965A-AB501BE0F061}" srcOrd="2" destOrd="0" presId="urn:microsoft.com/office/officeart/2018/2/layout/IconCircleList"/>
    <dgm:cxn modelId="{B5092F51-D7CC-474A-BE57-387354F36453}" type="presParOf" srcId="{E3FC9D5B-6FE3-43A8-B384-670253716B8B}" destId="{8EDE57F7-BAF2-4CEC-9502-D2F2D05006F3}" srcOrd="3" destOrd="0" presId="urn:microsoft.com/office/officeart/2018/2/layout/IconCircleList"/>
    <dgm:cxn modelId="{1A052EB3-09D1-4C23-BD98-BCFF5FCA6283}" type="presParOf" srcId="{EB3F8529-E452-46C9-9098-D7FD5D4C4214}" destId="{8B84260C-F834-450D-A111-4AECB4646858}" srcOrd="3" destOrd="0" presId="urn:microsoft.com/office/officeart/2018/2/layout/IconCircleList"/>
    <dgm:cxn modelId="{A94588DA-6C0A-454C-97AA-3EC8831A6042}" type="presParOf" srcId="{EB3F8529-E452-46C9-9098-D7FD5D4C4214}" destId="{D98ADDEB-5C22-4992-91D3-23AC9D2000D1}" srcOrd="4" destOrd="0" presId="urn:microsoft.com/office/officeart/2018/2/layout/IconCircleList"/>
    <dgm:cxn modelId="{9D104104-D29C-4629-B218-076BB2564B14}" type="presParOf" srcId="{D98ADDEB-5C22-4992-91D3-23AC9D2000D1}" destId="{8B882DFA-1D23-437F-B39F-09C0DAC6688F}" srcOrd="0" destOrd="0" presId="urn:microsoft.com/office/officeart/2018/2/layout/IconCircleList"/>
    <dgm:cxn modelId="{9661810F-E5E9-4A3F-ACE3-8BAD0B8E95C8}" type="presParOf" srcId="{D98ADDEB-5C22-4992-91D3-23AC9D2000D1}" destId="{CEC330BB-CCF5-4A1C-B845-EDC4EF48A669}" srcOrd="1" destOrd="0" presId="urn:microsoft.com/office/officeart/2018/2/layout/IconCircleList"/>
    <dgm:cxn modelId="{7A2D5369-1B6B-4EAB-BDFD-8FFEEA56810A}" type="presParOf" srcId="{D98ADDEB-5C22-4992-91D3-23AC9D2000D1}" destId="{76058471-8DDA-494B-BA1A-519BFF5A04CB}" srcOrd="2" destOrd="0" presId="urn:microsoft.com/office/officeart/2018/2/layout/IconCircleList"/>
    <dgm:cxn modelId="{F077EC80-2A10-43B4-8799-53CE0B8F3B4C}" type="presParOf" srcId="{D98ADDEB-5C22-4992-91D3-23AC9D2000D1}" destId="{0A4FDA1D-7FF7-4897-9669-E9735D24C03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u="none" dirty="0">
              <a:solidFill>
                <a:srgbClr val="003594"/>
              </a:solidFill>
            </a:rPr>
            <a:t>Kermack McKendrick Model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l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𝑆𝐼</m:t>
                    </m:r>
                  </m:oMath>
                </m:oMathPara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 xmlns="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:r>
                <a:rPr lang="en-US" sz="2800" b="0" i="0">
                  <a:solidFill>
                    <a:srgbClr val="003594"/>
                  </a:solidFill>
                  <a:latin typeface="Cambria Math" panose="02040503050406030204" pitchFamily="18" charset="0"/>
                </a:rPr>
                <a:t>𝜕𝑆/𝜕𝑡=−</a:t>
              </a:r>
              <a:r>
                <a:rPr lang="en-US" sz="280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𝛽</a:t>
              </a:r>
              <a:r>
                <a:rPr lang="en-US" sz="2800" b="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𝑆𝐼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9B5B5DD-E8F5-43E9-9481-BCD0D66FDB68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l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i="1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800" i="1" dirty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i="1" dirty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2800" i="1" dirty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i="1" dirty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m:oMathPara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 xmlns="">
        <dgm:pt modelId="{29B5B5DD-E8F5-43E9-9481-BCD0D66FDB68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:r>
                <a:rPr lang="en-US" sz="2800" i="0">
                  <a:solidFill>
                    <a:srgbClr val="003594"/>
                  </a:solidFill>
                  <a:latin typeface="Cambria Math" panose="02040503050406030204" pitchFamily="18" charset="0"/>
                </a:rPr>
                <a:t>𝜕𝐼/𝜕𝑡=</a:t>
              </a:r>
              <a:r>
                <a:rPr lang="en-US" sz="280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𝛽𝑆− 𝛾𝐼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470B2A7F-CB2F-46D8-9F38-0F288AE2A8F4}" type="parTrans" cxnId="{D0F9E821-43BE-4427-BF65-1EF6B13DD8ED}">
      <dgm:prSet/>
      <dgm:spPr/>
      <dgm:t>
        <a:bodyPr/>
        <a:lstStyle/>
        <a:p>
          <a:endParaRPr lang="en-US"/>
        </a:p>
      </dgm:t>
    </dgm:pt>
    <dgm:pt modelId="{C0B6121F-5C3F-4D39-8F8B-1B1353059A46}" type="sibTrans" cxnId="{D0F9E821-43BE-4427-BF65-1EF6B13DD8ED}">
      <dgm:prSet/>
      <dgm:spPr/>
      <dgm:t>
        <a:bodyPr/>
        <a:lstStyle/>
        <a:p>
          <a:endParaRPr lang="en-US"/>
        </a:p>
      </dgm:t>
    </dgm:pt>
    <dgm:pt modelId="{94F0B0ED-89F5-4B82-B365-D0539BFFF4F6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B177A2BF-EFAB-461E-9381-41E6939FB7B7}" type="parTrans" cxnId="{8FA2A5A8-3220-4F00-86EE-CD67E4177837}">
      <dgm:prSet/>
      <dgm:spPr/>
      <dgm:t>
        <a:bodyPr/>
        <a:lstStyle/>
        <a:p>
          <a:endParaRPr lang="en-US"/>
        </a:p>
      </dgm:t>
    </dgm:pt>
    <dgm:pt modelId="{F17865A4-5A73-47F5-BB15-7F7A5B37A844}" type="sibTrans" cxnId="{8FA2A5A8-3220-4F00-86EE-CD67E417783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542DAE7-BB19-4F71-BB0F-4DD1465DB0ED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l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m:oMathPara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 xmlns="">
        <dgm:pt modelId="{1542DAE7-BB19-4F71-BB0F-4DD1465DB0ED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:r>
                <a:rPr lang="en-US" sz="2800" b="0" i="0">
                  <a:solidFill>
                    <a:srgbClr val="003594"/>
                  </a:solidFill>
                  <a:latin typeface="Cambria Math" panose="02040503050406030204" pitchFamily="18" charset="0"/>
                </a:rPr>
                <a:t>𝜕𝑅/𝜕𝑡=</a:t>
              </a:r>
              <a:r>
                <a:rPr lang="en-US" sz="2800" b="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𝛾𝐼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58D19B20-6651-4776-962A-D52EAA7DDDC8}" type="parTrans" cxnId="{DF02AE4D-B6FA-405B-9429-EAC6ECE9FB54}">
      <dgm:prSet/>
      <dgm:spPr/>
      <dgm:t>
        <a:bodyPr/>
        <a:lstStyle/>
        <a:p>
          <a:endParaRPr lang="en-US"/>
        </a:p>
      </dgm:t>
    </dgm:pt>
    <dgm:pt modelId="{29AAF17F-1BAA-4305-9A3D-5D11F311C2F4}" type="sibTrans" cxnId="{DF02AE4D-B6FA-405B-9429-EAC6ECE9FB5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440667E2-4DA3-4DA9-BA72-42CD30902A3E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br>
                <a:rPr lang="en-US" sz="2800" dirty="0">
                  <a:solidFill>
                    <a:srgbClr val="003594"/>
                  </a:solidFill>
                </a:rPr>
              </a:br>
              <a:br>
                <a:rPr lang="en-US" sz="2800" dirty="0">
                  <a:solidFill>
                    <a:srgbClr val="003594"/>
                  </a:solidFill>
                </a:rPr>
              </a:b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&gt;0 , </m:t>
                    </m:r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m:oMathPara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>
        <dgm:pt modelId="{440667E2-4DA3-4DA9-BA72-42CD30902A3E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br>
                <a:rPr lang="en-US" sz="2800" dirty="0">
                  <a:solidFill>
                    <a:srgbClr val="003594"/>
                  </a:solidFill>
                </a:rPr>
              </a:br>
              <a:br>
                <a:rPr lang="en-US" sz="2800" dirty="0">
                  <a:solidFill>
                    <a:srgbClr val="003594"/>
                  </a:solidFill>
                </a:rPr>
              </a:br>
              <a:r>
                <a:rPr lang="en-US" sz="280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𝑆</a:t>
              </a:r>
              <a:r>
                <a:rPr lang="en-US" sz="2800" b="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(0)&gt;0 , 𝐼(0)&gt;0, 𝑅(0)=0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80F3C2B4-7817-487F-8B27-E366A560466D}" type="parTrans" cxnId="{9CD0480C-13FF-4D2B-8512-F01D5F116390}">
      <dgm:prSet/>
      <dgm:spPr/>
      <dgm:t>
        <a:bodyPr/>
        <a:lstStyle/>
        <a:p>
          <a:endParaRPr lang="en-US"/>
        </a:p>
      </dgm:t>
    </dgm:pt>
    <dgm:pt modelId="{39840933-39AA-4040-9742-1299733D8B0A}" type="sibTrans" cxnId="{9CD0480C-13FF-4D2B-8512-F01D5F11639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A998C52C-F1FE-44B1-9D47-395709B10470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r>
                <a:rPr lang="en-US" sz="2800" dirty="0">
                  <a:solidFill>
                    <a:srgbClr val="003594"/>
                  </a:solidFill>
                </a:rPr>
                <a:t> </a:t>
              </a:r>
              <a14:m>
                <m:oMath xmlns:m="http://schemas.openxmlformats.org/officeDocument/2006/math">
                  <m:r>
                    <a:rPr lang="en-US" sz="2800" i="1" dirty="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𝛽</m:t>
                  </m:r>
                  <m:r>
                    <a:rPr lang="en-US" sz="2800" b="0" i="1" dirty="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≥0, </m:t>
                  </m:r>
                  <m:r>
                    <a:rPr lang="en-US" sz="2800" i="1" dirty="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en-US" sz="2800" i="1" dirty="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𝛾</m:t>
                  </m:r>
                  <m:r>
                    <a:rPr lang="en-US" sz="2800" b="0" i="1" dirty="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≥0</m:t>
                  </m:r>
                </m:oMath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>
        <dgm:pt modelId="{A998C52C-F1FE-44B1-9D47-395709B10470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r>
                <a:rPr lang="en-US" sz="2800" dirty="0">
                  <a:solidFill>
                    <a:srgbClr val="003594"/>
                  </a:solidFill>
                </a:rPr>
                <a:t> </a:t>
              </a:r>
              <a:r>
                <a:rPr lang="en-US" sz="280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𝛽</a:t>
              </a:r>
              <a:r>
                <a:rPr lang="en-US" sz="2800" b="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≥0, </a:t>
              </a:r>
              <a:r>
                <a:rPr lang="en-US" sz="280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 𝛾</a:t>
              </a:r>
              <a:r>
                <a:rPr lang="en-US" sz="2800" b="0" i="0" dirty="0">
                  <a:solidFill>
                    <a:srgbClr val="003594"/>
                  </a:solidFill>
                  <a:latin typeface="Cambria Math" panose="02040503050406030204" pitchFamily="18" charset="0"/>
                </a:rPr>
                <a:t>≥0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D315175E-3BF7-4873-A44A-553277672269}" type="parTrans" cxnId="{31B30BF1-6A97-40B2-86B1-876545DB815C}">
      <dgm:prSet/>
      <dgm:spPr/>
      <dgm:t>
        <a:bodyPr/>
        <a:lstStyle/>
        <a:p>
          <a:endParaRPr lang="en-US"/>
        </a:p>
      </dgm:t>
    </dgm:pt>
    <dgm:pt modelId="{F520F739-58E2-4CE0-AE92-3B0EEA1981F5}" type="sibTrans" cxnId="{31B30BF1-6A97-40B2-86B1-876545DB815C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82172" custScaleY="383584" custLinFactX="13742" custLinFactNeighborX="100000" custLinFactNeighborY="78228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98959" custLinFactNeighborY="-32033">
        <dgm:presLayoutVars>
          <dgm:bulletEnabled val="1"/>
        </dgm:presLayoutVars>
      </dgm:prSet>
      <dgm:spPr/>
    </dgm:pt>
  </dgm:ptLst>
  <dgm:cxnLst>
    <dgm:cxn modelId="{9CD0480C-13FF-4D2B-8512-F01D5F116390}" srcId="{5B9F6041-80C6-427E-BD7F-371C0A329EEB}" destId="{440667E2-4DA3-4DA9-BA72-42CD30902A3E}" srcOrd="4" destOrd="0" parTransId="{80F3C2B4-7817-487F-8B27-E366A560466D}" sibTransId="{39840933-39AA-4040-9742-1299733D8B0A}"/>
    <dgm:cxn modelId="{D0F9E821-43BE-4427-BF65-1EF6B13DD8ED}" srcId="{5B9F6041-80C6-427E-BD7F-371C0A329EEB}" destId="{29B5B5DD-E8F5-43E9-9481-BCD0D66FDB68}" srcOrd="2" destOrd="0" parTransId="{470B2A7F-CB2F-46D8-9F38-0F288AE2A8F4}" sibTransId="{C0B6121F-5C3F-4D39-8F8B-1B1353059A46}"/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1EE53165-C912-458B-9E1E-0CE46E2B5610}" type="presOf" srcId="{1542DAE7-BB19-4F71-BB0F-4DD1465DB0ED}" destId="{CE8F4EA5-3935-4DB9-A9CC-4A3B4F90BE13}" srcOrd="0" destOrd="3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DF02AE4D-B6FA-405B-9429-EAC6ECE9FB54}" srcId="{5B9F6041-80C6-427E-BD7F-371C0A329EEB}" destId="{1542DAE7-BB19-4F71-BB0F-4DD1465DB0ED}" srcOrd="3" destOrd="0" parTransId="{58D19B20-6651-4776-962A-D52EAA7DDDC8}" sibTransId="{29AAF17F-1BAA-4305-9A3D-5D11F311C2F4}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5C10C45A-A240-4818-A981-FC5F179F9C8C}" type="presOf" srcId="{29B5B5DD-E8F5-43E9-9481-BCD0D66FDB68}" destId="{CE8F4EA5-3935-4DB9-A9CC-4A3B4F90BE13}" srcOrd="0" destOrd="2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20E0B080-54BC-49DB-A8B6-DC53D84209DF}" type="presOf" srcId="{440667E2-4DA3-4DA9-BA72-42CD30902A3E}" destId="{CE8F4EA5-3935-4DB9-A9CC-4A3B4F90BE13}" srcOrd="0" destOrd="4" presId="urn:microsoft.com/office/officeart/2005/8/layout/list1"/>
    <dgm:cxn modelId="{70862985-9872-49B2-929C-0DCECE9CF5BE}" type="presOf" srcId="{548A4549-47CB-4B53-A99F-7D0A7674DCA4}" destId="{CE8F4EA5-3935-4DB9-A9CC-4A3B4F90BE13}" srcOrd="0" destOrd="1" presId="urn:microsoft.com/office/officeart/2005/8/layout/list1"/>
    <dgm:cxn modelId="{CD221894-1B7A-442B-9476-FD58EAD34B32}" type="presOf" srcId="{94F0B0ED-89F5-4B82-B365-D0539BFFF4F6}" destId="{CE8F4EA5-3935-4DB9-A9CC-4A3B4F90BE13}" srcOrd="0" destOrd="0" presId="urn:microsoft.com/office/officeart/2005/8/layout/list1"/>
    <dgm:cxn modelId="{8FA2A5A8-3220-4F00-86EE-CD67E4177837}" srcId="{5B9F6041-80C6-427E-BD7F-371C0A329EEB}" destId="{94F0B0ED-89F5-4B82-B365-D0539BFFF4F6}" srcOrd="0" destOrd="0" parTransId="{B177A2BF-EFAB-461E-9381-41E6939FB7B7}" sibTransId="{F17865A4-5A73-47F5-BB15-7F7A5B37A844}"/>
    <dgm:cxn modelId="{09083BAB-525A-4566-9845-C081530428DE}" srcId="{5B9F6041-80C6-427E-BD7F-371C0A329EEB}" destId="{548A4549-47CB-4B53-A99F-7D0A7674DCA4}" srcOrd="1" destOrd="0" parTransId="{41EE3600-5DC7-436C-81A7-B1B2E0D2DDDA}" sibTransId="{6DB9D791-57B1-4D59-BDDF-8AFEB67D262C}"/>
    <dgm:cxn modelId="{9A9B43D2-B1F0-4917-AD3B-12085AA9E694}" type="presOf" srcId="{A998C52C-F1FE-44B1-9D47-395709B10470}" destId="{CE8F4EA5-3935-4DB9-A9CC-4A3B4F90BE13}" srcOrd="0" destOrd="5" presId="urn:microsoft.com/office/officeart/2005/8/layout/list1"/>
    <dgm:cxn modelId="{31B30BF1-6A97-40B2-86B1-876545DB815C}" srcId="{5B9F6041-80C6-427E-BD7F-371C0A329EEB}" destId="{A998C52C-F1FE-44B1-9D47-395709B10470}" srcOrd="5" destOrd="0" parTransId="{D315175E-3BF7-4873-A44A-553277672269}" sibTransId="{F520F739-58E2-4CE0-AE92-3B0EEA1981F5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u="none" dirty="0">
              <a:solidFill>
                <a:srgbClr val="003594"/>
              </a:solidFill>
            </a:rPr>
            <a:t>Kermack McKendrick Model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29B5B5DD-E8F5-43E9-9481-BCD0D66FDB68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70B2A7F-CB2F-46D8-9F38-0F288AE2A8F4}" type="parTrans" cxnId="{D0F9E821-43BE-4427-BF65-1EF6B13DD8ED}">
      <dgm:prSet/>
      <dgm:spPr/>
      <dgm:t>
        <a:bodyPr/>
        <a:lstStyle/>
        <a:p>
          <a:endParaRPr lang="en-US"/>
        </a:p>
      </dgm:t>
    </dgm:pt>
    <dgm:pt modelId="{C0B6121F-5C3F-4D39-8F8B-1B1353059A46}" type="sibTrans" cxnId="{D0F9E821-43BE-4427-BF65-1EF6B13DD8ED}">
      <dgm:prSet/>
      <dgm:spPr/>
      <dgm:t>
        <a:bodyPr/>
        <a:lstStyle/>
        <a:p>
          <a:endParaRPr lang="en-US"/>
        </a:p>
      </dgm:t>
    </dgm:pt>
    <dgm:pt modelId="{94F0B0ED-89F5-4B82-B365-D0539BFFF4F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177A2BF-EFAB-461E-9381-41E6939FB7B7}" type="parTrans" cxnId="{8FA2A5A8-3220-4F00-86EE-CD67E4177837}">
      <dgm:prSet/>
      <dgm:spPr/>
      <dgm:t>
        <a:bodyPr/>
        <a:lstStyle/>
        <a:p>
          <a:endParaRPr lang="en-US"/>
        </a:p>
      </dgm:t>
    </dgm:pt>
    <dgm:pt modelId="{F17865A4-5A73-47F5-BB15-7F7A5B37A844}" type="sibTrans" cxnId="{8FA2A5A8-3220-4F00-86EE-CD67E4177837}">
      <dgm:prSet/>
      <dgm:spPr/>
      <dgm:t>
        <a:bodyPr/>
        <a:lstStyle/>
        <a:p>
          <a:endParaRPr lang="en-US"/>
        </a:p>
      </dgm:t>
    </dgm:pt>
    <dgm:pt modelId="{1542DAE7-BB19-4F71-BB0F-4DD1465DB0ED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8D19B20-6651-4776-962A-D52EAA7DDDC8}" type="parTrans" cxnId="{DF02AE4D-B6FA-405B-9429-EAC6ECE9FB54}">
      <dgm:prSet/>
      <dgm:spPr/>
      <dgm:t>
        <a:bodyPr/>
        <a:lstStyle/>
        <a:p>
          <a:endParaRPr lang="en-US"/>
        </a:p>
      </dgm:t>
    </dgm:pt>
    <dgm:pt modelId="{29AAF17F-1BAA-4305-9A3D-5D11F311C2F4}" type="sibTrans" cxnId="{DF02AE4D-B6FA-405B-9429-EAC6ECE9FB54}">
      <dgm:prSet/>
      <dgm:spPr/>
      <dgm:t>
        <a:bodyPr/>
        <a:lstStyle/>
        <a:p>
          <a:endParaRPr lang="en-US"/>
        </a:p>
      </dgm:t>
    </dgm:pt>
    <dgm:pt modelId="{440667E2-4DA3-4DA9-BA72-42CD30902A3E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0F3C2B4-7817-487F-8B27-E366A560466D}" type="parTrans" cxnId="{9CD0480C-13FF-4D2B-8512-F01D5F116390}">
      <dgm:prSet/>
      <dgm:spPr/>
      <dgm:t>
        <a:bodyPr/>
        <a:lstStyle/>
        <a:p>
          <a:endParaRPr lang="en-US"/>
        </a:p>
      </dgm:t>
    </dgm:pt>
    <dgm:pt modelId="{39840933-39AA-4040-9742-1299733D8B0A}" type="sibTrans" cxnId="{9CD0480C-13FF-4D2B-8512-F01D5F116390}">
      <dgm:prSet/>
      <dgm:spPr/>
      <dgm:t>
        <a:bodyPr/>
        <a:lstStyle/>
        <a:p>
          <a:endParaRPr lang="en-US"/>
        </a:p>
      </dgm:t>
    </dgm:pt>
    <dgm:pt modelId="{A998C52C-F1FE-44B1-9D47-395709B10470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315175E-3BF7-4873-A44A-553277672269}" type="parTrans" cxnId="{31B30BF1-6A97-40B2-86B1-876545DB815C}">
      <dgm:prSet/>
      <dgm:spPr/>
      <dgm:t>
        <a:bodyPr/>
        <a:lstStyle/>
        <a:p>
          <a:endParaRPr lang="en-US"/>
        </a:p>
      </dgm:t>
    </dgm:pt>
    <dgm:pt modelId="{F520F739-58E2-4CE0-AE92-3B0EEA1981F5}" type="sibTrans" cxnId="{31B30BF1-6A97-40B2-86B1-876545DB815C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82172" custScaleY="383584" custLinFactX="13742" custLinFactNeighborX="100000" custLinFactNeighborY="78228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98959" custLinFactNeighborY="-32033">
        <dgm:presLayoutVars>
          <dgm:bulletEnabled val="1"/>
        </dgm:presLayoutVars>
      </dgm:prSet>
      <dgm:spPr/>
    </dgm:pt>
  </dgm:ptLst>
  <dgm:cxnLst>
    <dgm:cxn modelId="{9CD0480C-13FF-4D2B-8512-F01D5F116390}" srcId="{5B9F6041-80C6-427E-BD7F-371C0A329EEB}" destId="{440667E2-4DA3-4DA9-BA72-42CD30902A3E}" srcOrd="4" destOrd="0" parTransId="{80F3C2B4-7817-487F-8B27-E366A560466D}" sibTransId="{39840933-39AA-4040-9742-1299733D8B0A}"/>
    <dgm:cxn modelId="{D0F9E821-43BE-4427-BF65-1EF6B13DD8ED}" srcId="{5B9F6041-80C6-427E-BD7F-371C0A329EEB}" destId="{29B5B5DD-E8F5-43E9-9481-BCD0D66FDB68}" srcOrd="2" destOrd="0" parTransId="{470B2A7F-CB2F-46D8-9F38-0F288AE2A8F4}" sibTransId="{C0B6121F-5C3F-4D39-8F8B-1B1353059A46}"/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1EE53165-C912-458B-9E1E-0CE46E2B5610}" type="presOf" srcId="{1542DAE7-BB19-4F71-BB0F-4DD1465DB0ED}" destId="{CE8F4EA5-3935-4DB9-A9CC-4A3B4F90BE13}" srcOrd="0" destOrd="3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DF02AE4D-B6FA-405B-9429-EAC6ECE9FB54}" srcId="{5B9F6041-80C6-427E-BD7F-371C0A329EEB}" destId="{1542DAE7-BB19-4F71-BB0F-4DD1465DB0ED}" srcOrd="3" destOrd="0" parTransId="{58D19B20-6651-4776-962A-D52EAA7DDDC8}" sibTransId="{29AAF17F-1BAA-4305-9A3D-5D11F311C2F4}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5C10C45A-A240-4818-A981-FC5F179F9C8C}" type="presOf" srcId="{29B5B5DD-E8F5-43E9-9481-BCD0D66FDB68}" destId="{CE8F4EA5-3935-4DB9-A9CC-4A3B4F90BE13}" srcOrd="0" destOrd="2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20E0B080-54BC-49DB-A8B6-DC53D84209DF}" type="presOf" srcId="{440667E2-4DA3-4DA9-BA72-42CD30902A3E}" destId="{CE8F4EA5-3935-4DB9-A9CC-4A3B4F90BE13}" srcOrd="0" destOrd="4" presId="urn:microsoft.com/office/officeart/2005/8/layout/list1"/>
    <dgm:cxn modelId="{70862985-9872-49B2-929C-0DCECE9CF5BE}" type="presOf" srcId="{548A4549-47CB-4B53-A99F-7D0A7674DCA4}" destId="{CE8F4EA5-3935-4DB9-A9CC-4A3B4F90BE13}" srcOrd="0" destOrd="1" presId="urn:microsoft.com/office/officeart/2005/8/layout/list1"/>
    <dgm:cxn modelId="{CD221894-1B7A-442B-9476-FD58EAD34B32}" type="presOf" srcId="{94F0B0ED-89F5-4B82-B365-D0539BFFF4F6}" destId="{CE8F4EA5-3935-4DB9-A9CC-4A3B4F90BE13}" srcOrd="0" destOrd="0" presId="urn:microsoft.com/office/officeart/2005/8/layout/list1"/>
    <dgm:cxn modelId="{8FA2A5A8-3220-4F00-86EE-CD67E4177837}" srcId="{5B9F6041-80C6-427E-BD7F-371C0A329EEB}" destId="{94F0B0ED-89F5-4B82-B365-D0539BFFF4F6}" srcOrd="0" destOrd="0" parTransId="{B177A2BF-EFAB-461E-9381-41E6939FB7B7}" sibTransId="{F17865A4-5A73-47F5-BB15-7F7A5B37A844}"/>
    <dgm:cxn modelId="{09083BAB-525A-4566-9845-C081530428DE}" srcId="{5B9F6041-80C6-427E-BD7F-371C0A329EEB}" destId="{548A4549-47CB-4B53-A99F-7D0A7674DCA4}" srcOrd="1" destOrd="0" parTransId="{41EE3600-5DC7-436C-81A7-B1B2E0D2DDDA}" sibTransId="{6DB9D791-57B1-4D59-BDDF-8AFEB67D262C}"/>
    <dgm:cxn modelId="{9A9B43D2-B1F0-4917-AD3B-12085AA9E694}" type="presOf" srcId="{A998C52C-F1FE-44B1-9D47-395709B10470}" destId="{CE8F4EA5-3935-4DB9-A9CC-4A3B4F90BE13}" srcOrd="0" destOrd="5" presId="urn:microsoft.com/office/officeart/2005/8/layout/list1"/>
    <dgm:cxn modelId="{31B30BF1-6A97-40B2-86B1-876545DB815C}" srcId="{5B9F6041-80C6-427E-BD7F-371C0A329EEB}" destId="{A998C52C-F1FE-44B1-9D47-395709B10470}" srcOrd="5" destOrd="0" parTransId="{D315175E-3BF7-4873-A44A-553277672269}" sibTransId="{F520F739-58E2-4CE0-AE92-3B0EEA1981F5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u="none" dirty="0">
              <a:solidFill>
                <a:srgbClr val="003594"/>
              </a:solidFill>
            </a:rPr>
            <a:t>Exponential Model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l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594"/>
                            </a:solidFill>
                            <a:latin typeface="Cambria Math" panose="02040503050406030204" pitchFamily="18" charset="0"/>
                          </a:rPr>
                          <m:t>𝑟𝑡</m:t>
                        </m:r>
                      </m:sup>
                    </m:sSup>
                  </m:oMath>
                </m:oMathPara>
              </a14:m>
              <a:endParaRPr lang="en-US" sz="2800" dirty="0">
                <a:solidFill>
                  <a:srgbClr val="003594"/>
                </a:solidFill>
              </a:endParaRPr>
            </a:p>
          </dgm:t>
        </dgm:pt>
      </mc:Choice>
      <mc:Fallback xmlns="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l">
                <a:buNone/>
              </a:pPr>
              <a:r>
                <a:rPr lang="en-US" sz="2800" b="0" i="0">
                  <a:solidFill>
                    <a:srgbClr val="003594"/>
                  </a:solidFill>
                  <a:latin typeface="Cambria Math" panose="02040503050406030204" pitchFamily="18" charset="0"/>
                </a:rPr>
                <a:t>𝐶(𝑡)=𝐶(0) 𝑒^𝑟𝑡</a:t>
              </a:r>
              <a:endParaRPr lang="en-US" sz="2800" dirty="0">
                <a:solidFill>
                  <a:srgbClr val="003594"/>
                </a:solidFill>
              </a:endParaRPr>
            </a:p>
          </dgm:t>
        </dgm:pt>
      </mc:Fallback>
    </mc:AlternateConten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2290826-4421-4D8C-892C-52276D68C25F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3C9197C5-9543-4949-A0F1-5D54CB23DAD2}" type="parTrans" cxnId="{9220A56C-447C-448A-8F30-1D18A810F24B}">
      <dgm:prSet/>
      <dgm:spPr/>
      <dgm:t>
        <a:bodyPr/>
        <a:lstStyle/>
        <a:p>
          <a:endParaRPr lang="en-US"/>
        </a:p>
      </dgm:t>
    </dgm:pt>
    <dgm:pt modelId="{A82BABBD-779A-4948-BEF1-A7A21FAB86D5}" type="sibTrans" cxnId="{9220A56C-447C-448A-8F30-1D18A810F24B}">
      <dgm:prSet/>
      <dgm:spPr/>
      <dgm:t>
        <a:bodyPr/>
        <a:lstStyle/>
        <a:p>
          <a:endParaRPr lang="en-US"/>
        </a:p>
      </dgm:t>
    </dgm:pt>
    <dgm:pt modelId="{FC2EFEA0-73C2-445D-B0C7-A720D636C61C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br>
            <a:rPr lang="en-US" sz="2800" dirty="0">
              <a:solidFill>
                <a:srgbClr val="003594"/>
              </a:solidFill>
            </a:rPr>
          </a:br>
          <a:endParaRPr lang="en-US" sz="2800" dirty="0">
            <a:solidFill>
              <a:srgbClr val="003594"/>
            </a:solidFill>
          </a:endParaRPr>
        </a:p>
      </dgm:t>
    </dgm:pt>
    <dgm:pt modelId="{3760A04E-CF36-4844-A4A0-72379D5FC706}" type="parTrans" cxnId="{627592E9-E6EC-4065-83FE-BC7A34BA6A55}">
      <dgm:prSet/>
      <dgm:spPr/>
      <dgm:t>
        <a:bodyPr/>
        <a:lstStyle/>
        <a:p>
          <a:endParaRPr lang="en-US"/>
        </a:p>
      </dgm:t>
    </dgm:pt>
    <dgm:pt modelId="{5690EF59-E53D-43CB-9B7A-ECEBAF11762B}" type="sibTrans" cxnId="{627592E9-E6EC-4065-83FE-BC7A34BA6A5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EC52FE9-9F3E-40D7-9089-0E7547E8AB5D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14:m>
                <m:oMath xmlns:m="http://schemas.openxmlformats.org/officeDocument/2006/math">
                  <m:r>
                    <a:rPr lang="en-US" sz="2800" b="0" i="1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𝐶</m:t>
                  </m:r>
                  <m:d>
                    <m:dPr>
                      <m:ctrlPr>
                        <a:rPr lang="en-US" sz="2800" b="0" i="1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sz="2800" b="0" i="1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e>
                  </m:d>
                  <m:r>
                    <a:rPr lang="en-US" sz="2800" b="0" i="1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&gt;0</m:t>
                  </m:r>
                </m:oMath>
              </a14:m>
              <a:r>
                <a:rPr lang="en-US" sz="2800" dirty="0">
                  <a:solidFill>
                    <a:srgbClr val="003594"/>
                  </a:solidFill>
                </a:rPr>
                <a:t>, r&gt;0</a:t>
              </a:r>
            </a:p>
          </dgm:t>
        </dgm:pt>
      </mc:Choice>
      <mc:Fallback xmlns="">
        <dgm:pt modelId="{BEC52FE9-9F3E-40D7-9089-0E7547E8AB5D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 algn="ctr">
                <a:buNone/>
              </a:pPr>
              <a:r>
                <a:rPr lang="en-US" sz="2800" b="0" i="0">
                  <a:solidFill>
                    <a:srgbClr val="003594"/>
                  </a:solidFill>
                  <a:latin typeface="Cambria Math" panose="02040503050406030204" pitchFamily="18" charset="0"/>
                </a:rPr>
                <a:t>𝐶(0)&gt;0</a:t>
              </a:r>
              <a:r>
                <a:rPr lang="en-US" sz="2800" dirty="0">
                  <a:solidFill>
                    <a:srgbClr val="003594"/>
                  </a:solidFill>
                </a:rPr>
                <a:t>, r&gt;0</a:t>
              </a:r>
            </a:p>
          </dgm:t>
        </dgm:pt>
      </mc:Fallback>
    </mc:AlternateContent>
    <dgm:pt modelId="{56950A40-82F7-44A1-991B-A24DF7876ABD}" type="parTrans" cxnId="{F4C2D841-B507-41D9-8372-05AA26F630E2}">
      <dgm:prSet/>
      <dgm:spPr/>
      <dgm:t>
        <a:bodyPr/>
        <a:lstStyle/>
        <a:p>
          <a:endParaRPr lang="en-US"/>
        </a:p>
      </dgm:t>
    </dgm:pt>
    <dgm:pt modelId="{9E8BC4B7-1F9D-47FA-85AB-C07911EA9B77}" type="sibTrans" cxnId="{F4C2D841-B507-41D9-8372-05AA26F630E2}">
      <dgm:prSet/>
      <dgm:spPr/>
      <dgm:t>
        <a:bodyPr/>
        <a:lstStyle/>
        <a:p>
          <a:endParaRPr lang="en-US"/>
        </a:p>
      </dgm:t>
    </dgm:pt>
    <dgm:pt modelId="{29B5B5DD-E8F5-43E9-9481-BCD0D66FDB68}">
      <dgm:prSet custT="1"/>
      <dgm:spPr>
        <a:ln>
          <a:solidFill>
            <a:srgbClr val="003594"/>
          </a:solidFill>
        </a:ln>
      </dgm:spPr>
      <dgm:t>
        <a:bodyPr/>
        <a:lstStyle/>
        <a:p>
          <a:pPr algn="ctr">
            <a:buNone/>
          </a:pPr>
          <a:endParaRPr lang="en-US" sz="2600" dirty="0">
            <a:solidFill>
              <a:srgbClr val="003594"/>
            </a:solidFill>
          </a:endParaRPr>
        </a:p>
      </dgm:t>
    </dgm:pt>
    <dgm:pt modelId="{C0B6121F-5C3F-4D39-8F8B-1B1353059A46}" type="sibTrans" cxnId="{D0F9E821-43BE-4427-BF65-1EF6B13DD8ED}">
      <dgm:prSet/>
      <dgm:spPr/>
      <dgm:t>
        <a:bodyPr/>
        <a:lstStyle/>
        <a:p>
          <a:endParaRPr lang="en-US"/>
        </a:p>
      </dgm:t>
    </dgm:pt>
    <dgm:pt modelId="{470B2A7F-CB2F-46D8-9F38-0F288AE2A8F4}" type="parTrans" cxnId="{D0F9E821-43BE-4427-BF65-1EF6B13DD8ED}">
      <dgm:prSet/>
      <dgm:spPr/>
      <dgm:t>
        <a:bodyPr/>
        <a:lstStyle/>
        <a:p>
          <a:endParaRPr lang="en-US"/>
        </a:p>
      </dgm:t>
    </dgm:pt>
    <dgm:pt modelId="{957DB6D2-89B1-48BF-9D80-5A349206B82D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BFA8F173-BDCD-41A0-877E-5793BCB89DE7}" type="parTrans" cxnId="{11EAD871-2021-466F-87E0-9A110FAB1684}">
      <dgm:prSet/>
      <dgm:spPr/>
      <dgm:t>
        <a:bodyPr/>
        <a:lstStyle/>
        <a:p>
          <a:endParaRPr lang="en-US"/>
        </a:p>
      </dgm:t>
    </dgm:pt>
    <dgm:pt modelId="{6BA40272-F717-4A96-B6E4-B8E62A52AE7C}" type="sibTrans" cxnId="{11EAD871-2021-466F-87E0-9A110FAB1684}">
      <dgm:prSet/>
      <dgm:spPr/>
      <dgm:t>
        <a:bodyPr/>
        <a:lstStyle/>
        <a:p>
          <a:endParaRPr lang="en-US"/>
        </a:p>
      </dgm:t>
    </dgm:pt>
    <dgm:pt modelId="{D2BC5F9E-FAAF-4A25-9D7F-0074BC46F782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AEACB541-833B-4DA5-B067-A00DF5C2E074}" type="parTrans" cxnId="{E5D1F913-0A9F-4BCF-B25F-59E8476C644F}">
      <dgm:prSet/>
      <dgm:spPr/>
      <dgm:t>
        <a:bodyPr/>
        <a:lstStyle/>
        <a:p>
          <a:endParaRPr lang="en-US"/>
        </a:p>
      </dgm:t>
    </dgm:pt>
    <dgm:pt modelId="{B26D0CCC-8B9F-4AA2-B76F-61DFECF0BD2E}" type="sibTrans" cxnId="{E5D1F913-0A9F-4BCF-B25F-59E8476C644F}">
      <dgm:prSet/>
      <dgm:spPr/>
      <dgm:t>
        <a:bodyPr/>
        <a:lstStyle/>
        <a:p>
          <a:endParaRPr lang="en-US"/>
        </a:p>
      </dgm:t>
    </dgm:pt>
    <dgm:pt modelId="{A49194F7-8BC0-4128-B6D6-439BD85BEAC1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F83DF184-B370-4711-A100-781DA7A6E28B}" type="parTrans" cxnId="{29A5BF92-BB4F-4A4A-AE06-C40B9896F286}">
      <dgm:prSet/>
      <dgm:spPr/>
      <dgm:t>
        <a:bodyPr/>
        <a:lstStyle/>
        <a:p>
          <a:endParaRPr lang="en-US"/>
        </a:p>
      </dgm:t>
    </dgm:pt>
    <dgm:pt modelId="{709343B4-53BF-4825-9E16-3E966B5A3492}" type="sibTrans" cxnId="{29A5BF92-BB4F-4A4A-AE06-C40B9896F286}">
      <dgm:prSet/>
      <dgm:spPr/>
      <dgm:t>
        <a:bodyPr/>
        <a:lstStyle/>
        <a:p>
          <a:endParaRPr lang="en-US"/>
        </a:p>
      </dgm:t>
    </dgm:pt>
    <dgm:pt modelId="{0E82A61F-5B84-431D-ACA8-18E8681DF5FD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23DB5E60-137B-41C8-8FCD-A7162F366A77}" type="parTrans" cxnId="{500DEF0F-7EE8-4504-8D52-365AD0F6B2D7}">
      <dgm:prSet/>
      <dgm:spPr/>
      <dgm:t>
        <a:bodyPr/>
        <a:lstStyle/>
        <a:p>
          <a:endParaRPr lang="en-US"/>
        </a:p>
      </dgm:t>
    </dgm:pt>
    <dgm:pt modelId="{CD1ACA3C-B6E9-4E54-A858-C88FABA1AA12}" type="sibTrans" cxnId="{500DEF0F-7EE8-4504-8D52-365AD0F6B2D7}">
      <dgm:prSet/>
      <dgm:spPr/>
      <dgm:t>
        <a:bodyPr/>
        <a:lstStyle/>
        <a:p>
          <a:endParaRPr lang="en-US"/>
        </a:p>
      </dgm:t>
    </dgm:pt>
    <dgm:pt modelId="{FFDF8C51-F095-4186-A07A-D72AD205E909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08880D7C-D69B-4F31-9BFA-6B0A2FAF2C33}" type="sibTrans" cxnId="{F2C2C89C-6467-4CBF-8019-1351306E1BC7}">
      <dgm:prSet/>
      <dgm:spPr/>
      <dgm:t>
        <a:bodyPr/>
        <a:lstStyle/>
        <a:p>
          <a:endParaRPr lang="en-US"/>
        </a:p>
      </dgm:t>
    </dgm:pt>
    <dgm:pt modelId="{38B2D419-5CB9-49B4-B7B9-7A4526D84451}" type="parTrans" cxnId="{F2C2C89C-6467-4CBF-8019-1351306E1BC7}">
      <dgm:prSet/>
      <dgm:spPr/>
      <dgm:t>
        <a:bodyPr/>
        <a:lstStyle/>
        <a:p>
          <a:endParaRPr lang="en-US"/>
        </a:p>
      </dgm:t>
    </dgm:pt>
    <dgm:pt modelId="{0F491AAA-1EE5-4CB2-BB2C-3DAFB426CF48}">
      <dgm:prSet custT="1"/>
      <dgm:spPr>
        <a:ln>
          <a:solidFill>
            <a:srgbClr val="003594"/>
          </a:solidFill>
        </a:ln>
      </dgm:spPr>
      <dgm:t>
        <a:bodyPr/>
        <a:lstStyle/>
        <a:p>
          <a:pPr algn="l">
            <a:buNone/>
          </a:pPr>
          <a:endParaRPr lang="en-US" sz="2800" dirty="0">
            <a:solidFill>
              <a:srgbClr val="003594"/>
            </a:solidFill>
          </a:endParaRPr>
        </a:p>
      </dgm:t>
    </dgm:pt>
    <dgm:pt modelId="{4F17B859-A0B5-48E5-8481-433F1DF709EB}" type="parTrans" cxnId="{B4182195-4633-4391-BF7B-783EBD7265D7}">
      <dgm:prSet/>
      <dgm:spPr/>
      <dgm:t>
        <a:bodyPr/>
        <a:lstStyle/>
        <a:p>
          <a:endParaRPr lang="en-US"/>
        </a:p>
      </dgm:t>
    </dgm:pt>
    <dgm:pt modelId="{70ECCCA6-1305-400D-847D-0554564FC31F}" type="sibTrans" cxnId="{B4182195-4633-4391-BF7B-783EBD7265D7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92378" custScaleY="138155" custLinFactX="10532" custLinFactNeighborX="100000" custLinFactNeighborY="-379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81684" custLinFactNeighborY="33440">
        <dgm:presLayoutVars>
          <dgm:bulletEnabled val="1"/>
        </dgm:presLayoutVars>
      </dgm:prSet>
      <dgm:spPr/>
    </dgm:pt>
  </dgm:ptLst>
  <dgm:cxnLst>
    <dgm:cxn modelId="{9A604905-60FB-4186-909C-5714A5ECEE93}" type="presOf" srcId="{A49194F7-8BC0-4128-B6D6-439BD85BEAC1}" destId="{CE8F4EA5-3935-4DB9-A9CC-4A3B4F90BE13}" srcOrd="0" destOrd="1" presId="urn:microsoft.com/office/officeart/2005/8/layout/list1"/>
    <dgm:cxn modelId="{500DEF0F-7EE8-4504-8D52-365AD0F6B2D7}" srcId="{5B9F6041-80C6-427E-BD7F-371C0A329EEB}" destId="{0E82A61F-5B84-431D-ACA8-18E8681DF5FD}" srcOrd="4" destOrd="0" parTransId="{23DB5E60-137B-41C8-8FCD-A7162F366A77}" sibTransId="{CD1ACA3C-B6E9-4E54-A858-C88FABA1AA12}"/>
    <dgm:cxn modelId="{E5D1F913-0A9F-4BCF-B25F-59E8476C644F}" srcId="{5B9F6041-80C6-427E-BD7F-371C0A329EEB}" destId="{D2BC5F9E-FAAF-4A25-9D7F-0074BC46F782}" srcOrd="0" destOrd="0" parTransId="{AEACB541-833B-4DA5-B067-A00DF5C2E074}" sibTransId="{B26D0CCC-8B9F-4AA2-B76F-61DFECF0BD2E}"/>
    <dgm:cxn modelId="{D0F9E821-43BE-4427-BF65-1EF6B13DD8ED}" srcId="{5B9F6041-80C6-427E-BD7F-371C0A329EEB}" destId="{29B5B5DD-E8F5-43E9-9481-BCD0D66FDB68}" srcOrd="10" destOrd="0" parTransId="{470B2A7F-CB2F-46D8-9F38-0F288AE2A8F4}" sibTransId="{C0B6121F-5C3F-4D39-8F8B-1B1353059A46}"/>
    <dgm:cxn modelId="{BAB3C525-4642-4C99-A58B-28FBD93C403E}" type="presOf" srcId="{D2BC5F9E-FAAF-4A25-9D7F-0074BC46F782}" destId="{CE8F4EA5-3935-4DB9-A9CC-4A3B4F90BE13}" srcOrd="0" destOrd="0" presId="urn:microsoft.com/office/officeart/2005/8/layout/list1"/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F4C2D841-B507-41D9-8372-05AA26F630E2}" srcId="{5B9F6041-80C6-427E-BD7F-371C0A329EEB}" destId="{BEC52FE9-9F3E-40D7-9089-0E7547E8AB5D}" srcOrd="8" destOrd="0" parTransId="{56950A40-82F7-44A1-991B-A24DF7876ABD}" sibTransId="{9E8BC4B7-1F9D-47FA-85AB-C07911EA9B77}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84314C49-AD68-4478-82A4-BA43D33DE6DA}" type="presOf" srcId="{FC2EFEA0-73C2-445D-B0C7-A720D636C61C}" destId="{CE8F4EA5-3935-4DB9-A9CC-4A3B4F90BE13}" srcOrd="0" destOrd="7" presId="urn:microsoft.com/office/officeart/2005/8/layout/list1"/>
    <dgm:cxn modelId="{9220A56C-447C-448A-8F30-1D18A810F24B}" srcId="{5B9F6041-80C6-427E-BD7F-371C0A329EEB}" destId="{32290826-4421-4D8C-892C-52276D68C25F}" srcOrd="9" destOrd="0" parTransId="{3C9197C5-9543-4949-A0F1-5D54CB23DAD2}" sibTransId="{A82BABBD-779A-4948-BEF1-A7A21FAB86D5}"/>
    <dgm:cxn modelId="{11EAD871-2021-466F-87E0-9A110FAB1684}" srcId="{5B9F6041-80C6-427E-BD7F-371C0A329EEB}" destId="{957DB6D2-89B1-48BF-9D80-5A349206B82D}" srcOrd="2" destOrd="0" parTransId="{BFA8F173-BDCD-41A0-877E-5793BCB89DE7}" sibTransId="{6BA40272-F717-4A96-B6E4-B8E62A52AE7C}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3" presId="urn:microsoft.com/office/officeart/2005/8/layout/list1"/>
    <dgm:cxn modelId="{29A5BF92-BB4F-4A4A-AE06-C40B9896F286}" srcId="{5B9F6041-80C6-427E-BD7F-371C0A329EEB}" destId="{A49194F7-8BC0-4128-B6D6-439BD85BEAC1}" srcOrd="1" destOrd="0" parTransId="{F83DF184-B370-4711-A100-781DA7A6E28B}" sibTransId="{709343B4-53BF-4825-9E16-3E966B5A3492}"/>
    <dgm:cxn modelId="{B4182195-4633-4391-BF7B-783EBD7265D7}" srcId="{5B9F6041-80C6-427E-BD7F-371C0A329EEB}" destId="{0F491AAA-1EE5-4CB2-BB2C-3DAFB426CF48}" srcOrd="6" destOrd="0" parTransId="{4F17B859-A0B5-48E5-8481-433F1DF709EB}" sibTransId="{70ECCCA6-1305-400D-847D-0554564FC31F}"/>
    <dgm:cxn modelId="{7425B69A-75B9-4400-B636-87DC944174D1}" type="presOf" srcId="{FFDF8C51-F095-4186-A07A-D72AD205E909}" destId="{CE8F4EA5-3935-4DB9-A9CC-4A3B4F90BE13}" srcOrd="0" destOrd="5" presId="urn:microsoft.com/office/officeart/2005/8/layout/list1"/>
    <dgm:cxn modelId="{F2C2C89C-6467-4CBF-8019-1351306E1BC7}" srcId="{5B9F6041-80C6-427E-BD7F-371C0A329EEB}" destId="{FFDF8C51-F095-4186-A07A-D72AD205E909}" srcOrd="5" destOrd="0" parTransId="{38B2D419-5CB9-49B4-B7B9-7A4526D84451}" sibTransId="{08880D7C-D69B-4F31-9BFA-6B0A2FAF2C33}"/>
    <dgm:cxn modelId="{9DB64EA5-4210-417A-A35D-6DFEAB57BAFE}" type="presOf" srcId="{BEC52FE9-9F3E-40D7-9089-0E7547E8AB5D}" destId="{CE8F4EA5-3935-4DB9-A9CC-4A3B4F90BE13}" srcOrd="0" destOrd="8" presId="urn:microsoft.com/office/officeart/2005/8/layout/list1"/>
    <dgm:cxn modelId="{09083BAB-525A-4566-9845-C081530428DE}" srcId="{5B9F6041-80C6-427E-BD7F-371C0A329EEB}" destId="{548A4549-47CB-4B53-A99F-7D0A7674DCA4}" srcOrd="3" destOrd="0" parTransId="{41EE3600-5DC7-436C-81A7-B1B2E0D2DDDA}" sibTransId="{6DB9D791-57B1-4D59-BDDF-8AFEB67D262C}"/>
    <dgm:cxn modelId="{F47BADAC-59DC-43EF-B599-79FFB2DE837E}" type="presOf" srcId="{32290826-4421-4D8C-892C-52276D68C25F}" destId="{CE8F4EA5-3935-4DB9-A9CC-4A3B4F90BE13}" srcOrd="0" destOrd="9" presId="urn:microsoft.com/office/officeart/2005/8/layout/list1"/>
    <dgm:cxn modelId="{E711BDAD-5AF2-4652-ACB6-C0906DDF40CF}" type="presOf" srcId="{0F491AAA-1EE5-4CB2-BB2C-3DAFB426CF48}" destId="{CE8F4EA5-3935-4DB9-A9CC-4A3B4F90BE13}" srcOrd="0" destOrd="6" presId="urn:microsoft.com/office/officeart/2005/8/layout/list1"/>
    <dgm:cxn modelId="{82DAD0B4-6212-4580-97D1-86D7AD8C94E1}" type="presOf" srcId="{0E82A61F-5B84-431D-ACA8-18E8681DF5FD}" destId="{CE8F4EA5-3935-4DB9-A9CC-4A3B4F90BE13}" srcOrd="0" destOrd="4" presId="urn:microsoft.com/office/officeart/2005/8/layout/list1"/>
    <dgm:cxn modelId="{24795BBC-CCC5-4BDF-994A-EE7461F5E961}" type="presOf" srcId="{957DB6D2-89B1-48BF-9D80-5A349206B82D}" destId="{CE8F4EA5-3935-4DB9-A9CC-4A3B4F90BE13}" srcOrd="0" destOrd="2" presId="urn:microsoft.com/office/officeart/2005/8/layout/list1"/>
    <dgm:cxn modelId="{921F5EDF-1DCE-4E60-8FC2-3E6745C1A9F9}" type="presOf" srcId="{29B5B5DD-E8F5-43E9-9481-BCD0D66FDB68}" destId="{CE8F4EA5-3935-4DB9-A9CC-4A3B4F90BE13}" srcOrd="0" destOrd="10" presId="urn:microsoft.com/office/officeart/2005/8/layout/list1"/>
    <dgm:cxn modelId="{627592E9-E6EC-4065-83FE-BC7A34BA6A55}" srcId="{5B9F6041-80C6-427E-BD7F-371C0A329EEB}" destId="{FC2EFEA0-73C2-445D-B0C7-A720D636C61C}" srcOrd="7" destOrd="0" parTransId="{3760A04E-CF36-4844-A4A0-72379D5FC706}" sibTransId="{5690EF59-E53D-43CB-9B7A-ECEBAF11762B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u="none" dirty="0">
              <a:solidFill>
                <a:srgbClr val="003594"/>
              </a:solidFill>
            </a:rPr>
            <a:t>Exponential Model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2290826-4421-4D8C-892C-52276D68C25F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C9197C5-9543-4949-A0F1-5D54CB23DAD2}" type="parTrans" cxnId="{9220A56C-447C-448A-8F30-1D18A810F24B}">
      <dgm:prSet/>
      <dgm:spPr/>
      <dgm:t>
        <a:bodyPr/>
        <a:lstStyle/>
        <a:p>
          <a:endParaRPr lang="en-US"/>
        </a:p>
      </dgm:t>
    </dgm:pt>
    <dgm:pt modelId="{A82BABBD-779A-4948-BEF1-A7A21FAB86D5}" type="sibTrans" cxnId="{9220A56C-447C-448A-8F30-1D18A810F24B}">
      <dgm:prSet/>
      <dgm:spPr/>
      <dgm:t>
        <a:bodyPr/>
        <a:lstStyle/>
        <a:p>
          <a:endParaRPr lang="en-US"/>
        </a:p>
      </dgm:t>
    </dgm:pt>
    <dgm:pt modelId="{FC2EFEA0-73C2-445D-B0C7-A720D636C61C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760A04E-CF36-4844-A4A0-72379D5FC706}" type="parTrans" cxnId="{627592E9-E6EC-4065-83FE-BC7A34BA6A55}">
      <dgm:prSet/>
      <dgm:spPr/>
      <dgm:t>
        <a:bodyPr/>
        <a:lstStyle/>
        <a:p>
          <a:endParaRPr lang="en-US"/>
        </a:p>
      </dgm:t>
    </dgm:pt>
    <dgm:pt modelId="{5690EF59-E53D-43CB-9B7A-ECEBAF11762B}" type="sibTrans" cxnId="{627592E9-E6EC-4065-83FE-BC7A34BA6A55}">
      <dgm:prSet/>
      <dgm:spPr/>
      <dgm:t>
        <a:bodyPr/>
        <a:lstStyle/>
        <a:p>
          <a:endParaRPr lang="en-US"/>
        </a:p>
      </dgm:t>
    </dgm:pt>
    <dgm:pt modelId="{BEC52FE9-9F3E-40D7-9089-0E7547E8AB5D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6950A40-82F7-44A1-991B-A24DF7876ABD}" type="parTrans" cxnId="{F4C2D841-B507-41D9-8372-05AA26F630E2}">
      <dgm:prSet/>
      <dgm:spPr/>
      <dgm:t>
        <a:bodyPr/>
        <a:lstStyle/>
        <a:p>
          <a:endParaRPr lang="en-US"/>
        </a:p>
      </dgm:t>
    </dgm:pt>
    <dgm:pt modelId="{9E8BC4B7-1F9D-47FA-85AB-C07911EA9B77}" type="sibTrans" cxnId="{F4C2D841-B507-41D9-8372-05AA26F630E2}">
      <dgm:prSet/>
      <dgm:spPr/>
      <dgm:t>
        <a:bodyPr/>
        <a:lstStyle/>
        <a:p>
          <a:endParaRPr lang="en-US"/>
        </a:p>
      </dgm:t>
    </dgm:pt>
    <dgm:pt modelId="{29B5B5DD-E8F5-43E9-9481-BCD0D66FDB68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0B6121F-5C3F-4D39-8F8B-1B1353059A46}" type="sibTrans" cxnId="{D0F9E821-43BE-4427-BF65-1EF6B13DD8ED}">
      <dgm:prSet/>
      <dgm:spPr/>
      <dgm:t>
        <a:bodyPr/>
        <a:lstStyle/>
        <a:p>
          <a:endParaRPr lang="en-US"/>
        </a:p>
      </dgm:t>
    </dgm:pt>
    <dgm:pt modelId="{470B2A7F-CB2F-46D8-9F38-0F288AE2A8F4}" type="parTrans" cxnId="{D0F9E821-43BE-4427-BF65-1EF6B13DD8ED}">
      <dgm:prSet/>
      <dgm:spPr/>
      <dgm:t>
        <a:bodyPr/>
        <a:lstStyle/>
        <a:p>
          <a:endParaRPr lang="en-US"/>
        </a:p>
      </dgm:t>
    </dgm:pt>
    <dgm:pt modelId="{957DB6D2-89B1-48BF-9D80-5A349206B82D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FA8F173-BDCD-41A0-877E-5793BCB89DE7}" type="parTrans" cxnId="{11EAD871-2021-466F-87E0-9A110FAB1684}">
      <dgm:prSet/>
      <dgm:spPr/>
      <dgm:t>
        <a:bodyPr/>
        <a:lstStyle/>
        <a:p>
          <a:endParaRPr lang="en-US"/>
        </a:p>
      </dgm:t>
    </dgm:pt>
    <dgm:pt modelId="{6BA40272-F717-4A96-B6E4-B8E62A52AE7C}" type="sibTrans" cxnId="{11EAD871-2021-466F-87E0-9A110FAB1684}">
      <dgm:prSet/>
      <dgm:spPr/>
      <dgm:t>
        <a:bodyPr/>
        <a:lstStyle/>
        <a:p>
          <a:endParaRPr lang="en-US"/>
        </a:p>
      </dgm:t>
    </dgm:pt>
    <dgm:pt modelId="{D2BC5F9E-FAAF-4A25-9D7F-0074BC46F782}">
      <dgm:prSet custT="1"/>
      <dgm:spPr>
        <a:blipFill>
          <a:blip xmlns:r="http://schemas.openxmlformats.org/officeDocument/2006/relationships" r:embed="rId1"/>
          <a:stretch>
            <a:fillRect b="-2339"/>
          </a:stretch>
        </a:blipFill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EACB541-833B-4DA5-B067-A00DF5C2E074}" type="parTrans" cxnId="{E5D1F913-0A9F-4BCF-B25F-59E8476C644F}">
      <dgm:prSet/>
      <dgm:spPr/>
      <dgm:t>
        <a:bodyPr/>
        <a:lstStyle/>
        <a:p>
          <a:endParaRPr lang="en-US"/>
        </a:p>
      </dgm:t>
    </dgm:pt>
    <dgm:pt modelId="{B26D0CCC-8B9F-4AA2-B76F-61DFECF0BD2E}" type="sibTrans" cxnId="{E5D1F913-0A9F-4BCF-B25F-59E8476C644F}">
      <dgm:prSet/>
      <dgm:spPr/>
      <dgm:t>
        <a:bodyPr/>
        <a:lstStyle/>
        <a:p>
          <a:endParaRPr lang="en-US"/>
        </a:p>
      </dgm:t>
    </dgm:pt>
    <dgm:pt modelId="{A49194F7-8BC0-4128-B6D6-439BD85BEAC1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83DF184-B370-4711-A100-781DA7A6E28B}" type="parTrans" cxnId="{29A5BF92-BB4F-4A4A-AE06-C40B9896F286}">
      <dgm:prSet/>
      <dgm:spPr/>
      <dgm:t>
        <a:bodyPr/>
        <a:lstStyle/>
        <a:p>
          <a:endParaRPr lang="en-US"/>
        </a:p>
      </dgm:t>
    </dgm:pt>
    <dgm:pt modelId="{709343B4-53BF-4825-9E16-3E966B5A3492}" type="sibTrans" cxnId="{29A5BF92-BB4F-4A4A-AE06-C40B9896F286}">
      <dgm:prSet/>
      <dgm:spPr/>
      <dgm:t>
        <a:bodyPr/>
        <a:lstStyle/>
        <a:p>
          <a:endParaRPr lang="en-US"/>
        </a:p>
      </dgm:t>
    </dgm:pt>
    <dgm:pt modelId="{0E82A61F-5B84-431D-ACA8-18E8681DF5FD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3DB5E60-137B-41C8-8FCD-A7162F366A77}" type="parTrans" cxnId="{500DEF0F-7EE8-4504-8D52-365AD0F6B2D7}">
      <dgm:prSet/>
      <dgm:spPr/>
      <dgm:t>
        <a:bodyPr/>
        <a:lstStyle/>
        <a:p>
          <a:endParaRPr lang="en-US"/>
        </a:p>
      </dgm:t>
    </dgm:pt>
    <dgm:pt modelId="{CD1ACA3C-B6E9-4E54-A858-C88FABA1AA12}" type="sibTrans" cxnId="{500DEF0F-7EE8-4504-8D52-365AD0F6B2D7}">
      <dgm:prSet/>
      <dgm:spPr/>
      <dgm:t>
        <a:bodyPr/>
        <a:lstStyle/>
        <a:p>
          <a:endParaRPr lang="en-US"/>
        </a:p>
      </dgm:t>
    </dgm:pt>
    <dgm:pt modelId="{FFDF8C51-F095-4186-A07A-D72AD205E909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8880D7C-D69B-4F31-9BFA-6B0A2FAF2C33}" type="sibTrans" cxnId="{F2C2C89C-6467-4CBF-8019-1351306E1BC7}">
      <dgm:prSet/>
      <dgm:spPr/>
      <dgm:t>
        <a:bodyPr/>
        <a:lstStyle/>
        <a:p>
          <a:endParaRPr lang="en-US"/>
        </a:p>
      </dgm:t>
    </dgm:pt>
    <dgm:pt modelId="{38B2D419-5CB9-49B4-B7B9-7A4526D84451}" type="parTrans" cxnId="{F2C2C89C-6467-4CBF-8019-1351306E1BC7}">
      <dgm:prSet/>
      <dgm:spPr/>
      <dgm:t>
        <a:bodyPr/>
        <a:lstStyle/>
        <a:p>
          <a:endParaRPr lang="en-US"/>
        </a:p>
      </dgm:t>
    </dgm:pt>
    <dgm:pt modelId="{0F491AAA-1EE5-4CB2-BB2C-3DAFB426CF48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F17B859-A0B5-48E5-8481-433F1DF709EB}" type="parTrans" cxnId="{B4182195-4633-4391-BF7B-783EBD7265D7}">
      <dgm:prSet/>
      <dgm:spPr/>
      <dgm:t>
        <a:bodyPr/>
        <a:lstStyle/>
        <a:p>
          <a:endParaRPr lang="en-US"/>
        </a:p>
      </dgm:t>
    </dgm:pt>
    <dgm:pt modelId="{70ECCCA6-1305-400D-847D-0554564FC31F}" type="sibTrans" cxnId="{B4182195-4633-4391-BF7B-783EBD7265D7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92378" custScaleY="138155" custLinFactX="10532" custLinFactNeighborX="100000" custLinFactNeighborY="-379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81684" custLinFactNeighborY="33440">
        <dgm:presLayoutVars>
          <dgm:bulletEnabled val="1"/>
        </dgm:presLayoutVars>
      </dgm:prSet>
      <dgm:spPr/>
    </dgm:pt>
  </dgm:ptLst>
  <dgm:cxnLst>
    <dgm:cxn modelId="{9A604905-60FB-4186-909C-5714A5ECEE93}" type="presOf" srcId="{A49194F7-8BC0-4128-B6D6-439BD85BEAC1}" destId="{CE8F4EA5-3935-4DB9-A9CC-4A3B4F90BE13}" srcOrd="0" destOrd="1" presId="urn:microsoft.com/office/officeart/2005/8/layout/list1"/>
    <dgm:cxn modelId="{500DEF0F-7EE8-4504-8D52-365AD0F6B2D7}" srcId="{5B9F6041-80C6-427E-BD7F-371C0A329EEB}" destId="{0E82A61F-5B84-431D-ACA8-18E8681DF5FD}" srcOrd="4" destOrd="0" parTransId="{23DB5E60-137B-41C8-8FCD-A7162F366A77}" sibTransId="{CD1ACA3C-B6E9-4E54-A858-C88FABA1AA12}"/>
    <dgm:cxn modelId="{E5D1F913-0A9F-4BCF-B25F-59E8476C644F}" srcId="{5B9F6041-80C6-427E-BD7F-371C0A329EEB}" destId="{D2BC5F9E-FAAF-4A25-9D7F-0074BC46F782}" srcOrd="0" destOrd="0" parTransId="{AEACB541-833B-4DA5-B067-A00DF5C2E074}" sibTransId="{B26D0CCC-8B9F-4AA2-B76F-61DFECF0BD2E}"/>
    <dgm:cxn modelId="{D0F9E821-43BE-4427-BF65-1EF6B13DD8ED}" srcId="{5B9F6041-80C6-427E-BD7F-371C0A329EEB}" destId="{29B5B5DD-E8F5-43E9-9481-BCD0D66FDB68}" srcOrd="10" destOrd="0" parTransId="{470B2A7F-CB2F-46D8-9F38-0F288AE2A8F4}" sibTransId="{C0B6121F-5C3F-4D39-8F8B-1B1353059A46}"/>
    <dgm:cxn modelId="{BAB3C525-4642-4C99-A58B-28FBD93C403E}" type="presOf" srcId="{D2BC5F9E-FAAF-4A25-9D7F-0074BC46F782}" destId="{CE8F4EA5-3935-4DB9-A9CC-4A3B4F90BE13}" srcOrd="0" destOrd="0" presId="urn:microsoft.com/office/officeart/2005/8/layout/list1"/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F4C2D841-B507-41D9-8372-05AA26F630E2}" srcId="{5B9F6041-80C6-427E-BD7F-371C0A329EEB}" destId="{BEC52FE9-9F3E-40D7-9089-0E7547E8AB5D}" srcOrd="8" destOrd="0" parTransId="{56950A40-82F7-44A1-991B-A24DF7876ABD}" sibTransId="{9E8BC4B7-1F9D-47FA-85AB-C07911EA9B77}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84314C49-AD68-4478-82A4-BA43D33DE6DA}" type="presOf" srcId="{FC2EFEA0-73C2-445D-B0C7-A720D636C61C}" destId="{CE8F4EA5-3935-4DB9-A9CC-4A3B4F90BE13}" srcOrd="0" destOrd="7" presId="urn:microsoft.com/office/officeart/2005/8/layout/list1"/>
    <dgm:cxn modelId="{9220A56C-447C-448A-8F30-1D18A810F24B}" srcId="{5B9F6041-80C6-427E-BD7F-371C0A329EEB}" destId="{32290826-4421-4D8C-892C-52276D68C25F}" srcOrd="9" destOrd="0" parTransId="{3C9197C5-9543-4949-A0F1-5D54CB23DAD2}" sibTransId="{A82BABBD-779A-4948-BEF1-A7A21FAB86D5}"/>
    <dgm:cxn modelId="{11EAD871-2021-466F-87E0-9A110FAB1684}" srcId="{5B9F6041-80C6-427E-BD7F-371C0A329EEB}" destId="{957DB6D2-89B1-48BF-9D80-5A349206B82D}" srcOrd="2" destOrd="0" parTransId="{BFA8F173-BDCD-41A0-877E-5793BCB89DE7}" sibTransId="{6BA40272-F717-4A96-B6E4-B8E62A52AE7C}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3" presId="urn:microsoft.com/office/officeart/2005/8/layout/list1"/>
    <dgm:cxn modelId="{29A5BF92-BB4F-4A4A-AE06-C40B9896F286}" srcId="{5B9F6041-80C6-427E-BD7F-371C0A329EEB}" destId="{A49194F7-8BC0-4128-B6D6-439BD85BEAC1}" srcOrd="1" destOrd="0" parTransId="{F83DF184-B370-4711-A100-781DA7A6E28B}" sibTransId="{709343B4-53BF-4825-9E16-3E966B5A3492}"/>
    <dgm:cxn modelId="{B4182195-4633-4391-BF7B-783EBD7265D7}" srcId="{5B9F6041-80C6-427E-BD7F-371C0A329EEB}" destId="{0F491AAA-1EE5-4CB2-BB2C-3DAFB426CF48}" srcOrd="6" destOrd="0" parTransId="{4F17B859-A0B5-48E5-8481-433F1DF709EB}" sibTransId="{70ECCCA6-1305-400D-847D-0554564FC31F}"/>
    <dgm:cxn modelId="{7425B69A-75B9-4400-B636-87DC944174D1}" type="presOf" srcId="{FFDF8C51-F095-4186-A07A-D72AD205E909}" destId="{CE8F4EA5-3935-4DB9-A9CC-4A3B4F90BE13}" srcOrd="0" destOrd="5" presId="urn:microsoft.com/office/officeart/2005/8/layout/list1"/>
    <dgm:cxn modelId="{F2C2C89C-6467-4CBF-8019-1351306E1BC7}" srcId="{5B9F6041-80C6-427E-BD7F-371C0A329EEB}" destId="{FFDF8C51-F095-4186-A07A-D72AD205E909}" srcOrd="5" destOrd="0" parTransId="{38B2D419-5CB9-49B4-B7B9-7A4526D84451}" sibTransId="{08880D7C-D69B-4F31-9BFA-6B0A2FAF2C33}"/>
    <dgm:cxn modelId="{9DB64EA5-4210-417A-A35D-6DFEAB57BAFE}" type="presOf" srcId="{BEC52FE9-9F3E-40D7-9089-0E7547E8AB5D}" destId="{CE8F4EA5-3935-4DB9-A9CC-4A3B4F90BE13}" srcOrd="0" destOrd="8" presId="urn:microsoft.com/office/officeart/2005/8/layout/list1"/>
    <dgm:cxn modelId="{09083BAB-525A-4566-9845-C081530428DE}" srcId="{5B9F6041-80C6-427E-BD7F-371C0A329EEB}" destId="{548A4549-47CB-4B53-A99F-7D0A7674DCA4}" srcOrd="3" destOrd="0" parTransId="{41EE3600-5DC7-436C-81A7-B1B2E0D2DDDA}" sibTransId="{6DB9D791-57B1-4D59-BDDF-8AFEB67D262C}"/>
    <dgm:cxn modelId="{F47BADAC-59DC-43EF-B599-79FFB2DE837E}" type="presOf" srcId="{32290826-4421-4D8C-892C-52276D68C25F}" destId="{CE8F4EA5-3935-4DB9-A9CC-4A3B4F90BE13}" srcOrd="0" destOrd="9" presId="urn:microsoft.com/office/officeart/2005/8/layout/list1"/>
    <dgm:cxn modelId="{E711BDAD-5AF2-4652-ACB6-C0906DDF40CF}" type="presOf" srcId="{0F491AAA-1EE5-4CB2-BB2C-3DAFB426CF48}" destId="{CE8F4EA5-3935-4DB9-A9CC-4A3B4F90BE13}" srcOrd="0" destOrd="6" presId="urn:microsoft.com/office/officeart/2005/8/layout/list1"/>
    <dgm:cxn modelId="{82DAD0B4-6212-4580-97D1-86D7AD8C94E1}" type="presOf" srcId="{0E82A61F-5B84-431D-ACA8-18E8681DF5FD}" destId="{CE8F4EA5-3935-4DB9-A9CC-4A3B4F90BE13}" srcOrd="0" destOrd="4" presId="urn:microsoft.com/office/officeart/2005/8/layout/list1"/>
    <dgm:cxn modelId="{24795BBC-CCC5-4BDF-994A-EE7461F5E961}" type="presOf" srcId="{957DB6D2-89B1-48BF-9D80-5A349206B82D}" destId="{CE8F4EA5-3935-4DB9-A9CC-4A3B4F90BE13}" srcOrd="0" destOrd="2" presId="urn:microsoft.com/office/officeart/2005/8/layout/list1"/>
    <dgm:cxn modelId="{921F5EDF-1DCE-4E60-8FC2-3E6745C1A9F9}" type="presOf" srcId="{29B5B5DD-E8F5-43E9-9481-BCD0D66FDB68}" destId="{CE8F4EA5-3935-4DB9-A9CC-4A3B4F90BE13}" srcOrd="0" destOrd="10" presId="urn:microsoft.com/office/officeart/2005/8/layout/list1"/>
    <dgm:cxn modelId="{627592E9-E6EC-4065-83FE-BC7A34BA6A55}" srcId="{5B9F6041-80C6-427E-BD7F-371C0A329EEB}" destId="{FC2EFEA0-73C2-445D-B0C7-A720D636C61C}" srcOrd="7" destOrd="0" parTransId="{3760A04E-CF36-4844-A4A0-72379D5FC706}" sibTransId="{5690EF59-E53D-43CB-9B7A-ECEBAF11762B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>
              <a:solidFill>
                <a:srgbClr val="003594"/>
              </a:solidFill>
            </a:rPr>
            <a:t>r: The exponential growth rate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 sz="2800" dirty="0">
              <a:solidFill>
                <a:srgbClr val="003594"/>
              </a:solidFill>
            </a:rPr>
            <a:t>People/unit of time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29B5B5DD-E8F5-43E9-9481-BCD0D66FDB68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 sz="2800" dirty="0">
              <a:solidFill>
                <a:srgbClr val="003594"/>
              </a:solidFill>
            </a:rPr>
            <a:t>Initial SIR growth is exponen</a:t>
          </a:r>
          <a:r>
            <a:rPr lang="en-US" sz="2600" dirty="0">
              <a:solidFill>
                <a:srgbClr val="003594"/>
              </a:solidFill>
            </a:rPr>
            <a:t>tial</a:t>
          </a:r>
        </a:p>
      </dgm:t>
    </dgm:pt>
    <dgm:pt modelId="{470B2A7F-CB2F-46D8-9F38-0F288AE2A8F4}" type="parTrans" cxnId="{D0F9E821-43BE-4427-BF65-1EF6B13DD8ED}">
      <dgm:prSet/>
      <dgm:spPr/>
      <dgm:t>
        <a:bodyPr/>
        <a:lstStyle/>
        <a:p>
          <a:endParaRPr lang="en-US"/>
        </a:p>
      </dgm:t>
    </dgm:pt>
    <dgm:pt modelId="{C0B6121F-5C3F-4D39-8F8B-1B1353059A46}" type="sibTrans" cxnId="{D0F9E821-43BE-4427-BF65-1EF6B13DD8ED}">
      <dgm:prSet/>
      <dgm:spPr/>
      <dgm:t>
        <a:bodyPr/>
        <a:lstStyle/>
        <a:p>
          <a:endParaRPr lang="en-US"/>
        </a:p>
      </dgm:t>
    </dgm:pt>
    <dgm:pt modelId="{FCE0CFBB-1923-4B08-BF4E-EF0B38C073CA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>
              <a:solidFill>
                <a:srgbClr val="003594"/>
              </a:solidFill>
            </a:rPr>
            <a:t>R</a:t>
          </a:r>
          <a:r>
            <a:rPr lang="en-US" sz="3200" baseline="-25000" dirty="0">
              <a:solidFill>
                <a:srgbClr val="003594"/>
              </a:solidFill>
            </a:rPr>
            <a:t>0 </a:t>
          </a:r>
          <a:r>
            <a:rPr lang="en-US" sz="3200" dirty="0">
              <a:solidFill>
                <a:srgbClr val="003594"/>
              </a:solidFill>
            </a:rPr>
            <a:t>: The basic reproductive number</a:t>
          </a:r>
        </a:p>
      </dgm:t>
    </dgm:pt>
    <dgm:pt modelId="{B7501A95-C03D-4D06-A7FA-BB9D436A282A}" type="parTrans" cxnId="{9473BD2E-1276-4CA4-89CB-573BDD0DAD6F}">
      <dgm:prSet/>
      <dgm:spPr/>
      <dgm:t>
        <a:bodyPr/>
        <a:lstStyle/>
        <a:p>
          <a:endParaRPr lang="en-US"/>
        </a:p>
      </dgm:t>
    </dgm:pt>
    <dgm:pt modelId="{74C9B69E-1900-473A-9BC9-01C54729480F}" type="sibTrans" cxnId="{9473BD2E-1276-4CA4-89CB-573BDD0DAD6F}">
      <dgm:prSet/>
      <dgm:spPr/>
      <dgm:t>
        <a:bodyPr/>
        <a:lstStyle/>
        <a:p>
          <a:endParaRPr lang="en-US"/>
        </a:p>
      </dgm:t>
    </dgm:pt>
    <dgm:pt modelId="{A301398A-DC1E-419D-A07A-D39EF227BB61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 sz="2800" dirty="0">
              <a:solidFill>
                <a:srgbClr val="003594"/>
              </a:solidFill>
            </a:rPr>
            <a:t>Dimensionless </a:t>
          </a:r>
        </a:p>
      </dgm:t>
    </dgm:pt>
    <dgm:pt modelId="{6449CEF2-21E1-42D6-AD44-58619A1B3056}" type="parTrans" cxnId="{5FE27C4C-9A9C-4FC5-924F-DC1B3C0EE67B}">
      <dgm:prSet/>
      <dgm:spPr/>
      <dgm:t>
        <a:bodyPr/>
        <a:lstStyle/>
        <a:p>
          <a:endParaRPr lang="en-US"/>
        </a:p>
      </dgm:t>
    </dgm:pt>
    <dgm:pt modelId="{4D5E3DD6-B4BF-4B1C-B894-A675791FDDE3}" type="sibTrans" cxnId="{5FE27C4C-9A9C-4FC5-924F-DC1B3C0EE67B}">
      <dgm:prSet/>
      <dgm:spPr/>
      <dgm:t>
        <a:bodyPr/>
        <a:lstStyle/>
        <a:p>
          <a:endParaRPr lang="en-US"/>
        </a:p>
      </dgm:t>
    </dgm:pt>
    <dgm:pt modelId="{B55F17E8-48F0-4653-9BC3-3123F747C4D4}">
      <dgm:prSet custT="1"/>
      <dgm:spPr>
        <a:ln>
          <a:solidFill>
            <a:srgbClr val="003594"/>
          </a:solidFill>
        </a:ln>
      </dgm:spPr>
      <dgm:t>
        <a:bodyPr/>
        <a:lstStyle/>
        <a:p>
          <a:r>
            <a:rPr lang="en-US" sz="2800" dirty="0">
              <a:solidFill>
                <a:srgbClr val="003594"/>
              </a:solidFill>
            </a:rPr>
            <a:t>Originates from Kermack and McKendrick</a:t>
          </a:r>
        </a:p>
      </dgm:t>
    </dgm:pt>
    <dgm:pt modelId="{E12AEBAB-7BD1-4EA3-8944-AA18D3841B4A}" type="parTrans" cxnId="{0002B83D-B39C-47FA-9A71-3AA1384BCD22}">
      <dgm:prSet/>
      <dgm:spPr/>
      <dgm:t>
        <a:bodyPr/>
        <a:lstStyle/>
        <a:p>
          <a:endParaRPr lang="en-US"/>
        </a:p>
      </dgm:t>
    </dgm:pt>
    <dgm:pt modelId="{08DCA44D-0F5D-46EE-BAA2-C888EAAA0F33}" type="sibTrans" cxnId="{0002B83D-B39C-47FA-9A71-3AA1384BCD22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2"/>
      <dgm:spPr/>
    </dgm:pt>
    <dgm:pt modelId="{C5344227-B182-4303-8135-948E7BF3D36B}" type="pres">
      <dgm:prSet presAssocID="{5B9F6041-80C6-427E-BD7F-371C0A329EEB}" presName="parentText" presStyleLbl="node1" presStyleIdx="0" presStyleCnt="2" custScaleX="71520" custLinFactX="21383" custLinFactNeighborX="100000" custLinFactNeighborY="-110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2">
        <dgm:presLayoutVars>
          <dgm:bulletEnabled val="1"/>
        </dgm:presLayoutVars>
      </dgm:prSet>
      <dgm:spPr/>
    </dgm:pt>
    <dgm:pt modelId="{BEF7DB99-E541-45EA-9AF5-A98007AF2755}" type="pres">
      <dgm:prSet presAssocID="{E889AD6C-22A2-4B9C-9C49-C7666B6B118C}" presName="spaceBetweenRectangles" presStyleCnt="0"/>
      <dgm:spPr/>
    </dgm:pt>
    <dgm:pt modelId="{A4C920CC-DCCA-4B6D-BBBE-9D968F1E6A6B}" type="pres">
      <dgm:prSet presAssocID="{FCE0CFBB-1923-4B08-BF4E-EF0B38C073CA}" presName="parentLin" presStyleCnt="0"/>
      <dgm:spPr/>
    </dgm:pt>
    <dgm:pt modelId="{FCA195B0-850D-4550-B3C3-7BEBCCA8837C}" type="pres">
      <dgm:prSet presAssocID="{FCE0CFBB-1923-4B08-BF4E-EF0B38C073CA}" presName="parentLeftMargin" presStyleLbl="node1" presStyleIdx="0" presStyleCnt="2"/>
      <dgm:spPr/>
    </dgm:pt>
    <dgm:pt modelId="{D09C1F1D-2025-4322-9F0E-D7257178E948}" type="pres">
      <dgm:prSet presAssocID="{FCE0CFBB-1923-4B08-BF4E-EF0B38C073CA}" presName="parentText" presStyleLbl="node1" presStyleIdx="1" presStyleCnt="2" custScaleX="71859" custLinFactX="21213" custLinFactNeighborX="100000" custLinFactNeighborY="-2411">
        <dgm:presLayoutVars>
          <dgm:chMax val="0"/>
          <dgm:bulletEnabled val="1"/>
        </dgm:presLayoutVars>
      </dgm:prSet>
      <dgm:spPr/>
    </dgm:pt>
    <dgm:pt modelId="{26CC122F-083D-4CFD-8AAB-171D220A8E20}" type="pres">
      <dgm:prSet presAssocID="{FCE0CFBB-1923-4B08-BF4E-EF0B38C073CA}" presName="negativeSpace" presStyleCnt="0"/>
      <dgm:spPr/>
    </dgm:pt>
    <dgm:pt modelId="{C44A4D45-94C6-474B-A723-5F3CCDB3E0BE}" type="pres">
      <dgm:prSet presAssocID="{FCE0CFBB-1923-4B08-BF4E-EF0B38C073C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9E6E30D-E038-42A7-890B-440B12AB1D72}" type="presOf" srcId="{FCE0CFBB-1923-4B08-BF4E-EF0B38C073CA}" destId="{FCA195B0-850D-4550-B3C3-7BEBCCA8837C}" srcOrd="0" destOrd="0" presId="urn:microsoft.com/office/officeart/2005/8/layout/list1"/>
    <dgm:cxn modelId="{063EF31C-4DCB-48BE-8BA2-FC33CD34F489}" type="presOf" srcId="{B55F17E8-48F0-4653-9BC3-3123F747C4D4}" destId="{C44A4D45-94C6-474B-A723-5F3CCDB3E0BE}" srcOrd="0" destOrd="1" presId="urn:microsoft.com/office/officeart/2005/8/layout/list1"/>
    <dgm:cxn modelId="{D0F9E821-43BE-4427-BF65-1EF6B13DD8ED}" srcId="{5B9F6041-80C6-427E-BD7F-371C0A329EEB}" destId="{29B5B5DD-E8F5-43E9-9481-BCD0D66FDB68}" srcOrd="1" destOrd="0" parTransId="{470B2A7F-CB2F-46D8-9F38-0F288AE2A8F4}" sibTransId="{C0B6121F-5C3F-4D39-8F8B-1B1353059A46}"/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9473BD2E-1276-4CA4-89CB-573BDD0DAD6F}" srcId="{86010620-38FF-4306-8617-5C6B56EEBFE8}" destId="{FCE0CFBB-1923-4B08-BF4E-EF0B38C073CA}" srcOrd="1" destOrd="0" parTransId="{B7501A95-C03D-4D06-A7FA-BB9D436A282A}" sibTransId="{74C9B69E-1900-473A-9BC9-01C54729480F}"/>
    <dgm:cxn modelId="{0002B83D-B39C-47FA-9A71-3AA1384BCD22}" srcId="{FCE0CFBB-1923-4B08-BF4E-EF0B38C073CA}" destId="{B55F17E8-48F0-4653-9BC3-3123F747C4D4}" srcOrd="1" destOrd="0" parTransId="{E12AEBAB-7BD1-4EA3-8944-AA18D3841B4A}" sibTransId="{08DCA44D-0F5D-46EE-BAA2-C888EAAA0F33}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B36DB166-2FD5-4298-A302-F2A8C3918DDE}" type="presOf" srcId="{A301398A-DC1E-419D-A07A-D39EF227BB61}" destId="{C44A4D45-94C6-474B-A723-5F3CCDB3E0BE}" srcOrd="0" destOrd="0" presId="urn:microsoft.com/office/officeart/2005/8/layout/list1"/>
    <dgm:cxn modelId="{5FE27C4C-9A9C-4FC5-924F-DC1B3C0EE67B}" srcId="{FCE0CFBB-1923-4B08-BF4E-EF0B38C073CA}" destId="{A301398A-DC1E-419D-A07A-D39EF227BB61}" srcOrd="0" destOrd="0" parTransId="{6449CEF2-21E1-42D6-AD44-58619A1B3056}" sibTransId="{4D5E3DD6-B4BF-4B1C-B894-A675791FDDE3}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5C10C45A-A240-4818-A981-FC5F179F9C8C}" type="presOf" srcId="{29B5B5DD-E8F5-43E9-9481-BCD0D66FDB68}" destId="{CE8F4EA5-3935-4DB9-A9CC-4A3B4F90BE13}" srcOrd="0" destOrd="1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1A5251D2-42B5-46C1-B77D-840005055487}" type="presOf" srcId="{FCE0CFBB-1923-4B08-BF4E-EF0B38C073CA}" destId="{D09C1F1D-2025-4322-9F0E-D7257178E948}" srcOrd="1" destOrd="0" presId="urn:microsoft.com/office/officeart/2005/8/layout/list1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  <dgm:cxn modelId="{4553BAEC-8091-4A7E-9312-2A1BA2215211}" type="presParOf" srcId="{3D48E1AB-8AD8-4FCF-9A7F-5643887ED9AB}" destId="{BEF7DB99-E541-45EA-9AF5-A98007AF2755}" srcOrd="3" destOrd="0" presId="urn:microsoft.com/office/officeart/2005/8/layout/list1"/>
    <dgm:cxn modelId="{2C4F4A53-98C1-47EA-9674-6D56D1E709B5}" type="presParOf" srcId="{3D48E1AB-8AD8-4FCF-9A7F-5643887ED9AB}" destId="{A4C920CC-DCCA-4B6D-BBBE-9D968F1E6A6B}" srcOrd="4" destOrd="0" presId="urn:microsoft.com/office/officeart/2005/8/layout/list1"/>
    <dgm:cxn modelId="{0EC4E093-C7DE-4155-AE17-DDC6AED6F695}" type="presParOf" srcId="{A4C920CC-DCCA-4B6D-BBBE-9D968F1E6A6B}" destId="{FCA195B0-850D-4550-B3C3-7BEBCCA8837C}" srcOrd="0" destOrd="0" presId="urn:microsoft.com/office/officeart/2005/8/layout/list1"/>
    <dgm:cxn modelId="{698468DC-52CC-42B1-8626-F33C9582CEDD}" type="presParOf" srcId="{A4C920CC-DCCA-4B6D-BBBE-9D968F1E6A6B}" destId="{D09C1F1D-2025-4322-9F0E-D7257178E948}" srcOrd="1" destOrd="0" presId="urn:microsoft.com/office/officeart/2005/8/layout/list1"/>
    <dgm:cxn modelId="{FF7EB920-0A9A-4AF1-8762-450CB4EC7313}" type="presParOf" srcId="{3D48E1AB-8AD8-4FCF-9A7F-5643887ED9AB}" destId="{26CC122F-083D-4CFD-8AAB-171D220A8E20}" srcOrd="5" destOrd="0" presId="urn:microsoft.com/office/officeart/2005/8/layout/list1"/>
    <dgm:cxn modelId="{735970D5-5876-4DCA-93AF-65AE4BBF5B17}" type="presParOf" srcId="{3D48E1AB-8AD8-4FCF-9A7F-5643887ED9AB}" destId="{C44A4D45-94C6-474B-A723-5F3CCDB3E0B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 err="1">
              <a:solidFill>
                <a:srgbClr val="06397A"/>
              </a:solidFill>
            </a:rPr>
            <a:t>Kermack</a:t>
          </a:r>
          <a:r>
            <a:rPr lang="en-US" sz="3200" dirty="0">
              <a:solidFill>
                <a:srgbClr val="06397A"/>
              </a:solidFill>
            </a:rPr>
            <a:t> McKendrick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06397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rgbClr val="06397A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m:oMathPara>
              </a14:m>
              <a:endParaRPr lang="en-US" sz="2800" dirty="0">
                <a:solidFill>
                  <a:srgbClr val="06397A"/>
                </a:solidFill>
              </a:endParaRPr>
            </a:p>
          </dgm:t>
        </dgm:pt>
      </mc:Choice>
      <mc:Fallback xmlns="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:r>
                <a:rPr lang="en-US" sz="2800" i="0">
                  <a:solidFill>
                    <a:srgbClr val="06397A"/>
                  </a:solidFill>
                  <a:latin typeface="Cambria Math" panose="02040503050406030204" pitchFamily="18" charset="0"/>
                </a:rPr>
                <a:t>𝑅_0=𝛽𝑆(0)/𝛾</a:t>
              </a:r>
              <a:endParaRPr lang="en-US" sz="2800" dirty="0">
                <a:solidFill>
                  <a:srgbClr val="06397A"/>
                </a:solidFill>
              </a:endParaRPr>
            </a:p>
          </dgm:t>
        </dgm:pt>
      </mc:Fallback>
    </mc:AlternateConten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2662" custLinFactX="23046" custLinFactNeighborX="100000" custLinFactNeighborY="-190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79843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 err="1">
              <a:solidFill>
                <a:srgbClr val="06397A"/>
              </a:solidFill>
            </a:rPr>
            <a:t>Kermack</a:t>
          </a:r>
          <a:r>
            <a:rPr lang="en-US" sz="3200" dirty="0">
              <a:solidFill>
                <a:srgbClr val="06397A"/>
              </a:solidFill>
            </a:rPr>
            <a:t> McKendrick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dgm:pt modelId="{548A4549-47CB-4B53-A99F-7D0A7674DCA4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3594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2662" custLinFactX="23046" custLinFactNeighborX="100000" custLinFactNeighborY="-190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79843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010620-38FF-4306-8617-5C6B56EEBFE8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9F6041-80C6-427E-BD7F-371C0A329EEB}">
      <dgm:prSet custT="1"/>
      <dgm:spPr>
        <a:solidFill>
          <a:srgbClr val="CCCFD7"/>
        </a:solidFill>
        <a:ln>
          <a:solidFill>
            <a:srgbClr val="003594"/>
          </a:solidFill>
        </a:ln>
      </dgm:spPr>
      <dgm:t>
        <a:bodyPr/>
        <a:lstStyle/>
        <a:p>
          <a:pPr algn="ctr"/>
          <a:r>
            <a:rPr lang="en-US" sz="3200" dirty="0">
              <a:solidFill>
                <a:srgbClr val="06397A"/>
              </a:solidFill>
            </a:rPr>
            <a:t>Exponential Guess</a:t>
          </a:r>
        </a:p>
      </dgm:t>
    </dgm:pt>
    <dgm:pt modelId="{E62E9383-AAF5-4ED6-BAC3-6830E1D3BD5D}" type="parTrans" cxnId="{9E78AE7C-4F3C-4953-8305-2E4F381D251D}">
      <dgm:prSet/>
      <dgm:spPr/>
      <dgm:t>
        <a:bodyPr/>
        <a:lstStyle/>
        <a:p>
          <a:endParaRPr lang="en-US"/>
        </a:p>
      </dgm:t>
    </dgm:pt>
    <dgm:pt modelId="{E889AD6C-22A2-4B9C-9C49-C7666B6B118C}" type="sibTrans" cxnId="{9E78AE7C-4F3C-4953-8305-2E4F381D25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US" sz="2800" i="1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m:oMathPara>
              </a14:m>
              <a:endParaRPr lang="en-US" sz="2800" dirty="0">
                <a:solidFill>
                  <a:srgbClr val="06397A"/>
                </a:solidFill>
              </a:endParaRPr>
            </a:p>
          </dgm:t>
        </dgm:pt>
      </mc:Choice>
      <mc:Fallback xmlns="">
        <dgm:pt modelId="{548A4549-47CB-4B53-A99F-7D0A7674DCA4}">
          <dgm:prSet custT="1"/>
          <dgm:spPr>
            <a:ln>
              <a:solidFill>
                <a:srgbClr val="003594"/>
              </a:solidFill>
            </a:ln>
          </dgm:spPr>
          <dgm:t>
            <a:bodyPr/>
            <a:lstStyle/>
            <a:p>
              <a:pPr>
                <a:buNone/>
              </a:pPr>
              <a:r>
                <a:rPr lang="en-US" sz="2800" i="0">
                  <a:solidFill>
                    <a:srgbClr val="06397A"/>
                  </a:solidFill>
                  <a:latin typeface="Cambria Math" panose="02040503050406030204" pitchFamily="18" charset="0"/>
                </a:rPr>
                <a:t>𝑅_0=ⅇ^𝑟</a:t>
              </a:r>
              <a:endParaRPr lang="en-US" sz="2800" dirty="0">
                <a:solidFill>
                  <a:srgbClr val="06397A"/>
                </a:solidFill>
              </a:endParaRPr>
            </a:p>
          </dgm:t>
        </dgm:pt>
      </mc:Fallback>
    </mc:AlternateContent>
    <dgm:pt modelId="{41EE3600-5DC7-436C-81A7-B1B2E0D2DDDA}" type="parTrans" cxnId="{09083BAB-525A-4566-9845-C081530428DE}">
      <dgm:prSet/>
      <dgm:spPr/>
      <dgm:t>
        <a:bodyPr/>
        <a:lstStyle/>
        <a:p>
          <a:endParaRPr lang="en-US"/>
        </a:p>
      </dgm:t>
    </dgm:pt>
    <dgm:pt modelId="{6DB9D791-57B1-4D59-BDDF-8AFEB67D262C}" type="sibTrans" cxnId="{09083BAB-525A-4566-9845-C081530428DE}">
      <dgm:prSet/>
      <dgm:spPr/>
      <dgm:t>
        <a:bodyPr/>
        <a:lstStyle/>
        <a:p>
          <a:endParaRPr lang="en-US"/>
        </a:p>
      </dgm:t>
    </dgm:pt>
    <dgm:pt modelId="{3D48E1AB-8AD8-4FCF-9A7F-5643887ED9AB}" type="pres">
      <dgm:prSet presAssocID="{86010620-38FF-4306-8617-5C6B56EEBFE8}" presName="linear" presStyleCnt="0">
        <dgm:presLayoutVars>
          <dgm:dir/>
          <dgm:animLvl val="lvl"/>
          <dgm:resizeHandles val="exact"/>
        </dgm:presLayoutVars>
      </dgm:prSet>
      <dgm:spPr/>
    </dgm:pt>
    <dgm:pt modelId="{177C3C70-492E-4FEE-A537-F071DDBF4C05}" type="pres">
      <dgm:prSet presAssocID="{5B9F6041-80C6-427E-BD7F-371C0A329EEB}" presName="parentLin" presStyleCnt="0"/>
      <dgm:spPr/>
    </dgm:pt>
    <dgm:pt modelId="{821FFBB6-1455-4064-93B3-508E373F9131}" type="pres">
      <dgm:prSet presAssocID="{5B9F6041-80C6-427E-BD7F-371C0A329EEB}" presName="parentLeftMargin" presStyleLbl="node1" presStyleIdx="0" presStyleCnt="1"/>
      <dgm:spPr/>
    </dgm:pt>
    <dgm:pt modelId="{C5344227-B182-4303-8135-948E7BF3D36B}" type="pres">
      <dgm:prSet presAssocID="{5B9F6041-80C6-427E-BD7F-371C0A329EEB}" presName="parentText" presStyleLbl="node1" presStyleIdx="0" presStyleCnt="1" custScaleX="68193" custScaleY="77977" custLinFactX="22674" custLinFactNeighborX="100000" custLinFactNeighborY="-344">
        <dgm:presLayoutVars>
          <dgm:chMax val="0"/>
          <dgm:bulletEnabled val="1"/>
        </dgm:presLayoutVars>
      </dgm:prSet>
      <dgm:spPr/>
    </dgm:pt>
    <dgm:pt modelId="{EF7813ED-C47D-4581-95BE-9718713D5546}" type="pres">
      <dgm:prSet presAssocID="{5B9F6041-80C6-427E-BD7F-371C0A329EEB}" presName="negativeSpace" presStyleCnt="0"/>
      <dgm:spPr/>
    </dgm:pt>
    <dgm:pt modelId="{CE8F4EA5-3935-4DB9-A9CC-4A3B4F90BE13}" type="pres">
      <dgm:prSet presAssocID="{5B9F6041-80C6-427E-BD7F-371C0A329EEB}" presName="childText" presStyleLbl="conFgAcc1" presStyleIdx="0" presStyleCnt="1" custScaleY="98501" custLinFactNeighborX="0" custLinFactNeighborY="-1765">
        <dgm:presLayoutVars>
          <dgm:bulletEnabled val="1"/>
        </dgm:presLayoutVars>
      </dgm:prSet>
      <dgm:spPr/>
    </dgm:pt>
  </dgm:ptLst>
  <dgm:cxnLst>
    <dgm:cxn modelId="{BDC1532A-A103-4988-ADC8-CC88326DC95D}" type="presOf" srcId="{5B9F6041-80C6-427E-BD7F-371C0A329EEB}" destId="{C5344227-B182-4303-8135-948E7BF3D36B}" srcOrd="1" destOrd="0" presId="urn:microsoft.com/office/officeart/2005/8/layout/list1"/>
    <dgm:cxn modelId="{08016E46-A0C8-41E0-B08A-9D04241BF463}" type="presOf" srcId="{5B9F6041-80C6-427E-BD7F-371C0A329EEB}" destId="{821FFBB6-1455-4064-93B3-508E373F9131}" srcOrd="0" destOrd="0" presId="urn:microsoft.com/office/officeart/2005/8/layout/list1"/>
    <dgm:cxn modelId="{7DEAD871-CEEC-4CF7-B21A-F84672A9B557}" type="presOf" srcId="{86010620-38FF-4306-8617-5C6B56EEBFE8}" destId="{3D48E1AB-8AD8-4FCF-9A7F-5643887ED9AB}" srcOrd="0" destOrd="0" presId="urn:microsoft.com/office/officeart/2005/8/layout/list1"/>
    <dgm:cxn modelId="{9E78AE7C-4F3C-4953-8305-2E4F381D251D}" srcId="{86010620-38FF-4306-8617-5C6B56EEBFE8}" destId="{5B9F6041-80C6-427E-BD7F-371C0A329EEB}" srcOrd="0" destOrd="0" parTransId="{E62E9383-AAF5-4ED6-BAC3-6830E1D3BD5D}" sibTransId="{E889AD6C-22A2-4B9C-9C49-C7666B6B118C}"/>
    <dgm:cxn modelId="{70862985-9872-49B2-929C-0DCECE9CF5BE}" type="presOf" srcId="{548A4549-47CB-4B53-A99F-7D0A7674DCA4}" destId="{CE8F4EA5-3935-4DB9-A9CC-4A3B4F90BE13}" srcOrd="0" destOrd="0" presId="urn:microsoft.com/office/officeart/2005/8/layout/list1"/>
    <dgm:cxn modelId="{09083BAB-525A-4566-9845-C081530428DE}" srcId="{5B9F6041-80C6-427E-BD7F-371C0A329EEB}" destId="{548A4549-47CB-4B53-A99F-7D0A7674DCA4}" srcOrd="0" destOrd="0" parTransId="{41EE3600-5DC7-436C-81A7-B1B2E0D2DDDA}" sibTransId="{6DB9D791-57B1-4D59-BDDF-8AFEB67D262C}"/>
    <dgm:cxn modelId="{CFED17A4-8CE1-4A56-8DAC-A0A147D3712B}" type="presParOf" srcId="{3D48E1AB-8AD8-4FCF-9A7F-5643887ED9AB}" destId="{177C3C70-492E-4FEE-A537-F071DDBF4C05}" srcOrd="0" destOrd="0" presId="urn:microsoft.com/office/officeart/2005/8/layout/list1"/>
    <dgm:cxn modelId="{E580FB21-F702-4492-9C55-34FAF178B5BB}" type="presParOf" srcId="{177C3C70-492E-4FEE-A537-F071DDBF4C05}" destId="{821FFBB6-1455-4064-93B3-508E373F9131}" srcOrd="0" destOrd="0" presId="urn:microsoft.com/office/officeart/2005/8/layout/list1"/>
    <dgm:cxn modelId="{9E9F1E3B-0555-4C9E-B2DB-70206BE58F07}" type="presParOf" srcId="{177C3C70-492E-4FEE-A537-F071DDBF4C05}" destId="{C5344227-B182-4303-8135-948E7BF3D36B}" srcOrd="1" destOrd="0" presId="urn:microsoft.com/office/officeart/2005/8/layout/list1"/>
    <dgm:cxn modelId="{347E7A22-1D85-46A7-80C3-F943EA3126BC}" type="presParOf" srcId="{3D48E1AB-8AD8-4FCF-9A7F-5643887ED9AB}" destId="{EF7813ED-C47D-4581-95BE-9718713D5546}" srcOrd="1" destOrd="0" presId="urn:microsoft.com/office/officeart/2005/8/layout/list1"/>
    <dgm:cxn modelId="{3EB4763B-5B74-4591-BC31-BE93BA2348E9}" type="presParOf" srcId="{3D48E1AB-8AD8-4FCF-9A7F-5643887ED9AB}" destId="{CE8F4EA5-3935-4DB9-A9CC-4A3B4F90BE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DCC0E-917E-4A15-BDBF-200A25F91697}">
      <dsp:nvSpPr>
        <dsp:cNvPr id="0" name=""/>
        <dsp:cNvSpPr/>
      </dsp:nvSpPr>
      <dsp:spPr>
        <a:xfrm>
          <a:off x="0" y="736"/>
          <a:ext cx="14631988" cy="1723604"/>
        </a:xfrm>
        <a:prstGeom prst="roundRect">
          <a:avLst>
            <a:gd name="adj" fmla="val 10000"/>
          </a:avLst>
        </a:prstGeom>
        <a:solidFill>
          <a:srgbClr val="CCCFD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B3372-D11B-4CFF-B95B-B373698ED055}">
      <dsp:nvSpPr>
        <dsp:cNvPr id="0" name=""/>
        <dsp:cNvSpPr/>
      </dsp:nvSpPr>
      <dsp:spPr>
        <a:xfrm>
          <a:off x="521390" y="388547"/>
          <a:ext cx="947982" cy="9479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D42BE-AC52-42BF-A0FA-50AADED74E6A}">
      <dsp:nvSpPr>
        <dsp:cNvPr id="0" name=""/>
        <dsp:cNvSpPr/>
      </dsp:nvSpPr>
      <dsp:spPr>
        <a:xfrm>
          <a:off x="1990762" y="736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594"/>
              </a:solidFill>
            </a:rPr>
            <a:t>News outlets and public broadcasting</a:t>
          </a:r>
        </a:p>
      </dsp:txBody>
      <dsp:txXfrm>
        <a:off x="1990762" y="736"/>
        <a:ext cx="12641225" cy="1723604"/>
      </dsp:txXfrm>
    </dsp:sp>
    <dsp:sp modelId="{AD6FC845-A794-496C-9E38-1E9ACAB15C16}">
      <dsp:nvSpPr>
        <dsp:cNvPr id="0" name=""/>
        <dsp:cNvSpPr/>
      </dsp:nvSpPr>
      <dsp:spPr>
        <a:xfrm>
          <a:off x="0" y="2226254"/>
          <a:ext cx="14631988" cy="172360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FA2DE-43AB-4C32-BDA4-8FA313519C65}">
      <dsp:nvSpPr>
        <dsp:cNvPr id="0" name=""/>
        <dsp:cNvSpPr/>
      </dsp:nvSpPr>
      <dsp:spPr>
        <a:xfrm>
          <a:off x="521390" y="2543052"/>
          <a:ext cx="947982" cy="9479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38ECE-EEE3-4654-8D39-4B44794AAD6F}">
      <dsp:nvSpPr>
        <dsp:cNvPr id="0" name=""/>
        <dsp:cNvSpPr/>
      </dsp:nvSpPr>
      <dsp:spPr>
        <a:xfrm>
          <a:off x="1990762" y="2155241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594"/>
              </a:solidFill>
            </a:rPr>
            <a:t>Social media and public opinion</a:t>
          </a:r>
        </a:p>
      </dsp:txBody>
      <dsp:txXfrm>
        <a:off x="1990762" y="2155241"/>
        <a:ext cx="12641225" cy="1723604"/>
      </dsp:txXfrm>
    </dsp:sp>
    <dsp:sp modelId="{3C94AF0C-0BDD-49B8-BDAC-1F0C11B8A707}">
      <dsp:nvSpPr>
        <dsp:cNvPr id="0" name=""/>
        <dsp:cNvSpPr/>
      </dsp:nvSpPr>
      <dsp:spPr>
        <a:xfrm>
          <a:off x="0" y="4309747"/>
          <a:ext cx="14631988" cy="172360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97936-B540-41A2-BBD8-DE680D911640}">
      <dsp:nvSpPr>
        <dsp:cNvPr id="0" name=""/>
        <dsp:cNvSpPr/>
      </dsp:nvSpPr>
      <dsp:spPr>
        <a:xfrm>
          <a:off x="521390" y="4697558"/>
          <a:ext cx="947982" cy="9479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D097-1509-48EA-AB30-F41F394B797D}">
      <dsp:nvSpPr>
        <dsp:cNvPr id="0" name=""/>
        <dsp:cNvSpPr/>
      </dsp:nvSpPr>
      <dsp:spPr>
        <a:xfrm>
          <a:off x="1990762" y="4309747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594"/>
              </a:solidFill>
            </a:rPr>
            <a:t>Scholarly articles and academic journals</a:t>
          </a:r>
        </a:p>
      </dsp:txBody>
      <dsp:txXfrm>
        <a:off x="1990762" y="4309747"/>
        <a:ext cx="12641225" cy="1723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688741"/>
          <a:ext cx="6942046" cy="5149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8780" tIns="104140" rIns="53878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>
                  <m:fPr>
                    <m:ctrlP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𝑆</m:t>
                    </m:r>
                  </m:num>
                  <m:den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𝑡</m:t>
                    </m:r>
                  </m:den>
                </m:f>
                <m:r>
                  <a:rPr lang="en-US" sz="2800" b="0" i="1" kern="120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=−</m:t>
                </m:r>
                <m:r>
                  <a:rPr lang="en-US" sz="280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𝛽</m:t>
                </m:r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𝑆𝐼</m:t>
                </m:r>
              </m:oMath>
            </m:oMathPara>
          </a14:m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>
                  <m:fPr>
                    <m:ctrlPr>
                      <a:rPr lang="en-US" sz="280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800" i="1" kern="120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 kern="120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𝐼</m:t>
                    </m:r>
                  </m:num>
                  <m:den>
                    <m:r>
                      <a:rPr lang="en-US" sz="2800" i="1" kern="120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 kern="120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𝑡</m:t>
                    </m:r>
                  </m:den>
                </m:f>
                <m:r>
                  <a:rPr lang="en-US" sz="2800" i="1" kern="120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lang="en-US" sz="2800" i="1" kern="1200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𝛽</m:t>
                </m:r>
                <m:r>
                  <a:rPr lang="en-US" sz="2800" i="1" kern="1200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𝑆</m:t>
                </m:r>
                <m:r>
                  <a:rPr lang="en-US" sz="2800" i="1" kern="1200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− </m:t>
                </m:r>
                <m:r>
                  <a:rPr lang="en-US" sz="2800" i="1" kern="1200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𝛾</m:t>
                </m:r>
                <m:r>
                  <a:rPr lang="en-US" sz="2800" i="1" kern="1200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𝐼</m:t>
                </m:r>
              </m:oMath>
            </m:oMathPara>
          </a14:m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>
                  <m:fPr>
                    <m:ctrlP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𝑅</m:t>
                    </m:r>
                  </m:num>
                  <m:den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𝑡</m:t>
                    </m:r>
                  </m:den>
                </m:f>
                <m:r>
                  <a:rPr lang="en-US" sz="2800" b="0" i="1" kern="120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𝛾</m:t>
                </m:r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𝐼</m:t>
                </m:r>
              </m:oMath>
            </m:oMathPara>
          </a14:m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br>
            <a:rPr lang="en-US" sz="2800" kern="1200" dirty="0">
              <a:solidFill>
                <a:srgbClr val="003594"/>
              </a:solidFill>
            </a:rPr>
          </a:br>
          <a:br>
            <a:rPr lang="en-US" sz="2800" kern="1200" dirty="0">
              <a:solidFill>
                <a:srgbClr val="003594"/>
              </a:solidFill>
            </a:rPr>
          </a:b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80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𝑆</m:t>
                </m:r>
                <m:d>
                  <m:dPr>
                    <m:ctrlP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0</m:t>
                    </m:r>
                  </m:e>
                </m:d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&gt;0 , </m:t>
                </m:r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𝐼</m:t>
                </m:r>
                <m:d>
                  <m:dPr>
                    <m:ctrlP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0</m:t>
                    </m:r>
                  </m:e>
                </m:d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&gt;0, </m:t>
                </m:r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𝑅</m:t>
                </m:r>
                <m:d>
                  <m:dPr>
                    <m:ctrlP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2800" b="0" i="1" kern="1200" dirty="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0</m:t>
                    </m:r>
                  </m:e>
                </m:d>
                <m:r>
                  <a:rPr lang="en-US" sz="2800" b="0" i="1" kern="1200" dirty="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=0</m:t>
                </m:r>
              </m:oMath>
            </m:oMathPara>
          </a14:m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rgbClr val="003594"/>
              </a:solidFill>
            </a:rPr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 dirty="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𝛽</m:t>
              </m:r>
              <m:r>
                <a:rPr lang="en-US" sz="2800" b="0" i="1" kern="1200" dirty="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≥0, </m:t>
              </m:r>
              <m:r>
                <a:rPr lang="en-US" sz="2800" i="1" kern="1200" dirty="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 </m:t>
              </m:r>
              <m:r>
                <a:rPr lang="en-US" sz="2800" i="1" kern="1200" dirty="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𝛾</m:t>
              </m:r>
              <m:r>
                <a:rPr lang="en-US" sz="2800" b="0" i="1" kern="1200" dirty="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≥0</m:t>
              </m:r>
            </m:oMath>
          </a14:m>
          <a:endParaRPr lang="en-US" sz="2800" kern="1200" dirty="0">
            <a:solidFill>
              <a:srgbClr val="003594"/>
            </a:solidFill>
          </a:endParaRPr>
        </a:p>
      </dsp:txBody>
      <dsp:txXfrm>
        <a:off x="0" y="688741"/>
        <a:ext cx="6942046" cy="5149628"/>
      </dsp:txXfrm>
    </dsp:sp>
    <dsp:sp modelId="{C5344227-B182-4303-8135-948E7BF3D36B}">
      <dsp:nvSpPr>
        <dsp:cNvPr id="0" name=""/>
        <dsp:cNvSpPr/>
      </dsp:nvSpPr>
      <dsp:spPr>
        <a:xfrm>
          <a:off x="1360657" y="194170"/>
          <a:ext cx="3989193" cy="792637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675" tIns="0" rIns="183675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none" kern="1200" dirty="0">
              <a:solidFill>
                <a:srgbClr val="003594"/>
              </a:solidFill>
            </a:rPr>
            <a:t>Kermack McKendrick Model</a:t>
          </a:r>
        </a:p>
      </dsp:txBody>
      <dsp:txXfrm>
        <a:off x="1399350" y="232863"/>
        <a:ext cx="3911807" cy="715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333348"/>
          <a:ext cx="6505442" cy="51821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895" tIns="249936" rIns="504895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800" b="0" i="1" kern="120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𝐶</m:t>
                </m:r>
                <m:d>
                  <m:dPr>
                    <m:ctrlP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𝑡</m:t>
                    </m:r>
                  </m:e>
                </m:d>
                <m:r>
                  <a:rPr lang="en-US" sz="2800" b="0" i="1" kern="120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lang="en-US" sz="2800" b="0" i="1" kern="1200" smtClean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m:t>𝐶</m:t>
                </m:r>
                <m:d>
                  <m:dPr>
                    <m:ctrlP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0</m:t>
                    </m:r>
                  </m:e>
                </m:d>
                <m:sSup>
                  <m:sSupPr>
                    <m:ctrlP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𝑒</m:t>
                    </m:r>
                  </m:e>
                  <m:sup>
                    <m:r>
                      <a:rPr lang="en-US" sz="2800" b="0" i="1" kern="1200" smtClean="0">
                        <a:solidFill>
                          <a:srgbClr val="003594"/>
                        </a:solidFill>
                        <a:latin typeface="Cambria Math" panose="02040503050406030204" pitchFamily="18" charset="0"/>
                      </a:rPr>
                      <m:t>𝑟𝑡</m:t>
                    </m:r>
                  </m:sup>
                </m:sSup>
              </m:oMath>
            </m:oMathPara>
          </a14:m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br>
            <a:rPr lang="en-US" sz="2800" kern="1200" dirty="0">
              <a:solidFill>
                <a:srgbClr val="003594"/>
              </a:solidFill>
            </a:rPr>
          </a:br>
          <a:endParaRPr lang="en-US" sz="2800" kern="1200" dirty="0">
            <a:solidFill>
              <a:srgbClr val="003594"/>
            </a:solidFill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2800" b="0" i="1" kern="120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𝐶</m:t>
              </m:r>
              <m:d>
                <m:dPr>
                  <m:ctrlPr>
                    <a:rPr lang="en-US" sz="2800" b="0" i="1" kern="120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n-US" sz="2800" b="0" i="1" kern="1200" smtClean="0">
                      <a:solidFill>
                        <a:srgbClr val="003594"/>
                      </a:solidFill>
                      <a:latin typeface="Cambria Math" panose="02040503050406030204" pitchFamily="18" charset="0"/>
                    </a:rPr>
                    <m:t>0</m:t>
                  </m:r>
                </m:e>
              </m:d>
              <m:r>
                <a:rPr lang="en-US" sz="2800" b="0" i="1" kern="1200" smtClean="0">
                  <a:solidFill>
                    <a:srgbClr val="003594"/>
                  </a:solidFill>
                  <a:latin typeface="Cambria Math" panose="02040503050406030204" pitchFamily="18" charset="0"/>
                </a:rPr>
                <m:t>&gt;0</m:t>
              </m:r>
            </m:oMath>
          </a14:m>
          <a:r>
            <a:rPr lang="en-US" sz="2800" kern="1200" dirty="0">
              <a:solidFill>
                <a:srgbClr val="003594"/>
              </a:solidFill>
            </a:rPr>
            <a:t>, r&gt;0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800" kern="1200" dirty="0">
            <a:solidFill>
              <a:srgbClr val="003594"/>
            </a:solidFill>
          </a:endParaRPr>
        </a:p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600" kern="1200" dirty="0">
            <a:solidFill>
              <a:srgbClr val="003594"/>
            </a:solidFill>
          </a:endParaRPr>
        </a:p>
      </dsp:txBody>
      <dsp:txXfrm>
        <a:off x="0" y="333348"/>
        <a:ext cx="6505442" cy="5182195"/>
      </dsp:txXfrm>
    </dsp:sp>
    <dsp:sp modelId="{C5344227-B182-4303-8135-948E7BF3D36B}">
      <dsp:nvSpPr>
        <dsp:cNvPr id="0" name=""/>
        <dsp:cNvSpPr/>
      </dsp:nvSpPr>
      <dsp:spPr>
        <a:xfrm>
          <a:off x="1130151" y="9345"/>
          <a:ext cx="4206718" cy="488922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23" tIns="0" rIns="172123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none" kern="1200" dirty="0">
              <a:solidFill>
                <a:srgbClr val="003594"/>
              </a:solidFill>
            </a:rPr>
            <a:t>Exponential Model</a:t>
          </a:r>
        </a:p>
      </dsp:txBody>
      <dsp:txXfrm>
        <a:off x="1154018" y="33212"/>
        <a:ext cx="4158984" cy="4411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665659"/>
          <a:ext cx="14631829" cy="2090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5593" tIns="937260" rIns="113559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3594"/>
              </a:solidFill>
            </a:rPr>
            <a:t>People/unit of time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3594"/>
              </a:solidFill>
            </a:rPr>
            <a:t>Initial SIR growth is exponen</a:t>
          </a:r>
          <a:r>
            <a:rPr lang="en-US" sz="2600" kern="1200" dirty="0">
              <a:solidFill>
                <a:srgbClr val="003594"/>
              </a:solidFill>
            </a:rPr>
            <a:t>tial</a:t>
          </a:r>
        </a:p>
      </dsp:txBody>
      <dsp:txXfrm>
        <a:off x="0" y="665659"/>
        <a:ext cx="14631829" cy="2090812"/>
      </dsp:txXfrm>
    </dsp:sp>
    <dsp:sp modelId="{C5344227-B182-4303-8135-948E7BF3D36B}">
      <dsp:nvSpPr>
        <dsp:cNvPr id="0" name=""/>
        <dsp:cNvSpPr/>
      </dsp:nvSpPr>
      <dsp:spPr>
        <a:xfrm>
          <a:off x="3653289" y="0"/>
          <a:ext cx="7325278" cy="1328400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134" tIns="0" rIns="387134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3594"/>
              </a:solidFill>
            </a:rPr>
            <a:t>r: The exponential growth rate</a:t>
          </a:r>
        </a:p>
      </dsp:txBody>
      <dsp:txXfrm>
        <a:off x="3718136" y="64847"/>
        <a:ext cx="7195584" cy="1198706"/>
      </dsp:txXfrm>
    </dsp:sp>
    <dsp:sp modelId="{C44A4D45-94C6-474B-A723-5F3CCDB3E0BE}">
      <dsp:nvSpPr>
        <dsp:cNvPr id="0" name=""/>
        <dsp:cNvSpPr/>
      </dsp:nvSpPr>
      <dsp:spPr>
        <a:xfrm>
          <a:off x="0" y="3663672"/>
          <a:ext cx="14631829" cy="2090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5593" tIns="937260" rIns="113559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3594"/>
              </a:solidFill>
            </a:rPr>
            <a:t>Dimensionless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3594"/>
              </a:solidFill>
            </a:rPr>
            <a:t>Originates from Kermack and McKendrick</a:t>
          </a:r>
        </a:p>
      </dsp:txBody>
      <dsp:txXfrm>
        <a:off x="0" y="3663672"/>
        <a:ext cx="14631829" cy="2090812"/>
      </dsp:txXfrm>
    </dsp:sp>
    <dsp:sp modelId="{D09C1F1D-2025-4322-9F0E-D7257178E948}">
      <dsp:nvSpPr>
        <dsp:cNvPr id="0" name=""/>
        <dsp:cNvSpPr/>
      </dsp:nvSpPr>
      <dsp:spPr>
        <a:xfrm>
          <a:off x="3635877" y="2967444"/>
          <a:ext cx="7360000" cy="1328400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134" tIns="0" rIns="387134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3594"/>
              </a:solidFill>
            </a:rPr>
            <a:t>R</a:t>
          </a:r>
          <a:r>
            <a:rPr lang="en-US" sz="3200" kern="1200" baseline="-25000" dirty="0">
              <a:solidFill>
                <a:srgbClr val="003594"/>
              </a:solidFill>
            </a:rPr>
            <a:t>0 </a:t>
          </a:r>
          <a:r>
            <a:rPr lang="en-US" sz="3200" kern="1200" dirty="0">
              <a:solidFill>
                <a:srgbClr val="003594"/>
              </a:solidFill>
            </a:rPr>
            <a:t>: The basic reproductive number</a:t>
          </a:r>
        </a:p>
      </dsp:txBody>
      <dsp:txXfrm>
        <a:off x="3700724" y="3032291"/>
        <a:ext cx="7230306" cy="1198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1332127"/>
          <a:ext cx="7315915" cy="20120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96" tIns="853948" rIns="56779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𝑅</m:t>
                    </m:r>
                  </m:e>
                  <m:sub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i="1" kern="1200" smtClean="0">
                    <a:solidFill>
                      <a:srgbClr val="06397A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800" i="1" kern="1200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1200" smtClean="0">
                            <a:solidFill>
                              <a:srgbClr val="06397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num>
                  <m:den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𝛾</m:t>
                    </m:r>
                  </m:den>
                </m:f>
              </m:oMath>
            </m:oMathPara>
          </a14:m>
          <a:endParaRPr lang="en-US" sz="2800" kern="1200" dirty="0">
            <a:solidFill>
              <a:srgbClr val="06397A"/>
            </a:solidFill>
          </a:endParaRPr>
        </a:p>
      </dsp:txBody>
      <dsp:txXfrm>
        <a:off x="0" y="1332127"/>
        <a:ext cx="7315915" cy="2012043"/>
      </dsp:txXfrm>
    </dsp:sp>
    <dsp:sp modelId="{C5344227-B182-4303-8135-948E7BF3D36B}">
      <dsp:nvSpPr>
        <dsp:cNvPr id="0" name=""/>
        <dsp:cNvSpPr/>
      </dsp:nvSpPr>
      <dsp:spPr>
        <a:xfrm>
          <a:off x="1911809" y="544184"/>
          <a:ext cx="3492259" cy="1372788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67" tIns="0" rIns="193567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rgbClr val="06397A"/>
              </a:solidFill>
            </a:rPr>
            <a:t>Kermack</a:t>
          </a:r>
          <a:r>
            <a:rPr lang="en-US" sz="3200" kern="1200" dirty="0">
              <a:solidFill>
                <a:srgbClr val="06397A"/>
              </a:solidFill>
            </a:rPr>
            <a:t> McKendrick</a:t>
          </a:r>
        </a:p>
      </dsp:txBody>
      <dsp:txXfrm>
        <a:off x="1978823" y="611198"/>
        <a:ext cx="3358231" cy="1238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1341938"/>
          <a:ext cx="7315915" cy="2067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96" tIns="1353820" rIns="56779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𝑅</m:t>
                    </m:r>
                  </m:e>
                  <m:sub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2800" i="1" kern="1200" smtClean="0">
                    <a:solidFill>
                      <a:srgbClr val="06397A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sSupPr>
                    <m:ctrlP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ⅇ</m:t>
                    </m:r>
                  </m:e>
                  <m:sup>
                    <m:r>
                      <a:rPr lang="en-US" sz="2800" i="1" kern="1200" smtClean="0">
                        <a:solidFill>
                          <a:srgbClr val="06397A"/>
                        </a:solidFill>
                        <a:latin typeface="Cambria Math" panose="02040503050406030204" pitchFamily="18" charset="0"/>
                      </a:rPr>
                      <m:t>𝑟</m:t>
                    </m:r>
                  </m:sup>
                </m:sSup>
              </m:oMath>
            </m:oMathPara>
          </a14:m>
          <a:endParaRPr lang="en-US" sz="2800" kern="1200" dirty="0">
            <a:solidFill>
              <a:srgbClr val="06397A"/>
            </a:solidFill>
          </a:endParaRPr>
        </a:p>
      </dsp:txBody>
      <dsp:txXfrm>
        <a:off x="0" y="1341938"/>
        <a:ext cx="7315915" cy="2067228"/>
      </dsp:txXfrm>
    </dsp:sp>
    <dsp:sp modelId="{C5344227-B182-4303-8135-948E7BF3D36B}">
      <dsp:nvSpPr>
        <dsp:cNvPr id="0" name=""/>
        <dsp:cNvSpPr/>
      </dsp:nvSpPr>
      <dsp:spPr>
        <a:xfrm>
          <a:off x="1892758" y="815448"/>
          <a:ext cx="3492259" cy="1496222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67" tIns="0" rIns="193567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6397A"/>
              </a:solidFill>
            </a:rPr>
            <a:t>Exponential Guess</a:t>
          </a:r>
        </a:p>
      </dsp:txBody>
      <dsp:txXfrm>
        <a:off x="1965798" y="888488"/>
        <a:ext cx="3346179" cy="13501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4EA5-3935-4DB9-A9CC-4A3B4F90BE13}">
      <dsp:nvSpPr>
        <dsp:cNvPr id="0" name=""/>
        <dsp:cNvSpPr/>
      </dsp:nvSpPr>
      <dsp:spPr>
        <a:xfrm>
          <a:off x="0" y="1306026"/>
          <a:ext cx="7315915" cy="20709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96" tIns="1353820" rIns="567796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𝑅</m:t>
                  </m:r>
                </m:e>
                <m:sub>
                  <m: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en-US" sz="2800" i="1" kern="120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=</m:t>
              </m:r>
              <m:sSup>
                <m:sSupPr>
                  <m:ctrlP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ⅇ</m:t>
                  </m:r>
                </m:e>
                <m:sup>
                  <m:f>
                    <m:fPr>
                      <m:type m:val="skw"/>
                      <m:ctrlPr>
                        <a:rPr lang="en-US" sz="2800" i="1" kern="1200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US" sz="2800" i="1" kern="1200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num>
                    <m:den>
                      <m:r>
                        <a:rPr lang="en-US" sz="2800" i="1" kern="1200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den>
                  </m:f>
                </m:sup>
              </m:sSup>
              <m:r>
                <a:rPr lang="en-US" sz="2800" b="0" i="1" kern="120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2800" kern="1200" dirty="0">
              <a:solidFill>
                <a:srgbClr val="06397A"/>
              </a:solidFill>
            </a:rPr>
            <a:t>or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𝑅</m:t>
                  </m:r>
                </m:e>
                <m:sub>
                  <m:r>
                    <a:rPr lang="en-US" sz="2800" i="1" kern="1200" smtClean="0">
                      <a:solidFill>
                        <a:srgbClr val="06397A"/>
                      </a:solidFill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en-US" sz="2800" i="1" kern="120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=1+</m:t>
              </m:r>
              <m:r>
                <a:rPr lang="en-US" sz="2800" i="1" kern="120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𝑟</m:t>
              </m:r>
              <m:r>
                <a:rPr lang="en-US" sz="2800" b="0" i="1" kern="120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/</m:t>
              </m:r>
              <m:r>
                <a:rPr lang="en-US" sz="2800" i="1" kern="1200" dirty="0" smtClean="0">
                  <a:solidFill>
                    <a:srgbClr val="06397A"/>
                  </a:solidFill>
                  <a:latin typeface="Cambria Math" panose="02040503050406030204" pitchFamily="18" charset="0"/>
                </a:rPr>
                <m:t>𝛾</m:t>
              </m:r>
            </m:oMath>
          </a14:m>
          <a:endParaRPr lang="en-US" sz="2800" kern="1200" dirty="0">
            <a:solidFill>
              <a:srgbClr val="06397A"/>
            </a:solidFill>
          </a:endParaRPr>
        </a:p>
      </dsp:txBody>
      <dsp:txXfrm>
        <a:off x="0" y="1306026"/>
        <a:ext cx="7315915" cy="2070934"/>
      </dsp:txXfrm>
    </dsp:sp>
    <dsp:sp modelId="{C5344227-B182-4303-8135-948E7BF3D36B}">
      <dsp:nvSpPr>
        <dsp:cNvPr id="0" name=""/>
        <dsp:cNvSpPr/>
      </dsp:nvSpPr>
      <dsp:spPr>
        <a:xfrm>
          <a:off x="1911809" y="505772"/>
          <a:ext cx="3492259" cy="1394238"/>
        </a:xfrm>
        <a:prstGeom prst="roundRect">
          <a:avLst/>
        </a:prstGeom>
        <a:solidFill>
          <a:srgbClr val="CCCFD7"/>
        </a:solidFill>
        <a:ln w="25400" cap="flat" cmpd="sng" algn="ctr">
          <a:solidFill>
            <a:srgbClr val="00359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67" tIns="0" rIns="193567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rgbClr val="06397A"/>
              </a:solidFill>
            </a:rPr>
            <a:t>Heesterbeek</a:t>
          </a:r>
          <a:r>
            <a:rPr lang="en-US" sz="3200" kern="1200" dirty="0">
              <a:solidFill>
                <a:srgbClr val="06397A"/>
              </a:solidFill>
            </a:rPr>
            <a:t> Estimation</a:t>
          </a:r>
        </a:p>
      </dsp:txBody>
      <dsp:txXfrm>
        <a:off x="1979870" y="573833"/>
        <a:ext cx="3356137" cy="12581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56CDC-C885-4542-AF5C-CB9282C24F0C}">
      <dsp:nvSpPr>
        <dsp:cNvPr id="0" name=""/>
        <dsp:cNvSpPr/>
      </dsp:nvSpPr>
      <dsp:spPr>
        <a:xfrm>
          <a:off x="166501" y="2371867"/>
          <a:ext cx="1290352" cy="1290352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D1686-F319-4682-920C-EDDE76FAD950}">
      <dsp:nvSpPr>
        <dsp:cNvPr id="0" name=""/>
        <dsp:cNvSpPr/>
      </dsp:nvSpPr>
      <dsp:spPr>
        <a:xfrm>
          <a:off x="437475" y="2642841"/>
          <a:ext cx="748404" cy="748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3A60C-30AB-4DA2-980A-BC6C83509C5A}">
      <dsp:nvSpPr>
        <dsp:cNvPr id="0" name=""/>
        <dsp:cNvSpPr/>
      </dsp:nvSpPr>
      <dsp:spPr>
        <a:xfrm>
          <a:off x="1733357" y="2371867"/>
          <a:ext cx="3041544" cy="129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6397A"/>
              </a:solidFill>
            </a:rPr>
            <a:t>Designed an SIR simulation</a:t>
          </a:r>
        </a:p>
      </dsp:txBody>
      <dsp:txXfrm>
        <a:off x="1733357" y="2371867"/>
        <a:ext cx="3041544" cy="1290352"/>
      </dsp:txXfrm>
    </dsp:sp>
    <dsp:sp modelId="{02CEBBD9-E99E-4F3B-95E8-35A0819C5A73}">
      <dsp:nvSpPr>
        <dsp:cNvPr id="0" name=""/>
        <dsp:cNvSpPr/>
      </dsp:nvSpPr>
      <dsp:spPr>
        <a:xfrm>
          <a:off x="5304868" y="2371867"/>
          <a:ext cx="1290352" cy="1290352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49AB4-84A3-43BC-AD94-525B20A3061E}">
      <dsp:nvSpPr>
        <dsp:cNvPr id="0" name=""/>
        <dsp:cNvSpPr/>
      </dsp:nvSpPr>
      <dsp:spPr>
        <a:xfrm>
          <a:off x="5575842" y="2642841"/>
          <a:ext cx="748404" cy="748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57F7-BAF2-4CEC-9502-D2F2D05006F3}">
      <dsp:nvSpPr>
        <dsp:cNvPr id="0" name=""/>
        <dsp:cNvSpPr/>
      </dsp:nvSpPr>
      <dsp:spPr>
        <a:xfrm>
          <a:off x="6871724" y="2371867"/>
          <a:ext cx="3041544" cy="129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6397A"/>
              </a:solidFill>
            </a:rPr>
            <a:t>Hypothesis was supported</a:t>
          </a:r>
        </a:p>
      </dsp:txBody>
      <dsp:txXfrm>
        <a:off x="6871724" y="2371867"/>
        <a:ext cx="3041544" cy="1290352"/>
      </dsp:txXfrm>
    </dsp:sp>
    <dsp:sp modelId="{8B882DFA-1D23-437F-B39F-09C0DAC6688F}">
      <dsp:nvSpPr>
        <dsp:cNvPr id="0" name=""/>
        <dsp:cNvSpPr/>
      </dsp:nvSpPr>
      <dsp:spPr>
        <a:xfrm>
          <a:off x="10443234" y="2371867"/>
          <a:ext cx="1290352" cy="1290352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330BB-CCF5-4A1C-B845-EDC4EF48A669}">
      <dsp:nvSpPr>
        <dsp:cNvPr id="0" name=""/>
        <dsp:cNvSpPr/>
      </dsp:nvSpPr>
      <dsp:spPr>
        <a:xfrm>
          <a:off x="10714208" y="2642841"/>
          <a:ext cx="748404" cy="748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FDA1D-7FF7-4897-9669-E9735D24C03E}">
      <dsp:nvSpPr>
        <dsp:cNvPr id="0" name=""/>
        <dsp:cNvSpPr/>
      </dsp:nvSpPr>
      <dsp:spPr>
        <a:xfrm>
          <a:off x="12010091" y="2371867"/>
          <a:ext cx="3041544" cy="129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6397A"/>
              </a:solidFill>
            </a:rPr>
            <a:t>Insight to model dependent parameters</a:t>
          </a:r>
        </a:p>
      </dsp:txBody>
      <dsp:txXfrm>
        <a:off x="12010091" y="2371867"/>
        <a:ext cx="3041544" cy="1290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6C346-16D1-4D84-9801-82FB53C4DA20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16F01-1497-4E89-AD4C-1FEA6953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7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2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4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2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66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00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3364495"/>
            <a:ext cx="13818950" cy="1207507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4995061"/>
            <a:ext cx="11380312" cy="2336800"/>
          </a:xfrm>
          <a:prstGeom prst="rect">
            <a:avLst/>
          </a:prstGeom>
        </p:spPr>
        <p:txBody>
          <a:bodyPr lIns="145152" tIns="72576" rIns="145152" bIns="72576"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08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79" y="2133601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4274" y="2133601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3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5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03250" y="8565620"/>
            <a:ext cx="15046778" cy="0"/>
          </a:xfrm>
          <a:prstGeom prst="line">
            <a:avLst/>
          </a:prstGeom>
          <a:ln w="15875" cap="rnd">
            <a:solidFill>
              <a:srgbClr val="0639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497727" y="8601482"/>
            <a:ext cx="43343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06397A"/>
                </a:solidFill>
              </a:rPr>
              <a:t>© 2016 </a:t>
            </a:r>
            <a:r>
              <a:rPr lang="en-US" sz="1050" dirty="0">
                <a:solidFill>
                  <a:srgbClr val="06397A"/>
                </a:solidFill>
              </a:rPr>
              <a:t>University of New Hampshire. All rights reserved.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7" y="536991"/>
            <a:ext cx="3894534" cy="10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116D-527E-C841-9BCE-9A3B062F442A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307" y="8278124"/>
            <a:ext cx="2259801" cy="5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17" Type="http://schemas.openxmlformats.org/officeDocument/2006/relationships/image" Target="../media/image3.png"/><Relationship Id="rId2" Type="http://schemas.openxmlformats.org/officeDocument/2006/relationships/audio" Target="../media/media3.m4a"/><Relationship Id="rId16" Type="http://schemas.openxmlformats.org/officeDocument/2006/relationships/diagramData" Target="../diagrams/data5.xml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4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diagramData" Target="../diagrams/data3.xml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5.xml"/><Relationship Id="rId18" Type="http://schemas.microsoft.com/office/2007/relationships/diagramDrawing" Target="../diagrams/drawing6.xml"/><Relationship Id="rId26" Type="http://schemas.openxmlformats.org/officeDocument/2006/relationships/diagramColors" Target="../diagrams/colors7.xml"/><Relationship Id="rId3" Type="http://schemas.openxmlformats.org/officeDocument/2006/relationships/slideLayout" Target="../slideLayouts/slideLayout4.xml"/><Relationship Id="rId21" Type="http://schemas.openxmlformats.org/officeDocument/2006/relationships/diagramQuickStyle" Target="../diagrams/quickStyle6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5.xml"/><Relationship Id="rId17" Type="http://schemas.openxmlformats.org/officeDocument/2006/relationships/diagramColors" Target="../diagrams/colors6.xml"/><Relationship Id="rId25" Type="http://schemas.openxmlformats.org/officeDocument/2006/relationships/diagramQuickStyle" Target="../diagrams/quickStyle7.xml"/><Relationship Id="rId2" Type="http://schemas.openxmlformats.org/officeDocument/2006/relationships/audio" Target="../media/media5.m4a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6.xml"/><Relationship Id="rId29" Type="http://schemas.openxmlformats.org/officeDocument/2006/relationships/diagramLayout" Target="../diagrams/layout7.xml"/><Relationship Id="rId1" Type="http://schemas.microsoft.com/office/2007/relationships/media" Target="../media/media5.m4a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5.xml"/><Relationship Id="rId24" Type="http://schemas.openxmlformats.org/officeDocument/2006/relationships/diagramLayout" Target="../diagrams/layout7.xml"/><Relationship Id="rId32" Type="http://schemas.openxmlformats.org/officeDocument/2006/relationships/image" Target="../media/image3.png"/><Relationship Id="rId5" Type="http://schemas.openxmlformats.org/officeDocument/2006/relationships/diagramData" Target="../diagrams/data7.xml"/><Relationship Id="rId15" Type="http://schemas.openxmlformats.org/officeDocument/2006/relationships/diagramLayout" Target="../diagrams/layout6.xml"/><Relationship Id="rId23" Type="http://schemas.openxmlformats.org/officeDocument/2006/relationships/diagramData" Target="../diagrams/data11.xml"/><Relationship Id="rId28" Type="http://schemas.openxmlformats.org/officeDocument/2006/relationships/diagramData" Target="../diagrams/data12.xml"/><Relationship Id="rId10" Type="http://schemas.openxmlformats.org/officeDocument/2006/relationships/diagramData" Target="../diagrams/data8.xml"/><Relationship Id="rId19" Type="http://schemas.openxmlformats.org/officeDocument/2006/relationships/diagramData" Target="../diagrams/data10.xml"/><Relationship Id="rId31" Type="http://schemas.openxmlformats.org/officeDocument/2006/relationships/diagramColors" Target="../diagrams/colors7.xml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5.xml"/><Relationship Id="rId14" Type="http://schemas.openxmlformats.org/officeDocument/2006/relationships/diagramData" Target="../diagrams/data9.xml"/><Relationship Id="rId22" Type="http://schemas.openxmlformats.org/officeDocument/2006/relationships/diagramColors" Target="../diagrams/colors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audio" Target="../media/media8.m4a"/><Relationship Id="rId7" Type="http://schemas.openxmlformats.org/officeDocument/2006/relationships/diagramLayout" Target="../diagrams/layout8.xml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diagramData" Target="../diagrams/data13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10" Type="http://schemas.microsoft.com/office/2007/relationships/diagramDrawing" Target="../diagrams/drawing8.xml"/><Relationship Id="rId4" Type="http://schemas.openxmlformats.org/officeDocument/2006/relationships/slideLayout" Target="../slideLayouts/slideLayout3.xml"/><Relationship Id="rId9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" y="2912431"/>
            <a:ext cx="15933738" cy="2148689"/>
          </a:xfrm>
        </p:spPr>
        <p:txBody>
          <a:bodyPr/>
          <a:lstStyle/>
          <a:p>
            <a:r>
              <a:rPr lang="en-US" sz="6600" dirty="0">
                <a:solidFill>
                  <a:srgbClr val="003594"/>
                </a:solidFill>
              </a:rPr>
              <a:t>Cross-Model Parameter Estimation in Epidemiology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638447"/>
            <a:ext cx="11380312" cy="995633"/>
          </a:xfrm>
        </p:spPr>
        <p:txBody>
          <a:bodyPr/>
          <a:lstStyle/>
          <a:p>
            <a:r>
              <a:rPr lang="en-US" sz="3200" dirty="0"/>
              <a:t>Julia Fitzgibbons</a:t>
            </a:r>
          </a:p>
          <a:p>
            <a:r>
              <a:rPr lang="en-US" sz="3200" dirty="0"/>
              <a:t>Advisor: Dr. Adam Boucher</a:t>
            </a:r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F555F-D0AE-4C1D-B545-DAAEB8ED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63" y="8672978"/>
            <a:ext cx="160410" cy="1173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69C3E-DAE6-4500-A98D-096E9020C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609" y="860939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5"/>
    </mc:Choice>
    <mc:Fallback xmlns="">
      <p:transition spd="slow" advTm="12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BBF1-CCE5-492E-9C53-A31C22709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34DF3-3C8C-4401-B7AC-887E65E2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[1] </a:t>
            </a:r>
            <a:r>
              <a:rPr lang="en-US" sz="2400" dirty="0" err="1">
                <a:solidFill>
                  <a:srgbClr val="595959"/>
                </a:solidFill>
              </a:rPr>
              <a:t>Diekmann</a:t>
            </a:r>
            <a:r>
              <a:rPr lang="en-US" sz="2400" dirty="0">
                <a:solidFill>
                  <a:srgbClr val="595959"/>
                </a:solidFill>
              </a:rPr>
              <a:t> ,O. , and J.A.P. </a:t>
            </a:r>
            <a:r>
              <a:rPr lang="en-US" sz="2400" dirty="0" err="1">
                <a:solidFill>
                  <a:srgbClr val="595959"/>
                </a:solidFill>
              </a:rPr>
              <a:t>Heesterbeek</a:t>
            </a:r>
            <a:r>
              <a:rPr lang="en-US" sz="2400" dirty="0">
                <a:solidFill>
                  <a:srgbClr val="595959"/>
                </a:solidFill>
              </a:rPr>
              <a:t> </a:t>
            </a:r>
            <a:r>
              <a:rPr lang="en-US" sz="2400" i="1" dirty="0">
                <a:solidFill>
                  <a:srgbClr val="595959"/>
                </a:solidFill>
              </a:rPr>
              <a:t>Mathematical Epidemiology of Infectious Diseases</a:t>
            </a:r>
            <a:r>
              <a:rPr lang="en-US" sz="2400" dirty="0">
                <a:solidFill>
                  <a:srgbClr val="595959"/>
                </a:solidFill>
              </a:rPr>
              <a:t>. John Wiley &amp; Sons Ltd, 2000.</a:t>
            </a:r>
          </a:p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[2] </a:t>
            </a:r>
            <a:r>
              <a:rPr lang="en-US" sz="2400" dirty="0" err="1">
                <a:solidFill>
                  <a:srgbClr val="595959"/>
                </a:solidFill>
              </a:rPr>
              <a:t>Dolgoarshinnykh</a:t>
            </a:r>
            <a:r>
              <a:rPr lang="en-US" sz="2400" dirty="0">
                <a:solidFill>
                  <a:srgbClr val="595959"/>
                </a:solidFill>
              </a:rPr>
              <a:t>, Regina. “Introduction to Epidemic Modelling.” Columbia University, Department of Statistics, 2005, www.stat.columbia.edu/ </a:t>
            </a:r>
            <a:r>
              <a:rPr lang="en-US" sz="2400" dirty="0" err="1">
                <a:solidFill>
                  <a:srgbClr val="595959"/>
                </a:solidFill>
              </a:rPr>
              <a:t>regina</a:t>
            </a:r>
            <a:r>
              <a:rPr lang="en-US" sz="2400" dirty="0">
                <a:solidFill>
                  <a:srgbClr val="595959"/>
                </a:solidFill>
              </a:rPr>
              <a:t>/research/.</a:t>
            </a:r>
          </a:p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[3] </a:t>
            </a:r>
            <a:r>
              <a:rPr lang="en-US" sz="2400" dirty="0" err="1">
                <a:solidFill>
                  <a:srgbClr val="595959"/>
                </a:solidFill>
              </a:rPr>
              <a:t>Kasilingam</a:t>
            </a:r>
            <a:r>
              <a:rPr lang="en-US" sz="2400" dirty="0">
                <a:solidFill>
                  <a:srgbClr val="595959"/>
                </a:solidFill>
              </a:rPr>
              <a:t>, </a:t>
            </a:r>
            <a:r>
              <a:rPr lang="en-US" sz="2400" dirty="0" err="1">
                <a:solidFill>
                  <a:srgbClr val="595959"/>
                </a:solidFill>
              </a:rPr>
              <a:t>Dharun</a:t>
            </a:r>
            <a:r>
              <a:rPr lang="en-US" sz="2400" dirty="0">
                <a:solidFill>
                  <a:srgbClr val="595959"/>
                </a:solidFill>
              </a:rPr>
              <a:t>, et al. “Exploring the Growth of COVID-19 Cases Using Exponential Modelling across 42 Countries and Predicting Signs of Early Containment Using Machine Learning.” </a:t>
            </a:r>
            <a:r>
              <a:rPr lang="en-US" sz="2400" i="1" dirty="0">
                <a:solidFill>
                  <a:srgbClr val="595959"/>
                </a:solidFill>
              </a:rPr>
              <a:t>Transboundary and Emerging Diseases</a:t>
            </a:r>
            <a:r>
              <a:rPr lang="en-US" sz="2400" dirty="0">
                <a:solidFill>
                  <a:srgbClr val="595959"/>
                </a:solidFill>
              </a:rPr>
              <a:t>, 2020, doi:10.1111/tbed.13764.</a:t>
            </a:r>
          </a:p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[4] Kermack, W. O. and McKendrick, A. G. (1927). Contributions to the mathematical theory of epidemics, part </a:t>
            </a:r>
            <a:r>
              <a:rPr lang="en-US" sz="2400" dirty="0" err="1">
                <a:solidFill>
                  <a:srgbClr val="595959"/>
                </a:solidFill>
              </a:rPr>
              <a:t>i</a:t>
            </a:r>
            <a:r>
              <a:rPr lang="en-US" sz="2400" dirty="0">
                <a:solidFill>
                  <a:srgbClr val="595959"/>
                </a:solidFill>
              </a:rPr>
              <a:t>. </a:t>
            </a:r>
            <a:r>
              <a:rPr lang="en-US" sz="2400" i="1" dirty="0">
                <a:solidFill>
                  <a:srgbClr val="595959"/>
                </a:solidFill>
              </a:rPr>
              <a:t>Proceedings of the Royal Society of Edinburgh</a:t>
            </a:r>
            <a:r>
              <a:rPr lang="en-US" sz="2400" dirty="0">
                <a:solidFill>
                  <a:srgbClr val="595959"/>
                </a:solidFill>
              </a:rPr>
              <a:t>. Section A. Mathematics. 115 700–721.</a:t>
            </a:r>
          </a:p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[5] Musa, </a:t>
            </a:r>
            <a:r>
              <a:rPr lang="en-US" sz="2400" dirty="0" err="1">
                <a:solidFill>
                  <a:srgbClr val="595959"/>
                </a:solidFill>
              </a:rPr>
              <a:t>Salihu</a:t>
            </a:r>
            <a:r>
              <a:rPr lang="en-US" sz="2400" dirty="0">
                <a:solidFill>
                  <a:srgbClr val="595959"/>
                </a:solidFill>
              </a:rPr>
              <a:t> S., et al. “Estimation of Exponential Growth Rate and Basic Reproduction Number of the Coronavirus Disease 2019 (COVID-19) in Africa.” </a:t>
            </a:r>
            <a:r>
              <a:rPr lang="en-US" sz="2400" i="1" dirty="0">
                <a:solidFill>
                  <a:srgbClr val="595959"/>
                </a:solidFill>
              </a:rPr>
              <a:t>Infectious Diseases of Poverty</a:t>
            </a:r>
            <a:r>
              <a:rPr lang="en-US" sz="2400" dirty="0">
                <a:solidFill>
                  <a:srgbClr val="595959"/>
                </a:solidFill>
              </a:rPr>
              <a:t>, vol. 9, no. 1, 2020, doi:10.1186/s40249-020-00718-y.</a:t>
            </a:r>
          </a:p>
          <a:p>
            <a:pPr marL="0" marR="0" indent="0" algn="ctr">
              <a:buNone/>
            </a:pPr>
            <a:r>
              <a:rPr lang="en-US" sz="2400" dirty="0">
                <a:solidFill>
                  <a:srgbClr val="595959"/>
                </a:solidFill>
              </a:rPr>
              <a:t>[6] Roberts, M. G., and J. A. </a:t>
            </a:r>
            <a:r>
              <a:rPr lang="en-US" sz="2400" dirty="0" err="1">
                <a:solidFill>
                  <a:srgbClr val="595959"/>
                </a:solidFill>
              </a:rPr>
              <a:t>Heesterbeek</a:t>
            </a:r>
            <a:r>
              <a:rPr lang="en-US" sz="2400" dirty="0">
                <a:solidFill>
                  <a:srgbClr val="595959"/>
                </a:solidFill>
              </a:rPr>
              <a:t>. “Model-Consistent Estimation of the Basic Repro-duction Number from the Incidence of an Emerging Infection.” </a:t>
            </a:r>
            <a:r>
              <a:rPr lang="en-US" sz="2400" i="1" dirty="0">
                <a:solidFill>
                  <a:srgbClr val="595959"/>
                </a:solidFill>
              </a:rPr>
              <a:t>Journal of Mathematical Biology</a:t>
            </a:r>
            <a:r>
              <a:rPr lang="en-US" sz="2400" dirty="0">
                <a:solidFill>
                  <a:srgbClr val="595959"/>
                </a:solidFill>
              </a:rPr>
              <a:t>, vol. 55, no. 5-6, 2007, pp. 803–816., doi:10.1007/s00285-007-0112-8</a:t>
            </a:r>
          </a:p>
        </p:txBody>
      </p:sp>
    </p:spTree>
    <p:extLst>
      <p:ext uri="{BB962C8B-B14F-4D97-AF65-F5344CB8AC3E}">
        <p14:creationId xmlns:p14="http://schemas.microsoft.com/office/powerpoint/2010/main" val="2126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7">
        <p:fade/>
      </p:transition>
    </mc:Choice>
    <mc:Fallback xmlns="">
      <p:transition spd="med" advTm="497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8008-9985-487A-84AE-AE5262F2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366184"/>
            <a:ext cx="15677965" cy="15240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COVID-19: The Public’s Sources: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02D0C3F-D34E-46C2-96B0-9B5D9B22A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47050"/>
              </p:ext>
            </p:extLst>
          </p:nvPr>
        </p:nvGraphicFramePr>
        <p:xfrm>
          <a:off x="812800" y="2133600"/>
          <a:ext cx="14631988" cy="603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2A9E94-BB3F-4F3A-B989-2015BB64F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771" y="865557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23">
        <p:fade/>
      </p:transition>
    </mc:Choice>
    <mc:Fallback xmlns="">
      <p:transition spd="med" advTm="33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C38E-6FC3-45C2-970B-90C445A4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277694"/>
            <a:ext cx="14631829" cy="1524000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Two Mainstream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EB01C125-D4AA-40BA-A7A0-953E788C6B4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250460816"/>
                  </p:ext>
                </p:extLst>
              </p:nvPr>
            </p:nvGraphicFramePr>
            <p:xfrm>
              <a:off x="8398160" y="1890184"/>
              <a:ext cx="6942046" cy="590398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EB01C125-D4AA-40BA-A7A0-953E788C6B4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250460816"/>
                  </p:ext>
                </p:extLst>
              </p:nvPr>
            </p:nvGraphicFramePr>
            <p:xfrm>
              <a:off x="8398160" y="1890184"/>
              <a:ext cx="6942046" cy="590398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6" r:qs="rId7" r:cs="rId8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2">
                <a:extLst>
                  <a:ext uri="{FF2B5EF4-FFF2-40B4-BE49-F238E27FC236}">
                    <a16:creationId xmlns:a16="http://schemas.microsoft.com/office/drawing/2014/main" id="{56382109-0ECE-4B43-AF44-17E2F9C557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21295419"/>
                  </p:ext>
                </p:extLst>
              </p:nvPr>
            </p:nvGraphicFramePr>
            <p:xfrm>
              <a:off x="917382" y="2278626"/>
              <a:ext cx="6505442" cy="551554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Choice>
        <mc:Fallback>
          <p:graphicFrame>
            <p:nvGraphicFramePr>
              <p:cNvPr id="4" name="Content Placeholder 2">
                <a:extLst>
                  <a:ext uri="{FF2B5EF4-FFF2-40B4-BE49-F238E27FC236}">
                    <a16:creationId xmlns:a16="http://schemas.microsoft.com/office/drawing/2014/main" id="{56382109-0ECE-4B43-AF44-17E2F9C557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21295419"/>
                  </p:ext>
                </p:extLst>
              </p:nvPr>
            </p:nvGraphicFramePr>
            <p:xfrm>
              <a:off x="917382" y="2278626"/>
              <a:ext cx="6505442" cy="551554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2" r:qs="rId13" r:cs="rId14"/>
              </a:graphicData>
            </a:graphic>
          </p:graphicFrame>
        </mc:Fallback>
      </mc:AlternateContent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448228-7ACC-4926-A771-526A16378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0173" y="848932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22">
        <p:fade/>
      </p:transition>
    </mc:Choice>
    <mc:Fallback xmlns="">
      <p:transition spd="med" advTm="15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C38E-6FC3-45C2-970B-90C445A4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r vs R</a:t>
            </a:r>
            <a:r>
              <a:rPr lang="en-US" sz="6600" baseline="-25000" dirty="0">
                <a:solidFill>
                  <a:srgbClr val="003594"/>
                </a:solidFill>
              </a:rPr>
              <a:t>0</a:t>
            </a:r>
            <a:endParaRPr lang="en-US" sz="6600" dirty="0">
              <a:solidFill>
                <a:srgbClr val="003594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01C125-D4AA-40BA-A7A0-953E788C6B4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1140134"/>
              </p:ext>
            </p:extLst>
          </p:nvPr>
        </p:nvGraphicFramePr>
        <p:xfrm>
          <a:off x="812879" y="2011680"/>
          <a:ext cx="14631829" cy="5755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DB4076-E117-4288-8209-132CDE72F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748" y="85703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1">
        <p:fade/>
      </p:transition>
    </mc:Choice>
    <mc:Fallback xmlns="">
      <p:transition spd="med"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C38E-6FC3-45C2-970B-90C445A4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 anchor="ctr">
            <a:normAutofit/>
          </a:bodyPr>
          <a:lstStyle/>
          <a:p>
            <a:r>
              <a:rPr lang="en-US" sz="6600">
                <a:solidFill>
                  <a:srgbClr val="003594"/>
                </a:solidFill>
              </a:rPr>
              <a:t>R</a:t>
            </a:r>
            <a:r>
              <a:rPr lang="en-US" sz="6600" baseline="-25000">
                <a:solidFill>
                  <a:srgbClr val="003594"/>
                </a:solidFill>
              </a:rPr>
              <a:t>0 </a:t>
            </a:r>
            <a:r>
              <a:rPr lang="en-US" sz="6600">
                <a:solidFill>
                  <a:srgbClr val="003594"/>
                </a:solidFill>
              </a:rPr>
              <a:t>Estimations </a:t>
            </a:r>
            <a:r>
              <a:rPr lang="en-US" sz="6600" dirty="0">
                <a:solidFill>
                  <a:srgbClr val="003594"/>
                </a:solidFill>
              </a:rPr>
              <a:t>for SIR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EB01C125-D4AA-40BA-A7A0-953E788C6B4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950302570"/>
                  </p:ext>
                </p:extLst>
              </p:nvPr>
            </p:nvGraphicFramePr>
            <p:xfrm>
              <a:off x="671061" y="1714499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EB01C125-D4AA-40BA-A7A0-953E788C6B4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950302570"/>
                  </p:ext>
                </p:extLst>
              </p:nvPr>
            </p:nvGraphicFramePr>
            <p:xfrm>
              <a:off x="671061" y="1714499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2">
                <a:extLst>
                  <a:ext uri="{FF2B5EF4-FFF2-40B4-BE49-F238E27FC236}">
                    <a16:creationId xmlns:a16="http://schemas.microsoft.com/office/drawing/2014/main" id="{386B7F34-6902-6040-9633-F71B4AB0195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69733345"/>
                  </p:ext>
                </p:extLst>
              </p:nvPr>
            </p:nvGraphicFramePr>
            <p:xfrm>
              <a:off x="4470836" y="4895850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4" r:lo="rId15" r:qs="rId16" r:cs="rId17"/>
              </a:graphicData>
            </a:graphic>
          </p:graphicFrame>
        </mc:Choice>
        <mc:Fallback xmlns="">
          <p:graphicFrame>
            <p:nvGraphicFramePr>
              <p:cNvPr id="4" name="Content Placeholder 2">
                <a:extLst>
                  <a:ext uri="{FF2B5EF4-FFF2-40B4-BE49-F238E27FC236}">
                    <a16:creationId xmlns:a16="http://schemas.microsoft.com/office/drawing/2014/main" id="{386B7F34-6902-6040-9633-F71B4AB0195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69733345"/>
                  </p:ext>
                </p:extLst>
              </p:nvPr>
            </p:nvGraphicFramePr>
            <p:xfrm>
              <a:off x="4470836" y="4895850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9" r:lo="rId20" r:qs="rId21" r:cs="rId22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2">
                <a:extLst>
                  <a:ext uri="{FF2B5EF4-FFF2-40B4-BE49-F238E27FC236}">
                    <a16:creationId xmlns:a16="http://schemas.microsoft.com/office/drawing/2014/main" id="{0C9EA053-145C-FE4A-912A-FBB6662493E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01154989"/>
                  </p:ext>
                </p:extLst>
              </p:nvPr>
            </p:nvGraphicFramePr>
            <p:xfrm>
              <a:off x="8270611" y="1712383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3" r:lo="rId24" r:qs="rId25" r:cs="rId26"/>
              </a:graphicData>
            </a:graphic>
          </p:graphicFrame>
        </mc:Choice>
        <mc:Fallback xmlns="">
          <p:graphicFrame>
            <p:nvGraphicFramePr>
              <p:cNvPr id="7" name="Content Placeholder 2">
                <a:extLst>
                  <a:ext uri="{FF2B5EF4-FFF2-40B4-BE49-F238E27FC236}">
                    <a16:creationId xmlns:a16="http://schemas.microsoft.com/office/drawing/2014/main" id="{0C9EA053-145C-FE4A-912A-FBB6662493E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01154989"/>
                  </p:ext>
                </p:extLst>
              </p:nvPr>
            </p:nvGraphicFramePr>
            <p:xfrm>
              <a:off x="8270611" y="1712383"/>
              <a:ext cx="7315915" cy="42481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8" r:lo="rId29" r:qs="rId30" r:cs="rId31"/>
              </a:graphicData>
            </a:graphic>
          </p:graphicFrame>
        </mc:Fallback>
      </mc:AlternateContent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6CDF4D-C08A-4A03-A0B0-AB83BDEDA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2079" y="855877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539">
        <p:fade/>
      </p:transition>
    </mc:Choice>
    <mc:Fallback xmlns="">
      <p:transition spd="med" advTm="63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CB5E-8D7B-4D7F-A835-9049CA18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SIR Model Simulations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BC4AE6-1602-4AEE-A1C5-EB168816C3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747" y="8547201"/>
            <a:ext cx="244475" cy="2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5717F-7EC0-4B21-9B02-8D59691C7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83" y="1885752"/>
            <a:ext cx="10659480" cy="6237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709336-70AF-4E0A-80D6-A5F74C40BF78}"/>
                  </a:ext>
                </a:extLst>
              </p:cNvPr>
              <p:cNvSpPr txBox="1"/>
              <p:nvPr/>
            </p:nvSpPr>
            <p:spPr>
              <a:xfrm>
                <a:off x="12023084" y="2257539"/>
                <a:ext cx="3716593" cy="5494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u="sng" dirty="0">
                    <a:solidFill>
                      <a:srgbClr val="003594"/>
                    </a:solidFill>
                    <a:latin typeface="Cambria Math" panose="02040503050406030204" pitchFamily="18" charset="0"/>
                  </a:rPr>
                  <a:t>Influenza:</a:t>
                </a:r>
              </a:p>
              <a:p>
                <a:pPr algn="ctr"/>
                <a:endParaRPr lang="en-US" sz="3600" u="sng" dirty="0">
                  <a:solidFill>
                    <a:srgbClr val="003594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600" i="1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US" sz="3600" dirty="0">
                  <a:solidFill>
                    <a:srgbClr val="003594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600" i="1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600" dirty="0">
                  <a:solidFill>
                    <a:srgbClr val="003594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600" i="1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>
                  <a:solidFill>
                    <a:srgbClr val="003594"/>
                  </a:solidFill>
                </a:endParaRPr>
              </a:p>
              <a:p>
                <a:pPr algn="ctr"/>
                <a:endParaRPr lang="en-US" sz="3600" dirty="0">
                  <a:solidFill>
                    <a:srgbClr val="00359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i="1" dirty="0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359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i="1" dirty="0" smtClean="0">
                          <a:solidFill>
                            <a:srgbClr val="00359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dirty="0" smtClean="0">
                              <a:solidFill>
                                <a:srgbClr val="003594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3594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709336-70AF-4E0A-80D6-A5F74C40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3084" y="2257539"/>
                <a:ext cx="3716593" cy="5494196"/>
              </a:xfrm>
              <a:prstGeom prst="rect">
                <a:avLst/>
              </a:prstGeom>
              <a:blipFill>
                <a:blip r:embed="rId8"/>
                <a:stretch>
                  <a:fillRect t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649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17">
        <p:fade/>
      </p:transition>
    </mc:Choice>
    <mc:Fallback xmlns="">
      <p:transition spd="med" advTm="27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73A1AC2-4FFF-40FB-8B84-0C42A36A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13" y="557692"/>
            <a:ext cx="10283162" cy="1205427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964220-F468-4E9E-98E4-B5B73486A83D}"/>
                  </a:ext>
                </a:extLst>
              </p:cNvPr>
              <p:cNvSpPr txBox="1"/>
              <p:nvPr/>
            </p:nvSpPr>
            <p:spPr>
              <a:xfrm>
                <a:off x="820161" y="6902293"/>
                <a:ext cx="3792682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=0.0003</m:t>
                      </m:r>
                    </m:oMath>
                  </m:oMathPara>
                </a14:m>
                <a:endParaRPr lang="en-US" sz="2800" dirty="0">
                  <a:solidFill>
                    <a:srgbClr val="06397A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964220-F468-4E9E-98E4-B5B73486A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61" y="6902293"/>
                <a:ext cx="3792682" cy="5386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C8AEEB-59D2-47D9-A469-FF7CA008F2A6}"/>
                  </a:ext>
                </a:extLst>
              </p:cNvPr>
              <p:cNvSpPr txBox="1"/>
              <p:nvPr/>
            </p:nvSpPr>
            <p:spPr>
              <a:xfrm>
                <a:off x="6232453" y="6902292"/>
                <a:ext cx="3792682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en-US" sz="2800" dirty="0">
                  <a:solidFill>
                    <a:srgbClr val="06397A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C8AEEB-59D2-47D9-A469-FF7CA008F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453" y="6902292"/>
                <a:ext cx="3792682" cy="5386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47276B-D3B9-41DB-B75D-058444FB659F}"/>
                  </a:ext>
                </a:extLst>
              </p:cNvPr>
              <p:cNvSpPr txBox="1"/>
              <p:nvPr/>
            </p:nvSpPr>
            <p:spPr>
              <a:xfrm>
                <a:off x="11643094" y="6902293"/>
                <a:ext cx="3792682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800" i="1" smtClean="0">
                          <a:solidFill>
                            <a:srgbClr val="06397A"/>
                          </a:solidFill>
                          <a:latin typeface="Cambria Math" panose="02040503050406030204" pitchFamily="18" charset="0"/>
                        </a:rPr>
                        <m:t>=0.06</m:t>
                      </m:r>
                    </m:oMath>
                  </m:oMathPara>
                </a14:m>
                <a:endParaRPr lang="en-US" sz="2800" dirty="0">
                  <a:solidFill>
                    <a:srgbClr val="06397A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47276B-D3B9-41DB-B75D-058444FB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094" y="6902293"/>
                <a:ext cx="3792682" cy="53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D270765-2D6A-4CA3-8BB0-8F6A9D76B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40" y="2301284"/>
            <a:ext cx="5245233" cy="4062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585C5-880D-4930-9771-91B1FA600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0005" y="2301284"/>
            <a:ext cx="5241932" cy="40628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D95065-D0D3-42D5-BA52-DA0EBADF39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8469" y="2301284"/>
            <a:ext cx="5241932" cy="40628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5694DB-0434-45F3-A751-19B03D95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1195" y="8466179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8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405">
        <p:fade/>
      </p:transition>
    </mc:Choice>
    <mc:Fallback xmlns="">
      <p:transition spd="med" advTm="36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12AA-D666-4D62-ABD5-2CA0A7E8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Conclusions and Applications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F5199F-61F3-4C98-A8D3-EF5DF9A57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503700"/>
              </p:ext>
            </p:extLst>
          </p:nvPr>
        </p:nvGraphicFramePr>
        <p:xfrm>
          <a:off x="519725" y="2133600"/>
          <a:ext cx="15218137" cy="603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F5495F-DF63-4F69-A37F-49DA1A775B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463" y="8593500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5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061">
        <p:fade/>
      </p:transition>
    </mc:Choice>
    <mc:Fallback xmlns="">
      <p:transition spd="med" advTm="45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7775" y="1540937"/>
            <a:ext cx="4950162" cy="13546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3594"/>
                </a:solidFill>
              </a:rPr>
              <a:t>Questions?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3415FB-8978-40AA-B675-4452D224D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33" y="8341470"/>
            <a:ext cx="999062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59595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Picture curtesy of  https://www.emeraldgrouppublishing.com/about/our-stance/our-impact/covid-19-latest-research-publishing-opportunities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6B95E-AAAC-4712-AA8B-70E1DF8C91E3}"/>
              </a:ext>
            </a:extLst>
          </p:cNvPr>
          <p:cNvSpPr txBox="1"/>
          <p:nvPr/>
        </p:nvSpPr>
        <p:spPr>
          <a:xfrm>
            <a:off x="11441641" y="4572000"/>
            <a:ext cx="43824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397A"/>
                </a:solidFill>
              </a:rPr>
              <a:t>jrf1044@wildcats.unh.edu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CD4BF-4A09-4B2A-80D3-55863D596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0"/>
          <a:stretch/>
        </p:blipFill>
        <p:spPr>
          <a:xfrm>
            <a:off x="677333" y="1526604"/>
            <a:ext cx="10456334" cy="6629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9C3FB1-EBEE-4587-AA31-94E2DABFF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599" y="835860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38">
        <p:fade/>
      </p:transition>
    </mc:Choice>
    <mc:Fallback xmlns="">
      <p:transition spd="med" advTm="7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21193</TotalTime>
  <Words>505</Words>
  <Application>Microsoft Office PowerPoint</Application>
  <PresentationFormat>Custom</PresentationFormat>
  <Paragraphs>69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Myriad Pro</vt:lpstr>
      <vt:lpstr>Office Theme</vt:lpstr>
      <vt:lpstr>Custom Design</vt:lpstr>
      <vt:lpstr>Cross-Model Parameter Estimation in Epidemiology</vt:lpstr>
      <vt:lpstr>COVID-19: The Public’s Sources:</vt:lpstr>
      <vt:lpstr>Two Mainstream Models</vt:lpstr>
      <vt:lpstr>r vs R0</vt:lpstr>
      <vt:lpstr>R0 Estimations for SIR Models</vt:lpstr>
      <vt:lpstr>SIR Model Simulations</vt:lpstr>
      <vt:lpstr>Results</vt:lpstr>
      <vt:lpstr>Conclusions and Applications 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Frequency Power Amplifier for Cellular Signal Application</dc:title>
  <dc:creator>Russell Anderson</dc:creator>
  <cp:lastModifiedBy>Julia Fitzgibbons</cp:lastModifiedBy>
  <cp:revision>170</cp:revision>
  <dcterms:created xsi:type="dcterms:W3CDTF">2020-04-21T02:56:04Z</dcterms:created>
  <dcterms:modified xsi:type="dcterms:W3CDTF">2021-04-25T00:48:40Z</dcterms:modified>
</cp:coreProperties>
</file>