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2"/>
  </p:sldMasterIdLst>
  <p:notesMasterIdLst>
    <p:notesMasterId r:id="rId4"/>
  </p:notesMasterIdLst>
  <p:handoutMasterIdLst>
    <p:handoutMasterId r:id="rId5"/>
  </p:handoutMasterIdLst>
  <p:sldIdLst>
    <p:sldId id="256" r:id="rId3"/>
  </p:sldIdLst>
  <p:sldSz cx="51206400" cy="38404800"/>
  <p:notesSz cx="6858000" cy="9144000"/>
  <p:defaultTextStyle>
    <a:defPPr>
      <a:defRPr lang="en-US"/>
    </a:defPPr>
    <a:lvl1pPr marL="0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1pPr>
    <a:lvl2pPr marL="1843430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2pPr>
    <a:lvl3pPr marL="3686861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3pPr>
    <a:lvl4pPr marL="5530291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4pPr>
    <a:lvl5pPr marL="737372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5pPr>
    <a:lvl6pPr marL="921715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6pPr>
    <a:lvl7pPr marL="1106058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7pPr>
    <a:lvl8pPr marL="12904013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8pPr>
    <a:lvl9pPr marL="14747443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096">
          <p15:clr>
            <a:srgbClr val="A4A3A4"/>
          </p15:clr>
        </p15:guide>
        <p15:guide id="2" pos="1612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87" autoAdjust="0"/>
    <p:restoredTop sz="86432" autoAdjust="0"/>
  </p:normalViewPr>
  <p:slideViewPr>
    <p:cSldViewPr snapToGrid="0">
      <p:cViewPr varScale="1">
        <p:scale>
          <a:sx n="19" d="100"/>
          <a:sy n="19" d="100"/>
        </p:scale>
        <p:origin x="1044" y="-3"/>
      </p:cViewPr>
      <p:guideLst>
        <p:guide orient="horz" pos="12096"/>
        <p:guide pos="1612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101" d="100"/>
          <a:sy n="101" d="100"/>
        </p:scale>
        <p:origin x="-3576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C0B079-A316-4C9B-B165-DF9EA8325D2C}" type="datetimeFigureOut">
              <a:rPr lang="en-US" smtClean="0"/>
              <a:t>4/20/2021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A0EAE6-B4B6-49B7-9049-B371250BE0F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24663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F28AB8-57D1-494F-9851-055AD867E790}" type="datetimeFigureOut">
              <a:rPr lang="en-US" smtClean="0"/>
              <a:t>4/20/2021</a:t>
            </a:fld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C7F044-5458-4B2E-BFA0-52AAA1C529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4808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C7F044-5458-4B2E-BFA0-52AAA1C529D4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24680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67600" y="1155701"/>
            <a:ext cx="36271200" cy="293363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1" name="Text Placeholder 6"/>
          <p:cNvSpPr>
            <a:spLocks noGrp="1"/>
          </p:cNvSpPr>
          <p:nvPr>
            <p:ph type="body" sz="quarter" idx="36"/>
          </p:nvPr>
        </p:nvSpPr>
        <p:spPr bwMode="auto">
          <a:xfrm>
            <a:off x="7467600" y="4186706"/>
            <a:ext cx="36271200" cy="969497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1pPr>
            <a:lvl2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2pPr>
            <a:lvl3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3pPr>
            <a:lvl4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4pPr>
            <a:lvl5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5pPr>
            <a:lvl6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6pPr>
            <a:lvl7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7pPr>
            <a:lvl8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8pPr>
            <a:lvl9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A57DF-1C19-4726-AB84-014692BAD8F5}" type="datetimeFigureOut">
              <a:rPr lang="en-US" smtClean="0"/>
              <a:t>4/20/2021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4C631-C489-4C11-812F-2172FBEAE82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333500" y="6827521"/>
            <a:ext cx="14935200" cy="1422400"/>
          </a:xfrm>
          <a:prstGeom prst="round1Rect">
            <a:avLst/>
          </a:prstGeom>
          <a:solidFill>
            <a:schemeClr val="accent2"/>
          </a:solidFill>
        </p:spPr>
        <p:txBody>
          <a:bodyPr lIns="365760" anchor="ctr">
            <a:noAutofit/>
          </a:bodyPr>
          <a:lstStyle>
            <a:lvl1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19" name="Content Placeholder 17"/>
          <p:cNvSpPr>
            <a:spLocks noGrp="1"/>
          </p:cNvSpPr>
          <p:nvPr>
            <p:ph sz="quarter" idx="24" hasCustomPrompt="1"/>
          </p:nvPr>
        </p:nvSpPr>
        <p:spPr>
          <a:xfrm>
            <a:off x="1333500" y="8249920"/>
            <a:ext cx="14935200" cy="8001000"/>
          </a:xfrm>
        </p:spPr>
        <p:txBody>
          <a:bodyPr lIns="365760" tIns="182880"/>
          <a:lstStyle>
            <a:lvl1pPr>
              <a:defRPr baseline="0"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dirty="0"/>
              <a:t>Use this placeholder to add text or other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</a:t>
            </a:r>
          </a:p>
          <a:p>
            <a:pPr lvl="6"/>
            <a:r>
              <a:rPr lang="en-US" dirty="0"/>
              <a:t>Seven</a:t>
            </a:r>
          </a:p>
          <a:p>
            <a:pPr lvl="7"/>
            <a:r>
              <a:rPr lang="en-US" dirty="0"/>
              <a:t>Eight</a:t>
            </a:r>
          </a:p>
          <a:p>
            <a:pPr lvl="8"/>
            <a:r>
              <a:rPr lang="en-US" dirty="0"/>
              <a:t>Nine</a:t>
            </a:r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7" hasCustomPrompt="1"/>
          </p:nvPr>
        </p:nvSpPr>
        <p:spPr>
          <a:xfrm>
            <a:off x="1333500" y="17538193"/>
            <a:ext cx="14935200" cy="1422400"/>
          </a:xfrm>
          <a:prstGeom prst="round1Rect">
            <a:avLst/>
          </a:prstGeom>
          <a:solidFill>
            <a:schemeClr val="accent3"/>
          </a:solidFill>
        </p:spPr>
        <p:txBody>
          <a:bodyPr lIns="365760" anchor="ctr">
            <a:noAutofit/>
          </a:bodyPr>
          <a:lstStyle>
            <a:lvl1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20" name="Content Placeholder 17"/>
          <p:cNvSpPr>
            <a:spLocks noGrp="1"/>
          </p:cNvSpPr>
          <p:nvPr>
            <p:ph sz="quarter" idx="25" hasCustomPrompt="1"/>
          </p:nvPr>
        </p:nvSpPr>
        <p:spPr>
          <a:xfrm>
            <a:off x="1333500" y="18960595"/>
            <a:ext cx="14935200" cy="10602859"/>
          </a:xfrm>
        </p:spPr>
        <p:txBody>
          <a:bodyPr lIns="365760" tIns="182880"/>
          <a:lstStyle>
            <a:lvl1pPr>
              <a:defRPr baseline="0"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dirty="0"/>
              <a:t>Use this placeholder to add text or other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</a:t>
            </a:r>
          </a:p>
          <a:p>
            <a:pPr lvl="6"/>
            <a:r>
              <a:rPr lang="en-US" dirty="0"/>
              <a:t>Seven</a:t>
            </a:r>
          </a:p>
          <a:p>
            <a:pPr lvl="7"/>
            <a:r>
              <a:rPr lang="en-US" dirty="0"/>
              <a:t>Eight</a:t>
            </a:r>
          </a:p>
          <a:p>
            <a:pPr lvl="8"/>
            <a:r>
              <a:rPr lang="en-US" dirty="0"/>
              <a:t>Nine</a:t>
            </a:r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9" hasCustomPrompt="1"/>
          </p:nvPr>
        </p:nvSpPr>
        <p:spPr>
          <a:xfrm>
            <a:off x="1333500" y="30137101"/>
            <a:ext cx="14935200" cy="1422400"/>
          </a:xfrm>
          <a:prstGeom prst="round1Rect">
            <a:avLst/>
          </a:prstGeom>
          <a:solidFill>
            <a:schemeClr val="accent4"/>
          </a:solidFill>
        </p:spPr>
        <p:txBody>
          <a:bodyPr lIns="365760" anchor="ctr">
            <a:noAutofit/>
          </a:bodyPr>
          <a:lstStyle>
            <a:lvl1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21" name="Content Placeholder 17"/>
          <p:cNvSpPr>
            <a:spLocks noGrp="1"/>
          </p:cNvSpPr>
          <p:nvPr>
            <p:ph sz="quarter" idx="26" hasCustomPrompt="1"/>
          </p:nvPr>
        </p:nvSpPr>
        <p:spPr>
          <a:xfrm>
            <a:off x="1333500" y="31566612"/>
            <a:ext cx="14935200" cy="5334000"/>
          </a:xfrm>
        </p:spPr>
        <p:txBody>
          <a:bodyPr lIns="365760" tIns="182880"/>
          <a:lstStyle>
            <a:lvl1pPr>
              <a:defRPr baseline="0"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dirty="0"/>
              <a:t>Use this placeholder to add text or other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</a:t>
            </a:r>
          </a:p>
          <a:p>
            <a:pPr lvl="6"/>
            <a:r>
              <a:rPr lang="en-US" dirty="0"/>
              <a:t>Seven</a:t>
            </a:r>
          </a:p>
          <a:p>
            <a:pPr lvl="7"/>
            <a:r>
              <a:rPr lang="en-US" dirty="0"/>
              <a:t>Eight</a:t>
            </a:r>
          </a:p>
          <a:p>
            <a:pPr lvl="8"/>
            <a:r>
              <a:rPr lang="en-US" dirty="0"/>
              <a:t>Nine</a:t>
            </a:r>
          </a:p>
        </p:txBody>
      </p:sp>
      <p:sp>
        <p:nvSpPr>
          <p:cNvPr id="15" name="Text Placeholder 6"/>
          <p:cNvSpPr>
            <a:spLocks noGrp="1"/>
          </p:cNvSpPr>
          <p:nvPr>
            <p:ph type="body" sz="quarter" idx="21" hasCustomPrompt="1"/>
          </p:nvPr>
        </p:nvSpPr>
        <p:spPr>
          <a:xfrm>
            <a:off x="18135600" y="6827521"/>
            <a:ext cx="14935200" cy="1422400"/>
          </a:xfrm>
          <a:prstGeom prst="round1Rect">
            <a:avLst/>
          </a:prstGeom>
          <a:solidFill>
            <a:schemeClr val="accent5"/>
          </a:solidFill>
        </p:spPr>
        <p:txBody>
          <a:bodyPr lIns="365760" anchor="ctr">
            <a:noAutofit/>
          </a:bodyPr>
          <a:lstStyle>
            <a:lvl1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22" name="Content Placeholder 17"/>
          <p:cNvSpPr>
            <a:spLocks noGrp="1"/>
          </p:cNvSpPr>
          <p:nvPr>
            <p:ph sz="quarter" idx="27" hasCustomPrompt="1"/>
          </p:nvPr>
        </p:nvSpPr>
        <p:spPr>
          <a:xfrm>
            <a:off x="18135600" y="8249920"/>
            <a:ext cx="14935200" cy="5334000"/>
          </a:xfrm>
        </p:spPr>
        <p:txBody>
          <a:bodyPr lIns="365760" tIns="182880"/>
          <a:lstStyle>
            <a:lvl1pPr>
              <a:defRPr baseline="0"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dirty="0"/>
              <a:t>Use this placeholder to add text or other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</a:t>
            </a:r>
          </a:p>
          <a:p>
            <a:pPr lvl="6"/>
            <a:r>
              <a:rPr lang="en-US" dirty="0"/>
              <a:t>Seven</a:t>
            </a:r>
          </a:p>
          <a:p>
            <a:pPr lvl="7"/>
            <a:r>
              <a:rPr lang="en-US" dirty="0"/>
              <a:t>Eight</a:t>
            </a:r>
          </a:p>
          <a:p>
            <a:pPr lvl="8"/>
            <a:r>
              <a:rPr lang="en-US" dirty="0"/>
              <a:t>Nine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23" hasCustomPrompt="1"/>
          </p:nvPr>
        </p:nvSpPr>
        <p:spPr>
          <a:xfrm>
            <a:off x="18135600" y="13939520"/>
            <a:ext cx="14935200" cy="7200900"/>
          </a:xfrm>
        </p:spPr>
        <p:txBody>
          <a:bodyPr lIns="365760" tIns="182880"/>
          <a:lstStyle>
            <a:lvl1pPr>
              <a:defRPr baseline="0"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dirty="0"/>
              <a:t>Use this placeholder to add text or other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</a:t>
            </a:r>
          </a:p>
          <a:p>
            <a:pPr lvl="6"/>
            <a:r>
              <a:rPr lang="en-US" dirty="0"/>
              <a:t>Seven</a:t>
            </a:r>
          </a:p>
          <a:p>
            <a:pPr lvl="7"/>
            <a:r>
              <a:rPr lang="en-US" dirty="0"/>
              <a:t>Eight</a:t>
            </a:r>
          </a:p>
          <a:p>
            <a:pPr lvl="8"/>
            <a:r>
              <a:rPr lang="en-US" dirty="0"/>
              <a:t>Nine</a:t>
            </a:r>
          </a:p>
        </p:txBody>
      </p:sp>
      <p:sp>
        <p:nvSpPr>
          <p:cNvPr id="23" name="Content Placeholder 17"/>
          <p:cNvSpPr>
            <a:spLocks noGrp="1"/>
          </p:cNvSpPr>
          <p:nvPr>
            <p:ph sz="quarter" idx="28" hasCustomPrompt="1"/>
          </p:nvPr>
        </p:nvSpPr>
        <p:spPr>
          <a:xfrm>
            <a:off x="18135600" y="27381201"/>
            <a:ext cx="14935200" cy="2044700"/>
          </a:xfrm>
        </p:spPr>
        <p:txBody>
          <a:bodyPr tIns="182880"/>
          <a:lstStyle>
            <a:lvl1pPr>
              <a:defRPr baseline="0"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dirty="0"/>
              <a:t>Use this placeholder to add text or other content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4" name="Text Placeholder 6"/>
          <p:cNvSpPr>
            <a:spLocks noGrp="1"/>
          </p:cNvSpPr>
          <p:nvPr>
            <p:ph type="body" sz="quarter" idx="29" hasCustomPrompt="1"/>
          </p:nvPr>
        </p:nvSpPr>
        <p:spPr>
          <a:xfrm>
            <a:off x="18135600" y="30137101"/>
            <a:ext cx="14935200" cy="1422400"/>
          </a:xfrm>
          <a:prstGeom prst="round1Rect">
            <a:avLst/>
          </a:prstGeom>
          <a:solidFill>
            <a:schemeClr val="accent6"/>
          </a:solidFill>
        </p:spPr>
        <p:txBody>
          <a:bodyPr lIns="365760" anchor="ctr">
            <a:noAutofit/>
          </a:bodyPr>
          <a:lstStyle>
            <a:lvl1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25" name="Content Placeholder 17"/>
          <p:cNvSpPr>
            <a:spLocks noGrp="1"/>
          </p:cNvSpPr>
          <p:nvPr>
            <p:ph sz="quarter" idx="30" hasCustomPrompt="1"/>
          </p:nvPr>
        </p:nvSpPr>
        <p:spPr>
          <a:xfrm>
            <a:off x="18135600" y="31566612"/>
            <a:ext cx="14935200" cy="5334000"/>
          </a:xfrm>
        </p:spPr>
        <p:txBody>
          <a:bodyPr lIns="365760" tIns="182880"/>
          <a:lstStyle>
            <a:lvl1pPr>
              <a:defRPr baseline="0"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dirty="0"/>
              <a:t>Use this placeholder to add text or other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</a:t>
            </a:r>
          </a:p>
          <a:p>
            <a:pPr lvl="6"/>
            <a:r>
              <a:rPr lang="en-US" dirty="0"/>
              <a:t>Seven</a:t>
            </a:r>
          </a:p>
          <a:p>
            <a:pPr lvl="7"/>
            <a:r>
              <a:rPr lang="en-US" dirty="0"/>
              <a:t>Eight</a:t>
            </a:r>
          </a:p>
          <a:p>
            <a:pPr lvl="8"/>
            <a:r>
              <a:rPr lang="en-US" dirty="0"/>
              <a:t>Nine</a:t>
            </a:r>
          </a:p>
        </p:txBody>
      </p:sp>
      <p:sp>
        <p:nvSpPr>
          <p:cNvPr id="26" name="Text Placeholder 6"/>
          <p:cNvSpPr>
            <a:spLocks noGrp="1"/>
          </p:cNvSpPr>
          <p:nvPr>
            <p:ph type="body" sz="quarter" idx="31" hasCustomPrompt="1"/>
          </p:nvPr>
        </p:nvSpPr>
        <p:spPr>
          <a:xfrm>
            <a:off x="34884360" y="6827521"/>
            <a:ext cx="14935200" cy="1422400"/>
          </a:xfrm>
          <a:prstGeom prst="round1Rect">
            <a:avLst/>
          </a:prstGeom>
          <a:solidFill>
            <a:schemeClr val="accent6"/>
          </a:solidFill>
        </p:spPr>
        <p:txBody>
          <a:bodyPr lIns="365760" anchor="ctr">
            <a:noAutofit/>
          </a:bodyPr>
          <a:lstStyle>
            <a:lvl1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27" name="Content Placeholder 17"/>
          <p:cNvSpPr>
            <a:spLocks noGrp="1"/>
          </p:cNvSpPr>
          <p:nvPr>
            <p:ph sz="quarter" idx="32" hasCustomPrompt="1"/>
          </p:nvPr>
        </p:nvSpPr>
        <p:spPr>
          <a:xfrm>
            <a:off x="34884360" y="8249920"/>
            <a:ext cx="14935200" cy="8534400"/>
          </a:xfrm>
        </p:spPr>
        <p:txBody>
          <a:bodyPr lIns="365760" tIns="182880"/>
          <a:lstStyle>
            <a:lvl1pPr>
              <a:defRPr baseline="0"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dirty="0"/>
              <a:t>Use this placeholder to add text or other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</a:t>
            </a:r>
          </a:p>
          <a:p>
            <a:pPr lvl="6"/>
            <a:r>
              <a:rPr lang="en-US" dirty="0"/>
              <a:t>Seven</a:t>
            </a:r>
          </a:p>
          <a:p>
            <a:pPr lvl="7"/>
            <a:r>
              <a:rPr lang="en-US" dirty="0"/>
              <a:t>Eight</a:t>
            </a:r>
          </a:p>
          <a:p>
            <a:pPr lvl="8"/>
            <a:r>
              <a:rPr lang="en-US" dirty="0"/>
              <a:t>Nine</a:t>
            </a:r>
          </a:p>
        </p:txBody>
      </p:sp>
      <p:sp>
        <p:nvSpPr>
          <p:cNvPr id="28" name="Content Placeholder 17"/>
          <p:cNvSpPr>
            <a:spLocks noGrp="1"/>
          </p:cNvSpPr>
          <p:nvPr>
            <p:ph sz="quarter" idx="33" hasCustomPrompt="1"/>
          </p:nvPr>
        </p:nvSpPr>
        <p:spPr>
          <a:xfrm>
            <a:off x="34884360" y="18476976"/>
            <a:ext cx="14935200" cy="8534400"/>
          </a:xfrm>
        </p:spPr>
        <p:txBody>
          <a:bodyPr lIns="365760" tIns="182880"/>
          <a:lstStyle>
            <a:lvl1pPr>
              <a:defRPr baseline="0"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dirty="0"/>
              <a:t>Use this placeholder to add text or other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</a:t>
            </a:r>
          </a:p>
          <a:p>
            <a:pPr lvl="6"/>
            <a:r>
              <a:rPr lang="en-US" dirty="0"/>
              <a:t>Seven</a:t>
            </a:r>
          </a:p>
          <a:p>
            <a:pPr lvl="7"/>
            <a:r>
              <a:rPr lang="en-US" dirty="0"/>
              <a:t>Eight</a:t>
            </a:r>
          </a:p>
          <a:p>
            <a:pPr lvl="8"/>
            <a:r>
              <a:rPr lang="en-US" dirty="0"/>
              <a:t>Nine</a:t>
            </a:r>
          </a:p>
        </p:txBody>
      </p:sp>
      <p:sp>
        <p:nvSpPr>
          <p:cNvPr id="29" name="Text Placeholder 6"/>
          <p:cNvSpPr>
            <a:spLocks noGrp="1"/>
          </p:cNvSpPr>
          <p:nvPr>
            <p:ph type="body" sz="quarter" idx="34" hasCustomPrompt="1"/>
          </p:nvPr>
        </p:nvSpPr>
        <p:spPr>
          <a:xfrm>
            <a:off x="34884360" y="30137101"/>
            <a:ext cx="14935200" cy="1422400"/>
          </a:xfrm>
          <a:prstGeom prst="round1Rect">
            <a:avLst/>
          </a:prstGeom>
          <a:solidFill>
            <a:schemeClr val="accent1"/>
          </a:solidFill>
        </p:spPr>
        <p:txBody>
          <a:bodyPr lIns="365760" anchor="ctr">
            <a:noAutofit/>
          </a:bodyPr>
          <a:lstStyle>
            <a:lvl1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30" name="Content Placeholder 17"/>
          <p:cNvSpPr>
            <a:spLocks noGrp="1"/>
          </p:cNvSpPr>
          <p:nvPr>
            <p:ph sz="quarter" idx="35" hasCustomPrompt="1"/>
          </p:nvPr>
        </p:nvSpPr>
        <p:spPr>
          <a:xfrm>
            <a:off x="34884360" y="31566612"/>
            <a:ext cx="14935200" cy="5334000"/>
          </a:xfrm>
        </p:spPr>
        <p:txBody>
          <a:bodyPr lIns="365760" tIns="182880"/>
          <a:lstStyle>
            <a:lvl1pPr>
              <a:defRPr baseline="0"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dirty="0"/>
              <a:t>Use this placeholder to add text or other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</a:t>
            </a:r>
          </a:p>
          <a:p>
            <a:pPr lvl="6"/>
            <a:r>
              <a:rPr lang="en-US" dirty="0"/>
              <a:t>Seven</a:t>
            </a:r>
          </a:p>
          <a:p>
            <a:pPr lvl="7"/>
            <a:r>
              <a:rPr lang="en-US" dirty="0"/>
              <a:t>Eight</a:t>
            </a:r>
          </a:p>
          <a:p>
            <a:pPr lvl="8"/>
            <a:r>
              <a:rPr lang="en-US" dirty="0"/>
              <a:t>Nine</a:t>
            </a:r>
          </a:p>
        </p:txBody>
      </p:sp>
    </p:spTree>
    <p:extLst>
      <p:ext uri="{BB962C8B-B14F-4D97-AF65-F5344CB8AC3E}">
        <p14:creationId xmlns:p14="http://schemas.microsoft.com/office/powerpoint/2010/main" val="1459077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168" userDrawn="1">
          <p15:clr>
            <a:srgbClr val="A4A3A4"/>
          </p15:clr>
        </p15:guide>
        <p15:guide id="2" pos="18480" userDrawn="1">
          <p15:clr>
            <a:srgbClr val="A4A3A4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 bwMode="invGray">
          <a:xfrm>
            <a:off x="0" y="0"/>
            <a:ext cx="51206400" cy="58674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7467600" y="1155701"/>
            <a:ext cx="36271200" cy="293363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67600" y="7023101"/>
            <a:ext cx="36271200" cy="275678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33500" y="37467148"/>
            <a:ext cx="11521440" cy="533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AA57DF-1C19-4726-AB84-014692BAD8F5}" type="datetimeFigureOut">
              <a:rPr lang="en-US" smtClean="0"/>
              <a:pPr/>
              <a:t>4/20/2021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854940" y="37467148"/>
            <a:ext cx="25496520" cy="533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351460" y="37467148"/>
            <a:ext cx="11521440" cy="533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B4C631-C489-4C11-812F-2172FBEAE8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8807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sz="88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0368" userDrawn="1">
          <p15:clr>
            <a:srgbClr val="A4A3A4"/>
          </p15:clr>
        </p15:guide>
        <p15:guide id="2" pos="720" userDrawn="1">
          <p15:clr>
            <a:srgbClr val="A4A3A4"/>
          </p15:clr>
        </p15:guide>
        <p15:guide id="3" pos="26928" userDrawn="1">
          <p15:clr>
            <a:srgbClr val="A4A3A4"/>
          </p15:clr>
        </p15:guide>
        <p15:guide id="4" pos="13824" userDrawn="1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485777" y="640695"/>
            <a:ext cx="36271200" cy="2933630"/>
          </a:xfrm>
        </p:spPr>
        <p:txBody>
          <a:bodyPr>
            <a:normAutofit/>
          </a:bodyPr>
          <a:lstStyle/>
          <a:p>
            <a:pPr algn="ctr"/>
            <a:r>
              <a:rPr lang="en-US" sz="9600" dirty="0">
                <a:solidFill>
                  <a:schemeClr val="bg1"/>
                </a:solidFill>
              </a:rPr>
              <a:t>Graduate Education: A Model for Career Diversification</a:t>
            </a:r>
            <a:br>
              <a:rPr lang="en-US" sz="9600" dirty="0">
                <a:solidFill>
                  <a:schemeClr val="bg1"/>
                </a:solidFill>
              </a:rPr>
            </a:br>
            <a:r>
              <a:rPr lang="en-US" i="1" dirty="0">
                <a:solidFill>
                  <a:schemeClr val="bg1"/>
                </a:solidFill>
              </a:rPr>
              <a:t>What Can You Be With a Graduate Degree?</a:t>
            </a:r>
            <a:endParaRPr lang="en-US" sz="9600" i="1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1386840" y="6827521"/>
            <a:ext cx="14935200" cy="1422400"/>
          </a:xfrm>
        </p:spPr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35977492" y="6878638"/>
            <a:ext cx="14935200" cy="1422400"/>
          </a:xfrm>
        </p:spPr>
        <p:txBody>
          <a:bodyPr/>
          <a:lstStyle/>
          <a:p>
            <a:r>
              <a:rPr lang="en-US" dirty="0"/>
              <a:t>Research question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26"/>
          </p:nvPr>
        </p:nvSpPr>
        <p:spPr>
          <a:xfrm>
            <a:off x="35797239" y="8911912"/>
            <a:ext cx="15295705" cy="107004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7200" b="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This research focuses on broadly-based oral and written communication programs, how they are organized, who creates them, and what students gain from them?</a:t>
            </a:r>
            <a:r>
              <a:rPr lang="en-US" sz="7200" dirty="0">
                <a:ea typeface="Calibri" panose="020F0502020204030204" pitchFamily="34" charset="0"/>
                <a:cs typeface="Times New Roman" panose="02020603050405020304" pitchFamily="18" charset="0"/>
              </a:rPr>
              <a:t> Ultimately, it investigates whether communication support could help in diversifying career options. </a:t>
            </a:r>
            <a:endParaRPr lang="en-US" sz="720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18362447" y="6827521"/>
            <a:ext cx="14935200" cy="1422400"/>
          </a:xfrm>
        </p:spPr>
        <p:txBody>
          <a:bodyPr/>
          <a:lstStyle/>
          <a:p>
            <a:r>
              <a:rPr lang="en-US" dirty="0"/>
              <a:t>methods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quarter" idx="27"/>
          </p:nvPr>
        </p:nvSpPr>
        <p:spPr>
          <a:xfrm>
            <a:off x="18212317" y="8381079"/>
            <a:ext cx="14935200" cy="1020816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30"/>
          </p:nvPr>
        </p:nvSpPr>
        <p:spPr>
          <a:xfrm>
            <a:off x="18212317" y="19868288"/>
            <a:ext cx="14935200" cy="1658110"/>
          </a:xfrm>
        </p:spPr>
        <p:txBody>
          <a:bodyPr/>
          <a:lstStyle/>
          <a:p>
            <a:pPr marL="0" indent="0">
              <a:buNone/>
            </a:pPr>
            <a:r>
              <a:rPr lang="en-US" sz="6600" i="1" dirty="0">
                <a:solidFill>
                  <a:srgbClr val="FF0000"/>
                </a:solidFill>
              </a:rPr>
              <a:t>Proposed approach to graduate education</a:t>
            </a: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34"/>
          </p:nvPr>
        </p:nvSpPr>
        <p:spPr>
          <a:xfrm>
            <a:off x="1386838" y="28154932"/>
            <a:ext cx="14935200" cy="1422400"/>
          </a:xfrm>
        </p:spPr>
        <p:txBody>
          <a:bodyPr/>
          <a:lstStyle/>
          <a:p>
            <a:r>
              <a:rPr lang="en-US" dirty="0"/>
              <a:t>results</a:t>
            </a:r>
          </a:p>
        </p:txBody>
      </p:sp>
      <p:sp>
        <p:nvSpPr>
          <p:cNvPr id="30" name="Text Placeholder 1"/>
          <p:cNvSpPr>
            <a:spLocks noGrp="1"/>
          </p:cNvSpPr>
          <p:nvPr>
            <p:ph sz="quarter" idx="25"/>
          </p:nvPr>
        </p:nvSpPr>
        <p:spPr>
          <a:xfrm>
            <a:off x="1386840" y="8911912"/>
            <a:ext cx="14935200" cy="173402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7200" b="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Traditional graduate training prepares students for communication within their field of study; however, it often fails to provide skill development opportunities needed for addressing more general audiences in diverse careers (Coleman, 2018). </a:t>
            </a:r>
            <a:endParaRPr lang="en-US" sz="7200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sz="4800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29"/>
          </p:nvPr>
        </p:nvSpPr>
        <p:spPr>
          <a:xfrm>
            <a:off x="18465961" y="18421002"/>
            <a:ext cx="14935200" cy="1422400"/>
          </a:xfrm>
        </p:spPr>
        <p:txBody>
          <a:bodyPr/>
          <a:lstStyle/>
          <a:p>
            <a:r>
              <a:rPr lang="en-US" dirty="0"/>
              <a:t>Recommendations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7485777" y="4017871"/>
            <a:ext cx="36271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>
                <a:solidFill>
                  <a:schemeClr val="bg1"/>
                </a:solidFill>
              </a:rPr>
              <a:t>Jovana Milosavljevic Ardeljan, Education Department, University of New Hampshire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212317" y="17540967"/>
            <a:ext cx="33552883" cy="20684822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37030" y="17377305"/>
            <a:ext cx="15034817" cy="7386066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1218" y="1065114"/>
            <a:ext cx="3232046" cy="3891970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46884" y="1065114"/>
            <a:ext cx="3232046" cy="389197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1D43378-3D29-4942-83EA-0FC97893D2D8}"/>
              </a:ext>
            </a:extLst>
          </p:cNvPr>
          <p:cNvSpPr txBox="1"/>
          <p:nvPr/>
        </p:nvSpPr>
        <p:spPr>
          <a:xfrm rot="10800000" flipV="1">
            <a:off x="1590673" y="25397322"/>
            <a:ext cx="1452753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i="1" dirty="0">
                <a:solidFill>
                  <a:srgbClr val="FF0000"/>
                </a:solidFill>
              </a:rPr>
              <a:t>Current model of operation of  graduate education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2DC465B-2E19-4172-8040-E329AD2E6853}"/>
              </a:ext>
            </a:extLst>
          </p:cNvPr>
          <p:cNvSpPr/>
          <p:nvPr/>
        </p:nvSpPr>
        <p:spPr>
          <a:xfrm>
            <a:off x="18362447" y="8911912"/>
            <a:ext cx="14935200" cy="82176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6600" b="0" dirty="0">
                <a:solidFill>
                  <a:srgbClr val="000000"/>
                </a:solidFill>
                <a:cs typeface="Times New Roman" panose="02020603050405020304" pitchFamily="18" charset="0"/>
              </a:rPr>
              <a:t>Three-part study included collecting data through: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6600" b="0" dirty="0">
                <a:solidFill>
                  <a:srgbClr val="000000"/>
                </a:solidFill>
                <a:cs typeface="Times New Roman" panose="02020603050405020304" pitchFamily="18" charset="0"/>
              </a:rPr>
              <a:t>Archival analysis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6600" b="0" dirty="0">
                <a:solidFill>
                  <a:srgbClr val="000000"/>
                </a:solidFill>
                <a:cs typeface="Times New Roman" panose="02020603050405020304" pitchFamily="18" charset="0"/>
              </a:rPr>
              <a:t>Interviews with Graduate School official (e.g., Deans)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6600" b="0" dirty="0">
                <a:solidFill>
                  <a:srgbClr val="000000"/>
                </a:solidFill>
                <a:cs typeface="Times New Roman" panose="02020603050405020304" pitchFamily="18" charset="0"/>
              </a:rPr>
              <a:t>Interviews with Ph.D. students who participated in communication skill development program(s)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ED671DD-6171-41CB-93C0-1DCF9F470257}"/>
              </a:ext>
            </a:extLst>
          </p:cNvPr>
          <p:cNvSpPr txBox="1"/>
          <p:nvPr/>
        </p:nvSpPr>
        <p:spPr>
          <a:xfrm flipH="1">
            <a:off x="1386838" y="30211283"/>
            <a:ext cx="15034817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>
                <a:effectLst/>
                <a:ea typeface="Calibri" panose="020F0502020204030204" pitchFamily="34" charset="0"/>
              </a:rPr>
              <a:t>In </a:t>
            </a:r>
            <a:r>
              <a:rPr lang="en-US" sz="7200" dirty="0">
                <a:ea typeface="Calibri" panose="020F0502020204030204" pitchFamily="34" charset="0"/>
              </a:rPr>
              <a:t>their</a:t>
            </a:r>
            <a:r>
              <a:rPr lang="en-US" sz="7200" dirty="0">
                <a:effectLst/>
                <a:ea typeface="Calibri" panose="020F0502020204030204" pitchFamily="34" charset="0"/>
              </a:rPr>
              <a:t> educative function Graduate Schools provide career </a:t>
            </a:r>
            <a:r>
              <a:rPr lang="en-US" sz="7200" dirty="0">
                <a:ea typeface="Calibri" panose="020F0502020204030204" pitchFamily="34" charset="0"/>
              </a:rPr>
              <a:t>&amp; professional development, including </a:t>
            </a:r>
            <a:r>
              <a:rPr lang="en-US" sz="7200" dirty="0">
                <a:effectLst/>
                <a:ea typeface="Calibri" panose="020F0502020204030204" pitchFamily="34" charset="0"/>
              </a:rPr>
              <a:t>broadly-based communication support programming. However, it’s rarely systematically organized and provided regularly. </a:t>
            </a:r>
            <a:endParaRPr lang="en-US" sz="34400" dirty="0"/>
          </a:p>
        </p:txBody>
      </p:sp>
      <p:sp>
        <p:nvSpPr>
          <p:cNvPr id="32" name="Arrow: Right 31">
            <a:extLst>
              <a:ext uri="{FF2B5EF4-FFF2-40B4-BE49-F238E27FC236}">
                <a16:creationId xmlns:a16="http://schemas.microsoft.com/office/drawing/2014/main" id="{F0AC3F7F-52D6-4D1C-8169-04F4CC413409}"/>
              </a:ext>
            </a:extLst>
          </p:cNvPr>
          <p:cNvSpPr/>
          <p:nvPr/>
        </p:nvSpPr>
        <p:spPr>
          <a:xfrm>
            <a:off x="16764000" y="7023588"/>
            <a:ext cx="1448317" cy="1200329"/>
          </a:xfrm>
          <a:prstGeom prst="rightArrow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 err="1"/>
          </a:p>
        </p:txBody>
      </p:sp>
      <p:sp>
        <p:nvSpPr>
          <p:cNvPr id="35" name="Arrow: Right 34">
            <a:extLst>
              <a:ext uri="{FF2B5EF4-FFF2-40B4-BE49-F238E27FC236}">
                <a16:creationId xmlns:a16="http://schemas.microsoft.com/office/drawing/2014/main" id="{79C7888C-EF66-4523-8A22-3A21399D1799}"/>
              </a:ext>
            </a:extLst>
          </p:cNvPr>
          <p:cNvSpPr/>
          <p:nvPr/>
        </p:nvSpPr>
        <p:spPr>
          <a:xfrm>
            <a:off x="33913411" y="6997871"/>
            <a:ext cx="1448317" cy="1200329"/>
          </a:xfrm>
          <a:prstGeom prst="rightArrow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 err="1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CE7E34FF-43E9-4A5C-BB88-BF8E3AB4D265}"/>
              </a:ext>
            </a:extLst>
          </p:cNvPr>
          <p:cNvSpPr txBox="1"/>
          <p:nvPr/>
        </p:nvSpPr>
        <p:spPr>
          <a:xfrm>
            <a:off x="1337030" y="37035391"/>
            <a:ext cx="22284970" cy="30931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Coleman, M.S. (2018, June 4). The three Vs of Graduate Education [newsletter issued by Mary Sue’s desk]. Retrieved from https://www.aau.edu/newsroom/mary-sues-desk/three-vs-graduate-education</a:t>
            </a:r>
          </a:p>
          <a:p>
            <a:endParaRPr lang="en-US" sz="11500" dirty="0" err="1"/>
          </a:p>
        </p:txBody>
      </p:sp>
    </p:spTree>
    <p:extLst>
      <p:ext uri="{BB962C8B-B14F-4D97-AF65-F5344CB8AC3E}">
        <p14:creationId xmlns:p14="http://schemas.microsoft.com/office/powerpoint/2010/main" val="931198942"/>
      </p:ext>
    </p:extLst>
  </p:cSld>
  <p:clrMapOvr>
    <a:masterClrMapping/>
  </p:clrMapOvr>
</p:sld>
</file>

<file path=ppt/theme/theme1.xml><?xml version="1.0" encoding="utf-8"?>
<a:theme xmlns:a="http://schemas.openxmlformats.org/drawingml/2006/main" name="Medical Poster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4C5A6A"/>
      </a:hlink>
      <a:folHlink>
        <a:srgbClr val="808DA0"/>
      </a:folHlink>
    </a:clrScheme>
    <a:fontScheme name="Cambria-Calibri">
      <a:majorFont>
        <a:latin typeface="Cambria" panose="02040503050406030204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/>
        </a:solidFill>
        <a:ln>
          <a:noFill/>
        </a:ln>
      </a:spPr>
      <a:bodyPr rtlCol="0" anchor="ctr"/>
      <a:lstStyle>
        <a:defPPr algn="ctr">
          <a:defRPr sz="6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accent4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6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55A68E73-61CB-4542-8C48-DCBB2482A3D5}" vid="{6A3CA63D-1E3C-4681-8668-89277FEB3FEB}"/>
    </a:ext>
  </a:extLst>
</a:theme>
</file>

<file path=ppt/theme/theme2.xml><?xml version="1.0" encoding="utf-8"?>
<a:theme xmlns:a="http://schemas.openxmlformats.org/drawingml/2006/main" name="Office Theme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4C5A6A"/>
      </a:hlink>
      <a:folHlink>
        <a:srgbClr val="808DA0"/>
      </a:folHlink>
    </a:clrScheme>
    <a:fontScheme name="Cambria-Calibri">
      <a:majorFont>
        <a:latin typeface="Cambria" panose="02040503050406030204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4C5A6A"/>
      </a:hlink>
      <a:folHlink>
        <a:srgbClr val="808DA0"/>
      </a:folHlink>
    </a:clrScheme>
    <a:fontScheme name="Cambria-Calibri">
      <a:majorFont>
        <a:latin typeface="Cambria" panose="02040503050406030204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A1110015-E380-4C53-980C-698226C61CA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Poster (blue and brown design)</Template>
  <TotalTime>0</TotalTime>
  <Words>233</Words>
  <Application>Microsoft Office PowerPoint</Application>
  <PresentationFormat>Custom</PresentationFormat>
  <Paragraphs>33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Cambria</vt:lpstr>
      <vt:lpstr>Medical Poster</vt:lpstr>
      <vt:lpstr>Graduate Education: A Model for Career Diversification What Can You Be With a Graduate Degree?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2015-04-29T17:08:18Z</dcterms:created>
  <dcterms:modified xsi:type="dcterms:W3CDTF">2021-04-20T19:39:07Z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TC040015519991</vt:lpwstr>
  </property>
</Properties>
</file>