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30" d="100"/>
          <a:sy n="30" d="100"/>
        </p:scale>
        <p:origin x="-1206" y="2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ALAWAJF1.2CE2221VXD\Desktop\501%20survey%20results\deidentified%202019-29%20survey%20data.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ALAWAJF1.2CE2221VXD\Desktop\501%20survey%20results\deidentified%202019-29%20survey%20data.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ALAWAJF1.2CE2221VXD\Desktop\501%20survey%20results\deidentified%202019-29%20survey%20data.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ALAWAJF1.2CE2221VXD\Desktop\501%20survey%20results\deidentified%202019-29%20survey%20data.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400" dirty="0">
                <a:latin typeface="Arial" panose="020B0604020202020204" pitchFamily="34" charset="0"/>
                <a:cs typeface="Arial" panose="020B0604020202020204" pitchFamily="34" charset="0"/>
              </a:rPr>
              <a:t>Utility Value Perceptions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1281553621586775"/>
          <c:y val="9.3578740157480314E-2"/>
          <c:w val="0.87110259243910304"/>
          <c:h val="0.76746485855934676"/>
        </c:manualLayout>
      </c:layout>
      <c:barChart>
        <c:barDir val="col"/>
        <c:grouping val="clustered"/>
        <c:varyColors val="0"/>
        <c:ser>
          <c:idx val="0"/>
          <c:order val="0"/>
          <c:tx>
            <c:strRef>
              <c:f>'seminar graphs'!$K$24</c:f>
              <c:strCache>
                <c:ptCount val="1"/>
                <c:pt idx="0">
                  <c:v>Pre</c:v>
                </c:pt>
              </c:strCache>
            </c:strRef>
          </c:tx>
          <c:spPr>
            <a:solidFill>
              <a:schemeClr val="accent1"/>
            </a:solidFill>
            <a:ln>
              <a:noFill/>
            </a:ln>
            <a:effectLst/>
          </c:spPr>
          <c:invertIfNegative val="0"/>
          <c:cat>
            <c:strRef>
              <c:f>'seminar graphs'!$L$23:$M$23</c:f>
              <c:strCache>
                <c:ptCount val="2"/>
                <c:pt idx="0">
                  <c:v>Nursing</c:v>
                </c:pt>
                <c:pt idx="1">
                  <c:v>Non-nursing</c:v>
                </c:pt>
              </c:strCache>
            </c:strRef>
          </c:cat>
          <c:val>
            <c:numRef>
              <c:f>'seminar graphs'!$L$24:$M$24</c:f>
              <c:numCache>
                <c:formatCode>General</c:formatCode>
                <c:ptCount val="2"/>
                <c:pt idx="0">
                  <c:v>5.7395682148040645</c:v>
                </c:pt>
                <c:pt idx="1">
                  <c:v>4.5357142857142856</c:v>
                </c:pt>
              </c:numCache>
            </c:numRef>
          </c:val>
          <c:extLst>
            <c:ext xmlns:c16="http://schemas.microsoft.com/office/drawing/2014/chart" uri="{C3380CC4-5D6E-409C-BE32-E72D297353CC}">
              <c16:uniqueId val="{00000000-F3FB-497C-91BC-DD8943820C2B}"/>
            </c:ext>
          </c:extLst>
        </c:ser>
        <c:ser>
          <c:idx val="1"/>
          <c:order val="1"/>
          <c:tx>
            <c:strRef>
              <c:f>'seminar graphs'!$K$25</c:f>
              <c:strCache>
                <c:ptCount val="1"/>
                <c:pt idx="0">
                  <c:v>Post</c:v>
                </c:pt>
              </c:strCache>
            </c:strRef>
          </c:tx>
          <c:spPr>
            <a:solidFill>
              <a:schemeClr val="accent2"/>
            </a:solidFill>
            <a:ln>
              <a:noFill/>
            </a:ln>
            <a:effectLst/>
          </c:spPr>
          <c:invertIfNegative val="0"/>
          <c:cat>
            <c:strRef>
              <c:f>'seminar graphs'!$L$23:$M$23</c:f>
              <c:strCache>
                <c:ptCount val="2"/>
                <c:pt idx="0">
                  <c:v>Nursing</c:v>
                </c:pt>
                <c:pt idx="1">
                  <c:v>Non-nursing</c:v>
                </c:pt>
              </c:strCache>
            </c:strRef>
          </c:cat>
          <c:val>
            <c:numRef>
              <c:f>'seminar graphs'!$L$25:$M$25</c:f>
              <c:numCache>
                <c:formatCode>General</c:formatCode>
                <c:ptCount val="2"/>
                <c:pt idx="0">
                  <c:v>5.0176767676767682</c:v>
                </c:pt>
                <c:pt idx="1">
                  <c:v>4.541666666666667</c:v>
                </c:pt>
              </c:numCache>
            </c:numRef>
          </c:val>
          <c:extLst>
            <c:ext xmlns:c16="http://schemas.microsoft.com/office/drawing/2014/chart" uri="{C3380CC4-5D6E-409C-BE32-E72D297353CC}">
              <c16:uniqueId val="{00000001-F3FB-497C-91BC-DD8943820C2B}"/>
            </c:ext>
          </c:extLst>
        </c:ser>
        <c:dLbls>
          <c:showLegendKey val="0"/>
          <c:showVal val="0"/>
          <c:showCatName val="0"/>
          <c:showSerName val="0"/>
          <c:showPercent val="0"/>
          <c:showBubbleSize val="0"/>
        </c:dLbls>
        <c:gapWidth val="219"/>
        <c:overlap val="-27"/>
        <c:axId val="417443528"/>
        <c:axId val="417445168"/>
      </c:barChart>
      <c:catAx>
        <c:axId val="417443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17445168"/>
        <c:crosses val="autoZero"/>
        <c:auto val="1"/>
        <c:lblAlgn val="ctr"/>
        <c:lblOffset val="100"/>
        <c:noMultiLvlLbl val="0"/>
      </c:catAx>
      <c:valAx>
        <c:axId val="417445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dirty="0">
                    <a:latin typeface="Arial" panose="020B0604020202020204" pitchFamily="34" charset="0"/>
                    <a:cs typeface="Arial" panose="020B0604020202020204" pitchFamily="34" charset="0"/>
                  </a:rPr>
                  <a:t>Average</a:t>
                </a:r>
                <a:r>
                  <a:rPr lang="en-US" sz="2000" baseline="0" dirty="0">
                    <a:latin typeface="Arial" panose="020B0604020202020204" pitchFamily="34" charset="0"/>
                    <a:cs typeface="Arial" panose="020B0604020202020204" pitchFamily="34" charset="0"/>
                  </a:rPr>
                  <a:t> Likert Score</a:t>
                </a:r>
                <a:endParaRPr lang="en-US" sz="2000" dirty="0">
                  <a:latin typeface="Arial" panose="020B0604020202020204" pitchFamily="34" charset="0"/>
                  <a:cs typeface="Arial" panose="020B0604020202020204" pitchFamily="34" charset="0"/>
                </a:endParaRPr>
              </a:p>
            </c:rich>
          </c:tx>
          <c:layout>
            <c:manualLayout>
              <c:xMode val="edge"/>
              <c:yMode val="edge"/>
              <c:x val="2.1929824561403508E-2"/>
              <c:y val="0.2954499854184893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17443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600" dirty="0">
                <a:latin typeface="Arial" panose="020B0604020202020204" pitchFamily="34" charset="0"/>
                <a:cs typeface="Arial" panose="020B0604020202020204" pitchFamily="34" charset="0"/>
              </a:rPr>
              <a:t>Cost Perceptions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720150112814844"/>
          <c:y val="9.7837999416739568E-2"/>
          <c:w val="0.86671662752682233"/>
          <c:h val="0.76320559930008747"/>
        </c:manualLayout>
      </c:layout>
      <c:barChart>
        <c:barDir val="col"/>
        <c:grouping val="clustered"/>
        <c:varyColors val="0"/>
        <c:ser>
          <c:idx val="0"/>
          <c:order val="0"/>
          <c:tx>
            <c:strRef>
              <c:f>'seminar graphs'!$T$24</c:f>
              <c:strCache>
                <c:ptCount val="1"/>
                <c:pt idx="0">
                  <c:v>Pre</c:v>
                </c:pt>
              </c:strCache>
            </c:strRef>
          </c:tx>
          <c:spPr>
            <a:solidFill>
              <a:schemeClr val="accent1"/>
            </a:solidFill>
            <a:ln>
              <a:noFill/>
            </a:ln>
            <a:effectLst/>
          </c:spPr>
          <c:invertIfNegative val="0"/>
          <c:cat>
            <c:strRef>
              <c:f>'seminar graphs'!$P$23:$Q$23</c:f>
              <c:strCache>
                <c:ptCount val="2"/>
                <c:pt idx="0">
                  <c:v>Nursing</c:v>
                </c:pt>
                <c:pt idx="1">
                  <c:v>Non-nursing</c:v>
                </c:pt>
              </c:strCache>
            </c:strRef>
          </c:cat>
          <c:val>
            <c:numRef>
              <c:f>'seminar graphs'!$P$24:$Q$24</c:f>
              <c:numCache>
                <c:formatCode>General</c:formatCode>
                <c:ptCount val="2"/>
                <c:pt idx="0">
                  <c:v>4.9182389937106921</c:v>
                </c:pt>
                <c:pt idx="1">
                  <c:v>4.961904761904762</c:v>
                </c:pt>
              </c:numCache>
            </c:numRef>
          </c:val>
          <c:extLst>
            <c:ext xmlns:c16="http://schemas.microsoft.com/office/drawing/2014/chart" uri="{C3380CC4-5D6E-409C-BE32-E72D297353CC}">
              <c16:uniqueId val="{00000000-71CA-4472-B608-1082D504C659}"/>
            </c:ext>
          </c:extLst>
        </c:ser>
        <c:ser>
          <c:idx val="1"/>
          <c:order val="1"/>
          <c:tx>
            <c:strRef>
              <c:f>'seminar graphs'!$T$25</c:f>
              <c:strCache>
                <c:ptCount val="1"/>
                <c:pt idx="0">
                  <c:v>Post</c:v>
                </c:pt>
              </c:strCache>
            </c:strRef>
          </c:tx>
          <c:spPr>
            <a:solidFill>
              <a:schemeClr val="accent2"/>
            </a:solidFill>
            <a:ln>
              <a:noFill/>
            </a:ln>
            <a:effectLst/>
          </c:spPr>
          <c:invertIfNegative val="0"/>
          <c:cat>
            <c:strRef>
              <c:f>'seminar graphs'!$P$23:$Q$23</c:f>
              <c:strCache>
                <c:ptCount val="2"/>
                <c:pt idx="0">
                  <c:v>Nursing</c:v>
                </c:pt>
                <c:pt idx="1">
                  <c:v>Non-nursing</c:v>
                </c:pt>
              </c:strCache>
            </c:strRef>
          </c:cat>
          <c:val>
            <c:numRef>
              <c:f>'seminar graphs'!$P$25:$Q$25</c:f>
              <c:numCache>
                <c:formatCode>General</c:formatCode>
                <c:ptCount val="2"/>
                <c:pt idx="0">
                  <c:v>3.9111111111111114</c:v>
                </c:pt>
                <c:pt idx="1">
                  <c:v>4.3174603174603172</c:v>
                </c:pt>
              </c:numCache>
            </c:numRef>
          </c:val>
          <c:extLst>
            <c:ext xmlns:c16="http://schemas.microsoft.com/office/drawing/2014/chart" uri="{C3380CC4-5D6E-409C-BE32-E72D297353CC}">
              <c16:uniqueId val="{00000001-71CA-4472-B608-1082D504C659}"/>
            </c:ext>
          </c:extLst>
        </c:ser>
        <c:dLbls>
          <c:showLegendKey val="0"/>
          <c:showVal val="0"/>
          <c:showCatName val="0"/>
          <c:showSerName val="0"/>
          <c:showPercent val="0"/>
          <c:showBubbleSize val="0"/>
        </c:dLbls>
        <c:gapWidth val="219"/>
        <c:overlap val="-27"/>
        <c:axId val="412402368"/>
        <c:axId val="412399088"/>
      </c:barChart>
      <c:catAx>
        <c:axId val="41240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12399088"/>
        <c:crosses val="autoZero"/>
        <c:auto val="1"/>
        <c:lblAlgn val="ctr"/>
        <c:lblOffset val="100"/>
        <c:noMultiLvlLbl val="0"/>
      </c:catAx>
      <c:valAx>
        <c:axId val="412399088"/>
        <c:scaling>
          <c:orientation val="minMax"/>
          <c:max val="7"/>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000" dirty="0">
                    <a:latin typeface="Arial" panose="020B0604020202020204" pitchFamily="34" charset="0"/>
                    <a:cs typeface="Arial" panose="020B0604020202020204" pitchFamily="34" charset="0"/>
                  </a:rPr>
                  <a:t>Average Likert Score</a:t>
                </a:r>
              </a:p>
            </c:rich>
          </c:tx>
          <c:layout>
            <c:manualLayout>
              <c:xMode val="edge"/>
              <c:yMode val="edge"/>
              <c:x val="1.1695906432748537E-2"/>
              <c:y val="0.3068388743073782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12402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600" dirty="0">
                <a:latin typeface="Arial" panose="020B0604020202020204" pitchFamily="34" charset="0"/>
                <a:cs typeface="Arial" panose="020B0604020202020204" pitchFamily="34" charset="0"/>
              </a:rPr>
              <a:t>Interest Perceptions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644126721001979"/>
          <c:y val="0.11635651793525809"/>
          <c:w val="0.83747686144495093"/>
          <c:h val="0.76562875473899095"/>
        </c:manualLayout>
      </c:layout>
      <c:barChart>
        <c:barDir val="col"/>
        <c:grouping val="clustered"/>
        <c:varyColors val="0"/>
        <c:ser>
          <c:idx val="0"/>
          <c:order val="0"/>
          <c:tx>
            <c:strRef>
              <c:f>'seminar graphs'!$T$24</c:f>
              <c:strCache>
                <c:ptCount val="1"/>
                <c:pt idx="0">
                  <c:v>Pre</c:v>
                </c:pt>
              </c:strCache>
            </c:strRef>
          </c:tx>
          <c:spPr>
            <a:solidFill>
              <a:schemeClr val="accent1"/>
            </a:solidFill>
            <a:ln>
              <a:noFill/>
            </a:ln>
            <a:effectLst/>
          </c:spPr>
          <c:invertIfNegative val="0"/>
          <c:cat>
            <c:strRef>
              <c:f>'seminar graphs'!$U$23:$V$23</c:f>
              <c:strCache>
                <c:ptCount val="2"/>
                <c:pt idx="0">
                  <c:v>Nursing</c:v>
                </c:pt>
                <c:pt idx="1">
                  <c:v>Non-nursing</c:v>
                </c:pt>
              </c:strCache>
            </c:strRef>
          </c:cat>
          <c:val>
            <c:numRef>
              <c:f>'seminar graphs'!$U$24:$V$24</c:f>
              <c:numCache>
                <c:formatCode>General</c:formatCode>
                <c:ptCount val="2"/>
                <c:pt idx="0">
                  <c:v>4.3773584905660377</c:v>
                </c:pt>
                <c:pt idx="1">
                  <c:v>4.45</c:v>
                </c:pt>
              </c:numCache>
            </c:numRef>
          </c:val>
          <c:extLst>
            <c:ext xmlns:c16="http://schemas.microsoft.com/office/drawing/2014/chart" uri="{C3380CC4-5D6E-409C-BE32-E72D297353CC}">
              <c16:uniqueId val="{00000000-7ED8-4EA7-92B0-5B3E220E8E5E}"/>
            </c:ext>
          </c:extLst>
        </c:ser>
        <c:ser>
          <c:idx val="1"/>
          <c:order val="1"/>
          <c:tx>
            <c:strRef>
              <c:f>'seminar graphs'!$T$25</c:f>
              <c:strCache>
                <c:ptCount val="1"/>
                <c:pt idx="0">
                  <c:v>Post</c:v>
                </c:pt>
              </c:strCache>
            </c:strRef>
          </c:tx>
          <c:spPr>
            <a:solidFill>
              <a:schemeClr val="accent2"/>
            </a:solidFill>
            <a:ln>
              <a:noFill/>
            </a:ln>
            <a:effectLst/>
          </c:spPr>
          <c:invertIfNegative val="0"/>
          <c:cat>
            <c:strRef>
              <c:f>'seminar graphs'!$U$23:$V$23</c:f>
              <c:strCache>
                <c:ptCount val="2"/>
                <c:pt idx="0">
                  <c:v>Nursing</c:v>
                </c:pt>
                <c:pt idx="1">
                  <c:v>Non-nursing</c:v>
                </c:pt>
              </c:strCache>
            </c:strRef>
          </c:cat>
          <c:val>
            <c:numRef>
              <c:f>'seminar graphs'!$U$25:$V$25</c:f>
              <c:numCache>
                <c:formatCode>General</c:formatCode>
                <c:ptCount val="2"/>
                <c:pt idx="0">
                  <c:v>4.3388888888888886</c:v>
                </c:pt>
                <c:pt idx="1">
                  <c:v>5.1309523809523814</c:v>
                </c:pt>
              </c:numCache>
            </c:numRef>
          </c:val>
          <c:extLst>
            <c:ext xmlns:c16="http://schemas.microsoft.com/office/drawing/2014/chart" uri="{C3380CC4-5D6E-409C-BE32-E72D297353CC}">
              <c16:uniqueId val="{00000001-7ED8-4EA7-92B0-5B3E220E8E5E}"/>
            </c:ext>
          </c:extLst>
        </c:ser>
        <c:dLbls>
          <c:showLegendKey val="0"/>
          <c:showVal val="0"/>
          <c:showCatName val="0"/>
          <c:showSerName val="0"/>
          <c:showPercent val="0"/>
          <c:showBubbleSize val="0"/>
        </c:dLbls>
        <c:gapWidth val="219"/>
        <c:overlap val="-27"/>
        <c:axId val="346298504"/>
        <c:axId val="346301128"/>
      </c:barChart>
      <c:catAx>
        <c:axId val="346298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46301128"/>
        <c:crosses val="autoZero"/>
        <c:auto val="1"/>
        <c:lblAlgn val="ctr"/>
        <c:lblOffset val="100"/>
        <c:noMultiLvlLbl val="0"/>
      </c:catAx>
      <c:valAx>
        <c:axId val="346301128"/>
        <c:scaling>
          <c:orientation val="minMax"/>
          <c:max val="7"/>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000" dirty="0">
                    <a:latin typeface="Arial" panose="020B0604020202020204" pitchFamily="34" charset="0"/>
                    <a:cs typeface="Arial" panose="020B0604020202020204" pitchFamily="34" charset="0"/>
                  </a:rPr>
                  <a:t>Average Likert</a:t>
                </a:r>
                <a:r>
                  <a:rPr lang="en-US" sz="2000" baseline="0" dirty="0">
                    <a:latin typeface="Arial" panose="020B0604020202020204" pitchFamily="34" charset="0"/>
                    <a:cs typeface="Arial" panose="020B0604020202020204" pitchFamily="34" charset="0"/>
                  </a:rPr>
                  <a:t> Score</a:t>
                </a:r>
                <a:endParaRPr lang="en-US" sz="2000" dirty="0">
                  <a:latin typeface="Arial" panose="020B0604020202020204" pitchFamily="34" charset="0"/>
                  <a:cs typeface="Arial" panose="020B0604020202020204" pitchFamily="34" charset="0"/>
                </a:endParaRPr>
              </a:p>
            </c:rich>
          </c:tx>
          <c:layout>
            <c:manualLayout>
              <c:xMode val="edge"/>
              <c:yMode val="edge"/>
              <c:x val="3.9173919049592484E-2"/>
              <c:y val="0.31537520567291394"/>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46298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600" b="0" i="0" u="none" strike="noStrike" kern="1200" spc="0" baseline="0">
                <a:solidFill>
                  <a:schemeClr val="tx1">
                    <a:lumMod val="65000"/>
                    <a:lumOff val="35000"/>
                  </a:schemeClr>
                </a:solidFill>
                <a:latin typeface="+mn-lt"/>
                <a:ea typeface="+mn-ea"/>
                <a:cs typeface="+mn-cs"/>
              </a:defRPr>
            </a:pPr>
            <a:r>
              <a:rPr lang="en-US" sz="3000" dirty="0">
                <a:latin typeface="Arial" panose="020B0604020202020204" pitchFamily="34" charset="0"/>
                <a:cs typeface="Arial" panose="020B0604020202020204" pitchFamily="34" charset="0"/>
              </a:rPr>
              <a:t>Nursing Major Pre- and Post-Survey</a:t>
            </a:r>
            <a:r>
              <a:rPr lang="en-US" sz="3000" baseline="0" dirty="0">
                <a:latin typeface="Arial" panose="020B0604020202020204" pitchFamily="34" charset="0"/>
                <a:cs typeface="Arial" panose="020B0604020202020204" pitchFamily="34" charset="0"/>
              </a:rPr>
              <a:t> Quantitative Responses By Question</a:t>
            </a:r>
            <a:endParaRPr lang="en-US" sz="3000"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Pre</c:v>
          </c:tx>
          <c:spPr>
            <a:ln w="25400" cap="rnd">
              <a:noFill/>
              <a:round/>
            </a:ln>
            <a:effectLst/>
          </c:spPr>
          <c:marker>
            <c:symbol val="circle"/>
            <c:size val="5"/>
            <c:spPr>
              <a:solidFill>
                <a:schemeClr val="accent1"/>
              </a:solidFill>
              <a:ln w="254000">
                <a:solidFill>
                  <a:schemeClr val="accent1"/>
                </a:solidFill>
              </a:ln>
              <a:effectLst/>
            </c:spPr>
          </c:marker>
          <c:errBars>
            <c:errDir val="y"/>
            <c:errBarType val="both"/>
            <c:errValType val="cust"/>
            <c:noEndCap val="0"/>
            <c:plus>
              <c:numRef>
                <c:f>nurse!$C$121:$C$131</c:f>
                <c:numCache>
                  <c:formatCode>General</c:formatCode>
                  <c:ptCount val="11"/>
                  <c:pt idx="0">
                    <c:v>0.89304683865025969</c:v>
                  </c:pt>
                  <c:pt idx="1">
                    <c:v>1.2179117963491859</c:v>
                  </c:pt>
                  <c:pt idx="2">
                    <c:v>0.92733054778088997</c:v>
                  </c:pt>
                  <c:pt idx="3">
                    <c:v>0.97692070165148681</c:v>
                  </c:pt>
                  <c:pt idx="4">
                    <c:v>1.3775622649826791</c:v>
                  </c:pt>
                  <c:pt idx="5">
                    <c:v>1.2618092385248676</c:v>
                  </c:pt>
                  <c:pt idx="6">
                    <c:v>1.3301243435223524</c:v>
                  </c:pt>
                  <c:pt idx="7">
                    <c:v>1.1646087316446374</c:v>
                  </c:pt>
                  <c:pt idx="8">
                    <c:v>1.4095877378549997</c:v>
                  </c:pt>
                  <c:pt idx="9">
                    <c:v>1.231245372339959</c:v>
                  </c:pt>
                  <c:pt idx="10">
                    <c:v>1.4628937265407882</c:v>
                  </c:pt>
                </c:numCache>
              </c:numRef>
            </c:plus>
            <c:minus>
              <c:numRef>
                <c:f>nurse!$C$121:$C$131</c:f>
                <c:numCache>
                  <c:formatCode>General</c:formatCode>
                  <c:ptCount val="11"/>
                  <c:pt idx="0">
                    <c:v>0.89304683865025969</c:v>
                  </c:pt>
                  <c:pt idx="1">
                    <c:v>1.2179117963491859</c:v>
                  </c:pt>
                  <c:pt idx="2">
                    <c:v>0.92733054778088997</c:v>
                  </c:pt>
                  <c:pt idx="3">
                    <c:v>0.97692070165148681</c:v>
                  </c:pt>
                  <c:pt idx="4">
                    <c:v>1.3775622649826791</c:v>
                  </c:pt>
                  <c:pt idx="5">
                    <c:v>1.2618092385248676</c:v>
                  </c:pt>
                  <c:pt idx="6">
                    <c:v>1.3301243435223524</c:v>
                  </c:pt>
                  <c:pt idx="7">
                    <c:v>1.1646087316446374</c:v>
                  </c:pt>
                  <c:pt idx="8">
                    <c:v>1.4095877378549997</c:v>
                  </c:pt>
                  <c:pt idx="9">
                    <c:v>1.231245372339959</c:v>
                  </c:pt>
                  <c:pt idx="10">
                    <c:v>1.4628937265407882</c:v>
                  </c:pt>
                </c:numCache>
              </c:numRef>
            </c:minus>
            <c:spPr>
              <a:noFill/>
              <a:ln w="38100" cap="flat" cmpd="sng" algn="ctr">
                <a:solidFill>
                  <a:schemeClr val="tx1">
                    <a:lumMod val="65000"/>
                    <a:lumOff val="35000"/>
                  </a:schemeClr>
                </a:solidFill>
                <a:round/>
              </a:ln>
              <a:effectLst/>
            </c:spPr>
          </c:errBars>
          <c:xVal>
            <c:strRef>
              <c:f>nurse!$A$121:$A$131</c:f>
              <c:strCache>
                <c:ptCount val="11"/>
                <c:pt idx="0">
                  <c:v>UV1</c:v>
                </c:pt>
                <c:pt idx="1">
                  <c:v>UV2</c:v>
                </c:pt>
                <c:pt idx="2">
                  <c:v>UV3</c:v>
                </c:pt>
                <c:pt idx="3">
                  <c:v>UV4</c:v>
                </c:pt>
                <c:pt idx="4">
                  <c:v>C1</c:v>
                </c:pt>
                <c:pt idx="5">
                  <c:v>C2</c:v>
                </c:pt>
                <c:pt idx="6">
                  <c:v>C3</c:v>
                </c:pt>
                <c:pt idx="7">
                  <c:v>I1</c:v>
                </c:pt>
                <c:pt idx="8">
                  <c:v>I2(rev)</c:v>
                </c:pt>
                <c:pt idx="9">
                  <c:v>I3</c:v>
                </c:pt>
                <c:pt idx="10">
                  <c:v>14(rev)</c:v>
                </c:pt>
              </c:strCache>
            </c:strRef>
          </c:xVal>
          <c:yVal>
            <c:numRef>
              <c:f>nurse!$B$121:$B$131</c:f>
              <c:numCache>
                <c:formatCode>General</c:formatCode>
                <c:ptCount val="11"/>
                <c:pt idx="0">
                  <c:v>5.8301886792452828</c:v>
                </c:pt>
                <c:pt idx="1">
                  <c:v>5.5471698113207548</c:v>
                </c:pt>
                <c:pt idx="2">
                  <c:v>5.7924528301886795</c:v>
                </c:pt>
                <c:pt idx="3">
                  <c:v>5.7884615384615383</c:v>
                </c:pt>
                <c:pt idx="4">
                  <c:v>4.6037735849056602</c:v>
                </c:pt>
                <c:pt idx="5">
                  <c:v>5.1509433962264151</c:v>
                </c:pt>
                <c:pt idx="6">
                  <c:v>5</c:v>
                </c:pt>
                <c:pt idx="7">
                  <c:v>4.9056603773584904</c:v>
                </c:pt>
                <c:pt idx="8">
                  <c:v>3.1132075471698113</c:v>
                </c:pt>
                <c:pt idx="9">
                  <c:v>4.9433962264150946</c:v>
                </c:pt>
                <c:pt idx="10">
                  <c:v>3.2264150943396226</c:v>
                </c:pt>
              </c:numCache>
            </c:numRef>
          </c:yVal>
          <c:smooth val="0"/>
          <c:extLst>
            <c:ext xmlns:c16="http://schemas.microsoft.com/office/drawing/2014/chart" uri="{C3380CC4-5D6E-409C-BE32-E72D297353CC}">
              <c16:uniqueId val="{00000000-7EEA-4ADB-952D-19EA77EA0773}"/>
            </c:ext>
          </c:extLst>
        </c:ser>
        <c:ser>
          <c:idx val="1"/>
          <c:order val="1"/>
          <c:tx>
            <c:v>Post</c:v>
          </c:tx>
          <c:spPr>
            <a:ln w="25400" cap="rnd">
              <a:noFill/>
              <a:round/>
            </a:ln>
            <a:effectLst/>
          </c:spPr>
          <c:marker>
            <c:symbol val="circle"/>
            <c:size val="5"/>
            <c:spPr>
              <a:solidFill>
                <a:schemeClr val="accent2"/>
              </a:solidFill>
              <a:ln w="254000">
                <a:solidFill>
                  <a:schemeClr val="accent2"/>
                </a:solidFill>
              </a:ln>
              <a:effectLst/>
            </c:spPr>
          </c:marker>
          <c:errBars>
            <c:errDir val="y"/>
            <c:errBarType val="both"/>
            <c:errValType val="cust"/>
            <c:noEndCap val="0"/>
            <c:plus>
              <c:numRef>
                <c:f>nurse!$G$121:$G$131</c:f>
                <c:numCache>
                  <c:formatCode>General</c:formatCode>
                  <c:ptCount val="11"/>
                  <c:pt idx="0">
                    <c:v>1.4764138917654419</c:v>
                  </c:pt>
                  <c:pt idx="1">
                    <c:v>1.5347819244295113</c:v>
                  </c:pt>
                  <c:pt idx="2">
                    <c:v>1.2960702063537988</c:v>
                  </c:pt>
                  <c:pt idx="3">
                    <c:v>1.4670446050308439</c:v>
                  </c:pt>
                  <c:pt idx="4">
                    <c:v>1.7188791273808215</c:v>
                  </c:pt>
                  <c:pt idx="5">
                    <c:v>1.5347819244295113</c:v>
                  </c:pt>
                  <c:pt idx="6">
                    <c:v>1.6535850248304242</c:v>
                  </c:pt>
                  <c:pt idx="7">
                    <c:v>1.5314876902719612</c:v>
                  </c:pt>
                  <c:pt idx="8">
                    <c:v>1.7601078938462262</c:v>
                  </c:pt>
                  <c:pt idx="9">
                    <c:v>1.5258711702771064</c:v>
                  </c:pt>
                  <c:pt idx="10">
                    <c:v>1.5929136000969222</c:v>
                  </c:pt>
                </c:numCache>
              </c:numRef>
            </c:plus>
            <c:minus>
              <c:numRef>
                <c:f>nurse!$G$121:$G$131</c:f>
                <c:numCache>
                  <c:formatCode>General</c:formatCode>
                  <c:ptCount val="11"/>
                  <c:pt idx="0">
                    <c:v>1.4764138917654419</c:v>
                  </c:pt>
                  <c:pt idx="1">
                    <c:v>1.5347819244295113</c:v>
                  </c:pt>
                  <c:pt idx="2">
                    <c:v>1.2960702063537988</c:v>
                  </c:pt>
                  <c:pt idx="3">
                    <c:v>1.4670446050308439</c:v>
                  </c:pt>
                  <c:pt idx="4">
                    <c:v>1.7188791273808215</c:v>
                  </c:pt>
                  <c:pt idx="5">
                    <c:v>1.5347819244295113</c:v>
                  </c:pt>
                  <c:pt idx="6">
                    <c:v>1.6535850248304242</c:v>
                  </c:pt>
                  <c:pt idx="7">
                    <c:v>1.5314876902719612</c:v>
                  </c:pt>
                  <c:pt idx="8">
                    <c:v>1.7601078938462262</c:v>
                  </c:pt>
                  <c:pt idx="9">
                    <c:v>1.5258711702771064</c:v>
                  </c:pt>
                  <c:pt idx="10">
                    <c:v>1.5929136000969222</c:v>
                  </c:pt>
                </c:numCache>
              </c:numRef>
            </c:minus>
            <c:spPr>
              <a:noFill/>
              <a:ln w="38100" cap="flat" cmpd="sng" algn="ctr">
                <a:solidFill>
                  <a:schemeClr val="tx1">
                    <a:lumMod val="65000"/>
                    <a:lumOff val="35000"/>
                  </a:schemeClr>
                </a:solidFill>
                <a:round/>
              </a:ln>
              <a:effectLst/>
            </c:spPr>
          </c:errBars>
          <c:yVal>
            <c:numRef>
              <c:f>nurse!$F$121:$F$131</c:f>
              <c:numCache>
                <c:formatCode>General</c:formatCode>
                <c:ptCount val="11"/>
                <c:pt idx="0">
                  <c:v>5.0444444444444443</c:v>
                </c:pt>
                <c:pt idx="1">
                  <c:v>4.6888888888888891</c:v>
                </c:pt>
                <c:pt idx="2">
                  <c:v>5.1555555555555559</c:v>
                </c:pt>
                <c:pt idx="3">
                  <c:v>5.1818181818181817</c:v>
                </c:pt>
                <c:pt idx="4">
                  <c:v>3.6666666666666665</c:v>
                </c:pt>
                <c:pt idx="5">
                  <c:v>4.3111111111111109</c:v>
                </c:pt>
                <c:pt idx="6">
                  <c:v>3.7555555555555555</c:v>
                </c:pt>
                <c:pt idx="7">
                  <c:v>5.1333333333333337</c:v>
                </c:pt>
                <c:pt idx="8">
                  <c:v>3.3555555555555556</c:v>
                </c:pt>
                <c:pt idx="9">
                  <c:v>4.8888888888888893</c:v>
                </c:pt>
                <c:pt idx="10">
                  <c:v>3.3111111111111109</c:v>
                </c:pt>
              </c:numCache>
            </c:numRef>
          </c:yVal>
          <c:smooth val="0"/>
          <c:extLst>
            <c:ext xmlns:c16="http://schemas.microsoft.com/office/drawing/2014/chart" uri="{C3380CC4-5D6E-409C-BE32-E72D297353CC}">
              <c16:uniqueId val="{00000001-7EEA-4ADB-952D-19EA77EA0773}"/>
            </c:ext>
          </c:extLst>
        </c:ser>
        <c:dLbls>
          <c:showLegendKey val="0"/>
          <c:showVal val="0"/>
          <c:showCatName val="0"/>
          <c:showSerName val="0"/>
          <c:showPercent val="0"/>
          <c:showBubbleSize val="0"/>
        </c:dLbls>
        <c:axId val="392229720"/>
        <c:axId val="392233000"/>
      </c:scatterChart>
      <c:valAx>
        <c:axId val="392229720"/>
        <c:scaling>
          <c:orientation val="minMax"/>
        </c:scaling>
        <c:delete val="1"/>
        <c:axPos val="b"/>
        <c:numFmt formatCode="@" sourceLinked="0"/>
        <c:majorTickMark val="none"/>
        <c:minorTickMark val="none"/>
        <c:tickLblPos val="nextTo"/>
        <c:crossAx val="392233000"/>
        <c:crosses val="autoZero"/>
        <c:crossBetween val="midCat"/>
      </c:valAx>
      <c:valAx>
        <c:axId val="392233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92229720"/>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C3EC2D-3DEB-4112-BBCA-FF89B1EEAB94}" type="doc">
      <dgm:prSet loTypeId="urn:microsoft.com/office/officeart/2008/layout/RadialCluster" loCatId="cycle" qsTypeId="urn:microsoft.com/office/officeart/2005/8/quickstyle/simple1" qsCatId="simple" csTypeId="urn:microsoft.com/office/officeart/2005/8/colors/colorful1" csCatId="colorful" phldr="1"/>
      <dgm:spPr/>
      <dgm:t>
        <a:bodyPr/>
        <a:lstStyle/>
        <a:p>
          <a:endParaRPr lang="en-US"/>
        </a:p>
      </dgm:t>
    </dgm:pt>
    <dgm:pt modelId="{D744217D-3F05-497C-8C49-30867AB7B02D}">
      <dgm:prSet phldrT="[Text]"/>
      <dgm:spPr>
        <a:solidFill>
          <a:schemeClr val="accent1"/>
        </a:solidFill>
      </dgm:spPr>
      <dgm:t>
        <a:bodyPr/>
        <a:lstStyle/>
        <a:p>
          <a:r>
            <a:rPr lang="en-US" dirty="0" err="1">
              <a:latin typeface="Arial" panose="020B0604020202020204" pitchFamily="34" charset="0"/>
              <a:cs typeface="Arial" panose="020B0604020202020204" pitchFamily="34" charset="0"/>
            </a:rPr>
            <a:t>Nursification</a:t>
          </a:r>
          <a:endParaRPr lang="en-US" dirty="0">
            <a:latin typeface="Arial" panose="020B0604020202020204" pitchFamily="34" charset="0"/>
            <a:cs typeface="Arial" panose="020B0604020202020204" pitchFamily="34" charset="0"/>
          </a:endParaRPr>
        </a:p>
      </dgm:t>
    </dgm:pt>
    <dgm:pt modelId="{A1F5CB8F-4130-49B5-ABE8-B1D47A02F6B1}" type="parTrans" cxnId="{31D01714-93AA-4A84-B7E3-BFE2E480B627}">
      <dgm:prSet/>
      <dgm:spPr/>
      <dgm:t>
        <a:bodyPr/>
        <a:lstStyle/>
        <a:p>
          <a:endParaRPr lang="en-US"/>
        </a:p>
      </dgm:t>
    </dgm:pt>
    <dgm:pt modelId="{EBB55666-3873-43FB-AE5A-0B17FA6D6C31}" type="sibTrans" cxnId="{31D01714-93AA-4A84-B7E3-BFE2E480B627}">
      <dgm:prSet/>
      <dgm:spPr/>
      <dgm:t>
        <a:bodyPr/>
        <a:lstStyle/>
        <a:p>
          <a:endParaRPr lang="en-US"/>
        </a:p>
      </dgm:t>
    </dgm:pt>
    <dgm:pt modelId="{BACDB8B3-1AF6-42A8-A0C5-C1CA204A615F}">
      <dgm:prSet phldrT="[Text]"/>
      <dgm:spPr>
        <a:solidFill>
          <a:schemeClr val="accent5">
            <a:lumMod val="60000"/>
            <a:lumOff val="40000"/>
          </a:schemeClr>
        </a:solidFill>
        <a:ln>
          <a:solidFill>
            <a:schemeClr val="accent5">
              <a:lumMod val="60000"/>
              <a:lumOff val="40000"/>
            </a:schemeClr>
          </a:solidFill>
        </a:ln>
      </dgm:spPr>
      <dgm:t>
        <a:bodyPr/>
        <a:lstStyle/>
        <a:p>
          <a:r>
            <a:rPr lang="en-US" dirty="0">
              <a:latin typeface="Arial" panose="020B0604020202020204" pitchFamily="34" charset="0"/>
              <a:cs typeface="Arial" panose="020B0604020202020204" pitchFamily="34" charset="0"/>
            </a:rPr>
            <a:t>Bioscience</a:t>
          </a:r>
        </a:p>
      </dgm:t>
    </dgm:pt>
    <dgm:pt modelId="{C864A8F1-BDB0-4D03-9C3C-876B293EF73A}" type="parTrans" cxnId="{5DC8F6B2-69D4-40A3-9492-D992A3BA3E0C}">
      <dgm:prSet/>
      <dgm:spPr/>
      <dgm:t>
        <a:bodyPr/>
        <a:lstStyle/>
        <a:p>
          <a:endParaRPr lang="en-US"/>
        </a:p>
      </dgm:t>
    </dgm:pt>
    <dgm:pt modelId="{C0B6AE7E-B6BB-4221-8E36-00C0D3197019}" type="sibTrans" cxnId="{5DC8F6B2-69D4-40A3-9492-D992A3BA3E0C}">
      <dgm:prSet/>
      <dgm:spPr/>
      <dgm:t>
        <a:bodyPr/>
        <a:lstStyle/>
        <a:p>
          <a:endParaRPr lang="en-US"/>
        </a:p>
      </dgm:t>
    </dgm:pt>
    <dgm:pt modelId="{E149E4DB-3E45-44E9-BC73-FA3F177EB54E}">
      <dgm:prSet phldrT="[Text]"/>
      <dgm:spPr/>
      <dgm:t>
        <a:bodyPr/>
        <a:lstStyle/>
        <a:p>
          <a:r>
            <a:rPr lang="en-US" dirty="0">
              <a:latin typeface="Arial" panose="020B0604020202020204" pitchFamily="34" charset="0"/>
              <a:cs typeface="Arial" panose="020B0604020202020204" pitchFamily="34" charset="0"/>
            </a:rPr>
            <a:t>Nursing practice</a:t>
          </a:r>
        </a:p>
      </dgm:t>
    </dgm:pt>
    <dgm:pt modelId="{6C32E5B2-8113-4CFC-A898-C9206B64A7A8}" type="parTrans" cxnId="{E6D588C7-2A47-41B7-A2EB-850EE4283E9E}">
      <dgm:prSet/>
      <dgm:spPr/>
      <dgm:t>
        <a:bodyPr/>
        <a:lstStyle/>
        <a:p>
          <a:endParaRPr lang="en-US"/>
        </a:p>
      </dgm:t>
    </dgm:pt>
    <dgm:pt modelId="{98452F78-B6ED-4140-BAAA-DDB0F611ACFF}" type="sibTrans" cxnId="{E6D588C7-2A47-41B7-A2EB-850EE4283E9E}">
      <dgm:prSet/>
      <dgm:spPr/>
      <dgm:t>
        <a:bodyPr/>
        <a:lstStyle/>
        <a:p>
          <a:endParaRPr lang="en-US"/>
        </a:p>
      </dgm:t>
    </dgm:pt>
    <dgm:pt modelId="{C1B8ECFA-BE9C-4B58-9D5D-526C7B0A347F}">
      <dgm:prSet phldrT="[Text]"/>
      <dgm:spPr>
        <a:solidFill>
          <a:schemeClr val="accent2"/>
        </a:solidFill>
      </dgm:spPr>
      <dgm:t>
        <a:bodyPr/>
        <a:lstStyle/>
        <a:p>
          <a:r>
            <a:rPr lang="en-US" dirty="0">
              <a:latin typeface="Arial" panose="020B0604020202020204" pitchFamily="34" charset="0"/>
              <a:cs typeface="Arial" panose="020B0604020202020204" pitchFamily="34" charset="0"/>
            </a:rPr>
            <a:t>Nursing theory</a:t>
          </a:r>
        </a:p>
      </dgm:t>
    </dgm:pt>
    <dgm:pt modelId="{5F00CB40-9F4C-4930-BBE0-4242324D49A8}" type="parTrans" cxnId="{3E27F465-C731-4540-ABC2-98A00D2F2B59}">
      <dgm:prSet/>
      <dgm:spPr/>
      <dgm:t>
        <a:bodyPr/>
        <a:lstStyle/>
        <a:p>
          <a:endParaRPr lang="en-US"/>
        </a:p>
      </dgm:t>
    </dgm:pt>
    <dgm:pt modelId="{FD734B9B-104F-4ADA-87C9-807DC0FD62BD}" type="sibTrans" cxnId="{3E27F465-C731-4540-ABC2-98A00D2F2B59}">
      <dgm:prSet/>
      <dgm:spPr/>
      <dgm:t>
        <a:bodyPr/>
        <a:lstStyle/>
        <a:p>
          <a:endParaRPr lang="en-US"/>
        </a:p>
      </dgm:t>
    </dgm:pt>
    <dgm:pt modelId="{491D174B-71DB-46B7-8ECC-05035E69513B}" type="pres">
      <dgm:prSet presAssocID="{50C3EC2D-3DEB-4112-BBCA-FF89B1EEAB94}" presName="Name0" presStyleCnt="0">
        <dgm:presLayoutVars>
          <dgm:chMax val="1"/>
          <dgm:chPref val="1"/>
          <dgm:dir/>
          <dgm:animOne val="branch"/>
          <dgm:animLvl val="lvl"/>
        </dgm:presLayoutVars>
      </dgm:prSet>
      <dgm:spPr/>
    </dgm:pt>
    <dgm:pt modelId="{162DD02E-0606-4E0A-89DB-AEF1FF247E01}" type="pres">
      <dgm:prSet presAssocID="{D744217D-3F05-497C-8C49-30867AB7B02D}" presName="singleCycle" presStyleCnt="0"/>
      <dgm:spPr/>
    </dgm:pt>
    <dgm:pt modelId="{A8E3BCB3-1DE8-4D1A-A123-0FC166706671}" type="pres">
      <dgm:prSet presAssocID="{D744217D-3F05-497C-8C49-30867AB7B02D}" presName="singleCenter" presStyleLbl="node1" presStyleIdx="0" presStyleCnt="4" custScaleX="158044" custScaleY="149876" custLinFactNeighborX="-1286" custLinFactNeighborY="-5797">
        <dgm:presLayoutVars>
          <dgm:chMax val="7"/>
          <dgm:chPref val="7"/>
        </dgm:presLayoutVars>
      </dgm:prSet>
      <dgm:spPr/>
    </dgm:pt>
    <dgm:pt modelId="{5FF6EC25-37A5-4072-8780-C49519495CFB}" type="pres">
      <dgm:prSet presAssocID="{C864A8F1-BDB0-4D03-9C3C-876B293EF73A}" presName="Name56" presStyleLbl="parChTrans1D2" presStyleIdx="0" presStyleCnt="3"/>
      <dgm:spPr/>
    </dgm:pt>
    <dgm:pt modelId="{7FADDE6C-8A36-4DF8-AA88-46BE846F61FB}" type="pres">
      <dgm:prSet presAssocID="{BACDB8B3-1AF6-42A8-A0C5-C1CA204A615F}" presName="text0" presStyleLbl="node1" presStyleIdx="1" presStyleCnt="4" custScaleX="143852" custScaleY="136898" custRadScaleRad="101816" custRadScaleInc="-2413">
        <dgm:presLayoutVars>
          <dgm:bulletEnabled val="1"/>
        </dgm:presLayoutVars>
      </dgm:prSet>
      <dgm:spPr/>
    </dgm:pt>
    <dgm:pt modelId="{70B10008-8475-4CB5-A2E0-D4D07D53172A}" type="pres">
      <dgm:prSet presAssocID="{6C32E5B2-8113-4CFC-A898-C9206B64A7A8}" presName="Name56" presStyleLbl="parChTrans1D2" presStyleIdx="1" presStyleCnt="3"/>
      <dgm:spPr/>
    </dgm:pt>
    <dgm:pt modelId="{7FFF8E3A-7A0D-4A87-A443-0352A056772F}" type="pres">
      <dgm:prSet presAssocID="{E149E4DB-3E45-44E9-BC73-FA3F177EB54E}" presName="text0" presStyleLbl="node1" presStyleIdx="2" presStyleCnt="4" custScaleX="143679" custScaleY="131253" custRadScaleRad="99042" custRadScaleInc="-8029">
        <dgm:presLayoutVars>
          <dgm:bulletEnabled val="1"/>
        </dgm:presLayoutVars>
      </dgm:prSet>
      <dgm:spPr/>
    </dgm:pt>
    <dgm:pt modelId="{8B298ED9-6B45-45E9-A51A-D17CB7CB6A98}" type="pres">
      <dgm:prSet presAssocID="{5F00CB40-9F4C-4930-BBE0-4242324D49A8}" presName="Name56" presStyleLbl="parChTrans1D2" presStyleIdx="2" presStyleCnt="3"/>
      <dgm:spPr/>
    </dgm:pt>
    <dgm:pt modelId="{73A94B68-BC52-4A63-81F3-ABA3865CFBC7}" type="pres">
      <dgm:prSet presAssocID="{C1B8ECFA-BE9C-4B58-9D5D-526C7B0A347F}" presName="text0" presStyleLbl="node1" presStyleIdx="3" presStyleCnt="4" custScaleX="145458" custScaleY="132563" custRadScaleRad="113946" custRadScaleInc="12545">
        <dgm:presLayoutVars>
          <dgm:bulletEnabled val="1"/>
        </dgm:presLayoutVars>
      </dgm:prSet>
      <dgm:spPr/>
    </dgm:pt>
  </dgm:ptLst>
  <dgm:cxnLst>
    <dgm:cxn modelId="{31D01714-93AA-4A84-B7E3-BFE2E480B627}" srcId="{50C3EC2D-3DEB-4112-BBCA-FF89B1EEAB94}" destId="{D744217D-3F05-497C-8C49-30867AB7B02D}" srcOrd="0" destOrd="0" parTransId="{A1F5CB8F-4130-49B5-ABE8-B1D47A02F6B1}" sibTransId="{EBB55666-3873-43FB-AE5A-0B17FA6D6C31}"/>
    <dgm:cxn modelId="{3E27F465-C731-4540-ABC2-98A00D2F2B59}" srcId="{D744217D-3F05-497C-8C49-30867AB7B02D}" destId="{C1B8ECFA-BE9C-4B58-9D5D-526C7B0A347F}" srcOrd="2" destOrd="0" parTransId="{5F00CB40-9F4C-4930-BBE0-4242324D49A8}" sibTransId="{FD734B9B-104F-4ADA-87C9-807DC0FD62BD}"/>
    <dgm:cxn modelId="{DA32D648-FFDF-4BB4-BCAA-4F90F60E5934}" type="presOf" srcId="{5F00CB40-9F4C-4930-BBE0-4242324D49A8}" destId="{8B298ED9-6B45-45E9-A51A-D17CB7CB6A98}" srcOrd="0" destOrd="0" presId="urn:microsoft.com/office/officeart/2008/layout/RadialCluster"/>
    <dgm:cxn modelId="{70EB2C4C-FDA8-49ED-A041-32D61DF64530}" type="presOf" srcId="{50C3EC2D-3DEB-4112-BBCA-FF89B1EEAB94}" destId="{491D174B-71DB-46B7-8ECC-05035E69513B}" srcOrd="0" destOrd="0" presId="urn:microsoft.com/office/officeart/2008/layout/RadialCluster"/>
    <dgm:cxn modelId="{9AAACC87-8CBF-4B24-9D87-9134467B8AF8}" type="presOf" srcId="{6C32E5B2-8113-4CFC-A898-C9206B64A7A8}" destId="{70B10008-8475-4CB5-A2E0-D4D07D53172A}" srcOrd="0" destOrd="0" presId="urn:microsoft.com/office/officeart/2008/layout/RadialCluster"/>
    <dgm:cxn modelId="{CC8B9B96-E5CE-4E64-BE1D-D8F9AADDFE9F}" type="presOf" srcId="{C864A8F1-BDB0-4D03-9C3C-876B293EF73A}" destId="{5FF6EC25-37A5-4072-8780-C49519495CFB}" srcOrd="0" destOrd="0" presId="urn:microsoft.com/office/officeart/2008/layout/RadialCluster"/>
    <dgm:cxn modelId="{866DB09C-7A92-470C-A953-D8F5B42C3999}" type="presOf" srcId="{E149E4DB-3E45-44E9-BC73-FA3F177EB54E}" destId="{7FFF8E3A-7A0D-4A87-A443-0352A056772F}" srcOrd="0" destOrd="0" presId="urn:microsoft.com/office/officeart/2008/layout/RadialCluster"/>
    <dgm:cxn modelId="{5DC8F6B2-69D4-40A3-9492-D992A3BA3E0C}" srcId="{D744217D-3F05-497C-8C49-30867AB7B02D}" destId="{BACDB8B3-1AF6-42A8-A0C5-C1CA204A615F}" srcOrd="0" destOrd="0" parTransId="{C864A8F1-BDB0-4D03-9C3C-876B293EF73A}" sibTransId="{C0B6AE7E-B6BB-4221-8E36-00C0D3197019}"/>
    <dgm:cxn modelId="{E6D588C7-2A47-41B7-A2EB-850EE4283E9E}" srcId="{D744217D-3F05-497C-8C49-30867AB7B02D}" destId="{E149E4DB-3E45-44E9-BC73-FA3F177EB54E}" srcOrd="1" destOrd="0" parTransId="{6C32E5B2-8113-4CFC-A898-C9206B64A7A8}" sibTransId="{98452F78-B6ED-4140-BAAA-DDB0F611ACFF}"/>
    <dgm:cxn modelId="{708A95E2-D3DC-406E-9CB8-8C94E2EFC9A8}" type="presOf" srcId="{C1B8ECFA-BE9C-4B58-9D5D-526C7B0A347F}" destId="{73A94B68-BC52-4A63-81F3-ABA3865CFBC7}" srcOrd="0" destOrd="0" presId="urn:microsoft.com/office/officeart/2008/layout/RadialCluster"/>
    <dgm:cxn modelId="{A4FAE2F3-C690-4675-9D99-5F274D63FDFB}" type="presOf" srcId="{D744217D-3F05-497C-8C49-30867AB7B02D}" destId="{A8E3BCB3-1DE8-4D1A-A123-0FC166706671}" srcOrd="0" destOrd="0" presId="urn:microsoft.com/office/officeart/2008/layout/RadialCluster"/>
    <dgm:cxn modelId="{E926D5FE-F97C-4785-97C0-802D8D76D2A8}" type="presOf" srcId="{BACDB8B3-1AF6-42A8-A0C5-C1CA204A615F}" destId="{7FADDE6C-8A36-4DF8-AA88-46BE846F61FB}" srcOrd="0" destOrd="0" presId="urn:microsoft.com/office/officeart/2008/layout/RadialCluster"/>
    <dgm:cxn modelId="{676D0D5B-F421-4E2E-835B-81F7F8BA7E26}" type="presParOf" srcId="{491D174B-71DB-46B7-8ECC-05035E69513B}" destId="{162DD02E-0606-4E0A-89DB-AEF1FF247E01}" srcOrd="0" destOrd="0" presId="urn:microsoft.com/office/officeart/2008/layout/RadialCluster"/>
    <dgm:cxn modelId="{43D4A82B-28F8-4459-AC51-2D8DA60065B8}" type="presParOf" srcId="{162DD02E-0606-4E0A-89DB-AEF1FF247E01}" destId="{A8E3BCB3-1DE8-4D1A-A123-0FC166706671}" srcOrd="0" destOrd="0" presId="urn:microsoft.com/office/officeart/2008/layout/RadialCluster"/>
    <dgm:cxn modelId="{713BE4AA-6E27-4785-BB35-6E8BD8490F92}" type="presParOf" srcId="{162DD02E-0606-4E0A-89DB-AEF1FF247E01}" destId="{5FF6EC25-37A5-4072-8780-C49519495CFB}" srcOrd="1" destOrd="0" presId="urn:microsoft.com/office/officeart/2008/layout/RadialCluster"/>
    <dgm:cxn modelId="{0DEB53AE-248E-4D8F-8C18-14FFF9C73DAE}" type="presParOf" srcId="{162DD02E-0606-4E0A-89DB-AEF1FF247E01}" destId="{7FADDE6C-8A36-4DF8-AA88-46BE846F61FB}" srcOrd="2" destOrd="0" presId="urn:microsoft.com/office/officeart/2008/layout/RadialCluster"/>
    <dgm:cxn modelId="{999D6FCE-61AD-4D40-A6AC-FE0F4A4C86D8}" type="presParOf" srcId="{162DD02E-0606-4E0A-89DB-AEF1FF247E01}" destId="{70B10008-8475-4CB5-A2E0-D4D07D53172A}" srcOrd="3" destOrd="0" presId="urn:microsoft.com/office/officeart/2008/layout/RadialCluster"/>
    <dgm:cxn modelId="{F726D231-2FC1-4A06-B85E-11DA0287F94B}" type="presParOf" srcId="{162DD02E-0606-4E0A-89DB-AEF1FF247E01}" destId="{7FFF8E3A-7A0D-4A87-A443-0352A056772F}" srcOrd="4" destOrd="0" presId="urn:microsoft.com/office/officeart/2008/layout/RadialCluster"/>
    <dgm:cxn modelId="{660B0AA1-296B-441E-953D-D395610238A8}" type="presParOf" srcId="{162DD02E-0606-4E0A-89DB-AEF1FF247E01}" destId="{8B298ED9-6B45-45E9-A51A-D17CB7CB6A98}" srcOrd="5" destOrd="0" presId="urn:microsoft.com/office/officeart/2008/layout/RadialCluster"/>
    <dgm:cxn modelId="{6EBA8524-CD9A-4925-9EBF-E67FF1107045}" type="presParOf" srcId="{162DD02E-0606-4E0A-89DB-AEF1FF247E01}" destId="{73A94B68-BC52-4A63-81F3-ABA3865CFBC7}"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A7C33E-7B6D-446C-B524-E23DEF184C34}"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8B60ED88-27FC-40DD-8D24-84E815921F4D}">
      <dgm:prSet/>
      <dgm:spPr/>
      <dgm:t>
        <a:bodyPr/>
        <a:lstStyle/>
        <a:p>
          <a:r>
            <a:rPr lang="en-US" dirty="0">
              <a:latin typeface="Arial" panose="020B0604020202020204" pitchFamily="34" charset="0"/>
              <a:cs typeface="Arial" panose="020B0604020202020204" pitchFamily="34" charset="0"/>
            </a:rPr>
            <a:t>Utility Value</a:t>
          </a:r>
        </a:p>
      </dgm:t>
    </dgm:pt>
    <dgm:pt modelId="{63A1114A-81B1-4348-ABA9-F0CD23C3DC43}" type="parTrans" cxnId="{27C3C506-6E2A-490D-8557-828BE5D8B3C1}">
      <dgm:prSet/>
      <dgm:spPr/>
      <dgm:t>
        <a:bodyPr/>
        <a:lstStyle/>
        <a:p>
          <a:endParaRPr lang="en-US"/>
        </a:p>
      </dgm:t>
    </dgm:pt>
    <dgm:pt modelId="{07CE933F-ABB2-4E68-B2FC-F1562E281407}" type="sibTrans" cxnId="{27C3C506-6E2A-490D-8557-828BE5D8B3C1}">
      <dgm:prSet/>
      <dgm:spPr/>
      <dgm:t>
        <a:bodyPr/>
        <a:lstStyle/>
        <a:p>
          <a:endParaRPr lang="en-US"/>
        </a:p>
      </dgm:t>
    </dgm:pt>
    <dgm:pt modelId="{9CA89D2E-A5E5-46E7-94D8-E727475944E0}">
      <dgm:prSet/>
      <dgm:spPr/>
      <dgm:t>
        <a:bodyPr/>
        <a:lstStyle/>
        <a:p>
          <a:r>
            <a:rPr lang="en-US" dirty="0">
              <a:latin typeface="Arial" panose="020B0604020202020204" pitchFamily="34" charset="0"/>
              <a:cs typeface="Arial" panose="020B0604020202020204" pitchFamily="34" charset="0"/>
            </a:rPr>
            <a:t>Internal control shows no increase for non-nursing majors</a:t>
          </a:r>
        </a:p>
      </dgm:t>
    </dgm:pt>
    <dgm:pt modelId="{4874DAE7-86B3-4BA4-B2CD-059470B662D3}" type="parTrans" cxnId="{B4BF7AAD-9B5E-4CD2-B8F7-F30F07F1EC2B}">
      <dgm:prSet/>
      <dgm:spPr/>
      <dgm:t>
        <a:bodyPr/>
        <a:lstStyle/>
        <a:p>
          <a:endParaRPr lang="en-US"/>
        </a:p>
      </dgm:t>
    </dgm:pt>
    <dgm:pt modelId="{5227DB1D-64D6-4B13-A3A3-77A9C71ED1AB}" type="sibTrans" cxnId="{B4BF7AAD-9B5E-4CD2-B8F7-F30F07F1EC2B}">
      <dgm:prSet/>
      <dgm:spPr/>
      <dgm:t>
        <a:bodyPr/>
        <a:lstStyle/>
        <a:p>
          <a:endParaRPr lang="en-US"/>
        </a:p>
      </dgm:t>
    </dgm:pt>
    <dgm:pt modelId="{0BD254FA-6E10-4CCB-B7D1-3FCF9145E0FC}">
      <dgm:prSet/>
      <dgm:spPr/>
      <dgm:t>
        <a:bodyPr/>
        <a:lstStyle/>
        <a:p>
          <a:r>
            <a:rPr lang="en-US" dirty="0">
              <a:latin typeface="Arial" panose="020B0604020202020204" pitchFamily="34" charset="0"/>
              <a:cs typeface="Arial" panose="020B0604020202020204" pitchFamily="34" charset="0"/>
            </a:rPr>
            <a:t>Perceptions are NOT improved by </a:t>
          </a:r>
          <a:r>
            <a:rPr lang="en-US" dirty="0" err="1">
              <a:latin typeface="Arial" panose="020B0604020202020204" pitchFamily="34" charset="0"/>
              <a:cs typeface="Arial" panose="020B0604020202020204" pitchFamily="34" charset="0"/>
            </a:rPr>
            <a:t>nursification</a:t>
          </a:r>
          <a:r>
            <a:rPr lang="en-US" dirty="0">
              <a:latin typeface="Arial" panose="020B0604020202020204" pitchFamily="34" charset="0"/>
              <a:cs typeface="Arial" panose="020B0604020202020204" pitchFamily="34" charset="0"/>
            </a:rPr>
            <a:t> for nursing majors</a:t>
          </a:r>
        </a:p>
      </dgm:t>
    </dgm:pt>
    <dgm:pt modelId="{8E493F9B-2F93-4F0F-A946-B0A131B6FEE1}" type="parTrans" cxnId="{D84730B9-049E-484B-920D-C0BD07579F96}">
      <dgm:prSet/>
      <dgm:spPr/>
      <dgm:t>
        <a:bodyPr/>
        <a:lstStyle/>
        <a:p>
          <a:endParaRPr lang="en-US"/>
        </a:p>
      </dgm:t>
    </dgm:pt>
    <dgm:pt modelId="{0563BAF2-6D79-4176-ABBB-A47BD468B268}" type="sibTrans" cxnId="{D84730B9-049E-484B-920D-C0BD07579F96}">
      <dgm:prSet/>
      <dgm:spPr/>
      <dgm:t>
        <a:bodyPr/>
        <a:lstStyle/>
        <a:p>
          <a:endParaRPr lang="en-US"/>
        </a:p>
      </dgm:t>
    </dgm:pt>
    <dgm:pt modelId="{7C9BC318-2150-4C70-916F-4AD0BFF9CD13}">
      <dgm:prSet/>
      <dgm:spPr>
        <a:solidFill>
          <a:schemeClr val="accent1"/>
        </a:solidFill>
        <a:ln>
          <a:solidFill>
            <a:schemeClr val="accent1"/>
          </a:solidFill>
        </a:ln>
      </dgm:spPr>
      <dgm:t>
        <a:bodyPr/>
        <a:lstStyle/>
        <a:p>
          <a:pPr algn="l"/>
          <a:r>
            <a:rPr lang="en-US">
              <a:latin typeface="Arial" panose="020B0604020202020204" pitchFamily="34" charset="0"/>
              <a:cs typeface="Arial" panose="020B0604020202020204" pitchFamily="34" charset="0"/>
            </a:rPr>
            <a:t>Cost</a:t>
          </a:r>
        </a:p>
      </dgm:t>
    </dgm:pt>
    <dgm:pt modelId="{B0B76E48-8B74-405C-B0AA-A48D3B28608E}" type="parTrans" cxnId="{56E78F5E-EA08-47A1-A0CF-C58A21809C58}">
      <dgm:prSet/>
      <dgm:spPr/>
      <dgm:t>
        <a:bodyPr/>
        <a:lstStyle/>
        <a:p>
          <a:endParaRPr lang="en-US"/>
        </a:p>
      </dgm:t>
    </dgm:pt>
    <dgm:pt modelId="{A79450A2-A569-4DCE-A7F6-494CE76C0E2C}" type="sibTrans" cxnId="{56E78F5E-EA08-47A1-A0CF-C58A21809C58}">
      <dgm:prSet/>
      <dgm:spPr/>
      <dgm:t>
        <a:bodyPr/>
        <a:lstStyle/>
        <a:p>
          <a:endParaRPr lang="en-US"/>
        </a:p>
      </dgm:t>
    </dgm:pt>
    <dgm:pt modelId="{4B4A168B-DFC4-48D6-B4FD-C98CFE18FBA5}">
      <dgm:prSet/>
      <dgm:spPr/>
      <dgm:t>
        <a:bodyPr/>
        <a:lstStyle/>
        <a:p>
          <a:r>
            <a:rPr lang="en-US" dirty="0">
              <a:latin typeface="Arial" panose="020B0604020202020204" pitchFamily="34" charset="0"/>
              <a:cs typeface="Arial" panose="020B0604020202020204" pitchFamily="34" charset="0"/>
            </a:rPr>
            <a:t>Completing a microbiology course decreases cost of learning for everyone regardless of major</a:t>
          </a:r>
        </a:p>
      </dgm:t>
    </dgm:pt>
    <dgm:pt modelId="{2F3718D0-B06D-4F33-AB1A-241AEB296F78}" type="parTrans" cxnId="{1057D32E-0CFA-4CA6-A049-00EDFD94B1F3}">
      <dgm:prSet/>
      <dgm:spPr/>
      <dgm:t>
        <a:bodyPr/>
        <a:lstStyle/>
        <a:p>
          <a:endParaRPr lang="en-US"/>
        </a:p>
      </dgm:t>
    </dgm:pt>
    <dgm:pt modelId="{38A1E5CE-BB2E-4810-AFF5-0FFCF846753A}" type="sibTrans" cxnId="{1057D32E-0CFA-4CA6-A049-00EDFD94B1F3}">
      <dgm:prSet/>
      <dgm:spPr/>
      <dgm:t>
        <a:bodyPr/>
        <a:lstStyle/>
        <a:p>
          <a:endParaRPr lang="en-US"/>
        </a:p>
      </dgm:t>
    </dgm:pt>
    <dgm:pt modelId="{BD0BD2F2-DEC1-48FB-BEDF-E4CD577BD164}">
      <dgm:prSet/>
      <dgm:spPr/>
      <dgm:t>
        <a:bodyPr/>
        <a:lstStyle/>
        <a:p>
          <a:r>
            <a:rPr lang="en-US">
              <a:latin typeface="Arial" panose="020B0604020202020204" pitchFamily="34" charset="0"/>
              <a:cs typeface="Arial" panose="020B0604020202020204" pitchFamily="34" charset="0"/>
            </a:rPr>
            <a:t>Interest</a:t>
          </a:r>
        </a:p>
      </dgm:t>
    </dgm:pt>
    <dgm:pt modelId="{975CBD13-DD9E-42E0-8B42-E9DA47D459DA}" type="parTrans" cxnId="{AFB93566-3F45-4AFA-AE71-9C02D48C8F66}">
      <dgm:prSet/>
      <dgm:spPr/>
      <dgm:t>
        <a:bodyPr/>
        <a:lstStyle/>
        <a:p>
          <a:endParaRPr lang="en-US"/>
        </a:p>
      </dgm:t>
    </dgm:pt>
    <dgm:pt modelId="{A9F57AE0-EBF0-4A41-AE20-C3DE8D0B6F85}" type="sibTrans" cxnId="{AFB93566-3F45-4AFA-AE71-9C02D48C8F66}">
      <dgm:prSet/>
      <dgm:spPr/>
      <dgm:t>
        <a:bodyPr/>
        <a:lstStyle/>
        <a:p>
          <a:endParaRPr lang="en-US"/>
        </a:p>
      </dgm:t>
    </dgm:pt>
    <dgm:pt modelId="{1F6AE680-36B2-4FA6-90A8-219FBA6B595A}">
      <dgm:prSet/>
      <dgm:spPr/>
      <dgm:t>
        <a:bodyPr/>
        <a:lstStyle/>
        <a:p>
          <a:pPr algn="l"/>
          <a:r>
            <a:rPr lang="en-US" dirty="0">
              <a:latin typeface="Arial" panose="020B0604020202020204" pitchFamily="34" charset="0"/>
              <a:cs typeface="Arial" panose="020B0604020202020204" pitchFamily="34" charset="0"/>
            </a:rPr>
            <a:t>Completing a microbiology course increases interest in non-nursing majors</a:t>
          </a:r>
        </a:p>
      </dgm:t>
    </dgm:pt>
    <dgm:pt modelId="{160D72F9-25D6-4A32-BF2D-718E9A6DFE15}" type="parTrans" cxnId="{891332A7-6E85-4AD1-9AE8-2E235077D723}">
      <dgm:prSet/>
      <dgm:spPr/>
      <dgm:t>
        <a:bodyPr/>
        <a:lstStyle/>
        <a:p>
          <a:endParaRPr lang="en-US"/>
        </a:p>
      </dgm:t>
    </dgm:pt>
    <dgm:pt modelId="{DEC1C840-F553-4FD1-878D-49A97B23FEA4}" type="sibTrans" cxnId="{891332A7-6E85-4AD1-9AE8-2E235077D723}">
      <dgm:prSet/>
      <dgm:spPr/>
      <dgm:t>
        <a:bodyPr/>
        <a:lstStyle/>
        <a:p>
          <a:endParaRPr lang="en-US"/>
        </a:p>
      </dgm:t>
    </dgm:pt>
    <dgm:pt modelId="{AA037A42-DAD7-4E83-88ED-07CBAB0B908B}">
      <dgm:prSet/>
      <dgm:spPr/>
      <dgm:t>
        <a:bodyPr/>
        <a:lstStyle/>
        <a:p>
          <a:pPr algn="l"/>
          <a:r>
            <a:rPr lang="en-US" dirty="0">
              <a:latin typeface="Arial" panose="020B0604020202020204" pitchFamily="34" charset="0"/>
              <a:cs typeface="Arial" panose="020B0604020202020204" pitchFamily="34" charset="0"/>
            </a:rPr>
            <a:t>Nurses show no increased interest despite </a:t>
          </a:r>
          <a:r>
            <a:rPr lang="en-US" dirty="0" err="1">
              <a:latin typeface="Arial" panose="020B0604020202020204" pitchFamily="34" charset="0"/>
              <a:cs typeface="Arial" panose="020B0604020202020204" pitchFamily="34" charset="0"/>
            </a:rPr>
            <a:t>nursification</a:t>
          </a:r>
          <a:endParaRPr lang="en-US" dirty="0">
            <a:latin typeface="Arial" panose="020B0604020202020204" pitchFamily="34" charset="0"/>
            <a:cs typeface="Arial" panose="020B0604020202020204" pitchFamily="34" charset="0"/>
          </a:endParaRPr>
        </a:p>
      </dgm:t>
    </dgm:pt>
    <dgm:pt modelId="{3CC12DB3-6394-41A2-A31A-97E4DAEC4C64}" type="parTrans" cxnId="{13E87F5A-A68F-4644-A632-9ED05B8B8F31}">
      <dgm:prSet/>
      <dgm:spPr/>
      <dgm:t>
        <a:bodyPr/>
        <a:lstStyle/>
        <a:p>
          <a:endParaRPr lang="en-US"/>
        </a:p>
      </dgm:t>
    </dgm:pt>
    <dgm:pt modelId="{FCC3B363-473C-4A71-BF5F-A93F8CA2F7B4}" type="sibTrans" cxnId="{13E87F5A-A68F-4644-A632-9ED05B8B8F31}">
      <dgm:prSet/>
      <dgm:spPr/>
      <dgm:t>
        <a:bodyPr/>
        <a:lstStyle/>
        <a:p>
          <a:endParaRPr lang="en-US"/>
        </a:p>
      </dgm:t>
    </dgm:pt>
    <dgm:pt modelId="{05C08963-BA50-41A6-83AF-72E057397C56}" type="pres">
      <dgm:prSet presAssocID="{6AA7C33E-7B6D-446C-B524-E23DEF184C34}" presName="linear" presStyleCnt="0">
        <dgm:presLayoutVars>
          <dgm:dir/>
          <dgm:animLvl val="lvl"/>
          <dgm:resizeHandles val="exact"/>
        </dgm:presLayoutVars>
      </dgm:prSet>
      <dgm:spPr/>
    </dgm:pt>
    <dgm:pt modelId="{375E37F9-631C-49A0-96F7-1B0598851D0E}" type="pres">
      <dgm:prSet presAssocID="{8B60ED88-27FC-40DD-8D24-84E815921F4D}" presName="parentLin" presStyleCnt="0"/>
      <dgm:spPr/>
    </dgm:pt>
    <dgm:pt modelId="{35B5C7A7-9868-4187-A45C-E3E5CF5E2AAE}" type="pres">
      <dgm:prSet presAssocID="{8B60ED88-27FC-40DD-8D24-84E815921F4D}" presName="parentLeftMargin" presStyleLbl="node1" presStyleIdx="0" presStyleCnt="3"/>
      <dgm:spPr/>
    </dgm:pt>
    <dgm:pt modelId="{F3D67B89-92C9-49FE-BEDF-9BE1716614F4}" type="pres">
      <dgm:prSet presAssocID="{8B60ED88-27FC-40DD-8D24-84E815921F4D}" presName="parentText" presStyleLbl="node1" presStyleIdx="0" presStyleCnt="3">
        <dgm:presLayoutVars>
          <dgm:chMax val="0"/>
          <dgm:bulletEnabled val="1"/>
        </dgm:presLayoutVars>
      </dgm:prSet>
      <dgm:spPr/>
    </dgm:pt>
    <dgm:pt modelId="{14E9C97A-6262-4CCA-A617-C25720838492}" type="pres">
      <dgm:prSet presAssocID="{8B60ED88-27FC-40DD-8D24-84E815921F4D}" presName="negativeSpace" presStyleCnt="0"/>
      <dgm:spPr/>
    </dgm:pt>
    <dgm:pt modelId="{7AB58EF6-7601-413E-B55F-4C3FF1C7F3B4}" type="pres">
      <dgm:prSet presAssocID="{8B60ED88-27FC-40DD-8D24-84E815921F4D}" presName="childText" presStyleLbl="conFgAcc1" presStyleIdx="0" presStyleCnt="3">
        <dgm:presLayoutVars>
          <dgm:bulletEnabled val="1"/>
        </dgm:presLayoutVars>
      </dgm:prSet>
      <dgm:spPr/>
    </dgm:pt>
    <dgm:pt modelId="{F0DF10C0-24D7-4744-B589-65F6D7D5D4A8}" type="pres">
      <dgm:prSet presAssocID="{07CE933F-ABB2-4E68-B2FC-F1562E281407}" presName="spaceBetweenRectangles" presStyleCnt="0"/>
      <dgm:spPr/>
    </dgm:pt>
    <dgm:pt modelId="{F23C2AE4-4D88-4615-BAE4-2A7A712CC57F}" type="pres">
      <dgm:prSet presAssocID="{7C9BC318-2150-4C70-916F-4AD0BFF9CD13}" presName="parentLin" presStyleCnt="0"/>
      <dgm:spPr/>
    </dgm:pt>
    <dgm:pt modelId="{93D07BBF-4FCC-4D7B-B1D1-62FE6B3B3C06}" type="pres">
      <dgm:prSet presAssocID="{7C9BC318-2150-4C70-916F-4AD0BFF9CD13}" presName="parentLeftMargin" presStyleLbl="node1" presStyleIdx="0" presStyleCnt="3"/>
      <dgm:spPr/>
    </dgm:pt>
    <dgm:pt modelId="{2FA84C23-768A-41DD-88E5-7CA0B49646AD}" type="pres">
      <dgm:prSet presAssocID="{7C9BC318-2150-4C70-916F-4AD0BFF9CD13}" presName="parentText" presStyleLbl="node1" presStyleIdx="1" presStyleCnt="3">
        <dgm:presLayoutVars>
          <dgm:chMax val="0"/>
          <dgm:bulletEnabled val="1"/>
        </dgm:presLayoutVars>
      </dgm:prSet>
      <dgm:spPr/>
    </dgm:pt>
    <dgm:pt modelId="{42850CCF-8998-4DE8-ADDC-9FD3B6A37C02}" type="pres">
      <dgm:prSet presAssocID="{7C9BC318-2150-4C70-916F-4AD0BFF9CD13}" presName="negativeSpace" presStyleCnt="0"/>
      <dgm:spPr/>
    </dgm:pt>
    <dgm:pt modelId="{2BD300F5-A272-4056-BCB8-0AAC90CE0092}" type="pres">
      <dgm:prSet presAssocID="{7C9BC318-2150-4C70-916F-4AD0BFF9CD13}" presName="childText" presStyleLbl="conFgAcc1" presStyleIdx="1" presStyleCnt="3">
        <dgm:presLayoutVars>
          <dgm:bulletEnabled val="1"/>
        </dgm:presLayoutVars>
      </dgm:prSet>
      <dgm:spPr/>
    </dgm:pt>
    <dgm:pt modelId="{4C213E49-B927-4267-92F9-2BB1B9394878}" type="pres">
      <dgm:prSet presAssocID="{A79450A2-A569-4DCE-A7F6-494CE76C0E2C}" presName="spaceBetweenRectangles" presStyleCnt="0"/>
      <dgm:spPr/>
    </dgm:pt>
    <dgm:pt modelId="{2614B4A0-7177-4BCA-8B30-0F192F359AB0}" type="pres">
      <dgm:prSet presAssocID="{BD0BD2F2-DEC1-48FB-BEDF-E4CD577BD164}" presName="parentLin" presStyleCnt="0"/>
      <dgm:spPr/>
    </dgm:pt>
    <dgm:pt modelId="{B60ED050-278C-42D6-AC5E-79594A9A6581}" type="pres">
      <dgm:prSet presAssocID="{BD0BD2F2-DEC1-48FB-BEDF-E4CD577BD164}" presName="parentLeftMargin" presStyleLbl="node1" presStyleIdx="1" presStyleCnt="3"/>
      <dgm:spPr/>
    </dgm:pt>
    <dgm:pt modelId="{D2863B96-FAF0-4319-8329-67082EB1E4D4}" type="pres">
      <dgm:prSet presAssocID="{BD0BD2F2-DEC1-48FB-BEDF-E4CD577BD164}" presName="parentText" presStyleLbl="node1" presStyleIdx="2" presStyleCnt="3">
        <dgm:presLayoutVars>
          <dgm:chMax val="0"/>
          <dgm:bulletEnabled val="1"/>
        </dgm:presLayoutVars>
      </dgm:prSet>
      <dgm:spPr/>
    </dgm:pt>
    <dgm:pt modelId="{DC20163F-2B51-44B4-8AA0-A60E0EE3B3D9}" type="pres">
      <dgm:prSet presAssocID="{BD0BD2F2-DEC1-48FB-BEDF-E4CD577BD164}" presName="negativeSpace" presStyleCnt="0"/>
      <dgm:spPr/>
    </dgm:pt>
    <dgm:pt modelId="{CA694A9B-407F-49F8-8DDB-BDC0DE4F8873}" type="pres">
      <dgm:prSet presAssocID="{BD0BD2F2-DEC1-48FB-BEDF-E4CD577BD164}" presName="childText" presStyleLbl="conFgAcc1" presStyleIdx="2" presStyleCnt="3">
        <dgm:presLayoutVars>
          <dgm:bulletEnabled val="1"/>
        </dgm:presLayoutVars>
      </dgm:prSet>
      <dgm:spPr/>
    </dgm:pt>
  </dgm:ptLst>
  <dgm:cxnLst>
    <dgm:cxn modelId="{27C3C506-6E2A-490D-8557-828BE5D8B3C1}" srcId="{6AA7C33E-7B6D-446C-B524-E23DEF184C34}" destId="{8B60ED88-27FC-40DD-8D24-84E815921F4D}" srcOrd="0" destOrd="0" parTransId="{63A1114A-81B1-4348-ABA9-F0CD23C3DC43}" sibTransId="{07CE933F-ABB2-4E68-B2FC-F1562E281407}"/>
    <dgm:cxn modelId="{45C2CD16-C6A4-4306-A9B4-418855FC712F}" type="presOf" srcId="{8B60ED88-27FC-40DD-8D24-84E815921F4D}" destId="{35B5C7A7-9868-4187-A45C-E3E5CF5E2AAE}" srcOrd="0" destOrd="0" presId="urn:microsoft.com/office/officeart/2005/8/layout/list1"/>
    <dgm:cxn modelId="{F5292919-3412-44C2-96A0-9F06DCFAE8E2}" type="presOf" srcId="{BD0BD2F2-DEC1-48FB-BEDF-E4CD577BD164}" destId="{B60ED050-278C-42D6-AC5E-79594A9A6581}" srcOrd="0" destOrd="0" presId="urn:microsoft.com/office/officeart/2005/8/layout/list1"/>
    <dgm:cxn modelId="{1057D32E-0CFA-4CA6-A049-00EDFD94B1F3}" srcId="{7C9BC318-2150-4C70-916F-4AD0BFF9CD13}" destId="{4B4A168B-DFC4-48D6-B4FD-C98CFE18FBA5}" srcOrd="0" destOrd="0" parTransId="{2F3718D0-B06D-4F33-AB1A-241AEB296F78}" sibTransId="{38A1E5CE-BB2E-4810-AFF5-0FFCF846753A}"/>
    <dgm:cxn modelId="{56E78F5E-EA08-47A1-A0CF-C58A21809C58}" srcId="{6AA7C33E-7B6D-446C-B524-E23DEF184C34}" destId="{7C9BC318-2150-4C70-916F-4AD0BFF9CD13}" srcOrd="1" destOrd="0" parTransId="{B0B76E48-8B74-405C-B0AA-A48D3B28608E}" sibTransId="{A79450A2-A569-4DCE-A7F6-494CE76C0E2C}"/>
    <dgm:cxn modelId="{AFB93566-3F45-4AFA-AE71-9C02D48C8F66}" srcId="{6AA7C33E-7B6D-446C-B524-E23DEF184C34}" destId="{BD0BD2F2-DEC1-48FB-BEDF-E4CD577BD164}" srcOrd="2" destOrd="0" parTransId="{975CBD13-DD9E-42E0-8B42-E9DA47D459DA}" sibTransId="{A9F57AE0-EBF0-4A41-AE20-C3DE8D0B6F85}"/>
    <dgm:cxn modelId="{7AB99C72-3072-48A5-A115-1BFF04AA4F49}" type="presOf" srcId="{0BD254FA-6E10-4CCB-B7D1-3FCF9145E0FC}" destId="{7AB58EF6-7601-413E-B55F-4C3FF1C7F3B4}" srcOrd="0" destOrd="1" presId="urn:microsoft.com/office/officeart/2005/8/layout/list1"/>
    <dgm:cxn modelId="{13E87F5A-A68F-4644-A632-9ED05B8B8F31}" srcId="{BD0BD2F2-DEC1-48FB-BEDF-E4CD577BD164}" destId="{AA037A42-DAD7-4E83-88ED-07CBAB0B908B}" srcOrd="1" destOrd="0" parTransId="{3CC12DB3-6394-41A2-A31A-97E4DAEC4C64}" sibTransId="{FCC3B363-473C-4A71-BF5F-A93F8CA2F7B4}"/>
    <dgm:cxn modelId="{AECCFB85-3D2C-4D3D-B3AA-7E1AB42560C4}" type="presOf" srcId="{7C9BC318-2150-4C70-916F-4AD0BFF9CD13}" destId="{93D07BBF-4FCC-4D7B-B1D1-62FE6B3B3C06}" srcOrd="0" destOrd="0" presId="urn:microsoft.com/office/officeart/2005/8/layout/list1"/>
    <dgm:cxn modelId="{68F30286-4C80-4E3A-B450-A4B5C6E855B0}" type="presOf" srcId="{6AA7C33E-7B6D-446C-B524-E23DEF184C34}" destId="{05C08963-BA50-41A6-83AF-72E057397C56}" srcOrd="0" destOrd="0" presId="urn:microsoft.com/office/officeart/2005/8/layout/list1"/>
    <dgm:cxn modelId="{9A19C399-3FC5-4AC8-AEFB-BD9FDB55489F}" type="presOf" srcId="{AA037A42-DAD7-4E83-88ED-07CBAB0B908B}" destId="{CA694A9B-407F-49F8-8DDB-BDC0DE4F8873}" srcOrd="0" destOrd="1" presId="urn:microsoft.com/office/officeart/2005/8/layout/list1"/>
    <dgm:cxn modelId="{FDB7D899-A8BF-4443-B50C-4C5743C1ABD8}" type="presOf" srcId="{8B60ED88-27FC-40DD-8D24-84E815921F4D}" destId="{F3D67B89-92C9-49FE-BEDF-9BE1716614F4}" srcOrd="1" destOrd="0" presId="urn:microsoft.com/office/officeart/2005/8/layout/list1"/>
    <dgm:cxn modelId="{5AEFFC99-4E60-4278-B071-893B645B698D}" type="presOf" srcId="{1F6AE680-36B2-4FA6-90A8-219FBA6B595A}" destId="{CA694A9B-407F-49F8-8DDB-BDC0DE4F8873}" srcOrd="0" destOrd="0" presId="urn:microsoft.com/office/officeart/2005/8/layout/list1"/>
    <dgm:cxn modelId="{891332A7-6E85-4AD1-9AE8-2E235077D723}" srcId="{BD0BD2F2-DEC1-48FB-BEDF-E4CD577BD164}" destId="{1F6AE680-36B2-4FA6-90A8-219FBA6B595A}" srcOrd="0" destOrd="0" parTransId="{160D72F9-25D6-4A32-BF2D-718E9A6DFE15}" sibTransId="{DEC1C840-F553-4FD1-878D-49A97B23FEA4}"/>
    <dgm:cxn modelId="{B4BF7AAD-9B5E-4CD2-B8F7-F30F07F1EC2B}" srcId="{8B60ED88-27FC-40DD-8D24-84E815921F4D}" destId="{9CA89D2E-A5E5-46E7-94D8-E727475944E0}" srcOrd="0" destOrd="0" parTransId="{4874DAE7-86B3-4BA4-B2CD-059470B662D3}" sibTransId="{5227DB1D-64D6-4B13-A3A3-77A9C71ED1AB}"/>
    <dgm:cxn modelId="{D39C04B5-4C4C-4C29-8B2D-CDFEBDA8571C}" type="presOf" srcId="{BD0BD2F2-DEC1-48FB-BEDF-E4CD577BD164}" destId="{D2863B96-FAF0-4319-8329-67082EB1E4D4}" srcOrd="1" destOrd="0" presId="urn:microsoft.com/office/officeart/2005/8/layout/list1"/>
    <dgm:cxn modelId="{D84730B9-049E-484B-920D-C0BD07579F96}" srcId="{8B60ED88-27FC-40DD-8D24-84E815921F4D}" destId="{0BD254FA-6E10-4CCB-B7D1-3FCF9145E0FC}" srcOrd="1" destOrd="0" parTransId="{8E493F9B-2F93-4F0F-A946-B0A131B6FEE1}" sibTransId="{0563BAF2-6D79-4176-ABBB-A47BD468B268}"/>
    <dgm:cxn modelId="{5E5CA8BB-66E0-4F8E-8A2D-98AF1794762E}" type="presOf" srcId="{9CA89D2E-A5E5-46E7-94D8-E727475944E0}" destId="{7AB58EF6-7601-413E-B55F-4C3FF1C7F3B4}" srcOrd="0" destOrd="0" presId="urn:microsoft.com/office/officeart/2005/8/layout/list1"/>
    <dgm:cxn modelId="{C7200DC4-47B4-4DD0-B16E-C61826C1A710}" type="presOf" srcId="{7C9BC318-2150-4C70-916F-4AD0BFF9CD13}" destId="{2FA84C23-768A-41DD-88E5-7CA0B49646AD}" srcOrd="1" destOrd="0" presId="urn:microsoft.com/office/officeart/2005/8/layout/list1"/>
    <dgm:cxn modelId="{1E5F82F8-2AC2-457F-B350-4060D53FFBD0}" type="presOf" srcId="{4B4A168B-DFC4-48D6-B4FD-C98CFE18FBA5}" destId="{2BD300F5-A272-4056-BCB8-0AAC90CE0092}" srcOrd="0" destOrd="0" presId="urn:microsoft.com/office/officeart/2005/8/layout/list1"/>
    <dgm:cxn modelId="{06DDD28E-18FF-42C9-889E-18862F91F511}" type="presParOf" srcId="{05C08963-BA50-41A6-83AF-72E057397C56}" destId="{375E37F9-631C-49A0-96F7-1B0598851D0E}" srcOrd="0" destOrd="0" presId="urn:microsoft.com/office/officeart/2005/8/layout/list1"/>
    <dgm:cxn modelId="{3C351093-6F3D-449F-865B-4CB3AB3DF281}" type="presParOf" srcId="{375E37F9-631C-49A0-96F7-1B0598851D0E}" destId="{35B5C7A7-9868-4187-A45C-E3E5CF5E2AAE}" srcOrd="0" destOrd="0" presId="urn:microsoft.com/office/officeart/2005/8/layout/list1"/>
    <dgm:cxn modelId="{ADF3A017-7054-441A-9C52-EA9F456290C9}" type="presParOf" srcId="{375E37F9-631C-49A0-96F7-1B0598851D0E}" destId="{F3D67B89-92C9-49FE-BEDF-9BE1716614F4}" srcOrd="1" destOrd="0" presId="urn:microsoft.com/office/officeart/2005/8/layout/list1"/>
    <dgm:cxn modelId="{2FF51AE4-E28A-433C-AB89-6905222B4463}" type="presParOf" srcId="{05C08963-BA50-41A6-83AF-72E057397C56}" destId="{14E9C97A-6262-4CCA-A617-C25720838492}" srcOrd="1" destOrd="0" presId="urn:microsoft.com/office/officeart/2005/8/layout/list1"/>
    <dgm:cxn modelId="{EC73460C-E5BE-4BC5-B618-0236B17169A2}" type="presParOf" srcId="{05C08963-BA50-41A6-83AF-72E057397C56}" destId="{7AB58EF6-7601-413E-B55F-4C3FF1C7F3B4}" srcOrd="2" destOrd="0" presId="urn:microsoft.com/office/officeart/2005/8/layout/list1"/>
    <dgm:cxn modelId="{DAF9E3CB-0CBF-45B8-A903-325BF58242BF}" type="presParOf" srcId="{05C08963-BA50-41A6-83AF-72E057397C56}" destId="{F0DF10C0-24D7-4744-B589-65F6D7D5D4A8}" srcOrd="3" destOrd="0" presId="urn:microsoft.com/office/officeart/2005/8/layout/list1"/>
    <dgm:cxn modelId="{293F826E-4350-41C2-810C-B7B80AA26195}" type="presParOf" srcId="{05C08963-BA50-41A6-83AF-72E057397C56}" destId="{F23C2AE4-4D88-4615-BAE4-2A7A712CC57F}" srcOrd="4" destOrd="0" presId="urn:microsoft.com/office/officeart/2005/8/layout/list1"/>
    <dgm:cxn modelId="{1823D336-7F9D-4F33-A670-3C580EBE2B17}" type="presParOf" srcId="{F23C2AE4-4D88-4615-BAE4-2A7A712CC57F}" destId="{93D07BBF-4FCC-4D7B-B1D1-62FE6B3B3C06}" srcOrd="0" destOrd="0" presId="urn:microsoft.com/office/officeart/2005/8/layout/list1"/>
    <dgm:cxn modelId="{8F1FE8A3-93A6-4C17-8E75-316FC2827046}" type="presParOf" srcId="{F23C2AE4-4D88-4615-BAE4-2A7A712CC57F}" destId="{2FA84C23-768A-41DD-88E5-7CA0B49646AD}" srcOrd="1" destOrd="0" presId="urn:microsoft.com/office/officeart/2005/8/layout/list1"/>
    <dgm:cxn modelId="{1F14ACF7-796B-4458-B491-0AA2F891208D}" type="presParOf" srcId="{05C08963-BA50-41A6-83AF-72E057397C56}" destId="{42850CCF-8998-4DE8-ADDC-9FD3B6A37C02}" srcOrd="5" destOrd="0" presId="urn:microsoft.com/office/officeart/2005/8/layout/list1"/>
    <dgm:cxn modelId="{6678BC2F-8533-4036-95E2-F896DFD5E3A0}" type="presParOf" srcId="{05C08963-BA50-41A6-83AF-72E057397C56}" destId="{2BD300F5-A272-4056-BCB8-0AAC90CE0092}" srcOrd="6" destOrd="0" presId="urn:microsoft.com/office/officeart/2005/8/layout/list1"/>
    <dgm:cxn modelId="{DE0EE670-6D2A-4956-A3D5-696119984321}" type="presParOf" srcId="{05C08963-BA50-41A6-83AF-72E057397C56}" destId="{4C213E49-B927-4267-92F9-2BB1B9394878}" srcOrd="7" destOrd="0" presId="urn:microsoft.com/office/officeart/2005/8/layout/list1"/>
    <dgm:cxn modelId="{81573833-0696-489B-80A0-DCCB3F0C7B22}" type="presParOf" srcId="{05C08963-BA50-41A6-83AF-72E057397C56}" destId="{2614B4A0-7177-4BCA-8B30-0F192F359AB0}" srcOrd="8" destOrd="0" presId="urn:microsoft.com/office/officeart/2005/8/layout/list1"/>
    <dgm:cxn modelId="{6B289D68-91CD-4B38-ACA1-7F073318DFE5}" type="presParOf" srcId="{2614B4A0-7177-4BCA-8B30-0F192F359AB0}" destId="{B60ED050-278C-42D6-AC5E-79594A9A6581}" srcOrd="0" destOrd="0" presId="urn:microsoft.com/office/officeart/2005/8/layout/list1"/>
    <dgm:cxn modelId="{1E8E2B20-CAF5-490C-A33C-6A50AD1D0078}" type="presParOf" srcId="{2614B4A0-7177-4BCA-8B30-0F192F359AB0}" destId="{D2863B96-FAF0-4319-8329-67082EB1E4D4}" srcOrd="1" destOrd="0" presId="urn:microsoft.com/office/officeart/2005/8/layout/list1"/>
    <dgm:cxn modelId="{964398EE-F63F-44EC-B7D5-F981E37E287F}" type="presParOf" srcId="{05C08963-BA50-41A6-83AF-72E057397C56}" destId="{DC20163F-2B51-44B4-8AA0-A60E0EE3B3D9}" srcOrd="9" destOrd="0" presId="urn:microsoft.com/office/officeart/2005/8/layout/list1"/>
    <dgm:cxn modelId="{902707B3-CFA7-4129-B3DC-E3F7B288EA93}" type="presParOf" srcId="{05C08963-BA50-41A6-83AF-72E057397C56}" destId="{CA694A9B-407F-49F8-8DDB-BDC0DE4F8873}" srcOrd="10" destOrd="0" presId="urn:microsoft.com/office/officeart/2005/8/layout/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1DD696-9169-447B-9D9E-D1F3FE517E7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094D869-C126-4F29-9736-90810D22FB71}">
      <dgm:prSet/>
      <dgm:spPr/>
      <dgm:t>
        <a:bodyPr/>
        <a:lstStyle/>
        <a:p>
          <a:pPr>
            <a:lnSpc>
              <a:spcPct val="100000"/>
            </a:lnSpc>
          </a:pPr>
          <a:r>
            <a:rPr lang="en-US" dirty="0">
              <a:latin typeface="Arial" panose="020B0604020202020204" pitchFamily="34" charset="0"/>
              <a:cs typeface="Arial" panose="020B0604020202020204" pitchFamily="34" charset="0"/>
            </a:rPr>
            <a:t>Nursing student perceptions of microbiology may be improved from past overall</a:t>
          </a:r>
        </a:p>
      </dgm:t>
    </dgm:pt>
    <dgm:pt modelId="{D7CD067D-7BD8-4CD2-8809-FA63CA75E264}" type="parTrans" cxnId="{534A9088-6840-42C8-871B-26A81E8A590D}">
      <dgm:prSet/>
      <dgm:spPr/>
      <dgm:t>
        <a:bodyPr/>
        <a:lstStyle/>
        <a:p>
          <a:endParaRPr lang="en-US"/>
        </a:p>
      </dgm:t>
    </dgm:pt>
    <dgm:pt modelId="{D8DE3784-8E02-420F-B6FF-CC21873CC7FE}" type="sibTrans" cxnId="{534A9088-6840-42C8-871B-26A81E8A590D}">
      <dgm:prSet/>
      <dgm:spPr/>
      <dgm:t>
        <a:bodyPr/>
        <a:lstStyle/>
        <a:p>
          <a:endParaRPr lang="en-US"/>
        </a:p>
      </dgm:t>
    </dgm:pt>
    <dgm:pt modelId="{8B2BFDB2-9B49-46D7-B7C7-489E417E14EA}">
      <dgm:prSet/>
      <dgm:spPr/>
      <dgm:t>
        <a:bodyPr/>
        <a:lstStyle/>
        <a:p>
          <a:pPr>
            <a:lnSpc>
              <a:spcPct val="100000"/>
            </a:lnSpc>
          </a:pPr>
          <a:r>
            <a:rPr lang="en-US" dirty="0">
              <a:latin typeface="Arial" panose="020B0604020202020204" pitchFamily="34" charset="0"/>
              <a:cs typeface="Arial" panose="020B0604020202020204" pitchFamily="34" charset="0"/>
            </a:rPr>
            <a:t>Disconnect persists between nursing expectations vs. reality</a:t>
          </a:r>
        </a:p>
      </dgm:t>
    </dgm:pt>
    <dgm:pt modelId="{1AABC21F-3036-4E7C-BDDA-87ADEF0355AF}" type="parTrans" cxnId="{8551C56E-51BE-4EC1-81CD-25A015BBF835}">
      <dgm:prSet/>
      <dgm:spPr/>
      <dgm:t>
        <a:bodyPr/>
        <a:lstStyle/>
        <a:p>
          <a:endParaRPr lang="en-US"/>
        </a:p>
      </dgm:t>
    </dgm:pt>
    <dgm:pt modelId="{A5CF33C4-F2EA-4FAF-A387-B4242A1C492D}" type="sibTrans" cxnId="{8551C56E-51BE-4EC1-81CD-25A015BBF835}">
      <dgm:prSet/>
      <dgm:spPr/>
      <dgm:t>
        <a:bodyPr/>
        <a:lstStyle/>
        <a:p>
          <a:endParaRPr lang="en-US"/>
        </a:p>
      </dgm:t>
    </dgm:pt>
    <dgm:pt modelId="{A6A05217-C4F8-4F7B-8D83-6503A764A6BE}">
      <dgm:prSet/>
      <dgm:spPr/>
      <dgm:t>
        <a:bodyPr/>
        <a:lstStyle/>
        <a:p>
          <a:pPr>
            <a:lnSpc>
              <a:spcPct val="100000"/>
            </a:lnSpc>
          </a:pPr>
          <a:r>
            <a:rPr lang="en-US" dirty="0">
              <a:latin typeface="Arial" panose="020B0604020202020204" pitchFamily="34" charset="0"/>
              <a:cs typeface="Arial" panose="020B0604020202020204" pitchFamily="34" charset="0"/>
            </a:rPr>
            <a:t>More explicit utility value intervention may be needed </a:t>
          </a:r>
        </a:p>
      </dgm:t>
    </dgm:pt>
    <dgm:pt modelId="{369AB19F-FC9F-4C4B-9EF1-CD4CB67CE1ED}" type="parTrans" cxnId="{C97C8D84-728C-4ECA-9AD7-0DAB2C78E486}">
      <dgm:prSet/>
      <dgm:spPr/>
      <dgm:t>
        <a:bodyPr/>
        <a:lstStyle/>
        <a:p>
          <a:endParaRPr lang="en-US"/>
        </a:p>
      </dgm:t>
    </dgm:pt>
    <dgm:pt modelId="{0536DF83-3D11-4DE4-AD0B-ACEF71734D69}" type="sibTrans" cxnId="{C97C8D84-728C-4ECA-9AD7-0DAB2C78E486}">
      <dgm:prSet/>
      <dgm:spPr/>
      <dgm:t>
        <a:bodyPr/>
        <a:lstStyle/>
        <a:p>
          <a:endParaRPr lang="en-US"/>
        </a:p>
      </dgm:t>
    </dgm:pt>
    <dgm:pt modelId="{E919BC48-2E3E-49C7-9498-C04F9F6D7D66}" type="pres">
      <dgm:prSet presAssocID="{511DD696-9169-447B-9D9E-D1F3FE517E76}" presName="root" presStyleCnt="0">
        <dgm:presLayoutVars>
          <dgm:dir/>
          <dgm:resizeHandles val="exact"/>
        </dgm:presLayoutVars>
      </dgm:prSet>
      <dgm:spPr/>
    </dgm:pt>
    <dgm:pt modelId="{E6310BF0-F033-4FAB-BFE6-2BA26D480CA0}" type="pres">
      <dgm:prSet presAssocID="{F094D869-C126-4F29-9736-90810D22FB71}" presName="compNode" presStyleCnt="0"/>
      <dgm:spPr/>
    </dgm:pt>
    <dgm:pt modelId="{720B5242-3F35-4107-BEC4-4F2D3A39C195}" type="pres">
      <dgm:prSet presAssocID="{F094D869-C126-4F29-9736-90810D22FB71}" presName="bgRect" presStyleLbl="bgShp" presStyleIdx="0" presStyleCnt="3"/>
      <dgm:spPr/>
    </dgm:pt>
    <dgm:pt modelId="{2E19FBAA-002E-44F8-87A9-911BCB6BB276}" type="pres">
      <dgm:prSet presAssocID="{F094D869-C126-4F29-9736-90810D22FB7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A554CBAC-E2F1-423D-84A6-E860B495DC0C}" type="pres">
      <dgm:prSet presAssocID="{F094D869-C126-4F29-9736-90810D22FB71}" presName="spaceRect" presStyleCnt="0"/>
      <dgm:spPr/>
    </dgm:pt>
    <dgm:pt modelId="{C9C14037-4533-410C-A127-3DAD373E8CE9}" type="pres">
      <dgm:prSet presAssocID="{F094D869-C126-4F29-9736-90810D22FB71}" presName="parTx" presStyleLbl="revTx" presStyleIdx="0" presStyleCnt="3">
        <dgm:presLayoutVars>
          <dgm:chMax val="0"/>
          <dgm:chPref val="0"/>
        </dgm:presLayoutVars>
      </dgm:prSet>
      <dgm:spPr/>
    </dgm:pt>
    <dgm:pt modelId="{ECC2221F-9A2A-4C61-8488-D17F3603DD93}" type="pres">
      <dgm:prSet presAssocID="{D8DE3784-8E02-420F-B6FF-CC21873CC7FE}" presName="sibTrans" presStyleCnt="0"/>
      <dgm:spPr/>
    </dgm:pt>
    <dgm:pt modelId="{F7A7D9DE-D4B8-44FD-A04B-2DE643F59D28}" type="pres">
      <dgm:prSet presAssocID="{8B2BFDB2-9B49-46D7-B7C7-489E417E14EA}" presName="compNode" presStyleCnt="0"/>
      <dgm:spPr/>
    </dgm:pt>
    <dgm:pt modelId="{7414F3D5-C7D9-4358-BE06-763F8DF4E6B7}" type="pres">
      <dgm:prSet presAssocID="{8B2BFDB2-9B49-46D7-B7C7-489E417E14EA}" presName="bgRect" presStyleLbl="bgShp" presStyleIdx="1" presStyleCnt="3"/>
      <dgm:spPr>
        <a:solidFill>
          <a:schemeClr val="accent1"/>
        </a:solidFill>
      </dgm:spPr>
    </dgm:pt>
    <dgm:pt modelId="{432E76B3-2EC5-407F-9497-A98308F0A77D}" type="pres">
      <dgm:prSet presAssocID="{8B2BFDB2-9B49-46D7-B7C7-489E417E14E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onfused face with solid fill"/>
        </a:ext>
      </dgm:extLst>
    </dgm:pt>
    <dgm:pt modelId="{01069ECE-3260-47F4-9288-EA11389985ED}" type="pres">
      <dgm:prSet presAssocID="{8B2BFDB2-9B49-46D7-B7C7-489E417E14EA}" presName="spaceRect" presStyleCnt="0"/>
      <dgm:spPr/>
    </dgm:pt>
    <dgm:pt modelId="{ACDBE5A0-B903-4DEB-BCBF-4284E18EEA76}" type="pres">
      <dgm:prSet presAssocID="{8B2BFDB2-9B49-46D7-B7C7-489E417E14EA}" presName="parTx" presStyleLbl="revTx" presStyleIdx="1" presStyleCnt="3">
        <dgm:presLayoutVars>
          <dgm:chMax val="0"/>
          <dgm:chPref val="0"/>
        </dgm:presLayoutVars>
      </dgm:prSet>
      <dgm:spPr/>
    </dgm:pt>
    <dgm:pt modelId="{662E461F-D612-471F-BE10-98856A5E9A0B}" type="pres">
      <dgm:prSet presAssocID="{A5CF33C4-F2EA-4FAF-A387-B4242A1C492D}" presName="sibTrans" presStyleCnt="0"/>
      <dgm:spPr/>
    </dgm:pt>
    <dgm:pt modelId="{87F3D9CE-940C-4CF6-87C9-4CFF50886E04}" type="pres">
      <dgm:prSet presAssocID="{A6A05217-C4F8-4F7B-8D83-6503A764A6BE}" presName="compNode" presStyleCnt="0"/>
      <dgm:spPr/>
    </dgm:pt>
    <dgm:pt modelId="{70ABD1D5-0E1D-4250-A719-744C0DBB4B71}" type="pres">
      <dgm:prSet presAssocID="{A6A05217-C4F8-4F7B-8D83-6503A764A6BE}" presName="bgRect" presStyleLbl="bgShp" presStyleIdx="2" presStyleCnt="3" custLinFactNeighborX="13843" custLinFactNeighborY="50440"/>
      <dgm:spPr/>
    </dgm:pt>
    <dgm:pt modelId="{A649103B-3C3F-4F0D-8AB7-508352131182}" type="pres">
      <dgm:prSet presAssocID="{A6A05217-C4F8-4F7B-8D83-6503A764A6B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69C97D09-89D5-4E16-B8CB-5A5C9AB5A9EB}" type="pres">
      <dgm:prSet presAssocID="{A6A05217-C4F8-4F7B-8D83-6503A764A6BE}" presName="spaceRect" presStyleCnt="0"/>
      <dgm:spPr/>
    </dgm:pt>
    <dgm:pt modelId="{2EB7060A-14F0-4D3B-A101-DA1CC42C13CC}" type="pres">
      <dgm:prSet presAssocID="{A6A05217-C4F8-4F7B-8D83-6503A764A6BE}" presName="parTx" presStyleLbl="revTx" presStyleIdx="2" presStyleCnt="3">
        <dgm:presLayoutVars>
          <dgm:chMax val="0"/>
          <dgm:chPref val="0"/>
        </dgm:presLayoutVars>
      </dgm:prSet>
      <dgm:spPr/>
    </dgm:pt>
  </dgm:ptLst>
  <dgm:cxnLst>
    <dgm:cxn modelId="{8359493D-3A9B-41BF-BF2E-182F457BD037}" type="presOf" srcId="{F094D869-C126-4F29-9736-90810D22FB71}" destId="{C9C14037-4533-410C-A127-3DAD373E8CE9}" srcOrd="0" destOrd="0" presId="urn:microsoft.com/office/officeart/2018/2/layout/IconVerticalSolidList"/>
    <dgm:cxn modelId="{90782E4A-CC6A-4524-B6E9-A8247FE11185}" type="presOf" srcId="{511DD696-9169-447B-9D9E-D1F3FE517E76}" destId="{E919BC48-2E3E-49C7-9498-C04F9F6D7D66}" srcOrd="0" destOrd="0" presId="urn:microsoft.com/office/officeart/2018/2/layout/IconVerticalSolidList"/>
    <dgm:cxn modelId="{8551C56E-51BE-4EC1-81CD-25A015BBF835}" srcId="{511DD696-9169-447B-9D9E-D1F3FE517E76}" destId="{8B2BFDB2-9B49-46D7-B7C7-489E417E14EA}" srcOrd="1" destOrd="0" parTransId="{1AABC21F-3036-4E7C-BDDA-87ADEF0355AF}" sibTransId="{A5CF33C4-F2EA-4FAF-A387-B4242A1C492D}"/>
    <dgm:cxn modelId="{C97C8D84-728C-4ECA-9AD7-0DAB2C78E486}" srcId="{511DD696-9169-447B-9D9E-D1F3FE517E76}" destId="{A6A05217-C4F8-4F7B-8D83-6503A764A6BE}" srcOrd="2" destOrd="0" parTransId="{369AB19F-FC9F-4C4B-9EF1-CD4CB67CE1ED}" sibTransId="{0536DF83-3D11-4DE4-AD0B-ACEF71734D69}"/>
    <dgm:cxn modelId="{534A9088-6840-42C8-871B-26A81E8A590D}" srcId="{511DD696-9169-447B-9D9E-D1F3FE517E76}" destId="{F094D869-C126-4F29-9736-90810D22FB71}" srcOrd="0" destOrd="0" parTransId="{D7CD067D-7BD8-4CD2-8809-FA63CA75E264}" sibTransId="{D8DE3784-8E02-420F-B6FF-CC21873CC7FE}"/>
    <dgm:cxn modelId="{E16CFDB6-785B-4F12-A8B9-D32D73906573}" type="presOf" srcId="{8B2BFDB2-9B49-46D7-B7C7-489E417E14EA}" destId="{ACDBE5A0-B903-4DEB-BCBF-4284E18EEA76}" srcOrd="0" destOrd="0" presId="urn:microsoft.com/office/officeart/2018/2/layout/IconVerticalSolidList"/>
    <dgm:cxn modelId="{AD156DD1-A973-4CFD-B0ED-96027D271A71}" type="presOf" srcId="{A6A05217-C4F8-4F7B-8D83-6503A764A6BE}" destId="{2EB7060A-14F0-4D3B-A101-DA1CC42C13CC}" srcOrd="0" destOrd="0" presId="urn:microsoft.com/office/officeart/2018/2/layout/IconVerticalSolidList"/>
    <dgm:cxn modelId="{97687F23-4BBD-4DFF-AC61-E63355755693}" type="presParOf" srcId="{E919BC48-2E3E-49C7-9498-C04F9F6D7D66}" destId="{E6310BF0-F033-4FAB-BFE6-2BA26D480CA0}" srcOrd="0" destOrd="0" presId="urn:microsoft.com/office/officeart/2018/2/layout/IconVerticalSolidList"/>
    <dgm:cxn modelId="{D68AF7BB-C934-4A1D-AB2B-97DD211599AB}" type="presParOf" srcId="{E6310BF0-F033-4FAB-BFE6-2BA26D480CA0}" destId="{720B5242-3F35-4107-BEC4-4F2D3A39C195}" srcOrd="0" destOrd="0" presId="urn:microsoft.com/office/officeart/2018/2/layout/IconVerticalSolidList"/>
    <dgm:cxn modelId="{95940964-094C-42CB-B21A-10E78A0E20C2}" type="presParOf" srcId="{E6310BF0-F033-4FAB-BFE6-2BA26D480CA0}" destId="{2E19FBAA-002E-44F8-87A9-911BCB6BB276}" srcOrd="1" destOrd="0" presId="urn:microsoft.com/office/officeart/2018/2/layout/IconVerticalSolidList"/>
    <dgm:cxn modelId="{C0134F7D-0795-4A70-9A7F-B983216C2C27}" type="presParOf" srcId="{E6310BF0-F033-4FAB-BFE6-2BA26D480CA0}" destId="{A554CBAC-E2F1-423D-84A6-E860B495DC0C}" srcOrd="2" destOrd="0" presId="urn:microsoft.com/office/officeart/2018/2/layout/IconVerticalSolidList"/>
    <dgm:cxn modelId="{16600821-795F-4A40-AD73-72EBFFB7A54B}" type="presParOf" srcId="{E6310BF0-F033-4FAB-BFE6-2BA26D480CA0}" destId="{C9C14037-4533-410C-A127-3DAD373E8CE9}" srcOrd="3" destOrd="0" presId="urn:microsoft.com/office/officeart/2018/2/layout/IconVerticalSolidList"/>
    <dgm:cxn modelId="{F04D0FA4-8335-4403-99C2-705AF09E2C8A}" type="presParOf" srcId="{E919BC48-2E3E-49C7-9498-C04F9F6D7D66}" destId="{ECC2221F-9A2A-4C61-8488-D17F3603DD93}" srcOrd="1" destOrd="0" presId="urn:microsoft.com/office/officeart/2018/2/layout/IconVerticalSolidList"/>
    <dgm:cxn modelId="{F640BD7D-69B8-4F23-9395-C153A46851CE}" type="presParOf" srcId="{E919BC48-2E3E-49C7-9498-C04F9F6D7D66}" destId="{F7A7D9DE-D4B8-44FD-A04B-2DE643F59D28}" srcOrd="2" destOrd="0" presId="urn:microsoft.com/office/officeart/2018/2/layout/IconVerticalSolidList"/>
    <dgm:cxn modelId="{396B6941-F8A6-4302-BC95-E52A319401FD}" type="presParOf" srcId="{F7A7D9DE-D4B8-44FD-A04B-2DE643F59D28}" destId="{7414F3D5-C7D9-4358-BE06-763F8DF4E6B7}" srcOrd="0" destOrd="0" presId="urn:microsoft.com/office/officeart/2018/2/layout/IconVerticalSolidList"/>
    <dgm:cxn modelId="{CE66AA5C-F062-462D-96C8-304308AF7DD6}" type="presParOf" srcId="{F7A7D9DE-D4B8-44FD-A04B-2DE643F59D28}" destId="{432E76B3-2EC5-407F-9497-A98308F0A77D}" srcOrd="1" destOrd="0" presId="urn:microsoft.com/office/officeart/2018/2/layout/IconVerticalSolidList"/>
    <dgm:cxn modelId="{1C17E07C-7AD6-45E3-A282-D95866A8C5E6}" type="presParOf" srcId="{F7A7D9DE-D4B8-44FD-A04B-2DE643F59D28}" destId="{01069ECE-3260-47F4-9288-EA11389985ED}" srcOrd="2" destOrd="0" presId="urn:microsoft.com/office/officeart/2018/2/layout/IconVerticalSolidList"/>
    <dgm:cxn modelId="{46244B65-C766-40CF-8EC1-FF518CC05305}" type="presParOf" srcId="{F7A7D9DE-D4B8-44FD-A04B-2DE643F59D28}" destId="{ACDBE5A0-B903-4DEB-BCBF-4284E18EEA76}" srcOrd="3" destOrd="0" presId="urn:microsoft.com/office/officeart/2018/2/layout/IconVerticalSolidList"/>
    <dgm:cxn modelId="{0F8D2BFB-46D2-49A1-B3F8-5651FDFDCDB3}" type="presParOf" srcId="{E919BC48-2E3E-49C7-9498-C04F9F6D7D66}" destId="{662E461F-D612-471F-BE10-98856A5E9A0B}" srcOrd="3" destOrd="0" presId="urn:microsoft.com/office/officeart/2018/2/layout/IconVerticalSolidList"/>
    <dgm:cxn modelId="{478D37F4-C3A2-4876-ADEF-05E3F7131FD5}" type="presParOf" srcId="{E919BC48-2E3E-49C7-9498-C04F9F6D7D66}" destId="{87F3D9CE-940C-4CF6-87C9-4CFF50886E04}" srcOrd="4" destOrd="0" presId="urn:microsoft.com/office/officeart/2018/2/layout/IconVerticalSolidList"/>
    <dgm:cxn modelId="{C424CA40-CC7E-4278-BC5F-C01F4FFEC829}" type="presParOf" srcId="{87F3D9CE-940C-4CF6-87C9-4CFF50886E04}" destId="{70ABD1D5-0E1D-4250-A719-744C0DBB4B71}" srcOrd="0" destOrd="0" presId="urn:microsoft.com/office/officeart/2018/2/layout/IconVerticalSolidList"/>
    <dgm:cxn modelId="{70E8E2C9-5043-41E2-95CC-C9908AC7A479}" type="presParOf" srcId="{87F3D9CE-940C-4CF6-87C9-4CFF50886E04}" destId="{A649103B-3C3F-4F0D-8AB7-508352131182}" srcOrd="1" destOrd="0" presId="urn:microsoft.com/office/officeart/2018/2/layout/IconVerticalSolidList"/>
    <dgm:cxn modelId="{7D12A652-0B74-408F-B2AE-1D8D1D90F8FB}" type="presParOf" srcId="{87F3D9CE-940C-4CF6-87C9-4CFF50886E04}" destId="{69C97D09-89D5-4E16-B8CB-5A5C9AB5A9EB}" srcOrd="2" destOrd="0" presId="urn:microsoft.com/office/officeart/2018/2/layout/IconVerticalSolidList"/>
    <dgm:cxn modelId="{D0339176-E7B9-4D0D-83B5-DA4A2F96A5DD}" type="presParOf" srcId="{87F3D9CE-940C-4CF6-87C9-4CFF50886E04}" destId="{2EB7060A-14F0-4D3B-A101-DA1CC42C13CC}" srcOrd="3" destOrd="0" presId="urn:microsoft.com/office/officeart/2018/2/layout/IconVerticalSolidList"/>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C7CB44-CDC1-46DC-8161-83CED82D51C4}"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7F37E01-4CB4-4499-85A5-B80E7D19078C}">
      <dgm:prSet custT="1"/>
      <dgm:spPr/>
      <dgm:t>
        <a:bodyPr/>
        <a:lstStyle/>
        <a:p>
          <a:pPr>
            <a:lnSpc>
              <a:spcPct val="100000"/>
            </a:lnSpc>
            <a:defRPr cap="all"/>
          </a:pPr>
          <a:r>
            <a:rPr lang="en-US" sz="2600" cap="none" baseline="0" dirty="0">
              <a:latin typeface="Arial" panose="020B0604020202020204" pitchFamily="34" charset="0"/>
              <a:cs typeface="Arial" panose="020B0604020202020204" pitchFamily="34" charset="0"/>
            </a:rPr>
            <a:t>Pre-survey before labs began</a:t>
          </a:r>
        </a:p>
      </dgm:t>
    </dgm:pt>
    <dgm:pt modelId="{4FA86FF6-BC04-45D8-888A-E0B1206E0DC3}" type="parTrans" cxnId="{5C13D5AD-D6A0-4E38-A250-05F734A1940A}">
      <dgm:prSet/>
      <dgm:spPr/>
      <dgm:t>
        <a:bodyPr/>
        <a:lstStyle/>
        <a:p>
          <a:endParaRPr lang="en-US"/>
        </a:p>
      </dgm:t>
    </dgm:pt>
    <dgm:pt modelId="{C99FC183-420F-4A1B-856A-EBAB8FA88A8A}" type="sibTrans" cxnId="{5C13D5AD-D6A0-4E38-A250-05F734A1940A}">
      <dgm:prSet/>
      <dgm:spPr/>
      <dgm:t>
        <a:bodyPr/>
        <a:lstStyle/>
        <a:p>
          <a:endParaRPr lang="en-US"/>
        </a:p>
      </dgm:t>
    </dgm:pt>
    <dgm:pt modelId="{F48090AE-01BD-4AFA-AB7C-194920FEB671}">
      <dgm:prSet custT="1"/>
      <dgm:spPr/>
      <dgm:t>
        <a:bodyPr/>
        <a:lstStyle/>
        <a:p>
          <a:pPr>
            <a:lnSpc>
              <a:spcPct val="100000"/>
            </a:lnSpc>
            <a:defRPr cap="all"/>
          </a:pPr>
          <a:r>
            <a:rPr lang="en-US" sz="2200" cap="none" baseline="0" dirty="0">
              <a:latin typeface="Arial" panose="020B0604020202020204" pitchFamily="34" charset="0"/>
              <a:cs typeface="Arial" panose="020B0604020202020204" pitchFamily="34" charset="0"/>
            </a:rPr>
            <a:t>All sections used same presentations, learned same material</a:t>
          </a:r>
        </a:p>
      </dgm:t>
    </dgm:pt>
    <dgm:pt modelId="{E7F7996F-CD78-43FD-BF2D-900B2DF8A044}" type="parTrans" cxnId="{70436CE5-4084-4639-A927-06371F458F95}">
      <dgm:prSet/>
      <dgm:spPr/>
      <dgm:t>
        <a:bodyPr/>
        <a:lstStyle/>
        <a:p>
          <a:endParaRPr lang="en-US"/>
        </a:p>
      </dgm:t>
    </dgm:pt>
    <dgm:pt modelId="{B68C1552-44F2-4204-9F57-881A43BB5379}" type="sibTrans" cxnId="{70436CE5-4084-4639-A927-06371F458F95}">
      <dgm:prSet/>
      <dgm:spPr/>
      <dgm:t>
        <a:bodyPr/>
        <a:lstStyle/>
        <a:p>
          <a:endParaRPr lang="en-US"/>
        </a:p>
      </dgm:t>
    </dgm:pt>
    <dgm:pt modelId="{4077CEDF-6008-41FB-9F66-65A4E412CCCB}">
      <dgm:prSet custT="1"/>
      <dgm:spPr/>
      <dgm:t>
        <a:bodyPr/>
        <a:lstStyle/>
        <a:p>
          <a:pPr>
            <a:lnSpc>
              <a:spcPct val="100000"/>
            </a:lnSpc>
            <a:defRPr cap="all"/>
          </a:pPr>
          <a:r>
            <a:rPr lang="en-US" sz="2600" cap="none" baseline="0" dirty="0">
              <a:latin typeface="Arial" panose="020B0604020202020204" pitchFamily="34" charset="0"/>
              <a:cs typeface="Arial" panose="020B0604020202020204" pitchFamily="34" charset="0"/>
            </a:rPr>
            <a:t>Post-survey after labs ended</a:t>
          </a:r>
        </a:p>
      </dgm:t>
    </dgm:pt>
    <dgm:pt modelId="{7CE427CE-BC93-4C28-99E1-149D26254CE1}" type="parTrans" cxnId="{FF79A07E-7999-49E4-B527-969B4D679DF4}">
      <dgm:prSet/>
      <dgm:spPr/>
      <dgm:t>
        <a:bodyPr/>
        <a:lstStyle/>
        <a:p>
          <a:endParaRPr lang="en-US"/>
        </a:p>
      </dgm:t>
    </dgm:pt>
    <dgm:pt modelId="{2E489656-BBD4-40BB-8DCD-BF2EC486FB39}" type="sibTrans" cxnId="{FF79A07E-7999-49E4-B527-969B4D679DF4}">
      <dgm:prSet/>
      <dgm:spPr/>
      <dgm:t>
        <a:bodyPr/>
        <a:lstStyle/>
        <a:p>
          <a:endParaRPr lang="en-US"/>
        </a:p>
      </dgm:t>
    </dgm:pt>
    <dgm:pt modelId="{38BBDF0F-4898-45EF-93DB-5A094D7A4151}" type="pres">
      <dgm:prSet presAssocID="{EEC7CB44-CDC1-46DC-8161-83CED82D51C4}" presName="root" presStyleCnt="0">
        <dgm:presLayoutVars>
          <dgm:dir/>
          <dgm:resizeHandles val="exact"/>
        </dgm:presLayoutVars>
      </dgm:prSet>
      <dgm:spPr/>
    </dgm:pt>
    <dgm:pt modelId="{E104FA1F-D8E6-4994-B465-5D5AEE0BE2E3}" type="pres">
      <dgm:prSet presAssocID="{47F37E01-4CB4-4499-85A5-B80E7D19078C}" presName="compNode" presStyleCnt="0"/>
      <dgm:spPr/>
    </dgm:pt>
    <dgm:pt modelId="{F2ED6A36-A4A2-49B8-ADE8-199415AB3EAF}" type="pres">
      <dgm:prSet presAssocID="{47F37E01-4CB4-4499-85A5-B80E7D19078C}" presName="iconBgRect" presStyleLbl="bgShp" presStyleIdx="0" presStyleCnt="3" custScaleX="121446" custScaleY="115576"/>
      <dgm:spPr/>
    </dgm:pt>
    <dgm:pt modelId="{0202000F-619B-430C-AF0F-6B478CC27754}" type="pres">
      <dgm:prSet presAssocID="{47F37E01-4CB4-4499-85A5-B80E7D19078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list"/>
        </a:ext>
      </dgm:extLst>
    </dgm:pt>
    <dgm:pt modelId="{1078612C-C56E-4F36-B76D-383C2F802E37}" type="pres">
      <dgm:prSet presAssocID="{47F37E01-4CB4-4499-85A5-B80E7D19078C}" presName="spaceRect" presStyleCnt="0"/>
      <dgm:spPr/>
    </dgm:pt>
    <dgm:pt modelId="{906A535C-E1ED-4BC3-88B7-140C0BBDA4AF}" type="pres">
      <dgm:prSet presAssocID="{47F37E01-4CB4-4499-85A5-B80E7D19078C}" presName="textRect" presStyleLbl="revTx" presStyleIdx="0" presStyleCnt="3">
        <dgm:presLayoutVars>
          <dgm:chMax val="1"/>
          <dgm:chPref val="1"/>
        </dgm:presLayoutVars>
      </dgm:prSet>
      <dgm:spPr/>
    </dgm:pt>
    <dgm:pt modelId="{68C7BE2B-25E1-4B88-8CD4-A6F866F97DF7}" type="pres">
      <dgm:prSet presAssocID="{C99FC183-420F-4A1B-856A-EBAB8FA88A8A}" presName="sibTrans" presStyleCnt="0"/>
      <dgm:spPr/>
    </dgm:pt>
    <dgm:pt modelId="{F21EFEF7-7260-41CD-956A-F8D9CFF186BD}" type="pres">
      <dgm:prSet presAssocID="{F48090AE-01BD-4AFA-AB7C-194920FEB671}" presName="compNode" presStyleCnt="0"/>
      <dgm:spPr/>
    </dgm:pt>
    <dgm:pt modelId="{039DDEA3-BE22-4EE3-BF54-E30683F84122}" type="pres">
      <dgm:prSet presAssocID="{F48090AE-01BD-4AFA-AB7C-194920FEB671}" presName="iconBgRect" presStyleLbl="bgShp" presStyleIdx="1" presStyleCnt="3" custScaleX="121446" custScaleY="115576"/>
      <dgm:spPr/>
    </dgm:pt>
    <dgm:pt modelId="{D1693EF3-FC13-4513-9D19-C773572027F1}" type="pres">
      <dgm:prSet presAssocID="{F48090AE-01BD-4AFA-AB7C-194920FEB671}" presName="iconRect" presStyleLbl="node1" presStyleIdx="1" presStyleCnt="3"/>
      <dgm:spPr>
        <a:blipFill>
          <a:blip xmlns:r="http://schemas.openxmlformats.org/officeDocument/2006/relationships" r:embed="rId3">
            <a:duotone>
              <a:prstClr val="black"/>
              <a:schemeClr val="accent1">
                <a:tint val="45000"/>
                <a:satMod val="400000"/>
              </a:schemeClr>
            </a:duotone>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lassroom"/>
        </a:ext>
      </dgm:extLst>
    </dgm:pt>
    <dgm:pt modelId="{E4C7E121-E3E8-45A7-A880-69378DEAD4E9}" type="pres">
      <dgm:prSet presAssocID="{F48090AE-01BD-4AFA-AB7C-194920FEB671}" presName="spaceRect" presStyleCnt="0"/>
      <dgm:spPr/>
    </dgm:pt>
    <dgm:pt modelId="{5CD84188-063E-42D6-8B20-B3C7CBCC19F3}" type="pres">
      <dgm:prSet presAssocID="{F48090AE-01BD-4AFA-AB7C-194920FEB671}" presName="textRect" presStyleLbl="revTx" presStyleIdx="1" presStyleCnt="3">
        <dgm:presLayoutVars>
          <dgm:chMax val="1"/>
          <dgm:chPref val="1"/>
        </dgm:presLayoutVars>
      </dgm:prSet>
      <dgm:spPr/>
    </dgm:pt>
    <dgm:pt modelId="{99A161B1-66F8-4DA5-A3E9-3E9CBC0790C8}" type="pres">
      <dgm:prSet presAssocID="{B68C1552-44F2-4204-9F57-881A43BB5379}" presName="sibTrans" presStyleCnt="0"/>
      <dgm:spPr/>
    </dgm:pt>
    <dgm:pt modelId="{7BA44562-A8A9-48E0-A049-3242C7DDB69C}" type="pres">
      <dgm:prSet presAssocID="{4077CEDF-6008-41FB-9F66-65A4E412CCCB}" presName="compNode" presStyleCnt="0"/>
      <dgm:spPr/>
    </dgm:pt>
    <dgm:pt modelId="{3D153F3A-D9A0-4AB5-9B90-6F6EFA039B22}" type="pres">
      <dgm:prSet presAssocID="{4077CEDF-6008-41FB-9F66-65A4E412CCCB}" presName="iconBgRect" presStyleLbl="bgShp" presStyleIdx="2" presStyleCnt="3" custScaleX="121446" custScaleY="115576"/>
      <dgm:spPr/>
    </dgm:pt>
    <dgm:pt modelId="{147C2DBD-75F8-4062-AC69-BD14AD24A233}" type="pres">
      <dgm:prSet presAssocID="{4077CEDF-6008-41FB-9F66-65A4E412CC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443574E7-2BF1-49E2-859F-097AC603C278}" type="pres">
      <dgm:prSet presAssocID="{4077CEDF-6008-41FB-9F66-65A4E412CCCB}" presName="spaceRect" presStyleCnt="0"/>
      <dgm:spPr/>
    </dgm:pt>
    <dgm:pt modelId="{FD25C950-8F64-4CE1-9F40-A237E173337B}" type="pres">
      <dgm:prSet presAssocID="{4077CEDF-6008-41FB-9F66-65A4E412CCCB}" presName="textRect" presStyleLbl="revTx" presStyleIdx="2" presStyleCnt="3">
        <dgm:presLayoutVars>
          <dgm:chMax val="1"/>
          <dgm:chPref val="1"/>
        </dgm:presLayoutVars>
      </dgm:prSet>
      <dgm:spPr/>
    </dgm:pt>
  </dgm:ptLst>
  <dgm:cxnLst>
    <dgm:cxn modelId="{62025F00-382D-4BBE-B1BB-F9DB0ED740F2}" type="presOf" srcId="{EEC7CB44-CDC1-46DC-8161-83CED82D51C4}" destId="{38BBDF0F-4898-45EF-93DB-5A094D7A4151}" srcOrd="0" destOrd="0" presId="urn:microsoft.com/office/officeart/2018/5/layout/IconCircleLabelList"/>
    <dgm:cxn modelId="{F98F465B-5383-4C0F-BD0C-33F53E054A1F}" type="presOf" srcId="{F48090AE-01BD-4AFA-AB7C-194920FEB671}" destId="{5CD84188-063E-42D6-8B20-B3C7CBCC19F3}" srcOrd="0" destOrd="0" presId="urn:microsoft.com/office/officeart/2018/5/layout/IconCircleLabelList"/>
    <dgm:cxn modelId="{91A9C460-CD3F-4822-9FD4-A78D86A39205}" type="presOf" srcId="{47F37E01-4CB4-4499-85A5-B80E7D19078C}" destId="{906A535C-E1ED-4BC3-88B7-140C0BBDA4AF}" srcOrd="0" destOrd="0" presId="urn:microsoft.com/office/officeart/2018/5/layout/IconCircleLabelList"/>
    <dgm:cxn modelId="{FF79A07E-7999-49E4-B527-969B4D679DF4}" srcId="{EEC7CB44-CDC1-46DC-8161-83CED82D51C4}" destId="{4077CEDF-6008-41FB-9F66-65A4E412CCCB}" srcOrd="2" destOrd="0" parTransId="{7CE427CE-BC93-4C28-99E1-149D26254CE1}" sibTransId="{2E489656-BBD4-40BB-8DCD-BF2EC486FB39}"/>
    <dgm:cxn modelId="{5C13D5AD-D6A0-4E38-A250-05F734A1940A}" srcId="{EEC7CB44-CDC1-46DC-8161-83CED82D51C4}" destId="{47F37E01-4CB4-4499-85A5-B80E7D19078C}" srcOrd="0" destOrd="0" parTransId="{4FA86FF6-BC04-45D8-888A-E0B1206E0DC3}" sibTransId="{C99FC183-420F-4A1B-856A-EBAB8FA88A8A}"/>
    <dgm:cxn modelId="{94EDB8C1-42FF-4DCE-9561-62D3D7FC09B4}" type="presOf" srcId="{4077CEDF-6008-41FB-9F66-65A4E412CCCB}" destId="{FD25C950-8F64-4CE1-9F40-A237E173337B}" srcOrd="0" destOrd="0" presId="urn:microsoft.com/office/officeart/2018/5/layout/IconCircleLabelList"/>
    <dgm:cxn modelId="{70436CE5-4084-4639-A927-06371F458F95}" srcId="{EEC7CB44-CDC1-46DC-8161-83CED82D51C4}" destId="{F48090AE-01BD-4AFA-AB7C-194920FEB671}" srcOrd="1" destOrd="0" parTransId="{E7F7996F-CD78-43FD-BF2D-900B2DF8A044}" sibTransId="{B68C1552-44F2-4204-9F57-881A43BB5379}"/>
    <dgm:cxn modelId="{367B21D2-ADF8-4E6B-87BC-C524B63B31C6}" type="presParOf" srcId="{38BBDF0F-4898-45EF-93DB-5A094D7A4151}" destId="{E104FA1F-D8E6-4994-B465-5D5AEE0BE2E3}" srcOrd="0" destOrd="0" presId="urn:microsoft.com/office/officeart/2018/5/layout/IconCircleLabelList"/>
    <dgm:cxn modelId="{66AC3C83-D0D4-4D20-9D31-826D992C1D12}" type="presParOf" srcId="{E104FA1F-D8E6-4994-B465-5D5AEE0BE2E3}" destId="{F2ED6A36-A4A2-49B8-ADE8-199415AB3EAF}" srcOrd="0" destOrd="0" presId="urn:microsoft.com/office/officeart/2018/5/layout/IconCircleLabelList"/>
    <dgm:cxn modelId="{7256E56F-5049-4260-895A-B18F603C397A}" type="presParOf" srcId="{E104FA1F-D8E6-4994-B465-5D5AEE0BE2E3}" destId="{0202000F-619B-430C-AF0F-6B478CC27754}" srcOrd="1" destOrd="0" presId="urn:microsoft.com/office/officeart/2018/5/layout/IconCircleLabelList"/>
    <dgm:cxn modelId="{822511E0-08DA-49BA-B83F-939AAB18A67E}" type="presParOf" srcId="{E104FA1F-D8E6-4994-B465-5D5AEE0BE2E3}" destId="{1078612C-C56E-4F36-B76D-383C2F802E37}" srcOrd="2" destOrd="0" presId="urn:microsoft.com/office/officeart/2018/5/layout/IconCircleLabelList"/>
    <dgm:cxn modelId="{1E044EEE-15F6-41E1-9E6D-6576224C648D}" type="presParOf" srcId="{E104FA1F-D8E6-4994-B465-5D5AEE0BE2E3}" destId="{906A535C-E1ED-4BC3-88B7-140C0BBDA4AF}" srcOrd="3" destOrd="0" presId="urn:microsoft.com/office/officeart/2018/5/layout/IconCircleLabelList"/>
    <dgm:cxn modelId="{9C5D440A-0172-41A0-B363-FF95D2FBFB09}" type="presParOf" srcId="{38BBDF0F-4898-45EF-93DB-5A094D7A4151}" destId="{68C7BE2B-25E1-4B88-8CD4-A6F866F97DF7}" srcOrd="1" destOrd="0" presId="urn:microsoft.com/office/officeart/2018/5/layout/IconCircleLabelList"/>
    <dgm:cxn modelId="{6DB5329E-7B4E-460A-8670-238404E6DE98}" type="presParOf" srcId="{38BBDF0F-4898-45EF-93DB-5A094D7A4151}" destId="{F21EFEF7-7260-41CD-956A-F8D9CFF186BD}" srcOrd="2" destOrd="0" presId="urn:microsoft.com/office/officeart/2018/5/layout/IconCircleLabelList"/>
    <dgm:cxn modelId="{63FCE9A2-989E-430F-ABF2-CBB3538B55A5}" type="presParOf" srcId="{F21EFEF7-7260-41CD-956A-F8D9CFF186BD}" destId="{039DDEA3-BE22-4EE3-BF54-E30683F84122}" srcOrd="0" destOrd="0" presId="urn:microsoft.com/office/officeart/2018/5/layout/IconCircleLabelList"/>
    <dgm:cxn modelId="{4C0736DE-FD78-486C-A3E3-8D4AE437D0DC}" type="presParOf" srcId="{F21EFEF7-7260-41CD-956A-F8D9CFF186BD}" destId="{D1693EF3-FC13-4513-9D19-C773572027F1}" srcOrd="1" destOrd="0" presId="urn:microsoft.com/office/officeart/2018/5/layout/IconCircleLabelList"/>
    <dgm:cxn modelId="{4D43597B-C6AD-4B62-B9B4-B59BC68236A0}" type="presParOf" srcId="{F21EFEF7-7260-41CD-956A-F8D9CFF186BD}" destId="{E4C7E121-E3E8-45A7-A880-69378DEAD4E9}" srcOrd="2" destOrd="0" presId="urn:microsoft.com/office/officeart/2018/5/layout/IconCircleLabelList"/>
    <dgm:cxn modelId="{C9153806-A031-4FCE-B2C9-68F512C6698E}" type="presParOf" srcId="{F21EFEF7-7260-41CD-956A-F8D9CFF186BD}" destId="{5CD84188-063E-42D6-8B20-B3C7CBCC19F3}" srcOrd="3" destOrd="0" presId="urn:microsoft.com/office/officeart/2018/5/layout/IconCircleLabelList"/>
    <dgm:cxn modelId="{EC90366E-B61D-42E7-9BE8-11F91DA7D1DB}" type="presParOf" srcId="{38BBDF0F-4898-45EF-93DB-5A094D7A4151}" destId="{99A161B1-66F8-4DA5-A3E9-3E9CBC0790C8}" srcOrd="3" destOrd="0" presId="urn:microsoft.com/office/officeart/2018/5/layout/IconCircleLabelList"/>
    <dgm:cxn modelId="{820B6D96-82FC-4D66-9A8A-4A5DD291565C}" type="presParOf" srcId="{38BBDF0F-4898-45EF-93DB-5A094D7A4151}" destId="{7BA44562-A8A9-48E0-A049-3242C7DDB69C}" srcOrd="4" destOrd="0" presId="urn:microsoft.com/office/officeart/2018/5/layout/IconCircleLabelList"/>
    <dgm:cxn modelId="{955F70EC-B4CF-4C79-8C09-9109F1BA988C}" type="presParOf" srcId="{7BA44562-A8A9-48E0-A049-3242C7DDB69C}" destId="{3D153F3A-D9A0-4AB5-9B90-6F6EFA039B22}" srcOrd="0" destOrd="0" presId="urn:microsoft.com/office/officeart/2018/5/layout/IconCircleLabelList"/>
    <dgm:cxn modelId="{036DC3BF-9855-4F71-A972-DDE84208F4E5}" type="presParOf" srcId="{7BA44562-A8A9-48E0-A049-3242C7DDB69C}" destId="{147C2DBD-75F8-4062-AC69-BD14AD24A233}" srcOrd="1" destOrd="0" presId="urn:microsoft.com/office/officeart/2018/5/layout/IconCircleLabelList"/>
    <dgm:cxn modelId="{6B8DA03B-9521-4522-91AA-E35EF162AD75}" type="presParOf" srcId="{7BA44562-A8A9-48E0-A049-3242C7DDB69C}" destId="{443574E7-2BF1-49E2-859F-097AC603C278}" srcOrd="2" destOrd="0" presId="urn:microsoft.com/office/officeart/2018/5/layout/IconCircleLabelList"/>
    <dgm:cxn modelId="{276DFBF8-7AA0-4465-B53C-D1283E05C00A}" type="presParOf" srcId="{7BA44562-A8A9-48E0-A049-3242C7DDB69C}" destId="{FD25C950-8F64-4CE1-9F40-A237E173337B}" srcOrd="3" destOrd="0" presId="urn:microsoft.com/office/officeart/2018/5/layout/IconCircleLabelList"/>
  </dgm:cxnLst>
  <dgm:bg/>
  <dgm:whole/>
  <dgm:extLst>
    <a:ext uri="http://schemas.microsoft.com/office/drawing/2008/diagram">
      <dsp:dataModelExt xmlns:dsp="http://schemas.microsoft.com/office/drawing/2008/diagram" relId="rId2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EA4FF5AC-CEA9-4A4B-BA11-8FC0F8B380F7}" type="doc">
      <dgm:prSet loTypeId="urn:microsoft.com/office/officeart/2016/7/layout/ChevronBlockProcess" loCatId="process" qsTypeId="urn:microsoft.com/office/officeart/2005/8/quickstyle/simple1" qsCatId="simple" csTypeId="urn:microsoft.com/office/officeart/2005/8/colors/colorful5" csCatId="colorful" phldr="1"/>
      <dgm:spPr/>
      <dgm:t>
        <a:bodyPr/>
        <a:lstStyle/>
        <a:p>
          <a:endParaRPr lang="en-US"/>
        </a:p>
      </dgm:t>
    </dgm:pt>
    <dgm:pt modelId="{9EC3C699-B447-4339-BFC2-C4F05685AE52}">
      <dgm:prSet phldrT="[Text]"/>
      <dgm:spPr>
        <a:solidFill>
          <a:schemeClr val="accent2"/>
        </a:solidFill>
        <a:ln>
          <a:solidFill>
            <a:schemeClr val="accent2"/>
          </a:solidFill>
        </a:ln>
      </dgm:spPr>
      <dgm:t>
        <a:bodyPr/>
        <a:lstStyle/>
        <a:p>
          <a:r>
            <a:rPr lang="en-US" dirty="0">
              <a:latin typeface="Arial" panose="020B0604020202020204" pitchFamily="34" charset="0"/>
              <a:cs typeface="Arial" panose="020B0604020202020204" pitchFamily="34" charset="0"/>
            </a:rPr>
            <a:t>Experiment Design</a:t>
          </a:r>
        </a:p>
      </dgm:t>
    </dgm:pt>
    <dgm:pt modelId="{7AA78CFE-787C-4ED4-BDD2-B90C998EBF0B}" type="parTrans" cxnId="{E68953D8-81F9-4964-BE02-E0CAE949EAA5}">
      <dgm:prSet/>
      <dgm:spPr/>
      <dgm:t>
        <a:bodyPr/>
        <a:lstStyle/>
        <a:p>
          <a:endParaRPr lang="en-US"/>
        </a:p>
      </dgm:t>
    </dgm:pt>
    <dgm:pt modelId="{17761142-1518-430E-AE49-D928D7BAC9F4}" type="sibTrans" cxnId="{E68953D8-81F9-4964-BE02-E0CAE949EAA5}">
      <dgm:prSet/>
      <dgm:spPr/>
      <dgm:t>
        <a:bodyPr/>
        <a:lstStyle/>
        <a:p>
          <a:endParaRPr lang="en-US"/>
        </a:p>
      </dgm:t>
    </dgm:pt>
    <dgm:pt modelId="{5E3E4522-D5D8-474D-9B67-C124F446AAAA}">
      <dgm:prSet phldrT="[Text]" custT="1"/>
      <dgm:spPr>
        <a:solidFill>
          <a:schemeClr val="accent2">
            <a:lumMod val="40000"/>
            <a:lumOff val="60000"/>
            <a:alpha val="90000"/>
          </a:schemeClr>
        </a:solidFill>
        <a:ln>
          <a:solidFill>
            <a:schemeClr val="accent2">
              <a:lumMod val="40000"/>
              <a:lumOff val="6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Create + modify lab content</a:t>
          </a:r>
        </a:p>
      </dgm:t>
    </dgm:pt>
    <dgm:pt modelId="{0D55875D-16F3-4AF3-AFD0-B6902D3257DC}" type="parTrans" cxnId="{775F9941-9AB7-4885-954A-47CE7453A45F}">
      <dgm:prSet/>
      <dgm:spPr/>
      <dgm:t>
        <a:bodyPr/>
        <a:lstStyle/>
        <a:p>
          <a:endParaRPr lang="en-US"/>
        </a:p>
      </dgm:t>
    </dgm:pt>
    <dgm:pt modelId="{C9ADA0AD-D010-4FB6-8BB8-31553F8EB7D0}" type="sibTrans" cxnId="{775F9941-9AB7-4885-954A-47CE7453A45F}">
      <dgm:prSet/>
      <dgm:spPr/>
      <dgm:t>
        <a:bodyPr/>
        <a:lstStyle/>
        <a:p>
          <a:endParaRPr lang="en-US"/>
        </a:p>
      </dgm:t>
    </dgm:pt>
    <dgm:pt modelId="{46201805-B6F9-4BCA-98DE-69BC223F83AA}">
      <dgm:prSet phldrT="[Text]" custT="1"/>
      <dgm:spPr>
        <a:solidFill>
          <a:schemeClr val="accent2">
            <a:lumMod val="40000"/>
            <a:lumOff val="60000"/>
            <a:alpha val="90000"/>
          </a:schemeClr>
        </a:solidFill>
        <a:ln>
          <a:solidFill>
            <a:schemeClr val="accent2">
              <a:lumMod val="40000"/>
              <a:lumOff val="6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Generate survey from validated questions</a:t>
          </a:r>
        </a:p>
      </dgm:t>
    </dgm:pt>
    <dgm:pt modelId="{5EE29400-E8BB-4428-8873-7A301FFA1EB9}" type="parTrans" cxnId="{54B020F9-7406-4072-B9EA-676F5B3A45C7}">
      <dgm:prSet/>
      <dgm:spPr/>
      <dgm:t>
        <a:bodyPr/>
        <a:lstStyle/>
        <a:p>
          <a:endParaRPr lang="en-US"/>
        </a:p>
      </dgm:t>
    </dgm:pt>
    <dgm:pt modelId="{0C430095-62C1-49B5-AB21-B26C9B53F76C}" type="sibTrans" cxnId="{54B020F9-7406-4072-B9EA-676F5B3A45C7}">
      <dgm:prSet/>
      <dgm:spPr/>
      <dgm:t>
        <a:bodyPr/>
        <a:lstStyle/>
        <a:p>
          <a:endParaRPr lang="en-US"/>
        </a:p>
      </dgm:t>
    </dgm:pt>
    <dgm:pt modelId="{4FED68DE-9834-4D30-B986-96AC8BB4220B}">
      <dgm:prSet phldrT="[Text]"/>
      <dgm:spPr>
        <a:solidFill>
          <a:schemeClr val="accent4"/>
        </a:solidFill>
        <a:ln>
          <a:solidFill>
            <a:schemeClr val="accent4"/>
          </a:solidFill>
        </a:ln>
      </dgm:spPr>
      <dgm:t>
        <a:bodyPr/>
        <a:lstStyle/>
        <a:p>
          <a:r>
            <a:rPr lang="en-US" dirty="0">
              <a:latin typeface="Arial" panose="020B0604020202020204" pitchFamily="34" charset="0"/>
              <a:cs typeface="Arial" panose="020B0604020202020204" pitchFamily="34" charset="0"/>
            </a:rPr>
            <a:t>Data collection</a:t>
          </a:r>
        </a:p>
      </dgm:t>
    </dgm:pt>
    <dgm:pt modelId="{77CA8480-07C6-46DB-AA4D-3FA37F4B82F1}" type="parTrans" cxnId="{73E25E58-FAC4-48C1-8F57-B91EFAA33FBC}">
      <dgm:prSet/>
      <dgm:spPr/>
      <dgm:t>
        <a:bodyPr/>
        <a:lstStyle/>
        <a:p>
          <a:endParaRPr lang="en-US"/>
        </a:p>
      </dgm:t>
    </dgm:pt>
    <dgm:pt modelId="{CB5A519F-34CC-4731-B639-B47BF08BF823}" type="sibTrans" cxnId="{73E25E58-FAC4-48C1-8F57-B91EFAA33FBC}">
      <dgm:prSet/>
      <dgm:spPr/>
      <dgm:t>
        <a:bodyPr/>
        <a:lstStyle/>
        <a:p>
          <a:endParaRPr lang="en-US"/>
        </a:p>
      </dgm:t>
    </dgm:pt>
    <dgm:pt modelId="{181F1452-246F-45E3-ADEA-40282F8CBDB6}">
      <dgm:prSet phldrT="[Text]" custT="1"/>
      <dgm:spPr>
        <a:solidFill>
          <a:schemeClr val="accent4">
            <a:lumMod val="20000"/>
            <a:lumOff val="80000"/>
            <a:alpha val="90000"/>
          </a:schemeClr>
        </a:solidFill>
        <a:ln>
          <a:solidFill>
            <a:schemeClr val="accent4">
              <a:lumMod val="20000"/>
              <a:lumOff val="8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Pre-survey</a:t>
          </a:r>
        </a:p>
      </dgm:t>
    </dgm:pt>
    <dgm:pt modelId="{3A3CAF1D-DBA5-47E5-812C-349B7CE82188}" type="parTrans" cxnId="{8F1C2E58-5509-4465-849E-1B04D790E619}">
      <dgm:prSet/>
      <dgm:spPr/>
      <dgm:t>
        <a:bodyPr/>
        <a:lstStyle/>
        <a:p>
          <a:endParaRPr lang="en-US"/>
        </a:p>
      </dgm:t>
    </dgm:pt>
    <dgm:pt modelId="{818ED12B-A01F-47B9-961D-AA88AE0C72E8}" type="sibTrans" cxnId="{8F1C2E58-5509-4465-849E-1B04D790E619}">
      <dgm:prSet/>
      <dgm:spPr/>
      <dgm:t>
        <a:bodyPr/>
        <a:lstStyle/>
        <a:p>
          <a:endParaRPr lang="en-US"/>
        </a:p>
      </dgm:t>
    </dgm:pt>
    <dgm:pt modelId="{FD387D79-7F49-44CD-BE6D-746249B097AE}">
      <dgm:prSet phldrT="[Text]" custT="1"/>
      <dgm:spPr>
        <a:solidFill>
          <a:schemeClr val="accent4">
            <a:lumMod val="20000"/>
            <a:lumOff val="80000"/>
            <a:alpha val="90000"/>
          </a:schemeClr>
        </a:solidFill>
        <a:ln>
          <a:solidFill>
            <a:schemeClr val="accent4">
              <a:lumMod val="20000"/>
              <a:lumOff val="8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Teach labs!</a:t>
          </a:r>
        </a:p>
      </dgm:t>
    </dgm:pt>
    <dgm:pt modelId="{5B3754AA-B091-4E18-81F2-C9EA2FA4C2AF}" type="parTrans" cxnId="{7BFE7BF5-4C57-4E06-A22A-9D74A70BAD26}">
      <dgm:prSet/>
      <dgm:spPr/>
      <dgm:t>
        <a:bodyPr/>
        <a:lstStyle/>
        <a:p>
          <a:endParaRPr lang="en-US"/>
        </a:p>
      </dgm:t>
    </dgm:pt>
    <dgm:pt modelId="{1680BAFF-CB01-4D7A-86DA-601577689652}" type="sibTrans" cxnId="{7BFE7BF5-4C57-4E06-A22A-9D74A70BAD26}">
      <dgm:prSet/>
      <dgm:spPr/>
      <dgm:t>
        <a:bodyPr/>
        <a:lstStyle/>
        <a:p>
          <a:endParaRPr lang="en-US"/>
        </a:p>
      </dgm:t>
    </dgm:pt>
    <dgm:pt modelId="{634C82BB-744C-4035-91E9-FF0932266766}">
      <dgm:prSet phldrT="[Text]"/>
      <dgm:spPr>
        <a:solidFill>
          <a:schemeClr val="accent1"/>
        </a:solidFill>
        <a:ln>
          <a:solidFill>
            <a:schemeClr val="accent1"/>
          </a:solidFill>
        </a:ln>
      </dgm:spPr>
      <dgm:t>
        <a:bodyPr/>
        <a:lstStyle/>
        <a:p>
          <a:r>
            <a:rPr lang="en-US" dirty="0">
              <a:latin typeface="Arial" panose="020B0604020202020204" pitchFamily="34" charset="0"/>
              <a:cs typeface="Arial" panose="020B0604020202020204" pitchFamily="34" charset="0"/>
            </a:rPr>
            <a:t>Data Analysis</a:t>
          </a:r>
        </a:p>
      </dgm:t>
    </dgm:pt>
    <dgm:pt modelId="{A984FBE0-32A2-4A40-BE38-AA48B813887B}" type="parTrans" cxnId="{FAE87A79-C399-4887-ABEB-479ABF93091F}">
      <dgm:prSet/>
      <dgm:spPr/>
      <dgm:t>
        <a:bodyPr/>
        <a:lstStyle/>
        <a:p>
          <a:endParaRPr lang="en-US"/>
        </a:p>
      </dgm:t>
    </dgm:pt>
    <dgm:pt modelId="{4B3D7275-1F4E-4F5A-9136-F7D3EA99898E}" type="sibTrans" cxnId="{FAE87A79-C399-4887-ABEB-479ABF93091F}">
      <dgm:prSet/>
      <dgm:spPr/>
      <dgm:t>
        <a:bodyPr/>
        <a:lstStyle/>
        <a:p>
          <a:endParaRPr lang="en-US"/>
        </a:p>
      </dgm:t>
    </dgm:pt>
    <dgm:pt modelId="{A0762862-261B-40BB-8B98-B53156054D4C}">
      <dgm:prSet phldrT="[Text]" custT="1"/>
      <dgm:spPr>
        <a:solidFill>
          <a:schemeClr val="accent1">
            <a:lumMod val="40000"/>
            <a:lumOff val="60000"/>
            <a:alpha val="90000"/>
          </a:schemeClr>
        </a:solidFill>
        <a:ln>
          <a:solidFill>
            <a:schemeClr val="accent1">
              <a:lumMod val="40000"/>
              <a:lumOff val="6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Statistical analysis and modeling</a:t>
          </a:r>
        </a:p>
      </dgm:t>
    </dgm:pt>
    <dgm:pt modelId="{89A2443D-30D6-4361-819C-E42E0B022FDE}" type="parTrans" cxnId="{5F3AFA68-A0D4-49E9-9668-9B2AA347B725}">
      <dgm:prSet/>
      <dgm:spPr/>
      <dgm:t>
        <a:bodyPr/>
        <a:lstStyle/>
        <a:p>
          <a:endParaRPr lang="en-US"/>
        </a:p>
      </dgm:t>
    </dgm:pt>
    <dgm:pt modelId="{FE66C45F-6E71-465D-9969-F9C281ABD8A4}" type="sibTrans" cxnId="{5F3AFA68-A0D4-49E9-9668-9B2AA347B725}">
      <dgm:prSet/>
      <dgm:spPr/>
      <dgm:t>
        <a:bodyPr/>
        <a:lstStyle/>
        <a:p>
          <a:endParaRPr lang="en-US"/>
        </a:p>
      </dgm:t>
    </dgm:pt>
    <dgm:pt modelId="{887A6C92-8504-48A2-9437-56D83A4B91C7}">
      <dgm:prSet phldrT="[Text]" custT="1"/>
      <dgm:spPr>
        <a:solidFill>
          <a:schemeClr val="accent1">
            <a:lumMod val="40000"/>
            <a:lumOff val="60000"/>
            <a:alpha val="90000"/>
          </a:schemeClr>
        </a:solidFill>
        <a:ln>
          <a:solidFill>
            <a:schemeClr val="accent1">
              <a:lumMod val="40000"/>
              <a:lumOff val="6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Qualitative response coding</a:t>
          </a:r>
        </a:p>
      </dgm:t>
    </dgm:pt>
    <dgm:pt modelId="{4D07EB81-695D-4CDE-9931-657B8D6BAFFA}" type="parTrans" cxnId="{752D2A3C-21FD-4B41-A28B-CB382E5735C3}">
      <dgm:prSet/>
      <dgm:spPr/>
      <dgm:t>
        <a:bodyPr/>
        <a:lstStyle/>
        <a:p>
          <a:endParaRPr lang="en-US"/>
        </a:p>
      </dgm:t>
    </dgm:pt>
    <dgm:pt modelId="{76BB177A-5829-49EA-97F1-E988A00356E9}" type="sibTrans" cxnId="{752D2A3C-21FD-4B41-A28B-CB382E5735C3}">
      <dgm:prSet/>
      <dgm:spPr/>
      <dgm:t>
        <a:bodyPr/>
        <a:lstStyle/>
        <a:p>
          <a:endParaRPr lang="en-US"/>
        </a:p>
      </dgm:t>
    </dgm:pt>
    <dgm:pt modelId="{69C4ECCA-E613-4DB0-8EF2-9AD0AE85AF78}">
      <dgm:prSet phldrT="[Text]" custT="1"/>
      <dgm:spPr>
        <a:solidFill>
          <a:schemeClr val="accent4">
            <a:lumMod val="20000"/>
            <a:lumOff val="80000"/>
            <a:alpha val="90000"/>
          </a:schemeClr>
        </a:solidFill>
        <a:ln>
          <a:solidFill>
            <a:schemeClr val="accent4">
              <a:lumMod val="20000"/>
              <a:lumOff val="80000"/>
              <a:alpha val="90000"/>
            </a:schemeClr>
          </a:solidFill>
        </a:ln>
      </dgm:spPr>
      <dgm:t>
        <a:bodyPr/>
        <a:lstStyle/>
        <a:p>
          <a:pPr algn="ctr">
            <a:lnSpc>
              <a:spcPct val="150000"/>
            </a:lnSpc>
          </a:pPr>
          <a:r>
            <a:rPr lang="en-US" sz="2200" dirty="0">
              <a:latin typeface="Arial" panose="020B0604020202020204" pitchFamily="34" charset="0"/>
              <a:cs typeface="Arial" panose="020B0604020202020204" pitchFamily="34" charset="0"/>
            </a:rPr>
            <a:t>Post-survey </a:t>
          </a:r>
        </a:p>
      </dgm:t>
    </dgm:pt>
    <dgm:pt modelId="{84C92263-8743-43C6-B490-8EFB84587AC5}" type="parTrans" cxnId="{9157C360-2077-442C-B422-60A62BF0D04D}">
      <dgm:prSet/>
      <dgm:spPr/>
      <dgm:t>
        <a:bodyPr/>
        <a:lstStyle/>
        <a:p>
          <a:endParaRPr lang="en-US"/>
        </a:p>
      </dgm:t>
    </dgm:pt>
    <dgm:pt modelId="{01503222-A670-492D-ADAC-A656CB3AD590}" type="sibTrans" cxnId="{9157C360-2077-442C-B422-60A62BF0D04D}">
      <dgm:prSet/>
      <dgm:spPr/>
      <dgm:t>
        <a:bodyPr/>
        <a:lstStyle/>
        <a:p>
          <a:endParaRPr lang="en-US"/>
        </a:p>
      </dgm:t>
    </dgm:pt>
    <dgm:pt modelId="{375CD417-AA1E-497C-95EC-C24E57384845}" type="pres">
      <dgm:prSet presAssocID="{EA4FF5AC-CEA9-4A4B-BA11-8FC0F8B380F7}" presName="Name0" presStyleCnt="0">
        <dgm:presLayoutVars>
          <dgm:dir/>
          <dgm:animLvl val="lvl"/>
          <dgm:resizeHandles val="exact"/>
        </dgm:presLayoutVars>
      </dgm:prSet>
      <dgm:spPr/>
    </dgm:pt>
    <dgm:pt modelId="{BAF637E9-8BCE-48F5-92EB-594333F9455D}" type="pres">
      <dgm:prSet presAssocID="{9EC3C699-B447-4339-BFC2-C4F05685AE52}" presName="composite" presStyleCnt="0"/>
      <dgm:spPr/>
    </dgm:pt>
    <dgm:pt modelId="{88A77FE9-ACA2-47EE-BE9B-BA41A42AB6D4}" type="pres">
      <dgm:prSet presAssocID="{9EC3C699-B447-4339-BFC2-C4F05685AE52}" presName="parTx" presStyleLbl="alignNode1" presStyleIdx="0" presStyleCnt="3">
        <dgm:presLayoutVars>
          <dgm:chMax val="0"/>
          <dgm:chPref val="0"/>
        </dgm:presLayoutVars>
      </dgm:prSet>
      <dgm:spPr/>
    </dgm:pt>
    <dgm:pt modelId="{812A2958-4091-4A07-B654-D87FBC483B16}" type="pres">
      <dgm:prSet presAssocID="{9EC3C699-B447-4339-BFC2-C4F05685AE52}" presName="desTx" presStyleLbl="alignAccFollowNode1" presStyleIdx="0" presStyleCnt="3">
        <dgm:presLayoutVars/>
      </dgm:prSet>
      <dgm:spPr/>
    </dgm:pt>
    <dgm:pt modelId="{C362AEA4-26B9-4060-9404-44F5CC9ED685}" type="pres">
      <dgm:prSet presAssocID="{17761142-1518-430E-AE49-D928D7BAC9F4}" presName="space" presStyleCnt="0"/>
      <dgm:spPr/>
    </dgm:pt>
    <dgm:pt modelId="{59AB9942-1DC6-426E-88B9-D30D7C1E19F6}" type="pres">
      <dgm:prSet presAssocID="{4FED68DE-9834-4D30-B986-96AC8BB4220B}" presName="composite" presStyleCnt="0"/>
      <dgm:spPr/>
    </dgm:pt>
    <dgm:pt modelId="{4E3EA127-1F4A-47E1-B217-1FCCE7C04D56}" type="pres">
      <dgm:prSet presAssocID="{4FED68DE-9834-4D30-B986-96AC8BB4220B}" presName="parTx" presStyleLbl="alignNode1" presStyleIdx="1" presStyleCnt="3">
        <dgm:presLayoutVars>
          <dgm:chMax val="0"/>
          <dgm:chPref val="0"/>
        </dgm:presLayoutVars>
      </dgm:prSet>
      <dgm:spPr/>
    </dgm:pt>
    <dgm:pt modelId="{F4C67A8A-6F62-4E50-A594-269B35DCBA54}" type="pres">
      <dgm:prSet presAssocID="{4FED68DE-9834-4D30-B986-96AC8BB4220B}" presName="desTx" presStyleLbl="alignAccFollowNode1" presStyleIdx="1" presStyleCnt="3">
        <dgm:presLayoutVars/>
      </dgm:prSet>
      <dgm:spPr/>
    </dgm:pt>
    <dgm:pt modelId="{E4BB3EF6-144D-4EF1-BC41-52034D4CF9C7}" type="pres">
      <dgm:prSet presAssocID="{CB5A519F-34CC-4731-B639-B47BF08BF823}" presName="space" presStyleCnt="0"/>
      <dgm:spPr/>
    </dgm:pt>
    <dgm:pt modelId="{D79634D6-4167-4F83-A160-EC699DBC7CDF}" type="pres">
      <dgm:prSet presAssocID="{634C82BB-744C-4035-91E9-FF0932266766}" presName="composite" presStyleCnt="0"/>
      <dgm:spPr/>
    </dgm:pt>
    <dgm:pt modelId="{77831503-E712-46C8-AD03-19FE1E96D954}" type="pres">
      <dgm:prSet presAssocID="{634C82BB-744C-4035-91E9-FF0932266766}" presName="parTx" presStyleLbl="alignNode1" presStyleIdx="2" presStyleCnt="3">
        <dgm:presLayoutVars>
          <dgm:chMax val="0"/>
          <dgm:chPref val="0"/>
        </dgm:presLayoutVars>
      </dgm:prSet>
      <dgm:spPr/>
    </dgm:pt>
    <dgm:pt modelId="{CC453856-5DC5-4E57-AEC9-0D8FA38E61B4}" type="pres">
      <dgm:prSet presAssocID="{634C82BB-744C-4035-91E9-FF0932266766}" presName="desTx" presStyleLbl="alignAccFollowNode1" presStyleIdx="2" presStyleCnt="3">
        <dgm:presLayoutVars/>
      </dgm:prSet>
      <dgm:spPr/>
    </dgm:pt>
  </dgm:ptLst>
  <dgm:cxnLst>
    <dgm:cxn modelId="{752D2A3C-21FD-4B41-A28B-CB382E5735C3}" srcId="{634C82BB-744C-4035-91E9-FF0932266766}" destId="{887A6C92-8504-48A2-9437-56D83A4B91C7}" srcOrd="1" destOrd="0" parTransId="{4D07EB81-695D-4CDE-9931-657B8D6BAFFA}" sibTransId="{76BB177A-5829-49EA-97F1-E988A00356E9}"/>
    <dgm:cxn modelId="{F9F1303E-B8DA-4888-9F1C-CD6B10272806}" type="presOf" srcId="{887A6C92-8504-48A2-9437-56D83A4B91C7}" destId="{CC453856-5DC5-4E57-AEC9-0D8FA38E61B4}" srcOrd="0" destOrd="1" presId="urn:microsoft.com/office/officeart/2016/7/layout/ChevronBlockProcess"/>
    <dgm:cxn modelId="{055CC53E-9D25-41EB-A24F-C15F2EF6571F}" type="presOf" srcId="{69C4ECCA-E613-4DB0-8EF2-9AD0AE85AF78}" destId="{F4C67A8A-6F62-4E50-A594-269B35DCBA54}" srcOrd="0" destOrd="2" presId="urn:microsoft.com/office/officeart/2016/7/layout/ChevronBlockProcess"/>
    <dgm:cxn modelId="{17202F3F-D695-4EA7-82B8-8E8F4A9361B5}" type="presOf" srcId="{9EC3C699-B447-4339-BFC2-C4F05685AE52}" destId="{88A77FE9-ACA2-47EE-BE9B-BA41A42AB6D4}" srcOrd="0" destOrd="0" presId="urn:microsoft.com/office/officeart/2016/7/layout/ChevronBlockProcess"/>
    <dgm:cxn modelId="{9157C360-2077-442C-B422-60A62BF0D04D}" srcId="{4FED68DE-9834-4D30-B986-96AC8BB4220B}" destId="{69C4ECCA-E613-4DB0-8EF2-9AD0AE85AF78}" srcOrd="2" destOrd="0" parTransId="{84C92263-8743-43C6-B490-8EFB84587AC5}" sibTransId="{01503222-A670-492D-ADAC-A656CB3AD590}"/>
    <dgm:cxn modelId="{775F9941-9AB7-4885-954A-47CE7453A45F}" srcId="{9EC3C699-B447-4339-BFC2-C4F05685AE52}" destId="{5E3E4522-D5D8-474D-9B67-C124F446AAAA}" srcOrd="0" destOrd="0" parTransId="{0D55875D-16F3-4AF3-AFD0-B6902D3257DC}" sibTransId="{C9ADA0AD-D010-4FB6-8BB8-31553F8EB7D0}"/>
    <dgm:cxn modelId="{5F3AFA68-A0D4-49E9-9668-9B2AA347B725}" srcId="{634C82BB-744C-4035-91E9-FF0932266766}" destId="{A0762862-261B-40BB-8B98-B53156054D4C}" srcOrd="0" destOrd="0" parTransId="{89A2443D-30D6-4361-819C-E42E0B022FDE}" sibTransId="{FE66C45F-6E71-465D-9969-F9C281ABD8A4}"/>
    <dgm:cxn modelId="{53037C6C-A489-4A0E-A370-416E38F670AC}" type="presOf" srcId="{A0762862-261B-40BB-8B98-B53156054D4C}" destId="{CC453856-5DC5-4E57-AEC9-0D8FA38E61B4}" srcOrd="0" destOrd="0" presId="urn:microsoft.com/office/officeart/2016/7/layout/ChevronBlockProcess"/>
    <dgm:cxn modelId="{8F1C2E58-5509-4465-849E-1B04D790E619}" srcId="{4FED68DE-9834-4D30-B986-96AC8BB4220B}" destId="{181F1452-246F-45E3-ADEA-40282F8CBDB6}" srcOrd="0" destOrd="0" parTransId="{3A3CAF1D-DBA5-47E5-812C-349B7CE82188}" sibTransId="{818ED12B-A01F-47B9-961D-AA88AE0C72E8}"/>
    <dgm:cxn modelId="{73E25E58-FAC4-48C1-8F57-B91EFAA33FBC}" srcId="{EA4FF5AC-CEA9-4A4B-BA11-8FC0F8B380F7}" destId="{4FED68DE-9834-4D30-B986-96AC8BB4220B}" srcOrd="1" destOrd="0" parTransId="{77CA8480-07C6-46DB-AA4D-3FA37F4B82F1}" sibTransId="{CB5A519F-34CC-4731-B639-B47BF08BF823}"/>
    <dgm:cxn modelId="{FAE87A79-C399-4887-ABEB-479ABF93091F}" srcId="{EA4FF5AC-CEA9-4A4B-BA11-8FC0F8B380F7}" destId="{634C82BB-744C-4035-91E9-FF0932266766}" srcOrd="2" destOrd="0" parTransId="{A984FBE0-32A2-4A40-BE38-AA48B813887B}" sibTransId="{4B3D7275-1F4E-4F5A-9136-F7D3EA99898E}"/>
    <dgm:cxn modelId="{622EB896-AC66-4261-B05A-FA1C85FC64BC}" type="presOf" srcId="{5E3E4522-D5D8-474D-9B67-C124F446AAAA}" destId="{812A2958-4091-4A07-B654-D87FBC483B16}" srcOrd="0" destOrd="0" presId="urn:microsoft.com/office/officeart/2016/7/layout/ChevronBlockProcess"/>
    <dgm:cxn modelId="{756EA0A2-2414-457B-B0B6-F285470E8065}" type="presOf" srcId="{4FED68DE-9834-4D30-B986-96AC8BB4220B}" destId="{4E3EA127-1F4A-47E1-B217-1FCCE7C04D56}" srcOrd="0" destOrd="0" presId="urn:microsoft.com/office/officeart/2016/7/layout/ChevronBlockProcess"/>
    <dgm:cxn modelId="{6CF764C3-5E5F-4E28-A177-7EE65D62C245}" type="presOf" srcId="{FD387D79-7F49-44CD-BE6D-746249B097AE}" destId="{F4C67A8A-6F62-4E50-A594-269B35DCBA54}" srcOrd="0" destOrd="1" presId="urn:microsoft.com/office/officeart/2016/7/layout/ChevronBlockProcess"/>
    <dgm:cxn modelId="{AE4D58C5-9CE2-4AB3-8FBC-160EC265405C}" type="presOf" srcId="{EA4FF5AC-CEA9-4A4B-BA11-8FC0F8B380F7}" destId="{375CD417-AA1E-497C-95EC-C24E57384845}" srcOrd="0" destOrd="0" presId="urn:microsoft.com/office/officeart/2016/7/layout/ChevronBlockProcess"/>
    <dgm:cxn modelId="{621581D7-36BE-4F60-9AF2-EC62DEEED792}" type="presOf" srcId="{634C82BB-744C-4035-91E9-FF0932266766}" destId="{77831503-E712-46C8-AD03-19FE1E96D954}" srcOrd="0" destOrd="0" presId="urn:microsoft.com/office/officeart/2016/7/layout/ChevronBlockProcess"/>
    <dgm:cxn modelId="{E68953D8-81F9-4964-BE02-E0CAE949EAA5}" srcId="{EA4FF5AC-CEA9-4A4B-BA11-8FC0F8B380F7}" destId="{9EC3C699-B447-4339-BFC2-C4F05685AE52}" srcOrd="0" destOrd="0" parTransId="{7AA78CFE-787C-4ED4-BDD2-B90C998EBF0B}" sibTransId="{17761142-1518-430E-AE49-D928D7BAC9F4}"/>
    <dgm:cxn modelId="{5D30DEE5-CCF1-4F3F-A775-2B13B4B4118F}" type="presOf" srcId="{181F1452-246F-45E3-ADEA-40282F8CBDB6}" destId="{F4C67A8A-6F62-4E50-A594-269B35DCBA54}" srcOrd="0" destOrd="0" presId="urn:microsoft.com/office/officeart/2016/7/layout/ChevronBlockProcess"/>
    <dgm:cxn modelId="{7BFE7BF5-4C57-4E06-A22A-9D74A70BAD26}" srcId="{4FED68DE-9834-4D30-B986-96AC8BB4220B}" destId="{FD387D79-7F49-44CD-BE6D-746249B097AE}" srcOrd="1" destOrd="0" parTransId="{5B3754AA-B091-4E18-81F2-C9EA2FA4C2AF}" sibTransId="{1680BAFF-CB01-4D7A-86DA-601577689652}"/>
    <dgm:cxn modelId="{02CCECF7-E3C6-4054-A0D4-B974CB801110}" type="presOf" srcId="{46201805-B6F9-4BCA-98DE-69BC223F83AA}" destId="{812A2958-4091-4A07-B654-D87FBC483B16}" srcOrd="0" destOrd="1" presId="urn:microsoft.com/office/officeart/2016/7/layout/ChevronBlockProcess"/>
    <dgm:cxn modelId="{54B020F9-7406-4072-B9EA-676F5B3A45C7}" srcId="{9EC3C699-B447-4339-BFC2-C4F05685AE52}" destId="{46201805-B6F9-4BCA-98DE-69BC223F83AA}" srcOrd="1" destOrd="0" parTransId="{5EE29400-E8BB-4428-8873-7A301FFA1EB9}" sibTransId="{0C430095-62C1-49B5-AB21-B26C9B53F76C}"/>
    <dgm:cxn modelId="{B3E92F76-C7F5-4B39-9E05-6A8F9C4D7790}" type="presParOf" srcId="{375CD417-AA1E-497C-95EC-C24E57384845}" destId="{BAF637E9-8BCE-48F5-92EB-594333F9455D}" srcOrd="0" destOrd="0" presId="urn:microsoft.com/office/officeart/2016/7/layout/ChevronBlockProcess"/>
    <dgm:cxn modelId="{848359D8-F010-4AD4-84E1-0173DEC4C0EE}" type="presParOf" srcId="{BAF637E9-8BCE-48F5-92EB-594333F9455D}" destId="{88A77FE9-ACA2-47EE-BE9B-BA41A42AB6D4}" srcOrd="0" destOrd="0" presId="urn:microsoft.com/office/officeart/2016/7/layout/ChevronBlockProcess"/>
    <dgm:cxn modelId="{B9C4CB84-9250-46D3-AC3D-D972E9C1F4BD}" type="presParOf" srcId="{BAF637E9-8BCE-48F5-92EB-594333F9455D}" destId="{812A2958-4091-4A07-B654-D87FBC483B16}" srcOrd="1" destOrd="0" presId="urn:microsoft.com/office/officeart/2016/7/layout/ChevronBlockProcess"/>
    <dgm:cxn modelId="{EA3AD5E7-3D36-4AA7-927E-56B61DF94BCC}" type="presParOf" srcId="{375CD417-AA1E-497C-95EC-C24E57384845}" destId="{C362AEA4-26B9-4060-9404-44F5CC9ED685}" srcOrd="1" destOrd="0" presId="urn:microsoft.com/office/officeart/2016/7/layout/ChevronBlockProcess"/>
    <dgm:cxn modelId="{CB05D0E3-BD9B-410A-916F-35B0D32AE608}" type="presParOf" srcId="{375CD417-AA1E-497C-95EC-C24E57384845}" destId="{59AB9942-1DC6-426E-88B9-D30D7C1E19F6}" srcOrd="2" destOrd="0" presId="urn:microsoft.com/office/officeart/2016/7/layout/ChevronBlockProcess"/>
    <dgm:cxn modelId="{0138B6FC-B4E5-45A6-805C-C96797F574D7}" type="presParOf" srcId="{59AB9942-1DC6-426E-88B9-D30D7C1E19F6}" destId="{4E3EA127-1F4A-47E1-B217-1FCCE7C04D56}" srcOrd="0" destOrd="0" presId="urn:microsoft.com/office/officeart/2016/7/layout/ChevronBlockProcess"/>
    <dgm:cxn modelId="{E16C772C-754E-4954-98A8-B77B1D264EBA}" type="presParOf" srcId="{59AB9942-1DC6-426E-88B9-D30D7C1E19F6}" destId="{F4C67A8A-6F62-4E50-A594-269B35DCBA54}" srcOrd="1" destOrd="0" presId="urn:microsoft.com/office/officeart/2016/7/layout/ChevronBlockProcess"/>
    <dgm:cxn modelId="{25521C8D-9DC1-4B1D-A635-7BF7BAD783E4}" type="presParOf" srcId="{375CD417-AA1E-497C-95EC-C24E57384845}" destId="{E4BB3EF6-144D-4EF1-BC41-52034D4CF9C7}" srcOrd="3" destOrd="0" presId="urn:microsoft.com/office/officeart/2016/7/layout/ChevronBlockProcess"/>
    <dgm:cxn modelId="{9FE1E891-1313-4376-ACF5-500292CEF5A8}" type="presParOf" srcId="{375CD417-AA1E-497C-95EC-C24E57384845}" destId="{D79634D6-4167-4F83-A160-EC699DBC7CDF}" srcOrd="4" destOrd="0" presId="urn:microsoft.com/office/officeart/2016/7/layout/ChevronBlockProcess"/>
    <dgm:cxn modelId="{C051E114-2C01-4CFA-8D29-CA97B12CF776}" type="presParOf" srcId="{D79634D6-4167-4F83-A160-EC699DBC7CDF}" destId="{77831503-E712-46C8-AD03-19FE1E96D954}" srcOrd="0" destOrd="0" presId="urn:microsoft.com/office/officeart/2016/7/layout/ChevronBlockProcess"/>
    <dgm:cxn modelId="{AA313ACF-ABA6-40C3-A1C1-6B543E0F3F65}" type="presParOf" srcId="{D79634D6-4167-4F83-A160-EC699DBC7CDF}" destId="{CC453856-5DC5-4E57-AEC9-0D8FA38E61B4}" srcOrd="1" destOrd="0" presId="urn:microsoft.com/office/officeart/2016/7/layout/ChevronBlockProcess"/>
  </dgm:cxnLst>
  <dgm:bg>
    <a:noFill/>
  </dgm:bg>
  <dgm:whole/>
  <dgm:extLst>
    <a:ext uri="http://schemas.microsoft.com/office/drawing/2008/diagram">
      <dsp:dataModelExt xmlns:dsp="http://schemas.microsoft.com/office/drawing/2008/diagram" relId="rId3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378FAD-5B41-487E-BAD9-01AB07E31D6C}"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5CD762B9-ACA1-4228-9FF7-4AB4AA024FB8}">
      <dgm:prSet custT="1"/>
      <dgm:spPr/>
      <dgm:t>
        <a:bodyPr/>
        <a:lstStyle/>
        <a:p>
          <a:r>
            <a:rPr lang="en-US" sz="2600" dirty="0">
              <a:latin typeface="Arial" panose="020B0604020202020204" pitchFamily="34" charset="0"/>
              <a:cs typeface="Arial" panose="020B0604020202020204" pitchFamily="34" charset="0"/>
            </a:rPr>
            <a:t>Insufficient teaching time</a:t>
          </a:r>
        </a:p>
      </dgm:t>
    </dgm:pt>
    <dgm:pt modelId="{37028B13-DEC1-44B9-9145-6DD18FC61576}" type="parTrans" cxnId="{8A847F2C-8450-4463-ABD6-BD76ABC7CBEC}">
      <dgm:prSet/>
      <dgm:spPr/>
      <dgm:t>
        <a:bodyPr/>
        <a:lstStyle/>
        <a:p>
          <a:endParaRPr lang="en-US"/>
        </a:p>
      </dgm:t>
    </dgm:pt>
    <dgm:pt modelId="{108D0AEF-021C-4D29-8E35-99EEEF5BB65E}" type="sibTrans" cxnId="{8A847F2C-8450-4463-ABD6-BD76ABC7CBEC}">
      <dgm:prSet/>
      <dgm:spPr/>
      <dgm:t>
        <a:bodyPr/>
        <a:lstStyle/>
        <a:p>
          <a:endParaRPr lang="en-US"/>
        </a:p>
      </dgm:t>
    </dgm:pt>
    <dgm:pt modelId="{36453519-2B52-469F-A68F-17D9DD057C1E}">
      <dgm:prSet custT="1"/>
      <dgm:spPr/>
      <dgm:t>
        <a:bodyPr/>
        <a:lstStyle/>
        <a:p>
          <a:r>
            <a:rPr lang="en-US" sz="2600" dirty="0">
              <a:latin typeface="Arial" panose="020B0604020202020204" pitchFamily="34" charset="0"/>
              <a:cs typeface="Arial" panose="020B0604020202020204" pitchFamily="34" charset="0"/>
            </a:rPr>
            <a:t>Insufficient background knowledge</a:t>
          </a:r>
        </a:p>
      </dgm:t>
    </dgm:pt>
    <dgm:pt modelId="{E803810E-9D63-4C95-AA1F-53F72E629A9A}" type="parTrans" cxnId="{C5609A94-90B4-4FC2-B172-AC954336B3E2}">
      <dgm:prSet/>
      <dgm:spPr/>
      <dgm:t>
        <a:bodyPr/>
        <a:lstStyle/>
        <a:p>
          <a:endParaRPr lang="en-US"/>
        </a:p>
      </dgm:t>
    </dgm:pt>
    <dgm:pt modelId="{516E2BA1-B116-4050-82C0-C6FA11D46B84}" type="sibTrans" cxnId="{C5609A94-90B4-4FC2-B172-AC954336B3E2}">
      <dgm:prSet/>
      <dgm:spPr/>
      <dgm:t>
        <a:bodyPr/>
        <a:lstStyle/>
        <a:p>
          <a:endParaRPr lang="en-US"/>
        </a:p>
      </dgm:t>
    </dgm:pt>
    <dgm:pt modelId="{11288E68-E1E7-42A8-9290-9DFA12B2F4A9}">
      <dgm:prSet custT="1"/>
      <dgm:spPr/>
      <dgm:t>
        <a:bodyPr/>
        <a:lstStyle/>
        <a:p>
          <a:r>
            <a:rPr lang="en-US" sz="2600" dirty="0">
              <a:latin typeface="Arial" panose="020B0604020202020204" pitchFamily="34" charset="0"/>
              <a:cs typeface="Arial" panose="020B0604020202020204" pitchFamily="34" charset="0"/>
            </a:rPr>
            <a:t>Teacher expertise gaps</a:t>
          </a:r>
        </a:p>
      </dgm:t>
    </dgm:pt>
    <dgm:pt modelId="{B62DBF69-E7FC-4D65-BF52-6ABC1DEA4C86}" type="parTrans" cxnId="{10BB84A9-CA70-46E3-A633-393A65C5C7A1}">
      <dgm:prSet/>
      <dgm:spPr/>
      <dgm:t>
        <a:bodyPr/>
        <a:lstStyle/>
        <a:p>
          <a:endParaRPr lang="en-US"/>
        </a:p>
      </dgm:t>
    </dgm:pt>
    <dgm:pt modelId="{A0A8E89B-4E69-487D-AC41-C7C89FD349E9}" type="sibTrans" cxnId="{10BB84A9-CA70-46E3-A633-393A65C5C7A1}">
      <dgm:prSet/>
      <dgm:spPr/>
      <dgm:t>
        <a:bodyPr/>
        <a:lstStyle/>
        <a:p>
          <a:endParaRPr lang="en-US"/>
        </a:p>
      </dgm:t>
    </dgm:pt>
    <dgm:pt modelId="{83EE60D7-4C80-43D7-A89C-D9A3D99BBCA3}" type="pres">
      <dgm:prSet presAssocID="{DA378FAD-5B41-487E-BAD9-01AB07E31D6C}" presName="root" presStyleCnt="0">
        <dgm:presLayoutVars>
          <dgm:dir/>
          <dgm:resizeHandles val="exact"/>
        </dgm:presLayoutVars>
      </dgm:prSet>
      <dgm:spPr/>
    </dgm:pt>
    <dgm:pt modelId="{FAC50AFF-3D28-489C-87CF-7DFAE90E9DD2}" type="pres">
      <dgm:prSet presAssocID="{5CD762B9-ACA1-4228-9FF7-4AB4AA024FB8}" presName="compNode" presStyleCnt="0"/>
      <dgm:spPr/>
    </dgm:pt>
    <dgm:pt modelId="{D931756C-C510-4F57-93E5-FD9BAA40830D}" type="pres">
      <dgm:prSet presAssocID="{5CD762B9-ACA1-4228-9FF7-4AB4AA024FB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ck"/>
        </a:ext>
      </dgm:extLst>
    </dgm:pt>
    <dgm:pt modelId="{526F9BC5-36A5-4357-973B-845AB2B5EFFF}" type="pres">
      <dgm:prSet presAssocID="{5CD762B9-ACA1-4228-9FF7-4AB4AA024FB8}" presName="spaceRect" presStyleCnt="0"/>
      <dgm:spPr/>
    </dgm:pt>
    <dgm:pt modelId="{0BD4514F-BC84-4385-9038-12A66ED6024A}" type="pres">
      <dgm:prSet presAssocID="{5CD762B9-ACA1-4228-9FF7-4AB4AA024FB8}" presName="textRect" presStyleLbl="revTx" presStyleIdx="0" presStyleCnt="3">
        <dgm:presLayoutVars>
          <dgm:chMax val="1"/>
          <dgm:chPref val="1"/>
        </dgm:presLayoutVars>
      </dgm:prSet>
      <dgm:spPr/>
    </dgm:pt>
    <dgm:pt modelId="{91D9A34A-6D9B-47DB-B3A3-BC7528112D1E}" type="pres">
      <dgm:prSet presAssocID="{108D0AEF-021C-4D29-8E35-99EEEF5BB65E}" presName="sibTrans" presStyleCnt="0"/>
      <dgm:spPr/>
    </dgm:pt>
    <dgm:pt modelId="{7E60B298-DB7A-46D3-B877-F282BFFF67AD}" type="pres">
      <dgm:prSet presAssocID="{36453519-2B52-469F-A68F-17D9DD057C1E}" presName="compNode" presStyleCnt="0"/>
      <dgm:spPr/>
    </dgm:pt>
    <dgm:pt modelId="{845D8454-80E4-412D-AB7D-420C3DCB2FE5}" type="pres">
      <dgm:prSet presAssocID="{36453519-2B52-469F-A68F-17D9DD057C1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513EEA7-6210-460E-8B45-668086A75419}" type="pres">
      <dgm:prSet presAssocID="{36453519-2B52-469F-A68F-17D9DD057C1E}" presName="spaceRect" presStyleCnt="0"/>
      <dgm:spPr/>
    </dgm:pt>
    <dgm:pt modelId="{D1931D91-5823-462C-ABD6-3B46FC8360E5}" type="pres">
      <dgm:prSet presAssocID="{36453519-2B52-469F-A68F-17D9DD057C1E}" presName="textRect" presStyleLbl="revTx" presStyleIdx="1" presStyleCnt="3">
        <dgm:presLayoutVars>
          <dgm:chMax val="1"/>
          <dgm:chPref val="1"/>
        </dgm:presLayoutVars>
      </dgm:prSet>
      <dgm:spPr/>
    </dgm:pt>
    <dgm:pt modelId="{F1B128F1-5771-4734-98C2-FDED2B42CDBB}" type="pres">
      <dgm:prSet presAssocID="{516E2BA1-B116-4050-82C0-C6FA11D46B84}" presName="sibTrans" presStyleCnt="0"/>
      <dgm:spPr/>
    </dgm:pt>
    <dgm:pt modelId="{89D51B6F-C0CC-4940-9733-799214C539B0}" type="pres">
      <dgm:prSet presAssocID="{11288E68-E1E7-42A8-9290-9DFA12B2F4A9}" presName="compNode" presStyleCnt="0"/>
      <dgm:spPr/>
    </dgm:pt>
    <dgm:pt modelId="{F6EF7008-0269-4F6B-ABAA-AC1F9A7C2E23}" type="pres">
      <dgm:prSet presAssocID="{11288E68-E1E7-42A8-9290-9DFA12B2F4A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DA683CB2-EE6D-4F7F-86E0-D070979CC036}" type="pres">
      <dgm:prSet presAssocID="{11288E68-E1E7-42A8-9290-9DFA12B2F4A9}" presName="spaceRect" presStyleCnt="0"/>
      <dgm:spPr/>
    </dgm:pt>
    <dgm:pt modelId="{F54A4770-45F1-4D78-BD0E-6F2E0E290337}" type="pres">
      <dgm:prSet presAssocID="{11288E68-E1E7-42A8-9290-9DFA12B2F4A9}" presName="textRect" presStyleLbl="revTx" presStyleIdx="2" presStyleCnt="3">
        <dgm:presLayoutVars>
          <dgm:chMax val="1"/>
          <dgm:chPref val="1"/>
        </dgm:presLayoutVars>
      </dgm:prSet>
      <dgm:spPr/>
    </dgm:pt>
  </dgm:ptLst>
  <dgm:cxnLst>
    <dgm:cxn modelId="{8A847F2C-8450-4463-ABD6-BD76ABC7CBEC}" srcId="{DA378FAD-5B41-487E-BAD9-01AB07E31D6C}" destId="{5CD762B9-ACA1-4228-9FF7-4AB4AA024FB8}" srcOrd="0" destOrd="0" parTransId="{37028B13-DEC1-44B9-9145-6DD18FC61576}" sibTransId="{108D0AEF-021C-4D29-8E35-99EEEF5BB65E}"/>
    <dgm:cxn modelId="{14C0465B-91D0-4DE5-A127-7A42A725243A}" type="presOf" srcId="{5CD762B9-ACA1-4228-9FF7-4AB4AA024FB8}" destId="{0BD4514F-BC84-4385-9038-12A66ED6024A}" srcOrd="0" destOrd="0" presId="urn:microsoft.com/office/officeart/2018/2/layout/IconLabelList"/>
    <dgm:cxn modelId="{C5609A94-90B4-4FC2-B172-AC954336B3E2}" srcId="{DA378FAD-5B41-487E-BAD9-01AB07E31D6C}" destId="{36453519-2B52-469F-A68F-17D9DD057C1E}" srcOrd="1" destOrd="0" parTransId="{E803810E-9D63-4C95-AA1F-53F72E629A9A}" sibTransId="{516E2BA1-B116-4050-82C0-C6FA11D46B84}"/>
    <dgm:cxn modelId="{16B867A8-B7E7-4319-913E-1AF434A614D4}" type="presOf" srcId="{DA378FAD-5B41-487E-BAD9-01AB07E31D6C}" destId="{83EE60D7-4C80-43D7-A89C-D9A3D99BBCA3}" srcOrd="0" destOrd="0" presId="urn:microsoft.com/office/officeart/2018/2/layout/IconLabelList"/>
    <dgm:cxn modelId="{10BB84A9-CA70-46E3-A633-393A65C5C7A1}" srcId="{DA378FAD-5B41-487E-BAD9-01AB07E31D6C}" destId="{11288E68-E1E7-42A8-9290-9DFA12B2F4A9}" srcOrd="2" destOrd="0" parTransId="{B62DBF69-E7FC-4D65-BF52-6ABC1DEA4C86}" sibTransId="{A0A8E89B-4E69-487D-AC41-C7C89FD349E9}"/>
    <dgm:cxn modelId="{6CA7F3ED-370D-4022-A716-9FD061756CAF}" type="presOf" srcId="{36453519-2B52-469F-A68F-17D9DD057C1E}" destId="{D1931D91-5823-462C-ABD6-3B46FC8360E5}" srcOrd="0" destOrd="0" presId="urn:microsoft.com/office/officeart/2018/2/layout/IconLabelList"/>
    <dgm:cxn modelId="{5B2328FB-7460-4B37-AE79-6F4A2541DD18}" type="presOf" srcId="{11288E68-E1E7-42A8-9290-9DFA12B2F4A9}" destId="{F54A4770-45F1-4D78-BD0E-6F2E0E290337}" srcOrd="0" destOrd="0" presId="urn:microsoft.com/office/officeart/2018/2/layout/IconLabelList"/>
    <dgm:cxn modelId="{4C3458FE-7FF8-4B2A-B44D-056536F53561}" type="presParOf" srcId="{83EE60D7-4C80-43D7-A89C-D9A3D99BBCA3}" destId="{FAC50AFF-3D28-489C-87CF-7DFAE90E9DD2}" srcOrd="0" destOrd="0" presId="urn:microsoft.com/office/officeart/2018/2/layout/IconLabelList"/>
    <dgm:cxn modelId="{E632B021-8BA2-488A-8BC3-2D050EA7C40C}" type="presParOf" srcId="{FAC50AFF-3D28-489C-87CF-7DFAE90E9DD2}" destId="{D931756C-C510-4F57-93E5-FD9BAA40830D}" srcOrd="0" destOrd="0" presId="urn:microsoft.com/office/officeart/2018/2/layout/IconLabelList"/>
    <dgm:cxn modelId="{401B092B-C46F-4923-8A6C-31C666A4AB09}" type="presParOf" srcId="{FAC50AFF-3D28-489C-87CF-7DFAE90E9DD2}" destId="{526F9BC5-36A5-4357-973B-845AB2B5EFFF}" srcOrd="1" destOrd="0" presId="urn:microsoft.com/office/officeart/2018/2/layout/IconLabelList"/>
    <dgm:cxn modelId="{1B02C735-660E-4B04-8805-4BB6D057C16A}" type="presParOf" srcId="{FAC50AFF-3D28-489C-87CF-7DFAE90E9DD2}" destId="{0BD4514F-BC84-4385-9038-12A66ED6024A}" srcOrd="2" destOrd="0" presId="urn:microsoft.com/office/officeart/2018/2/layout/IconLabelList"/>
    <dgm:cxn modelId="{ECF67F9B-5D78-42F0-9F5B-FE30F0CB464E}" type="presParOf" srcId="{83EE60D7-4C80-43D7-A89C-D9A3D99BBCA3}" destId="{91D9A34A-6D9B-47DB-B3A3-BC7528112D1E}" srcOrd="1" destOrd="0" presId="urn:microsoft.com/office/officeart/2018/2/layout/IconLabelList"/>
    <dgm:cxn modelId="{F9090FDD-B3EC-4929-9E32-0B3D187C6377}" type="presParOf" srcId="{83EE60D7-4C80-43D7-A89C-D9A3D99BBCA3}" destId="{7E60B298-DB7A-46D3-B877-F282BFFF67AD}" srcOrd="2" destOrd="0" presId="urn:microsoft.com/office/officeart/2018/2/layout/IconLabelList"/>
    <dgm:cxn modelId="{CCBCEC18-C5C8-4267-B8DF-A8360FB77A1B}" type="presParOf" srcId="{7E60B298-DB7A-46D3-B877-F282BFFF67AD}" destId="{845D8454-80E4-412D-AB7D-420C3DCB2FE5}" srcOrd="0" destOrd="0" presId="urn:microsoft.com/office/officeart/2018/2/layout/IconLabelList"/>
    <dgm:cxn modelId="{781CEBA9-2D54-49A6-9836-1C253B51C7BC}" type="presParOf" srcId="{7E60B298-DB7A-46D3-B877-F282BFFF67AD}" destId="{8513EEA7-6210-460E-8B45-668086A75419}" srcOrd="1" destOrd="0" presId="urn:microsoft.com/office/officeart/2018/2/layout/IconLabelList"/>
    <dgm:cxn modelId="{25F6E1B6-DF39-4A1E-BD29-A0F0F494A8A1}" type="presParOf" srcId="{7E60B298-DB7A-46D3-B877-F282BFFF67AD}" destId="{D1931D91-5823-462C-ABD6-3B46FC8360E5}" srcOrd="2" destOrd="0" presId="urn:microsoft.com/office/officeart/2018/2/layout/IconLabelList"/>
    <dgm:cxn modelId="{56C7133F-FA98-4A98-B887-940EAEDB85BA}" type="presParOf" srcId="{83EE60D7-4C80-43D7-A89C-D9A3D99BBCA3}" destId="{F1B128F1-5771-4734-98C2-FDED2B42CDBB}" srcOrd="3" destOrd="0" presId="urn:microsoft.com/office/officeart/2018/2/layout/IconLabelList"/>
    <dgm:cxn modelId="{25447087-1389-43ED-AB8D-29DC980FF85C}" type="presParOf" srcId="{83EE60D7-4C80-43D7-A89C-D9A3D99BBCA3}" destId="{89D51B6F-C0CC-4940-9733-799214C539B0}" srcOrd="4" destOrd="0" presId="urn:microsoft.com/office/officeart/2018/2/layout/IconLabelList"/>
    <dgm:cxn modelId="{C52E0889-9EFA-45AA-9C92-7A501152D07A}" type="presParOf" srcId="{89D51B6F-C0CC-4940-9733-799214C539B0}" destId="{F6EF7008-0269-4F6B-ABAA-AC1F9A7C2E23}" srcOrd="0" destOrd="0" presId="urn:microsoft.com/office/officeart/2018/2/layout/IconLabelList"/>
    <dgm:cxn modelId="{5C43375A-8CE6-4CD1-9867-B37760AA77B0}" type="presParOf" srcId="{89D51B6F-C0CC-4940-9733-799214C539B0}" destId="{DA683CB2-EE6D-4F7F-86E0-D070979CC036}" srcOrd="1" destOrd="0" presId="urn:microsoft.com/office/officeart/2018/2/layout/IconLabelList"/>
    <dgm:cxn modelId="{BC132378-24DA-4DD4-A3B4-0E47314711D0}" type="presParOf" srcId="{89D51B6F-C0CC-4940-9733-799214C539B0}" destId="{F54A4770-45F1-4D78-BD0E-6F2E0E290337}" srcOrd="2" destOrd="0" presId="urn:microsoft.com/office/officeart/2018/2/layout/IconLabelList"/>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AE99D4-F5F6-4976-961A-DC1103300CE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5D90E65-8907-4350-A91C-6A07CAC35057}">
      <dgm:prSet/>
      <dgm:spPr/>
      <dgm:t>
        <a:bodyPr/>
        <a:lstStyle/>
        <a:p>
          <a:pPr algn="ctr"/>
          <a:r>
            <a:rPr lang="en-US" dirty="0"/>
            <a:t>Top Microbiological Health Threats Worldwide:</a:t>
          </a:r>
        </a:p>
      </dgm:t>
    </dgm:pt>
    <dgm:pt modelId="{ECFD9993-0DFB-4570-9986-4D607EC45876}" type="parTrans" cxnId="{6FCD15FD-F756-476A-8AD1-64A0BFEE3AD5}">
      <dgm:prSet/>
      <dgm:spPr/>
      <dgm:t>
        <a:bodyPr/>
        <a:lstStyle/>
        <a:p>
          <a:endParaRPr lang="en-US"/>
        </a:p>
      </dgm:t>
    </dgm:pt>
    <dgm:pt modelId="{FE7F40A4-FDA4-4D0D-B5E2-494C586DB2F5}" type="sibTrans" cxnId="{6FCD15FD-F756-476A-8AD1-64A0BFEE3AD5}">
      <dgm:prSet/>
      <dgm:spPr/>
      <dgm:t>
        <a:bodyPr/>
        <a:lstStyle/>
        <a:p>
          <a:endParaRPr lang="en-US"/>
        </a:p>
      </dgm:t>
    </dgm:pt>
    <dgm:pt modelId="{E1ECA15B-F9A8-4DEA-9CB5-753C62996C0A}">
      <dgm:prSet/>
      <dgm:spPr/>
      <dgm:t>
        <a:bodyPr/>
        <a:lstStyle/>
        <a:p>
          <a:r>
            <a:rPr lang="en-US" dirty="0"/>
            <a:t>- Healthcare-associated infections (</a:t>
          </a:r>
          <a:r>
            <a:rPr lang="en-US" dirty="0" err="1"/>
            <a:t>HAIs</a:t>
          </a:r>
          <a:r>
            <a:rPr lang="en-US" dirty="0"/>
            <a:t>)</a:t>
          </a:r>
        </a:p>
      </dgm:t>
    </dgm:pt>
    <dgm:pt modelId="{DC3CE068-873B-4C61-BEE8-95951F9E26E0}" type="parTrans" cxnId="{77FA7100-5388-4027-8501-5C38C875B7D9}">
      <dgm:prSet/>
      <dgm:spPr/>
      <dgm:t>
        <a:bodyPr/>
        <a:lstStyle/>
        <a:p>
          <a:endParaRPr lang="en-US"/>
        </a:p>
      </dgm:t>
    </dgm:pt>
    <dgm:pt modelId="{8ABC0319-AEB8-44A3-9D75-E4589722C5CF}" type="sibTrans" cxnId="{77FA7100-5388-4027-8501-5C38C875B7D9}">
      <dgm:prSet/>
      <dgm:spPr/>
      <dgm:t>
        <a:bodyPr/>
        <a:lstStyle/>
        <a:p>
          <a:endParaRPr lang="en-US"/>
        </a:p>
      </dgm:t>
    </dgm:pt>
    <dgm:pt modelId="{66E5E1BD-3A92-4907-9F5B-C84853640248}">
      <dgm:prSet/>
      <dgm:spPr/>
      <dgm:t>
        <a:bodyPr/>
        <a:lstStyle/>
        <a:p>
          <a:r>
            <a:rPr lang="en-US" dirty="0"/>
            <a:t>- Antibiotic resistance</a:t>
          </a:r>
        </a:p>
      </dgm:t>
    </dgm:pt>
    <dgm:pt modelId="{098C458B-6325-4010-85DE-6ED587F118DF}" type="parTrans" cxnId="{23B3EA36-0FCB-4D7C-87DE-736549AFC32B}">
      <dgm:prSet/>
      <dgm:spPr/>
      <dgm:t>
        <a:bodyPr/>
        <a:lstStyle/>
        <a:p>
          <a:endParaRPr lang="en-US"/>
        </a:p>
      </dgm:t>
    </dgm:pt>
    <dgm:pt modelId="{F5B2FFE1-64E6-425D-96F5-DAFA9B7D7873}" type="sibTrans" cxnId="{23B3EA36-0FCB-4D7C-87DE-736549AFC32B}">
      <dgm:prSet/>
      <dgm:spPr/>
      <dgm:t>
        <a:bodyPr/>
        <a:lstStyle/>
        <a:p>
          <a:endParaRPr lang="en-US"/>
        </a:p>
      </dgm:t>
    </dgm:pt>
    <dgm:pt modelId="{D4F942B3-BF40-4C3C-A1E0-837C76B994A6}">
      <dgm:prSet/>
      <dgm:spPr/>
      <dgm:t>
        <a:bodyPr/>
        <a:lstStyle/>
        <a:p>
          <a:r>
            <a:rPr lang="en-US" dirty="0"/>
            <a:t>- Pandemic containment and treatment</a:t>
          </a:r>
        </a:p>
      </dgm:t>
    </dgm:pt>
    <dgm:pt modelId="{55AA3FEE-0B98-4831-AE1B-18E95AABB19F}" type="parTrans" cxnId="{829CF217-8F7B-4524-BAC5-28078F62B123}">
      <dgm:prSet/>
      <dgm:spPr/>
      <dgm:t>
        <a:bodyPr/>
        <a:lstStyle/>
        <a:p>
          <a:endParaRPr lang="en-US"/>
        </a:p>
      </dgm:t>
    </dgm:pt>
    <dgm:pt modelId="{4BFD16CB-6DBC-40E1-A385-70B0C5069838}" type="sibTrans" cxnId="{829CF217-8F7B-4524-BAC5-28078F62B123}">
      <dgm:prSet/>
      <dgm:spPr/>
      <dgm:t>
        <a:bodyPr/>
        <a:lstStyle/>
        <a:p>
          <a:endParaRPr lang="en-US"/>
        </a:p>
      </dgm:t>
    </dgm:pt>
    <dgm:pt modelId="{A71477B5-FA6C-40AF-A57D-52A0145796CC}" type="pres">
      <dgm:prSet presAssocID="{50AE99D4-F5F6-4976-961A-DC1103300CE0}" presName="linear" presStyleCnt="0">
        <dgm:presLayoutVars>
          <dgm:animLvl val="lvl"/>
          <dgm:resizeHandles val="exact"/>
        </dgm:presLayoutVars>
      </dgm:prSet>
      <dgm:spPr/>
    </dgm:pt>
    <dgm:pt modelId="{EECA5168-67D8-461B-840F-6397CC90D139}" type="pres">
      <dgm:prSet presAssocID="{E5D90E65-8907-4350-A91C-6A07CAC35057}" presName="parentText" presStyleLbl="node1" presStyleIdx="0" presStyleCnt="4">
        <dgm:presLayoutVars>
          <dgm:chMax val="0"/>
          <dgm:bulletEnabled val="1"/>
        </dgm:presLayoutVars>
      </dgm:prSet>
      <dgm:spPr/>
    </dgm:pt>
    <dgm:pt modelId="{C86B1666-78E1-4D4C-BE7B-B3EE0F5CDE68}" type="pres">
      <dgm:prSet presAssocID="{FE7F40A4-FDA4-4D0D-B5E2-494C586DB2F5}" presName="spacer" presStyleCnt="0"/>
      <dgm:spPr/>
    </dgm:pt>
    <dgm:pt modelId="{F3B22D9C-BAE4-4EAE-9DB7-113E519FADC2}" type="pres">
      <dgm:prSet presAssocID="{E1ECA15B-F9A8-4DEA-9CB5-753C62996C0A}" presName="parentText" presStyleLbl="node1" presStyleIdx="1" presStyleCnt="4">
        <dgm:presLayoutVars>
          <dgm:chMax val="0"/>
          <dgm:bulletEnabled val="1"/>
        </dgm:presLayoutVars>
      </dgm:prSet>
      <dgm:spPr/>
    </dgm:pt>
    <dgm:pt modelId="{6E7CC972-51DD-446F-A727-EE3E988996B5}" type="pres">
      <dgm:prSet presAssocID="{8ABC0319-AEB8-44A3-9D75-E4589722C5CF}" presName="spacer" presStyleCnt="0"/>
      <dgm:spPr/>
    </dgm:pt>
    <dgm:pt modelId="{91BD63DD-8621-4E8A-8862-98D34F7B55E7}" type="pres">
      <dgm:prSet presAssocID="{66E5E1BD-3A92-4907-9F5B-C84853640248}" presName="parentText" presStyleLbl="node1" presStyleIdx="2" presStyleCnt="4">
        <dgm:presLayoutVars>
          <dgm:chMax val="0"/>
          <dgm:bulletEnabled val="1"/>
        </dgm:presLayoutVars>
      </dgm:prSet>
      <dgm:spPr/>
    </dgm:pt>
    <dgm:pt modelId="{21CE9573-4274-4998-A232-4C3A5DA56605}" type="pres">
      <dgm:prSet presAssocID="{F5B2FFE1-64E6-425D-96F5-DAFA9B7D7873}" presName="spacer" presStyleCnt="0"/>
      <dgm:spPr/>
    </dgm:pt>
    <dgm:pt modelId="{A6313843-349C-43DC-92EE-ABA86F5B71D2}" type="pres">
      <dgm:prSet presAssocID="{D4F942B3-BF40-4C3C-A1E0-837C76B994A6}" presName="parentText" presStyleLbl="node1" presStyleIdx="3" presStyleCnt="4">
        <dgm:presLayoutVars>
          <dgm:chMax val="0"/>
          <dgm:bulletEnabled val="1"/>
        </dgm:presLayoutVars>
      </dgm:prSet>
      <dgm:spPr/>
    </dgm:pt>
  </dgm:ptLst>
  <dgm:cxnLst>
    <dgm:cxn modelId="{77FA7100-5388-4027-8501-5C38C875B7D9}" srcId="{50AE99D4-F5F6-4976-961A-DC1103300CE0}" destId="{E1ECA15B-F9A8-4DEA-9CB5-753C62996C0A}" srcOrd="1" destOrd="0" parTransId="{DC3CE068-873B-4C61-BEE8-95951F9E26E0}" sibTransId="{8ABC0319-AEB8-44A3-9D75-E4589722C5CF}"/>
    <dgm:cxn modelId="{829CF217-8F7B-4524-BAC5-28078F62B123}" srcId="{50AE99D4-F5F6-4976-961A-DC1103300CE0}" destId="{D4F942B3-BF40-4C3C-A1E0-837C76B994A6}" srcOrd="3" destOrd="0" parTransId="{55AA3FEE-0B98-4831-AE1B-18E95AABB19F}" sibTransId="{4BFD16CB-6DBC-40E1-A385-70B0C5069838}"/>
    <dgm:cxn modelId="{7EBBAA2B-D429-4A14-89E1-8A2738DCCC70}" type="presOf" srcId="{66E5E1BD-3A92-4907-9F5B-C84853640248}" destId="{91BD63DD-8621-4E8A-8862-98D34F7B55E7}" srcOrd="0" destOrd="0" presId="urn:microsoft.com/office/officeart/2005/8/layout/vList2"/>
    <dgm:cxn modelId="{23B3EA36-0FCB-4D7C-87DE-736549AFC32B}" srcId="{50AE99D4-F5F6-4976-961A-DC1103300CE0}" destId="{66E5E1BD-3A92-4907-9F5B-C84853640248}" srcOrd="2" destOrd="0" parTransId="{098C458B-6325-4010-85DE-6ED587F118DF}" sibTransId="{F5B2FFE1-64E6-425D-96F5-DAFA9B7D7873}"/>
    <dgm:cxn modelId="{B8320E37-5A59-49A9-AB97-257B7D7C57EF}" type="presOf" srcId="{50AE99D4-F5F6-4976-961A-DC1103300CE0}" destId="{A71477B5-FA6C-40AF-A57D-52A0145796CC}" srcOrd="0" destOrd="0" presId="urn:microsoft.com/office/officeart/2005/8/layout/vList2"/>
    <dgm:cxn modelId="{BFDB457E-C1A6-42BD-AC1F-A1858B84994C}" type="presOf" srcId="{E1ECA15B-F9A8-4DEA-9CB5-753C62996C0A}" destId="{F3B22D9C-BAE4-4EAE-9DB7-113E519FADC2}" srcOrd="0" destOrd="0" presId="urn:microsoft.com/office/officeart/2005/8/layout/vList2"/>
    <dgm:cxn modelId="{5A6F858E-746B-4988-B8A0-944B22DFEB3D}" type="presOf" srcId="{E5D90E65-8907-4350-A91C-6A07CAC35057}" destId="{EECA5168-67D8-461B-840F-6397CC90D139}" srcOrd="0" destOrd="0" presId="urn:microsoft.com/office/officeart/2005/8/layout/vList2"/>
    <dgm:cxn modelId="{8AE1F49C-FC92-4116-B999-FE718AD3328D}" type="presOf" srcId="{D4F942B3-BF40-4C3C-A1E0-837C76B994A6}" destId="{A6313843-349C-43DC-92EE-ABA86F5B71D2}" srcOrd="0" destOrd="0" presId="urn:microsoft.com/office/officeart/2005/8/layout/vList2"/>
    <dgm:cxn modelId="{6FCD15FD-F756-476A-8AD1-64A0BFEE3AD5}" srcId="{50AE99D4-F5F6-4976-961A-DC1103300CE0}" destId="{E5D90E65-8907-4350-A91C-6A07CAC35057}" srcOrd="0" destOrd="0" parTransId="{ECFD9993-0DFB-4570-9986-4D607EC45876}" sibTransId="{FE7F40A4-FDA4-4D0D-B5E2-494C586DB2F5}"/>
    <dgm:cxn modelId="{889281F1-6B22-429E-B796-EDE7EA4384B8}" type="presParOf" srcId="{A71477B5-FA6C-40AF-A57D-52A0145796CC}" destId="{EECA5168-67D8-461B-840F-6397CC90D139}" srcOrd="0" destOrd="0" presId="urn:microsoft.com/office/officeart/2005/8/layout/vList2"/>
    <dgm:cxn modelId="{8A338AA8-942C-4F75-A76D-CA29D49589F3}" type="presParOf" srcId="{A71477B5-FA6C-40AF-A57D-52A0145796CC}" destId="{C86B1666-78E1-4D4C-BE7B-B3EE0F5CDE68}" srcOrd="1" destOrd="0" presId="urn:microsoft.com/office/officeart/2005/8/layout/vList2"/>
    <dgm:cxn modelId="{A405077D-3145-4AB2-9C05-BA8E4680A5F4}" type="presParOf" srcId="{A71477B5-FA6C-40AF-A57D-52A0145796CC}" destId="{F3B22D9C-BAE4-4EAE-9DB7-113E519FADC2}" srcOrd="2" destOrd="0" presId="urn:microsoft.com/office/officeart/2005/8/layout/vList2"/>
    <dgm:cxn modelId="{6C466BAA-08B2-44BF-8C04-B682016D1DD8}" type="presParOf" srcId="{A71477B5-FA6C-40AF-A57D-52A0145796CC}" destId="{6E7CC972-51DD-446F-A727-EE3E988996B5}" srcOrd="3" destOrd="0" presId="urn:microsoft.com/office/officeart/2005/8/layout/vList2"/>
    <dgm:cxn modelId="{B3F254D3-BA70-40C7-AC5B-852CD29C36DE}" type="presParOf" srcId="{A71477B5-FA6C-40AF-A57D-52A0145796CC}" destId="{91BD63DD-8621-4E8A-8862-98D34F7B55E7}" srcOrd="4" destOrd="0" presId="urn:microsoft.com/office/officeart/2005/8/layout/vList2"/>
    <dgm:cxn modelId="{BF736DF6-7872-42A6-92ED-7DA77FFC82B8}" type="presParOf" srcId="{A71477B5-FA6C-40AF-A57D-52A0145796CC}" destId="{21CE9573-4274-4998-A232-4C3A5DA56605}" srcOrd="5" destOrd="0" presId="urn:microsoft.com/office/officeart/2005/8/layout/vList2"/>
    <dgm:cxn modelId="{53F57A19-A14A-4418-AD58-F8CAC83E591C}" type="presParOf" srcId="{A71477B5-FA6C-40AF-A57D-52A0145796CC}" destId="{A6313843-349C-43DC-92EE-ABA86F5B71D2}" srcOrd="6" destOrd="0" presId="urn:microsoft.com/office/officeart/2005/8/layout/vList2"/>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3BCB3-1DE8-4D1A-A123-0FC166706671}">
      <dsp:nvSpPr>
        <dsp:cNvPr id="0" name=""/>
        <dsp:cNvSpPr/>
      </dsp:nvSpPr>
      <dsp:spPr>
        <a:xfrm>
          <a:off x="1851450" y="1856469"/>
          <a:ext cx="2595287" cy="2461158"/>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err="1">
              <a:latin typeface="Arial" panose="020B0604020202020204" pitchFamily="34" charset="0"/>
              <a:cs typeface="Arial" panose="020B0604020202020204" pitchFamily="34" charset="0"/>
            </a:rPr>
            <a:t>Nursification</a:t>
          </a:r>
          <a:endParaRPr lang="en-US" sz="3100" kern="1200" dirty="0">
            <a:latin typeface="Arial" panose="020B0604020202020204" pitchFamily="34" charset="0"/>
            <a:cs typeface="Arial" panose="020B0604020202020204" pitchFamily="34" charset="0"/>
          </a:endParaRPr>
        </a:p>
      </dsp:txBody>
      <dsp:txXfrm>
        <a:off x="1971594" y="1976613"/>
        <a:ext cx="2354999" cy="2220870"/>
      </dsp:txXfrm>
    </dsp:sp>
    <dsp:sp modelId="{5FF6EC25-37A5-4072-8780-C49519495CFB}">
      <dsp:nvSpPr>
        <dsp:cNvPr id="0" name=""/>
        <dsp:cNvSpPr/>
      </dsp:nvSpPr>
      <dsp:spPr>
        <a:xfrm rot="16199981">
          <a:off x="3003153" y="1710536"/>
          <a:ext cx="291865" cy="0"/>
        </a:xfrm>
        <a:custGeom>
          <a:avLst/>
          <a:gdLst/>
          <a:ahLst/>
          <a:cxnLst/>
          <a:rect l="0" t="0" r="0" b="0"/>
          <a:pathLst>
            <a:path>
              <a:moveTo>
                <a:pt x="0" y="0"/>
              </a:moveTo>
              <a:lnTo>
                <a:pt x="291865"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ADDE6C-8A36-4DF8-AA88-46BE846F61FB}">
      <dsp:nvSpPr>
        <dsp:cNvPr id="0" name=""/>
        <dsp:cNvSpPr/>
      </dsp:nvSpPr>
      <dsp:spPr>
        <a:xfrm>
          <a:off x="2357732" y="58415"/>
          <a:ext cx="1582698" cy="1506188"/>
        </a:xfrm>
        <a:prstGeom prst="roundRect">
          <a:avLst/>
        </a:prstGeom>
        <a:solidFill>
          <a:schemeClr val="accent5">
            <a:lumMod val="60000"/>
            <a:lumOff val="40000"/>
          </a:schemeClr>
        </a:solidFill>
        <a:ln w="12700" cap="flat" cmpd="sng" algn="ctr">
          <a:solidFill>
            <a:schemeClr val="accent5">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Bioscience</a:t>
          </a:r>
        </a:p>
      </dsp:txBody>
      <dsp:txXfrm>
        <a:off x="2431258" y="131941"/>
        <a:ext cx="1435646" cy="1359136"/>
      </dsp:txXfrm>
    </dsp:sp>
    <dsp:sp modelId="{70B10008-8475-4CB5-A2E0-D4D07D53172A}">
      <dsp:nvSpPr>
        <dsp:cNvPr id="0" name=""/>
        <dsp:cNvSpPr/>
      </dsp:nvSpPr>
      <dsp:spPr>
        <a:xfrm rot="1814081">
          <a:off x="4427982" y="3912772"/>
          <a:ext cx="275751" cy="0"/>
        </a:xfrm>
        <a:custGeom>
          <a:avLst/>
          <a:gdLst/>
          <a:ahLst/>
          <a:cxnLst/>
          <a:rect l="0" t="0" r="0" b="0"/>
          <a:pathLst>
            <a:path>
              <a:moveTo>
                <a:pt x="0" y="0"/>
              </a:moveTo>
              <a:lnTo>
                <a:pt x="275751"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FF8E3A-7A0D-4A87-A443-0352A056772F}">
      <dsp:nvSpPr>
        <dsp:cNvPr id="0" name=""/>
        <dsp:cNvSpPr/>
      </dsp:nvSpPr>
      <dsp:spPr>
        <a:xfrm>
          <a:off x="4684978" y="3720821"/>
          <a:ext cx="1580794" cy="14440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Arial" panose="020B0604020202020204" pitchFamily="34" charset="0"/>
              <a:cs typeface="Arial" panose="020B0604020202020204" pitchFamily="34" charset="0"/>
            </a:rPr>
            <a:t>Nursing practice</a:t>
          </a:r>
        </a:p>
      </dsp:txBody>
      <dsp:txXfrm>
        <a:off x="4755472" y="3791315"/>
        <a:ext cx="1439806" cy="1303092"/>
      </dsp:txXfrm>
    </dsp:sp>
    <dsp:sp modelId="{8B298ED9-6B45-45E9-A51A-D17CB7CB6A98}">
      <dsp:nvSpPr>
        <dsp:cNvPr id="0" name=""/>
        <dsp:cNvSpPr/>
      </dsp:nvSpPr>
      <dsp:spPr>
        <a:xfrm rot="8961487">
          <a:off x="1579993" y="3930122"/>
          <a:ext cx="291831" cy="0"/>
        </a:xfrm>
        <a:custGeom>
          <a:avLst/>
          <a:gdLst/>
          <a:ahLst/>
          <a:cxnLst/>
          <a:rect l="0" t="0" r="0" b="0"/>
          <a:pathLst>
            <a:path>
              <a:moveTo>
                <a:pt x="0" y="0"/>
              </a:moveTo>
              <a:lnTo>
                <a:pt x="291831"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A94B68-BC52-4A63-81F3-ABA3865CFBC7}">
      <dsp:nvSpPr>
        <dsp:cNvPr id="0" name=""/>
        <dsp:cNvSpPr/>
      </dsp:nvSpPr>
      <dsp:spPr>
        <a:xfrm>
          <a:off x="0" y="3749261"/>
          <a:ext cx="1600367" cy="1458493"/>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Arial" panose="020B0604020202020204" pitchFamily="34" charset="0"/>
              <a:cs typeface="Arial" panose="020B0604020202020204" pitchFamily="34" charset="0"/>
            </a:rPr>
            <a:t>Nursing theory</a:t>
          </a:r>
        </a:p>
      </dsp:txBody>
      <dsp:txXfrm>
        <a:off x="71198" y="3820459"/>
        <a:ext cx="1457971" cy="13160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58EF6-7601-413E-B55F-4C3FF1C7F3B4}">
      <dsp:nvSpPr>
        <dsp:cNvPr id="0" name=""/>
        <dsp:cNvSpPr/>
      </dsp:nvSpPr>
      <dsp:spPr>
        <a:xfrm>
          <a:off x="0" y="421938"/>
          <a:ext cx="12305499" cy="1474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5043" tIns="541528" rIns="955043"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Arial" panose="020B0604020202020204" pitchFamily="34" charset="0"/>
              <a:cs typeface="Arial" panose="020B0604020202020204" pitchFamily="34" charset="0"/>
            </a:rPr>
            <a:t>Internal control shows no increase for non-nursing majors</a:t>
          </a:r>
        </a:p>
        <a:p>
          <a:pPr marL="228600" lvl="1" indent="-228600" algn="l" defTabSz="1155700">
            <a:lnSpc>
              <a:spcPct val="90000"/>
            </a:lnSpc>
            <a:spcBef>
              <a:spcPct val="0"/>
            </a:spcBef>
            <a:spcAft>
              <a:spcPct val="15000"/>
            </a:spcAft>
            <a:buChar char="•"/>
          </a:pPr>
          <a:r>
            <a:rPr lang="en-US" sz="2600" kern="1200" dirty="0">
              <a:latin typeface="Arial" panose="020B0604020202020204" pitchFamily="34" charset="0"/>
              <a:cs typeface="Arial" panose="020B0604020202020204" pitchFamily="34" charset="0"/>
            </a:rPr>
            <a:t>Perceptions are NOT improved by </a:t>
          </a:r>
          <a:r>
            <a:rPr lang="en-US" sz="2600" kern="1200" dirty="0" err="1">
              <a:latin typeface="Arial" panose="020B0604020202020204" pitchFamily="34" charset="0"/>
              <a:cs typeface="Arial" panose="020B0604020202020204" pitchFamily="34" charset="0"/>
            </a:rPr>
            <a:t>nursification</a:t>
          </a:r>
          <a:r>
            <a:rPr lang="en-US" sz="2600" kern="1200" dirty="0">
              <a:latin typeface="Arial" panose="020B0604020202020204" pitchFamily="34" charset="0"/>
              <a:cs typeface="Arial" panose="020B0604020202020204" pitchFamily="34" charset="0"/>
            </a:rPr>
            <a:t> for nursing majors</a:t>
          </a:r>
        </a:p>
      </dsp:txBody>
      <dsp:txXfrm>
        <a:off x="0" y="421938"/>
        <a:ext cx="12305499" cy="1474200"/>
      </dsp:txXfrm>
    </dsp:sp>
    <dsp:sp modelId="{F3D67B89-92C9-49FE-BEDF-9BE1716614F4}">
      <dsp:nvSpPr>
        <dsp:cNvPr id="0" name=""/>
        <dsp:cNvSpPr/>
      </dsp:nvSpPr>
      <dsp:spPr>
        <a:xfrm>
          <a:off x="615274" y="38178"/>
          <a:ext cx="8613849" cy="767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5583" tIns="0" rIns="325583" bIns="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Utility Value</a:t>
          </a:r>
        </a:p>
      </dsp:txBody>
      <dsp:txXfrm>
        <a:off x="652741" y="75645"/>
        <a:ext cx="8538915" cy="692586"/>
      </dsp:txXfrm>
    </dsp:sp>
    <dsp:sp modelId="{2BD300F5-A272-4056-BCB8-0AAC90CE0092}">
      <dsp:nvSpPr>
        <dsp:cNvPr id="0" name=""/>
        <dsp:cNvSpPr/>
      </dsp:nvSpPr>
      <dsp:spPr>
        <a:xfrm>
          <a:off x="0" y="2420298"/>
          <a:ext cx="12305499" cy="143325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5043" tIns="541528" rIns="955043"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Arial" panose="020B0604020202020204" pitchFamily="34" charset="0"/>
              <a:cs typeface="Arial" panose="020B0604020202020204" pitchFamily="34" charset="0"/>
            </a:rPr>
            <a:t>Completing a microbiology course decreases cost of learning for everyone regardless of major</a:t>
          </a:r>
        </a:p>
      </dsp:txBody>
      <dsp:txXfrm>
        <a:off x="0" y="2420298"/>
        <a:ext cx="12305499" cy="1433250"/>
      </dsp:txXfrm>
    </dsp:sp>
    <dsp:sp modelId="{2FA84C23-768A-41DD-88E5-7CA0B49646AD}">
      <dsp:nvSpPr>
        <dsp:cNvPr id="0" name=""/>
        <dsp:cNvSpPr/>
      </dsp:nvSpPr>
      <dsp:spPr>
        <a:xfrm>
          <a:off x="615274" y="2036538"/>
          <a:ext cx="8613849" cy="767520"/>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5583" tIns="0" rIns="325583" bIns="0" numCol="1" spcCol="1270" anchor="ctr" anchorCtr="0">
          <a:noAutofit/>
        </a:bodyPr>
        <a:lstStyle/>
        <a:p>
          <a:pPr marL="0" lvl="0" indent="0" algn="l" defTabSz="1155700">
            <a:lnSpc>
              <a:spcPct val="90000"/>
            </a:lnSpc>
            <a:spcBef>
              <a:spcPct val="0"/>
            </a:spcBef>
            <a:spcAft>
              <a:spcPct val="35000"/>
            </a:spcAft>
            <a:buNone/>
          </a:pPr>
          <a:r>
            <a:rPr lang="en-US" sz="2600" kern="1200">
              <a:latin typeface="Arial" panose="020B0604020202020204" pitchFamily="34" charset="0"/>
              <a:cs typeface="Arial" panose="020B0604020202020204" pitchFamily="34" charset="0"/>
            </a:rPr>
            <a:t>Cost</a:t>
          </a:r>
        </a:p>
      </dsp:txBody>
      <dsp:txXfrm>
        <a:off x="652741" y="2074005"/>
        <a:ext cx="8538915" cy="692586"/>
      </dsp:txXfrm>
    </dsp:sp>
    <dsp:sp modelId="{CA694A9B-407F-49F8-8DDB-BDC0DE4F8873}">
      <dsp:nvSpPr>
        <dsp:cNvPr id="0" name=""/>
        <dsp:cNvSpPr/>
      </dsp:nvSpPr>
      <dsp:spPr>
        <a:xfrm>
          <a:off x="0" y="4377709"/>
          <a:ext cx="12305499" cy="184275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5043" tIns="541528" rIns="955043"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Arial" panose="020B0604020202020204" pitchFamily="34" charset="0"/>
              <a:cs typeface="Arial" panose="020B0604020202020204" pitchFamily="34" charset="0"/>
            </a:rPr>
            <a:t>Completing a microbiology course increases interest in non-nursing majors</a:t>
          </a:r>
        </a:p>
        <a:p>
          <a:pPr marL="228600" lvl="1" indent="-228600" algn="l" defTabSz="1155700">
            <a:lnSpc>
              <a:spcPct val="90000"/>
            </a:lnSpc>
            <a:spcBef>
              <a:spcPct val="0"/>
            </a:spcBef>
            <a:spcAft>
              <a:spcPct val="15000"/>
            </a:spcAft>
            <a:buChar char="•"/>
          </a:pPr>
          <a:r>
            <a:rPr lang="en-US" sz="2600" kern="1200" dirty="0">
              <a:latin typeface="Arial" panose="020B0604020202020204" pitchFamily="34" charset="0"/>
              <a:cs typeface="Arial" panose="020B0604020202020204" pitchFamily="34" charset="0"/>
            </a:rPr>
            <a:t>Nurses show no increased interest despite </a:t>
          </a:r>
          <a:r>
            <a:rPr lang="en-US" sz="2600" kern="1200" dirty="0" err="1">
              <a:latin typeface="Arial" panose="020B0604020202020204" pitchFamily="34" charset="0"/>
              <a:cs typeface="Arial" panose="020B0604020202020204" pitchFamily="34" charset="0"/>
            </a:rPr>
            <a:t>nursification</a:t>
          </a:r>
          <a:endParaRPr lang="en-US" sz="2600" kern="1200" dirty="0">
            <a:latin typeface="Arial" panose="020B0604020202020204" pitchFamily="34" charset="0"/>
            <a:cs typeface="Arial" panose="020B0604020202020204" pitchFamily="34" charset="0"/>
          </a:endParaRPr>
        </a:p>
      </dsp:txBody>
      <dsp:txXfrm>
        <a:off x="0" y="4377709"/>
        <a:ext cx="12305499" cy="1842750"/>
      </dsp:txXfrm>
    </dsp:sp>
    <dsp:sp modelId="{D2863B96-FAF0-4319-8329-67082EB1E4D4}">
      <dsp:nvSpPr>
        <dsp:cNvPr id="0" name=""/>
        <dsp:cNvSpPr/>
      </dsp:nvSpPr>
      <dsp:spPr>
        <a:xfrm>
          <a:off x="615274" y="3993949"/>
          <a:ext cx="8613849" cy="7675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5583" tIns="0" rIns="325583" bIns="0" numCol="1" spcCol="1270" anchor="ctr" anchorCtr="0">
          <a:noAutofit/>
        </a:bodyPr>
        <a:lstStyle/>
        <a:p>
          <a:pPr marL="0" lvl="0" indent="0" algn="l" defTabSz="1155700">
            <a:lnSpc>
              <a:spcPct val="90000"/>
            </a:lnSpc>
            <a:spcBef>
              <a:spcPct val="0"/>
            </a:spcBef>
            <a:spcAft>
              <a:spcPct val="35000"/>
            </a:spcAft>
            <a:buNone/>
          </a:pPr>
          <a:r>
            <a:rPr lang="en-US" sz="2600" kern="1200">
              <a:latin typeface="Arial" panose="020B0604020202020204" pitchFamily="34" charset="0"/>
              <a:cs typeface="Arial" panose="020B0604020202020204" pitchFamily="34" charset="0"/>
            </a:rPr>
            <a:t>Interest</a:t>
          </a:r>
        </a:p>
      </dsp:txBody>
      <dsp:txXfrm>
        <a:off x="652741" y="4031416"/>
        <a:ext cx="8538915"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5242-3F35-4107-BEC4-4F2D3A39C195}">
      <dsp:nvSpPr>
        <dsp:cNvPr id="0" name=""/>
        <dsp:cNvSpPr/>
      </dsp:nvSpPr>
      <dsp:spPr>
        <a:xfrm>
          <a:off x="0" y="763"/>
          <a:ext cx="7183978" cy="178774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19FBAA-002E-44F8-87A9-911BCB6BB276}">
      <dsp:nvSpPr>
        <dsp:cNvPr id="0" name=""/>
        <dsp:cNvSpPr/>
      </dsp:nvSpPr>
      <dsp:spPr>
        <a:xfrm>
          <a:off x="540793" y="403006"/>
          <a:ext cx="983260" cy="9832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C14037-4533-410C-A127-3DAD373E8CE9}">
      <dsp:nvSpPr>
        <dsp:cNvPr id="0" name=""/>
        <dsp:cNvSpPr/>
      </dsp:nvSpPr>
      <dsp:spPr>
        <a:xfrm>
          <a:off x="2064846" y="763"/>
          <a:ext cx="5119131" cy="1787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03" tIns="189203" rIns="189203" bIns="189203" numCol="1" spcCol="1270" anchor="ctr" anchorCtr="0">
          <a:noAutofit/>
        </a:bodyPr>
        <a:lstStyle/>
        <a:p>
          <a:pPr marL="0" lvl="0" indent="0" algn="l" defTabSz="1111250">
            <a:lnSpc>
              <a:spcPct val="100000"/>
            </a:lnSpc>
            <a:spcBef>
              <a:spcPct val="0"/>
            </a:spcBef>
            <a:spcAft>
              <a:spcPct val="35000"/>
            </a:spcAft>
            <a:buNone/>
          </a:pPr>
          <a:r>
            <a:rPr lang="en-US" sz="2500" kern="1200" dirty="0">
              <a:latin typeface="Arial" panose="020B0604020202020204" pitchFamily="34" charset="0"/>
              <a:cs typeface="Arial" panose="020B0604020202020204" pitchFamily="34" charset="0"/>
            </a:rPr>
            <a:t>Nursing student perceptions of microbiology may be improved from past overall</a:t>
          </a:r>
        </a:p>
      </dsp:txBody>
      <dsp:txXfrm>
        <a:off x="2064846" y="763"/>
        <a:ext cx="5119131" cy="1787745"/>
      </dsp:txXfrm>
    </dsp:sp>
    <dsp:sp modelId="{7414F3D5-C7D9-4358-BE06-763F8DF4E6B7}">
      <dsp:nvSpPr>
        <dsp:cNvPr id="0" name=""/>
        <dsp:cNvSpPr/>
      </dsp:nvSpPr>
      <dsp:spPr>
        <a:xfrm>
          <a:off x="0" y="2235446"/>
          <a:ext cx="7183978" cy="1787745"/>
        </a:xfrm>
        <a:prstGeom prst="roundRect">
          <a:avLst>
            <a:gd name="adj" fmla="val 10000"/>
          </a:avLst>
        </a:prstGeom>
        <a:solidFill>
          <a:schemeClr val="accent1"/>
        </a:solidFill>
        <a:ln>
          <a:noFill/>
        </a:ln>
        <a:effectLst/>
      </dsp:spPr>
      <dsp:style>
        <a:lnRef idx="0">
          <a:scrgbClr r="0" g="0" b="0"/>
        </a:lnRef>
        <a:fillRef idx="1">
          <a:scrgbClr r="0" g="0" b="0"/>
        </a:fillRef>
        <a:effectRef idx="0">
          <a:scrgbClr r="0" g="0" b="0"/>
        </a:effectRef>
        <a:fontRef idx="minor"/>
      </dsp:style>
    </dsp:sp>
    <dsp:sp modelId="{432E76B3-2EC5-407F-9497-A98308F0A77D}">
      <dsp:nvSpPr>
        <dsp:cNvPr id="0" name=""/>
        <dsp:cNvSpPr/>
      </dsp:nvSpPr>
      <dsp:spPr>
        <a:xfrm>
          <a:off x="540793" y="2637688"/>
          <a:ext cx="983260" cy="9832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DBE5A0-B903-4DEB-BCBF-4284E18EEA76}">
      <dsp:nvSpPr>
        <dsp:cNvPr id="0" name=""/>
        <dsp:cNvSpPr/>
      </dsp:nvSpPr>
      <dsp:spPr>
        <a:xfrm>
          <a:off x="2064846" y="2235446"/>
          <a:ext cx="5119131" cy="1787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03" tIns="189203" rIns="189203" bIns="189203" numCol="1" spcCol="1270" anchor="ctr" anchorCtr="0">
          <a:noAutofit/>
        </a:bodyPr>
        <a:lstStyle/>
        <a:p>
          <a:pPr marL="0" lvl="0" indent="0" algn="l" defTabSz="1111250">
            <a:lnSpc>
              <a:spcPct val="100000"/>
            </a:lnSpc>
            <a:spcBef>
              <a:spcPct val="0"/>
            </a:spcBef>
            <a:spcAft>
              <a:spcPct val="35000"/>
            </a:spcAft>
            <a:buNone/>
          </a:pPr>
          <a:r>
            <a:rPr lang="en-US" sz="2500" kern="1200" dirty="0">
              <a:latin typeface="Arial" panose="020B0604020202020204" pitchFamily="34" charset="0"/>
              <a:cs typeface="Arial" panose="020B0604020202020204" pitchFamily="34" charset="0"/>
            </a:rPr>
            <a:t>Disconnect persists between nursing expectations vs. reality</a:t>
          </a:r>
        </a:p>
      </dsp:txBody>
      <dsp:txXfrm>
        <a:off x="2064846" y="2235446"/>
        <a:ext cx="5119131" cy="1787745"/>
      </dsp:txXfrm>
    </dsp:sp>
    <dsp:sp modelId="{70ABD1D5-0E1D-4250-A719-744C0DBB4B71}">
      <dsp:nvSpPr>
        <dsp:cNvPr id="0" name=""/>
        <dsp:cNvSpPr/>
      </dsp:nvSpPr>
      <dsp:spPr>
        <a:xfrm>
          <a:off x="0" y="4470892"/>
          <a:ext cx="7183978" cy="178774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9103B-3C3F-4F0D-8AB7-508352131182}">
      <dsp:nvSpPr>
        <dsp:cNvPr id="0" name=""/>
        <dsp:cNvSpPr/>
      </dsp:nvSpPr>
      <dsp:spPr>
        <a:xfrm>
          <a:off x="540793" y="4872371"/>
          <a:ext cx="983260" cy="9832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B7060A-14F0-4D3B-A101-DA1CC42C13CC}">
      <dsp:nvSpPr>
        <dsp:cNvPr id="0" name=""/>
        <dsp:cNvSpPr/>
      </dsp:nvSpPr>
      <dsp:spPr>
        <a:xfrm>
          <a:off x="2064846" y="4470128"/>
          <a:ext cx="5119131" cy="1787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03" tIns="189203" rIns="189203" bIns="189203" numCol="1" spcCol="1270" anchor="ctr" anchorCtr="0">
          <a:noAutofit/>
        </a:bodyPr>
        <a:lstStyle/>
        <a:p>
          <a:pPr marL="0" lvl="0" indent="0" algn="l" defTabSz="1111250">
            <a:lnSpc>
              <a:spcPct val="100000"/>
            </a:lnSpc>
            <a:spcBef>
              <a:spcPct val="0"/>
            </a:spcBef>
            <a:spcAft>
              <a:spcPct val="35000"/>
            </a:spcAft>
            <a:buNone/>
          </a:pPr>
          <a:r>
            <a:rPr lang="en-US" sz="2500" kern="1200" dirty="0">
              <a:latin typeface="Arial" panose="020B0604020202020204" pitchFamily="34" charset="0"/>
              <a:cs typeface="Arial" panose="020B0604020202020204" pitchFamily="34" charset="0"/>
            </a:rPr>
            <a:t>More explicit utility value intervention may be needed </a:t>
          </a:r>
        </a:p>
      </dsp:txBody>
      <dsp:txXfrm>
        <a:off x="2064846" y="4470128"/>
        <a:ext cx="5119131" cy="17877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D6A36-A4A2-49B8-ADE8-199415AB3EAF}">
      <dsp:nvSpPr>
        <dsp:cNvPr id="0" name=""/>
        <dsp:cNvSpPr/>
      </dsp:nvSpPr>
      <dsp:spPr>
        <a:xfrm>
          <a:off x="476686" y="381930"/>
          <a:ext cx="2291913" cy="218113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02000F-619B-430C-AF0F-6B478CC27754}">
      <dsp:nvSpPr>
        <dsp:cNvPr id="0" name=""/>
        <dsp:cNvSpPr/>
      </dsp:nvSpPr>
      <dsp:spPr>
        <a:xfrm>
          <a:off x="1081237" y="931092"/>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6A535C-E1ED-4BC3-88B7-140C0BBDA4AF}">
      <dsp:nvSpPr>
        <dsp:cNvPr id="0" name=""/>
        <dsp:cNvSpPr/>
      </dsp:nvSpPr>
      <dsp:spPr>
        <a:xfrm>
          <a:off x="75768" y="3003904"/>
          <a:ext cx="30937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cap="none" baseline="0" dirty="0">
              <a:latin typeface="Arial" panose="020B0604020202020204" pitchFamily="34" charset="0"/>
              <a:cs typeface="Arial" panose="020B0604020202020204" pitchFamily="34" charset="0"/>
            </a:rPr>
            <a:t>Pre-survey before labs began</a:t>
          </a:r>
        </a:p>
      </dsp:txBody>
      <dsp:txXfrm>
        <a:off x="75768" y="3003904"/>
        <a:ext cx="3093750" cy="966708"/>
      </dsp:txXfrm>
    </dsp:sp>
    <dsp:sp modelId="{039DDEA3-BE22-4EE3-BF54-E30683F84122}">
      <dsp:nvSpPr>
        <dsp:cNvPr id="0" name=""/>
        <dsp:cNvSpPr/>
      </dsp:nvSpPr>
      <dsp:spPr>
        <a:xfrm>
          <a:off x="4111843" y="381930"/>
          <a:ext cx="2291913" cy="218113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693EF3-FC13-4513-9D19-C773572027F1}">
      <dsp:nvSpPr>
        <dsp:cNvPr id="0" name=""/>
        <dsp:cNvSpPr/>
      </dsp:nvSpPr>
      <dsp:spPr>
        <a:xfrm>
          <a:off x="4716393" y="931092"/>
          <a:ext cx="1082812" cy="1082812"/>
        </a:xfrm>
        <a:prstGeom prst="rect">
          <a:avLst/>
        </a:prstGeom>
        <a:blipFill>
          <a:blip xmlns:r="http://schemas.openxmlformats.org/officeDocument/2006/relationships" r:embed="rId3">
            <a:duotone>
              <a:prstClr val="black"/>
              <a:schemeClr val="accent1">
                <a:tint val="45000"/>
                <a:satMod val="400000"/>
              </a:schemeClr>
            </a:duotone>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84188-063E-42D6-8B20-B3C7CBCC19F3}">
      <dsp:nvSpPr>
        <dsp:cNvPr id="0" name=""/>
        <dsp:cNvSpPr/>
      </dsp:nvSpPr>
      <dsp:spPr>
        <a:xfrm>
          <a:off x="3710925" y="3003904"/>
          <a:ext cx="30937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cap="all"/>
          </a:pPr>
          <a:r>
            <a:rPr lang="en-US" sz="2200" kern="1200" cap="none" baseline="0" dirty="0">
              <a:latin typeface="Arial" panose="020B0604020202020204" pitchFamily="34" charset="0"/>
              <a:cs typeface="Arial" panose="020B0604020202020204" pitchFamily="34" charset="0"/>
            </a:rPr>
            <a:t>All sections used same presentations, learned same material</a:t>
          </a:r>
        </a:p>
      </dsp:txBody>
      <dsp:txXfrm>
        <a:off x="3710925" y="3003904"/>
        <a:ext cx="3093750" cy="966708"/>
      </dsp:txXfrm>
    </dsp:sp>
    <dsp:sp modelId="{3D153F3A-D9A0-4AB5-9B90-6F6EFA039B22}">
      <dsp:nvSpPr>
        <dsp:cNvPr id="0" name=""/>
        <dsp:cNvSpPr/>
      </dsp:nvSpPr>
      <dsp:spPr>
        <a:xfrm>
          <a:off x="7746999" y="381930"/>
          <a:ext cx="2291913" cy="218113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7C2DBD-75F8-4062-AC69-BD14AD24A233}">
      <dsp:nvSpPr>
        <dsp:cNvPr id="0" name=""/>
        <dsp:cNvSpPr/>
      </dsp:nvSpPr>
      <dsp:spPr>
        <a:xfrm>
          <a:off x="8351550" y="931092"/>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25C950-8F64-4CE1-9F40-A237E173337B}">
      <dsp:nvSpPr>
        <dsp:cNvPr id="0" name=""/>
        <dsp:cNvSpPr/>
      </dsp:nvSpPr>
      <dsp:spPr>
        <a:xfrm>
          <a:off x="7346081" y="3003904"/>
          <a:ext cx="30937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cap="none" baseline="0" dirty="0">
              <a:latin typeface="Arial" panose="020B0604020202020204" pitchFamily="34" charset="0"/>
              <a:cs typeface="Arial" panose="020B0604020202020204" pitchFamily="34" charset="0"/>
            </a:rPr>
            <a:t>Post-survey after labs ended</a:t>
          </a:r>
        </a:p>
      </dsp:txBody>
      <dsp:txXfrm>
        <a:off x="7346081" y="3003904"/>
        <a:ext cx="3093750" cy="966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77FE9-ACA2-47EE-BE9B-BA41A42AB6D4}">
      <dsp:nvSpPr>
        <dsp:cNvPr id="0" name=""/>
        <dsp:cNvSpPr/>
      </dsp:nvSpPr>
      <dsp:spPr>
        <a:xfrm>
          <a:off x="9998" y="867867"/>
          <a:ext cx="3956839" cy="1187051"/>
        </a:xfrm>
        <a:prstGeom prst="chevron">
          <a:avLst>
            <a:gd name="adj" fmla="val 30000"/>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568" tIns="146568" rIns="146568" bIns="146568"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Experiment Design</a:t>
          </a:r>
        </a:p>
      </dsp:txBody>
      <dsp:txXfrm>
        <a:off x="366113" y="867867"/>
        <a:ext cx="3244609" cy="1187051"/>
      </dsp:txXfrm>
    </dsp:sp>
    <dsp:sp modelId="{812A2958-4091-4A07-B654-D87FBC483B16}">
      <dsp:nvSpPr>
        <dsp:cNvPr id="0" name=""/>
        <dsp:cNvSpPr/>
      </dsp:nvSpPr>
      <dsp:spPr>
        <a:xfrm>
          <a:off x="9998" y="2054919"/>
          <a:ext cx="3600723" cy="2833102"/>
        </a:xfrm>
        <a:prstGeom prst="rect">
          <a:avLst/>
        </a:prstGeom>
        <a:solidFill>
          <a:schemeClr val="accent2">
            <a:lumMod val="40000"/>
            <a:lumOff val="60000"/>
            <a:alpha val="90000"/>
          </a:schemeClr>
        </a:solidFill>
        <a:ln w="12700" cap="flat" cmpd="sng" algn="ctr">
          <a:solidFill>
            <a:schemeClr val="accent2">
              <a:lumMod val="40000"/>
              <a:lumOff val="6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4537" tIns="284537" rIns="284537" bIns="569074" numCol="1" spcCol="1270" anchor="t" anchorCtr="0">
          <a:noAutofit/>
        </a:bodyPr>
        <a:lstStyle/>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Create + modify lab content</a:t>
          </a:r>
        </a:p>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Generate survey from validated questions</a:t>
          </a:r>
        </a:p>
      </dsp:txBody>
      <dsp:txXfrm>
        <a:off x="9998" y="2054919"/>
        <a:ext cx="3600723" cy="2833102"/>
      </dsp:txXfrm>
    </dsp:sp>
    <dsp:sp modelId="{4E3EA127-1F4A-47E1-B217-1FCCE7C04D56}">
      <dsp:nvSpPr>
        <dsp:cNvPr id="0" name=""/>
        <dsp:cNvSpPr/>
      </dsp:nvSpPr>
      <dsp:spPr>
        <a:xfrm>
          <a:off x="3908030" y="867867"/>
          <a:ext cx="3956839" cy="1187051"/>
        </a:xfrm>
        <a:prstGeom prst="chevron">
          <a:avLst>
            <a:gd name="adj" fmla="val 30000"/>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568" tIns="146568" rIns="146568" bIns="146568"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Data collection</a:t>
          </a:r>
        </a:p>
      </dsp:txBody>
      <dsp:txXfrm>
        <a:off x="4264145" y="867867"/>
        <a:ext cx="3244609" cy="1187051"/>
      </dsp:txXfrm>
    </dsp:sp>
    <dsp:sp modelId="{F4C67A8A-6F62-4E50-A594-269B35DCBA54}">
      <dsp:nvSpPr>
        <dsp:cNvPr id="0" name=""/>
        <dsp:cNvSpPr/>
      </dsp:nvSpPr>
      <dsp:spPr>
        <a:xfrm>
          <a:off x="3908030" y="2054919"/>
          <a:ext cx="3600723" cy="2833102"/>
        </a:xfrm>
        <a:prstGeom prst="rect">
          <a:avLst/>
        </a:prstGeom>
        <a:solidFill>
          <a:schemeClr val="accent4">
            <a:lumMod val="20000"/>
            <a:lumOff val="80000"/>
            <a:alpha val="90000"/>
          </a:schemeClr>
        </a:solidFill>
        <a:ln w="12700" cap="flat" cmpd="sng" algn="ctr">
          <a:solidFill>
            <a:schemeClr val="accent4">
              <a:lumMod val="20000"/>
              <a:lumOff val="8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4537" tIns="284537" rIns="284537" bIns="569074" numCol="1" spcCol="1270" anchor="t" anchorCtr="0">
          <a:noAutofit/>
        </a:bodyPr>
        <a:lstStyle/>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Pre-survey</a:t>
          </a:r>
        </a:p>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Teach labs!</a:t>
          </a:r>
        </a:p>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Post-survey </a:t>
          </a:r>
        </a:p>
      </dsp:txBody>
      <dsp:txXfrm>
        <a:off x="3908030" y="2054919"/>
        <a:ext cx="3600723" cy="2833102"/>
      </dsp:txXfrm>
    </dsp:sp>
    <dsp:sp modelId="{77831503-E712-46C8-AD03-19FE1E96D954}">
      <dsp:nvSpPr>
        <dsp:cNvPr id="0" name=""/>
        <dsp:cNvSpPr/>
      </dsp:nvSpPr>
      <dsp:spPr>
        <a:xfrm>
          <a:off x="7806062" y="867867"/>
          <a:ext cx="3956839" cy="1187051"/>
        </a:xfrm>
        <a:prstGeom prst="chevron">
          <a:avLst>
            <a:gd name="adj" fmla="val 30000"/>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568" tIns="146568" rIns="146568" bIns="146568"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Data Analysis</a:t>
          </a:r>
        </a:p>
      </dsp:txBody>
      <dsp:txXfrm>
        <a:off x="8162177" y="867867"/>
        <a:ext cx="3244609" cy="1187051"/>
      </dsp:txXfrm>
    </dsp:sp>
    <dsp:sp modelId="{CC453856-5DC5-4E57-AEC9-0D8FA38E61B4}">
      <dsp:nvSpPr>
        <dsp:cNvPr id="0" name=""/>
        <dsp:cNvSpPr/>
      </dsp:nvSpPr>
      <dsp:spPr>
        <a:xfrm>
          <a:off x="7806062" y="2054919"/>
          <a:ext cx="3600723" cy="2833102"/>
        </a:xfrm>
        <a:prstGeom prst="rect">
          <a:avLst/>
        </a:prstGeom>
        <a:solidFill>
          <a:schemeClr val="accent1">
            <a:lumMod val="40000"/>
            <a:lumOff val="60000"/>
            <a:alpha val="90000"/>
          </a:schemeClr>
        </a:solidFill>
        <a:ln w="12700" cap="flat" cmpd="sng" algn="ctr">
          <a:solidFill>
            <a:schemeClr val="accent1">
              <a:lumMod val="40000"/>
              <a:lumOff val="6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4537" tIns="284537" rIns="284537" bIns="569074" numCol="1" spcCol="1270" anchor="t" anchorCtr="0">
          <a:noAutofit/>
        </a:bodyPr>
        <a:lstStyle/>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Statistical analysis and modeling</a:t>
          </a:r>
        </a:p>
        <a:p>
          <a:pPr marL="0" lvl="0" indent="0" algn="ctr" defTabSz="977900">
            <a:lnSpc>
              <a:spcPct val="150000"/>
            </a:lnSpc>
            <a:spcBef>
              <a:spcPct val="0"/>
            </a:spcBef>
            <a:spcAft>
              <a:spcPct val="35000"/>
            </a:spcAft>
            <a:buNone/>
          </a:pPr>
          <a:r>
            <a:rPr lang="en-US" sz="2200" kern="1200" dirty="0">
              <a:latin typeface="Arial" panose="020B0604020202020204" pitchFamily="34" charset="0"/>
              <a:cs typeface="Arial" panose="020B0604020202020204" pitchFamily="34" charset="0"/>
            </a:rPr>
            <a:t>Qualitative response coding</a:t>
          </a:r>
        </a:p>
      </dsp:txBody>
      <dsp:txXfrm>
        <a:off x="7806062" y="2054919"/>
        <a:ext cx="3600723" cy="28331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1756C-C510-4F57-93E5-FD9BAA40830D}">
      <dsp:nvSpPr>
        <dsp:cNvPr id="0" name=""/>
        <dsp:cNvSpPr/>
      </dsp:nvSpPr>
      <dsp:spPr>
        <a:xfrm>
          <a:off x="941481" y="585181"/>
          <a:ext cx="1450370" cy="14503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D4514F-BC84-4385-9038-12A66ED6024A}">
      <dsp:nvSpPr>
        <dsp:cNvPr id="0" name=""/>
        <dsp:cNvSpPr/>
      </dsp:nvSpPr>
      <dsp:spPr>
        <a:xfrm>
          <a:off x="55144"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Insufficient teaching time</a:t>
          </a:r>
        </a:p>
      </dsp:txBody>
      <dsp:txXfrm>
        <a:off x="55144" y="2474741"/>
        <a:ext cx="3223045" cy="1035000"/>
      </dsp:txXfrm>
    </dsp:sp>
    <dsp:sp modelId="{845D8454-80E4-412D-AB7D-420C3DCB2FE5}">
      <dsp:nvSpPr>
        <dsp:cNvPr id="0" name=""/>
        <dsp:cNvSpPr/>
      </dsp:nvSpPr>
      <dsp:spPr>
        <a:xfrm>
          <a:off x="4728559" y="585181"/>
          <a:ext cx="1450370" cy="14503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931D91-5823-462C-ABD6-3B46FC8360E5}">
      <dsp:nvSpPr>
        <dsp:cNvPr id="0" name=""/>
        <dsp:cNvSpPr/>
      </dsp:nvSpPr>
      <dsp:spPr>
        <a:xfrm>
          <a:off x="3842222"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Insufficient background knowledge</a:t>
          </a:r>
        </a:p>
      </dsp:txBody>
      <dsp:txXfrm>
        <a:off x="3842222" y="2474741"/>
        <a:ext cx="3223045" cy="1035000"/>
      </dsp:txXfrm>
    </dsp:sp>
    <dsp:sp modelId="{F6EF7008-0269-4F6B-ABAA-AC1F9A7C2E23}">
      <dsp:nvSpPr>
        <dsp:cNvPr id="0" name=""/>
        <dsp:cNvSpPr/>
      </dsp:nvSpPr>
      <dsp:spPr>
        <a:xfrm>
          <a:off x="8515638" y="585181"/>
          <a:ext cx="1450370" cy="14503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4A4770-45F1-4D78-BD0E-6F2E0E290337}">
      <dsp:nvSpPr>
        <dsp:cNvPr id="0" name=""/>
        <dsp:cNvSpPr/>
      </dsp:nvSpPr>
      <dsp:spPr>
        <a:xfrm>
          <a:off x="7629300"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Teacher expertise gaps</a:t>
          </a:r>
        </a:p>
      </dsp:txBody>
      <dsp:txXfrm>
        <a:off x="7629300" y="2474741"/>
        <a:ext cx="3223045" cy="1035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A5168-67D8-461B-840F-6397CC90D139}">
      <dsp:nvSpPr>
        <dsp:cNvPr id="0" name=""/>
        <dsp:cNvSpPr/>
      </dsp:nvSpPr>
      <dsp:spPr>
        <a:xfrm>
          <a:off x="0" y="72756"/>
          <a:ext cx="6364224" cy="1272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Top Microbiological Health Threats Worldwide:</a:t>
          </a:r>
        </a:p>
      </dsp:txBody>
      <dsp:txXfrm>
        <a:off x="62141" y="134897"/>
        <a:ext cx="6239942" cy="1148678"/>
      </dsp:txXfrm>
    </dsp:sp>
    <dsp:sp modelId="{F3B22D9C-BAE4-4EAE-9DB7-113E519FADC2}">
      <dsp:nvSpPr>
        <dsp:cNvPr id="0" name=""/>
        <dsp:cNvSpPr/>
      </dsp:nvSpPr>
      <dsp:spPr>
        <a:xfrm>
          <a:off x="0" y="1437876"/>
          <a:ext cx="6364224" cy="12729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Healthcare-associated infections (</a:t>
          </a:r>
          <a:r>
            <a:rPr lang="en-US" sz="3200" kern="1200" dirty="0" err="1"/>
            <a:t>HAIs</a:t>
          </a:r>
          <a:r>
            <a:rPr lang="en-US" sz="3200" kern="1200" dirty="0"/>
            <a:t>)</a:t>
          </a:r>
        </a:p>
      </dsp:txBody>
      <dsp:txXfrm>
        <a:off x="62141" y="1500017"/>
        <a:ext cx="6239942" cy="1148678"/>
      </dsp:txXfrm>
    </dsp:sp>
    <dsp:sp modelId="{91BD63DD-8621-4E8A-8862-98D34F7B55E7}">
      <dsp:nvSpPr>
        <dsp:cNvPr id="0" name=""/>
        <dsp:cNvSpPr/>
      </dsp:nvSpPr>
      <dsp:spPr>
        <a:xfrm>
          <a:off x="0" y="2802996"/>
          <a:ext cx="6364224" cy="12729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Antibiotic resistance</a:t>
          </a:r>
        </a:p>
      </dsp:txBody>
      <dsp:txXfrm>
        <a:off x="62141" y="2865137"/>
        <a:ext cx="6239942" cy="1148678"/>
      </dsp:txXfrm>
    </dsp:sp>
    <dsp:sp modelId="{A6313843-349C-43DC-92EE-ABA86F5B71D2}">
      <dsp:nvSpPr>
        <dsp:cNvPr id="0" name=""/>
        <dsp:cNvSpPr/>
      </dsp:nvSpPr>
      <dsp:spPr>
        <a:xfrm>
          <a:off x="0" y="4168116"/>
          <a:ext cx="6364224" cy="127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Pandemic containment and treatment</a:t>
          </a:r>
        </a:p>
      </dsp:txBody>
      <dsp:txXfrm>
        <a:off x="62141" y="4230257"/>
        <a:ext cx="6239942" cy="114867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0.26632</cdr:x>
      <cdr:y>0.10871</cdr:y>
    </cdr:from>
    <cdr:to>
      <cdr:x>0.5432</cdr:x>
      <cdr:y>0.19899</cdr:y>
    </cdr:to>
    <cdr:sp macro="" textlink="">
      <cdr:nvSpPr>
        <cdr:cNvPr id="2" name="TextBox 1">
          <a:extLst xmlns:a="http://schemas.openxmlformats.org/drawingml/2006/main">
            <a:ext uri="{FF2B5EF4-FFF2-40B4-BE49-F238E27FC236}">
              <a16:creationId xmlns:a16="http://schemas.microsoft.com/office/drawing/2014/main" id="{2FEE9CC1-0DBF-4BB5-A189-E13117A52E59}"/>
            </a:ext>
          </a:extLst>
        </cdr:cNvPr>
        <cdr:cNvSpPr txBox="1"/>
      </cdr:nvSpPr>
      <cdr:spPr>
        <a:xfrm xmlns:a="http://schemas.openxmlformats.org/drawingml/2006/main">
          <a:off x="2313470" y="745523"/>
          <a:ext cx="2405201" cy="6191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latin typeface="Arial" panose="020B0604020202020204" pitchFamily="34" charset="0"/>
              <a:cs typeface="Arial" panose="020B0604020202020204" pitchFamily="34" charset="0"/>
            </a:rPr>
            <a:t>p</a:t>
          </a:r>
          <a:r>
            <a:rPr lang="en-US" sz="2000" baseline="0" dirty="0">
              <a:latin typeface="Arial" panose="020B0604020202020204" pitchFamily="34" charset="0"/>
              <a:cs typeface="Arial" panose="020B0604020202020204" pitchFamily="34" charset="0"/>
            </a:rPr>
            <a:t> &lt; .0015</a:t>
          </a:r>
          <a:endParaRPr lang="en-US" sz="20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0.27418</cdr:x>
      <cdr:y>0.21736</cdr:y>
    </cdr:from>
    <cdr:to>
      <cdr:x>0.40326</cdr:x>
      <cdr:y>0.21736</cdr:y>
    </cdr:to>
    <cdr:cxnSp macro="">
      <cdr:nvCxnSpPr>
        <cdr:cNvPr id="3" name="Straight Connector 2">
          <a:extLst xmlns:a="http://schemas.openxmlformats.org/drawingml/2006/main">
            <a:ext uri="{FF2B5EF4-FFF2-40B4-BE49-F238E27FC236}">
              <a16:creationId xmlns:a16="http://schemas.microsoft.com/office/drawing/2014/main" id="{CAACECAB-3C70-4060-8561-5C14C8A38442}"/>
            </a:ext>
          </a:extLst>
        </cdr:cNvPr>
        <cdr:cNvCxnSpPr>
          <a:cxnSpLocks xmlns:a="http://schemas.openxmlformats.org/drawingml/2006/main"/>
        </cdr:cNvCxnSpPr>
      </cdr:nvCxnSpPr>
      <cdr:spPr>
        <a:xfrm xmlns:a="http://schemas.openxmlformats.org/drawingml/2006/main">
          <a:off x="2381774" y="1490649"/>
          <a:ext cx="1121282" cy="0"/>
        </a:xfrm>
        <a:prstGeom xmlns:a="http://schemas.openxmlformats.org/drawingml/2006/main" prst="line">
          <a:avLst/>
        </a:prstGeom>
        <a:ln xmlns:a="http://schemas.openxmlformats.org/drawingml/2006/main" w="38100">
          <a:solidFill>
            <a:schemeClr val="bg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0.31608</cdr:x>
      <cdr:y>0.15795</cdr:y>
    </cdr:from>
    <cdr:to>
      <cdr:x>0.38174</cdr:x>
      <cdr:y>0.22303</cdr:y>
    </cdr:to>
    <cdr:sp macro="" textlink="">
      <cdr:nvSpPr>
        <cdr:cNvPr id="4" name="TextBox 27">
          <a:extLst xmlns:a="http://schemas.openxmlformats.org/drawingml/2006/main">
            <a:ext uri="{FF2B5EF4-FFF2-40B4-BE49-F238E27FC236}">
              <a16:creationId xmlns:a16="http://schemas.microsoft.com/office/drawing/2014/main" id="{3FDBE092-4D0D-4C72-B706-7F537F8B7377}"/>
            </a:ext>
          </a:extLst>
        </cdr:cNvPr>
        <cdr:cNvSpPr txBox="1"/>
      </cdr:nvSpPr>
      <cdr:spPr>
        <a:xfrm xmlns:a="http://schemas.openxmlformats.org/drawingml/2006/main">
          <a:off x="2745725" y="1083246"/>
          <a:ext cx="570415" cy="44627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GB"/>
          </a:defPPr>
          <a:lvl1pPr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1pPr>
          <a:lvl2pPr marL="4556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2pPr>
          <a:lvl3pPr marL="9128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3pPr>
          <a:lvl4pPr marL="13700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4pPr>
          <a:lvl5pPr marL="18272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5pPr>
          <a:lvl6pPr marL="2286000" algn="l" defTabSz="914400" rtl="0" eaLnBrk="1" latinLnBrk="0" hangingPunct="1">
            <a:defRPr sz="2300" kern="1200">
              <a:solidFill>
                <a:srgbClr val="000000"/>
              </a:solidFill>
              <a:latin typeface="Arial" pitchFamily="34" charset="0"/>
              <a:ea typeface="ＭＳ Ｐゴシック" pitchFamily="34" charset="-128"/>
              <a:cs typeface="+mn-cs"/>
            </a:defRPr>
          </a:lvl6pPr>
          <a:lvl7pPr marL="2743200" algn="l" defTabSz="914400" rtl="0" eaLnBrk="1" latinLnBrk="0" hangingPunct="1">
            <a:defRPr sz="2300" kern="1200">
              <a:solidFill>
                <a:srgbClr val="000000"/>
              </a:solidFill>
              <a:latin typeface="Arial" pitchFamily="34" charset="0"/>
              <a:ea typeface="ＭＳ Ｐゴシック" pitchFamily="34" charset="-128"/>
              <a:cs typeface="+mn-cs"/>
            </a:defRPr>
          </a:lvl7pPr>
          <a:lvl8pPr marL="3200400" algn="l" defTabSz="914400" rtl="0" eaLnBrk="1" latinLnBrk="0" hangingPunct="1">
            <a:defRPr sz="2300" kern="1200">
              <a:solidFill>
                <a:srgbClr val="000000"/>
              </a:solidFill>
              <a:latin typeface="Arial" pitchFamily="34" charset="0"/>
              <a:ea typeface="ＭＳ Ｐゴシック" pitchFamily="34" charset="-128"/>
              <a:cs typeface="+mn-cs"/>
            </a:defRPr>
          </a:lvl8pPr>
          <a:lvl9pPr marL="3657600" algn="l" defTabSz="914400" rtl="0" eaLnBrk="1" latinLnBrk="0" hangingPunct="1">
            <a:defRPr sz="2300" kern="1200">
              <a:solidFill>
                <a:srgbClr val="000000"/>
              </a:solidFill>
              <a:latin typeface="Arial" pitchFamily="34" charset="0"/>
              <a:ea typeface="ＭＳ Ｐゴシック" pitchFamily="34" charset="-128"/>
              <a:cs typeface="+mn-cs"/>
            </a:defRPr>
          </a:lvl9pPr>
        </a:lstStyle>
        <a:p xmlns:a="http://schemas.openxmlformats.org/drawingml/2006/main">
          <a:r>
            <a:rPr lang="en-US" dirty="0"/>
            <a:t>*</a:t>
          </a:r>
        </a:p>
      </cdr:txBody>
    </cdr:sp>
  </cdr:relSizeAnchor>
</c:userShapes>
</file>

<file path=ppt/drawings/drawing2.xml><?xml version="1.0" encoding="utf-8"?>
<c:userShapes xmlns:c="http://schemas.openxmlformats.org/drawingml/2006/chart">
  <cdr:relSizeAnchor xmlns:cdr="http://schemas.openxmlformats.org/drawingml/2006/chartDrawing">
    <cdr:from>
      <cdr:x>0.31627</cdr:x>
      <cdr:y>0.23227</cdr:y>
    </cdr:from>
    <cdr:to>
      <cdr:x>0.38194</cdr:x>
      <cdr:y>0.29734</cdr:y>
    </cdr:to>
    <cdr:sp macro="" textlink="">
      <cdr:nvSpPr>
        <cdr:cNvPr id="2" name="TextBox 27">
          <a:extLst xmlns:a="http://schemas.openxmlformats.org/drawingml/2006/main">
            <a:ext uri="{FF2B5EF4-FFF2-40B4-BE49-F238E27FC236}">
              <a16:creationId xmlns:a16="http://schemas.microsoft.com/office/drawing/2014/main" id="{5E66E133-39DE-498D-A443-32692BFEABF7}"/>
            </a:ext>
          </a:extLst>
        </cdr:cNvPr>
        <cdr:cNvSpPr txBox="1"/>
      </cdr:nvSpPr>
      <cdr:spPr>
        <a:xfrm xmlns:a="http://schemas.openxmlformats.org/drawingml/2006/main">
          <a:off x="2747401" y="1592894"/>
          <a:ext cx="570415" cy="44627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3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0.26468</cdr:x>
      <cdr:y>0.29699</cdr:y>
    </cdr:from>
    <cdr:to>
      <cdr:x>0.39376</cdr:x>
      <cdr:y>0.29699</cdr:y>
    </cdr:to>
    <cdr:cxnSp macro="">
      <cdr:nvCxnSpPr>
        <cdr:cNvPr id="3" name="Straight Connector 2">
          <a:extLst xmlns:a="http://schemas.openxmlformats.org/drawingml/2006/main">
            <a:ext uri="{FF2B5EF4-FFF2-40B4-BE49-F238E27FC236}">
              <a16:creationId xmlns:a16="http://schemas.microsoft.com/office/drawing/2014/main" id="{AE79EC36-4766-46F8-8C38-EABF7047A5E0}"/>
            </a:ext>
          </a:extLst>
        </cdr:cNvPr>
        <cdr:cNvCxnSpPr>
          <a:cxnSpLocks xmlns:a="http://schemas.openxmlformats.org/drawingml/2006/main"/>
        </cdr:cNvCxnSpPr>
      </cdr:nvCxnSpPr>
      <cdr:spPr>
        <a:xfrm xmlns:a="http://schemas.openxmlformats.org/drawingml/2006/main">
          <a:off x="2299225" y="2036749"/>
          <a:ext cx="1121282" cy="0"/>
        </a:xfrm>
        <a:prstGeom xmlns:a="http://schemas.openxmlformats.org/drawingml/2006/main" prst="line">
          <a:avLst/>
        </a:prstGeom>
        <a:ln xmlns:a="http://schemas.openxmlformats.org/drawingml/2006/main" w="38100">
          <a:solidFill>
            <a:schemeClr val="bg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0.76072</cdr:x>
      <cdr:y>0.23227</cdr:y>
    </cdr:from>
    <cdr:to>
      <cdr:x>0.82638</cdr:x>
      <cdr:y>0.29734</cdr:y>
    </cdr:to>
    <cdr:sp macro="" textlink="">
      <cdr:nvSpPr>
        <cdr:cNvPr id="4" name="TextBox 27">
          <a:extLst xmlns:a="http://schemas.openxmlformats.org/drawingml/2006/main">
            <a:ext uri="{FF2B5EF4-FFF2-40B4-BE49-F238E27FC236}">
              <a16:creationId xmlns:a16="http://schemas.microsoft.com/office/drawing/2014/main" id="{D72CE6A3-9AC3-4451-8520-4671C24A7DB8}"/>
            </a:ext>
          </a:extLst>
        </cdr:cNvPr>
        <cdr:cNvSpPr txBox="1"/>
      </cdr:nvSpPr>
      <cdr:spPr>
        <a:xfrm xmlns:a="http://schemas.openxmlformats.org/drawingml/2006/main">
          <a:off x="6608201" y="1592894"/>
          <a:ext cx="570415" cy="44627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3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0.70912</cdr:x>
      <cdr:y>0.29699</cdr:y>
    </cdr:from>
    <cdr:to>
      <cdr:x>0.8382</cdr:x>
      <cdr:y>0.29699</cdr:y>
    </cdr:to>
    <cdr:cxnSp macro="">
      <cdr:nvCxnSpPr>
        <cdr:cNvPr id="5" name="Straight Connector 4">
          <a:extLst xmlns:a="http://schemas.openxmlformats.org/drawingml/2006/main">
            <a:ext uri="{FF2B5EF4-FFF2-40B4-BE49-F238E27FC236}">
              <a16:creationId xmlns:a16="http://schemas.microsoft.com/office/drawing/2014/main" id="{61015DFD-0A20-4549-A817-CB1FC2B16DDA}"/>
            </a:ext>
          </a:extLst>
        </cdr:cNvPr>
        <cdr:cNvCxnSpPr>
          <a:cxnSpLocks xmlns:a="http://schemas.openxmlformats.org/drawingml/2006/main"/>
        </cdr:cNvCxnSpPr>
      </cdr:nvCxnSpPr>
      <cdr:spPr>
        <a:xfrm xmlns:a="http://schemas.openxmlformats.org/drawingml/2006/main">
          <a:off x="6160025" y="2036749"/>
          <a:ext cx="1121282" cy="0"/>
        </a:xfrm>
        <a:prstGeom xmlns:a="http://schemas.openxmlformats.org/drawingml/2006/main" prst="line">
          <a:avLst/>
        </a:prstGeom>
        <a:ln xmlns:a="http://schemas.openxmlformats.org/drawingml/2006/main" w="38100">
          <a:solidFill>
            <a:schemeClr val="bg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0.28563</cdr:x>
      <cdr:y>0.1218</cdr:y>
    </cdr:from>
    <cdr:to>
      <cdr:x>0.56251</cdr:x>
      <cdr:y>0.21208</cdr:y>
    </cdr:to>
    <cdr:sp macro="" textlink="">
      <cdr:nvSpPr>
        <cdr:cNvPr id="8" name="TextBox 1">
          <a:extLst xmlns:a="http://schemas.openxmlformats.org/drawingml/2006/main">
            <a:ext uri="{FF2B5EF4-FFF2-40B4-BE49-F238E27FC236}">
              <a16:creationId xmlns:a16="http://schemas.microsoft.com/office/drawing/2014/main" id="{39EF998E-BC26-4492-A946-90F76D116146}"/>
            </a:ext>
          </a:extLst>
        </cdr:cNvPr>
        <cdr:cNvSpPr txBox="1"/>
      </cdr:nvSpPr>
      <cdr:spPr>
        <a:xfrm xmlns:a="http://schemas.openxmlformats.org/drawingml/2006/main">
          <a:off x="2481223" y="835320"/>
          <a:ext cx="2405201" cy="6191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Arial" panose="020B0604020202020204" pitchFamily="34" charset="0"/>
              <a:cs typeface="Arial" panose="020B0604020202020204" pitchFamily="34" charset="0"/>
            </a:rPr>
            <a:t>p</a:t>
          </a:r>
          <a:r>
            <a:rPr lang="en-US" sz="2000" baseline="0" dirty="0">
              <a:latin typeface="Arial" panose="020B0604020202020204" pitchFamily="34" charset="0"/>
              <a:cs typeface="Arial" panose="020B0604020202020204" pitchFamily="34" charset="0"/>
            </a:rPr>
            <a:t> &lt; .017</a:t>
          </a:r>
          <a:endParaRPr lang="en-US" sz="20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0.70484</cdr:x>
      <cdr:y>0.1218</cdr:y>
    </cdr:from>
    <cdr:to>
      <cdr:x>0.98172</cdr:x>
      <cdr:y>0.21208</cdr:y>
    </cdr:to>
    <cdr:sp macro="" textlink="">
      <cdr:nvSpPr>
        <cdr:cNvPr id="9" name="TextBox 1">
          <a:extLst xmlns:a="http://schemas.openxmlformats.org/drawingml/2006/main">
            <a:ext uri="{FF2B5EF4-FFF2-40B4-BE49-F238E27FC236}">
              <a16:creationId xmlns:a16="http://schemas.microsoft.com/office/drawing/2014/main" id="{38F40DF6-FFB5-480E-83ED-DEB47F80EF20}"/>
            </a:ext>
          </a:extLst>
        </cdr:cNvPr>
        <cdr:cNvSpPr txBox="1"/>
      </cdr:nvSpPr>
      <cdr:spPr>
        <a:xfrm xmlns:a="http://schemas.openxmlformats.org/drawingml/2006/main">
          <a:off x="6122821" y="835320"/>
          <a:ext cx="2405201" cy="6191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Arial" panose="020B0604020202020204" pitchFamily="34" charset="0"/>
              <a:cs typeface="Arial" panose="020B0604020202020204" pitchFamily="34" charset="0"/>
            </a:rPr>
            <a:t>p</a:t>
          </a:r>
          <a:r>
            <a:rPr lang="en-US" sz="2000" baseline="0" dirty="0">
              <a:latin typeface="Arial" panose="020B0604020202020204" pitchFamily="34" charset="0"/>
              <a:cs typeface="Arial" panose="020B0604020202020204" pitchFamily="34" charset="0"/>
            </a:rPr>
            <a:t> &lt; .039</a:t>
          </a:r>
          <a:endParaRPr lang="en-US" sz="2000" dirty="0">
            <a:latin typeface="Arial" panose="020B0604020202020204" pitchFamily="34"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0.7401</cdr:x>
      <cdr:y>0.23957</cdr:y>
    </cdr:from>
    <cdr:to>
      <cdr:x>0.80577</cdr:x>
      <cdr:y>0.30347</cdr:y>
    </cdr:to>
    <cdr:sp macro="" textlink="">
      <cdr:nvSpPr>
        <cdr:cNvPr id="2" name="TextBox 27">
          <a:extLst xmlns:a="http://schemas.openxmlformats.org/drawingml/2006/main">
            <a:ext uri="{FF2B5EF4-FFF2-40B4-BE49-F238E27FC236}">
              <a16:creationId xmlns:a16="http://schemas.microsoft.com/office/drawing/2014/main" id="{D72CE6A3-9AC3-4451-8520-4671C24A7DB8}"/>
            </a:ext>
          </a:extLst>
        </cdr:cNvPr>
        <cdr:cNvSpPr txBox="1"/>
      </cdr:nvSpPr>
      <cdr:spPr>
        <a:xfrm xmlns:a="http://schemas.openxmlformats.org/drawingml/2006/main">
          <a:off x="6429144" y="1673081"/>
          <a:ext cx="570415" cy="44627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3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0.69987</cdr:x>
      <cdr:y>0.29619</cdr:y>
    </cdr:from>
    <cdr:to>
      <cdr:x>0.82895</cdr:x>
      <cdr:y>0.29619</cdr:y>
    </cdr:to>
    <cdr:cxnSp macro="">
      <cdr:nvCxnSpPr>
        <cdr:cNvPr id="3" name="Straight Connector 2">
          <a:extLst xmlns:a="http://schemas.openxmlformats.org/drawingml/2006/main">
            <a:ext uri="{FF2B5EF4-FFF2-40B4-BE49-F238E27FC236}">
              <a16:creationId xmlns:a16="http://schemas.microsoft.com/office/drawing/2014/main" id="{61015DFD-0A20-4549-A817-CB1FC2B16DDA}"/>
            </a:ext>
          </a:extLst>
        </cdr:cNvPr>
        <cdr:cNvCxnSpPr>
          <a:cxnSpLocks xmlns:a="http://schemas.openxmlformats.org/drawingml/2006/main"/>
        </cdr:cNvCxnSpPr>
      </cdr:nvCxnSpPr>
      <cdr:spPr>
        <a:xfrm xmlns:a="http://schemas.openxmlformats.org/drawingml/2006/main">
          <a:off x="6079641" y="2068499"/>
          <a:ext cx="1121282" cy="0"/>
        </a:xfrm>
        <a:prstGeom xmlns:a="http://schemas.openxmlformats.org/drawingml/2006/main" prst="line">
          <a:avLst/>
        </a:prstGeom>
        <a:ln xmlns:a="http://schemas.openxmlformats.org/drawingml/2006/main" w="38100">
          <a:solidFill>
            <a:schemeClr val="bg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0.71301</cdr:x>
      <cdr:y>0.16967</cdr:y>
    </cdr:from>
    <cdr:to>
      <cdr:x>0.87717</cdr:x>
      <cdr:y>0.22696</cdr:y>
    </cdr:to>
    <cdr:sp macro="" textlink="">
      <cdr:nvSpPr>
        <cdr:cNvPr id="4" name="TextBox 4">
          <a:extLst xmlns:a="http://schemas.openxmlformats.org/drawingml/2006/main">
            <a:ext uri="{FF2B5EF4-FFF2-40B4-BE49-F238E27FC236}">
              <a16:creationId xmlns:a16="http://schemas.microsoft.com/office/drawing/2014/main" id="{F703F035-72F3-4E38-98D4-4DC843EAEF5D}"/>
            </a:ext>
          </a:extLst>
        </cdr:cNvPr>
        <cdr:cNvSpPr txBox="1"/>
      </cdr:nvSpPr>
      <cdr:spPr>
        <a:xfrm xmlns:a="http://schemas.openxmlformats.org/drawingml/2006/main">
          <a:off x="6193747" y="1184953"/>
          <a:ext cx="1426053"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a:latin typeface="Arial" panose="020B0604020202020204" pitchFamily="34" charset="0"/>
              <a:cs typeface="Arial" panose="020B0604020202020204" pitchFamily="34" charset="0"/>
            </a:rPr>
            <a:t>p &lt; .039</a:t>
          </a:r>
          <a:endParaRPr lang="en-US" sz="2000" dirty="0"/>
        </a:p>
      </cdr:txBody>
    </cdr:sp>
  </cdr:relSizeAnchor>
</c:userShapes>
</file>

<file path=ppt/drawings/drawing4.xml><?xml version="1.0" encoding="utf-8"?>
<c:userShapes xmlns:c="http://schemas.openxmlformats.org/drawingml/2006/chart">
  <cdr:relSizeAnchor xmlns:cdr="http://schemas.openxmlformats.org/drawingml/2006/chartDrawing">
    <cdr:from>
      <cdr:x>0.1</cdr:x>
      <cdr:y>0.8773</cdr:y>
    </cdr:from>
    <cdr:to>
      <cdr:x>1</cdr:x>
      <cdr:y>0.95943</cdr:y>
    </cdr:to>
    <cdr:sp macro="" textlink="">
      <cdr:nvSpPr>
        <cdr:cNvPr id="2" name="TextBox 1">
          <a:extLst xmlns:a="http://schemas.openxmlformats.org/drawingml/2006/main">
            <a:ext uri="{FF2B5EF4-FFF2-40B4-BE49-F238E27FC236}">
              <a16:creationId xmlns:a16="http://schemas.microsoft.com/office/drawing/2014/main" id="{280CE3FD-0AC2-4AF9-8567-C21F4A559859}"/>
            </a:ext>
          </a:extLst>
        </cdr:cNvPr>
        <cdr:cNvSpPr txBox="1"/>
      </cdr:nvSpPr>
      <cdr:spPr>
        <a:xfrm xmlns:a="http://schemas.openxmlformats.org/drawingml/2006/main">
          <a:off x="1775734" y="6016557"/>
          <a:ext cx="15981606" cy="5632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600" dirty="0">
              <a:latin typeface="Arial" panose="020B0604020202020204" pitchFamily="34" charset="0"/>
              <a:cs typeface="Arial" panose="020B0604020202020204" pitchFamily="34" charset="0"/>
            </a:rPr>
            <a:t>          Utility Value </a:t>
          </a:r>
          <a:r>
            <a:rPr lang="en-US" sz="2600" baseline="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        	        </a:t>
          </a:r>
          <a:r>
            <a:rPr lang="en-US" sz="2600" baseline="0" dirty="0">
              <a:latin typeface="Arial" panose="020B0604020202020204" pitchFamily="34" charset="0"/>
              <a:cs typeface="Arial" panose="020B0604020202020204" pitchFamily="34" charset="0"/>
            </a:rPr>
            <a:t>Cost</a:t>
          </a:r>
          <a:r>
            <a:rPr lang="en-US" sz="2600" dirty="0">
              <a:latin typeface="Arial" panose="020B0604020202020204" pitchFamily="34" charset="0"/>
              <a:cs typeface="Arial" panose="020B0604020202020204" pitchFamily="34" charset="0"/>
            </a:rPr>
            <a:t> </a:t>
          </a:r>
          <a:r>
            <a:rPr lang="en-US" sz="2600" baseline="0" dirty="0">
              <a:latin typeface="Arial" panose="020B0604020202020204" pitchFamily="34" charset="0"/>
              <a:cs typeface="Arial" panose="020B0604020202020204" pitchFamily="34" charset="0"/>
            </a:rPr>
            <a:t>                             		 Interest </a:t>
          </a:r>
          <a:endParaRPr lang="en-US" sz="2600" dirty="0">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9222B8-6872-4CAF-8BFE-9B905BA19878}" type="datetimeFigureOut">
              <a:rPr lang="en-US" smtClean="0"/>
              <a:t>4/13/2020</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214A5-4DB6-4D6A-96A1-190916557934}" type="slidenum">
              <a:rPr lang="en-US" smtClean="0"/>
              <a:t>‹#›</a:t>
            </a:fld>
            <a:endParaRPr lang="en-US"/>
          </a:p>
        </p:txBody>
      </p:sp>
    </p:spTree>
    <p:extLst>
      <p:ext uri="{BB962C8B-B14F-4D97-AF65-F5344CB8AC3E}">
        <p14:creationId xmlns:p14="http://schemas.microsoft.com/office/powerpoint/2010/main" val="135842787"/>
      </p:ext>
    </p:extLst>
  </p:cSld>
  <p:clrMap bg1="lt1" tx1="dk1" bg2="lt2" tx2="dk2" accent1="accent1" accent2="accent2" accent3="accent3" accent4="accent4" accent5="accent5" accent6="accent6" hlink="hlink" folHlink="folHlink"/>
  <p:notesStyle>
    <a:lvl1pPr marL="0" algn="l" defTabSz="3511296" rtl="0" eaLnBrk="1" latinLnBrk="0" hangingPunct="1">
      <a:defRPr sz="4608" kern="1200">
        <a:solidFill>
          <a:schemeClr val="tx1"/>
        </a:solidFill>
        <a:latin typeface="+mn-lt"/>
        <a:ea typeface="+mn-ea"/>
        <a:cs typeface="+mn-cs"/>
      </a:defRPr>
    </a:lvl1pPr>
    <a:lvl2pPr marL="1755648" algn="l" defTabSz="3511296" rtl="0" eaLnBrk="1" latinLnBrk="0" hangingPunct="1">
      <a:defRPr sz="4608" kern="1200">
        <a:solidFill>
          <a:schemeClr val="tx1"/>
        </a:solidFill>
        <a:latin typeface="+mn-lt"/>
        <a:ea typeface="+mn-ea"/>
        <a:cs typeface="+mn-cs"/>
      </a:defRPr>
    </a:lvl2pPr>
    <a:lvl3pPr marL="3511296" algn="l" defTabSz="3511296" rtl="0" eaLnBrk="1" latinLnBrk="0" hangingPunct="1">
      <a:defRPr sz="4608" kern="1200">
        <a:solidFill>
          <a:schemeClr val="tx1"/>
        </a:solidFill>
        <a:latin typeface="+mn-lt"/>
        <a:ea typeface="+mn-ea"/>
        <a:cs typeface="+mn-cs"/>
      </a:defRPr>
    </a:lvl3pPr>
    <a:lvl4pPr marL="5266944" algn="l" defTabSz="3511296" rtl="0" eaLnBrk="1" latinLnBrk="0" hangingPunct="1">
      <a:defRPr sz="4608" kern="1200">
        <a:solidFill>
          <a:schemeClr val="tx1"/>
        </a:solidFill>
        <a:latin typeface="+mn-lt"/>
        <a:ea typeface="+mn-ea"/>
        <a:cs typeface="+mn-cs"/>
      </a:defRPr>
    </a:lvl4pPr>
    <a:lvl5pPr marL="7022592" algn="l" defTabSz="3511296" rtl="0" eaLnBrk="1" latinLnBrk="0" hangingPunct="1">
      <a:defRPr sz="4608" kern="1200">
        <a:solidFill>
          <a:schemeClr val="tx1"/>
        </a:solidFill>
        <a:latin typeface="+mn-lt"/>
        <a:ea typeface="+mn-ea"/>
        <a:cs typeface="+mn-cs"/>
      </a:defRPr>
    </a:lvl5pPr>
    <a:lvl6pPr marL="8778240" algn="l" defTabSz="3511296" rtl="0" eaLnBrk="1" latinLnBrk="0" hangingPunct="1">
      <a:defRPr sz="4608" kern="1200">
        <a:solidFill>
          <a:schemeClr val="tx1"/>
        </a:solidFill>
        <a:latin typeface="+mn-lt"/>
        <a:ea typeface="+mn-ea"/>
        <a:cs typeface="+mn-cs"/>
      </a:defRPr>
    </a:lvl6pPr>
    <a:lvl7pPr marL="10533888" algn="l" defTabSz="3511296" rtl="0" eaLnBrk="1" latinLnBrk="0" hangingPunct="1">
      <a:defRPr sz="4608" kern="1200">
        <a:solidFill>
          <a:schemeClr val="tx1"/>
        </a:solidFill>
        <a:latin typeface="+mn-lt"/>
        <a:ea typeface="+mn-ea"/>
        <a:cs typeface="+mn-cs"/>
      </a:defRPr>
    </a:lvl7pPr>
    <a:lvl8pPr marL="12289536" algn="l" defTabSz="3511296" rtl="0" eaLnBrk="1" latinLnBrk="0" hangingPunct="1">
      <a:defRPr sz="4608" kern="1200">
        <a:solidFill>
          <a:schemeClr val="tx1"/>
        </a:solidFill>
        <a:latin typeface="+mn-lt"/>
        <a:ea typeface="+mn-ea"/>
        <a:cs typeface="+mn-cs"/>
      </a:defRPr>
    </a:lvl8pPr>
    <a:lvl9pPr marL="14045184" algn="l" defTabSz="3511296" rtl="0" eaLnBrk="1" latinLnBrk="0" hangingPunct="1">
      <a:defRPr sz="460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BA9A07-CCEB-4446-9783-72381FE1A93F}"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2112546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BA9A07-CCEB-4446-9783-72381FE1A93F}"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29553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BA9A07-CCEB-4446-9783-72381FE1A93F}"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299334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BA9A07-CCEB-4446-9783-72381FE1A93F}"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321185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BA9A07-CCEB-4446-9783-72381FE1A93F}"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158771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BA9A07-CCEB-4446-9783-72381FE1A93F}"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360243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BA9A07-CCEB-4446-9783-72381FE1A93F}"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2693277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BA9A07-CCEB-4446-9783-72381FE1A93F}"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179665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A9A07-CCEB-4446-9783-72381FE1A93F}"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366294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0BA9A07-CCEB-4446-9783-72381FE1A93F}"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45609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0BA9A07-CCEB-4446-9783-72381FE1A93F}"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DBE4-EDF2-4D0A-B07E-7A672B54AC64}" type="slidenum">
              <a:rPr lang="en-US" smtClean="0"/>
              <a:t>‹#›</a:t>
            </a:fld>
            <a:endParaRPr lang="en-US"/>
          </a:p>
        </p:txBody>
      </p:sp>
    </p:spTree>
    <p:extLst>
      <p:ext uri="{BB962C8B-B14F-4D97-AF65-F5344CB8AC3E}">
        <p14:creationId xmlns:p14="http://schemas.microsoft.com/office/powerpoint/2010/main" val="2100095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90BA9A07-CCEB-4446-9783-72381FE1A93F}" type="datetimeFigureOut">
              <a:rPr lang="en-US" smtClean="0"/>
              <a:t>4/13/2020</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7819DBE4-EDF2-4D0A-B07E-7A672B54AC64}" type="slidenum">
              <a:rPr lang="en-US" smtClean="0"/>
              <a:t>‹#›</a:t>
            </a:fld>
            <a:endParaRPr lang="en-US"/>
          </a:p>
        </p:txBody>
      </p:sp>
    </p:spTree>
    <p:extLst>
      <p:ext uri="{BB962C8B-B14F-4D97-AF65-F5344CB8AC3E}">
        <p14:creationId xmlns:p14="http://schemas.microsoft.com/office/powerpoint/2010/main" val="370788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13" Type="http://schemas.openxmlformats.org/officeDocument/2006/relationships/diagramLayout" Target="../diagrams/layout2.xml"/><Relationship Id="rId18" Type="http://schemas.openxmlformats.org/officeDocument/2006/relationships/diagramLayout" Target="../diagrams/layout3.xml"/><Relationship Id="rId26" Type="http://schemas.microsoft.com/office/2007/relationships/diagramDrawing" Target="../diagrams/drawing4.xml"/><Relationship Id="rId39" Type="http://schemas.openxmlformats.org/officeDocument/2006/relationships/diagramQuickStyle" Target="../diagrams/quickStyle7.xml"/><Relationship Id="rId3" Type="http://schemas.openxmlformats.org/officeDocument/2006/relationships/diagramData" Target="../diagrams/data1.xml"/><Relationship Id="rId21" Type="http://schemas.microsoft.com/office/2007/relationships/diagramDrawing" Target="../diagrams/drawing3.xml"/><Relationship Id="rId34" Type="http://schemas.openxmlformats.org/officeDocument/2006/relationships/diagramQuickStyle" Target="../diagrams/quickStyle6.xml"/><Relationship Id="rId42" Type="http://schemas.openxmlformats.org/officeDocument/2006/relationships/image" Target="../media/image20.png"/><Relationship Id="rId7" Type="http://schemas.microsoft.com/office/2007/relationships/diagramDrawing" Target="../diagrams/drawing1.xml"/><Relationship Id="rId12" Type="http://schemas.openxmlformats.org/officeDocument/2006/relationships/diagramData" Target="../diagrams/data2.xml"/><Relationship Id="rId17" Type="http://schemas.openxmlformats.org/officeDocument/2006/relationships/diagramData" Target="../diagrams/data3.xml"/><Relationship Id="rId25" Type="http://schemas.openxmlformats.org/officeDocument/2006/relationships/diagramColors" Target="../diagrams/colors4.xml"/><Relationship Id="rId33" Type="http://schemas.openxmlformats.org/officeDocument/2006/relationships/diagramLayout" Target="../diagrams/layout6.xml"/><Relationship Id="rId38" Type="http://schemas.openxmlformats.org/officeDocument/2006/relationships/diagramLayout" Target="../diagrams/layout7.xml"/><Relationship Id="rId2" Type="http://schemas.openxmlformats.org/officeDocument/2006/relationships/image" Target="../media/image1.jpeg"/><Relationship Id="rId16" Type="http://schemas.microsoft.com/office/2007/relationships/diagramDrawing" Target="../diagrams/drawing2.xml"/><Relationship Id="rId20" Type="http://schemas.openxmlformats.org/officeDocument/2006/relationships/diagramColors" Target="../diagrams/colors3.xml"/><Relationship Id="rId29" Type="http://schemas.openxmlformats.org/officeDocument/2006/relationships/diagramQuickStyle" Target="../diagrams/quickStyle5.xml"/><Relationship Id="rId41" Type="http://schemas.microsoft.com/office/2007/relationships/diagramDrawing" Target="../diagrams/drawing7.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chart" Target="../charts/chart4.xml"/><Relationship Id="rId24" Type="http://schemas.openxmlformats.org/officeDocument/2006/relationships/diagramQuickStyle" Target="../diagrams/quickStyle4.xml"/><Relationship Id="rId32" Type="http://schemas.openxmlformats.org/officeDocument/2006/relationships/diagramData" Target="../diagrams/data6.xml"/><Relationship Id="rId37" Type="http://schemas.openxmlformats.org/officeDocument/2006/relationships/diagramData" Target="../diagrams/data7.xml"/><Relationship Id="rId40" Type="http://schemas.openxmlformats.org/officeDocument/2006/relationships/diagramColors" Target="../diagrams/colors7.xml"/><Relationship Id="rId5" Type="http://schemas.openxmlformats.org/officeDocument/2006/relationships/diagramQuickStyle" Target="../diagrams/quickStyle1.xml"/><Relationship Id="rId15" Type="http://schemas.openxmlformats.org/officeDocument/2006/relationships/diagramColors" Target="../diagrams/colors2.xml"/><Relationship Id="rId23" Type="http://schemas.openxmlformats.org/officeDocument/2006/relationships/diagramLayout" Target="../diagrams/layout4.xml"/><Relationship Id="rId28" Type="http://schemas.openxmlformats.org/officeDocument/2006/relationships/diagramLayout" Target="../diagrams/layout5.xml"/><Relationship Id="rId36" Type="http://schemas.microsoft.com/office/2007/relationships/diagramDrawing" Target="../diagrams/drawing6.xml"/><Relationship Id="rId10" Type="http://schemas.openxmlformats.org/officeDocument/2006/relationships/chart" Target="../charts/chart3.xml"/><Relationship Id="rId19" Type="http://schemas.openxmlformats.org/officeDocument/2006/relationships/diagramQuickStyle" Target="../diagrams/quickStyle3.xml"/><Relationship Id="rId31" Type="http://schemas.microsoft.com/office/2007/relationships/diagramDrawing" Target="../diagrams/drawing5.xml"/><Relationship Id="rId4" Type="http://schemas.openxmlformats.org/officeDocument/2006/relationships/diagramLayout" Target="../diagrams/layout1.xml"/><Relationship Id="rId9" Type="http://schemas.openxmlformats.org/officeDocument/2006/relationships/chart" Target="../charts/chart2.xml"/><Relationship Id="rId14" Type="http://schemas.openxmlformats.org/officeDocument/2006/relationships/diagramQuickStyle" Target="../diagrams/quickStyle2.xml"/><Relationship Id="rId22" Type="http://schemas.openxmlformats.org/officeDocument/2006/relationships/diagramData" Target="../diagrams/data4.xml"/><Relationship Id="rId27" Type="http://schemas.openxmlformats.org/officeDocument/2006/relationships/diagramData" Target="../diagrams/data5.xml"/><Relationship Id="rId30" Type="http://schemas.openxmlformats.org/officeDocument/2006/relationships/diagramColors" Target="../diagrams/colors5.xml"/><Relationship Id="rId35" Type="http://schemas.openxmlformats.org/officeDocument/2006/relationships/diagramColors" Target="../diagrams/colors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037B73-4BE1-4D32-BDC2-D4836A7A62E0}"/>
              </a:ext>
            </a:extLst>
          </p:cNvPr>
          <p:cNvSpPr txBox="1"/>
          <p:nvPr/>
        </p:nvSpPr>
        <p:spPr>
          <a:xfrm>
            <a:off x="-243401" y="207751"/>
            <a:ext cx="40835081" cy="1015663"/>
          </a:xfrm>
          <a:prstGeom prst="rect">
            <a:avLst/>
          </a:prstGeom>
          <a:noFill/>
        </p:spPr>
        <p:txBody>
          <a:bodyPr wrap="square" rtlCol="0">
            <a:spAutoFit/>
          </a:bodyPr>
          <a:lstStyle/>
          <a:p>
            <a:pPr algn="ctr"/>
            <a:r>
              <a:rPr lang="en-US" sz="6000" b="1" dirty="0">
                <a:solidFill>
                  <a:schemeClr val="accent1"/>
                </a:solidFill>
                <a:latin typeface="Arial" panose="020B0604020202020204" pitchFamily="34" charset="0"/>
                <a:cs typeface="Arial" panose="020B0604020202020204" pitchFamily="34" charset="0"/>
              </a:rPr>
              <a:t>Impact of “</a:t>
            </a:r>
            <a:r>
              <a:rPr lang="en-US" sz="6000" b="1" dirty="0" err="1">
                <a:solidFill>
                  <a:schemeClr val="accent1"/>
                </a:solidFill>
                <a:latin typeface="Arial" panose="020B0604020202020204" pitchFamily="34" charset="0"/>
                <a:cs typeface="Arial" panose="020B0604020202020204" pitchFamily="34" charset="0"/>
              </a:rPr>
              <a:t>Nursification</a:t>
            </a:r>
            <a:r>
              <a:rPr lang="en-US" sz="6000" b="1" dirty="0">
                <a:solidFill>
                  <a:schemeClr val="accent1"/>
                </a:solidFill>
                <a:latin typeface="Arial" panose="020B0604020202020204" pitchFamily="34" charset="0"/>
                <a:cs typeface="Arial" panose="020B0604020202020204" pitchFamily="34" charset="0"/>
              </a:rPr>
              <a:t>” on Utility Value, Cost and Interest Perceptions of Microbiology in Nursing Students</a:t>
            </a:r>
          </a:p>
        </p:txBody>
      </p:sp>
      <p:sp>
        <p:nvSpPr>
          <p:cNvPr id="6" name="Rectangle 18">
            <a:extLst>
              <a:ext uri="{FF2B5EF4-FFF2-40B4-BE49-F238E27FC236}">
                <a16:creationId xmlns:a16="http://schemas.microsoft.com/office/drawing/2014/main" id="{301BE64D-5A1A-4C9C-85E6-25EEFB04BD7E}"/>
              </a:ext>
            </a:extLst>
          </p:cNvPr>
          <p:cNvSpPr>
            <a:spLocks noChangeArrowheads="1"/>
          </p:cNvSpPr>
          <p:nvPr/>
        </p:nvSpPr>
        <p:spPr bwMode="auto">
          <a:xfrm>
            <a:off x="409172" y="1224048"/>
            <a:ext cx="39529937" cy="1848798"/>
          </a:xfrm>
          <a:prstGeom prst="rect">
            <a:avLst/>
          </a:prstGeom>
          <a:noFill/>
          <a:ln>
            <a:noFill/>
          </a:ln>
        </p:spPr>
        <p:txBody>
          <a:bodyPr wrap="square" lIns="89956" tIns="46779" rIns="89956" bIns="46779">
            <a:spAutoFit/>
          </a:bodyPr>
          <a:lstStyle>
            <a:lvl1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1pPr>
            <a:lvl2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2pPr>
            <a:lvl3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3pPr>
            <a:lvl4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4pPr>
            <a:lvl5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5pPr>
            <a:lvl6pPr marL="22844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6pPr>
            <a:lvl7pPr marL="27416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7pPr>
            <a:lvl8pPr marL="31988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8pPr>
            <a:lvl9pPr marL="36560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9pPr>
          </a:lstStyle>
          <a:p>
            <a:pPr algn="ctr">
              <a:buClr>
                <a:srgbClr val="FFED0F"/>
              </a:buClr>
            </a:pPr>
            <a:r>
              <a:rPr lang="en-US" altLang="en-US" sz="6000" dirty="0">
                <a:solidFill>
                  <a:schemeClr val="accent2"/>
                </a:solidFill>
                <a:cs typeface="Arial" panose="020B0604020202020204" pitchFamily="34" charset="0"/>
              </a:rPr>
              <a:t>Jennifer Calawa, Melissa Aikens, and Cheryl Whistler</a:t>
            </a:r>
            <a:endParaRPr lang="en-GB" altLang="en-US" sz="6000" dirty="0">
              <a:solidFill>
                <a:schemeClr val="accent2"/>
              </a:solidFill>
              <a:cs typeface="Arial" panose="020B0604020202020204" pitchFamily="34" charset="0"/>
            </a:endParaRPr>
          </a:p>
          <a:p>
            <a:pPr algn="ctr">
              <a:buClr>
                <a:srgbClr val="FFED0F"/>
              </a:buClr>
            </a:pPr>
            <a:r>
              <a:rPr lang="en-GB" altLang="en-US" sz="5400" dirty="0">
                <a:solidFill>
                  <a:schemeClr val="accent1"/>
                </a:solidFill>
                <a:cs typeface="Arial" panose="020B0604020202020204" pitchFamily="34" charset="0"/>
              </a:rPr>
              <a:t>University of New Hampshire at Durham, NH</a:t>
            </a:r>
          </a:p>
        </p:txBody>
      </p:sp>
      <p:pic>
        <p:nvPicPr>
          <p:cNvPr id="7" name="Picture 2" descr="http://www.unh.edu/sites/www.unh.edu/files/emblem-only_0.jpg">
            <a:extLst>
              <a:ext uri="{FF2B5EF4-FFF2-40B4-BE49-F238E27FC236}">
                <a16:creationId xmlns:a16="http://schemas.microsoft.com/office/drawing/2014/main" id="{942BB1BB-C30F-4342-8C79-6D7480DBA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68981" y="1434328"/>
            <a:ext cx="1498434" cy="18185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235EB42-50EE-47EA-9744-AFCCC72CF790}"/>
              </a:ext>
            </a:extLst>
          </p:cNvPr>
          <p:cNvSpPr txBox="1"/>
          <p:nvPr/>
        </p:nvSpPr>
        <p:spPr>
          <a:xfrm>
            <a:off x="33798170" y="1521393"/>
            <a:ext cx="4184524" cy="1292662"/>
          </a:xfrm>
          <a:prstGeom prst="rect">
            <a:avLst/>
          </a:prstGeom>
          <a:noFill/>
        </p:spPr>
        <p:txBody>
          <a:bodyPr wrap="square" rtlCol="0">
            <a:spAutoFit/>
          </a:bodyPr>
          <a:lstStyle/>
          <a:p>
            <a:r>
              <a:rPr lang="en-US" sz="2600" dirty="0">
                <a:latin typeface="+mn-lt"/>
                <a:cs typeface="Arial" panose="020B0604020202020204" pitchFamily="34" charset="0"/>
              </a:rPr>
              <a:t>University of New Hampshire</a:t>
            </a:r>
          </a:p>
          <a:p>
            <a:r>
              <a:rPr lang="en-US" sz="2600" dirty="0">
                <a:latin typeface="+mn-lt"/>
                <a:cs typeface="Arial" panose="020B0604020202020204" pitchFamily="34" charset="0"/>
              </a:rPr>
              <a:t>603-548-0714</a:t>
            </a:r>
          </a:p>
          <a:p>
            <a:r>
              <a:rPr lang="en-US" sz="2600" dirty="0">
                <a:latin typeface="+mn-lt"/>
                <a:cs typeface="Arial" panose="020B0604020202020204" pitchFamily="34" charset="0"/>
              </a:rPr>
              <a:t>jfc1010@wildcats.unh.edu</a:t>
            </a:r>
          </a:p>
        </p:txBody>
      </p:sp>
      <p:sp>
        <p:nvSpPr>
          <p:cNvPr id="9" name="Rectangle 942">
            <a:extLst>
              <a:ext uri="{FF2B5EF4-FFF2-40B4-BE49-F238E27FC236}">
                <a16:creationId xmlns:a16="http://schemas.microsoft.com/office/drawing/2014/main" id="{A6E95148-21E3-4C19-BC4F-6ADB4EDE4BE6}"/>
              </a:ext>
            </a:extLst>
          </p:cNvPr>
          <p:cNvSpPr>
            <a:spLocks noChangeArrowheads="1"/>
          </p:cNvSpPr>
          <p:nvPr/>
        </p:nvSpPr>
        <p:spPr bwMode="auto">
          <a:xfrm>
            <a:off x="130909" y="3463817"/>
            <a:ext cx="12803132" cy="839788"/>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INTRODUCTION</a:t>
            </a:r>
          </a:p>
        </p:txBody>
      </p:sp>
      <p:sp>
        <p:nvSpPr>
          <p:cNvPr id="11" name="Rectangle 942">
            <a:extLst>
              <a:ext uri="{FF2B5EF4-FFF2-40B4-BE49-F238E27FC236}">
                <a16:creationId xmlns:a16="http://schemas.microsoft.com/office/drawing/2014/main" id="{E7626B73-BE43-4A2F-B8CC-BE29063FBFF2}"/>
              </a:ext>
            </a:extLst>
          </p:cNvPr>
          <p:cNvSpPr>
            <a:spLocks noChangeArrowheads="1"/>
          </p:cNvSpPr>
          <p:nvPr/>
        </p:nvSpPr>
        <p:spPr bwMode="auto">
          <a:xfrm>
            <a:off x="13308082" y="9196516"/>
            <a:ext cx="26833207" cy="837761"/>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INITIAL RESULTS</a:t>
            </a:r>
          </a:p>
        </p:txBody>
      </p:sp>
      <p:graphicFrame>
        <p:nvGraphicFramePr>
          <p:cNvPr id="12" name="Diagram 11">
            <a:extLst>
              <a:ext uri="{FF2B5EF4-FFF2-40B4-BE49-F238E27FC236}">
                <a16:creationId xmlns:a16="http://schemas.microsoft.com/office/drawing/2014/main" id="{BE08DAD3-3847-4F35-9B8F-90C6B39BF9B3}"/>
              </a:ext>
            </a:extLst>
          </p:cNvPr>
          <p:cNvGraphicFramePr/>
          <p:nvPr>
            <p:extLst>
              <p:ext uri="{D42A27DB-BD31-4B8C-83A1-F6EECF244321}">
                <p14:modId xmlns:p14="http://schemas.microsoft.com/office/powerpoint/2010/main" val="3770871901"/>
              </p:ext>
            </p:extLst>
          </p:nvPr>
        </p:nvGraphicFramePr>
        <p:xfrm>
          <a:off x="6532475" y="18977811"/>
          <a:ext cx="6418188" cy="54737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Chart 12">
            <a:extLst>
              <a:ext uri="{FF2B5EF4-FFF2-40B4-BE49-F238E27FC236}">
                <a16:creationId xmlns:a16="http://schemas.microsoft.com/office/drawing/2014/main" id="{CD9BB3CB-200D-4138-AEC2-BAD2AB0EE038}"/>
              </a:ext>
            </a:extLst>
          </p:cNvPr>
          <p:cNvGraphicFramePr>
            <a:graphicFrameLocks/>
          </p:cNvGraphicFramePr>
          <p:nvPr>
            <p:extLst>
              <p:ext uri="{D42A27DB-BD31-4B8C-83A1-F6EECF244321}">
                <p14:modId xmlns:p14="http://schemas.microsoft.com/office/powerpoint/2010/main" val="4285727550"/>
              </p:ext>
            </p:extLst>
          </p:nvPr>
        </p:nvGraphicFramePr>
        <p:xfrm>
          <a:off x="13189122" y="11277579"/>
          <a:ext cx="8686800" cy="68580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4" name="Chart 13">
            <a:extLst>
              <a:ext uri="{FF2B5EF4-FFF2-40B4-BE49-F238E27FC236}">
                <a16:creationId xmlns:a16="http://schemas.microsoft.com/office/drawing/2014/main" id="{174DED92-2043-40CD-A885-12889B64C06C}"/>
              </a:ext>
            </a:extLst>
          </p:cNvPr>
          <p:cNvGraphicFramePr>
            <a:graphicFrameLocks/>
          </p:cNvGraphicFramePr>
          <p:nvPr>
            <p:extLst>
              <p:ext uri="{D42A27DB-BD31-4B8C-83A1-F6EECF244321}">
                <p14:modId xmlns:p14="http://schemas.microsoft.com/office/powerpoint/2010/main" val="1562105574"/>
              </p:ext>
            </p:extLst>
          </p:nvPr>
        </p:nvGraphicFramePr>
        <p:xfrm>
          <a:off x="22440249" y="11277579"/>
          <a:ext cx="8686800" cy="68580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5" name="Chart 14">
            <a:extLst>
              <a:ext uri="{FF2B5EF4-FFF2-40B4-BE49-F238E27FC236}">
                <a16:creationId xmlns:a16="http://schemas.microsoft.com/office/drawing/2014/main" id="{BC6CCD98-4C46-4368-9F51-25EA34924A6E}"/>
              </a:ext>
            </a:extLst>
          </p:cNvPr>
          <p:cNvGraphicFramePr>
            <a:graphicFrameLocks/>
          </p:cNvGraphicFramePr>
          <p:nvPr>
            <p:extLst>
              <p:ext uri="{D42A27DB-BD31-4B8C-83A1-F6EECF244321}">
                <p14:modId xmlns:p14="http://schemas.microsoft.com/office/powerpoint/2010/main" val="734466593"/>
              </p:ext>
            </p:extLst>
          </p:nvPr>
        </p:nvGraphicFramePr>
        <p:xfrm>
          <a:off x="31127049" y="11151796"/>
          <a:ext cx="8686800" cy="6983783"/>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6" name="Content Placeholder 31">
            <a:extLst>
              <a:ext uri="{FF2B5EF4-FFF2-40B4-BE49-F238E27FC236}">
                <a16:creationId xmlns:a16="http://schemas.microsoft.com/office/drawing/2014/main" id="{FD67B35C-0629-4F31-BE3A-D56D0777B7F8}"/>
              </a:ext>
            </a:extLst>
          </p:cNvPr>
          <p:cNvGraphicFramePr>
            <a:graphicFrameLocks noChangeAspect="1"/>
          </p:cNvGraphicFramePr>
          <p:nvPr>
            <p:extLst>
              <p:ext uri="{D42A27DB-BD31-4B8C-83A1-F6EECF244321}">
                <p14:modId xmlns:p14="http://schemas.microsoft.com/office/powerpoint/2010/main" val="1575923253"/>
              </p:ext>
            </p:extLst>
          </p:nvPr>
        </p:nvGraphicFramePr>
        <p:xfrm>
          <a:off x="22956253" y="18527323"/>
          <a:ext cx="17185036" cy="663697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0" name="Content Placeholder 2">
            <a:extLst>
              <a:ext uri="{FF2B5EF4-FFF2-40B4-BE49-F238E27FC236}">
                <a16:creationId xmlns:a16="http://schemas.microsoft.com/office/drawing/2014/main" id="{552D81A4-8710-4531-9D1B-B7682F10ED2D}"/>
              </a:ext>
            </a:extLst>
          </p:cNvPr>
          <p:cNvGraphicFramePr>
            <a:graphicFrameLocks/>
          </p:cNvGraphicFramePr>
          <p:nvPr>
            <p:extLst>
              <p:ext uri="{D42A27DB-BD31-4B8C-83A1-F6EECF244321}">
                <p14:modId xmlns:p14="http://schemas.microsoft.com/office/powerpoint/2010/main" val="1251217664"/>
              </p:ext>
            </p:extLst>
          </p:nvPr>
        </p:nvGraphicFramePr>
        <p:xfrm>
          <a:off x="13105902" y="26404120"/>
          <a:ext cx="12305499" cy="625863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21" name="Straight Connector 20">
            <a:extLst>
              <a:ext uri="{FF2B5EF4-FFF2-40B4-BE49-F238E27FC236}">
                <a16:creationId xmlns:a16="http://schemas.microsoft.com/office/drawing/2014/main" id="{7C90059B-AE4A-416C-9F51-FDE3E66D2422}"/>
              </a:ext>
            </a:extLst>
          </p:cNvPr>
          <p:cNvCxnSpPr>
            <a:cxnSpLocks/>
          </p:cNvCxnSpPr>
          <p:nvPr/>
        </p:nvCxnSpPr>
        <p:spPr>
          <a:xfrm>
            <a:off x="29119703" y="19147763"/>
            <a:ext cx="0" cy="585269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20F3C23-28C3-45E7-AE31-BA6A1B1B7042}"/>
              </a:ext>
            </a:extLst>
          </p:cNvPr>
          <p:cNvCxnSpPr>
            <a:cxnSpLocks/>
          </p:cNvCxnSpPr>
          <p:nvPr/>
        </p:nvCxnSpPr>
        <p:spPr>
          <a:xfrm>
            <a:off x="33100736" y="19147763"/>
            <a:ext cx="0" cy="5852695"/>
          </a:xfrm>
          <a:prstGeom prst="line">
            <a:avLst/>
          </a:prstGeom>
          <a:ln w="63500"/>
        </p:spPr>
        <p:style>
          <a:lnRef idx="1">
            <a:schemeClr val="accent1"/>
          </a:lnRef>
          <a:fillRef idx="0">
            <a:schemeClr val="accent1"/>
          </a:fillRef>
          <a:effectRef idx="0">
            <a:schemeClr val="accent1"/>
          </a:effectRef>
          <a:fontRef idx="minor">
            <a:schemeClr val="tx1"/>
          </a:fontRef>
        </p:style>
      </p:cxnSp>
      <p:graphicFrame>
        <p:nvGraphicFramePr>
          <p:cNvPr id="23" name="Content Placeholder 5">
            <a:extLst>
              <a:ext uri="{FF2B5EF4-FFF2-40B4-BE49-F238E27FC236}">
                <a16:creationId xmlns:a16="http://schemas.microsoft.com/office/drawing/2014/main" id="{C00A0B93-F916-4E02-9B5D-1398384B4A5D}"/>
              </a:ext>
            </a:extLst>
          </p:cNvPr>
          <p:cNvGraphicFramePr>
            <a:graphicFrameLocks/>
          </p:cNvGraphicFramePr>
          <p:nvPr>
            <p:extLst>
              <p:ext uri="{D42A27DB-BD31-4B8C-83A1-F6EECF244321}">
                <p14:modId xmlns:p14="http://schemas.microsoft.com/office/powerpoint/2010/main" val="4238025994"/>
              </p:ext>
            </p:extLst>
          </p:nvPr>
        </p:nvGraphicFramePr>
        <p:xfrm>
          <a:off x="25701765" y="26452011"/>
          <a:ext cx="7183978" cy="6258638"/>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4" name="Content Placeholder 2">
            <a:extLst>
              <a:ext uri="{FF2B5EF4-FFF2-40B4-BE49-F238E27FC236}">
                <a16:creationId xmlns:a16="http://schemas.microsoft.com/office/drawing/2014/main" id="{FB855F18-4C91-4C95-9763-3A77A122464A}"/>
              </a:ext>
            </a:extLst>
          </p:cNvPr>
          <p:cNvGraphicFramePr>
            <a:graphicFrameLocks/>
          </p:cNvGraphicFramePr>
          <p:nvPr>
            <p:extLst>
              <p:ext uri="{D42A27DB-BD31-4B8C-83A1-F6EECF244321}">
                <p14:modId xmlns:p14="http://schemas.microsoft.com/office/powerpoint/2010/main" val="1559271432"/>
              </p:ext>
            </p:extLst>
          </p:nvPr>
        </p:nvGraphicFramePr>
        <p:xfrm>
          <a:off x="29789476" y="4604069"/>
          <a:ext cx="10515600" cy="4352544"/>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5" name="Diagram 24">
            <a:extLst>
              <a:ext uri="{FF2B5EF4-FFF2-40B4-BE49-F238E27FC236}">
                <a16:creationId xmlns:a16="http://schemas.microsoft.com/office/drawing/2014/main" id="{35C8C9C7-AB9E-4C27-AA08-599AF00115C6}"/>
              </a:ext>
            </a:extLst>
          </p:cNvPr>
          <p:cNvGraphicFramePr/>
          <p:nvPr>
            <p:extLst>
              <p:ext uri="{D42A27DB-BD31-4B8C-83A1-F6EECF244321}">
                <p14:modId xmlns:p14="http://schemas.microsoft.com/office/powerpoint/2010/main" val="46802387"/>
              </p:ext>
            </p:extLst>
          </p:nvPr>
        </p:nvGraphicFramePr>
        <p:xfrm>
          <a:off x="18180363" y="3910607"/>
          <a:ext cx="11772900" cy="5755889"/>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sp>
        <p:nvSpPr>
          <p:cNvPr id="27" name="Rectangle 942">
            <a:extLst>
              <a:ext uri="{FF2B5EF4-FFF2-40B4-BE49-F238E27FC236}">
                <a16:creationId xmlns:a16="http://schemas.microsoft.com/office/drawing/2014/main" id="{3325C551-6EA4-46CA-BC67-9A95FBCD087E}"/>
              </a:ext>
            </a:extLst>
          </p:cNvPr>
          <p:cNvSpPr>
            <a:spLocks noChangeArrowheads="1"/>
          </p:cNvSpPr>
          <p:nvPr/>
        </p:nvSpPr>
        <p:spPr bwMode="auto">
          <a:xfrm>
            <a:off x="130909" y="25496056"/>
            <a:ext cx="12747692" cy="839788"/>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RESEARCH HYPOTHESIS</a:t>
            </a:r>
          </a:p>
        </p:txBody>
      </p:sp>
      <p:graphicFrame>
        <p:nvGraphicFramePr>
          <p:cNvPr id="28" name="Content Placeholder 2">
            <a:extLst>
              <a:ext uri="{FF2B5EF4-FFF2-40B4-BE49-F238E27FC236}">
                <a16:creationId xmlns:a16="http://schemas.microsoft.com/office/drawing/2014/main" id="{053AFF1B-4B26-47A6-B66D-342841865A23}"/>
              </a:ext>
            </a:extLst>
          </p:cNvPr>
          <p:cNvGraphicFramePr>
            <a:graphicFrameLocks/>
          </p:cNvGraphicFramePr>
          <p:nvPr>
            <p:extLst>
              <p:ext uri="{D42A27DB-BD31-4B8C-83A1-F6EECF244321}">
                <p14:modId xmlns:p14="http://schemas.microsoft.com/office/powerpoint/2010/main" val="2748612902"/>
              </p:ext>
            </p:extLst>
          </p:nvPr>
        </p:nvGraphicFramePr>
        <p:xfrm>
          <a:off x="777175" y="4763976"/>
          <a:ext cx="10907490" cy="4094923"/>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Content Placeholder 2">
            <a:extLst>
              <a:ext uri="{FF2B5EF4-FFF2-40B4-BE49-F238E27FC236}">
                <a16:creationId xmlns:a16="http://schemas.microsoft.com/office/drawing/2014/main" id="{E22B05CC-F267-4C00-B1E2-8696934D9083}"/>
              </a:ext>
            </a:extLst>
          </p:cNvPr>
          <p:cNvGraphicFramePr>
            <a:graphicFrameLocks/>
          </p:cNvGraphicFramePr>
          <p:nvPr>
            <p:extLst>
              <p:ext uri="{D42A27DB-BD31-4B8C-83A1-F6EECF244321}">
                <p14:modId xmlns:p14="http://schemas.microsoft.com/office/powerpoint/2010/main" val="1594143819"/>
              </p:ext>
            </p:extLst>
          </p:nvPr>
        </p:nvGraphicFramePr>
        <p:xfrm>
          <a:off x="6737908" y="9049356"/>
          <a:ext cx="6364224" cy="5513832"/>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30" name="Rectangle 942">
            <a:extLst>
              <a:ext uri="{FF2B5EF4-FFF2-40B4-BE49-F238E27FC236}">
                <a16:creationId xmlns:a16="http://schemas.microsoft.com/office/drawing/2014/main" id="{9AC6226D-670F-441A-A56D-808B77ED2FE5}"/>
              </a:ext>
            </a:extLst>
          </p:cNvPr>
          <p:cNvSpPr>
            <a:spLocks noChangeArrowheads="1"/>
          </p:cNvSpPr>
          <p:nvPr/>
        </p:nvSpPr>
        <p:spPr bwMode="auto">
          <a:xfrm>
            <a:off x="13105902" y="25498084"/>
            <a:ext cx="26924035" cy="837760"/>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CONCLUSIONS + FUTURE DIRECTIONS</a:t>
            </a:r>
          </a:p>
        </p:txBody>
      </p:sp>
      <p:sp>
        <p:nvSpPr>
          <p:cNvPr id="33" name="Rectangle 942">
            <a:extLst>
              <a:ext uri="{FF2B5EF4-FFF2-40B4-BE49-F238E27FC236}">
                <a16:creationId xmlns:a16="http://schemas.microsoft.com/office/drawing/2014/main" id="{1517DAD5-96FB-494E-B649-76D24C7991F7}"/>
              </a:ext>
            </a:extLst>
          </p:cNvPr>
          <p:cNvSpPr>
            <a:spLocks noChangeArrowheads="1"/>
          </p:cNvSpPr>
          <p:nvPr/>
        </p:nvSpPr>
        <p:spPr bwMode="auto">
          <a:xfrm>
            <a:off x="13308082" y="10034277"/>
            <a:ext cx="26833207" cy="749738"/>
          </a:xfrm>
          <a:prstGeom prst="rect">
            <a:avLst/>
          </a:prstGeom>
          <a:solidFill>
            <a:schemeClr val="accent5"/>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200" b="1" dirty="0" err="1">
                <a:solidFill>
                  <a:schemeClr val="bg1"/>
                </a:solidFill>
                <a:latin typeface="+mn-lt"/>
                <a:cs typeface="Arial" panose="020B0604020202020204" pitchFamily="34" charset="0"/>
              </a:rPr>
              <a:t>Nursification</a:t>
            </a:r>
            <a:r>
              <a:rPr lang="en-US" altLang="en-US" sz="4200" b="1" dirty="0">
                <a:solidFill>
                  <a:schemeClr val="bg1"/>
                </a:solidFill>
                <a:latin typeface="+mn-lt"/>
                <a:cs typeface="Arial" panose="020B0604020202020204" pitchFamily="34" charset="0"/>
              </a:rPr>
              <a:t> Does Not Significantly Alter Task Value Perceptions In Nursing Students</a:t>
            </a:r>
          </a:p>
        </p:txBody>
      </p:sp>
      <p:sp>
        <p:nvSpPr>
          <p:cNvPr id="34" name="Rectangle 942">
            <a:extLst>
              <a:ext uri="{FF2B5EF4-FFF2-40B4-BE49-F238E27FC236}">
                <a16:creationId xmlns:a16="http://schemas.microsoft.com/office/drawing/2014/main" id="{403BFA91-4C4E-4DC8-84B4-3A67158537F8}"/>
              </a:ext>
            </a:extLst>
          </p:cNvPr>
          <p:cNvSpPr>
            <a:spLocks noChangeArrowheads="1"/>
          </p:cNvSpPr>
          <p:nvPr/>
        </p:nvSpPr>
        <p:spPr bwMode="auto">
          <a:xfrm>
            <a:off x="33403408" y="26404120"/>
            <a:ext cx="6626529" cy="600696"/>
          </a:xfrm>
          <a:prstGeom prst="rect">
            <a:avLst/>
          </a:prstGeom>
          <a:solidFill>
            <a:schemeClr val="accent5"/>
          </a:solidFill>
          <a:ln w="76200">
            <a:noFill/>
            <a:miter lim="800000"/>
            <a:headEnd/>
            <a:tailEnd/>
          </a:ln>
        </p:spPr>
        <p:txBody>
          <a:bodyPr wrap="none" lIns="91396" tIns="45700" rIns="91396" bIns="45700" anchor="ctr"/>
          <a:lstStyle/>
          <a:p>
            <a:pPr algn="ctr">
              <a:buSzTx/>
            </a:pPr>
            <a:r>
              <a:rPr lang="en-US" altLang="en-US" sz="2400" dirty="0">
                <a:solidFill>
                  <a:schemeClr val="bg1"/>
                </a:solidFill>
                <a:latin typeface="Arial" panose="020B0604020202020204" pitchFamily="34" charset="0"/>
                <a:cs typeface="Arial" panose="020B0604020202020204" pitchFamily="34" charset="0"/>
              </a:rPr>
              <a:t>Acknowledgements and References</a:t>
            </a:r>
          </a:p>
        </p:txBody>
      </p:sp>
      <p:sp>
        <p:nvSpPr>
          <p:cNvPr id="35" name="Rectangle 34">
            <a:extLst>
              <a:ext uri="{FF2B5EF4-FFF2-40B4-BE49-F238E27FC236}">
                <a16:creationId xmlns:a16="http://schemas.microsoft.com/office/drawing/2014/main" id="{45C69CEC-E761-4F9F-924B-0B447C62A7B9}"/>
              </a:ext>
            </a:extLst>
          </p:cNvPr>
          <p:cNvSpPr/>
          <p:nvPr/>
        </p:nvSpPr>
        <p:spPr>
          <a:xfrm>
            <a:off x="33403407" y="27128945"/>
            <a:ext cx="6626529" cy="1938992"/>
          </a:xfrm>
          <a:prstGeom prst="rect">
            <a:avLst/>
          </a:prstGeom>
        </p:spPr>
        <p:txBody>
          <a:bodyPr wrap="square">
            <a:spAutoFit/>
          </a:bodyPr>
          <a:lstStyle/>
          <a:p>
            <a:pPr algn="just"/>
            <a:r>
              <a:rPr lang="en-US" sz="2400" dirty="0">
                <a:solidFill>
                  <a:schemeClr val="bg2">
                    <a:lumMod val="10000"/>
                  </a:schemeClr>
                </a:solidFill>
                <a:latin typeface="Arial" panose="020B0604020202020204" pitchFamily="34" charset="0"/>
                <a:cs typeface="Arial" panose="020B0604020202020204" pitchFamily="34" charset="0"/>
              </a:rPr>
              <a:t>Thank you to Juan </a:t>
            </a:r>
            <a:r>
              <a:rPr lang="en-US" sz="2400" dirty="0" err="1">
                <a:solidFill>
                  <a:schemeClr val="bg2">
                    <a:lumMod val="10000"/>
                  </a:schemeClr>
                </a:solidFill>
                <a:latin typeface="Arial" panose="020B0604020202020204" pitchFamily="34" charset="0"/>
                <a:cs typeface="Arial" panose="020B0604020202020204" pitchFamily="34" charset="0"/>
              </a:rPr>
              <a:t>Rojo</a:t>
            </a:r>
            <a:r>
              <a:rPr lang="en-US" sz="2400" dirty="0">
                <a:solidFill>
                  <a:schemeClr val="bg2">
                    <a:lumMod val="10000"/>
                  </a:schemeClr>
                </a:solidFill>
                <a:latin typeface="Arial" panose="020B0604020202020204" pitchFamily="34" charset="0"/>
                <a:cs typeface="Arial" panose="020B0604020202020204" pitchFamily="34" charset="0"/>
              </a:rPr>
              <a:t> for his support in curriculum redesign and implementation.</a:t>
            </a:r>
          </a:p>
          <a:p>
            <a:pPr algn="just"/>
            <a:r>
              <a:rPr lang="en-US" sz="2400" dirty="0">
                <a:solidFill>
                  <a:schemeClr val="bg2">
                    <a:lumMod val="10000"/>
                  </a:schemeClr>
                </a:solidFill>
                <a:latin typeface="Arial" panose="020B0604020202020204" pitchFamily="34" charset="0"/>
                <a:cs typeface="Arial" panose="020B0604020202020204" pitchFamily="34" charset="0"/>
              </a:rPr>
              <a:t>Support for this work was provided through </a:t>
            </a:r>
          </a:p>
          <a:p>
            <a:pPr algn="just"/>
            <a:r>
              <a:rPr lang="en-US" sz="2400" dirty="0">
                <a:solidFill>
                  <a:schemeClr val="bg2">
                    <a:lumMod val="10000"/>
                  </a:schemeClr>
                </a:solidFill>
                <a:latin typeface="Arial" panose="020B0604020202020204" pitchFamily="34" charset="0"/>
                <a:cs typeface="Arial" panose="020B0604020202020204" pitchFamily="34" charset="0"/>
              </a:rPr>
              <a:t>the University of New Hampshire Summer Teaching Assistant Fellowship (</a:t>
            </a:r>
            <a:r>
              <a:rPr lang="en-US" sz="2400" dirty="0" err="1">
                <a:solidFill>
                  <a:schemeClr val="bg2">
                    <a:lumMod val="10000"/>
                  </a:schemeClr>
                </a:solidFill>
                <a:latin typeface="Arial" panose="020B0604020202020204" pitchFamily="34" charset="0"/>
                <a:cs typeface="Arial" panose="020B0604020202020204" pitchFamily="34" charset="0"/>
              </a:rPr>
              <a:t>STAF</a:t>
            </a:r>
            <a:r>
              <a:rPr lang="en-US" sz="2400" dirty="0">
                <a:solidFill>
                  <a:schemeClr val="bg2">
                    <a:lumMod val="10000"/>
                  </a:schemeClr>
                </a:solidFill>
                <a:latin typeface="Arial" panose="020B0604020202020204" pitchFamily="34" charset="0"/>
                <a:cs typeface="Arial" panose="020B0604020202020204" pitchFamily="34" charset="0"/>
              </a:rPr>
              <a:t>) Award. </a:t>
            </a:r>
            <a:endParaRPr lang="en-US" sz="2400" dirty="0">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E26549FA-AE7A-4823-A721-F5A68CC73D7B}"/>
              </a:ext>
            </a:extLst>
          </p:cNvPr>
          <p:cNvSpPr/>
          <p:nvPr/>
        </p:nvSpPr>
        <p:spPr>
          <a:xfrm>
            <a:off x="33403408" y="29184350"/>
            <a:ext cx="6410441" cy="3785652"/>
          </a:xfrm>
          <a:prstGeom prst="rect">
            <a:avLst/>
          </a:prstGeom>
        </p:spPr>
        <p:txBody>
          <a:bodyPr wrap="square">
            <a:spAutoFit/>
          </a:bodyPr>
          <a:lstStyle/>
          <a:p>
            <a:pPr marL="228600" marR="0" indent="-228600">
              <a:spcBef>
                <a:spcPts val="0"/>
              </a:spcBef>
              <a:spcAft>
                <a:spcPts val="0"/>
              </a:spcAft>
              <a:buFont typeface="+mj-lt"/>
              <a:buAutoNum type="arabicPeriod"/>
            </a:pPr>
            <a:r>
              <a:rPr lang="en-US" sz="2400" dirty="0">
                <a:latin typeface="Arial" panose="020B0604020202020204" pitchFamily="34" charset="0"/>
                <a:cs typeface="Arial" panose="020B0604020202020204" pitchFamily="34" charset="0"/>
              </a:rPr>
              <a:t> Cox, </a:t>
            </a:r>
            <a:r>
              <a:rPr lang="en-US" sz="2400" dirty="0" err="1">
                <a:latin typeface="Arial" panose="020B0604020202020204" pitchFamily="34" charset="0"/>
                <a:cs typeface="Arial" panose="020B0604020202020204" pitchFamily="34" charset="0"/>
              </a:rPr>
              <a:t>J.L</a:t>
            </a:r>
            <a:r>
              <a:rPr lang="en-US" sz="2400" dirty="0">
                <a:latin typeface="Arial" panose="020B0604020202020204" pitchFamily="34" charset="0"/>
                <a:cs typeface="Arial" panose="020B0604020202020204" pitchFamily="34" charset="0"/>
              </a:rPr>
              <a:t>., M. D. Simpson, W. Letts, and </a:t>
            </a:r>
            <a:r>
              <a:rPr lang="en-US" sz="2400" dirty="0" err="1">
                <a:latin typeface="Arial" panose="020B0604020202020204" pitchFamily="34" charset="0"/>
                <a:cs typeface="Arial" panose="020B0604020202020204" pitchFamily="34" charset="0"/>
              </a:rPr>
              <a:t>H.M.A</a:t>
            </a:r>
            <a:r>
              <a:rPr lang="en-US" sz="2400" dirty="0">
                <a:latin typeface="Arial" panose="020B0604020202020204" pitchFamily="34" charset="0"/>
                <a:cs typeface="Arial" panose="020B0604020202020204" pitchFamily="34" charset="0"/>
              </a:rPr>
              <a:t>. Cavanagh. 2015.  Re-thinking microbiology/infection control education to enhance the practice-readiness of health professional students: more than just a curriculum issue.  J. Learn. Des. 8(1):55-67.</a:t>
            </a:r>
          </a:p>
          <a:p>
            <a:pPr marL="228600" marR="0" indent="-228600">
              <a:spcBef>
                <a:spcPts val="0"/>
              </a:spcBef>
              <a:spcAft>
                <a:spcPts val="0"/>
              </a:spcAft>
              <a:buFont typeface="+mj-lt"/>
              <a:buAutoNum type="arabicPeriod"/>
            </a:pPr>
            <a:r>
              <a:rPr lang="en-US" sz="2400" dirty="0">
                <a:latin typeface="Arial" panose="020B0604020202020204" pitchFamily="34" charset="0"/>
                <a:cs typeface="Arial" panose="020B0604020202020204" pitchFamily="34" charset="0"/>
              </a:rPr>
              <a:t> Stone, P.W.  2010.  Economic burden of healthcare-associated infections: an American perspective.  Ex. Rev. Pharm. 9(5):417-422.</a:t>
            </a:r>
          </a:p>
        </p:txBody>
      </p:sp>
      <p:sp>
        <p:nvSpPr>
          <p:cNvPr id="38" name="TextBox 37">
            <a:extLst>
              <a:ext uri="{FF2B5EF4-FFF2-40B4-BE49-F238E27FC236}">
                <a16:creationId xmlns:a16="http://schemas.microsoft.com/office/drawing/2014/main" id="{A6FF2AA1-A266-4277-970B-D8B990BF5F1F}"/>
              </a:ext>
            </a:extLst>
          </p:cNvPr>
          <p:cNvSpPr txBox="1"/>
          <p:nvPr/>
        </p:nvSpPr>
        <p:spPr>
          <a:xfrm>
            <a:off x="286889" y="26704468"/>
            <a:ext cx="12435732" cy="6874702"/>
          </a:xfrm>
          <a:prstGeom prst="rect">
            <a:avLst/>
          </a:prstGeom>
          <a:noFill/>
        </p:spPr>
        <p:txBody>
          <a:bodyPr wrap="square" rtlCol="0">
            <a:spAutoFit/>
          </a:bodyPr>
          <a:lstStyle/>
          <a:p>
            <a:pPr algn="ctr">
              <a:lnSpc>
                <a:spcPct val="150000"/>
              </a:lnSpc>
            </a:pPr>
            <a:r>
              <a:rPr lang="en-US" sz="5000" dirty="0">
                <a:latin typeface="Arial" panose="020B0604020202020204" pitchFamily="34" charset="0"/>
                <a:cs typeface="Arial" panose="020B0604020202020204" pitchFamily="34" charset="0"/>
              </a:rPr>
              <a:t>Does a “</a:t>
            </a:r>
            <a:r>
              <a:rPr lang="en-US" sz="5000" dirty="0" err="1">
                <a:latin typeface="Arial" panose="020B0604020202020204" pitchFamily="34" charset="0"/>
                <a:cs typeface="Arial" panose="020B0604020202020204" pitchFamily="34" charset="0"/>
              </a:rPr>
              <a:t>nursified</a:t>
            </a:r>
            <a:r>
              <a:rPr lang="en-US" sz="5000" dirty="0">
                <a:latin typeface="Arial" panose="020B0604020202020204" pitchFamily="34" charset="0"/>
                <a:cs typeface="Arial" panose="020B0604020202020204" pitchFamily="34" charset="0"/>
              </a:rPr>
              <a:t>” undergraduate microbiology lab increase the utility and interest task value and decrease the cost task value of microbiology for undergraduate nursing majors?  </a:t>
            </a:r>
          </a:p>
          <a:p>
            <a:pPr>
              <a:lnSpc>
                <a:spcPct val="150000"/>
              </a:lnSpc>
            </a:pPr>
            <a:endParaRPr lang="en-US" sz="5000" dirty="0">
              <a:latin typeface="Arial" panose="020B0604020202020204" pitchFamily="34" charset="0"/>
              <a:cs typeface="Arial" panose="020B0604020202020204" pitchFamily="34" charset="0"/>
            </a:endParaRPr>
          </a:p>
        </p:txBody>
      </p:sp>
      <p:pic>
        <p:nvPicPr>
          <p:cNvPr id="40" name="Picture 39">
            <a:extLst>
              <a:ext uri="{FF2B5EF4-FFF2-40B4-BE49-F238E27FC236}">
                <a16:creationId xmlns:a16="http://schemas.microsoft.com/office/drawing/2014/main" id="{BBA012A8-61D3-43E8-93DC-CC1B6574D8DC}"/>
              </a:ext>
            </a:extLst>
          </p:cNvPr>
          <p:cNvPicPr>
            <a:picLocks noChangeAspect="1"/>
          </p:cNvPicPr>
          <p:nvPr/>
        </p:nvPicPr>
        <p:blipFill>
          <a:blip r:embed="rId42"/>
          <a:stretch>
            <a:fillRect/>
          </a:stretch>
        </p:blipFill>
        <p:spPr>
          <a:xfrm>
            <a:off x="924326" y="15142556"/>
            <a:ext cx="11627164" cy="2869809"/>
          </a:xfrm>
          <a:prstGeom prst="rect">
            <a:avLst/>
          </a:prstGeom>
        </p:spPr>
      </p:pic>
      <p:sp>
        <p:nvSpPr>
          <p:cNvPr id="41" name="Rectangle 942">
            <a:extLst>
              <a:ext uri="{FF2B5EF4-FFF2-40B4-BE49-F238E27FC236}">
                <a16:creationId xmlns:a16="http://schemas.microsoft.com/office/drawing/2014/main" id="{C19F8753-B215-4554-BA00-D83B8B943FB2}"/>
              </a:ext>
            </a:extLst>
          </p:cNvPr>
          <p:cNvSpPr>
            <a:spLocks noChangeArrowheads="1"/>
          </p:cNvSpPr>
          <p:nvPr/>
        </p:nvSpPr>
        <p:spPr bwMode="auto">
          <a:xfrm>
            <a:off x="13201721" y="3478387"/>
            <a:ext cx="26833207" cy="837761"/>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METHODS</a:t>
            </a:r>
          </a:p>
        </p:txBody>
      </p:sp>
      <p:sp>
        <p:nvSpPr>
          <p:cNvPr id="43" name="TextBox 42">
            <a:extLst>
              <a:ext uri="{FF2B5EF4-FFF2-40B4-BE49-F238E27FC236}">
                <a16:creationId xmlns:a16="http://schemas.microsoft.com/office/drawing/2014/main" id="{219334FA-F226-49BF-8AFD-F2F26AC97EE7}"/>
              </a:ext>
            </a:extLst>
          </p:cNvPr>
          <p:cNvSpPr txBox="1"/>
          <p:nvPr/>
        </p:nvSpPr>
        <p:spPr>
          <a:xfrm>
            <a:off x="409172" y="9049356"/>
            <a:ext cx="6106681" cy="5693866"/>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Nursing education literature reports that undergraduate nursing students perceive microbiology as difficult, anxiety-provoking, and unimportant to their futures due to a variety of factors (Fig. 1).  Bioscience training is being reduced or cut from curricula as a result (1). As a result, every aspect of healthcare from the top public health threats worldwide (Table 1) to regular patient care suffers, costing thousands of lives and millions of dollars every year (2).  </a:t>
            </a:r>
          </a:p>
        </p:txBody>
      </p:sp>
      <p:sp>
        <p:nvSpPr>
          <p:cNvPr id="44" name="TextBox 43">
            <a:extLst>
              <a:ext uri="{FF2B5EF4-FFF2-40B4-BE49-F238E27FC236}">
                <a16:creationId xmlns:a16="http://schemas.microsoft.com/office/drawing/2014/main" id="{B039329E-75F7-42D4-860F-C6DAAF398CEC}"/>
              </a:ext>
            </a:extLst>
          </p:cNvPr>
          <p:cNvSpPr txBox="1"/>
          <p:nvPr/>
        </p:nvSpPr>
        <p:spPr>
          <a:xfrm>
            <a:off x="286889" y="18306777"/>
            <a:ext cx="6106681" cy="6986528"/>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Expectancy-value theory states that how we perceive the value of a task informs motivation towards that task (Fig. 2). Inherent interest (interest) or understanding a task to be useful for future goals (utility) improves effort and achievement, while perceiving a task as difficult or anxiety-producing (cost) reduces performance. “</a:t>
            </a:r>
            <a:r>
              <a:rPr lang="en-US" sz="2800" dirty="0" err="1">
                <a:latin typeface="Arial" panose="020B0604020202020204" pitchFamily="34" charset="0"/>
                <a:cs typeface="Arial" panose="020B0604020202020204" pitchFamily="34" charset="0"/>
              </a:rPr>
              <a:t>Nursification</a:t>
            </a:r>
            <a:r>
              <a:rPr lang="en-US" sz="2800" dirty="0">
                <a:latin typeface="Arial" panose="020B0604020202020204" pitchFamily="34" charset="0"/>
                <a:cs typeface="Arial" panose="020B0604020202020204" pitchFamily="34" charset="0"/>
              </a:rPr>
              <a:t>” of microbiology curricula combines science content with nursing theory and practice (Fig. 3) to improve task value perceptions, translating to improved student learning and outcomes and future healthcare practices.</a:t>
            </a:r>
          </a:p>
        </p:txBody>
      </p:sp>
      <p:sp>
        <p:nvSpPr>
          <p:cNvPr id="49" name="TextBox 48">
            <a:extLst>
              <a:ext uri="{FF2B5EF4-FFF2-40B4-BE49-F238E27FC236}">
                <a16:creationId xmlns:a16="http://schemas.microsoft.com/office/drawing/2014/main" id="{1057AA06-E37F-42C8-9A33-0FA45FFFD7EE}"/>
              </a:ext>
            </a:extLst>
          </p:cNvPr>
          <p:cNvSpPr txBox="1"/>
          <p:nvPr/>
        </p:nvSpPr>
        <p:spPr>
          <a:xfrm>
            <a:off x="779533" y="4421934"/>
            <a:ext cx="12021214"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Why do undergraduate nursing students dislike bioscience?</a:t>
            </a:r>
          </a:p>
        </p:txBody>
      </p:sp>
      <p:sp>
        <p:nvSpPr>
          <p:cNvPr id="51" name="TextBox 50">
            <a:extLst>
              <a:ext uri="{FF2B5EF4-FFF2-40B4-BE49-F238E27FC236}">
                <a16:creationId xmlns:a16="http://schemas.microsoft.com/office/drawing/2014/main" id="{A65918A9-889A-4F1A-BC56-39200100F5AB}"/>
              </a:ext>
            </a:extLst>
          </p:cNvPr>
          <p:cNvSpPr txBox="1"/>
          <p:nvPr/>
        </p:nvSpPr>
        <p:spPr>
          <a:xfrm>
            <a:off x="13308083" y="4421934"/>
            <a:ext cx="5037068" cy="4832092"/>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The BMS 501: Microbe and Human Disease lab curricula was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according to recent literature and professional society guidelines.  A pre- and post-survey was used to gather data on student perceptions of microbiology before and after completing the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curriculum.   </a:t>
            </a:r>
          </a:p>
        </p:txBody>
      </p:sp>
      <p:sp>
        <p:nvSpPr>
          <p:cNvPr id="52" name="TextBox 51">
            <a:extLst>
              <a:ext uri="{FF2B5EF4-FFF2-40B4-BE49-F238E27FC236}">
                <a16:creationId xmlns:a16="http://schemas.microsoft.com/office/drawing/2014/main" id="{60952CE6-CBDC-42D3-BF5C-9CB2D79083A2}"/>
              </a:ext>
            </a:extLst>
          </p:cNvPr>
          <p:cNvSpPr txBox="1"/>
          <p:nvPr/>
        </p:nvSpPr>
        <p:spPr>
          <a:xfrm>
            <a:off x="409172" y="8439150"/>
            <a:ext cx="12284792"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1</a:t>
            </a:r>
            <a:r>
              <a:rPr lang="en-US" sz="2400" dirty="0">
                <a:latin typeface="Arial" panose="020B0604020202020204" pitchFamily="34" charset="0"/>
                <a:cs typeface="Arial" panose="020B0604020202020204" pitchFamily="34" charset="0"/>
              </a:rPr>
              <a:t>: Issues in undergraduate bioscience training for nursing students.</a:t>
            </a:r>
          </a:p>
        </p:txBody>
      </p:sp>
      <p:sp>
        <p:nvSpPr>
          <p:cNvPr id="53" name="TextBox 52">
            <a:extLst>
              <a:ext uri="{FF2B5EF4-FFF2-40B4-BE49-F238E27FC236}">
                <a16:creationId xmlns:a16="http://schemas.microsoft.com/office/drawing/2014/main" id="{FA916C31-CEE5-4DEB-9B1C-E70E008F9A30}"/>
              </a:ext>
            </a:extLst>
          </p:cNvPr>
          <p:cNvSpPr txBox="1"/>
          <p:nvPr/>
        </p:nvSpPr>
        <p:spPr>
          <a:xfrm>
            <a:off x="5953585" y="14705436"/>
            <a:ext cx="7932870"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Table 1</a:t>
            </a:r>
            <a:r>
              <a:rPr lang="en-US" sz="2400" dirty="0">
                <a:latin typeface="Arial" panose="020B0604020202020204" pitchFamily="34" charset="0"/>
                <a:cs typeface="Arial" panose="020B0604020202020204" pitchFamily="34" charset="0"/>
              </a:rPr>
              <a:t>: Worldwide public health threats nurses treat.</a:t>
            </a:r>
          </a:p>
        </p:txBody>
      </p:sp>
      <p:sp>
        <p:nvSpPr>
          <p:cNvPr id="54" name="TextBox 53">
            <a:extLst>
              <a:ext uri="{FF2B5EF4-FFF2-40B4-BE49-F238E27FC236}">
                <a16:creationId xmlns:a16="http://schemas.microsoft.com/office/drawing/2014/main" id="{564CB24B-C81C-46B7-9A92-FBB71BABF387}"/>
              </a:ext>
            </a:extLst>
          </p:cNvPr>
          <p:cNvSpPr txBox="1"/>
          <p:nvPr/>
        </p:nvSpPr>
        <p:spPr>
          <a:xfrm>
            <a:off x="274166" y="17842107"/>
            <a:ext cx="9791022"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2</a:t>
            </a:r>
            <a:r>
              <a:rPr lang="en-US" sz="2400" dirty="0">
                <a:latin typeface="Arial" panose="020B0604020202020204" pitchFamily="34" charset="0"/>
                <a:cs typeface="Arial" panose="020B0604020202020204" pitchFamily="34" charset="0"/>
              </a:rPr>
              <a:t>: Expectancy-value theory of understanding motivation. </a:t>
            </a:r>
          </a:p>
        </p:txBody>
      </p:sp>
      <p:sp>
        <p:nvSpPr>
          <p:cNvPr id="55" name="TextBox 54">
            <a:extLst>
              <a:ext uri="{FF2B5EF4-FFF2-40B4-BE49-F238E27FC236}">
                <a16:creationId xmlns:a16="http://schemas.microsoft.com/office/drawing/2014/main" id="{3E912D89-8541-41A5-9F50-DEF57A4B2801}"/>
              </a:ext>
            </a:extLst>
          </p:cNvPr>
          <p:cNvSpPr txBox="1"/>
          <p:nvPr/>
        </p:nvSpPr>
        <p:spPr>
          <a:xfrm>
            <a:off x="6406293" y="24563683"/>
            <a:ext cx="7646280"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3</a:t>
            </a:r>
            <a:r>
              <a:rPr lang="en-US" sz="2400" dirty="0">
                <a:latin typeface="Arial" panose="020B0604020202020204" pitchFamily="34" charset="0"/>
                <a:cs typeface="Arial" panose="020B0604020202020204" pitchFamily="34" charset="0"/>
              </a:rPr>
              <a:t>: Intentional education effort to connect bioscience to nursing and improve healthcare.</a:t>
            </a:r>
          </a:p>
        </p:txBody>
      </p:sp>
      <p:sp>
        <p:nvSpPr>
          <p:cNvPr id="56" name="TextBox 55">
            <a:extLst>
              <a:ext uri="{FF2B5EF4-FFF2-40B4-BE49-F238E27FC236}">
                <a16:creationId xmlns:a16="http://schemas.microsoft.com/office/drawing/2014/main" id="{A2E3BFC2-15E3-49E6-A9AC-AA69EE4ACB20}"/>
              </a:ext>
            </a:extLst>
          </p:cNvPr>
          <p:cNvSpPr txBox="1"/>
          <p:nvPr/>
        </p:nvSpPr>
        <p:spPr>
          <a:xfrm>
            <a:off x="13308082" y="18527323"/>
            <a:ext cx="9132167" cy="6894195"/>
          </a:xfrm>
          <a:prstGeom prst="rect">
            <a:avLst/>
          </a:prstGeom>
          <a:noFill/>
        </p:spPr>
        <p:txBody>
          <a:bodyPr wrap="square" rtlCol="0">
            <a:spAutoFit/>
          </a:bodyPr>
          <a:lstStyle/>
          <a:p>
            <a:pPr algn="just"/>
            <a:r>
              <a:rPr lang="en-US" sz="2600" b="1" dirty="0">
                <a:latin typeface="Arial" panose="020B0604020202020204" pitchFamily="34" charset="0"/>
                <a:cs typeface="Arial" panose="020B0604020202020204" pitchFamily="34" charset="0"/>
              </a:rPr>
              <a:t>Figure 4: </a:t>
            </a:r>
            <a:r>
              <a:rPr lang="en-US" sz="2600" dirty="0">
                <a:latin typeface="Arial" panose="020B0604020202020204" pitchFamily="34" charset="0"/>
                <a:cs typeface="Arial" panose="020B0604020202020204" pitchFamily="34" charset="0"/>
              </a:rPr>
              <a:t>Task value scores for nursing and non-nursing major students before and after completing the “</a:t>
            </a:r>
            <a:r>
              <a:rPr lang="en-US" sz="2600" dirty="0" err="1">
                <a:latin typeface="Arial" panose="020B0604020202020204" pitchFamily="34" charset="0"/>
                <a:cs typeface="Arial" panose="020B0604020202020204" pitchFamily="34" charset="0"/>
              </a:rPr>
              <a:t>nursified</a:t>
            </a:r>
            <a:r>
              <a:rPr lang="en-US" sz="2600" dirty="0">
                <a:latin typeface="Arial" panose="020B0604020202020204" pitchFamily="34" charset="0"/>
                <a:cs typeface="Arial" panose="020B0604020202020204" pitchFamily="34" charset="0"/>
              </a:rPr>
              <a:t>” curriculum.  Utility value significantly decreased for nursing majors, ranking “somewhat important”, while non-nursing majors remained consistently lower, ranking between “somewhat important” and “neither important nor unimportant”.  Average cost value significantly decreased for both groups from “somewhat costly” to “neither costly nor not costly”.  Interest in microbiology significantly increased in non-nursing majors from “neither interesting nor uninteresting” to “somewhat interesting”, while nursing major scores did not significantly change.</a:t>
            </a:r>
          </a:p>
          <a:p>
            <a:pPr algn="just"/>
            <a:r>
              <a:rPr lang="en-US" sz="2600" b="1" dirty="0">
                <a:latin typeface="Arial" panose="020B0604020202020204" pitchFamily="34" charset="0"/>
                <a:cs typeface="Arial" panose="020B0604020202020204" pitchFamily="34" charset="0"/>
              </a:rPr>
              <a:t>Figure 5</a:t>
            </a:r>
            <a:r>
              <a:rPr lang="en-US" sz="2600" dirty="0">
                <a:latin typeface="Arial" panose="020B0604020202020204" pitchFamily="34" charset="0"/>
                <a:cs typeface="Arial" panose="020B0604020202020204" pitchFamily="34" charset="0"/>
              </a:rPr>
              <a:t>: Nursing major task value scores across each survey question.  Scores were consistent across each category, with Cronbach’s alpha &gt; .7 for all task values.  Interest questions 2 and 4 were reversed with no significant difference in value from questions 1 and 3.     </a:t>
            </a:r>
          </a:p>
        </p:txBody>
      </p:sp>
    </p:spTree>
    <p:extLst>
      <p:ext uri="{BB962C8B-B14F-4D97-AF65-F5344CB8AC3E}">
        <p14:creationId xmlns:p14="http://schemas.microsoft.com/office/powerpoint/2010/main" val="94057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graphicEl>
                                              <a:dgm id="{F3D67B89-92C9-49FE-BEDF-9BE1716614F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graphicEl>
                                              <a:dgm id="{7AB58EF6-7601-413E-B55F-4C3FF1C7F3B4}"/>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graphicEl>
                                              <a:dgm id="{2FA84C23-768A-41DD-88E5-7CA0B49646A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graphicEl>
                                              <a:dgm id="{2BD300F5-A272-4056-BCB8-0AAC90CE009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graphicEl>
                                              <a:dgm id="{D2863B96-FAF0-4319-8329-67082EB1E4D4}"/>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graphicEl>
                                              <a:dgm id="{CA694A9B-407F-49F8-8DDB-BDC0DE4F887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graphicEl>
                                              <a:dgm id="{88A77FE9-ACA2-47EE-BE9B-BA41A42AB6D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graphicEl>
                                              <a:dgm id="{812A2958-4091-4A07-B654-D87FBC483B1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graphicEl>
                                              <a:dgm id="{4E3EA127-1F4A-47E1-B217-1FCCE7C04D5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graphicEl>
                                              <a:dgm id="{F4C67A8A-6F62-4E50-A594-269B35DCBA5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graphicEl>
                                              <a:dgm id="{77831503-E712-46C8-AD03-19FE1E96D95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graphicEl>
                                              <a:dgm id="{CC453856-5DC5-4E57-AEC9-0D8FA38E61B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graphicEl>
                                              <a:dgm id="{D931756C-C510-4F57-93E5-FD9BAA40830D}"/>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graphicEl>
                                              <a:dgm id="{0BD4514F-BC84-4385-9038-12A66ED6024A}"/>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graphicEl>
                                              <a:dgm id="{845D8454-80E4-412D-AB7D-420C3DCB2FE5}"/>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graphicEl>
                                              <a:dgm id="{D1931D91-5823-462C-ABD6-3B46FC8360E5}"/>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graphicEl>
                                              <a:dgm id="{F6EF7008-0269-4F6B-ABAA-AC1F9A7C2E23}"/>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graphicEl>
                                              <a:dgm id="{F54A4770-45F1-4D78-BD0E-6F2E0E29033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uiExpand="1">
        <p:bldSub>
          <a:bldDgm bld="one"/>
        </p:bldSub>
      </p:bldGraphic>
      <p:bldGraphic spid="25" grpId="0" uiExpand="1">
        <p:bldSub>
          <a:bldDgm bld="one"/>
        </p:bldSub>
      </p:bldGraphic>
      <p:bldGraphic spid="28"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1072</TotalTime>
  <Words>864</Words>
  <Application>Microsoft Office PowerPoint</Application>
  <PresentationFormat>Custom</PresentationFormat>
  <Paragraphs>80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ヒラギノ角ゴ Pro W3</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Calawa</dc:creator>
  <cp:lastModifiedBy>Jennifer Calawa</cp:lastModifiedBy>
  <cp:revision>27</cp:revision>
  <dcterms:created xsi:type="dcterms:W3CDTF">2020-04-10T14:00:39Z</dcterms:created>
  <dcterms:modified xsi:type="dcterms:W3CDTF">2020-04-14T13:52:07Z</dcterms:modified>
</cp:coreProperties>
</file>