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4"/>
  </p:notesMasterIdLst>
  <p:sldIdLst>
    <p:sldId id="256" r:id="rId3"/>
  </p:sldIdLst>
  <p:sldSz cx="43891200" cy="32918400"/>
  <p:notesSz cx="9144000" cy="6858000"/>
  <p:embeddedFontLst>
    <p:embeddedFont>
      <p:font typeface="Arial Black" panose="020B0604020202020204" pitchFamily="34" charset="0"/>
      <p:regular r:id="rId5"/>
      <p:bold r:id="rId6"/>
    </p:embeddedFont>
    <p:embeddedFont>
      <p:font typeface="Calibri" panose="020F0502020204030204" pitchFamily="34" charset="0"/>
      <p:regular r:id="rId7"/>
      <p:bold r:id="rId8"/>
      <p:italic r:id="rId9"/>
      <p:boldItalic r:id="rId10"/>
    </p:embeddedFont>
    <p:embeddedFont>
      <p:font typeface="Trebuchet MS" panose="020B0703020202090204" pitchFamily="34" charset="0"/>
      <p:regular r:id="rId11"/>
      <p:bold r:id="rId12"/>
      <p: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5CE3A5D-9B4A-476B-8848-5FAE02A942BD}">
  <a:tblStyle styleId="{75CE3A5D-9B4A-476B-8848-5FAE02A942B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p:cViewPr>
        <p:scale>
          <a:sx n="33" d="100"/>
          <a:sy n="33" d="100"/>
        </p:scale>
        <p:origin x="608" y="-174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3" Type="http://schemas.openxmlformats.org/officeDocument/2006/relationships/slide" Target="slides/slid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viewProps" Target="viewProps.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b8ca78dd21_1_28:notes"/>
          <p:cNvSpPr txBox="1">
            <a:spLocks noGrp="1"/>
          </p:cNvSpPr>
          <p:nvPr>
            <p:ph type="body" idx="1"/>
          </p:nvPr>
        </p:nvSpPr>
        <p:spPr>
          <a:xfrm>
            <a:off x="1219200" y="2443163"/>
            <a:ext cx="9753600" cy="231457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p>
          <a:p>
            <a:pPr marL="0" lvl="0" indent="0" algn="l" rtl="0">
              <a:spcBef>
                <a:spcPts val="0"/>
              </a:spcBef>
              <a:spcAft>
                <a:spcPts val="0"/>
              </a:spcAft>
              <a:buClr>
                <a:schemeClr val="dk1"/>
              </a:buClr>
              <a:buSzPts val="4100"/>
              <a:buFont typeface="Calibri"/>
              <a:buNone/>
            </a:pPr>
            <a:endParaRPr/>
          </a:p>
        </p:txBody>
      </p:sp>
      <p:sp>
        <p:nvSpPr>
          <p:cNvPr id="114" name="Google Shape;114;gb8ca78dd21_1_28:notes"/>
          <p:cNvSpPr>
            <a:spLocks noGrp="1" noRot="1" noChangeAspect="1"/>
          </p:cNvSpPr>
          <p:nvPr>
            <p:ph type="sldImg" idx="2"/>
          </p:nvPr>
        </p:nvSpPr>
        <p:spPr>
          <a:xfrm>
            <a:off x="4810125" y="385763"/>
            <a:ext cx="2571750" cy="1928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291840" y="10226042"/>
            <a:ext cx="37307519" cy="705612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6583680" y="18653759"/>
            <a:ext cx="30723839" cy="8412480"/>
          </a:xfrm>
          <a:prstGeom prst="rect">
            <a:avLst/>
          </a:prstGeom>
          <a:noFill/>
          <a:ln>
            <a:noFill/>
          </a:ln>
        </p:spPr>
        <p:txBody>
          <a:bodyPr spcFirstLastPara="1" wrap="square" lIns="438900" tIns="219450" rIns="438900" bIns="219450" anchor="t" anchorCtr="0">
            <a:noAutofit/>
          </a:bodyPr>
          <a:lstStyle>
            <a:lvl1pPr lvl="0" algn="ctr">
              <a:spcBef>
                <a:spcPts val="3080"/>
              </a:spcBef>
              <a:spcAft>
                <a:spcPts val="0"/>
              </a:spcAft>
              <a:buClr>
                <a:srgbClr val="888888"/>
              </a:buClr>
              <a:buSzPts val="15400"/>
              <a:buNone/>
              <a:defRPr>
                <a:solidFill>
                  <a:srgbClr val="888888"/>
                </a:solidFill>
              </a:defRPr>
            </a:lvl1pPr>
            <a:lvl2pPr lvl="1" algn="ctr">
              <a:spcBef>
                <a:spcPts val="2680"/>
              </a:spcBef>
              <a:spcAft>
                <a:spcPts val="0"/>
              </a:spcAft>
              <a:buClr>
                <a:srgbClr val="888888"/>
              </a:buClr>
              <a:buSzPts val="13400"/>
              <a:buNone/>
              <a:defRPr>
                <a:solidFill>
                  <a:srgbClr val="888888"/>
                </a:solidFill>
              </a:defRPr>
            </a:lvl2pPr>
            <a:lvl3pPr lvl="2" algn="ctr">
              <a:spcBef>
                <a:spcPts val="2300"/>
              </a:spcBef>
              <a:spcAft>
                <a:spcPts val="0"/>
              </a:spcAft>
              <a:buClr>
                <a:srgbClr val="888888"/>
              </a:buClr>
              <a:buSzPts val="11500"/>
              <a:buNone/>
              <a:defRPr>
                <a:solidFill>
                  <a:srgbClr val="888888"/>
                </a:solidFill>
              </a:defRPr>
            </a:lvl3pPr>
            <a:lvl4pPr lvl="3" algn="ctr">
              <a:spcBef>
                <a:spcPts val="1920"/>
              </a:spcBef>
              <a:spcAft>
                <a:spcPts val="0"/>
              </a:spcAft>
              <a:buClr>
                <a:srgbClr val="888888"/>
              </a:buClr>
              <a:buSzPts val="9600"/>
              <a:buNone/>
              <a:defRPr>
                <a:solidFill>
                  <a:srgbClr val="888888"/>
                </a:solidFill>
              </a:defRPr>
            </a:lvl4pPr>
            <a:lvl5pPr lvl="4" algn="ctr">
              <a:spcBef>
                <a:spcPts val="1920"/>
              </a:spcBef>
              <a:spcAft>
                <a:spcPts val="0"/>
              </a:spcAft>
              <a:buClr>
                <a:srgbClr val="888888"/>
              </a:buClr>
              <a:buSzPts val="9600"/>
              <a:buNone/>
              <a:defRPr>
                <a:solidFill>
                  <a:srgbClr val="888888"/>
                </a:solidFill>
              </a:defRPr>
            </a:lvl5pPr>
            <a:lvl6pPr lvl="5" algn="ctr">
              <a:spcBef>
                <a:spcPts val="1920"/>
              </a:spcBef>
              <a:spcAft>
                <a:spcPts val="0"/>
              </a:spcAft>
              <a:buClr>
                <a:srgbClr val="888888"/>
              </a:buClr>
              <a:buSzPts val="9600"/>
              <a:buNone/>
              <a:defRPr>
                <a:solidFill>
                  <a:srgbClr val="888888"/>
                </a:solidFill>
              </a:defRPr>
            </a:lvl6pPr>
            <a:lvl7pPr lvl="6" algn="ctr">
              <a:spcBef>
                <a:spcPts val="1920"/>
              </a:spcBef>
              <a:spcAft>
                <a:spcPts val="0"/>
              </a:spcAft>
              <a:buClr>
                <a:srgbClr val="888888"/>
              </a:buClr>
              <a:buSzPts val="9600"/>
              <a:buNone/>
              <a:defRPr>
                <a:solidFill>
                  <a:srgbClr val="888888"/>
                </a:solidFill>
              </a:defRPr>
            </a:lvl7pPr>
            <a:lvl8pPr lvl="7" algn="ctr">
              <a:spcBef>
                <a:spcPts val="1920"/>
              </a:spcBef>
              <a:spcAft>
                <a:spcPts val="0"/>
              </a:spcAft>
              <a:buClr>
                <a:srgbClr val="888888"/>
              </a:buClr>
              <a:buSzPts val="9600"/>
              <a:buNone/>
              <a:defRPr>
                <a:solidFill>
                  <a:srgbClr val="888888"/>
                </a:solidFill>
              </a:defRPr>
            </a:lvl8pPr>
            <a:lvl9pPr lvl="8" algn="ctr">
              <a:spcBef>
                <a:spcPts val="1920"/>
              </a:spcBef>
              <a:spcAft>
                <a:spcPts val="0"/>
              </a:spcAft>
              <a:buClr>
                <a:srgbClr val="888888"/>
              </a:buClr>
              <a:buSzPts val="9600"/>
              <a:buNone/>
              <a:defRPr>
                <a:solidFill>
                  <a:srgbClr val="888888"/>
                </a:solidFill>
              </a:defRPr>
            </a:lvl9pPr>
          </a:lstStyle>
          <a:p>
            <a:endParaRPr/>
          </a:p>
        </p:txBody>
      </p:sp>
      <p:sp>
        <p:nvSpPr>
          <p:cNvPr id="18" name="Google Shape;18;p2"/>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194560" y="1318262"/>
            <a:ext cx="39502081" cy="54864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1083290" y="-1207766"/>
            <a:ext cx="21724621" cy="39502081"/>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109034585" y="50032921"/>
            <a:ext cx="134820660" cy="4740402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3860789" y="2994662"/>
            <a:ext cx="134820660" cy="141480537"/>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3291841" y="10226041"/>
            <a:ext cx="37307518" cy="7056120"/>
          </a:xfrm>
          <a:prstGeom prst="rect">
            <a:avLst/>
          </a:prstGeom>
          <a:noFill/>
          <a:ln>
            <a:noFill/>
          </a:ln>
        </p:spPr>
        <p:txBody>
          <a:bodyPr spcFirstLastPara="1" wrap="square" lIns="609575" tIns="304800" rIns="609575" bIns="304800" anchor="ctr" anchorCtr="0">
            <a:noAutofit/>
          </a:bodyPr>
          <a:lstStyle>
            <a:lvl1pPr marR="0" lvl="0" algn="ctr" rtl="0">
              <a:spcBef>
                <a:spcPts val="0"/>
              </a:spcBef>
              <a:spcAft>
                <a:spcPts val="0"/>
              </a:spcAft>
              <a:buClr>
                <a:schemeClr val="dk1"/>
              </a:buClr>
              <a:buSzPts val="2500"/>
              <a:buFont typeface="Trebuchet MS"/>
              <a:buNone/>
              <a:defRPr sz="8800" b="0" i="0" u="none" strike="noStrike" cap="none">
                <a:solidFill>
                  <a:schemeClr val="lt1"/>
                </a:solidFill>
                <a:latin typeface="Trebuchet MS"/>
                <a:ea typeface="Trebuchet MS"/>
                <a:cs typeface="Trebuchet MS"/>
                <a:sym typeface="Trebuchet MS"/>
              </a:defRPr>
            </a:lvl1pPr>
            <a:lvl2pPr lvl="1">
              <a:spcBef>
                <a:spcPts val="0"/>
              </a:spcBef>
              <a:spcAft>
                <a:spcPts val="0"/>
              </a:spcAft>
              <a:buSzPts val="1900"/>
              <a:buFont typeface="Arial"/>
              <a:buNone/>
              <a:defRPr sz="2500"/>
            </a:lvl2pPr>
            <a:lvl3pPr lvl="2">
              <a:spcBef>
                <a:spcPts val="0"/>
              </a:spcBef>
              <a:spcAft>
                <a:spcPts val="0"/>
              </a:spcAft>
              <a:buSzPts val="1900"/>
              <a:buFont typeface="Arial"/>
              <a:buNone/>
              <a:defRPr sz="2500"/>
            </a:lvl3pPr>
            <a:lvl4pPr lvl="3">
              <a:spcBef>
                <a:spcPts val="0"/>
              </a:spcBef>
              <a:spcAft>
                <a:spcPts val="0"/>
              </a:spcAft>
              <a:buSzPts val="1900"/>
              <a:buFont typeface="Arial"/>
              <a:buNone/>
              <a:defRPr sz="2500"/>
            </a:lvl4pPr>
            <a:lvl5pPr lvl="4">
              <a:spcBef>
                <a:spcPts val="0"/>
              </a:spcBef>
              <a:spcAft>
                <a:spcPts val="0"/>
              </a:spcAft>
              <a:buSzPts val="1900"/>
              <a:buFont typeface="Arial"/>
              <a:buNone/>
              <a:defRPr sz="2500"/>
            </a:lvl5pPr>
            <a:lvl6pPr lvl="5">
              <a:spcBef>
                <a:spcPts val="0"/>
              </a:spcBef>
              <a:spcAft>
                <a:spcPts val="0"/>
              </a:spcAft>
              <a:buSzPts val="1900"/>
              <a:buFont typeface="Arial"/>
              <a:buNone/>
              <a:defRPr sz="2500"/>
            </a:lvl6pPr>
            <a:lvl7pPr lvl="6">
              <a:spcBef>
                <a:spcPts val="0"/>
              </a:spcBef>
              <a:spcAft>
                <a:spcPts val="0"/>
              </a:spcAft>
              <a:buSzPts val="1900"/>
              <a:buFont typeface="Arial"/>
              <a:buNone/>
              <a:defRPr sz="2500"/>
            </a:lvl7pPr>
            <a:lvl8pPr lvl="7">
              <a:spcBef>
                <a:spcPts val="0"/>
              </a:spcBef>
              <a:spcAft>
                <a:spcPts val="0"/>
              </a:spcAft>
              <a:buSzPts val="1900"/>
              <a:buFont typeface="Arial"/>
              <a:buNone/>
              <a:defRPr sz="2500"/>
            </a:lvl8pPr>
            <a:lvl9pPr lvl="8">
              <a:spcBef>
                <a:spcPts val="0"/>
              </a:spcBef>
              <a:spcAft>
                <a:spcPts val="0"/>
              </a:spcAft>
              <a:buSzPts val="1900"/>
              <a:buFont typeface="Arial"/>
              <a:buNone/>
              <a:defRPr sz="2500"/>
            </a:lvl9pPr>
          </a:lstStyle>
          <a:p>
            <a:endParaRPr/>
          </a:p>
        </p:txBody>
      </p:sp>
      <p:sp>
        <p:nvSpPr>
          <p:cNvPr id="90" name="Google Shape;90;p14"/>
          <p:cNvSpPr txBox="1">
            <a:spLocks noGrp="1"/>
          </p:cNvSpPr>
          <p:nvPr>
            <p:ph type="subTitle" idx="1"/>
          </p:nvPr>
        </p:nvSpPr>
        <p:spPr>
          <a:xfrm>
            <a:off x="6583681" y="18653759"/>
            <a:ext cx="30723839" cy="8412480"/>
          </a:xfrm>
          <a:prstGeom prst="rect">
            <a:avLst/>
          </a:prstGeom>
          <a:noFill/>
          <a:ln>
            <a:noFill/>
          </a:ln>
        </p:spPr>
        <p:txBody>
          <a:bodyPr spcFirstLastPara="1" wrap="square" lIns="609575" tIns="304800" rIns="609575" bIns="304800" anchor="t" anchorCtr="0">
            <a:noAutofit/>
          </a:bodyPr>
          <a:lstStyle>
            <a:lvl1pPr marR="0" lvl="0" algn="ctr" rtl="0">
              <a:spcBef>
                <a:spcPts val="2900"/>
              </a:spcBef>
              <a:spcAft>
                <a:spcPts val="0"/>
              </a:spcAft>
              <a:buClr>
                <a:srgbClr val="888888"/>
              </a:buClr>
              <a:buSzPts val="21400"/>
              <a:buFont typeface="Arial"/>
              <a:buNone/>
              <a:defRPr sz="15300" b="0" i="0" u="none" strike="noStrike" cap="none">
                <a:solidFill>
                  <a:srgbClr val="888888"/>
                </a:solidFill>
                <a:latin typeface="Calibri"/>
                <a:ea typeface="Calibri"/>
                <a:cs typeface="Calibri"/>
                <a:sym typeface="Calibri"/>
              </a:defRPr>
            </a:lvl1pPr>
            <a:lvl2pPr marR="0" lvl="1" algn="ctr" rtl="0">
              <a:spcBef>
                <a:spcPts val="2500"/>
              </a:spcBef>
              <a:spcAft>
                <a:spcPts val="0"/>
              </a:spcAft>
              <a:buClr>
                <a:srgbClr val="888888"/>
              </a:buClr>
              <a:buSzPts val="18600"/>
              <a:buFont typeface="Arial"/>
              <a:buNone/>
              <a:defRPr sz="13300" b="0" i="0" u="none" strike="noStrike" cap="none">
                <a:solidFill>
                  <a:srgbClr val="888888"/>
                </a:solidFill>
                <a:latin typeface="Calibri"/>
                <a:ea typeface="Calibri"/>
                <a:cs typeface="Calibri"/>
                <a:sym typeface="Calibri"/>
              </a:defRPr>
            </a:lvl2pPr>
            <a:lvl3pPr marR="0" lvl="2" algn="ctr" rtl="0">
              <a:spcBef>
                <a:spcPts val="2100"/>
              </a:spcBef>
              <a:spcAft>
                <a:spcPts val="0"/>
              </a:spcAft>
              <a:buClr>
                <a:srgbClr val="888888"/>
              </a:buClr>
              <a:buSzPts val="16000"/>
              <a:buFont typeface="Arial"/>
              <a:buNone/>
              <a:defRPr sz="11500" b="0" i="0" u="none" strike="noStrike" cap="none">
                <a:solidFill>
                  <a:srgbClr val="888888"/>
                </a:solidFill>
                <a:latin typeface="Calibri"/>
                <a:ea typeface="Calibri"/>
                <a:cs typeface="Calibri"/>
                <a:sym typeface="Calibri"/>
              </a:defRPr>
            </a:lvl3pPr>
            <a:lvl4pPr marR="0" lvl="3" algn="ctr" rtl="0">
              <a:spcBef>
                <a:spcPts val="1800"/>
              </a:spcBef>
              <a:spcAft>
                <a:spcPts val="0"/>
              </a:spcAft>
              <a:buClr>
                <a:srgbClr val="888888"/>
              </a:buClr>
              <a:buSzPts val="13300"/>
              <a:buFont typeface="Arial"/>
              <a:buNone/>
              <a:defRPr sz="9600" b="0" i="0" u="none" strike="noStrike" cap="none">
                <a:solidFill>
                  <a:srgbClr val="888888"/>
                </a:solidFill>
                <a:latin typeface="Calibri"/>
                <a:ea typeface="Calibri"/>
                <a:cs typeface="Calibri"/>
                <a:sym typeface="Calibri"/>
              </a:defRPr>
            </a:lvl4pPr>
            <a:lvl5pPr marR="0" lvl="4" algn="ctr" rtl="0">
              <a:spcBef>
                <a:spcPts val="1800"/>
              </a:spcBef>
              <a:spcAft>
                <a:spcPts val="0"/>
              </a:spcAft>
              <a:buClr>
                <a:srgbClr val="888888"/>
              </a:buClr>
              <a:buSzPts val="13300"/>
              <a:buFont typeface="Arial"/>
              <a:buNone/>
              <a:defRPr sz="9600" b="0" i="0" u="none" strike="noStrike" cap="none">
                <a:solidFill>
                  <a:srgbClr val="888888"/>
                </a:solidFill>
                <a:latin typeface="Calibri"/>
                <a:ea typeface="Calibri"/>
                <a:cs typeface="Calibri"/>
                <a:sym typeface="Calibri"/>
              </a:defRPr>
            </a:lvl5pPr>
            <a:lvl6pPr marR="0" lvl="5" algn="ctr" rtl="0">
              <a:spcBef>
                <a:spcPts val="1800"/>
              </a:spcBef>
              <a:spcAft>
                <a:spcPts val="0"/>
              </a:spcAft>
              <a:buClr>
                <a:srgbClr val="888888"/>
              </a:buClr>
              <a:buSzPts val="13300"/>
              <a:buFont typeface="Arial"/>
              <a:buNone/>
              <a:defRPr sz="9600" b="0" i="0" u="none" strike="noStrike" cap="none">
                <a:solidFill>
                  <a:srgbClr val="888888"/>
                </a:solidFill>
                <a:latin typeface="Calibri"/>
                <a:ea typeface="Calibri"/>
                <a:cs typeface="Calibri"/>
                <a:sym typeface="Calibri"/>
              </a:defRPr>
            </a:lvl6pPr>
            <a:lvl7pPr marR="0" lvl="6" algn="ctr" rtl="0">
              <a:spcBef>
                <a:spcPts val="1800"/>
              </a:spcBef>
              <a:spcAft>
                <a:spcPts val="0"/>
              </a:spcAft>
              <a:buClr>
                <a:srgbClr val="888888"/>
              </a:buClr>
              <a:buSzPts val="13300"/>
              <a:buFont typeface="Arial"/>
              <a:buNone/>
              <a:defRPr sz="9600" b="0" i="0" u="none" strike="noStrike" cap="none">
                <a:solidFill>
                  <a:srgbClr val="888888"/>
                </a:solidFill>
                <a:latin typeface="Calibri"/>
                <a:ea typeface="Calibri"/>
                <a:cs typeface="Calibri"/>
                <a:sym typeface="Calibri"/>
              </a:defRPr>
            </a:lvl7pPr>
            <a:lvl8pPr marR="0" lvl="7" algn="ctr" rtl="0">
              <a:spcBef>
                <a:spcPts val="1800"/>
              </a:spcBef>
              <a:spcAft>
                <a:spcPts val="0"/>
              </a:spcAft>
              <a:buClr>
                <a:srgbClr val="888888"/>
              </a:buClr>
              <a:buSzPts val="13300"/>
              <a:buFont typeface="Arial"/>
              <a:buNone/>
              <a:defRPr sz="9600" b="0" i="0" u="none" strike="noStrike" cap="none">
                <a:solidFill>
                  <a:srgbClr val="888888"/>
                </a:solidFill>
                <a:latin typeface="Calibri"/>
                <a:ea typeface="Calibri"/>
                <a:cs typeface="Calibri"/>
                <a:sym typeface="Calibri"/>
              </a:defRPr>
            </a:lvl8pPr>
            <a:lvl9pPr marR="0" lvl="8" algn="ctr" rtl="0">
              <a:spcBef>
                <a:spcPts val="1800"/>
              </a:spcBef>
              <a:spcAft>
                <a:spcPts val="0"/>
              </a:spcAft>
              <a:buClr>
                <a:srgbClr val="888888"/>
              </a:buClr>
              <a:buSzPts val="13300"/>
              <a:buFont typeface="Arial"/>
              <a:buNone/>
              <a:defRPr sz="9600" b="0" i="0" u="none" strike="noStrike" cap="none">
                <a:solidFill>
                  <a:srgbClr val="888888"/>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2194560" y="30510480"/>
            <a:ext cx="10241280" cy="1752600"/>
          </a:xfrm>
          <a:prstGeom prst="rect">
            <a:avLst/>
          </a:prstGeom>
          <a:noFill/>
          <a:ln>
            <a:noFill/>
          </a:ln>
        </p:spPr>
        <p:txBody>
          <a:bodyPr spcFirstLastPara="1" wrap="square" lIns="609575" tIns="304800" rIns="609575" bIns="304800" anchor="ctr" anchorCtr="0">
            <a:noAutofit/>
          </a:bodyPr>
          <a:lstStyle>
            <a:lvl1pPr marR="0" lvl="0" algn="l" rtl="0">
              <a:spcBef>
                <a:spcPts val="0"/>
              </a:spcBef>
              <a:spcAft>
                <a:spcPts val="0"/>
              </a:spcAft>
              <a:buClr>
                <a:schemeClr val="dk1"/>
              </a:buClr>
              <a:buSzPts val="1900"/>
              <a:buFont typeface="Calibri"/>
              <a:buNone/>
              <a:defRPr sz="85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900"/>
              <a:buFont typeface="Calibri"/>
              <a:buNone/>
              <a:defRPr sz="85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00"/>
              <a:buFont typeface="Calibri"/>
              <a:buNone/>
              <a:defRPr sz="85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00"/>
              <a:buFont typeface="Calibri"/>
              <a:buNone/>
              <a:defRPr sz="85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00"/>
              <a:buFont typeface="Calibri"/>
              <a:buNone/>
              <a:defRPr sz="85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00"/>
              <a:buFont typeface="Calibri"/>
              <a:buNone/>
              <a:defRPr sz="85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00"/>
              <a:buFont typeface="Calibri"/>
              <a:buNone/>
              <a:defRPr sz="85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00"/>
              <a:buFont typeface="Calibri"/>
              <a:buNone/>
              <a:defRPr sz="85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00"/>
              <a:buFont typeface="Calibri"/>
              <a:buNone/>
              <a:defRPr sz="85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ftr" idx="11"/>
          </p:nvPr>
        </p:nvSpPr>
        <p:spPr>
          <a:xfrm>
            <a:off x="14996158" y="30510480"/>
            <a:ext cx="13898880" cy="1752600"/>
          </a:xfrm>
          <a:prstGeom prst="rect">
            <a:avLst/>
          </a:prstGeom>
          <a:noFill/>
          <a:ln>
            <a:noFill/>
          </a:ln>
        </p:spPr>
        <p:txBody>
          <a:bodyPr spcFirstLastPara="1" wrap="square" lIns="609575" tIns="304800" rIns="609575" bIns="304800" anchor="ctr" anchorCtr="0">
            <a:noAutofit/>
          </a:bodyPr>
          <a:lstStyle>
            <a:lvl1pPr marR="0" lvl="0" algn="ctr" rtl="0">
              <a:spcBef>
                <a:spcPts val="0"/>
              </a:spcBef>
              <a:spcAft>
                <a:spcPts val="0"/>
              </a:spcAft>
              <a:buClr>
                <a:schemeClr val="dk1"/>
              </a:buClr>
              <a:buSzPts val="1900"/>
              <a:buFont typeface="Calibri"/>
              <a:buNone/>
              <a:defRPr sz="85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900"/>
              <a:buFont typeface="Calibri"/>
              <a:buNone/>
              <a:defRPr sz="85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00"/>
              <a:buFont typeface="Calibri"/>
              <a:buNone/>
              <a:defRPr sz="85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00"/>
              <a:buFont typeface="Calibri"/>
              <a:buNone/>
              <a:defRPr sz="85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00"/>
              <a:buFont typeface="Calibri"/>
              <a:buNone/>
              <a:defRPr sz="85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00"/>
              <a:buFont typeface="Calibri"/>
              <a:buNone/>
              <a:defRPr sz="85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00"/>
              <a:buFont typeface="Calibri"/>
              <a:buNone/>
              <a:defRPr sz="85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00"/>
              <a:buFont typeface="Calibri"/>
              <a:buNone/>
              <a:defRPr sz="85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00"/>
              <a:buFont typeface="Calibri"/>
              <a:buNone/>
              <a:defRPr sz="85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sldNum" idx="12"/>
          </p:nvPr>
        </p:nvSpPr>
        <p:spPr>
          <a:xfrm>
            <a:off x="31455358" y="30510480"/>
            <a:ext cx="10241280" cy="1752600"/>
          </a:xfrm>
          <a:prstGeom prst="rect">
            <a:avLst/>
          </a:prstGeom>
          <a:noFill/>
          <a:ln>
            <a:noFill/>
          </a:ln>
        </p:spPr>
        <p:txBody>
          <a:bodyPr spcFirstLastPara="1" wrap="square" lIns="609575" tIns="304800" rIns="609575" bIns="304800" anchor="ctr" anchorCtr="0">
            <a:noAutofit/>
          </a:bodyPr>
          <a:lstStyle>
            <a:lvl1pPr marL="0" marR="0" lvl="0" indent="0" algn="r" rtl="0">
              <a:spcBef>
                <a:spcPts val="0"/>
              </a:spcBef>
              <a:buClr>
                <a:schemeClr val="dk1"/>
              </a:buClr>
              <a:buSzPts val="8500"/>
              <a:buFont typeface="Calibri"/>
              <a:buNone/>
              <a:defRPr sz="8500" b="0" i="0" u="none" strike="noStrike" cap="none">
                <a:solidFill>
                  <a:schemeClr val="dk1"/>
                </a:solidFill>
                <a:latin typeface="Calibri"/>
                <a:ea typeface="Calibri"/>
                <a:cs typeface="Calibri"/>
                <a:sym typeface="Calibri"/>
              </a:defRPr>
            </a:lvl1pPr>
            <a:lvl2pPr marL="0" marR="0" lvl="1" indent="0" algn="r" rtl="0">
              <a:spcBef>
                <a:spcPts val="0"/>
              </a:spcBef>
              <a:buClr>
                <a:schemeClr val="dk1"/>
              </a:buClr>
              <a:buSzPts val="8500"/>
              <a:buFont typeface="Calibri"/>
              <a:buNone/>
              <a:defRPr sz="8500" b="0" i="0" u="none" strike="noStrike" cap="none">
                <a:solidFill>
                  <a:schemeClr val="dk1"/>
                </a:solidFill>
                <a:latin typeface="Calibri"/>
                <a:ea typeface="Calibri"/>
                <a:cs typeface="Calibri"/>
                <a:sym typeface="Calibri"/>
              </a:defRPr>
            </a:lvl2pPr>
            <a:lvl3pPr marL="0" marR="0" lvl="2" indent="0" algn="r" rtl="0">
              <a:spcBef>
                <a:spcPts val="0"/>
              </a:spcBef>
              <a:buClr>
                <a:schemeClr val="dk1"/>
              </a:buClr>
              <a:buSzPts val="8500"/>
              <a:buFont typeface="Calibri"/>
              <a:buNone/>
              <a:defRPr sz="8500" b="0" i="0" u="none" strike="noStrike" cap="none">
                <a:solidFill>
                  <a:schemeClr val="dk1"/>
                </a:solidFill>
                <a:latin typeface="Calibri"/>
                <a:ea typeface="Calibri"/>
                <a:cs typeface="Calibri"/>
                <a:sym typeface="Calibri"/>
              </a:defRPr>
            </a:lvl3pPr>
            <a:lvl4pPr marL="0" marR="0" lvl="3" indent="0" algn="r" rtl="0">
              <a:spcBef>
                <a:spcPts val="0"/>
              </a:spcBef>
              <a:buClr>
                <a:schemeClr val="dk1"/>
              </a:buClr>
              <a:buSzPts val="8500"/>
              <a:buFont typeface="Calibri"/>
              <a:buNone/>
              <a:defRPr sz="8500" b="0" i="0" u="none" strike="noStrike" cap="none">
                <a:solidFill>
                  <a:schemeClr val="dk1"/>
                </a:solidFill>
                <a:latin typeface="Calibri"/>
                <a:ea typeface="Calibri"/>
                <a:cs typeface="Calibri"/>
                <a:sym typeface="Calibri"/>
              </a:defRPr>
            </a:lvl4pPr>
            <a:lvl5pPr marL="0" marR="0" lvl="4" indent="0" algn="r" rtl="0">
              <a:spcBef>
                <a:spcPts val="0"/>
              </a:spcBef>
              <a:buClr>
                <a:schemeClr val="dk1"/>
              </a:buClr>
              <a:buSzPts val="8500"/>
              <a:buFont typeface="Calibri"/>
              <a:buNone/>
              <a:defRPr sz="8500" b="0" i="0" u="none" strike="noStrike" cap="none">
                <a:solidFill>
                  <a:schemeClr val="dk1"/>
                </a:solidFill>
                <a:latin typeface="Calibri"/>
                <a:ea typeface="Calibri"/>
                <a:cs typeface="Calibri"/>
                <a:sym typeface="Calibri"/>
              </a:defRPr>
            </a:lvl5pPr>
            <a:lvl6pPr marL="0" marR="0" lvl="5" indent="0" algn="r" rtl="0">
              <a:spcBef>
                <a:spcPts val="0"/>
              </a:spcBef>
              <a:buClr>
                <a:schemeClr val="dk1"/>
              </a:buClr>
              <a:buSzPts val="8500"/>
              <a:buFont typeface="Calibri"/>
              <a:buNone/>
              <a:defRPr sz="8500" b="0" i="0" u="none" strike="noStrike" cap="none">
                <a:solidFill>
                  <a:schemeClr val="dk1"/>
                </a:solidFill>
                <a:latin typeface="Calibri"/>
                <a:ea typeface="Calibri"/>
                <a:cs typeface="Calibri"/>
                <a:sym typeface="Calibri"/>
              </a:defRPr>
            </a:lvl6pPr>
            <a:lvl7pPr marL="0" marR="0" lvl="6" indent="0" algn="r" rtl="0">
              <a:spcBef>
                <a:spcPts val="0"/>
              </a:spcBef>
              <a:buClr>
                <a:schemeClr val="dk1"/>
              </a:buClr>
              <a:buSzPts val="8500"/>
              <a:buFont typeface="Calibri"/>
              <a:buNone/>
              <a:defRPr sz="8500" b="0" i="0" u="none" strike="noStrike" cap="none">
                <a:solidFill>
                  <a:schemeClr val="dk1"/>
                </a:solidFill>
                <a:latin typeface="Calibri"/>
                <a:ea typeface="Calibri"/>
                <a:cs typeface="Calibri"/>
                <a:sym typeface="Calibri"/>
              </a:defRPr>
            </a:lvl7pPr>
            <a:lvl8pPr marL="0" marR="0" lvl="7" indent="0" algn="r" rtl="0">
              <a:spcBef>
                <a:spcPts val="0"/>
              </a:spcBef>
              <a:buClr>
                <a:schemeClr val="dk1"/>
              </a:buClr>
              <a:buSzPts val="8500"/>
              <a:buFont typeface="Calibri"/>
              <a:buNone/>
              <a:defRPr sz="8500" b="0" i="0" u="none" strike="noStrike" cap="none">
                <a:solidFill>
                  <a:schemeClr val="dk1"/>
                </a:solidFill>
                <a:latin typeface="Calibri"/>
                <a:ea typeface="Calibri"/>
                <a:cs typeface="Calibri"/>
                <a:sym typeface="Calibri"/>
              </a:defRPr>
            </a:lvl8pPr>
            <a:lvl9pPr marL="0" marR="0" lvl="8" indent="0" algn="r" rtl="0">
              <a:spcBef>
                <a:spcPts val="0"/>
              </a:spcBef>
              <a:buClr>
                <a:schemeClr val="dk1"/>
              </a:buClr>
              <a:buSzPts val="8500"/>
              <a:buFont typeface="Calibri"/>
              <a:buNone/>
              <a:defRPr sz="85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x72 template">
  <p:cSld name="48x72 template">
    <p:spTree>
      <p:nvGrpSpPr>
        <p:cNvPr id="1" name="Shape 94"/>
        <p:cNvGrpSpPr/>
        <p:nvPr/>
      </p:nvGrpSpPr>
      <p:grpSpPr>
        <a:xfrm>
          <a:off x="0" y="0"/>
          <a:ext cx="0" cy="0"/>
          <a:chOff x="0" y="0"/>
          <a:chExt cx="0" cy="0"/>
        </a:xfrm>
      </p:grpSpPr>
      <p:sp>
        <p:nvSpPr>
          <p:cNvPr id="95" name="Google Shape;95;p15"/>
          <p:cNvSpPr txBox="1">
            <a:spLocks noGrp="1"/>
          </p:cNvSpPr>
          <p:nvPr>
            <p:ph type="body" idx="1"/>
          </p:nvPr>
        </p:nvSpPr>
        <p:spPr>
          <a:xfrm>
            <a:off x="904187" y="6004406"/>
            <a:ext cx="13591277" cy="910056"/>
          </a:xfrm>
          <a:prstGeom prst="rect">
            <a:avLst/>
          </a:prstGeom>
          <a:noFill/>
          <a:ln>
            <a:noFill/>
          </a:ln>
        </p:spPr>
        <p:txBody>
          <a:bodyPr spcFirstLastPara="1" wrap="square" lIns="226725" tIns="226725" rIns="226725" bIns="226725" anchor="t" anchorCtr="0">
            <a:noAutofit/>
          </a:bodyPr>
          <a:lstStyle>
            <a:lvl1pPr marL="457200" marR="0" lvl="0" indent="-228600" algn="l" rtl="0">
              <a:spcBef>
                <a:spcPts val="500"/>
              </a:spcBef>
              <a:spcAft>
                <a:spcPts val="0"/>
              </a:spcAft>
              <a:buClr>
                <a:srgbClr val="1F3864"/>
              </a:buClr>
              <a:buSzPts val="2500"/>
              <a:buFont typeface="Arial"/>
              <a:buNone/>
              <a:defRPr sz="2500" b="0" i="0" u="none" strike="noStrike" cap="none">
                <a:solidFill>
                  <a:srgbClr val="1F3864"/>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96" name="Google Shape;96;p15"/>
          <p:cNvSpPr txBox="1">
            <a:spLocks noGrp="1"/>
          </p:cNvSpPr>
          <p:nvPr>
            <p:ph type="body" idx="2"/>
          </p:nvPr>
        </p:nvSpPr>
        <p:spPr>
          <a:xfrm>
            <a:off x="922337" y="5265739"/>
            <a:ext cx="13573127" cy="797990"/>
          </a:xfrm>
          <a:prstGeom prst="rect">
            <a:avLst/>
          </a:prstGeom>
          <a:noFill/>
          <a:ln>
            <a:noFill/>
          </a:ln>
        </p:spPr>
        <p:txBody>
          <a:bodyPr spcFirstLastPara="1" wrap="square" lIns="90700" tIns="90700" rIns="90700" bIns="90700" anchor="ctr" anchorCtr="0">
            <a:noAutofit/>
          </a:bodyPr>
          <a:lstStyle>
            <a:lvl1pPr marL="457200" marR="0" lvl="0" indent="-228600" algn="ctr" rtl="0">
              <a:spcBef>
                <a:spcPts val="700"/>
              </a:spcBef>
              <a:spcAft>
                <a:spcPts val="0"/>
              </a:spcAft>
              <a:buClr>
                <a:srgbClr val="1F3864"/>
              </a:buClr>
              <a:buSzPts val="3600"/>
              <a:buFont typeface="Arial"/>
              <a:buNone/>
              <a:defRPr sz="3600" b="1" i="0" u="sng" strike="noStrike" cap="none">
                <a:solidFill>
                  <a:srgbClr val="1F3864"/>
                </a:solidFill>
                <a:latin typeface="Calibri"/>
                <a:ea typeface="Calibri"/>
                <a:cs typeface="Calibri"/>
                <a:sym typeface="Calibri"/>
              </a:defRPr>
            </a:lvl1pPr>
            <a:lvl2pPr marL="914400" marR="0" lvl="1" indent="-1073150" algn="l" rtl="0">
              <a:spcBef>
                <a:spcPts val="2700"/>
              </a:spcBef>
              <a:spcAft>
                <a:spcPts val="0"/>
              </a:spcAft>
              <a:buClr>
                <a:schemeClr val="dk1"/>
              </a:buClr>
              <a:buSzPts val="13300"/>
              <a:buFont typeface="Arial"/>
              <a:buChar char="–"/>
              <a:defRPr sz="133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97" name="Google Shape;97;p15"/>
          <p:cNvSpPr txBox="1">
            <a:spLocks noGrp="1"/>
          </p:cNvSpPr>
          <p:nvPr>
            <p:ph type="body" idx="3"/>
          </p:nvPr>
        </p:nvSpPr>
        <p:spPr>
          <a:xfrm>
            <a:off x="922339" y="18035256"/>
            <a:ext cx="13592864" cy="910056"/>
          </a:xfrm>
          <a:prstGeom prst="rect">
            <a:avLst/>
          </a:prstGeom>
          <a:noFill/>
          <a:ln>
            <a:noFill/>
          </a:ln>
        </p:spPr>
        <p:txBody>
          <a:bodyPr spcFirstLastPara="1" wrap="square" lIns="226725" tIns="226725" rIns="226725" bIns="226725" anchor="t" anchorCtr="0">
            <a:noAutofit/>
          </a:bodyPr>
          <a:lstStyle>
            <a:lvl1pPr marL="457200" marR="0" lvl="0" indent="-228600" algn="l" rtl="0">
              <a:spcBef>
                <a:spcPts val="500"/>
              </a:spcBef>
              <a:spcAft>
                <a:spcPts val="0"/>
              </a:spcAft>
              <a:buClr>
                <a:srgbClr val="1F3864"/>
              </a:buClr>
              <a:buSzPts val="2500"/>
              <a:buFont typeface="Arial"/>
              <a:buNone/>
              <a:defRPr sz="2500" b="0" i="0" u="none" strike="noStrike" cap="none">
                <a:solidFill>
                  <a:srgbClr val="1F3864"/>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98" name="Google Shape;98;p15"/>
          <p:cNvSpPr txBox="1">
            <a:spLocks noGrp="1"/>
          </p:cNvSpPr>
          <p:nvPr>
            <p:ph type="body" idx="4"/>
          </p:nvPr>
        </p:nvSpPr>
        <p:spPr>
          <a:xfrm>
            <a:off x="942080" y="17242973"/>
            <a:ext cx="13573125" cy="797990"/>
          </a:xfrm>
          <a:prstGeom prst="rect">
            <a:avLst/>
          </a:prstGeom>
          <a:noFill/>
          <a:ln>
            <a:noFill/>
          </a:ln>
        </p:spPr>
        <p:txBody>
          <a:bodyPr spcFirstLastPara="1" wrap="square" lIns="90700" tIns="90700" rIns="90700" bIns="90700" anchor="ctr" anchorCtr="0">
            <a:noAutofit/>
          </a:bodyPr>
          <a:lstStyle>
            <a:lvl1pPr marL="457200" marR="0" lvl="0" indent="-228600" algn="ctr" rtl="0">
              <a:spcBef>
                <a:spcPts val="700"/>
              </a:spcBef>
              <a:spcAft>
                <a:spcPts val="0"/>
              </a:spcAft>
              <a:buClr>
                <a:srgbClr val="1F3864"/>
              </a:buClr>
              <a:buSzPts val="3600"/>
              <a:buFont typeface="Arial"/>
              <a:buNone/>
              <a:defRPr sz="3600" b="1" i="0" u="sng" strike="noStrike" cap="none">
                <a:solidFill>
                  <a:srgbClr val="1F3864"/>
                </a:solidFill>
                <a:latin typeface="Calibri"/>
                <a:ea typeface="Calibri"/>
                <a:cs typeface="Calibri"/>
                <a:sym typeface="Calibri"/>
              </a:defRPr>
            </a:lvl1pPr>
            <a:lvl2pPr marL="914400" marR="0" lvl="1" indent="-1073150" algn="l" rtl="0">
              <a:spcBef>
                <a:spcPts val="2700"/>
              </a:spcBef>
              <a:spcAft>
                <a:spcPts val="0"/>
              </a:spcAft>
              <a:buClr>
                <a:schemeClr val="dk1"/>
              </a:buClr>
              <a:buSzPts val="13300"/>
              <a:buFont typeface="Arial"/>
              <a:buChar char="–"/>
              <a:defRPr sz="133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a:spLocks noGrp="1"/>
          </p:cNvSpPr>
          <p:nvPr>
            <p:ph type="body" idx="5"/>
          </p:nvPr>
        </p:nvSpPr>
        <p:spPr>
          <a:xfrm>
            <a:off x="15154276" y="21389859"/>
            <a:ext cx="13571535" cy="910056"/>
          </a:xfrm>
          <a:prstGeom prst="rect">
            <a:avLst/>
          </a:prstGeom>
          <a:noFill/>
          <a:ln>
            <a:noFill/>
          </a:ln>
        </p:spPr>
        <p:txBody>
          <a:bodyPr spcFirstLastPara="1" wrap="square" lIns="226725" tIns="226725" rIns="226725" bIns="226725" anchor="t" anchorCtr="0">
            <a:noAutofit/>
          </a:bodyPr>
          <a:lstStyle>
            <a:lvl1pPr marL="457200" marR="0" lvl="0" indent="-228600" algn="l" rtl="0">
              <a:spcBef>
                <a:spcPts val="500"/>
              </a:spcBef>
              <a:spcAft>
                <a:spcPts val="0"/>
              </a:spcAft>
              <a:buClr>
                <a:srgbClr val="1F3864"/>
              </a:buClr>
              <a:buSzPts val="2500"/>
              <a:buFont typeface="Arial"/>
              <a:buNone/>
              <a:defRPr sz="2500" b="0" i="0" u="none" strike="noStrike" cap="none">
                <a:solidFill>
                  <a:srgbClr val="1F3864"/>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00" name="Google Shape;100;p15"/>
          <p:cNvSpPr txBox="1">
            <a:spLocks noGrp="1"/>
          </p:cNvSpPr>
          <p:nvPr>
            <p:ph type="body" idx="6"/>
          </p:nvPr>
        </p:nvSpPr>
        <p:spPr>
          <a:xfrm>
            <a:off x="15154276" y="20573407"/>
            <a:ext cx="13571535" cy="797990"/>
          </a:xfrm>
          <a:prstGeom prst="rect">
            <a:avLst/>
          </a:prstGeom>
          <a:noFill/>
          <a:ln>
            <a:noFill/>
          </a:ln>
        </p:spPr>
        <p:txBody>
          <a:bodyPr spcFirstLastPara="1" wrap="square" lIns="90700" tIns="90700" rIns="90700" bIns="90700" anchor="ctr" anchorCtr="0">
            <a:noAutofit/>
          </a:bodyPr>
          <a:lstStyle>
            <a:lvl1pPr marL="457200" marR="0" lvl="0" indent="-228600" algn="ctr" rtl="0">
              <a:spcBef>
                <a:spcPts val="700"/>
              </a:spcBef>
              <a:spcAft>
                <a:spcPts val="0"/>
              </a:spcAft>
              <a:buClr>
                <a:srgbClr val="1F3864"/>
              </a:buClr>
              <a:buSzPts val="3600"/>
              <a:buFont typeface="Arial"/>
              <a:buNone/>
              <a:defRPr sz="3600" b="1" i="0" u="sng" strike="noStrike" cap="none">
                <a:solidFill>
                  <a:srgbClr val="1F3864"/>
                </a:solidFill>
                <a:latin typeface="Calibri"/>
                <a:ea typeface="Calibri"/>
                <a:cs typeface="Calibri"/>
                <a:sym typeface="Calibri"/>
              </a:defRPr>
            </a:lvl1pPr>
            <a:lvl2pPr marL="914400" marR="0" lvl="1" indent="-1073150" algn="l" rtl="0">
              <a:spcBef>
                <a:spcPts val="2700"/>
              </a:spcBef>
              <a:spcAft>
                <a:spcPts val="0"/>
              </a:spcAft>
              <a:buClr>
                <a:schemeClr val="dk1"/>
              </a:buClr>
              <a:buSzPts val="13300"/>
              <a:buFont typeface="Arial"/>
              <a:buChar char="–"/>
              <a:defRPr sz="133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01" name="Google Shape;101;p15"/>
          <p:cNvSpPr txBox="1">
            <a:spLocks noGrp="1"/>
          </p:cNvSpPr>
          <p:nvPr>
            <p:ph type="body" idx="7"/>
          </p:nvPr>
        </p:nvSpPr>
        <p:spPr>
          <a:xfrm>
            <a:off x="15162215" y="6004406"/>
            <a:ext cx="13571535" cy="910056"/>
          </a:xfrm>
          <a:prstGeom prst="rect">
            <a:avLst/>
          </a:prstGeom>
          <a:noFill/>
          <a:ln>
            <a:noFill/>
          </a:ln>
        </p:spPr>
        <p:txBody>
          <a:bodyPr spcFirstLastPara="1" wrap="square" lIns="226725" tIns="226725" rIns="226725" bIns="226725" anchor="t" anchorCtr="0">
            <a:noAutofit/>
          </a:bodyPr>
          <a:lstStyle>
            <a:lvl1pPr marL="457200" marR="0" lvl="0" indent="-228600" algn="l" rtl="0">
              <a:spcBef>
                <a:spcPts val="500"/>
              </a:spcBef>
              <a:spcAft>
                <a:spcPts val="0"/>
              </a:spcAft>
              <a:buClr>
                <a:srgbClr val="1F3864"/>
              </a:buClr>
              <a:buSzPts val="2500"/>
              <a:buFont typeface="Arial"/>
              <a:buNone/>
              <a:defRPr sz="2500" b="0" i="0" u="none" strike="noStrike" cap="none">
                <a:solidFill>
                  <a:srgbClr val="1F3864"/>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02" name="Google Shape;102;p15"/>
          <p:cNvSpPr txBox="1">
            <a:spLocks noGrp="1"/>
          </p:cNvSpPr>
          <p:nvPr>
            <p:ph type="body" idx="8"/>
          </p:nvPr>
        </p:nvSpPr>
        <p:spPr>
          <a:xfrm>
            <a:off x="15155866" y="5265739"/>
            <a:ext cx="13579474" cy="797990"/>
          </a:xfrm>
          <a:prstGeom prst="rect">
            <a:avLst/>
          </a:prstGeom>
          <a:noFill/>
          <a:ln>
            <a:noFill/>
          </a:ln>
        </p:spPr>
        <p:txBody>
          <a:bodyPr spcFirstLastPara="1" wrap="square" lIns="90700" tIns="90700" rIns="90700" bIns="90700" anchor="ctr" anchorCtr="0">
            <a:noAutofit/>
          </a:bodyPr>
          <a:lstStyle>
            <a:lvl1pPr marL="457200" marR="0" lvl="0" indent="-228600" algn="ctr" rtl="0">
              <a:spcBef>
                <a:spcPts val="700"/>
              </a:spcBef>
              <a:spcAft>
                <a:spcPts val="0"/>
              </a:spcAft>
              <a:buClr>
                <a:srgbClr val="1F3864"/>
              </a:buClr>
              <a:buSzPts val="3600"/>
              <a:buFont typeface="Arial"/>
              <a:buNone/>
              <a:defRPr sz="3600" b="1" i="0" u="sng" strike="noStrike" cap="none">
                <a:solidFill>
                  <a:srgbClr val="1F3864"/>
                </a:solidFill>
                <a:latin typeface="Calibri"/>
                <a:ea typeface="Calibri"/>
                <a:cs typeface="Calibri"/>
                <a:sym typeface="Calibri"/>
              </a:defRPr>
            </a:lvl1pPr>
            <a:lvl2pPr marL="914400" marR="0" lvl="1" indent="-1073150" algn="l" rtl="0">
              <a:spcBef>
                <a:spcPts val="2700"/>
              </a:spcBef>
              <a:spcAft>
                <a:spcPts val="0"/>
              </a:spcAft>
              <a:buClr>
                <a:schemeClr val="dk1"/>
              </a:buClr>
              <a:buSzPts val="13300"/>
              <a:buFont typeface="Arial"/>
              <a:buChar char="–"/>
              <a:defRPr sz="133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03" name="Google Shape;103;p15"/>
          <p:cNvSpPr txBox="1">
            <a:spLocks noGrp="1"/>
          </p:cNvSpPr>
          <p:nvPr>
            <p:ph type="body" idx="9"/>
          </p:nvPr>
        </p:nvSpPr>
        <p:spPr>
          <a:xfrm>
            <a:off x="29395742" y="5265739"/>
            <a:ext cx="13576030" cy="797990"/>
          </a:xfrm>
          <a:prstGeom prst="rect">
            <a:avLst/>
          </a:prstGeom>
          <a:noFill/>
          <a:ln>
            <a:noFill/>
          </a:ln>
        </p:spPr>
        <p:txBody>
          <a:bodyPr spcFirstLastPara="1" wrap="square" lIns="90700" tIns="90700" rIns="90700" bIns="90700" anchor="ctr" anchorCtr="0">
            <a:noAutofit/>
          </a:bodyPr>
          <a:lstStyle>
            <a:lvl1pPr marL="457200" marR="0" lvl="0" indent="-228600" algn="ctr" rtl="0">
              <a:spcBef>
                <a:spcPts val="700"/>
              </a:spcBef>
              <a:spcAft>
                <a:spcPts val="0"/>
              </a:spcAft>
              <a:buClr>
                <a:srgbClr val="1F3864"/>
              </a:buClr>
              <a:buSzPts val="3600"/>
              <a:buFont typeface="Arial"/>
              <a:buNone/>
              <a:defRPr sz="3600" b="1" i="0" u="sng" strike="noStrike" cap="none">
                <a:solidFill>
                  <a:srgbClr val="1F3864"/>
                </a:solidFill>
                <a:latin typeface="Calibri"/>
                <a:ea typeface="Calibri"/>
                <a:cs typeface="Calibri"/>
                <a:sym typeface="Calibri"/>
              </a:defRPr>
            </a:lvl1pPr>
            <a:lvl2pPr marL="914400" marR="0" lvl="1" indent="-1073150" algn="l" rtl="0">
              <a:spcBef>
                <a:spcPts val="2700"/>
              </a:spcBef>
              <a:spcAft>
                <a:spcPts val="0"/>
              </a:spcAft>
              <a:buClr>
                <a:schemeClr val="dk1"/>
              </a:buClr>
              <a:buSzPts val="13300"/>
              <a:buFont typeface="Arial"/>
              <a:buChar char="–"/>
              <a:defRPr sz="133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04" name="Google Shape;104;p15"/>
          <p:cNvSpPr txBox="1">
            <a:spLocks noGrp="1"/>
          </p:cNvSpPr>
          <p:nvPr>
            <p:ph type="body" idx="13"/>
          </p:nvPr>
        </p:nvSpPr>
        <p:spPr>
          <a:xfrm>
            <a:off x="29395742" y="6004406"/>
            <a:ext cx="13576030" cy="910056"/>
          </a:xfrm>
          <a:prstGeom prst="rect">
            <a:avLst/>
          </a:prstGeom>
          <a:noFill/>
          <a:ln>
            <a:noFill/>
          </a:ln>
        </p:spPr>
        <p:txBody>
          <a:bodyPr spcFirstLastPara="1" wrap="square" lIns="226725" tIns="226725" rIns="226725" bIns="226725" anchor="t" anchorCtr="0">
            <a:noAutofit/>
          </a:bodyPr>
          <a:lstStyle>
            <a:lvl1pPr marL="457200" marR="0" lvl="0" indent="-228600" algn="l" rtl="0">
              <a:spcBef>
                <a:spcPts val="500"/>
              </a:spcBef>
              <a:spcAft>
                <a:spcPts val="0"/>
              </a:spcAft>
              <a:buClr>
                <a:srgbClr val="1F3864"/>
              </a:buClr>
              <a:buSzPts val="2500"/>
              <a:buFont typeface="Arial"/>
              <a:buNone/>
              <a:defRPr sz="2500" b="0" i="0" u="none" strike="noStrike" cap="none">
                <a:solidFill>
                  <a:srgbClr val="1F3864"/>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05" name="Google Shape;105;p15"/>
          <p:cNvSpPr txBox="1">
            <a:spLocks noGrp="1"/>
          </p:cNvSpPr>
          <p:nvPr>
            <p:ph type="body" idx="14"/>
          </p:nvPr>
        </p:nvSpPr>
        <p:spPr>
          <a:xfrm>
            <a:off x="29395742" y="17210866"/>
            <a:ext cx="13576030" cy="797990"/>
          </a:xfrm>
          <a:prstGeom prst="rect">
            <a:avLst/>
          </a:prstGeom>
          <a:noFill/>
          <a:ln>
            <a:noFill/>
          </a:ln>
        </p:spPr>
        <p:txBody>
          <a:bodyPr spcFirstLastPara="1" wrap="square" lIns="90700" tIns="90700" rIns="90700" bIns="90700" anchor="ctr" anchorCtr="0">
            <a:noAutofit/>
          </a:bodyPr>
          <a:lstStyle>
            <a:lvl1pPr marL="457200" marR="0" lvl="0" indent="-228600" algn="ctr" rtl="0">
              <a:spcBef>
                <a:spcPts val="700"/>
              </a:spcBef>
              <a:spcAft>
                <a:spcPts val="0"/>
              </a:spcAft>
              <a:buClr>
                <a:srgbClr val="1F3864"/>
              </a:buClr>
              <a:buSzPts val="3600"/>
              <a:buFont typeface="Arial"/>
              <a:buNone/>
              <a:defRPr sz="3600" b="1" i="0" u="sng" strike="noStrike" cap="none">
                <a:solidFill>
                  <a:srgbClr val="1F3864"/>
                </a:solidFill>
                <a:latin typeface="Calibri"/>
                <a:ea typeface="Calibri"/>
                <a:cs typeface="Calibri"/>
                <a:sym typeface="Calibri"/>
              </a:defRPr>
            </a:lvl1pPr>
            <a:lvl2pPr marL="914400" marR="0" lvl="1" indent="-1073150" algn="l" rtl="0">
              <a:spcBef>
                <a:spcPts val="2700"/>
              </a:spcBef>
              <a:spcAft>
                <a:spcPts val="0"/>
              </a:spcAft>
              <a:buClr>
                <a:schemeClr val="dk1"/>
              </a:buClr>
              <a:buSzPts val="13300"/>
              <a:buFont typeface="Arial"/>
              <a:buChar char="–"/>
              <a:defRPr sz="133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06" name="Google Shape;106;p15"/>
          <p:cNvSpPr txBox="1">
            <a:spLocks noGrp="1"/>
          </p:cNvSpPr>
          <p:nvPr>
            <p:ph type="body" idx="15"/>
          </p:nvPr>
        </p:nvSpPr>
        <p:spPr>
          <a:xfrm>
            <a:off x="29390710" y="17949531"/>
            <a:ext cx="13581061" cy="910056"/>
          </a:xfrm>
          <a:prstGeom prst="rect">
            <a:avLst/>
          </a:prstGeom>
          <a:noFill/>
          <a:ln>
            <a:noFill/>
          </a:ln>
        </p:spPr>
        <p:txBody>
          <a:bodyPr spcFirstLastPara="1" wrap="square" lIns="226725" tIns="226725" rIns="226725" bIns="226725" anchor="t" anchorCtr="0">
            <a:noAutofit/>
          </a:bodyPr>
          <a:lstStyle>
            <a:lvl1pPr marL="457200" marR="0" lvl="0" indent="-228600" algn="l" rtl="0">
              <a:spcBef>
                <a:spcPts val="500"/>
              </a:spcBef>
              <a:spcAft>
                <a:spcPts val="0"/>
              </a:spcAft>
              <a:buClr>
                <a:srgbClr val="1F3864"/>
              </a:buClr>
              <a:buSzPts val="2500"/>
              <a:buFont typeface="Arial"/>
              <a:buNone/>
              <a:defRPr sz="2500" b="0" i="0" u="none" strike="noStrike" cap="none">
                <a:solidFill>
                  <a:srgbClr val="1F3864"/>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07" name="Google Shape;107;p15"/>
          <p:cNvSpPr txBox="1">
            <a:spLocks noGrp="1"/>
          </p:cNvSpPr>
          <p:nvPr>
            <p:ph type="body" idx="16"/>
          </p:nvPr>
        </p:nvSpPr>
        <p:spPr>
          <a:xfrm>
            <a:off x="29395742" y="25593677"/>
            <a:ext cx="13576030" cy="797990"/>
          </a:xfrm>
          <a:prstGeom prst="rect">
            <a:avLst/>
          </a:prstGeom>
          <a:noFill/>
          <a:ln>
            <a:noFill/>
          </a:ln>
        </p:spPr>
        <p:txBody>
          <a:bodyPr spcFirstLastPara="1" wrap="square" lIns="90700" tIns="90700" rIns="90700" bIns="90700" anchor="ctr" anchorCtr="0">
            <a:noAutofit/>
          </a:bodyPr>
          <a:lstStyle>
            <a:lvl1pPr marL="457200" marR="0" lvl="0" indent="-228600" algn="ctr" rtl="0">
              <a:spcBef>
                <a:spcPts val="700"/>
              </a:spcBef>
              <a:spcAft>
                <a:spcPts val="0"/>
              </a:spcAft>
              <a:buClr>
                <a:srgbClr val="1F3864"/>
              </a:buClr>
              <a:buSzPts val="3600"/>
              <a:buFont typeface="Arial"/>
              <a:buNone/>
              <a:defRPr sz="3600" b="1" i="0" u="sng" strike="noStrike" cap="none">
                <a:solidFill>
                  <a:srgbClr val="1F3864"/>
                </a:solidFill>
                <a:latin typeface="Calibri"/>
                <a:ea typeface="Calibri"/>
                <a:cs typeface="Calibri"/>
                <a:sym typeface="Calibri"/>
              </a:defRPr>
            </a:lvl1pPr>
            <a:lvl2pPr marL="914400" marR="0" lvl="1" indent="-1073150" algn="l" rtl="0">
              <a:spcBef>
                <a:spcPts val="2700"/>
              </a:spcBef>
              <a:spcAft>
                <a:spcPts val="0"/>
              </a:spcAft>
              <a:buClr>
                <a:schemeClr val="dk1"/>
              </a:buClr>
              <a:buSzPts val="13300"/>
              <a:buFont typeface="Arial"/>
              <a:buChar char="–"/>
              <a:defRPr sz="133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08" name="Google Shape;108;p15"/>
          <p:cNvSpPr txBox="1">
            <a:spLocks noGrp="1"/>
          </p:cNvSpPr>
          <p:nvPr>
            <p:ph type="body" idx="17"/>
          </p:nvPr>
        </p:nvSpPr>
        <p:spPr>
          <a:xfrm>
            <a:off x="29395742" y="26418068"/>
            <a:ext cx="13581061" cy="910056"/>
          </a:xfrm>
          <a:prstGeom prst="rect">
            <a:avLst/>
          </a:prstGeom>
          <a:noFill/>
          <a:ln>
            <a:noFill/>
          </a:ln>
        </p:spPr>
        <p:txBody>
          <a:bodyPr spcFirstLastPara="1" wrap="square" lIns="226725" tIns="226725" rIns="226725" bIns="226725" anchor="t" anchorCtr="0">
            <a:noAutofit/>
          </a:bodyPr>
          <a:lstStyle>
            <a:lvl1pPr marL="457200" marR="0" lvl="0" indent="-228600" algn="l" rtl="0">
              <a:spcBef>
                <a:spcPts val="500"/>
              </a:spcBef>
              <a:spcAft>
                <a:spcPts val="0"/>
              </a:spcAft>
              <a:buClr>
                <a:srgbClr val="1F3864"/>
              </a:buClr>
              <a:buSzPts val="2500"/>
              <a:buFont typeface="Arial"/>
              <a:buNone/>
              <a:defRPr sz="2500" b="0" i="0" u="none" strike="noStrike" cap="none">
                <a:solidFill>
                  <a:srgbClr val="1F3864"/>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09" name="Google Shape;109;p15"/>
          <p:cNvSpPr txBox="1">
            <a:spLocks noGrp="1"/>
          </p:cNvSpPr>
          <p:nvPr>
            <p:ph type="body" idx="18"/>
          </p:nvPr>
        </p:nvSpPr>
        <p:spPr>
          <a:xfrm>
            <a:off x="5837381" y="2283402"/>
            <a:ext cx="32216438" cy="1207944"/>
          </a:xfrm>
          <a:prstGeom prst="rect">
            <a:avLst/>
          </a:prstGeom>
          <a:noFill/>
          <a:ln>
            <a:noFill/>
          </a:ln>
        </p:spPr>
        <p:txBody>
          <a:bodyPr spcFirstLastPara="1" wrap="square" lIns="126975" tIns="63475" rIns="126975" bIns="63475" anchor="t" anchorCtr="0">
            <a:noAutofit/>
          </a:bodyPr>
          <a:lstStyle>
            <a:lvl1pPr marL="457200" marR="0" lvl="0" indent="-228600" algn="ctr" rtl="0">
              <a:spcBef>
                <a:spcPts val="1300"/>
              </a:spcBef>
              <a:spcAft>
                <a:spcPts val="0"/>
              </a:spcAft>
              <a:buClr>
                <a:srgbClr val="1F3864"/>
              </a:buClr>
              <a:buSzPts val="6700"/>
              <a:buFont typeface="Arial"/>
              <a:buNone/>
              <a:defRPr sz="6700" b="0" i="0" u="none" strike="noStrike" cap="none">
                <a:solidFill>
                  <a:srgbClr val="1F3864"/>
                </a:solidFill>
                <a:latin typeface="Calibri"/>
                <a:ea typeface="Calibri"/>
                <a:cs typeface="Calibri"/>
                <a:sym typeface="Calibri"/>
              </a:defRPr>
            </a:lvl1pPr>
            <a:lvl2pPr marL="914400" marR="0" lvl="1" indent="-228600" algn="l" rtl="0">
              <a:spcBef>
                <a:spcPts val="2000"/>
              </a:spcBef>
              <a:spcAft>
                <a:spcPts val="0"/>
              </a:spcAft>
              <a:buClr>
                <a:schemeClr val="dk1"/>
              </a:buClr>
              <a:buSzPts val="10000"/>
              <a:buFont typeface="Arial"/>
              <a:buNone/>
              <a:defRPr sz="10000" b="0" i="0" u="none" strike="noStrike" cap="none">
                <a:solidFill>
                  <a:schemeClr val="dk1"/>
                </a:solidFill>
                <a:latin typeface="Calibri"/>
                <a:ea typeface="Calibri"/>
                <a:cs typeface="Calibri"/>
                <a:sym typeface="Calibri"/>
              </a:defRPr>
            </a:lvl2pPr>
            <a:lvl3pPr marL="1371600" marR="0" lvl="2" indent="-228600" algn="l" rtl="0">
              <a:spcBef>
                <a:spcPts val="2000"/>
              </a:spcBef>
              <a:spcAft>
                <a:spcPts val="0"/>
              </a:spcAft>
              <a:buClr>
                <a:schemeClr val="dk1"/>
              </a:buClr>
              <a:buSzPts val="10000"/>
              <a:buFont typeface="Arial"/>
              <a:buNone/>
              <a:defRPr sz="10000" b="0" i="0" u="none" strike="noStrike" cap="none">
                <a:solidFill>
                  <a:schemeClr val="dk1"/>
                </a:solidFill>
                <a:latin typeface="Calibri"/>
                <a:ea typeface="Calibri"/>
                <a:cs typeface="Calibri"/>
                <a:sym typeface="Calibri"/>
              </a:defRPr>
            </a:lvl3pPr>
            <a:lvl4pPr marL="1828800" marR="0" lvl="3" indent="-228600" algn="l" rtl="0">
              <a:spcBef>
                <a:spcPts val="2000"/>
              </a:spcBef>
              <a:spcAft>
                <a:spcPts val="0"/>
              </a:spcAft>
              <a:buClr>
                <a:schemeClr val="dk1"/>
              </a:buClr>
              <a:buSzPts val="10000"/>
              <a:buFont typeface="Arial"/>
              <a:buNone/>
              <a:defRPr sz="10000" b="0" i="0" u="none" strike="noStrike" cap="none">
                <a:solidFill>
                  <a:schemeClr val="dk1"/>
                </a:solidFill>
                <a:latin typeface="Calibri"/>
                <a:ea typeface="Calibri"/>
                <a:cs typeface="Calibri"/>
                <a:sym typeface="Calibri"/>
              </a:defRPr>
            </a:lvl4pPr>
            <a:lvl5pPr marL="2286000" marR="0" lvl="4" indent="-228600" algn="l" rtl="0">
              <a:spcBef>
                <a:spcPts val="2000"/>
              </a:spcBef>
              <a:spcAft>
                <a:spcPts val="0"/>
              </a:spcAft>
              <a:buClr>
                <a:schemeClr val="dk1"/>
              </a:buClr>
              <a:buSzPts val="10000"/>
              <a:buFont typeface="Arial"/>
              <a:buNone/>
              <a:defRPr sz="10000" b="0" i="0" u="none" strike="noStrike" cap="none">
                <a:solidFill>
                  <a:schemeClr val="dk1"/>
                </a:solidFill>
                <a:latin typeface="Calibri"/>
                <a:ea typeface="Calibri"/>
                <a:cs typeface="Calibri"/>
                <a:sym typeface="Calibri"/>
              </a:defRPr>
            </a:lvl5pPr>
            <a:lvl6pPr marL="2743200" marR="0" lvl="5"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10" name="Google Shape;110;p15"/>
          <p:cNvSpPr txBox="1">
            <a:spLocks noGrp="1"/>
          </p:cNvSpPr>
          <p:nvPr>
            <p:ph type="body" idx="19"/>
          </p:nvPr>
        </p:nvSpPr>
        <p:spPr>
          <a:xfrm>
            <a:off x="5837381" y="3458213"/>
            <a:ext cx="32216438" cy="951832"/>
          </a:xfrm>
          <a:prstGeom prst="rect">
            <a:avLst/>
          </a:prstGeom>
          <a:noFill/>
          <a:ln>
            <a:noFill/>
          </a:ln>
        </p:spPr>
        <p:txBody>
          <a:bodyPr spcFirstLastPara="1" wrap="square" lIns="126975" tIns="63475" rIns="126975" bIns="63475" anchor="t" anchorCtr="0">
            <a:noAutofit/>
          </a:bodyPr>
          <a:lstStyle>
            <a:lvl1pPr marL="457200" marR="0" lvl="0" indent="-228600" algn="ctr" rtl="0">
              <a:spcBef>
                <a:spcPts val="1100"/>
              </a:spcBef>
              <a:spcAft>
                <a:spcPts val="0"/>
              </a:spcAft>
              <a:buClr>
                <a:srgbClr val="1F3864"/>
              </a:buClr>
              <a:buSzPts val="5600"/>
              <a:buFont typeface="Arial"/>
              <a:buNone/>
              <a:defRPr sz="5600" b="0" i="0" u="none" strike="noStrike" cap="none">
                <a:solidFill>
                  <a:srgbClr val="1F3864"/>
                </a:solidFill>
                <a:latin typeface="Calibri"/>
                <a:ea typeface="Calibri"/>
                <a:cs typeface="Calibri"/>
                <a:sym typeface="Calibri"/>
              </a:defRPr>
            </a:lvl1pPr>
            <a:lvl2pPr marL="914400" marR="0" lvl="1" indent="-228600" algn="l" rtl="0">
              <a:spcBef>
                <a:spcPts val="2000"/>
              </a:spcBef>
              <a:spcAft>
                <a:spcPts val="0"/>
              </a:spcAft>
              <a:buClr>
                <a:schemeClr val="dk1"/>
              </a:buClr>
              <a:buSzPts val="10000"/>
              <a:buFont typeface="Arial"/>
              <a:buNone/>
              <a:defRPr sz="10000" b="0" i="0" u="none" strike="noStrike" cap="none">
                <a:solidFill>
                  <a:schemeClr val="dk1"/>
                </a:solidFill>
                <a:latin typeface="Calibri"/>
                <a:ea typeface="Calibri"/>
                <a:cs typeface="Calibri"/>
                <a:sym typeface="Calibri"/>
              </a:defRPr>
            </a:lvl2pPr>
            <a:lvl3pPr marL="1371600" marR="0" lvl="2" indent="-228600" algn="l" rtl="0">
              <a:spcBef>
                <a:spcPts val="2000"/>
              </a:spcBef>
              <a:spcAft>
                <a:spcPts val="0"/>
              </a:spcAft>
              <a:buClr>
                <a:schemeClr val="dk1"/>
              </a:buClr>
              <a:buSzPts val="10000"/>
              <a:buFont typeface="Arial"/>
              <a:buNone/>
              <a:defRPr sz="10000" b="0" i="0" u="none" strike="noStrike" cap="none">
                <a:solidFill>
                  <a:schemeClr val="dk1"/>
                </a:solidFill>
                <a:latin typeface="Calibri"/>
                <a:ea typeface="Calibri"/>
                <a:cs typeface="Calibri"/>
                <a:sym typeface="Calibri"/>
              </a:defRPr>
            </a:lvl3pPr>
            <a:lvl4pPr marL="1828800" marR="0" lvl="3" indent="-228600" algn="l" rtl="0">
              <a:spcBef>
                <a:spcPts val="2000"/>
              </a:spcBef>
              <a:spcAft>
                <a:spcPts val="0"/>
              </a:spcAft>
              <a:buClr>
                <a:schemeClr val="dk1"/>
              </a:buClr>
              <a:buSzPts val="10000"/>
              <a:buFont typeface="Arial"/>
              <a:buNone/>
              <a:defRPr sz="10000" b="0" i="0" u="none" strike="noStrike" cap="none">
                <a:solidFill>
                  <a:schemeClr val="dk1"/>
                </a:solidFill>
                <a:latin typeface="Calibri"/>
                <a:ea typeface="Calibri"/>
                <a:cs typeface="Calibri"/>
                <a:sym typeface="Calibri"/>
              </a:defRPr>
            </a:lvl4pPr>
            <a:lvl5pPr marL="2286000" marR="0" lvl="4" indent="-228600" algn="l" rtl="0">
              <a:spcBef>
                <a:spcPts val="2000"/>
              </a:spcBef>
              <a:spcAft>
                <a:spcPts val="0"/>
              </a:spcAft>
              <a:buClr>
                <a:schemeClr val="dk1"/>
              </a:buClr>
              <a:buSzPts val="10000"/>
              <a:buFont typeface="Arial"/>
              <a:buNone/>
              <a:defRPr sz="10000" b="0" i="0" u="none" strike="noStrike" cap="none">
                <a:solidFill>
                  <a:schemeClr val="dk1"/>
                </a:solidFill>
                <a:latin typeface="Calibri"/>
                <a:ea typeface="Calibri"/>
                <a:cs typeface="Calibri"/>
                <a:sym typeface="Calibri"/>
              </a:defRPr>
            </a:lvl5pPr>
            <a:lvl6pPr marL="2743200" marR="0" lvl="5"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11" name="Google Shape;111;p15"/>
          <p:cNvSpPr txBox="1">
            <a:spLocks noGrp="1"/>
          </p:cNvSpPr>
          <p:nvPr>
            <p:ph type="body" idx="20"/>
          </p:nvPr>
        </p:nvSpPr>
        <p:spPr>
          <a:xfrm>
            <a:off x="5837381" y="478893"/>
            <a:ext cx="32216438" cy="1804509"/>
          </a:xfrm>
          <a:prstGeom prst="rect">
            <a:avLst/>
          </a:prstGeom>
          <a:noFill/>
          <a:ln>
            <a:noFill/>
          </a:ln>
        </p:spPr>
        <p:txBody>
          <a:bodyPr spcFirstLastPara="1" wrap="square" lIns="126975" tIns="63475" rIns="126975" bIns="63475" anchor="t" anchorCtr="0">
            <a:noAutofit/>
          </a:bodyPr>
          <a:lstStyle>
            <a:lvl1pPr marL="457200" marR="0" lvl="0" indent="-228600" algn="ctr" rtl="0">
              <a:spcBef>
                <a:spcPts val="2000"/>
              </a:spcBef>
              <a:spcAft>
                <a:spcPts val="0"/>
              </a:spcAft>
              <a:buClr>
                <a:srgbClr val="1F3864"/>
              </a:buClr>
              <a:buSzPts val="10000"/>
              <a:buFont typeface="Arial"/>
              <a:buNone/>
              <a:defRPr sz="10000" b="1" i="0" u="none" strike="noStrike" cap="none">
                <a:solidFill>
                  <a:srgbClr val="1F3864"/>
                </a:solidFill>
                <a:latin typeface="Calibri"/>
                <a:ea typeface="Calibri"/>
                <a:cs typeface="Calibri"/>
                <a:sym typeface="Calibri"/>
              </a:defRPr>
            </a:lvl1pPr>
            <a:lvl2pPr marL="914400" marR="0" lvl="1" indent="-228600" algn="l" rtl="0">
              <a:spcBef>
                <a:spcPts val="2000"/>
              </a:spcBef>
              <a:spcAft>
                <a:spcPts val="0"/>
              </a:spcAft>
              <a:buClr>
                <a:schemeClr val="dk1"/>
              </a:buClr>
              <a:buSzPts val="10000"/>
              <a:buFont typeface="Arial"/>
              <a:buNone/>
              <a:defRPr sz="10000" b="0" i="0" u="none" strike="noStrike" cap="none">
                <a:solidFill>
                  <a:schemeClr val="dk1"/>
                </a:solidFill>
                <a:latin typeface="Calibri"/>
                <a:ea typeface="Calibri"/>
                <a:cs typeface="Calibri"/>
                <a:sym typeface="Calibri"/>
              </a:defRPr>
            </a:lvl2pPr>
            <a:lvl3pPr marL="1371600" marR="0" lvl="2" indent="-228600" algn="l" rtl="0">
              <a:spcBef>
                <a:spcPts val="2000"/>
              </a:spcBef>
              <a:spcAft>
                <a:spcPts val="0"/>
              </a:spcAft>
              <a:buClr>
                <a:schemeClr val="dk1"/>
              </a:buClr>
              <a:buSzPts val="10000"/>
              <a:buFont typeface="Arial"/>
              <a:buNone/>
              <a:defRPr sz="10000" b="0" i="0" u="none" strike="noStrike" cap="none">
                <a:solidFill>
                  <a:schemeClr val="dk1"/>
                </a:solidFill>
                <a:latin typeface="Calibri"/>
                <a:ea typeface="Calibri"/>
                <a:cs typeface="Calibri"/>
                <a:sym typeface="Calibri"/>
              </a:defRPr>
            </a:lvl3pPr>
            <a:lvl4pPr marL="1828800" marR="0" lvl="3" indent="-228600" algn="l" rtl="0">
              <a:spcBef>
                <a:spcPts val="2000"/>
              </a:spcBef>
              <a:spcAft>
                <a:spcPts val="0"/>
              </a:spcAft>
              <a:buClr>
                <a:schemeClr val="dk1"/>
              </a:buClr>
              <a:buSzPts val="10000"/>
              <a:buFont typeface="Arial"/>
              <a:buNone/>
              <a:defRPr sz="10000" b="0" i="0" u="none" strike="noStrike" cap="none">
                <a:solidFill>
                  <a:schemeClr val="dk1"/>
                </a:solidFill>
                <a:latin typeface="Calibri"/>
                <a:ea typeface="Calibri"/>
                <a:cs typeface="Calibri"/>
                <a:sym typeface="Calibri"/>
              </a:defRPr>
            </a:lvl4pPr>
            <a:lvl5pPr marL="2286000" marR="0" lvl="4" indent="-228600" algn="l" rtl="0">
              <a:spcBef>
                <a:spcPts val="2000"/>
              </a:spcBef>
              <a:spcAft>
                <a:spcPts val="0"/>
              </a:spcAft>
              <a:buClr>
                <a:schemeClr val="dk1"/>
              </a:buClr>
              <a:buSzPts val="10000"/>
              <a:buFont typeface="Arial"/>
              <a:buNone/>
              <a:defRPr sz="10000" b="0" i="0" u="none" strike="noStrike" cap="none">
                <a:solidFill>
                  <a:schemeClr val="dk1"/>
                </a:solidFill>
                <a:latin typeface="Calibri"/>
                <a:ea typeface="Calibri"/>
                <a:cs typeface="Calibri"/>
                <a:sym typeface="Calibri"/>
              </a:defRPr>
            </a:lvl5pPr>
            <a:lvl6pPr marL="2743200" marR="0" lvl="5"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194560" y="1318262"/>
            <a:ext cx="39502081" cy="54864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2194560" y="7680964"/>
            <a:ext cx="39502081" cy="21724621"/>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3467101" y="21153122"/>
            <a:ext cx="37307519" cy="6537960"/>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Clr>
                <a:schemeClr val="dk1"/>
              </a:buClr>
              <a:buSzPts val="19200"/>
              <a:buFont typeface="Calibri"/>
              <a:buNone/>
              <a:defRPr sz="19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3467101" y="13952227"/>
            <a:ext cx="37307519" cy="7200898"/>
          </a:xfrm>
          <a:prstGeom prst="rect">
            <a:avLst/>
          </a:prstGeom>
          <a:noFill/>
          <a:ln>
            <a:noFill/>
          </a:ln>
        </p:spPr>
        <p:txBody>
          <a:bodyPr spcFirstLastPara="1" wrap="square" lIns="438900" tIns="219450" rIns="438900" bIns="219450" anchor="b" anchorCtr="0">
            <a:noAutofit/>
          </a:bodyPr>
          <a:lstStyle>
            <a:lvl1pPr marL="457200" lvl="0" indent="-228600" algn="l">
              <a:spcBef>
                <a:spcPts val="1920"/>
              </a:spcBef>
              <a:spcAft>
                <a:spcPts val="0"/>
              </a:spcAft>
              <a:buClr>
                <a:srgbClr val="888888"/>
              </a:buClr>
              <a:buSzPts val="9600"/>
              <a:buNone/>
              <a:defRPr sz="9600">
                <a:solidFill>
                  <a:srgbClr val="888888"/>
                </a:solidFill>
              </a:defRPr>
            </a:lvl1pPr>
            <a:lvl2pPr marL="914400" lvl="1" indent="-228600" algn="l">
              <a:spcBef>
                <a:spcPts val="1720"/>
              </a:spcBef>
              <a:spcAft>
                <a:spcPts val="0"/>
              </a:spcAft>
              <a:buClr>
                <a:srgbClr val="888888"/>
              </a:buClr>
              <a:buSzPts val="8600"/>
              <a:buNone/>
              <a:defRPr sz="8600">
                <a:solidFill>
                  <a:srgbClr val="888888"/>
                </a:solidFill>
              </a:defRPr>
            </a:lvl2pPr>
            <a:lvl3pPr marL="1371600" lvl="2" indent="-228600" algn="l">
              <a:spcBef>
                <a:spcPts val="1540"/>
              </a:spcBef>
              <a:spcAft>
                <a:spcPts val="0"/>
              </a:spcAft>
              <a:buClr>
                <a:srgbClr val="888888"/>
              </a:buClr>
              <a:buSzPts val="7700"/>
              <a:buNone/>
              <a:defRPr sz="7700">
                <a:solidFill>
                  <a:srgbClr val="888888"/>
                </a:solidFill>
              </a:defRPr>
            </a:lvl3pPr>
            <a:lvl4pPr marL="1828800" lvl="3" indent="-228600" algn="l">
              <a:spcBef>
                <a:spcPts val="1340"/>
              </a:spcBef>
              <a:spcAft>
                <a:spcPts val="0"/>
              </a:spcAft>
              <a:buClr>
                <a:srgbClr val="888888"/>
              </a:buClr>
              <a:buSzPts val="6700"/>
              <a:buNone/>
              <a:defRPr sz="6700">
                <a:solidFill>
                  <a:srgbClr val="888888"/>
                </a:solidFill>
              </a:defRPr>
            </a:lvl4pPr>
            <a:lvl5pPr marL="2286000" lvl="4" indent="-228600" algn="l">
              <a:spcBef>
                <a:spcPts val="1340"/>
              </a:spcBef>
              <a:spcAft>
                <a:spcPts val="0"/>
              </a:spcAft>
              <a:buClr>
                <a:srgbClr val="888888"/>
              </a:buClr>
              <a:buSzPts val="6700"/>
              <a:buNone/>
              <a:defRPr sz="6700">
                <a:solidFill>
                  <a:srgbClr val="888888"/>
                </a:solidFill>
              </a:defRPr>
            </a:lvl5pPr>
            <a:lvl6pPr marL="2743200" lvl="5" indent="-228600" algn="l">
              <a:spcBef>
                <a:spcPts val="1340"/>
              </a:spcBef>
              <a:spcAft>
                <a:spcPts val="0"/>
              </a:spcAft>
              <a:buClr>
                <a:srgbClr val="888888"/>
              </a:buClr>
              <a:buSzPts val="6700"/>
              <a:buNone/>
              <a:defRPr sz="6700">
                <a:solidFill>
                  <a:srgbClr val="888888"/>
                </a:solidFill>
              </a:defRPr>
            </a:lvl6pPr>
            <a:lvl7pPr marL="3200400" lvl="6" indent="-228600" algn="l">
              <a:spcBef>
                <a:spcPts val="1340"/>
              </a:spcBef>
              <a:spcAft>
                <a:spcPts val="0"/>
              </a:spcAft>
              <a:buClr>
                <a:srgbClr val="888888"/>
              </a:buClr>
              <a:buSzPts val="6700"/>
              <a:buNone/>
              <a:defRPr sz="6700">
                <a:solidFill>
                  <a:srgbClr val="888888"/>
                </a:solidFill>
              </a:defRPr>
            </a:lvl7pPr>
            <a:lvl8pPr marL="3657600" lvl="7" indent="-228600" algn="l">
              <a:spcBef>
                <a:spcPts val="1340"/>
              </a:spcBef>
              <a:spcAft>
                <a:spcPts val="0"/>
              </a:spcAft>
              <a:buClr>
                <a:srgbClr val="888888"/>
              </a:buClr>
              <a:buSzPts val="6700"/>
              <a:buNone/>
              <a:defRPr sz="6700">
                <a:solidFill>
                  <a:srgbClr val="888888"/>
                </a:solidFill>
              </a:defRPr>
            </a:lvl8pPr>
            <a:lvl9pPr marL="4114800" lvl="8" indent="-228600" algn="l">
              <a:spcBef>
                <a:spcPts val="1340"/>
              </a:spcBef>
              <a:spcAft>
                <a:spcPts val="0"/>
              </a:spcAft>
              <a:buClr>
                <a:srgbClr val="888888"/>
              </a:buClr>
              <a:buSzPts val="6700"/>
              <a:buNone/>
              <a:defRPr sz="6700">
                <a:solidFill>
                  <a:srgbClr val="888888"/>
                </a:solidFill>
              </a:defRPr>
            </a:lvl9pPr>
          </a:lstStyle>
          <a:p>
            <a:endParaRPr/>
          </a:p>
        </p:txBody>
      </p:sp>
      <p:sp>
        <p:nvSpPr>
          <p:cNvPr id="30" name="Google Shape;30;p4"/>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2194560" y="1318262"/>
            <a:ext cx="39502081" cy="54864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10530843" y="36865563"/>
            <a:ext cx="94442282" cy="104279697"/>
          </a:xfrm>
          <a:prstGeom prst="rect">
            <a:avLst/>
          </a:prstGeom>
          <a:noFill/>
          <a:ln>
            <a:noFill/>
          </a:ln>
        </p:spPr>
        <p:txBody>
          <a:bodyPr spcFirstLastPara="1" wrap="square" lIns="438900" tIns="219450" rIns="438900" bIns="219450" anchor="t" anchorCtr="0">
            <a:noAutofit/>
          </a:bodyPr>
          <a:lstStyle>
            <a:lvl1pPr marL="457200" lvl="0" indent="-1079500" algn="l">
              <a:spcBef>
                <a:spcPts val="2680"/>
              </a:spcBef>
              <a:spcAft>
                <a:spcPts val="0"/>
              </a:spcAft>
              <a:buClr>
                <a:schemeClr val="dk1"/>
              </a:buClr>
              <a:buSzPts val="13400"/>
              <a:buChar char="•"/>
              <a:defRPr sz="13400"/>
            </a:lvl1pPr>
            <a:lvl2pPr marL="914400" lvl="1" indent="-958850" algn="l">
              <a:spcBef>
                <a:spcPts val="2300"/>
              </a:spcBef>
              <a:spcAft>
                <a:spcPts val="0"/>
              </a:spcAft>
              <a:buClr>
                <a:schemeClr val="dk1"/>
              </a:buClr>
              <a:buSzPts val="11500"/>
              <a:buChar char="–"/>
              <a:defRPr sz="11500"/>
            </a:lvl2pPr>
            <a:lvl3pPr marL="1371600" lvl="2" indent="-838200" algn="l">
              <a:spcBef>
                <a:spcPts val="1920"/>
              </a:spcBef>
              <a:spcAft>
                <a:spcPts val="0"/>
              </a:spcAft>
              <a:buClr>
                <a:schemeClr val="dk1"/>
              </a:buClr>
              <a:buSzPts val="9600"/>
              <a:buChar char="•"/>
              <a:defRPr sz="9600"/>
            </a:lvl3pPr>
            <a:lvl4pPr marL="1828800" lvl="3" indent="-774700" algn="l">
              <a:spcBef>
                <a:spcPts val="1720"/>
              </a:spcBef>
              <a:spcAft>
                <a:spcPts val="0"/>
              </a:spcAft>
              <a:buClr>
                <a:schemeClr val="dk1"/>
              </a:buClr>
              <a:buSzPts val="8600"/>
              <a:buChar char="–"/>
              <a:defRPr sz="8600"/>
            </a:lvl4pPr>
            <a:lvl5pPr marL="2286000" lvl="4" indent="-774700" algn="l">
              <a:spcBef>
                <a:spcPts val="1720"/>
              </a:spcBef>
              <a:spcAft>
                <a:spcPts val="0"/>
              </a:spcAft>
              <a:buClr>
                <a:schemeClr val="dk1"/>
              </a:buClr>
              <a:buSzPts val="8600"/>
              <a:buChar char="»"/>
              <a:defRPr sz="8600"/>
            </a:lvl5pPr>
            <a:lvl6pPr marL="2743200" lvl="5" indent="-774700" algn="l">
              <a:spcBef>
                <a:spcPts val="1720"/>
              </a:spcBef>
              <a:spcAft>
                <a:spcPts val="0"/>
              </a:spcAft>
              <a:buClr>
                <a:schemeClr val="dk1"/>
              </a:buClr>
              <a:buSzPts val="8600"/>
              <a:buChar char="•"/>
              <a:defRPr sz="8600"/>
            </a:lvl6pPr>
            <a:lvl7pPr marL="3200400" lvl="6" indent="-774700" algn="l">
              <a:spcBef>
                <a:spcPts val="1720"/>
              </a:spcBef>
              <a:spcAft>
                <a:spcPts val="0"/>
              </a:spcAft>
              <a:buClr>
                <a:schemeClr val="dk1"/>
              </a:buClr>
              <a:buSzPts val="8600"/>
              <a:buChar char="•"/>
              <a:defRPr sz="8600"/>
            </a:lvl7pPr>
            <a:lvl8pPr marL="3657600" lvl="7" indent="-774700" algn="l">
              <a:spcBef>
                <a:spcPts val="1720"/>
              </a:spcBef>
              <a:spcAft>
                <a:spcPts val="0"/>
              </a:spcAft>
              <a:buClr>
                <a:schemeClr val="dk1"/>
              </a:buClr>
              <a:buSzPts val="8600"/>
              <a:buChar char="•"/>
              <a:defRPr sz="8600"/>
            </a:lvl8pPr>
            <a:lvl9pPr marL="4114800" lvl="8" indent="-774700" algn="l">
              <a:spcBef>
                <a:spcPts val="1720"/>
              </a:spcBef>
              <a:spcAft>
                <a:spcPts val="0"/>
              </a:spcAft>
              <a:buClr>
                <a:schemeClr val="dk1"/>
              </a:buClr>
              <a:buSzPts val="8600"/>
              <a:buChar char="•"/>
              <a:defRPr sz="8600"/>
            </a:lvl9pPr>
          </a:lstStyle>
          <a:p>
            <a:endParaRPr/>
          </a:p>
        </p:txBody>
      </p:sp>
      <p:sp>
        <p:nvSpPr>
          <p:cNvPr id="36" name="Google Shape;36;p5"/>
          <p:cNvSpPr txBox="1">
            <a:spLocks noGrp="1"/>
          </p:cNvSpPr>
          <p:nvPr>
            <p:ph type="body" idx="2"/>
          </p:nvPr>
        </p:nvSpPr>
        <p:spPr>
          <a:xfrm>
            <a:off x="105704638" y="36865563"/>
            <a:ext cx="94442282" cy="104279697"/>
          </a:xfrm>
          <a:prstGeom prst="rect">
            <a:avLst/>
          </a:prstGeom>
          <a:noFill/>
          <a:ln>
            <a:noFill/>
          </a:ln>
        </p:spPr>
        <p:txBody>
          <a:bodyPr spcFirstLastPara="1" wrap="square" lIns="438900" tIns="219450" rIns="438900" bIns="219450" anchor="t" anchorCtr="0">
            <a:noAutofit/>
          </a:bodyPr>
          <a:lstStyle>
            <a:lvl1pPr marL="457200" lvl="0" indent="-1079500" algn="l">
              <a:spcBef>
                <a:spcPts val="2680"/>
              </a:spcBef>
              <a:spcAft>
                <a:spcPts val="0"/>
              </a:spcAft>
              <a:buClr>
                <a:schemeClr val="dk1"/>
              </a:buClr>
              <a:buSzPts val="13400"/>
              <a:buChar char="•"/>
              <a:defRPr sz="13400"/>
            </a:lvl1pPr>
            <a:lvl2pPr marL="914400" lvl="1" indent="-958850" algn="l">
              <a:spcBef>
                <a:spcPts val="2300"/>
              </a:spcBef>
              <a:spcAft>
                <a:spcPts val="0"/>
              </a:spcAft>
              <a:buClr>
                <a:schemeClr val="dk1"/>
              </a:buClr>
              <a:buSzPts val="11500"/>
              <a:buChar char="–"/>
              <a:defRPr sz="11500"/>
            </a:lvl2pPr>
            <a:lvl3pPr marL="1371600" lvl="2" indent="-838200" algn="l">
              <a:spcBef>
                <a:spcPts val="1920"/>
              </a:spcBef>
              <a:spcAft>
                <a:spcPts val="0"/>
              </a:spcAft>
              <a:buClr>
                <a:schemeClr val="dk1"/>
              </a:buClr>
              <a:buSzPts val="9600"/>
              <a:buChar char="•"/>
              <a:defRPr sz="9600"/>
            </a:lvl3pPr>
            <a:lvl4pPr marL="1828800" lvl="3" indent="-774700" algn="l">
              <a:spcBef>
                <a:spcPts val="1720"/>
              </a:spcBef>
              <a:spcAft>
                <a:spcPts val="0"/>
              </a:spcAft>
              <a:buClr>
                <a:schemeClr val="dk1"/>
              </a:buClr>
              <a:buSzPts val="8600"/>
              <a:buChar char="–"/>
              <a:defRPr sz="8600"/>
            </a:lvl4pPr>
            <a:lvl5pPr marL="2286000" lvl="4" indent="-774700" algn="l">
              <a:spcBef>
                <a:spcPts val="1720"/>
              </a:spcBef>
              <a:spcAft>
                <a:spcPts val="0"/>
              </a:spcAft>
              <a:buClr>
                <a:schemeClr val="dk1"/>
              </a:buClr>
              <a:buSzPts val="8600"/>
              <a:buChar char="»"/>
              <a:defRPr sz="8600"/>
            </a:lvl5pPr>
            <a:lvl6pPr marL="2743200" lvl="5" indent="-774700" algn="l">
              <a:spcBef>
                <a:spcPts val="1720"/>
              </a:spcBef>
              <a:spcAft>
                <a:spcPts val="0"/>
              </a:spcAft>
              <a:buClr>
                <a:schemeClr val="dk1"/>
              </a:buClr>
              <a:buSzPts val="8600"/>
              <a:buChar char="•"/>
              <a:defRPr sz="8600"/>
            </a:lvl6pPr>
            <a:lvl7pPr marL="3200400" lvl="6" indent="-774700" algn="l">
              <a:spcBef>
                <a:spcPts val="1720"/>
              </a:spcBef>
              <a:spcAft>
                <a:spcPts val="0"/>
              </a:spcAft>
              <a:buClr>
                <a:schemeClr val="dk1"/>
              </a:buClr>
              <a:buSzPts val="8600"/>
              <a:buChar char="•"/>
              <a:defRPr sz="8600"/>
            </a:lvl7pPr>
            <a:lvl8pPr marL="3657600" lvl="7" indent="-774700" algn="l">
              <a:spcBef>
                <a:spcPts val="1720"/>
              </a:spcBef>
              <a:spcAft>
                <a:spcPts val="0"/>
              </a:spcAft>
              <a:buClr>
                <a:schemeClr val="dk1"/>
              </a:buClr>
              <a:buSzPts val="8600"/>
              <a:buChar char="•"/>
              <a:defRPr sz="8600"/>
            </a:lvl8pPr>
            <a:lvl9pPr marL="4114800" lvl="8" indent="-774700" algn="l">
              <a:spcBef>
                <a:spcPts val="1720"/>
              </a:spcBef>
              <a:spcAft>
                <a:spcPts val="0"/>
              </a:spcAft>
              <a:buClr>
                <a:schemeClr val="dk1"/>
              </a:buClr>
              <a:buSzPts val="8600"/>
              <a:buChar char="•"/>
              <a:defRPr sz="8600"/>
            </a:lvl9pPr>
          </a:lstStyle>
          <a:p>
            <a:endParaRPr/>
          </a:p>
        </p:txBody>
      </p:sp>
      <p:sp>
        <p:nvSpPr>
          <p:cNvPr id="37" name="Google Shape;37;p5"/>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2194560" y="1318262"/>
            <a:ext cx="39502081" cy="54864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Clr>
                <a:schemeClr val="dk1"/>
              </a:buClr>
              <a:buSzPts val="21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2194561" y="7368543"/>
            <a:ext cx="19392903" cy="3070858"/>
          </a:xfrm>
          <a:prstGeom prst="rect">
            <a:avLst/>
          </a:prstGeom>
          <a:noFill/>
          <a:ln>
            <a:noFill/>
          </a:ln>
        </p:spPr>
        <p:txBody>
          <a:bodyPr spcFirstLastPara="1" wrap="square" lIns="438900" tIns="219450" rIns="438900" bIns="219450" anchor="b" anchorCtr="0">
            <a:noAutofit/>
          </a:bodyPr>
          <a:lstStyle>
            <a:lvl1pPr marL="457200" lvl="0" indent="-228600" algn="l">
              <a:spcBef>
                <a:spcPts val="2300"/>
              </a:spcBef>
              <a:spcAft>
                <a:spcPts val="0"/>
              </a:spcAft>
              <a:buClr>
                <a:schemeClr val="dk1"/>
              </a:buClr>
              <a:buSzPts val="11500"/>
              <a:buNone/>
              <a:defRPr sz="11500" b="1"/>
            </a:lvl1pPr>
            <a:lvl2pPr marL="914400" lvl="1" indent="-228600" algn="l">
              <a:spcBef>
                <a:spcPts val="1920"/>
              </a:spcBef>
              <a:spcAft>
                <a:spcPts val="0"/>
              </a:spcAft>
              <a:buClr>
                <a:schemeClr val="dk1"/>
              </a:buClr>
              <a:buSzPts val="9600"/>
              <a:buNone/>
              <a:defRPr sz="9600" b="1"/>
            </a:lvl2pPr>
            <a:lvl3pPr marL="1371600" lvl="2" indent="-228600" algn="l">
              <a:spcBef>
                <a:spcPts val="1720"/>
              </a:spcBef>
              <a:spcAft>
                <a:spcPts val="0"/>
              </a:spcAft>
              <a:buClr>
                <a:schemeClr val="dk1"/>
              </a:buClr>
              <a:buSzPts val="8600"/>
              <a:buNone/>
              <a:defRPr sz="8600" b="1"/>
            </a:lvl3pPr>
            <a:lvl4pPr marL="1828800" lvl="3" indent="-228600" algn="l">
              <a:spcBef>
                <a:spcPts val="1540"/>
              </a:spcBef>
              <a:spcAft>
                <a:spcPts val="0"/>
              </a:spcAft>
              <a:buClr>
                <a:schemeClr val="dk1"/>
              </a:buClr>
              <a:buSzPts val="7700"/>
              <a:buNone/>
              <a:defRPr sz="7700" b="1"/>
            </a:lvl4pPr>
            <a:lvl5pPr marL="2286000" lvl="4" indent="-228600" algn="l">
              <a:spcBef>
                <a:spcPts val="1540"/>
              </a:spcBef>
              <a:spcAft>
                <a:spcPts val="0"/>
              </a:spcAft>
              <a:buClr>
                <a:schemeClr val="dk1"/>
              </a:buClr>
              <a:buSzPts val="7700"/>
              <a:buNone/>
              <a:defRPr sz="7700" b="1"/>
            </a:lvl5pPr>
            <a:lvl6pPr marL="2743200" lvl="5" indent="-228600" algn="l">
              <a:spcBef>
                <a:spcPts val="1540"/>
              </a:spcBef>
              <a:spcAft>
                <a:spcPts val="0"/>
              </a:spcAft>
              <a:buClr>
                <a:schemeClr val="dk1"/>
              </a:buClr>
              <a:buSzPts val="7700"/>
              <a:buNone/>
              <a:defRPr sz="7700" b="1"/>
            </a:lvl6pPr>
            <a:lvl7pPr marL="3200400" lvl="6" indent="-228600" algn="l">
              <a:spcBef>
                <a:spcPts val="1540"/>
              </a:spcBef>
              <a:spcAft>
                <a:spcPts val="0"/>
              </a:spcAft>
              <a:buClr>
                <a:schemeClr val="dk1"/>
              </a:buClr>
              <a:buSzPts val="7700"/>
              <a:buNone/>
              <a:defRPr sz="7700" b="1"/>
            </a:lvl7pPr>
            <a:lvl8pPr marL="3657600" lvl="7" indent="-228600" algn="l">
              <a:spcBef>
                <a:spcPts val="1540"/>
              </a:spcBef>
              <a:spcAft>
                <a:spcPts val="0"/>
              </a:spcAft>
              <a:buClr>
                <a:schemeClr val="dk1"/>
              </a:buClr>
              <a:buSzPts val="7700"/>
              <a:buNone/>
              <a:defRPr sz="7700" b="1"/>
            </a:lvl8pPr>
            <a:lvl9pPr marL="4114800" lvl="8" indent="-228600" algn="l">
              <a:spcBef>
                <a:spcPts val="1540"/>
              </a:spcBef>
              <a:spcAft>
                <a:spcPts val="0"/>
              </a:spcAft>
              <a:buClr>
                <a:schemeClr val="dk1"/>
              </a:buClr>
              <a:buSzPts val="7700"/>
              <a:buNone/>
              <a:defRPr sz="7700" b="1"/>
            </a:lvl9pPr>
          </a:lstStyle>
          <a:p>
            <a:endParaRPr/>
          </a:p>
        </p:txBody>
      </p:sp>
      <p:sp>
        <p:nvSpPr>
          <p:cNvPr id="43" name="Google Shape;43;p6"/>
          <p:cNvSpPr txBox="1">
            <a:spLocks noGrp="1"/>
          </p:cNvSpPr>
          <p:nvPr>
            <p:ph type="body" idx="2"/>
          </p:nvPr>
        </p:nvSpPr>
        <p:spPr>
          <a:xfrm>
            <a:off x="2194561" y="10439401"/>
            <a:ext cx="19392903" cy="18966182"/>
          </a:xfrm>
          <a:prstGeom prst="rect">
            <a:avLst/>
          </a:prstGeom>
          <a:noFill/>
          <a:ln>
            <a:noFill/>
          </a:ln>
        </p:spPr>
        <p:txBody>
          <a:bodyPr spcFirstLastPara="1" wrap="square" lIns="438900" tIns="219450" rIns="438900" bIns="219450" anchor="t" anchorCtr="0">
            <a:noAutofit/>
          </a:bodyPr>
          <a:lstStyle>
            <a:lvl1pPr marL="457200" lvl="0" indent="-958850" algn="l">
              <a:spcBef>
                <a:spcPts val="2300"/>
              </a:spcBef>
              <a:spcAft>
                <a:spcPts val="0"/>
              </a:spcAft>
              <a:buClr>
                <a:schemeClr val="dk1"/>
              </a:buClr>
              <a:buSzPts val="11500"/>
              <a:buChar char="•"/>
              <a:defRPr sz="11500"/>
            </a:lvl1pPr>
            <a:lvl2pPr marL="914400" lvl="1" indent="-838200" algn="l">
              <a:spcBef>
                <a:spcPts val="1920"/>
              </a:spcBef>
              <a:spcAft>
                <a:spcPts val="0"/>
              </a:spcAft>
              <a:buClr>
                <a:schemeClr val="dk1"/>
              </a:buClr>
              <a:buSzPts val="9600"/>
              <a:buChar char="–"/>
              <a:defRPr sz="9600"/>
            </a:lvl2pPr>
            <a:lvl3pPr marL="1371600" lvl="2" indent="-774700" algn="l">
              <a:spcBef>
                <a:spcPts val="1720"/>
              </a:spcBef>
              <a:spcAft>
                <a:spcPts val="0"/>
              </a:spcAft>
              <a:buClr>
                <a:schemeClr val="dk1"/>
              </a:buClr>
              <a:buSzPts val="8600"/>
              <a:buChar char="•"/>
              <a:defRPr sz="8600"/>
            </a:lvl3pPr>
            <a:lvl4pPr marL="1828800" lvl="3" indent="-717550" algn="l">
              <a:spcBef>
                <a:spcPts val="1540"/>
              </a:spcBef>
              <a:spcAft>
                <a:spcPts val="0"/>
              </a:spcAft>
              <a:buClr>
                <a:schemeClr val="dk1"/>
              </a:buClr>
              <a:buSzPts val="7700"/>
              <a:buChar char="–"/>
              <a:defRPr sz="7700"/>
            </a:lvl4pPr>
            <a:lvl5pPr marL="2286000" lvl="4" indent="-717550" algn="l">
              <a:spcBef>
                <a:spcPts val="1540"/>
              </a:spcBef>
              <a:spcAft>
                <a:spcPts val="0"/>
              </a:spcAft>
              <a:buClr>
                <a:schemeClr val="dk1"/>
              </a:buClr>
              <a:buSzPts val="7700"/>
              <a:buChar char="»"/>
              <a:defRPr sz="7700"/>
            </a:lvl5pPr>
            <a:lvl6pPr marL="2743200" lvl="5" indent="-717550" algn="l">
              <a:spcBef>
                <a:spcPts val="1540"/>
              </a:spcBef>
              <a:spcAft>
                <a:spcPts val="0"/>
              </a:spcAft>
              <a:buClr>
                <a:schemeClr val="dk1"/>
              </a:buClr>
              <a:buSzPts val="7700"/>
              <a:buChar char="•"/>
              <a:defRPr sz="7700"/>
            </a:lvl6pPr>
            <a:lvl7pPr marL="3200400" lvl="6" indent="-717550" algn="l">
              <a:spcBef>
                <a:spcPts val="1540"/>
              </a:spcBef>
              <a:spcAft>
                <a:spcPts val="0"/>
              </a:spcAft>
              <a:buClr>
                <a:schemeClr val="dk1"/>
              </a:buClr>
              <a:buSzPts val="7700"/>
              <a:buChar char="•"/>
              <a:defRPr sz="7700"/>
            </a:lvl7pPr>
            <a:lvl8pPr marL="3657600" lvl="7" indent="-717550" algn="l">
              <a:spcBef>
                <a:spcPts val="1540"/>
              </a:spcBef>
              <a:spcAft>
                <a:spcPts val="0"/>
              </a:spcAft>
              <a:buClr>
                <a:schemeClr val="dk1"/>
              </a:buClr>
              <a:buSzPts val="7700"/>
              <a:buChar char="•"/>
              <a:defRPr sz="7700"/>
            </a:lvl8pPr>
            <a:lvl9pPr marL="4114800" lvl="8" indent="-717550" algn="l">
              <a:spcBef>
                <a:spcPts val="1540"/>
              </a:spcBef>
              <a:spcAft>
                <a:spcPts val="0"/>
              </a:spcAft>
              <a:buClr>
                <a:schemeClr val="dk1"/>
              </a:buClr>
              <a:buSzPts val="7700"/>
              <a:buChar char="•"/>
              <a:defRPr sz="7700"/>
            </a:lvl9pPr>
          </a:lstStyle>
          <a:p>
            <a:endParaRPr/>
          </a:p>
        </p:txBody>
      </p:sp>
      <p:sp>
        <p:nvSpPr>
          <p:cNvPr id="44" name="Google Shape;44;p6"/>
          <p:cNvSpPr txBox="1">
            <a:spLocks noGrp="1"/>
          </p:cNvSpPr>
          <p:nvPr>
            <p:ph type="body" idx="3"/>
          </p:nvPr>
        </p:nvSpPr>
        <p:spPr>
          <a:xfrm>
            <a:off x="22296123" y="7368543"/>
            <a:ext cx="19400519" cy="3070858"/>
          </a:xfrm>
          <a:prstGeom prst="rect">
            <a:avLst/>
          </a:prstGeom>
          <a:noFill/>
          <a:ln>
            <a:noFill/>
          </a:ln>
        </p:spPr>
        <p:txBody>
          <a:bodyPr spcFirstLastPara="1" wrap="square" lIns="438900" tIns="219450" rIns="438900" bIns="219450" anchor="b" anchorCtr="0">
            <a:noAutofit/>
          </a:bodyPr>
          <a:lstStyle>
            <a:lvl1pPr marL="457200" lvl="0" indent="-228600" algn="l">
              <a:spcBef>
                <a:spcPts val="2300"/>
              </a:spcBef>
              <a:spcAft>
                <a:spcPts val="0"/>
              </a:spcAft>
              <a:buClr>
                <a:schemeClr val="dk1"/>
              </a:buClr>
              <a:buSzPts val="11500"/>
              <a:buNone/>
              <a:defRPr sz="11500" b="1"/>
            </a:lvl1pPr>
            <a:lvl2pPr marL="914400" lvl="1" indent="-228600" algn="l">
              <a:spcBef>
                <a:spcPts val="1920"/>
              </a:spcBef>
              <a:spcAft>
                <a:spcPts val="0"/>
              </a:spcAft>
              <a:buClr>
                <a:schemeClr val="dk1"/>
              </a:buClr>
              <a:buSzPts val="9600"/>
              <a:buNone/>
              <a:defRPr sz="9600" b="1"/>
            </a:lvl2pPr>
            <a:lvl3pPr marL="1371600" lvl="2" indent="-228600" algn="l">
              <a:spcBef>
                <a:spcPts val="1720"/>
              </a:spcBef>
              <a:spcAft>
                <a:spcPts val="0"/>
              </a:spcAft>
              <a:buClr>
                <a:schemeClr val="dk1"/>
              </a:buClr>
              <a:buSzPts val="8600"/>
              <a:buNone/>
              <a:defRPr sz="8600" b="1"/>
            </a:lvl3pPr>
            <a:lvl4pPr marL="1828800" lvl="3" indent="-228600" algn="l">
              <a:spcBef>
                <a:spcPts val="1540"/>
              </a:spcBef>
              <a:spcAft>
                <a:spcPts val="0"/>
              </a:spcAft>
              <a:buClr>
                <a:schemeClr val="dk1"/>
              </a:buClr>
              <a:buSzPts val="7700"/>
              <a:buNone/>
              <a:defRPr sz="7700" b="1"/>
            </a:lvl4pPr>
            <a:lvl5pPr marL="2286000" lvl="4" indent="-228600" algn="l">
              <a:spcBef>
                <a:spcPts val="1540"/>
              </a:spcBef>
              <a:spcAft>
                <a:spcPts val="0"/>
              </a:spcAft>
              <a:buClr>
                <a:schemeClr val="dk1"/>
              </a:buClr>
              <a:buSzPts val="7700"/>
              <a:buNone/>
              <a:defRPr sz="7700" b="1"/>
            </a:lvl5pPr>
            <a:lvl6pPr marL="2743200" lvl="5" indent="-228600" algn="l">
              <a:spcBef>
                <a:spcPts val="1540"/>
              </a:spcBef>
              <a:spcAft>
                <a:spcPts val="0"/>
              </a:spcAft>
              <a:buClr>
                <a:schemeClr val="dk1"/>
              </a:buClr>
              <a:buSzPts val="7700"/>
              <a:buNone/>
              <a:defRPr sz="7700" b="1"/>
            </a:lvl6pPr>
            <a:lvl7pPr marL="3200400" lvl="6" indent="-228600" algn="l">
              <a:spcBef>
                <a:spcPts val="1540"/>
              </a:spcBef>
              <a:spcAft>
                <a:spcPts val="0"/>
              </a:spcAft>
              <a:buClr>
                <a:schemeClr val="dk1"/>
              </a:buClr>
              <a:buSzPts val="7700"/>
              <a:buNone/>
              <a:defRPr sz="7700" b="1"/>
            </a:lvl7pPr>
            <a:lvl8pPr marL="3657600" lvl="7" indent="-228600" algn="l">
              <a:spcBef>
                <a:spcPts val="1540"/>
              </a:spcBef>
              <a:spcAft>
                <a:spcPts val="0"/>
              </a:spcAft>
              <a:buClr>
                <a:schemeClr val="dk1"/>
              </a:buClr>
              <a:buSzPts val="7700"/>
              <a:buNone/>
              <a:defRPr sz="7700" b="1"/>
            </a:lvl8pPr>
            <a:lvl9pPr marL="4114800" lvl="8" indent="-228600" algn="l">
              <a:spcBef>
                <a:spcPts val="1540"/>
              </a:spcBef>
              <a:spcAft>
                <a:spcPts val="0"/>
              </a:spcAft>
              <a:buClr>
                <a:schemeClr val="dk1"/>
              </a:buClr>
              <a:buSzPts val="7700"/>
              <a:buNone/>
              <a:defRPr sz="7700" b="1"/>
            </a:lvl9pPr>
          </a:lstStyle>
          <a:p>
            <a:endParaRPr/>
          </a:p>
        </p:txBody>
      </p:sp>
      <p:sp>
        <p:nvSpPr>
          <p:cNvPr id="45" name="Google Shape;45;p6"/>
          <p:cNvSpPr txBox="1">
            <a:spLocks noGrp="1"/>
          </p:cNvSpPr>
          <p:nvPr>
            <p:ph type="body" idx="4"/>
          </p:nvPr>
        </p:nvSpPr>
        <p:spPr>
          <a:xfrm>
            <a:off x="22296123" y="10439401"/>
            <a:ext cx="19400519" cy="18966182"/>
          </a:xfrm>
          <a:prstGeom prst="rect">
            <a:avLst/>
          </a:prstGeom>
          <a:noFill/>
          <a:ln>
            <a:noFill/>
          </a:ln>
        </p:spPr>
        <p:txBody>
          <a:bodyPr spcFirstLastPara="1" wrap="square" lIns="438900" tIns="219450" rIns="438900" bIns="219450" anchor="t" anchorCtr="0">
            <a:noAutofit/>
          </a:bodyPr>
          <a:lstStyle>
            <a:lvl1pPr marL="457200" lvl="0" indent="-958850" algn="l">
              <a:spcBef>
                <a:spcPts val="2300"/>
              </a:spcBef>
              <a:spcAft>
                <a:spcPts val="0"/>
              </a:spcAft>
              <a:buClr>
                <a:schemeClr val="dk1"/>
              </a:buClr>
              <a:buSzPts val="11500"/>
              <a:buChar char="•"/>
              <a:defRPr sz="11500"/>
            </a:lvl1pPr>
            <a:lvl2pPr marL="914400" lvl="1" indent="-838200" algn="l">
              <a:spcBef>
                <a:spcPts val="1920"/>
              </a:spcBef>
              <a:spcAft>
                <a:spcPts val="0"/>
              </a:spcAft>
              <a:buClr>
                <a:schemeClr val="dk1"/>
              </a:buClr>
              <a:buSzPts val="9600"/>
              <a:buChar char="–"/>
              <a:defRPr sz="9600"/>
            </a:lvl2pPr>
            <a:lvl3pPr marL="1371600" lvl="2" indent="-774700" algn="l">
              <a:spcBef>
                <a:spcPts val="1720"/>
              </a:spcBef>
              <a:spcAft>
                <a:spcPts val="0"/>
              </a:spcAft>
              <a:buClr>
                <a:schemeClr val="dk1"/>
              </a:buClr>
              <a:buSzPts val="8600"/>
              <a:buChar char="•"/>
              <a:defRPr sz="8600"/>
            </a:lvl3pPr>
            <a:lvl4pPr marL="1828800" lvl="3" indent="-717550" algn="l">
              <a:spcBef>
                <a:spcPts val="1540"/>
              </a:spcBef>
              <a:spcAft>
                <a:spcPts val="0"/>
              </a:spcAft>
              <a:buClr>
                <a:schemeClr val="dk1"/>
              </a:buClr>
              <a:buSzPts val="7700"/>
              <a:buChar char="–"/>
              <a:defRPr sz="7700"/>
            </a:lvl4pPr>
            <a:lvl5pPr marL="2286000" lvl="4" indent="-717550" algn="l">
              <a:spcBef>
                <a:spcPts val="1540"/>
              </a:spcBef>
              <a:spcAft>
                <a:spcPts val="0"/>
              </a:spcAft>
              <a:buClr>
                <a:schemeClr val="dk1"/>
              </a:buClr>
              <a:buSzPts val="7700"/>
              <a:buChar char="»"/>
              <a:defRPr sz="7700"/>
            </a:lvl5pPr>
            <a:lvl6pPr marL="2743200" lvl="5" indent="-717550" algn="l">
              <a:spcBef>
                <a:spcPts val="1540"/>
              </a:spcBef>
              <a:spcAft>
                <a:spcPts val="0"/>
              </a:spcAft>
              <a:buClr>
                <a:schemeClr val="dk1"/>
              </a:buClr>
              <a:buSzPts val="7700"/>
              <a:buChar char="•"/>
              <a:defRPr sz="7700"/>
            </a:lvl6pPr>
            <a:lvl7pPr marL="3200400" lvl="6" indent="-717550" algn="l">
              <a:spcBef>
                <a:spcPts val="1540"/>
              </a:spcBef>
              <a:spcAft>
                <a:spcPts val="0"/>
              </a:spcAft>
              <a:buClr>
                <a:schemeClr val="dk1"/>
              </a:buClr>
              <a:buSzPts val="7700"/>
              <a:buChar char="•"/>
              <a:defRPr sz="7700"/>
            </a:lvl7pPr>
            <a:lvl8pPr marL="3657600" lvl="7" indent="-717550" algn="l">
              <a:spcBef>
                <a:spcPts val="1540"/>
              </a:spcBef>
              <a:spcAft>
                <a:spcPts val="0"/>
              </a:spcAft>
              <a:buClr>
                <a:schemeClr val="dk1"/>
              </a:buClr>
              <a:buSzPts val="7700"/>
              <a:buChar char="•"/>
              <a:defRPr sz="7700"/>
            </a:lvl8pPr>
            <a:lvl9pPr marL="4114800" lvl="8" indent="-717550" algn="l">
              <a:spcBef>
                <a:spcPts val="1540"/>
              </a:spcBef>
              <a:spcAft>
                <a:spcPts val="0"/>
              </a:spcAft>
              <a:buClr>
                <a:schemeClr val="dk1"/>
              </a:buClr>
              <a:buSzPts val="7700"/>
              <a:buChar char="•"/>
              <a:defRPr sz="7700"/>
            </a:lvl9pPr>
          </a:lstStyle>
          <a:p>
            <a:endParaRPr/>
          </a:p>
        </p:txBody>
      </p:sp>
      <p:sp>
        <p:nvSpPr>
          <p:cNvPr id="46" name="Google Shape;46;p6"/>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2194560" y="1318262"/>
            <a:ext cx="39502081" cy="54864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2194563" y="1310640"/>
            <a:ext cx="14439903" cy="5577840"/>
          </a:xfrm>
          <a:prstGeom prst="rect">
            <a:avLst/>
          </a:prstGeom>
          <a:noFill/>
          <a:ln>
            <a:noFill/>
          </a:ln>
        </p:spPr>
        <p:txBody>
          <a:bodyPr spcFirstLastPara="1" wrap="square" lIns="438900" tIns="219450" rIns="438900" bIns="219450" anchor="b" anchorCtr="0">
            <a:noAutofit/>
          </a:bodyPr>
          <a:lstStyle>
            <a:lvl1pPr lvl="0" algn="l">
              <a:spcBef>
                <a:spcPts val="0"/>
              </a:spcBef>
              <a:spcAft>
                <a:spcPts val="0"/>
              </a:spcAft>
              <a:buClr>
                <a:schemeClr val="dk1"/>
              </a:buClr>
              <a:buSzPts val="9600"/>
              <a:buFont typeface="Calibri"/>
              <a:buNone/>
              <a:defRPr sz="9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17160241" y="1310644"/>
            <a:ext cx="24536399" cy="28094942"/>
          </a:xfrm>
          <a:prstGeom prst="rect">
            <a:avLst/>
          </a:prstGeom>
          <a:noFill/>
          <a:ln>
            <a:noFill/>
          </a:ln>
        </p:spPr>
        <p:txBody>
          <a:bodyPr spcFirstLastPara="1" wrap="square" lIns="438900" tIns="219450" rIns="438900" bIns="219450" anchor="t" anchorCtr="0">
            <a:noAutofit/>
          </a:bodyPr>
          <a:lstStyle>
            <a:lvl1pPr marL="457200" lvl="0" indent="-1206500" algn="l">
              <a:spcBef>
                <a:spcPts val="3080"/>
              </a:spcBef>
              <a:spcAft>
                <a:spcPts val="0"/>
              </a:spcAft>
              <a:buClr>
                <a:schemeClr val="dk1"/>
              </a:buClr>
              <a:buSzPts val="15400"/>
              <a:buChar char="•"/>
              <a:defRPr sz="15400"/>
            </a:lvl1pPr>
            <a:lvl2pPr marL="914400" lvl="1" indent="-1079500" algn="l">
              <a:spcBef>
                <a:spcPts val="2680"/>
              </a:spcBef>
              <a:spcAft>
                <a:spcPts val="0"/>
              </a:spcAft>
              <a:buClr>
                <a:schemeClr val="dk1"/>
              </a:buClr>
              <a:buSzPts val="13400"/>
              <a:buChar char="–"/>
              <a:defRPr sz="13400"/>
            </a:lvl2pPr>
            <a:lvl3pPr marL="1371600" lvl="2" indent="-958850" algn="l">
              <a:spcBef>
                <a:spcPts val="2300"/>
              </a:spcBef>
              <a:spcAft>
                <a:spcPts val="0"/>
              </a:spcAft>
              <a:buClr>
                <a:schemeClr val="dk1"/>
              </a:buClr>
              <a:buSzPts val="11500"/>
              <a:buChar char="•"/>
              <a:defRPr sz="11500"/>
            </a:lvl3pPr>
            <a:lvl4pPr marL="1828800" lvl="3" indent="-838200" algn="l">
              <a:spcBef>
                <a:spcPts val="1920"/>
              </a:spcBef>
              <a:spcAft>
                <a:spcPts val="0"/>
              </a:spcAft>
              <a:buClr>
                <a:schemeClr val="dk1"/>
              </a:buClr>
              <a:buSzPts val="9600"/>
              <a:buChar char="–"/>
              <a:defRPr sz="9600"/>
            </a:lvl4pPr>
            <a:lvl5pPr marL="2286000" lvl="4" indent="-838200" algn="l">
              <a:spcBef>
                <a:spcPts val="1920"/>
              </a:spcBef>
              <a:spcAft>
                <a:spcPts val="0"/>
              </a:spcAft>
              <a:buClr>
                <a:schemeClr val="dk1"/>
              </a:buClr>
              <a:buSzPts val="9600"/>
              <a:buChar char="»"/>
              <a:defRPr sz="9600"/>
            </a:lvl5pPr>
            <a:lvl6pPr marL="2743200" lvl="5" indent="-838200" algn="l">
              <a:spcBef>
                <a:spcPts val="1920"/>
              </a:spcBef>
              <a:spcAft>
                <a:spcPts val="0"/>
              </a:spcAft>
              <a:buClr>
                <a:schemeClr val="dk1"/>
              </a:buClr>
              <a:buSzPts val="9600"/>
              <a:buChar char="•"/>
              <a:defRPr sz="9600"/>
            </a:lvl6pPr>
            <a:lvl7pPr marL="3200400" lvl="6" indent="-838200" algn="l">
              <a:spcBef>
                <a:spcPts val="1920"/>
              </a:spcBef>
              <a:spcAft>
                <a:spcPts val="0"/>
              </a:spcAft>
              <a:buClr>
                <a:schemeClr val="dk1"/>
              </a:buClr>
              <a:buSzPts val="9600"/>
              <a:buChar char="•"/>
              <a:defRPr sz="9600"/>
            </a:lvl7pPr>
            <a:lvl8pPr marL="3657600" lvl="7" indent="-838200" algn="l">
              <a:spcBef>
                <a:spcPts val="1920"/>
              </a:spcBef>
              <a:spcAft>
                <a:spcPts val="0"/>
              </a:spcAft>
              <a:buClr>
                <a:schemeClr val="dk1"/>
              </a:buClr>
              <a:buSzPts val="9600"/>
              <a:buChar char="•"/>
              <a:defRPr sz="9600"/>
            </a:lvl8pPr>
            <a:lvl9pPr marL="4114800" lvl="8" indent="-838200" algn="l">
              <a:spcBef>
                <a:spcPts val="1920"/>
              </a:spcBef>
              <a:spcAft>
                <a:spcPts val="0"/>
              </a:spcAft>
              <a:buClr>
                <a:schemeClr val="dk1"/>
              </a:buClr>
              <a:buSzPts val="9600"/>
              <a:buChar char="•"/>
              <a:defRPr sz="9600"/>
            </a:lvl9pPr>
          </a:lstStyle>
          <a:p>
            <a:endParaRPr/>
          </a:p>
        </p:txBody>
      </p:sp>
      <p:sp>
        <p:nvSpPr>
          <p:cNvPr id="61" name="Google Shape;61;p9"/>
          <p:cNvSpPr txBox="1">
            <a:spLocks noGrp="1"/>
          </p:cNvSpPr>
          <p:nvPr>
            <p:ph type="body" idx="2"/>
          </p:nvPr>
        </p:nvSpPr>
        <p:spPr>
          <a:xfrm>
            <a:off x="2194563" y="6888484"/>
            <a:ext cx="14439903" cy="22517102"/>
          </a:xfrm>
          <a:prstGeom prst="rect">
            <a:avLst/>
          </a:prstGeom>
          <a:noFill/>
          <a:ln>
            <a:noFill/>
          </a:ln>
        </p:spPr>
        <p:txBody>
          <a:bodyPr spcFirstLastPara="1" wrap="square" lIns="438900" tIns="219450" rIns="438900" bIns="219450" anchor="t" anchorCtr="0">
            <a:noAutofit/>
          </a:bodyPr>
          <a:lstStyle>
            <a:lvl1pPr marL="457200" lvl="0" indent="-228600" algn="l">
              <a:spcBef>
                <a:spcPts val="1340"/>
              </a:spcBef>
              <a:spcAft>
                <a:spcPts val="0"/>
              </a:spcAft>
              <a:buClr>
                <a:schemeClr val="dk1"/>
              </a:buClr>
              <a:buSzPts val="6700"/>
              <a:buNone/>
              <a:defRPr sz="6700"/>
            </a:lvl1pPr>
            <a:lvl2pPr marL="914400" lvl="1" indent="-228600" algn="l">
              <a:spcBef>
                <a:spcPts val="1160"/>
              </a:spcBef>
              <a:spcAft>
                <a:spcPts val="0"/>
              </a:spcAft>
              <a:buClr>
                <a:schemeClr val="dk1"/>
              </a:buClr>
              <a:buSzPts val="5800"/>
              <a:buNone/>
              <a:defRPr sz="5800"/>
            </a:lvl2pPr>
            <a:lvl3pPr marL="1371600" lvl="2" indent="-228600" algn="l">
              <a:spcBef>
                <a:spcPts val="960"/>
              </a:spcBef>
              <a:spcAft>
                <a:spcPts val="0"/>
              </a:spcAft>
              <a:buClr>
                <a:schemeClr val="dk1"/>
              </a:buClr>
              <a:buSzPts val="4800"/>
              <a:buNone/>
              <a:defRPr sz="4800"/>
            </a:lvl3pPr>
            <a:lvl4pPr marL="1828800" lvl="3" indent="-228600" algn="l">
              <a:spcBef>
                <a:spcPts val="860"/>
              </a:spcBef>
              <a:spcAft>
                <a:spcPts val="0"/>
              </a:spcAft>
              <a:buClr>
                <a:schemeClr val="dk1"/>
              </a:buClr>
              <a:buSzPts val="4300"/>
              <a:buNone/>
              <a:defRPr sz="4300"/>
            </a:lvl4pPr>
            <a:lvl5pPr marL="2286000" lvl="4" indent="-228600" algn="l">
              <a:spcBef>
                <a:spcPts val="860"/>
              </a:spcBef>
              <a:spcAft>
                <a:spcPts val="0"/>
              </a:spcAft>
              <a:buClr>
                <a:schemeClr val="dk1"/>
              </a:buClr>
              <a:buSzPts val="4300"/>
              <a:buNone/>
              <a:defRPr sz="4300"/>
            </a:lvl5pPr>
            <a:lvl6pPr marL="2743200" lvl="5" indent="-228600" algn="l">
              <a:spcBef>
                <a:spcPts val="860"/>
              </a:spcBef>
              <a:spcAft>
                <a:spcPts val="0"/>
              </a:spcAft>
              <a:buClr>
                <a:schemeClr val="dk1"/>
              </a:buClr>
              <a:buSzPts val="4300"/>
              <a:buNone/>
              <a:defRPr sz="4300"/>
            </a:lvl6pPr>
            <a:lvl7pPr marL="3200400" lvl="6" indent="-228600" algn="l">
              <a:spcBef>
                <a:spcPts val="860"/>
              </a:spcBef>
              <a:spcAft>
                <a:spcPts val="0"/>
              </a:spcAft>
              <a:buClr>
                <a:schemeClr val="dk1"/>
              </a:buClr>
              <a:buSzPts val="4300"/>
              <a:buNone/>
              <a:defRPr sz="4300"/>
            </a:lvl7pPr>
            <a:lvl8pPr marL="3657600" lvl="7" indent="-228600" algn="l">
              <a:spcBef>
                <a:spcPts val="860"/>
              </a:spcBef>
              <a:spcAft>
                <a:spcPts val="0"/>
              </a:spcAft>
              <a:buClr>
                <a:schemeClr val="dk1"/>
              </a:buClr>
              <a:buSzPts val="4300"/>
              <a:buNone/>
              <a:defRPr sz="4300"/>
            </a:lvl8pPr>
            <a:lvl9pPr marL="4114800" lvl="8" indent="-228600" algn="l">
              <a:spcBef>
                <a:spcPts val="860"/>
              </a:spcBef>
              <a:spcAft>
                <a:spcPts val="0"/>
              </a:spcAft>
              <a:buClr>
                <a:schemeClr val="dk1"/>
              </a:buClr>
              <a:buSzPts val="4300"/>
              <a:buNone/>
              <a:defRPr sz="4300"/>
            </a:lvl9pPr>
          </a:lstStyle>
          <a:p>
            <a:endParaRPr/>
          </a:p>
        </p:txBody>
      </p:sp>
      <p:sp>
        <p:nvSpPr>
          <p:cNvPr id="62" name="Google Shape;62;p9"/>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602983" y="23042881"/>
            <a:ext cx="26334721" cy="2720342"/>
          </a:xfrm>
          <a:prstGeom prst="rect">
            <a:avLst/>
          </a:prstGeom>
          <a:noFill/>
          <a:ln>
            <a:noFill/>
          </a:ln>
        </p:spPr>
        <p:txBody>
          <a:bodyPr spcFirstLastPara="1" wrap="square" lIns="438900" tIns="219450" rIns="438900" bIns="219450" anchor="b" anchorCtr="0">
            <a:noAutofit/>
          </a:bodyPr>
          <a:lstStyle>
            <a:lvl1pPr lvl="0" algn="l">
              <a:spcBef>
                <a:spcPts val="0"/>
              </a:spcBef>
              <a:spcAft>
                <a:spcPts val="0"/>
              </a:spcAft>
              <a:buClr>
                <a:schemeClr val="dk1"/>
              </a:buClr>
              <a:buSzPts val="9600"/>
              <a:buFont typeface="Calibri"/>
              <a:buNone/>
              <a:defRPr sz="9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8602983" y="2941320"/>
            <a:ext cx="26334721" cy="19751040"/>
          </a:xfrm>
          <a:prstGeom prst="rect">
            <a:avLst/>
          </a:prstGeom>
          <a:noFill/>
          <a:ln>
            <a:noFill/>
          </a:ln>
        </p:spPr>
        <p:txBody>
          <a:bodyPr spcFirstLastPara="1" wrap="square" lIns="438900" tIns="219450" rIns="438900" bIns="219450" anchor="t" anchorCtr="0">
            <a:noAutofit/>
          </a:bodyPr>
          <a:lstStyle>
            <a:lvl1pPr marR="0" lvl="0" algn="l" rtl="0">
              <a:spcBef>
                <a:spcPts val="3080"/>
              </a:spcBef>
              <a:spcAft>
                <a:spcPts val="0"/>
              </a:spcAft>
              <a:buClr>
                <a:schemeClr val="dk1"/>
              </a:buClr>
              <a:buSzPts val="15400"/>
              <a:buFont typeface="Arial"/>
              <a:buNone/>
              <a:defRPr sz="15400" b="0" i="0" u="none" strike="noStrike" cap="none">
                <a:solidFill>
                  <a:schemeClr val="dk1"/>
                </a:solidFill>
                <a:latin typeface="Calibri"/>
                <a:ea typeface="Calibri"/>
                <a:cs typeface="Calibri"/>
                <a:sym typeface="Calibri"/>
              </a:defRPr>
            </a:lvl1pPr>
            <a:lvl2pPr marR="0" lvl="1" algn="l" rtl="0">
              <a:spcBef>
                <a:spcPts val="2680"/>
              </a:spcBef>
              <a:spcAft>
                <a:spcPts val="0"/>
              </a:spcAft>
              <a:buClr>
                <a:schemeClr val="dk1"/>
              </a:buClr>
              <a:buSzPts val="13400"/>
              <a:buFont typeface="Arial"/>
              <a:buNone/>
              <a:defRPr sz="13400" b="0" i="0" u="none" strike="noStrike" cap="none">
                <a:solidFill>
                  <a:schemeClr val="dk1"/>
                </a:solidFill>
                <a:latin typeface="Calibri"/>
                <a:ea typeface="Calibri"/>
                <a:cs typeface="Calibri"/>
                <a:sym typeface="Calibri"/>
              </a:defRPr>
            </a:lvl2pPr>
            <a:lvl3pPr marR="0" lvl="2" algn="l" rtl="0">
              <a:spcBef>
                <a:spcPts val="2300"/>
              </a:spcBef>
              <a:spcAft>
                <a:spcPts val="0"/>
              </a:spcAft>
              <a:buClr>
                <a:schemeClr val="dk1"/>
              </a:buClr>
              <a:buSzPts val="11500"/>
              <a:buFont typeface="Arial"/>
              <a:buNone/>
              <a:defRPr sz="11500" b="0" i="0" u="none" strike="noStrike" cap="none">
                <a:solidFill>
                  <a:schemeClr val="dk1"/>
                </a:solidFill>
                <a:latin typeface="Calibri"/>
                <a:ea typeface="Calibri"/>
                <a:cs typeface="Calibri"/>
                <a:sym typeface="Calibri"/>
              </a:defRPr>
            </a:lvl3pPr>
            <a:lvl4pPr marR="0" lvl="3"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4pPr>
            <a:lvl5pPr marR="0" lvl="4"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5pPr>
            <a:lvl6pPr marR="0" lvl="5"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6pPr>
            <a:lvl7pPr marR="0" lvl="6"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7pPr>
            <a:lvl8pPr marR="0" lvl="7"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8pPr>
            <a:lvl9pPr marR="0" lvl="8"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602983" y="25763223"/>
            <a:ext cx="26334721" cy="3863338"/>
          </a:xfrm>
          <a:prstGeom prst="rect">
            <a:avLst/>
          </a:prstGeom>
          <a:noFill/>
          <a:ln>
            <a:noFill/>
          </a:ln>
        </p:spPr>
        <p:txBody>
          <a:bodyPr spcFirstLastPara="1" wrap="square" lIns="438900" tIns="219450" rIns="438900" bIns="219450" anchor="t" anchorCtr="0">
            <a:noAutofit/>
          </a:bodyPr>
          <a:lstStyle>
            <a:lvl1pPr marL="457200" lvl="0" indent="-228600" algn="l">
              <a:spcBef>
                <a:spcPts val="1340"/>
              </a:spcBef>
              <a:spcAft>
                <a:spcPts val="0"/>
              </a:spcAft>
              <a:buClr>
                <a:schemeClr val="dk1"/>
              </a:buClr>
              <a:buSzPts val="6700"/>
              <a:buNone/>
              <a:defRPr sz="6700"/>
            </a:lvl1pPr>
            <a:lvl2pPr marL="914400" lvl="1" indent="-228600" algn="l">
              <a:spcBef>
                <a:spcPts val="1160"/>
              </a:spcBef>
              <a:spcAft>
                <a:spcPts val="0"/>
              </a:spcAft>
              <a:buClr>
                <a:schemeClr val="dk1"/>
              </a:buClr>
              <a:buSzPts val="5800"/>
              <a:buNone/>
              <a:defRPr sz="5800"/>
            </a:lvl2pPr>
            <a:lvl3pPr marL="1371600" lvl="2" indent="-228600" algn="l">
              <a:spcBef>
                <a:spcPts val="960"/>
              </a:spcBef>
              <a:spcAft>
                <a:spcPts val="0"/>
              </a:spcAft>
              <a:buClr>
                <a:schemeClr val="dk1"/>
              </a:buClr>
              <a:buSzPts val="4800"/>
              <a:buNone/>
              <a:defRPr sz="4800"/>
            </a:lvl3pPr>
            <a:lvl4pPr marL="1828800" lvl="3" indent="-228600" algn="l">
              <a:spcBef>
                <a:spcPts val="860"/>
              </a:spcBef>
              <a:spcAft>
                <a:spcPts val="0"/>
              </a:spcAft>
              <a:buClr>
                <a:schemeClr val="dk1"/>
              </a:buClr>
              <a:buSzPts val="4300"/>
              <a:buNone/>
              <a:defRPr sz="4300"/>
            </a:lvl4pPr>
            <a:lvl5pPr marL="2286000" lvl="4" indent="-228600" algn="l">
              <a:spcBef>
                <a:spcPts val="860"/>
              </a:spcBef>
              <a:spcAft>
                <a:spcPts val="0"/>
              </a:spcAft>
              <a:buClr>
                <a:schemeClr val="dk1"/>
              </a:buClr>
              <a:buSzPts val="4300"/>
              <a:buNone/>
              <a:defRPr sz="4300"/>
            </a:lvl5pPr>
            <a:lvl6pPr marL="2743200" lvl="5" indent="-228600" algn="l">
              <a:spcBef>
                <a:spcPts val="860"/>
              </a:spcBef>
              <a:spcAft>
                <a:spcPts val="0"/>
              </a:spcAft>
              <a:buClr>
                <a:schemeClr val="dk1"/>
              </a:buClr>
              <a:buSzPts val="4300"/>
              <a:buNone/>
              <a:defRPr sz="4300"/>
            </a:lvl6pPr>
            <a:lvl7pPr marL="3200400" lvl="6" indent="-228600" algn="l">
              <a:spcBef>
                <a:spcPts val="860"/>
              </a:spcBef>
              <a:spcAft>
                <a:spcPts val="0"/>
              </a:spcAft>
              <a:buClr>
                <a:schemeClr val="dk1"/>
              </a:buClr>
              <a:buSzPts val="4300"/>
              <a:buNone/>
              <a:defRPr sz="4300"/>
            </a:lvl7pPr>
            <a:lvl8pPr marL="3657600" lvl="7" indent="-228600" algn="l">
              <a:spcBef>
                <a:spcPts val="860"/>
              </a:spcBef>
              <a:spcAft>
                <a:spcPts val="0"/>
              </a:spcAft>
              <a:buClr>
                <a:schemeClr val="dk1"/>
              </a:buClr>
              <a:buSzPts val="4300"/>
              <a:buNone/>
              <a:defRPr sz="4300"/>
            </a:lvl8pPr>
            <a:lvl9pPr marL="4114800" lvl="8" indent="-228600" algn="l">
              <a:spcBef>
                <a:spcPts val="860"/>
              </a:spcBef>
              <a:spcAft>
                <a:spcPts val="0"/>
              </a:spcAft>
              <a:buClr>
                <a:schemeClr val="dk1"/>
              </a:buClr>
              <a:buSzPts val="4300"/>
              <a:buNone/>
              <a:defRPr sz="4300"/>
            </a:lvl9pPr>
          </a:lstStyle>
          <a:p>
            <a:endParaRPr/>
          </a:p>
        </p:txBody>
      </p:sp>
      <p:sp>
        <p:nvSpPr>
          <p:cNvPr id="69" name="Google Shape;69;p10"/>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hyperlink" Target="https://www.posterpresentations.com/how-to-change-the-research-poster-template-colors.html"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194560" y="1318262"/>
            <a:ext cx="39502081" cy="5486400"/>
          </a:xfrm>
          <a:prstGeom prst="rect">
            <a:avLst/>
          </a:prstGeom>
          <a:noFill/>
          <a:ln>
            <a:noFill/>
          </a:ln>
        </p:spPr>
        <p:txBody>
          <a:bodyPr spcFirstLastPara="1" wrap="square" lIns="438900" tIns="219450" rIns="438900" bIns="219450" anchor="ctr" anchorCtr="0">
            <a:noAutofit/>
          </a:bodyPr>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2194560" y="7680964"/>
            <a:ext cx="39502081" cy="21724621"/>
          </a:xfrm>
          <a:prstGeom prst="rect">
            <a:avLst/>
          </a:prstGeom>
          <a:noFill/>
          <a:ln>
            <a:noFill/>
          </a:ln>
        </p:spPr>
        <p:txBody>
          <a:bodyPr spcFirstLastPara="1" wrap="square" lIns="438900" tIns="219450" rIns="438900" bIns="219450" anchor="t" anchorCtr="0">
            <a:noAutofit/>
          </a:bodyPr>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2194560" y="30510481"/>
            <a:ext cx="10241280" cy="1752600"/>
          </a:xfrm>
          <a:prstGeom prst="rect">
            <a:avLst/>
          </a:prstGeom>
          <a:noFill/>
          <a:ln>
            <a:noFill/>
          </a:ln>
        </p:spPr>
        <p:txBody>
          <a:bodyPr spcFirstLastPara="1" wrap="square" lIns="438900" tIns="219450" rIns="438900" bIns="219450" anchor="ctr" anchorCtr="0">
            <a:noAutofit/>
          </a:bodyPr>
          <a:lstStyle>
            <a:lvl1pPr marR="0" lvl="0" algn="l" rtl="0">
              <a:spcBef>
                <a:spcPts val="0"/>
              </a:spcBef>
              <a:spcAft>
                <a:spcPts val="0"/>
              </a:spcAft>
              <a:buSzPts val="1400"/>
              <a:buNone/>
              <a:defRPr sz="5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14996159" y="30510481"/>
            <a:ext cx="13898880" cy="1752600"/>
          </a:xfrm>
          <a:prstGeom prst="rect">
            <a:avLst/>
          </a:prstGeom>
          <a:noFill/>
          <a:ln>
            <a:noFill/>
          </a:ln>
        </p:spPr>
        <p:txBody>
          <a:bodyPr spcFirstLastPara="1" wrap="square" lIns="438900" tIns="219450" rIns="438900" bIns="219450" anchor="ctr" anchorCtr="0">
            <a:noAutofit/>
          </a:bodyPr>
          <a:lstStyle>
            <a:lvl1pPr marR="0" lvl="0" algn="ctr" rtl="0">
              <a:spcBef>
                <a:spcPts val="0"/>
              </a:spcBef>
              <a:spcAft>
                <a:spcPts val="0"/>
              </a:spcAft>
              <a:buSzPts val="1400"/>
              <a:buNone/>
              <a:defRPr sz="5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b="0" i="0" u="none" strike="noStrike" cap="none">
                <a:solidFill>
                  <a:srgbClr val="888888"/>
                </a:solidFill>
                <a:latin typeface="Calibri"/>
                <a:ea typeface="Calibri"/>
                <a:cs typeface="Calibri"/>
                <a:sym typeface="Calibri"/>
              </a:defRPr>
            </a:lvl1pPr>
            <a:lvl2pPr marL="0" marR="0" lvl="1" indent="0" algn="r" rtl="0">
              <a:spcBef>
                <a:spcPts val="0"/>
              </a:spcBef>
              <a:buNone/>
              <a:defRPr sz="5800" b="0" i="0" u="none" strike="noStrike" cap="none">
                <a:solidFill>
                  <a:srgbClr val="888888"/>
                </a:solidFill>
                <a:latin typeface="Calibri"/>
                <a:ea typeface="Calibri"/>
                <a:cs typeface="Calibri"/>
                <a:sym typeface="Calibri"/>
              </a:defRPr>
            </a:lvl2pPr>
            <a:lvl3pPr marL="0" marR="0" lvl="2" indent="0" algn="r" rtl="0">
              <a:spcBef>
                <a:spcPts val="0"/>
              </a:spcBef>
              <a:buNone/>
              <a:defRPr sz="5800" b="0" i="0" u="none" strike="noStrike" cap="none">
                <a:solidFill>
                  <a:srgbClr val="888888"/>
                </a:solidFill>
                <a:latin typeface="Calibri"/>
                <a:ea typeface="Calibri"/>
                <a:cs typeface="Calibri"/>
                <a:sym typeface="Calibri"/>
              </a:defRPr>
            </a:lvl3pPr>
            <a:lvl4pPr marL="0" marR="0" lvl="3" indent="0" algn="r" rtl="0">
              <a:spcBef>
                <a:spcPts val="0"/>
              </a:spcBef>
              <a:buNone/>
              <a:defRPr sz="5800" b="0" i="0" u="none" strike="noStrike" cap="none">
                <a:solidFill>
                  <a:srgbClr val="888888"/>
                </a:solidFill>
                <a:latin typeface="Calibri"/>
                <a:ea typeface="Calibri"/>
                <a:cs typeface="Calibri"/>
                <a:sym typeface="Calibri"/>
              </a:defRPr>
            </a:lvl4pPr>
            <a:lvl5pPr marL="0" marR="0" lvl="4" indent="0" algn="r" rtl="0">
              <a:spcBef>
                <a:spcPts val="0"/>
              </a:spcBef>
              <a:buNone/>
              <a:defRPr sz="5800" b="0" i="0" u="none" strike="noStrike" cap="none">
                <a:solidFill>
                  <a:srgbClr val="888888"/>
                </a:solidFill>
                <a:latin typeface="Calibri"/>
                <a:ea typeface="Calibri"/>
                <a:cs typeface="Calibri"/>
                <a:sym typeface="Calibri"/>
              </a:defRPr>
            </a:lvl5pPr>
            <a:lvl6pPr marL="0" marR="0" lvl="5" indent="0" algn="r" rtl="0">
              <a:spcBef>
                <a:spcPts val="0"/>
              </a:spcBef>
              <a:buNone/>
              <a:defRPr sz="5800" b="0" i="0" u="none" strike="noStrike" cap="none">
                <a:solidFill>
                  <a:srgbClr val="888888"/>
                </a:solidFill>
                <a:latin typeface="Calibri"/>
                <a:ea typeface="Calibri"/>
                <a:cs typeface="Calibri"/>
                <a:sym typeface="Calibri"/>
              </a:defRPr>
            </a:lvl6pPr>
            <a:lvl7pPr marL="0" marR="0" lvl="6" indent="0" algn="r" rtl="0">
              <a:spcBef>
                <a:spcPts val="0"/>
              </a:spcBef>
              <a:buNone/>
              <a:defRPr sz="5800" b="0" i="0" u="none" strike="noStrike" cap="none">
                <a:solidFill>
                  <a:srgbClr val="888888"/>
                </a:solidFill>
                <a:latin typeface="Calibri"/>
                <a:ea typeface="Calibri"/>
                <a:cs typeface="Calibri"/>
                <a:sym typeface="Calibri"/>
              </a:defRPr>
            </a:lvl7pPr>
            <a:lvl8pPr marL="0" marR="0" lvl="7" indent="0" algn="r" rtl="0">
              <a:spcBef>
                <a:spcPts val="0"/>
              </a:spcBef>
              <a:buNone/>
              <a:defRPr sz="5800" b="0" i="0" u="none" strike="noStrike" cap="none">
                <a:solidFill>
                  <a:srgbClr val="888888"/>
                </a:solidFill>
                <a:latin typeface="Calibri"/>
                <a:ea typeface="Calibri"/>
                <a:cs typeface="Calibri"/>
                <a:sym typeface="Calibri"/>
              </a:defRPr>
            </a:lvl8pPr>
            <a:lvl9pPr marL="0" marR="0" lvl="8" indent="0" algn="r" rtl="0">
              <a:spcBef>
                <a:spcPts val="0"/>
              </a:spcBef>
              <a:buNone/>
              <a:defRPr sz="5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p:nvPr/>
        </p:nvSpPr>
        <p:spPr>
          <a:xfrm>
            <a:off x="1778004" y="32293205"/>
            <a:ext cx="2514600" cy="376090"/>
          </a:xfrm>
          <a:prstGeom prst="rect">
            <a:avLst/>
          </a:prstGeom>
          <a:noFill/>
          <a:ln>
            <a:noFill/>
          </a:ln>
        </p:spPr>
        <p:txBody>
          <a:bodyPr spcFirstLastPara="1" wrap="square" lIns="90525" tIns="45250" rIns="90525" bIns="45250" anchor="t" anchorCtr="0">
            <a:noAutofit/>
          </a:bodyPr>
          <a:lstStyle/>
          <a:p>
            <a:pPr marL="0" marR="0" lvl="0" indent="0" algn="l" rtl="0">
              <a:lnSpc>
                <a:spcPct val="65000"/>
              </a:lnSpc>
              <a:spcBef>
                <a:spcPts val="0"/>
              </a:spcBef>
              <a:spcAft>
                <a:spcPts val="0"/>
              </a:spcAft>
              <a:buNone/>
            </a:pPr>
            <a:r>
              <a:rPr lang="en-US" sz="600" b="1" i="0" u="none" strike="noStrike" cap="none">
                <a:solidFill>
                  <a:srgbClr val="BFBFBF"/>
                </a:solidFill>
                <a:latin typeface="Arial"/>
                <a:ea typeface="Arial"/>
                <a:cs typeface="Arial"/>
                <a:sym typeface="Arial"/>
              </a:rPr>
              <a:t>RESEARCH POSTER PRESENTATION DESIGN © 2019</a:t>
            </a:r>
            <a:endParaRPr sz="1900"/>
          </a:p>
          <a:p>
            <a:pPr marL="0" marR="0" lvl="0" indent="0" algn="l" rtl="0">
              <a:lnSpc>
                <a:spcPct val="65000"/>
              </a:lnSpc>
              <a:spcBef>
                <a:spcPts val="600"/>
              </a:spcBef>
              <a:spcAft>
                <a:spcPts val="0"/>
              </a:spcAft>
              <a:buNone/>
            </a:pPr>
            <a:r>
              <a:rPr lang="en-US" sz="1100" b="1" i="0" u="none" strike="noStrike" cap="none">
                <a:solidFill>
                  <a:srgbClr val="BFBFBF"/>
                </a:solidFill>
                <a:latin typeface="Arial"/>
                <a:ea typeface="Arial"/>
                <a:cs typeface="Arial"/>
                <a:sym typeface="Arial"/>
              </a:rPr>
              <a:t>www.PosterPresentations.com</a:t>
            </a:r>
            <a:endParaRPr sz="1900"/>
          </a:p>
        </p:txBody>
      </p:sp>
      <p:graphicFrame>
        <p:nvGraphicFramePr>
          <p:cNvPr id="86" name="Google Shape;86;p13"/>
          <p:cNvGraphicFramePr/>
          <p:nvPr/>
        </p:nvGraphicFramePr>
        <p:xfrm>
          <a:off x="-8539526" y="97971"/>
          <a:ext cx="8133125" cy="34014590"/>
        </p:xfrm>
        <a:graphic>
          <a:graphicData uri="http://schemas.openxmlformats.org/drawingml/2006/table">
            <a:tbl>
              <a:tblPr firstRow="1" bandRow="1">
                <a:noFill/>
                <a:tableStyleId>{75CE3A5D-9B4A-476B-8848-5FAE02A942BD}</a:tableStyleId>
              </a:tblPr>
              <a:tblGrid>
                <a:gridCol w="3487425">
                  <a:extLst>
                    <a:ext uri="{9D8B030D-6E8A-4147-A177-3AD203B41FA5}">
                      <a16:colId xmlns:a16="http://schemas.microsoft.com/office/drawing/2014/main" val="20000"/>
                    </a:ext>
                  </a:extLst>
                </a:gridCol>
                <a:gridCol w="4645700">
                  <a:extLst>
                    <a:ext uri="{9D8B030D-6E8A-4147-A177-3AD203B41FA5}">
                      <a16:colId xmlns:a16="http://schemas.microsoft.com/office/drawing/2014/main" val="20001"/>
                    </a:ext>
                  </a:extLst>
                </a:gridCol>
              </a:tblGrid>
              <a:tr h="1210225">
                <a:tc gridSpan="2">
                  <a:txBody>
                    <a:bodyPr/>
                    <a:lstStyle/>
                    <a:p>
                      <a:pPr marL="0" marR="0" lvl="0" indent="0" algn="ctr" rtl="0">
                        <a:lnSpc>
                          <a:spcPct val="100000"/>
                        </a:lnSpc>
                        <a:spcBef>
                          <a:spcPts val="0"/>
                        </a:spcBef>
                        <a:spcAft>
                          <a:spcPts val="0"/>
                        </a:spcAft>
                        <a:buClr>
                          <a:srgbClr val="1F3A4E"/>
                        </a:buClr>
                        <a:buSzPts val="3600"/>
                        <a:buFont typeface="Arial Black"/>
                        <a:buNone/>
                      </a:pPr>
                      <a:r>
                        <a:rPr lang="en-US" sz="3600" b="0" u="none" strike="noStrike" cap="none">
                          <a:solidFill>
                            <a:srgbClr val="1F3A4E"/>
                          </a:solidFill>
                          <a:latin typeface="Arial Black"/>
                          <a:ea typeface="Arial Black"/>
                          <a:cs typeface="Arial Black"/>
                          <a:sym typeface="Arial Black"/>
                        </a:rPr>
                        <a:t>QUICK START GUIDE</a:t>
                      </a:r>
                      <a:br>
                        <a:rPr lang="en-US" sz="3600" b="0" u="none" strike="noStrike" cap="none">
                          <a:solidFill>
                            <a:srgbClr val="1F3A4E"/>
                          </a:solidFill>
                          <a:latin typeface="Arial Black"/>
                          <a:ea typeface="Arial Black"/>
                          <a:cs typeface="Arial Black"/>
                          <a:sym typeface="Arial Black"/>
                        </a:rPr>
                      </a:br>
                      <a:r>
                        <a:rPr lang="en-US" sz="2700" b="1" u="none" strike="noStrike" cap="none">
                          <a:solidFill>
                            <a:srgbClr val="FF0000"/>
                          </a:solidFill>
                          <a:latin typeface="Trebuchet MS"/>
                          <a:ea typeface="Trebuchet MS"/>
                          <a:cs typeface="Trebuchet MS"/>
                          <a:sym typeface="Trebuchet MS"/>
                        </a:rPr>
                        <a:t>(THIS SIDEBAR WILL NOT PRINT)</a:t>
                      </a:r>
                      <a:endParaRPr sz="3600" b="1" u="none" strike="noStrike" cap="none">
                        <a:solidFill>
                          <a:schemeClr val="lt1"/>
                        </a:solidFill>
                        <a:latin typeface="Trebuchet MS"/>
                        <a:ea typeface="Trebuchet MS"/>
                        <a:cs typeface="Trebuchet MS"/>
                        <a:sym typeface="Trebuchet MS"/>
                      </a:endParaRPr>
                    </a:p>
                  </a:txBody>
                  <a:tcPr marL="243825" marR="121925" marT="205725" marB="68600">
                    <a:solidFill>
                      <a:srgbClr val="FFC000"/>
                    </a:solidFill>
                  </a:tcPr>
                </a:tc>
                <a:tc hMerge="1">
                  <a:txBody>
                    <a:bodyPr/>
                    <a:lstStyle/>
                    <a:p>
                      <a:endParaRPr lang="en-US"/>
                    </a:p>
                  </a:txBody>
                  <a:tcPr/>
                </a:tc>
                <a:extLst>
                  <a:ext uri="{0D108BD9-81ED-4DB2-BD59-A6C34878D82A}">
                    <a16:rowId xmlns:a16="http://schemas.microsoft.com/office/drawing/2014/main" val="10000"/>
                  </a:ext>
                </a:extLst>
              </a:tr>
              <a:tr h="3913375">
                <a:tc gridSpan="2">
                  <a:txBody>
                    <a:bodyPr/>
                    <a:lstStyle/>
                    <a:p>
                      <a:pPr marL="0" marR="0" lvl="0" indent="0" algn="l" rtl="0">
                        <a:spcBef>
                          <a:spcPts val="0"/>
                        </a:spcBef>
                        <a:spcAft>
                          <a:spcPts val="0"/>
                        </a:spcAft>
                        <a:buNone/>
                      </a:pPr>
                      <a:r>
                        <a:rPr lang="en-US" sz="2100" i="0" u="none" strike="noStrike" cap="none">
                          <a:solidFill>
                            <a:srgbClr val="D9D9D9"/>
                          </a:solidFill>
                          <a:latin typeface="Arial"/>
                          <a:ea typeface="Arial"/>
                          <a:cs typeface="Arial"/>
                          <a:sym typeface="Arial"/>
                        </a:rPr>
                        <a:t>This PowerPoint template produces a </a:t>
                      </a:r>
                      <a:r>
                        <a:rPr lang="en-US" sz="2100" i="0" u="none" strike="noStrike" cap="none">
                          <a:solidFill>
                            <a:srgbClr val="FFC000"/>
                          </a:solidFill>
                          <a:latin typeface="Arial"/>
                          <a:ea typeface="Arial"/>
                          <a:cs typeface="Arial"/>
                          <a:sym typeface="Arial"/>
                        </a:rPr>
                        <a:t>48"x72" </a:t>
                      </a:r>
                      <a:r>
                        <a:rPr lang="en-US" sz="2100" i="0" u="none" strike="noStrike" cap="none">
                          <a:solidFill>
                            <a:srgbClr val="D9D9D9"/>
                          </a:solidFill>
                          <a:latin typeface="Arial"/>
                          <a:ea typeface="Arial"/>
                          <a:cs typeface="Arial"/>
                          <a:sym typeface="Arial"/>
                        </a:rPr>
                        <a:t>presentation poster. You can use it to create your research poster by placing your title, subtitle, text, tables, charts and photos. </a:t>
                      </a:r>
                      <a:endParaRPr sz="2100"/>
                    </a:p>
                    <a:p>
                      <a:pPr marL="0" marR="0" lvl="0" indent="0" algn="l" rtl="0">
                        <a:spcBef>
                          <a:spcPts val="0"/>
                        </a:spcBef>
                        <a:spcAft>
                          <a:spcPts val="0"/>
                        </a:spcAft>
                        <a:buNone/>
                      </a:pPr>
                      <a:endParaRPr sz="2100" i="0" u="none" strike="noStrike" cap="none">
                        <a:solidFill>
                          <a:srgbClr val="D9D9D9"/>
                        </a:solidFill>
                        <a:latin typeface="Arial"/>
                        <a:ea typeface="Arial"/>
                        <a:cs typeface="Arial"/>
                        <a:sym typeface="Arial"/>
                      </a:endParaRPr>
                    </a:p>
                    <a:p>
                      <a:pPr marL="0" marR="0" lvl="0" indent="0" algn="l" rtl="0">
                        <a:spcBef>
                          <a:spcPts val="0"/>
                        </a:spcBef>
                        <a:spcAft>
                          <a:spcPts val="0"/>
                        </a:spcAft>
                        <a:buNone/>
                      </a:pPr>
                      <a:r>
                        <a:rPr lang="en-US" sz="2100" i="0" u="none" strike="noStrike" cap="none">
                          <a:solidFill>
                            <a:srgbClr val="D9D9D9"/>
                          </a:solidFill>
                          <a:latin typeface="Arial"/>
                          <a:ea typeface="Arial"/>
                          <a:cs typeface="Arial"/>
                          <a:sym typeface="Arial"/>
                        </a:rPr>
                        <a:t>We provide a series of online tutorials that will guide you through the poster design process and answer your poster production questions. For complete template tutorials, go online to </a:t>
                      </a:r>
                      <a:r>
                        <a:rPr lang="en-US" sz="2100" i="0" u="none" strike="noStrike" cap="none">
                          <a:solidFill>
                            <a:srgbClr val="FFC000"/>
                          </a:solidFill>
                          <a:latin typeface="Arial"/>
                          <a:ea typeface="Arial"/>
                          <a:cs typeface="Arial"/>
                          <a:sym typeface="Arial"/>
                        </a:rPr>
                        <a:t>PosterPresentations.com</a:t>
                      </a:r>
                      <a:r>
                        <a:rPr lang="en-US" sz="2100" i="0" u="none" strike="noStrike" cap="none">
                          <a:solidFill>
                            <a:srgbClr val="D9D9D9"/>
                          </a:solidFill>
                          <a:latin typeface="Arial"/>
                          <a:ea typeface="Arial"/>
                          <a:cs typeface="Arial"/>
                          <a:sym typeface="Arial"/>
                        </a:rPr>
                        <a:t> and click on the  </a:t>
                      </a:r>
                      <a:r>
                        <a:rPr lang="en-US" sz="2100" i="0" u="none" strike="noStrike" cap="none">
                          <a:solidFill>
                            <a:srgbClr val="FFC000"/>
                          </a:solidFill>
                          <a:latin typeface="Arial"/>
                          <a:ea typeface="Arial"/>
                          <a:cs typeface="Arial"/>
                          <a:sym typeface="Arial"/>
                        </a:rPr>
                        <a:t>HELP DESK</a:t>
                      </a:r>
                      <a:r>
                        <a:rPr lang="en-US" sz="2100" i="0" u="none" strike="noStrike" cap="none">
                          <a:solidFill>
                            <a:srgbClr val="D9D9D9"/>
                          </a:solidFill>
                          <a:latin typeface="Arial"/>
                          <a:ea typeface="Arial"/>
                          <a:cs typeface="Arial"/>
                          <a:sym typeface="Arial"/>
                        </a:rPr>
                        <a:t> tab.</a:t>
                      </a:r>
                      <a:endParaRPr sz="2100"/>
                    </a:p>
                    <a:p>
                      <a:pPr marL="0" marR="0" lvl="0" indent="0" algn="l" rtl="0">
                        <a:spcBef>
                          <a:spcPts val="0"/>
                        </a:spcBef>
                        <a:spcAft>
                          <a:spcPts val="0"/>
                        </a:spcAft>
                        <a:buNone/>
                      </a:pPr>
                      <a:endParaRPr sz="2100" i="0" u="none" strike="noStrike" cap="none">
                        <a:solidFill>
                          <a:srgbClr val="D9D9D9"/>
                        </a:solidFill>
                        <a:latin typeface="Arial"/>
                        <a:ea typeface="Arial"/>
                        <a:cs typeface="Arial"/>
                        <a:sym typeface="Arial"/>
                      </a:endParaRPr>
                    </a:p>
                    <a:p>
                      <a:pPr marL="0" marR="0" lvl="0" indent="0" algn="l" rtl="0">
                        <a:spcBef>
                          <a:spcPts val="0"/>
                        </a:spcBef>
                        <a:spcAft>
                          <a:spcPts val="0"/>
                        </a:spcAft>
                        <a:buNone/>
                      </a:pPr>
                      <a:r>
                        <a:rPr lang="en-US" sz="2100" i="0" u="none" strike="noStrike" cap="none">
                          <a:solidFill>
                            <a:srgbClr val="D9D9D9"/>
                          </a:solidFill>
                          <a:latin typeface="Arial"/>
                          <a:ea typeface="Arial"/>
                          <a:cs typeface="Arial"/>
                          <a:sym typeface="Arial"/>
                        </a:rPr>
                        <a:t>To print your poster using our same-day professional printing service, go online to </a:t>
                      </a:r>
                      <a:r>
                        <a:rPr lang="en-US" sz="2100" i="0" u="none" strike="noStrike" cap="none">
                          <a:solidFill>
                            <a:srgbClr val="FFC000"/>
                          </a:solidFill>
                          <a:latin typeface="Arial"/>
                          <a:ea typeface="Arial"/>
                          <a:cs typeface="Arial"/>
                          <a:sym typeface="Arial"/>
                        </a:rPr>
                        <a:t>PosterPresentations.com</a:t>
                      </a:r>
                      <a:r>
                        <a:rPr lang="en-US" sz="2100" i="0" u="none" strike="noStrike" cap="none">
                          <a:solidFill>
                            <a:srgbClr val="D9D9D9"/>
                          </a:solidFill>
                          <a:latin typeface="Arial"/>
                          <a:ea typeface="Arial"/>
                          <a:cs typeface="Arial"/>
                          <a:sym typeface="Arial"/>
                        </a:rPr>
                        <a:t> and click on "</a:t>
                      </a:r>
                      <a:r>
                        <a:rPr lang="en-US" sz="2100" i="0" u="none" strike="noStrike" cap="none">
                          <a:solidFill>
                            <a:srgbClr val="FFC000"/>
                          </a:solidFill>
                          <a:latin typeface="Arial"/>
                          <a:ea typeface="Arial"/>
                          <a:cs typeface="Arial"/>
                          <a:sym typeface="Arial"/>
                        </a:rPr>
                        <a:t>Order your poster</a:t>
                      </a:r>
                      <a:r>
                        <a:rPr lang="en-US" sz="2100" i="0" u="none" strike="noStrike" cap="none">
                          <a:solidFill>
                            <a:srgbClr val="D9D9D9"/>
                          </a:solidFill>
                          <a:latin typeface="Arial"/>
                          <a:ea typeface="Arial"/>
                          <a:cs typeface="Arial"/>
                          <a:sym typeface="Arial"/>
                        </a:rPr>
                        <a:t>".</a:t>
                      </a:r>
                      <a:endParaRPr sz="2100" b="1" u="none" strike="noStrike" cap="none">
                        <a:solidFill>
                          <a:srgbClr val="D9D9D9"/>
                        </a:solidFill>
                        <a:latin typeface="Arial"/>
                        <a:ea typeface="Arial"/>
                        <a:cs typeface="Arial"/>
                        <a:sym typeface="Arial"/>
                      </a:endParaRPr>
                    </a:p>
                  </a:txBody>
                  <a:tcPr marL="243825" marR="121925" marT="205725" marB="68600">
                    <a:solidFill>
                      <a:srgbClr val="010101"/>
                    </a:solidFill>
                  </a:tcPr>
                </a:tc>
                <a:tc hMerge="1">
                  <a:txBody>
                    <a:bodyPr/>
                    <a:lstStyle/>
                    <a:p>
                      <a:endParaRPr lang="en-US"/>
                    </a:p>
                  </a:txBody>
                  <a:tcPr/>
                </a:tc>
                <a:extLst>
                  <a:ext uri="{0D108BD9-81ED-4DB2-BD59-A6C34878D82A}">
                    <a16:rowId xmlns:a16="http://schemas.microsoft.com/office/drawing/2014/main" val="10001"/>
                  </a:ext>
                </a:extLst>
              </a:tr>
              <a:tr h="4667775">
                <a:tc>
                  <a:txBody>
                    <a:bodyPr/>
                    <a:lstStyle/>
                    <a:p>
                      <a:pPr marL="0" marR="0" lvl="0" indent="0" algn="ctr" rtl="0">
                        <a:spcBef>
                          <a:spcPts val="0"/>
                        </a:spcBef>
                        <a:spcAft>
                          <a:spcPts val="0"/>
                        </a:spcAft>
                        <a:buNone/>
                      </a:pPr>
                      <a:endParaRPr sz="2100" u="none" strike="noStrike" cap="none">
                        <a:solidFill>
                          <a:srgbClr val="1F3A4E"/>
                        </a:solidFill>
                      </a:endParaRPr>
                    </a:p>
                    <a:p>
                      <a:pPr marL="0" marR="0" lvl="0" indent="0" algn="ctr" rtl="0">
                        <a:spcBef>
                          <a:spcPts val="0"/>
                        </a:spcBef>
                        <a:spcAft>
                          <a:spcPts val="0"/>
                        </a:spcAft>
                        <a:buNone/>
                      </a:pPr>
                      <a:endParaRPr sz="2100" u="none" strike="noStrike" cap="none">
                        <a:solidFill>
                          <a:srgbClr val="1F3A4E"/>
                        </a:solidFill>
                      </a:endParaRPr>
                    </a:p>
                    <a:p>
                      <a:pPr marL="0" marR="0" lvl="0" indent="0" algn="ctr" rtl="0">
                        <a:spcBef>
                          <a:spcPts val="0"/>
                        </a:spcBef>
                        <a:spcAft>
                          <a:spcPts val="0"/>
                        </a:spcAft>
                        <a:buNone/>
                      </a:pPr>
                      <a:r>
                        <a:rPr lang="en-US" sz="2100" u="none" strike="noStrike" cap="none">
                          <a:solidFill>
                            <a:schemeClr val="lt1"/>
                          </a:solidFill>
                          <a:latin typeface="Arial"/>
                          <a:ea typeface="Arial"/>
                          <a:cs typeface="Arial"/>
                          <a:sym typeface="Arial"/>
                        </a:rPr>
                        <a:t>This is a template for a</a:t>
                      </a:r>
                      <a:br>
                        <a:rPr lang="en-US" sz="2100" u="none" strike="noStrike" cap="none">
                          <a:solidFill>
                            <a:schemeClr val="lt1"/>
                          </a:solidFill>
                          <a:latin typeface="Arial"/>
                          <a:ea typeface="Arial"/>
                          <a:cs typeface="Arial"/>
                          <a:sym typeface="Arial"/>
                        </a:rPr>
                      </a:br>
                      <a:r>
                        <a:rPr lang="en-US" sz="2100" u="none" strike="noStrike" cap="none">
                          <a:solidFill>
                            <a:schemeClr val="lt1"/>
                          </a:solidFill>
                          <a:latin typeface="Arial"/>
                          <a:ea typeface="Arial"/>
                          <a:cs typeface="Arial"/>
                          <a:sym typeface="Arial"/>
                        </a:rPr>
                        <a:t>presentation poster</a:t>
                      </a:r>
                      <a:br>
                        <a:rPr lang="en-US" sz="2100" u="none" strike="noStrike" cap="none">
                          <a:solidFill>
                            <a:schemeClr val="lt1"/>
                          </a:solidFill>
                          <a:latin typeface="Arial"/>
                          <a:ea typeface="Arial"/>
                          <a:cs typeface="Arial"/>
                          <a:sym typeface="Arial"/>
                        </a:rPr>
                      </a:br>
                      <a:r>
                        <a:rPr lang="en-US" sz="3600" b="1" u="none" strike="noStrike" cap="none">
                          <a:solidFill>
                            <a:srgbClr val="FFC000"/>
                          </a:solidFill>
                          <a:latin typeface="Arial"/>
                          <a:ea typeface="Arial"/>
                          <a:cs typeface="Arial"/>
                          <a:sym typeface="Arial"/>
                        </a:rPr>
                        <a:t>48 inches tall</a:t>
                      </a:r>
                      <a:br>
                        <a:rPr lang="en-US" sz="3600" b="1" u="none" strike="noStrike" cap="none">
                          <a:solidFill>
                            <a:srgbClr val="FFC000"/>
                          </a:solidFill>
                          <a:latin typeface="Arial"/>
                          <a:ea typeface="Arial"/>
                          <a:cs typeface="Arial"/>
                          <a:sym typeface="Arial"/>
                        </a:rPr>
                      </a:br>
                      <a:r>
                        <a:rPr lang="en-US" sz="3600" b="1" u="none" strike="noStrike" cap="none">
                          <a:solidFill>
                            <a:srgbClr val="FFC000"/>
                          </a:solidFill>
                          <a:latin typeface="Arial"/>
                          <a:ea typeface="Arial"/>
                          <a:cs typeface="Arial"/>
                          <a:sym typeface="Arial"/>
                        </a:rPr>
                        <a:t>by</a:t>
                      </a:r>
                      <a:br>
                        <a:rPr lang="en-US" sz="3600" b="1" u="none" strike="noStrike" cap="none">
                          <a:solidFill>
                            <a:srgbClr val="FFC000"/>
                          </a:solidFill>
                          <a:latin typeface="Arial"/>
                          <a:ea typeface="Arial"/>
                          <a:cs typeface="Arial"/>
                          <a:sym typeface="Arial"/>
                        </a:rPr>
                      </a:br>
                      <a:r>
                        <a:rPr lang="en-US" sz="3600" b="1" u="none" strike="noStrike" cap="none">
                          <a:solidFill>
                            <a:srgbClr val="FFC000"/>
                          </a:solidFill>
                          <a:latin typeface="Arial"/>
                          <a:ea typeface="Arial"/>
                          <a:cs typeface="Arial"/>
                          <a:sym typeface="Arial"/>
                        </a:rPr>
                        <a:t>72 inches wide</a:t>
                      </a:r>
                      <a:br>
                        <a:rPr lang="en-US" sz="2100" u="none" strike="noStrike" cap="none">
                          <a:solidFill>
                            <a:schemeClr val="lt1"/>
                          </a:solidFill>
                          <a:latin typeface="Arial"/>
                          <a:ea typeface="Arial"/>
                          <a:cs typeface="Arial"/>
                          <a:sym typeface="Arial"/>
                        </a:rPr>
                      </a:br>
                      <a:endParaRPr sz="2100" u="none" strike="noStrike" cap="none">
                        <a:solidFill>
                          <a:srgbClr val="1F3A4E"/>
                        </a:solidFill>
                      </a:endParaRPr>
                    </a:p>
                  </a:txBody>
                  <a:tcPr marL="121925" marR="121925" marT="68600" marB="68600">
                    <a:solidFill>
                      <a:srgbClr val="010101"/>
                    </a:solidFill>
                  </a:tcPr>
                </a:tc>
                <a:tc>
                  <a:txBody>
                    <a:bodyPr/>
                    <a:lstStyle/>
                    <a:p>
                      <a:pPr marL="0" marR="0" lvl="0" indent="0" algn="l" rtl="0">
                        <a:lnSpc>
                          <a:spcPct val="100000"/>
                        </a:lnSpc>
                        <a:spcBef>
                          <a:spcPts val="0"/>
                        </a:spcBef>
                        <a:spcAft>
                          <a:spcPts val="0"/>
                        </a:spcAft>
                        <a:buClr>
                          <a:srgbClr val="FFC000"/>
                        </a:buClr>
                        <a:buSzPts val="2400"/>
                        <a:buFont typeface="Arial"/>
                        <a:buNone/>
                      </a:pPr>
                      <a:r>
                        <a:rPr lang="en-US" sz="2400" b="1" u="none" strike="noStrike" cap="none">
                          <a:solidFill>
                            <a:srgbClr val="FFC000"/>
                          </a:solidFill>
                          <a:latin typeface="Arial"/>
                          <a:ea typeface="Arial"/>
                          <a:cs typeface="Arial"/>
                          <a:sym typeface="Arial"/>
                        </a:rPr>
                        <a:t>Important: </a:t>
                      </a:r>
                      <a:br>
                        <a:rPr lang="en-US" sz="2400" b="1" u="none" strike="noStrike" cap="none">
                          <a:solidFill>
                            <a:srgbClr val="FFC000"/>
                          </a:solidFill>
                          <a:latin typeface="Arial"/>
                          <a:ea typeface="Arial"/>
                          <a:cs typeface="Arial"/>
                          <a:sym typeface="Arial"/>
                        </a:rPr>
                      </a:br>
                      <a:r>
                        <a:rPr lang="en-US" sz="2400" b="1" u="none" strike="noStrike" cap="none">
                          <a:solidFill>
                            <a:srgbClr val="FFC000"/>
                          </a:solidFill>
                          <a:latin typeface="Arial"/>
                          <a:ea typeface="Arial"/>
                          <a:cs typeface="Arial"/>
                          <a:sym typeface="Arial"/>
                        </a:rPr>
                        <a:t>Check the template size</a:t>
                      </a:r>
                      <a:br>
                        <a:rPr lang="en-US" sz="2100" b="0" u="none" strike="noStrike" cap="none">
                          <a:solidFill>
                            <a:srgbClr val="FFC000"/>
                          </a:solidFill>
                          <a:latin typeface="Arial"/>
                          <a:ea typeface="Arial"/>
                          <a:cs typeface="Arial"/>
                          <a:sym typeface="Arial"/>
                        </a:rPr>
                      </a:br>
                      <a:r>
                        <a:rPr lang="en-US" sz="2100" b="0" u="none" strike="noStrike" cap="none">
                          <a:solidFill>
                            <a:srgbClr val="D9D9D9"/>
                          </a:solidFill>
                          <a:latin typeface="Arial"/>
                          <a:ea typeface="Arial"/>
                          <a:cs typeface="Arial"/>
                          <a:sym typeface="Arial"/>
                        </a:rPr>
                        <a:t>Before you start working on your poster and to avoid printing problems check that you have downloaded and that you are using the correct size template for your poster presentation.</a:t>
                      </a:r>
                      <a:br>
                        <a:rPr lang="en-US" sz="2100" b="0" u="none" strike="noStrike" cap="none">
                          <a:solidFill>
                            <a:srgbClr val="D9D9D9"/>
                          </a:solidFill>
                          <a:latin typeface="Arial"/>
                          <a:ea typeface="Arial"/>
                          <a:cs typeface="Arial"/>
                          <a:sym typeface="Arial"/>
                        </a:rPr>
                      </a:br>
                      <a:r>
                        <a:rPr lang="en-US" sz="2100" b="0" u="none" strike="noStrike" cap="none">
                          <a:solidFill>
                            <a:srgbClr val="D9D9D9"/>
                          </a:solidFill>
                          <a:latin typeface="Arial"/>
                          <a:ea typeface="Arial"/>
                          <a:cs typeface="Arial"/>
                          <a:sym typeface="Arial"/>
                        </a:rPr>
                        <a:t>This template can also be printed at the following sizes without distortion and without any additional formatting:</a:t>
                      </a:r>
                      <a:br>
                        <a:rPr lang="en-US" sz="2100" b="0" u="none" strike="noStrike" cap="none">
                          <a:solidFill>
                            <a:srgbClr val="D9D9D9"/>
                          </a:solidFill>
                          <a:latin typeface="Arial"/>
                          <a:ea typeface="Arial"/>
                          <a:cs typeface="Arial"/>
                          <a:sym typeface="Arial"/>
                        </a:rPr>
                      </a:br>
                      <a:r>
                        <a:rPr lang="en-US" sz="2100" b="0" u="none" strike="noStrike" cap="none">
                          <a:solidFill>
                            <a:srgbClr val="FFC000"/>
                          </a:solidFill>
                          <a:latin typeface="Arial"/>
                          <a:ea typeface="Arial"/>
                          <a:cs typeface="Arial"/>
                          <a:sym typeface="Arial"/>
                        </a:rPr>
                        <a:t>24 tall x 36 wide</a:t>
                      </a:r>
                      <a:br>
                        <a:rPr lang="en-US" sz="2100" b="0" u="none" strike="noStrike" cap="none">
                          <a:solidFill>
                            <a:srgbClr val="FFC000"/>
                          </a:solidFill>
                          <a:latin typeface="Arial"/>
                          <a:ea typeface="Arial"/>
                          <a:cs typeface="Arial"/>
                          <a:sym typeface="Arial"/>
                        </a:rPr>
                      </a:br>
                      <a:r>
                        <a:rPr lang="en-US" sz="2100" b="0" u="none" strike="noStrike" cap="none">
                          <a:solidFill>
                            <a:srgbClr val="FFC000"/>
                          </a:solidFill>
                          <a:latin typeface="Arial"/>
                          <a:ea typeface="Arial"/>
                          <a:cs typeface="Arial"/>
                          <a:sym typeface="Arial"/>
                        </a:rPr>
                        <a:t>42 tall x 63 wide</a:t>
                      </a:r>
                      <a:endParaRPr sz="2100"/>
                    </a:p>
                  </a:txBody>
                  <a:tcPr marL="243825" marR="121925" marT="205725" marB="68600">
                    <a:solidFill>
                      <a:srgbClr val="010101"/>
                    </a:solidFill>
                  </a:tcPr>
                </a:tc>
                <a:extLst>
                  <a:ext uri="{0D108BD9-81ED-4DB2-BD59-A6C34878D82A}">
                    <a16:rowId xmlns:a16="http://schemas.microsoft.com/office/drawing/2014/main" val="10002"/>
                  </a:ext>
                </a:extLst>
              </a:tr>
              <a:tr h="4573450">
                <a:tc>
                  <a:txBody>
                    <a:bodyPr/>
                    <a:lstStyle/>
                    <a:p>
                      <a:pPr marL="0" marR="0" lvl="0" indent="0" algn="l" rtl="0">
                        <a:spcBef>
                          <a:spcPts val="0"/>
                        </a:spcBef>
                        <a:spcAft>
                          <a:spcPts val="0"/>
                        </a:spcAft>
                        <a:buNone/>
                      </a:pPr>
                      <a:endParaRPr sz="2100">
                        <a:solidFill>
                          <a:srgbClr val="1F3A4E"/>
                        </a:solidFill>
                      </a:endParaRPr>
                    </a:p>
                  </a:txBody>
                  <a:tcPr marL="121925" marR="121925" marT="68600" marB="68600"/>
                </a:tc>
                <a:tc>
                  <a:txBody>
                    <a:bodyPr/>
                    <a:lstStyle/>
                    <a:p>
                      <a:pPr marL="0" marR="0" lvl="0" indent="0" algn="l" rtl="0">
                        <a:spcBef>
                          <a:spcPts val="0"/>
                        </a:spcBef>
                        <a:spcAft>
                          <a:spcPts val="0"/>
                        </a:spcAft>
                        <a:buNone/>
                      </a:pPr>
                      <a:r>
                        <a:rPr lang="en-US" sz="2400" b="1">
                          <a:solidFill>
                            <a:srgbClr val="FFC000"/>
                          </a:solidFill>
                          <a:latin typeface="Arial"/>
                          <a:ea typeface="Arial"/>
                          <a:cs typeface="Arial"/>
                          <a:sym typeface="Arial"/>
                        </a:rPr>
                        <a:t>How to </a:t>
                      </a:r>
                      <a:r>
                        <a:rPr lang="en-US" sz="4200" b="1">
                          <a:solidFill>
                            <a:srgbClr val="FFC000"/>
                          </a:solidFill>
                          <a:latin typeface="Arial"/>
                          <a:ea typeface="Arial"/>
                          <a:cs typeface="Arial"/>
                          <a:sym typeface="Arial"/>
                        </a:rPr>
                        <a:t>Zoom in </a:t>
                      </a:r>
                      <a:r>
                        <a:rPr lang="en-US" sz="2400" b="1">
                          <a:solidFill>
                            <a:srgbClr val="FFC000"/>
                          </a:solidFill>
                          <a:latin typeface="Arial"/>
                          <a:ea typeface="Arial"/>
                          <a:cs typeface="Arial"/>
                          <a:sym typeface="Arial"/>
                        </a:rPr>
                        <a:t>and </a:t>
                      </a:r>
                      <a:r>
                        <a:rPr lang="en-US" sz="1800" b="1">
                          <a:solidFill>
                            <a:srgbClr val="FFC000"/>
                          </a:solidFill>
                          <a:latin typeface="Arial"/>
                          <a:ea typeface="Arial"/>
                          <a:cs typeface="Arial"/>
                          <a:sym typeface="Arial"/>
                        </a:rPr>
                        <a:t>out</a:t>
                      </a:r>
                      <a:endParaRPr sz="2400" b="1">
                        <a:solidFill>
                          <a:srgbClr val="FFC000"/>
                        </a:solidFill>
                        <a:latin typeface="Arial"/>
                        <a:ea typeface="Arial"/>
                        <a:cs typeface="Arial"/>
                        <a:sym typeface="Arial"/>
                      </a:endParaRPr>
                    </a:p>
                    <a:p>
                      <a:pPr marL="0" marR="0" lvl="0" indent="0" algn="l" rtl="0">
                        <a:spcBef>
                          <a:spcPts val="0"/>
                        </a:spcBef>
                        <a:spcAft>
                          <a:spcPts val="0"/>
                        </a:spcAft>
                        <a:buNone/>
                      </a:pPr>
                      <a:r>
                        <a:rPr lang="en-US" sz="2100" b="0">
                          <a:solidFill>
                            <a:srgbClr val="D9D9D9"/>
                          </a:solidFill>
                          <a:latin typeface="Arial"/>
                          <a:ea typeface="Arial"/>
                          <a:cs typeface="Arial"/>
                          <a:sym typeface="Arial"/>
                        </a:rPr>
                        <a:t>Use the PowerPoint zoom tool to adjust the screen magnification to view comfortably. PowerPoint provides 2 ways to zoom: </a:t>
                      </a:r>
                      <a:br>
                        <a:rPr lang="en-US" sz="2100" b="0">
                          <a:solidFill>
                            <a:srgbClr val="D9D9D9"/>
                          </a:solidFill>
                          <a:latin typeface="Arial"/>
                          <a:ea typeface="Arial"/>
                          <a:cs typeface="Arial"/>
                          <a:sym typeface="Arial"/>
                        </a:rPr>
                      </a:br>
                      <a:r>
                        <a:rPr lang="en-US" sz="2100" b="0">
                          <a:solidFill>
                            <a:srgbClr val="FFC000"/>
                          </a:solidFill>
                          <a:latin typeface="Arial"/>
                          <a:ea typeface="Arial"/>
                          <a:cs typeface="Arial"/>
                          <a:sym typeface="Arial"/>
                        </a:rPr>
                        <a:t>1. </a:t>
                      </a:r>
                      <a:r>
                        <a:rPr lang="en-US" sz="2100" b="0">
                          <a:solidFill>
                            <a:srgbClr val="D9D9D9"/>
                          </a:solidFill>
                          <a:latin typeface="Arial"/>
                          <a:ea typeface="Arial"/>
                          <a:cs typeface="Arial"/>
                          <a:sym typeface="Arial"/>
                        </a:rPr>
                        <a:t>On the top menu bar click on the VIEW tab and then click on ZOOM. Choose the zoom percentage that works best for you. </a:t>
                      </a:r>
                      <a:br>
                        <a:rPr lang="en-US" sz="2100" b="0">
                          <a:solidFill>
                            <a:srgbClr val="D9D9D9"/>
                          </a:solidFill>
                          <a:latin typeface="Arial"/>
                          <a:ea typeface="Arial"/>
                          <a:cs typeface="Arial"/>
                          <a:sym typeface="Arial"/>
                        </a:rPr>
                      </a:br>
                      <a:r>
                        <a:rPr lang="en-US" sz="2100" b="0">
                          <a:solidFill>
                            <a:srgbClr val="FFC000"/>
                          </a:solidFill>
                          <a:latin typeface="Arial"/>
                          <a:ea typeface="Arial"/>
                          <a:cs typeface="Arial"/>
                          <a:sym typeface="Arial"/>
                        </a:rPr>
                        <a:t>2. </a:t>
                      </a:r>
                      <a:r>
                        <a:rPr lang="en-US" sz="2100" b="0">
                          <a:solidFill>
                            <a:srgbClr val="D9D9D9"/>
                          </a:solidFill>
                          <a:latin typeface="Arial"/>
                          <a:ea typeface="Arial"/>
                          <a:cs typeface="Arial"/>
                          <a:sym typeface="Arial"/>
                        </a:rPr>
                        <a:t>For better zoom flexibility, use the zoom slider at the bottom right of the window.</a:t>
                      </a:r>
                      <a:endParaRPr sz="2100"/>
                    </a:p>
                  </a:txBody>
                  <a:tcPr marL="243825" marR="121925" marT="205725" marB="68600">
                    <a:solidFill>
                      <a:srgbClr val="010101"/>
                    </a:solidFill>
                  </a:tcPr>
                </a:tc>
                <a:extLst>
                  <a:ext uri="{0D108BD9-81ED-4DB2-BD59-A6C34878D82A}">
                    <a16:rowId xmlns:a16="http://schemas.microsoft.com/office/drawing/2014/main" val="10003"/>
                  </a:ext>
                </a:extLst>
              </a:tr>
              <a:tr h="2168850">
                <a:tc gridSpan="2">
                  <a:txBody>
                    <a:bodyPr/>
                    <a:lstStyle/>
                    <a:p>
                      <a:pPr marL="0" marR="0" lvl="0" indent="0" algn="l" rtl="0">
                        <a:lnSpc>
                          <a:spcPct val="100000"/>
                        </a:lnSpc>
                        <a:spcBef>
                          <a:spcPts val="0"/>
                        </a:spcBef>
                        <a:spcAft>
                          <a:spcPts val="0"/>
                        </a:spcAft>
                        <a:buClr>
                          <a:srgbClr val="FFC000"/>
                        </a:buClr>
                        <a:buSzPts val="2400"/>
                        <a:buFont typeface="Arial"/>
                        <a:buNone/>
                      </a:pPr>
                      <a:r>
                        <a:rPr lang="en-US" sz="2400" b="1">
                          <a:solidFill>
                            <a:srgbClr val="FFC000"/>
                          </a:solidFill>
                          <a:latin typeface="Arial"/>
                          <a:ea typeface="Arial"/>
                          <a:cs typeface="Arial"/>
                          <a:sym typeface="Arial"/>
                        </a:rPr>
                        <a:t>Ruler and Guides</a:t>
                      </a:r>
                      <a:br>
                        <a:rPr lang="en-US" sz="2100" b="0">
                          <a:solidFill>
                            <a:srgbClr val="FFC000"/>
                          </a:solidFill>
                          <a:latin typeface="Arial"/>
                          <a:ea typeface="Arial"/>
                          <a:cs typeface="Arial"/>
                          <a:sym typeface="Arial"/>
                        </a:rPr>
                      </a:br>
                      <a:r>
                        <a:rPr lang="en-US" sz="2100" b="0">
                          <a:solidFill>
                            <a:srgbClr val="D9D9D9"/>
                          </a:solidFill>
                          <a:latin typeface="Arial"/>
                          <a:ea typeface="Arial"/>
                          <a:cs typeface="Arial"/>
                          <a:sym typeface="Arial"/>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endParaRPr sz="2100"/>
                    </a:p>
                  </a:txBody>
                  <a:tcPr marL="121925" marR="121925" marT="68600" marB="68600">
                    <a:solidFill>
                      <a:srgbClr val="010101"/>
                    </a:solidFill>
                  </a:tcPr>
                </a:tc>
                <a:tc hMerge="1">
                  <a:txBody>
                    <a:bodyPr/>
                    <a:lstStyle/>
                    <a:p>
                      <a:endParaRPr lang="en-US"/>
                    </a:p>
                  </a:txBody>
                  <a:tcPr/>
                </a:tc>
                <a:extLst>
                  <a:ext uri="{0D108BD9-81ED-4DB2-BD59-A6C34878D82A}">
                    <a16:rowId xmlns:a16="http://schemas.microsoft.com/office/drawing/2014/main" val="10004"/>
                  </a:ext>
                </a:extLst>
              </a:tr>
              <a:tr h="4290550">
                <a:tc>
                  <a:txBody>
                    <a:bodyPr/>
                    <a:lstStyle/>
                    <a:p>
                      <a:pPr marL="0" marR="0" lvl="0" indent="0" algn="l" rtl="0">
                        <a:spcBef>
                          <a:spcPts val="0"/>
                        </a:spcBef>
                        <a:spcAft>
                          <a:spcPts val="0"/>
                        </a:spcAft>
                        <a:buNone/>
                      </a:pPr>
                      <a:endParaRPr sz="2100">
                        <a:solidFill>
                          <a:srgbClr val="1F3A4E"/>
                        </a:solidFill>
                      </a:endParaRPr>
                    </a:p>
                  </a:txBody>
                  <a:tcPr marL="121925" marR="121925" marT="68600" marB="68600"/>
                </a:tc>
                <a:tc>
                  <a:txBody>
                    <a:bodyPr/>
                    <a:lstStyle/>
                    <a:p>
                      <a:pPr marL="0" marR="0" lvl="1" indent="0" algn="l" rtl="0">
                        <a:spcBef>
                          <a:spcPts val="0"/>
                        </a:spcBef>
                        <a:spcAft>
                          <a:spcPts val="0"/>
                        </a:spcAft>
                        <a:buNone/>
                      </a:pPr>
                      <a:r>
                        <a:rPr lang="en-US" sz="2400" b="1" u="none" strike="noStrike" cap="none">
                          <a:solidFill>
                            <a:srgbClr val="FFC000"/>
                          </a:solidFill>
                          <a:latin typeface="Arial"/>
                          <a:ea typeface="Arial"/>
                          <a:cs typeface="Arial"/>
                          <a:sym typeface="Arial"/>
                        </a:rPr>
                        <a:t>Headers and text containers</a:t>
                      </a:r>
                      <a:br>
                        <a:rPr lang="en-US" sz="2100" b="0" u="none" strike="noStrike" cap="none">
                          <a:solidFill>
                            <a:schemeClr val="lt1"/>
                          </a:solidFill>
                          <a:latin typeface="Arial"/>
                          <a:ea typeface="Arial"/>
                          <a:cs typeface="Arial"/>
                          <a:sym typeface="Arial"/>
                        </a:rPr>
                      </a:br>
                      <a:r>
                        <a:rPr lang="en-US" sz="2100" b="0" u="none" strike="noStrike" cap="none">
                          <a:solidFill>
                            <a:srgbClr val="D9D9D9"/>
                          </a:solidFill>
                          <a:latin typeface="Arial"/>
                          <a:ea typeface="Arial"/>
                          <a:cs typeface="Arial"/>
                          <a:sym typeface="Arial"/>
                        </a:rPr>
                        <a:t>Included in this template are commonly used section headers such as Abstract, Objectives, Methods, Results, etc. </a:t>
                      </a:r>
                      <a:br>
                        <a:rPr lang="en-US" sz="2100" b="0" u="none" strike="noStrike" cap="none">
                          <a:solidFill>
                            <a:schemeClr val="lt1"/>
                          </a:solidFill>
                          <a:latin typeface="Arial"/>
                          <a:ea typeface="Arial"/>
                          <a:cs typeface="Arial"/>
                          <a:sym typeface="Arial"/>
                        </a:rPr>
                      </a:br>
                      <a:r>
                        <a:rPr lang="en-US" sz="2100" b="0" u="none" strike="noStrike" cap="none">
                          <a:solidFill>
                            <a:srgbClr val="FFC000"/>
                          </a:solidFill>
                          <a:latin typeface="Arial"/>
                          <a:ea typeface="Arial"/>
                          <a:cs typeface="Arial"/>
                          <a:sym typeface="Arial"/>
                        </a:rPr>
                        <a:t>-</a:t>
                      </a:r>
                      <a:r>
                        <a:rPr lang="en-US" sz="2100" b="0" u="none" strike="noStrike" cap="none">
                          <a:solidFill>
                            <a:schemeClr val="lt1"/>
                          </a:solidFill>
                          <a:latin typeface="Arial"/>
                          <a:ea typeface="Arial"/>
                          <a:cs typeface="Arial"/>
                          <a:sym typeface="Arial"/>
                        </a:rPr>
                        <a:t> </a:t>
                      </a:r>
                      <a:r>
                        <a:rPr lang="en-US" sz="2100" b="0" u="none" strike="noStrike" cap="none">
                          <a:solidFill>
                            <a:srgbClr val="D9D9D9"/>
                          </a:solidFill>
                          <a:latin typeface="Arial"/>
                          <a:ea typeface="Arial"/>
                          <a:cs typeface="Arial"/>
                          <a:sym typeface="Arial"/>
                        </a:rPr>
                        <a:t>Click inside a section header to add its text. </a:t>
                      </a:r>
                      <a:br>
                        <a:rPr lang="en-US" sz="2100" b="0" u="none" strike="noStrike" cap="none">
                          <a:solidFill>
                            <a:schemeClr val="lt1"/>
                          </a:solidFill>
                          <a:latin typeface="Arial"/>
                          <a:ea typeface="Arial"/>
                          <a:cs typeface="Arial"/>
                          <a:sym typeface="Arial"/>
                        </a:rPr>
                      </a:br>
                      <a:r>
                        <a:rPr lang="en-US" sz="2100" b="0" u="none" strike="noStrike" cap="none">
                          <a:solidFill>
                            <a:srgbClr val="FFC000"/>
                          </a:solidFill>
                          <a:latin typeface="Arial"/>
                          <a:ea typeface="Arial"/>
                          <a:cs typeface="Arial"/>
                          <a:sym typeface="Arial"/>
                        </a:rPr>
                        <a:t>-</a:t>
                      </a:r>
                      <a:r>
                        <a:rPr lang="en-US" sz="2100" b="0" u="none" strike="noStrike" cap="none">
                          <a:solidFill>
                            <a:schemeClr val="lt1"/>
                          </a:solidFill>
                          <a:latin typeface="Arial"/>
                          <a:ea typeface="Arial"/>
                          <a:cs typeface="Arial"/>
                          <a:sym typeface="Arial"/>
                        </a:rPr>
                        <a:t> </a:t>
                      </a:r>
                      <a:r>
                        <a:rPr lang="en-US" sz="2100" b="0" u="none" strike="noStrike" cap="none">
                          <a:solidFill>
                            <a:srgbClr val="D9D9D9"/>
                          </a:solidFill>
                          <a:latin typeface="Arial"/>
                          <a:ea typeface="Arial"/>
                          <a:cs typeface="Arial"/>
                          <a:sym typeface="Arial"/>
                        </a:rPr>
                        <a:t>To add another header, click on edge of the section box so that it is outlined. Copy and paste it. </a:t>
                      </a:r>
                      <a:br>
                        <a:rPr lang="en-US" sz="2100" b="0" u="none" strike="noStrike" cap="none">
                          <a:solidFill>
                            <a:schemeClr val="lt1"/>
                          </a:solidFill>
                          <a:latin typeface="Arial"/>
                          <a:ea typeface="Arial"/>
                          <a:cs typeface="Arial"/>
                          <a:sym typeface="Arial"/>
                        </a:rPr>
                      </a:br>
                      <a:r>
                        <a:rPr lang="en-US" sz="2100" b="0" u="none" strike="noStrike" cap="none">
                          <a:solidFill>
                            <a:srgbClr val="FFC000"/>
                          </a:solidFill>
                          <a:latin typeface="Arial"/>
                          <a:ea typeface="Arial"/>
                          <a:cs typeface="Arial"/>
                          <a:sym typeface="Arial"/>
                        </a:rPr>
                        <a:t>-</a:t>
                      </a:r>
                      <a:r>
                        <a:rPr lang="en-US" sz="2100" b="0" u="none" strike="noStrike" cap="none">
                          <a:solidFill>
                            <a:schemeClr val="lt1"/>
                          </a:solidFill>
                          <a:latin typeface="Arial"/>
                          <a:ea typeface="Arial"/>
                          <a:cs typeface="Arial"/>
                          <a:sym typeface="Arial"/>
                        </a:rPr>
                        <a:t> </a:t>
                      </a:r>
                      <a:r>
                        <a:rPr lang="en-US" sz="2100" b="0" u="none" strike="noStrike" cap="none">
                          <a:solidFill>
                            <a:srgbClr val="D9D9D9"/>
                          </a:solidFill>
                          <a:latin typeface="Arial"/>
                          <a:ea typeface="Arial"/>
                          <a:cs typeface="Arial"/>
                          <a:sym typeface="Arial"/>
                        </a:rPr>
                        <a:t>To increase its size, click on the white circles and expand to the the desired size.</a:t>
                      </a:r>
                      <a:endParaRPr sz="2100"/>
                    </a:p>
                  </a:txBody>
                  <a:tcPr marL="243825" marR="121925" marT="205725" marB="68600">
                    <a:solidFill>
                      <a:srgbClr val="010101"/>
                    </a:solidFill>
                  </a:tcPr>
                </a:tc>
                <a:extLst>
                  <a:ext uri="{0D108BD9-81ED-4DB2-BD59-A6C34878D82A}">
                    <a16:rowId xmlns:a16="http://schemas.microsoft.com/office/drawing/2014/main" val="10005"/>
                  </a:ext>
                </a:extLst>
              </a:tr>
              <a:tr h="3489025">
                <a:tc gridSpan="2">
                  <a:txBody>
                    <a:bodyPr/>
                    <a:lstStyle/>
                    <a:p>
                      <a:pPr marL="0" marR="0" lvl="0" indent="0" algn="l" rtl="0">
                        <a:spcBef>
                          <a:spcPts val="0"/>
                        </a:spcBef>
                        <a:spcAft>
                          <a:spcPts val="0"/>
                        </a:spcAft>
                        <a:buNone/>
                      </a:pPr>
                      <a:r>
                        <a:rPr lang="en-US" sz="2400" b="1">
                          <a:solidFill>
                            <a:srgbClr val="FFC000"/>
                          </a:solidFill>
                          <a:latin typeface="Arial"/>
                          <a:ea typeface="Arial"/>
                          <a:cs typeface="Arial"/>
                          <a:sym typeface="Arial"/>
                        </a:rPr>
                        <a:t>Adding content to the poster</a:t>
                      </a:r>
                      <a:endParaRPr sz="2100"/>
                    </a:p>
                    <a:p>
                      <a:pPr marL="0" marR="0" lvl="0" indent="0" algn="l" rtl="0">
                        <a:spcBef>
                          <a:spcPts val="0"/>
                        </a:spcBef>
                        <a:spcAft>
                          <a:spcPts val="0"/>
                        </a:spcAft>
                        <a:buNone/>
                      </a:pPr>
                      <a:r>
                        <a:rPr lang="en-US" sz="2100">
                          <a:solidFill>
                            <a:srgbClr val="D9D9D9"/>
                          </a:solidFill>
                          <a:latin typeface="Arial"/>
                          <a:ea typeface="Arial"/>
                          <a:cs typeface="Arial"/>
                          <a:sym typeface="Arial"/>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sz="2100"/>
                    </a:p>
                    <a:p>
                      <a:pPr marL="520700" marR="0" lvl="0" indent="-514350" algn="l" rtl="0">
                        <a:spcBef>
                          <a:spcPts val="0"/>
                        </a:spcBef>
                        <a:spcAft>
                          <a:spcPts val="0"/>
                        </a:spcAft>
                        <a:buClr>
                          <a:srgbClr val="D9D9D9"/>
                        </a:buClr>
                        <a:buSzPts val="2100"/>
                        <a:buFont typeface="Arial"/>
                        <a:buChar char="-"/>
                      </a:pPr>
                      <a:r>
                        <a:rPr lang="en-US" sz="2100">
                          <a:solidFill>
                            <a:srgbClr val="D9D9D9"/>
                          </a:solidFill>
                          <a:latin typeface="Arial"/>
                          <a:ea typeface="Arial"/>
                          <a:cs typeface="Arial"/>
                          <a:sym typeface="Arial"/>
                        </a:rPr>
                        <a:t>If you run out of room, try to reduce the size of your fonts and/or the size of your graphics. If there is a lot of empty space try to increase your font sizes and the size of your graphics. The font used for references can be smaller.</a:t>
                      </a:r>
                      <a:endParaRPr sz="2100">
                        <a:solidFill>
                          <a:srgbClr val="D9D9D9"/>
                        </a:solidFill>
                        <a:latin typeface="Arial"/>
                        <a:ea typeface="Arial"/>
                        <a:cs typeface="Arial"/>
                        <a:sym typeface="Arial"/>
                      </a:endParaRPr>
                    </a:p>
                  </a:txBody>
                  <a:tcPr marL="121925" marR="121925" marT="68600" marB="68600">
                    <a:solidFill>
                      <a:srgbClr val="010101"/>
                    </a:solidFill>
                  </a:tcPr>
                </a:tc>
                <a:tc hMerge="1">
                  <a:txBody>
                    <a:bodyPr/>
                    <a:lstStyle/>
                    <a:p>
                      <a:endParaRPr lang="en-US"/>
                    </a:p>
                  </a:txBody>
                  <a:tcPr/>
                </a:tc>
                <a:extLst>
                  <a:ext uri="{0D108BD9-81ED-4DB2-BD59-A6C34878D82A}">
                    <a16:rowId xmlns:a16="http://schemas.microsoft.com/office/drawing/2014/main" val="10006"/>
                  </a:ext>
                </a:extLst>
              </a:tr>
              <a:tr h="2310300">
                <a:tc gridSpan="2">
                  <a:txBody>
                    <a:bodyPr/>
                    <a:lstStyle/>
                    <a:p>
                      <a:pPr marL="0" marR="0" lvl="0" indent="0" algn="l" rtl="0">
                        <a:lnSpc>
                          <a:spcPct val="100000"/>
                        </a:lnSpc>
                        <a:spcBef>
                          <a:spcPts val="0"/>
                        </a:spcBef>
                        <a:spcAft>
                          <a:spcPts val="0"/>
                        </a:spcAft>
                        <a:buClr>
                          <a:srgbClr val="FFC000"/>
                        </a:buClr>
                        <a:buSzPts val="2400"/>
                        <a:buFont typeface="Arial"/>
                        <a:buNone/>
                      </a:pPr>
                      <a:r>
                        <a:rPr lang="en-US" sz="2400" b="1">
                          <a:solidFill>
                            <a:srgbClr val="FFC000"/>
                          </a:solidFill>
                          <a:latin typeface="Arial"/>
                          <a:ea typeface="Arial"/>
                          <a:cs typeface="Arial"/>
                          <a:sym typeface="Arial"/>
                        </a:rPr>
                        <a:t>Photos</a:t>
                      </a:r>
                      <a:endParaRPr sz="2100"/>
                    </a:p>
                    <a:p>
                      <a:pPr marL="0" marR="0" lvl="0" indent="0" algn="l" rtl="0">
                        <a:lnSpc>
                          <a:spcPct val="100000"/>
                        </a:lnSpc>
                        <a:spcBef>
                          <a:spcPts val="0"/>
                        </a:spcBef>
                        <a:spcAft>
                          <a:spcPts val="0"/>
                        </a:spcAft>
                        <a:buClr>
                          <a:srgbClr val="D9D9D9"/>
                        </a:buClr>
                        <a:buSzPts val="2100"/>
                        <a:buFont typeface="Arial"/>
                        <a:buNone/>
                      </a:pPr>
                      <a:r>
                        <a:rPr lang="en-US" sz="2100" b="0" i="0" u="none" strike="noStrike" cap="none">
                          <a:solidFill>
                            <a:srgbClr val="D9D9D9"/>
                          </a:solidFill>
                          <a:latin typeface="Arial"/>
                          <a:ea typeface="Arial"/>
                          <a:cs typeface="Arial"/>
                          <a:sym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endParaRPr sz="2100"/>
                    </a:p>
                  </a:txBody>
                  <a:tcPr marL="243825" marR="121925" marT="205725" marB="68600">
                    <a:solidFill>
                      <a:srgbClr val="010101"/>
                    </a:solidFill>
                  </a:tcPr>
                </a:tc>
                <a:tc hMerge="1">
                  <a:txBody>
                    <a:bodyPr/>
                    <a:lstStyle/>
                    <a:p>
                      <a:endParaRPr lang="en-US"/>
                    </a:p>
                  </a:txBody>
                  <a:tcPr/>
                </a:tc>
                <a:extLst>
                  <a:ext uri="{0D108BD9-81ED-4DB2-BD59-A6C34878D82A}">
                    <a16:rowId xmlns:a16="http://schemas.microsoft.com/office/drawing/2014/main" val="10007"/>
                  </a:ext>
                </a:extLst>
              </a:tr>
              <a:tr h="2031975">
                <a:tc gridSpan="2">
                  <a:txBody>
                    <a:bodyPr/>
                    <a:lstStyle/>
                    <a:p>
                      <a:pPr marL="0" marR="0" lvl="0" indent="0" algn="l" rtl="0">
                        <a:spcBef>
                          <a:spcPts val="0"/>
                        </a:spcBef>
                        <a:spcAft>
                          <a:spcPts val="0"/>
                        </a:spcAft>
                        <a:buNone/>
                      </a:pPr>
                      <a:endParaRPr sz="2100">
                        <a:solidFill>
                          <a:schemeClr val="lt1"/>
                        </a:solidFill>
                        <a:latin typeface="Arial"/>
                        <a:ea typeface="Arial"/>
                        <a:cs typeface="Arial"/>
                        <a:sym typeface="Arial"/>
                      </a:endParaRPr>
                    </a:p>
                  </a:txBody>
                  <a:tcPr marL="243825" marR="121925" marT="205725" marB="68600"/>
                </a:tc>
                <a:tc hMerge="1">
                  <a:txBody>
                    <a:bodyPr/>
                    <a:lstStyle/>
                    <a:p>
                      <a:endParaRPr lang="en-US"/>
                    </a:p>
                  </a:txBody>
                  <a:tcPr/>
                </a:tc>
                <a:extLst>
                  <a:ext uri="{0D108BD9-81ED-4DB2-BD59-A6C34878D82A}">
                    <a16:rowId xmlns:a16="http://schemas.microsoft.com/office/drawing/2014/main" val="10008"/>
                  </a:ext>
                </a:extLst>
              </a:tr>
              <a:tr h="1340575">
                <a:tc gridSpan="2">
                  <a:txBody>
                    <a:bodyPr/>
                    <a:lstStyle/>
                    <a:p>
                      <a:pPr marL="0" marR="0" lvl="0" indent="0" algn="l" rtl="0">
                        <a:lnSpc>
                          <a:spcPct val="100000"/>
                        </a:lnSpc>
                        <a:spcBef>
                          <a:spcPts val="0"/>
                        </a:spcBef>
                        <a:spcAft>
                          <a:spcPts val="0"/>
                        </a:spcAft>
                        <a:buClr>
                          <a:srgbClr val="FFC000"/>
                        </a:buClr>
                        <a:buSzPts val="2400"/>
                        <a:buFont typeface="Arial"/>
                        <a:buNone/>
                      </a:pPr>
                      <a:r>
                        <a:rPr lang="en-US" sz="2400" b="1">
                          <a:solidFill>
                            <a:srgbClr val="FFC000"/>
                          </a:solidFill>
                          <a:latin typeface="Arial"/>
                          <a:ea typeface="Arial"/>
                          <a:cs typeface="Arial"/>
                          <a:sym typeface="Arial"/>
                        </a:rPr>
                        <a:t>Quality check your graphics</a:t>
                      </a:r>
                      <a:endParaRPr sz="2100"/>
                    </a:p>
                    <a:p>
                      <a:pPr marL="0" marR="0" lvl="0" indent="0" algn="l" rtl="0">
                        <a:lnSpc>
                          <a:spcPct val="100000"/>
                        </a:lnSpc>
                        <a:spcBef>
                          <a:spcPts val="0"/>
                        </a:spcBef>
                        <a:spcAft>
                          <a:spcPts val="0"/>
                        </a:spcAft>
                        <a:buClr>
                          <a:srgbClr val="D9D9D9"/>
                        </a:buClr>
                        <a:buSzPts val="2100"/>
                        <a:buFont typeface="Arial"/>
                        <a:buNone/>
                      </a:pPr>
                      <a:r>
                        <a:rPr lang="en-US" sz="2100">
                          <a:solidFill>
                            <a:srgbClr val="D9D9D9"/>
                          </a:solidFill>
                          <a:latin typeface="Arial"/>
                          <a:ea typeface="Arial"/>
                          <a:cs typeface="Arial"/>
                          <a:sym typeface="Arial"/>
                        </a:rPr>
                        <a:t>Zoom in and look at your images at 100%-200% magnification. If they look clear, they will print well. </a:t>
                      </a:r>
                      <a:endParaRPr sz="2100"/>
                    </a:p>
                  </a:txBody>
                  <a:tcPr marL="243825" marR="121925" marT="205725" marB="68600">
                    <a:solidFill>
                      <a:srgbClr val="010101"/>
                    </a:solidFill>
                  </a:tcPr>
                </a:tc>
                <a:tc hMerge="1">
                  <a:txBody>
                    <a:bodyPr/>
                    <a:lstStyle/>
                    <a:p>
                      <a:endParaRPr lang="en-US"/>
                    </a:p>
                  </a:txBody>
                  <a:tcPr/>
                </a:tc>
                <a:extLst>
                  <a:ext uri="{0D108BD9-81ED-4DB2-BD59-A6C34878D82A}">
                    <a16:rowId xmlns:a16="http://schemas.microsoft.com/office/drawing/2014/main" val="10009"/>
                  </a:ext>
                </a:extLst>
              </a:tr>
              <a:tr h="2824200">
                <a:tc gridSpan="2">
                  <a:txBody>
                    <a:bodyPr/>
                    <a:lstStyle/>
                    <a:p>
                      <a:pPr marL="0" marR="0" lvl="0" indent="0" algn="l" rtl="0">
                        <a:lnSpc>
                          <a:spcPct val="100000"/>
                        </a:lnSpc>
                        <a:spcBef>
                          <a:spcPts val="0"/>
                        </a:spcBef>
                        <a:spcAft>
                          <a:spcPts val="0"/>
                        </a:spcAft>
                        <a:buClr>
                          <a:schemeClr val="dk1"/>
                        </a:buClr>
                        <a:buSzPts val="2100"/>
                        <a:buFont typeface="Calibri"/>
                        <a:buNone/>
                      </a:pPr>
                      <a:endParaRPr sz="2100">
                        <a:solidFill>
                          <a:schemeClr val="lt1"/>
                        </a:solidFill>
                        <a:latin typeface="Arial"/>
                        <a:ea typeface="Arial"/>
                        <a:cs typeface="Arial"/>
                        <a:sym typeface="Arial"/>
                      </a:endParaRPr>
                    </a:p>
                  </a:txBody>
                  <a:tcPr marL="243825" marR="121925" marT="205725" marB="68600"/>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87" name="Google Shape;87;p13"/>
          <p:cNvGraphicFramePr/>
          <p:nvPr/>
        </p:nvGraphicFramePr>
        <p:xfrm>
          <a:off x="44365046" y="-244927"/>
          <a:ext cx="8137750" cy="35175637"/>
        </p:xfrm>
        <a:graphic>
          <a:graphicData uri="http://schemas.openxmlformats.org/drawingml/2006/table">
            <a:tbl>
              <a:tblPr firstRow="1" bandRow="1">
                <a:noFill/>
                <a:tableStyleId>{75CE3A5D-9B4A-476B-8848-5FAE02A942BD}</a:tableStyleId>
              </a:tblPr>
              <a:tblGrid>
                <a:gridCol w="3874850">
                  <a:extLst>
                    <a:ext uri="{9D8B030D-6E8A-4147-A177-3AD203B41FA5}">
                      <a16:colId xmlns:a16="http://schemas.microsoft.com/office/drawing/2014/main" val="20000"/>
                    </a:ext>
                  </a:extLst>
                </a:gridCol>
                <a:gridCol w="277700">
                  <a:extLst>
                    <a:ext uri="{9D8B030D-6E8A-4147-A177-3AD203B41FA5}">
                      <a16:colId xmlns:a16="http://schemas.microsoft.com/office/drawing/2014/main" val="20001"/>
                    </a:ext>
                  </a:extLst>
                </a:gridCol>
                <a:gridCol w="3985200">
                  <a:extLst>
                    <a:ext uri="{9D8B030D-6E8A-4147-A177-3AD203B41FA5}">
                      <a16:colId xmlns:a16="http://schemas.microsoft.com/office/drawing/2014/main" val="20002"/>
                    </a:ext>
                  </a:extLst>
                </a:gridCol>
              </a:tblGrid>
              <a:tr h="1350325">
                <a:tc gridSpan="3">
                  <a:txBody>
                    <a:bodyPr/>
                    <a:lstStyle/>
                    <a:p>
                      <a:pPr marL="0" marR="0" lvl="0" indent="0" algn="ctr" rtl="0">
                        <a:lnSpc>
                          <a:spcPct val="100000"/>
                        </a:lnSpc>
                        <a:spcBef>
                          <a:spcPts val="0"/>
                        </a:spcBef>
                        <a:spcAft>
                          <a:spcPts val="0"/>
                        </a:spcAft>
                        <a:buClr>
                          <a:srgbClr val="1F3A4E"/>
                        </a:buClr>
                        <a:buSzPts val="4200"/>
                        <a:buFont typeface="Arial Black"/>
                        <a:buNone/>
                      </a:pPr>
                      <a:r>
                        <a:rPr lang="en-US" sz="4200" b="0">
                          <a:solidFill>
                            <a:srgbClr val="1F3A4E"/>
                          </a:solidFill>
                          <a:latin typeface="Arial Black"/>
                          <a:ea typeface="Arial Black"/>
                          <a:cs typeface="Arial Black"/>
                          <a:sym typeface="Arial Black"/>
                        </a:rPr>
                        <a:t>QUICK START GUIDE</a:t>
                      </a:r>
                      <a:br>
                        <a:rPr lang="en-US" sz="4200" b="0">
                          <a:solidFill>
                            <a:srgbClr val="1F3A4E"/>
                          </a:solidFill>
                          <a:latin typeface="Arial Black"/>
                          <a:ea typeface="Arial Black"/>
                          <a:cs typeface="Arial Black"/>
                          <a:sym typeface="Arial Black"/>
                        </a:rPr>
                      </a:br>
                      <a:r>
                        <a:rPr lang="en-US" sz="3000" b="1">
                          <a:solidFill>
                            <a:srgbClr val="FF0000"/>
                          </a:solidFill>
                          <a:latin typeface="Trebuchet MS"/>
                          <a:ea typeface="Trebuchet MS"/>
                          <a:cs typeface="Trebuchet MS"/>
                          <a:sym typeface="Trebuchet MS"/>
                        </a:rPr>
                        <a:t>(THIS SIDEBAR WILL NOT PRINT)</a:t>
                      </a:r>
                      <a:endParaRPr sz="4200" b="1">
                        <a:solidFill>
                          <a:schemeClr val="lt1"/>
                        </a:solidFill>
                        <a:latin typeface="Trebuchet MS"/>
                        <a:ea typeface="Trebuchet MS"/>
                        <a:cs typeface="Trebuchet MS"/>
                        <a:sym typeface="Trebuchet MS"/>
                      </a:endParaRPr>
                    </a:p>
                  </a:txBody>
                  <a:tcPr marL="243825" marR="121925" marT="205725" marB="686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894800">
                <a:tc gridSpan="3">
                  <a:txBody>
                    <a:bodyPr/>
                    <a:lstStyle/>
                    <a:p>
                      <a:pPr marL="0" marR="0" lvl="0" indent="0" algn="l" rtl="0">
                        <a:spcBef>
                          <a:spcPts val="0"/>
                        </a:spcBef>
                        <a:spcAft>
                          <a:spcPts val="0"/>
                        </a:spcAft>
                        <a:buNone/>
                      </a:pPr>
                      <a:r>
                        <a:rPr lang="en-US" sz="2700" b="1">
                          <a:solidFill>
                            <a:srgbClr val="FFC000"/>
                          </a:solidFill>
                          <a:latin typeface="Arial"/>
                          <a:ea typeface="Arial"/>
                          <a:cs typeface="Arial"/>
                          <a:sym typeface="Arial"/>
                        </a:rPr>
                        <a:t>How to change the template colors</a:t>
                      </a:r>
                      <a:endParaRPr sz="2100"/>
                    </a:p>
                    <a:p>
                      <a:pPr marL="0" marR="0" lvl="0" indent="0" algn="l" rtl="0">
                        <a:spcBef>
                          <a:spcPts val="0"/>
                        </a:spcBef>
                        <a:spcAft>
                          <a:spcPts val="0"/>
                        </a:spcAft>
                        <a:buNone/>
                      </a:pPr>
                      <a:r>
                        <a:rPr lang="en-US" sz="2400" b="0">
                          <a:solidFill>
                            <a:srgbClr val="D9D9D9"/>
                          </a:solidFill>
                          <a:latin typeface="Arial"/>
                          <a:ea typeface="Arial"/>
                          <a:cs typeface="Arial"/>
                          <a:sym typeface="Arial"/>
                        </a:rPr>
                        <a:t>You can change the overall template color theme by clicking on the COLORS dropdown menu under the DESIGN tab. You can see a tutorial here: </a:t>
                      </a:r>
                      <a:r>
                        <a:rPr lang="en-US" sz="2400" u="sng">
                          <a:solidFill>
                            <a:schemeClr val="hlink"/>
                          </a:solidFill>
                          <a:hlinkClick r:id="rId4"/>
                        </a:rPr>
                        <a:t>https://www.posterpresentations.com/how-to-change-the-research-poster-template-colors.html</a:t>
                      </a:r>
                      <a:endParaRPr sz="2400">
                        <a:solidFill>
                          <a:srgbClr val="FFC000"/>
                        </a:solidFill>
                      </a:endParaRPr>
                    </a:p>
                    <a:p>
                      <a:pPr marL="0" marR="0" lvl="0" indent="0" algn="l" rtl="0">
                        <a:spcBef>
                          <a:spcPts val="0"/>
                        </a:spcBef>
                        <a:spcAft>
                          <a:spcPts val="0"/>
                        </a:spcAft>
                        <a:buNone/>
                      </a:pPr>
                      <a:endParaRPr sz="2400" b="0">
                        <a:solidFill>
                          <a:srgbClr val="D9D9D9"/>
                        </a:solidFill>
                        <a:latin typeface="Arial"/>
                        <a:ea typeface="Arial"/>
                        <a:cs typeface="Arial"/>
                        <a:sym typeface="Arial"/>
                      </a:endParaRPr>
                    </a:p>
                    <a:p>
                      <a:pPr marL="0" marR="0" lvl="0" indent="0" algn="l" rtl="0">
                        <a:spcBef>
                          <a:spcPts val="0"/>
                        </a:spcBef>
                        <a:spcAft>
                          <a:spcPts val="0"/>
                        </a:spcAft>
                        <a:buNone/>
                      </a:pPr>
                      <a:r>
                        <a:rPr lang="en-US" sz="2400" b="0">
                          <a:solidFill>
                            <a:srgbClr val="D9D9D9"/>
                          </a:solidFill>
                          <a:latin typeface="Arial"/>
                          <a:ea typeface="Arial"/>
                          <a:cs typeface="Arial"/>
                          <a:sym typeface="Arial"/>
                        </a:rPr>
                        <a:t>You can also manually change the color of individual elements by going to VIEW &gt; SLIDE MASTER. On the left side of your screen select the background master where you can change the template background, column sizes, etc. </a:t>
                      </a:r>
                      <a:endParaRPr sz="2100"/>
                    </a:p>
                    <a:p>
                      <a:pPr marL="0" marR="0" lvl="0" indent="0" algn="l" rtl="0">
                        <a:spcBef>
                          <a:spcPts val="0"/>
                        </a:spcBef>
                        <a:spcAft>
                          <a:spcPts val="0"/>
                        </a:spcAft>
                        <a:buNone/>
                      </a:pPr>
                      <a:endParaRPr sz="2400" b="0">
                        <a:solidFill>
                          <a:srgbClr val="D9D9D9"/>
                        </a:solidFill>
                        <a:latin typeface="Arial"/>
                        <a:ea typeface="Arial"/>
                        <a:cs typeface="Arial"/>
                        <a:sym typeface="Arial"/>
                      </a:endParaRPr>
                    </a:p>
                    <a:p>
                      <a:pPr marL="0" marR="0" lvl="0" indent="0" algn="l" rtl="0">
                        <a:spcBef>
                          <a:spcPts val="0"/>
                        </a:spcBef>
                        <a:spcAft>
                          <a:spcPts val="0"/>
                        </a:spcAft>
                        <a:buNone/>
                      </a:pPr>
                      <a:r>
                        <a:rPr lang="en-US" sz="2400" b="0">
                          <a:solidFill>
                            <a:srgbClr val="D9D9D9"/>
                          </a:solidFill>
                          <a:latin typeface="Arial"/>
                          <a:ea typeface="Arial"/>
                          <a:cs typeface="Arial"/>
                          <a:sym typeface="Arial"/>
                        </a:rPr>
                        <a:t>After you finish working on the SLIDE MASTER, it is important that you go to VIEW &gt; NORMAL to continue working on your poster. </a:t>
                      </a:r>
                      <a:endParaRPr sz="2100"/>
                    </a:p>
                  </a:txBody>
                  <a:tcPr marL="243825" marR="121925" marT="205725" marB="68600">
                    <a:solidFill>
                      <a:schemeClr val="dk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052850">
                <a:tc gridSpan="3">
                  <a:txBody>
                    <a:bodyPr/>
                    <a:lstStyle/>
                    <a:p>
                      <a:pPr marL="0" marR="0" lvl="0" indent="0" algn="l" rtl="0">
                        <a:spcBef>
                          <a:spcPts val="0"/>
                        </a:spcBef>
                        <a:spcAft>
                          <a:spcPts val="0"/>
                        </a:spcAft>
                        <a:buNone/>
                      </a:pPr>
                      <a:r>
                        <a:rPr lang="en-US" sz="2700" b="1">
                          <a:solidFill>
                            <a:srgbClr val="FFC000"/>
                          </a:solidFill>
                          <a:latin typeface="Arial"/>
                          <a:ea typeface="Arial"/>
                          <a:cs typeface="Arial"/>
                          <a:sym typeface="Arial"/>
                        </a:rPr>
                        <a:t>How to change the column layout configuration</a:t>
                      </a:r>
                      <a:endParaRPr sz="2100"/>
                    </a:p>
                    <a:p>
                      <a:pPr marL="0" marR="0" lvl="0" indent="0" algn="l" rtl="0">
                        <a:spcBef>
                          <a:spcPts val="0"/>
                        </a:spcBef>
                        <a:spcAft>
                          <a:spcPts val="0"/>
                        </a:spcAft>
                        <a:buNone/>
                      </a:pPr>
                      <a:r>
                        <a:rPr lang="en-US" sz="2400">
                          <a:solidFill>
                            <a:srgbClr val="D9D9D9"/>
                          </a:solidFill>
                          <a:latin typeface="Arial"/>
                          <a:ea typeface="Arial"/>
                          <a:cs typeface="Arial"/>
                          <a:sym typeface="Arial"/>
                        </a:rPr>
                        <a:t>You can manually change the configuration on the columns by going to VIEW &gt; SLIDE MASTER. You can delete columns, resize them or modify them as needed for your layout. </a:t>
                      </a:r>
                      <a:endParaRPr sz="2100"/>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You can see a tutorial here: </a:t>
                      </a:r>
                      <a:r>
                        <a:rPr lang="en-US" sz="2400" u="sng">
                          <a:solidFill>
                            <a:srgbClr val="FFC000"/>
                          </a:solidFill>
                          <a:latin typeface="Arial"/>
                          <a:ea typeface="Arial"/>
                          <a:cs typeface="Arial"/>
                          <a:sym typeface="Arial"/>
                        </a:rPr>
                        <a:t>https://www.posterpresentations.com/how-to-change-the-column-configuration.html</a:t>
                      </a:r>
                      <a:endParaRPr sz="6000" u="sng">
                        <a:solidFill>
                          <a:srgbClr val="FFC000"/>
                        </a:solidFill>
                      </a:endParaRPr>
                    </a:p>
                  </a:txBody>
                  <a:tcPr marL="243825" marR="121925" marT="205725" marB="68600">
                    <a:solidFill>
                      <a:schemeClr val="dk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197275">
                <a:tc>
                  <a:txBody>
                    <a:bodyPr/>
                    <a:lstStyle/>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txBody>
                  <a:tcPr marL="243825" marR="121925" marT="205725" marB="68600"/>
                </a:tc>
                <a:tc rowSpan="2" gridSpan="2">
                  <a:txBody>
                    <a:bodyPr/>
                    <a:lstStyle/>
                    <a:p>
                      <a:pPr marL="0" marR="0" lvl="0" indent="0" algn="l" rtl="0">
                        <a:lnSpc>
                          <a:spcPct val="100000"/>
                        </a:lnSpc>
                        <a:spcBef>
                          <a:spcPts val="0"/>
                        </a:spcBef>
                        <a:spcAft>
                          <a:spcPts val="0"/>
                        </a:spcAft>
                        <a:buClr>
                          <a:srgbClr val="FFC000"/>
                        </a:buClr>
                        <a:buSzPts val="2700"/>
                        <a:buFont typeface="Arial"/>
                        <a:buNone/>
                      </a:pPr>
                      <a:r>
                        <a:rPr lang="en-US" sz="2700" b="1">
                          <a:solidFill>
                            <a:srgbClr val="FFC000"/>
                          </a:solidFill>
                          <a:latin typeface="Arial"/>
                          <a:ea typeface="Arial"/>
                          <a:cs typeface="Arial"/>
                          <a:sym typeface="Arial"/>
                        </a:rPr>
                        <a:t>How to hide the QUICK START GUIDE bars from the sides of the template</a:t>
                      </a:r>
                      <a:endParaRPr sz="2100"/>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The Quick Start Guides </a:t>
                      </a:r>
                      <a:r>
                        <a:rPr lang="en-US" sz="2400" u="sng">
                          <a:solidFill>
                            <a:srgbClr val="D9D9D9"/>
                          </a:solidFill>
                          <a:latin typeface="Arial"/>
                          <a:ea typeface="Arial"/>
                          <a:cs typeface="Arial"/>
                          <a:sym typeface="Arial"/>
                        </a:rPr>
                        <a:t>are outside the template’s printable area</a:t>
                      </a:r>
                      <a:r>
                        <a:rPr lang="en-US" sz="2400">
                          <a:solidFill>
                            <a:srgbClr val="D9D9D9"/>
                          </a:solidFill>
                          <a:latin typeface="Arial"/>
                          <a:ea typeface="Arial"/>
                          <a:cs typeface="Arial"/>
                          <a:sym typeface="Arial"/>
                        </a:rPr>
                        <a:t> and they will not be on the printed poster. </a:t>
                      </a:r>
                      <a:endParaRPr sz="2100"/>
                    </a:p>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If you create a PDF file from your template, the guides will not be included.</a:t>
                      </a:r>
                      <a:endParaRPr sz="2100"/>
                    </a:p>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To hide the guides click on the </a:t>
                      </a:r>
                      <a:r>
                        <a:rPr lang="en-US" sz="2400" b="1">
                          <a:solidFill>
                            <a:srgbClr val="D9D9D9"/>
                          </a:solidFill>
                          <a:latin typeface="Arial"/>
                          <a:ea typeface="Arial"/>
                          <a:cs typeface="Arial"/>
                          <a:sym typeface="Arial"/>
                        </a:rPr>
                        <a:t>Home</a:t>
                      </a:r>
                      <a:r>
                        <a:rPr lang="en-US" sz="2400">
                          <a:solidFill>
                            <a:srgbClr val="D9D9D9"/>
                          </a:solidFill>
                          <a:latin typeface="Arial"/>
                          <a:ea typeface="Arial"/>
                          <a:cs typeface="Arial"/>
                          <a:sym typeface="Arial"/>
                        </a:rPr>
                        <a:t> tab (top of the screen) and then click on the </a:t>
                      </a:r>
                      <a:r>
                        <a:rPr lang="en-US" sz="2400" b="1">
                          <a:solidFill>
                            <a:srgbClr val="D9D9D9"/>
                          </a:solidFill>
                          <a:latin typeface="Arial"/>
                          <a:ea typeface="Arial"/>
                          <a:cs typeface="Arial"/>
                          <a:sym typeface="Arial"/>
                        </a:rPr>
                        <a:t>Layout</a:t>
                      </a:r>
                      <a:r>
                        <a:rPr lang="en-US" sz="2400">
                          <a:solidFill>
                            <a:srgbClr val="D9D9D9"/>
                          </a:solidFill>
                          <a:latin typeface="Arial"/>
                          <a:ea typeface="Arial"/>
                          <a:cs typeface="Arial"/>
                          <a:sym typeface="Arial"/>
                        </a:rPr>
                        <a:t> button below to see the available layouts. Choose the </a:t>
                      </a:r>
                      <a:r>
                        <a:rPr lang="en-US" sz="2400" b="1">
                          <a:solidFill>
                            <a:srgbClr val="D9D9D9"/>
                          </a:solidFill>
                          <a:latin typeface="Arial"/>
                          <a:ea typeface="Arial"/>
                          <a:cs typeface="Arial"/>
                          <a:sym typeface="Arial"/>
                        </a:rPr>
                        <a:t>Without Guides </a:t>
                      </a:r>
                      <a:r>
                        <a:rPr lang="en-US" sz="2400" b="0">
                          <a:solidFill>
                            <a:srgbClr val="D9D9D9"/>
                          </a:solidFill>
                          <a:latin typeface="Arial"/>
                          <a:ea typeface="Arial"/>
                          <a:cs typeface="Arial"/>
                          <a:sym typeface="Arial"/>
                        </a:rPr>
                        <a:t>layout</a:t>
                      </a:r>
                      <a:r>
                        <a:rPr lang="en-US" sz="2400">
                          <a:solidFill>
                            <a:srgbClr val="D9D9D9"/>
                          </a:solidFill>
                          <a:latin typeface="Arial"/>
                          <a:ea typeface="Arial"/>
                          <a:cs typeface="Arial"/>
                          <a:sym typeface="Arial"/>
                        </a:rPr>
                        <a:t>.</a:t>
                      </a:r>
                      <a:endParaRPr sz="2400">
                        <a:solidFill>
                          <a:srgbClr val="D9D9D9"/>
                        </a:solidFill>
                        <a:latin typeface="Arial"/>
                        <a:ea typeface="Arial"/>
                        <a:cs typeface="Arial"/>
                        <a:sym typeface="Arial"/>
                      </a:endParaRPr>
                    </a:p>
                  </a:txBody>
                  <a:tcPr marL="243825" marR="121925" marT="205725" marB="68600">
                    <a:solidFill>
                      <a:srgbClr val="010101"/>
                    </a:solidFill>
                  </a:tcPr>
                </a:tc>
                <a:tc rowSpan="2" hMerge="1">
                  <a:txBody>
                    <a:bodyPr/>
                    <a:lstStyle/>
                    <a:p>
                      <a:endParaRPr lang="en-US"/>
                    </a:p>
                  </a:txBody>
                  <a:tcPr/>
                </a:tc>
                <a:extLst>
                  <a:ext uri="{0D108BD9-81ED-4DB2-BD59-A6C34878D82A}">
                    <a16:rowId xmlns:a16="http://schemas.microsoft.com/office/drawing/2014/main" val="10003"/>
                  </a:ext>
                </a:extLst>
              </a:tr>
              <a:tr h="4810450">
                <a:tc>
                  <a:txBody>
                    <a:bodyPr/>
                    <a:lstStyle/>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txBody>
                  <a:tcPr marL="243825" marR="121925" marT="205725" marB="68600">
                    <a:solidFill>
                      <a:srgbClr val="010101"/>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6056475">
                <a:tc>
                  <a:txBody>
                    <a:bodyPr/>
                    <a:lstStyle/>
                    <a:p>
                      <a:pPr marL="0" marR="0" lvl="0" indent="0" algn="l" rtl="0">
                        <a:spcBef>
                          <a:spcPts val="0"/>
                        </a:spcBef>
                        <a:spcAft>
                          <a:spcPts val="0"/>
                        </a:spcAft>
                        <a:buNone/>
                      </a:pPr>
                      <a:r>
                        <a:rPr lang="en-US" sz="2700" b="1">
                          <a:solidFill>
                            <a:srgbClr val="FFC000"/>
                          </a:solidFill>
                          <a:latin typeface="Arial"/>
                          <a:ea typeface="Arial"/>
                          <a:cs typeface="Arial"/>
                          <a:sym typeface="Arial"/>
                        </a:rPr>
                        <a:t>How to preview your poster prior to printing</a:t>
                      </a:r>
                      <a:endParaRPr sz="2700" b="1">
                        <a:solidFill>
                          <a:srgbClr val="FFC000"/>
                        </a:solidFill>
                        <a:latin typeface="Arial"/>
                        <a:ea typeface="Arial"/>
                        <a:cs typeface="Arial"/>
                        <a:sym typeface="Arial"/>
                      </a:endParaRPr>
                    </a:p>
                    <a:p>
                      <a:pPr marL="0" marR="0" lvl="0" indent="0" algn="l" rtl="0">
                        <a:spcBef>
                          <a:spcPts val="0"/>
                        </a:spcBef>
                        <a:spcAft>
                          <a:spcPts val="0"/>
                        </a:spcAft>
                        <a:buNone/>
                      </a:pPr>
                      <a:r>
                        <a:rPr lang="en-US" sz="2400">
                          <a:solidFill>
                            <a:srgbClr val="D9D9D9"/>
                          </a:solidFill>
                          <a:latin typeface="Arial"/>
                          <a:ea typeface="Arial"/>
                          <a:cs typeface="Arial"/>
                          <a:sym typeface="Arial"/>
                        </a:rPr>
                        <a:t>You can preview your poster at any time by pressing the </a:t>
                      </a:r>
                      <a:r>
                        <a:rPr lang="en-US" sz="2400">
                          <a:solidFill>
                            <a:srgbClr val="FFC000"/>
                          </a:solidFill>
                          <a:latin typeface="Arial"/>
                          <a:ea typeface="Arial"/>
                          <a:cs typeface="Arial"/>
                          <a:sym typeface="Arial"/>
                        </a:rPr>
                        <a:t>F5 key</a:t>
                      </a:r>
                      <a:r>
                        <a:rPr lang="en-US" sz="2400">
                          <a:solidFill>
                            <a:srgbClr val="D9D9D9"/>
                          </a:solidFill>
                          <a:latin typeface="Arial"/>
                          <a:ea typeface="Arial"/>
                          <a:cs typeface="Arial"/>
                          <a:sym typeface="Arial"/>
                        </a:rPr>
                        <a:t> on your keyboard. You will see on the screen what's on your poster and how it should look when printed. Press the </a:t>
                      </a:r>
                      <a:r>
                        <a:rPr lang="en-US" sz="2400">
                          <a:solidFill>
                            <a:srgbClr val="FFC000"/>
                          </a:solidFill>
                          <a:latin typeface="Arial"/>
                          <a:ea typeface="Arial"/>
                          <a:cs typeface="Arial"/>
                          <a:sym typeface="Arial"/>
                        </a:rPr>
                        <a:t>ESC key </a:t>
                      </a:r>
                      <a:r>
                        <a:rPr lang="en-US" sz="2400">
                          <a:solidFill>
                            <a:srgbClr val="D9D9D9"/>
                          </a:solidFill>
                          <a:latin typeface="Arial"/>
                          <a:ea typeface="Arial"/>
                          <a:cs typeface="Arial"/>
                          <a:sym typeface="Arial"/>
                        </a:rPr>
                        <a:t>to exit Preview.</a:t>
                      </a:r>
                      <a:endParaRPr sz="2100"/>
                    </a:p>
                  </a:txBody>
                  <a:tcPr marL="243825" marR="121925" marT="205725" marB="68600">
                    <a:solidFill>
                      <a:srgbClr val="010101"/>
                    </a:solidFill>
                  </a:tcPr>
                </a:tc>
                <a:tc gridSpan="2">
                  <a:txBody>
                    <a:bodyPr/>
                    <a:lstStyle/>
                    <a:p>
                      <a:pPr marL="0" marR="0" lvl="0" indent="0" algn="l" rtl="0">
                        <a:spcBef>
                          <a:spcPts val="0"/>
                        </a:spcBef>
                        <a:spcAft>
                          <a:spcPts val="0"/>
                        </a:spcAft>
                        <a:buNone/>
                      </a:pPr>
                      <a:r>
                        <a:rPr lang="en-US" sz="12000" b="1">
                          <a:solidFill>
                            <a:srgbClr val="D9D9D9"/>
                          </a:solidFill>
                          <a:latin typeface="Arial"/>
                          <a:ea typeface="Arial"/>
                          <a:cs typeface="Arial"/>
                          <a:sym typeface="Arial"/>
                        </a:rPr>
                        <a:t>F5</a:t>
                      </a:r>
                      <a:r>
                        <a:rPr lang="en-US" sz="2400">
                          <a:solidFill>
                            <a:srgbClr val="D9D9D9"/>
                          </a:solidFill>
                          <a:latin typeface="Arial"/>
                          <a:ea typeface="Arial"/>
                          <a:cs typeface="Arial"/>
                          <a:sym typeface="Arial"/>
                        </a:rPr>
                        <a:t> </a:t>
                      </a:r>
                      <a:endParaRPr sz="2400">
                        <a:solidFill>
                          <a:srgbClr val="D9D9D9"/>
                        </a:solidFill>
                        <a:latin typeface="Arial"/>
                        <a:ea typeface="Arial"/>
                        <a:cs typeface="Arial"/>
                        <a:sym typeface="Arial"/>
                      </a:endParaRPr>
                    </a:p>
                  </a:txBody>
                  <a:tcPr marL="243825" marR="121925" marT="205725" marB="68600">
                    <a:solidFill>
                      <a:srgbClr val="0C0C0C"/>
                    </a:solidFill>
                  </a:tcPr>
                </a:tc>
                <a:tc hMerge="1">
                  <a:txBody>
                    <a:bodyPr/>
                    <a:lstStyle/>
                    <a:p>
                      <a:endParaRPr lang="en-US"/>
                    </a:p>
                  </a:txBody>
                  <a:tcPr/>
                </a:tc>
                <a:extLst>
                  <a:ext uri="{0D108BD9-81ED-4DB2-BD59-A6C34878D82A}">
                    <a16:rowId xmlns:a16="http://schemas.microsoft.com/office/drawing/2014/main" val="10005"/>
                  </a:ext>
                </a:extLst>
              </a:tr>
              <a:tr h="5812125">
                <a:tc gridSpan="3">
                  <a:txBody>
                    <a:bodyPr/>
                    <a:lstStyle/>
                    <a:p>
                      <a:pPr marL="0" marR="0" lvl="0" indent="0" algn="l" rtl="0">
                        <a:lnSpc>
                          <a:spcPct val="100000"/>
                        </a:lnSpc>
                        <a:spcBef>
                          <a:spcPts val="0"/>
                        </a:spcBef>
                        <a:spcAft>
                          <a:spcPts val="0"/>
                        </a:spcAft>
                        <a:buClr>
                          <a:srgbClr val="FFC000"/>
                        </a:buClr>
                        <a:buSzPts val="2700"/>
                        <a:buFont typeface="Arial"/>
                        <a:buNone/>
                      </a:pPr>
                      <a:r>
                        <a:rPr lang="en-US" sz="2700" b="1">
                          <a:solidFill>
                            <a:srgbClr val="FFC000"/>
                          </a:solidFill>
                          <a:latin typeface="Arial"/>
                          <a:ea typeface="Arial"/>
                          <a:cs typeface="Arial"/>
                          <a:sym typeface="Arial"/>
                        </a:rPr>
                        <a:t>How to print your poster</a:t>
                      </a:r>
                      <a:endParaRPr sz="2100"/>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When you are ready to have your poster printed go online to </a:t>
                      </a:r>
                      <a:r>
                        <a:rPr lang="en-US" sz="2400">
                          <a:solidFill>
                            <a:srgbClr val="FFC000"/>
                          </a:solidFill>
                          <a:latin typeface="Arial"/>
                          <a:ea typeface="Arial"/>
                          <a:cs typeface="Arial"/>
                          <a:sym typeface="Arial"/>
                        </a:rPr>
                        <a:t>PosterPresentations.com</a:t>
                      </a:r>
                      <a:r>
                        <a:rPr lang="en-US" sz="2400">
                          <a:solidFill>
                            <a:srgbClr val="D9D9D9"/>
                          </a:solidFill>
                          <a:latin typeface="Arial"/>
                          <a:ea typeface="Arial"/>
                          <a:cs typeface="Arial"/>
                          <a:sym typeface="Arial"/>
                        </a:rPr>
                        <a:t> and click on the "</a:t>
                      </a:r>
                      <a:r>
                        <a:rPr lang="en-US" sz="2400">
                          <a:solidFill>
                            <a:srgbClr val="FFC000"/>
                          </a:solidFill>
                          <a:latin typeface="Arial"/>
                          <a:ea typeface="Arial"/>
                          <a:cs typeface="Arial"/>
                          <a:sym typeface="Arial"/>
                        </a:rPr>
                        <a:t>Order Your Poster</a:t>
                      </a:r>
                      <a:r>
                        <a:rPr lang="en-US" sz="2400">
                          <a:solidFill>
                            <a:srgbClr val="D9D9D9"/>
                          </a:solidFill>
                          <a:latin typeface="Arial"/>
                          <a:ea typeface="Arial"/>
                          <a:cs typeface="Arial"/>
                          <a:sym typeface="Arial"/>
                        </a:rPr>
                        <a:t>" button. You can have your poster printed on professional papers, fabric for easy traveling and a variety of other materials. </a:t>
                      </a:r>
                      <a:endParaRPr sz="2100"/>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endParaRPr sz="2100"/>
                    </a:p>
                    <a:p>
                      <a:pPr marL="0" marR="0" lvl="0" indent="0" algn="l" rtl="0">
                        <a:lnSpc>
                          <a:spcPct val="100000"/>
                        </a:lnSpc>
                        <a:spcBef>
                          <a:spcPts val="0"/>
                        </a:spcBef>
                        <a:spcAft>
                          <a:spcPts val="0"/>
                        </a:spcAft>
                        <a:buClr>
                          <a:srgbClr val="D9D9D9"/>
                        </a:buClr>
                        <a:buSzPts val="2400"/>
                        <a:buFont typeface="Arial"/>
                        <a:buNone/>
                      </a:pPr>
                      <a:br>
                        <a:rPr lang="en-US" sz="2400">
                          <a:solidFill>
                            <a:srgbClr val="D9D9D9"/>
                          </a:solidFill>
                          <a:latin typeface="Arial"/>
                          <a:ea typeface="Arial"/>
                          <a:cs typeface="Arial"/>
                          <a:sym typeface="Arial"/>
                        </a:rPr>
                      </a:br>
                      <a:r>
                        <a:rPr lang="en-US" sz="2400">
                          <a:solidFill>
                            <a:srgbClr val="D9D9D9"/>
                          </a:solidFill>
                          <a:latin typeface="Arial"/>
                          <a:ea typeface="Arial"/>
                          <a:cs typeface="Arial"/>
                          <a:sym typeface="Arial"/>
                        </a:rPr>
                        <a:t>Go to </a:t>
                      </a:r>
                      <a:r>
                        <a:rPr lang="en-US" sz="2400">
                          <a:solidFill>
                            <a:srgbClr val="FFC000"/>
                          </a:solidFill>
                          <a:latin typeface="Arial"/>
                          <a:ea typeface="Arial"/>
                          <a:cs typeface="Arial"/>
                          <a:sym typeface="Arial"/>
                        </a:rPr>
                        <a:t>PosterPresentations.com</a:t>
                      </a:r>
                      <a:r>
                        <a:rPr lang="en-US" sz="2400">
                          <a:solidFill>
                            <a:srgbClr val="D9D9D9"/>
                          </a:solidFill>
                          <a:latin typeface="Arial"/>
                          <a:ea typeface="Arial"/>
                          <a:cs typeface="Arial"/>
                          <a:sym typeface="Arial"/>
                        </a:rPr>
                        <a:t> for more information.</a:t>
                      </a:r>
                      <a:endParaRPr sz="2100"/>
                    </a:p>
                  </a:txBody>
                  <a:tcPr marL="243825" marR="121925" marT="205725" marB="686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370725">
                <a:tc gridSpan="3">
                  <a:txBody>
                    <a:bodyPr/>
                    <a:lstStyle/>
                    <a:p>
                      <a:pPr marL="0" marR="0" lvl="0" indent="0" algn="l" rtl="0">
                        <a:spcBef>
                          <a:spcPts val="0"/>
                        </a:spcBef>
                        <a:spcAft>
                          <a:spcPts val="0"/>
                        </a:spcAft>
                        <a:buNone/>
                      </a:pPr>
                      <a:endParaRPr sz="2400">
                        <a:solidFill>
                          <a:srgbClr val="1F3A4E"/>
                        </a:solidFill>
                      </a:endParaRPr>
                    </a:p>
                  </a:txBody>
                  <a:tcPr marL="243825" marR="121925" marT="205725" marB="686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63225">
                <a:tc gridSpan="2">
                  <a:txBody>
                    <a:bodyPr/>
                    <a:lstStyle/>
                    <a:p>
                      <a:pPr marL="0" marR="0" lvl="0" indent="0" algn="l" rtl="0">
                        <a:lnSpc>
                          <a:spcPct val="185714"/>
                        </a:lnSpc>
                        <a:spcBef>
                          <a:spcPts val="0"/>
                        </a:spcBef>
                        <a:spcAft>
                          <a:spcPts val="0"/>
                        </a:spcAft>
                        <a:buNone/>
                      </a:pPr>
                      <a:r>
                        <a:rPr lang="en-US" sz="2100">
                          <a:solidFill>
                            <a:srgbClr val="D8D8D8"/>
                          </a:solidFill>
                          <a:latin typeface="Arial"/>
                          <a:ea typeface="Arial"/>
                          <a:cs typeface="Arial"/>
                          <a:sym typeface="Arial"/>
                        </a:rPr>
                        <a:t>© 2019 PosterPresentations.com</a:t>
                      </a:r>
                      <a:br>
                        <a:rPr lang="en-US" sz="2100">
                          <a:solidFill>
                            <a:srgbClr val="D8D8D8"/>
                          </a:solidFill>
                          <a:latin typeface="Arial"/>
                          <a:ea typeface="Arial"/>
                          <a:cs typeface="Arial"/>
                          <a:sym typeface="Arial"/>
                        </a:rPr>
                      </a:br>
                      <a:r>
                        <a:rPr lang="en-US" sz="2100">
                          <a:solidFill>
                            <a:srgbClr val="D8D8D8"/>
                          </a:solidFill>
                          <a:latin typeface="Arial"/>
                          <a:ea typeface="Arial"/>
                          <a:cs typeface="Arial"/>
                          <a:sym typeface="Arial"/>
                        </a:rPr>
                        <a:t>2117 Fourth Street , STE C        </a:t>
                      </a:r>
                      <a:endParaRPr sz="2100"/>
                    </a:p>
                    <a:p>
                      <a:pPr marL="0" marR="0" lvl="0" indent="0" algn="l" rtl="0">
                        <a:lnSpc>
                          <a:spcPct val="185714"/>
                        </a:lnSpc>
                        <a:spcBef>
                          <a:spcPts val="0"/>
                        </a:spcBef>
                        <a:spcAft>
                          <a:spcPts val="0"/>
                        </a:spcAft>
                        <a:buNone/>
                      </a:pPr>
                      <a:r>
                        <a:rPr lang="en-US" sz="2100">
                          <a:solidFill>
                            <a:srgbClr val="D8D8D8"/>
                          </a:solidFill>
                          <a:latin typeface="Arial"/>
                          <a:ea typeface="Arial"/>
                          <a:cs typeface="Arial"/>
                          <a:sym typeface="Arial"/>
                        </a:rPr>
                        <a:t>Berkeley CA 94710 USA</a:t>
                      </a:r>
                      <a:endParaRPr sz="2100">
                        <a:solidFill>
                          <a:srgbClr val="D8D8D8"/>
                        </a:solidFill>
                        <a:latin typeface="Arial"/>
                        <a:ea typeface="Arial"/>
                        <a:cs typeface="Arial"/>
                        <a:sym typeface="Arial"/>
                      </a:endParaRPr>
                    </a:p>
                  </a:txBody>
                  <a:tcPr marL="243825" marR="121925" marT="205725" marB="68600">
                    <a:solidFill>
                      <a:srgbClr val="010101"/>
                    </a:solidFill>
                  </a:tcPr>
                </a:tc>
                <a:tc hMerge="1">
                  <a:txBody>
                    <a:bodyPr/>
                    <a:lstStyle/>
                    <a:p>
                      <a:endParaRPr lang="en-US"/>
                    </a:p>
                  </a:txBody>
                  <a:tcPr/>
                </a:tc>
                <a:tc>
                  <a:txBody>
                    <a:bodyPr/>
                    <a:lstStyle/>
                    <a:p>
                      <a:pPr marL="0" marR="0" lvl="0" indent="0" algn="l" rtl="0">
                        <a:lnSpc>
                          <a:spcPct val="100000"/>
                        </a:lnSpc>
                        <a:spcBef>
                          <a:spcPts val="0"/>
                        </a:spcBef>
                        <a:spcAft>
                          <a:spcPts val="0"/>
                        </a:spcAft>
                        <a:buClr>
                          <a:srgbClr val="D0D0D0"/>
                        </a:buClr>
                        <a:buSzPts val="2400"/>
                        <a:buFont typeface="Arial"/>
                        <a:buNone/>
                      </a:pPr>
                      <a:r>
                        <a:rPr lang="en-US" sz="2400" b="1">
                          <a:solidFill>
                            <a:srgbClr val="D0D0D0"/>
                          </a:solidFill>
                          <a:latin typeface="Arial"/>
                          <a:ea typeface="Arial"/>
                          <a:cs typeface="Arial"/>
                          <a:sym typeface="Arial"/>
                        </a:rPr>
                        <a:t>For complete tutorials visit:</a:t>
                      </a:r>
                      <a:endParaRPr sz="2100"/>
                    </a:p>
                    <a:p>
                      <a:pPr marL="0" marR="0" lvl="0" indent="0" algn="l" rtl="0">
                        <a:lnSpc>
                          <a:spcPct val="100000"/>
                        </a:lnSpc>
                        <a:spcBef>
                          <a:spcPts val="0"/>
                        </a:spcBef>
                        <a:spcAft>
                          <a:spcPts val="0"/>
                        </a:spcAft>
                        <a:buClr>
                          <a:srgbClr val="FFC000"/>
                        </a:buClr>
                        <a:buSzPts val="1800"/>
                        <a:buFont typeface="Arial"/>
                        <a:buNone/>
                      </a:pPr>
                      <a:r>
                        <a:rPr lang="en-US" sz="1800" b="1">
                          <a:solidFill>
                            <a:srgbClr val="FFC000"/>
                          </a:solidFill>
                          <a:latin typeface="Arial"/>
                          <a:ea typeface="Arial"/>
                          <a:cs typeface="Arial"/>
                          <a:sym typeface="Arial"/>
                        </a:rPr>
                        <a:t>https://www.posterpresentations.com/helpdesk.html</a:t>
                      </a:r>
                      <a:endParaRPr sz="13200"/>
                    </a:p>
                  </a:txBody>
                  <a:tcPr marL="243825" marR="121925" marT="205725" marB="68600">
                    <a:solidFill>
                      <a:srgbClr val="010101"/>
                    </a:solidFill>
                  </a:tcPr>
                </a:tc>
                <a:extLst>
                  <a:ext uri="{0D108BD9-81ED-4DB2-BD59-A6C34878D82A}">
                    <a16:rowId xmlns:a16="http://schemas.microsoft.com/office/drawing/2014/main" val="10008"/>
                  </a:ext>
                </a:extLst>
              </a:tr>
            </a:tbl>
          </a:graphicData>
        </a:graphic>
      </p:graphicFrame>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2983/035.039.0209" TargetMode="External"/><Relationship Id="rId13" Type="http://schemas.openxmlformats.org/officeDocument/2006/relationships/hyperlink" Target="https://doi.org/10.1371/journal.pone.0022396" TargetMode="External"/><Relationship Id="rId1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hyperlink" Target="https://scholars.unh.edu/prep/353" TargetMode="External"/><Relationship Id="rId12" Type="http://schemas.openxmlformats.org/officeDocument/2006/relationships/hyperlink" Target="https://doi.org/10.1007/s12237-012-9559-y" TargetMode="External"/><Relationship Id="rId1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hyperlink" Target="http://www.nerrsdata.org/" TargetMode="External"/><Relationship Id="rId11" Type="http://schemas.openxmlformats.org/officeDocument/2006/relationships/hyperlink" Target="https://doi.org/10.1525/bio.2011.61.2.5" TargetMode="External"/><Relationship Id="rId5" Type="http://schemas.openxmlformats.org/officeDocument/2006/relationships/hyperlink" Target="https://scholars.unh.edu/prep/15" TargetMode="External"/><Relationship Id="rId15" Type="http://schemas.openxmlformats.org/officeDocument/2006/relationships/image" Target="../media/image3.png"/><Relationship Id="rId10" Type="http://schemas.openxmlformats.org/officeDocument/2006/relationships/hyperlink" Target="https://doi.org/10.1525/bio.2012.62.10.10" TargetMode="External"/><Relationship Id="rId19" Type="http://schemas.openxmlformats.org/officeDocument/2006/relationships/image" Target="../media/image7.png"/><Relationship Id="rId4" Type="http://schemas.openxmlformats.org/officeDocument/2006/relationships/hyperlink" Target="https://doi.org/10.4319/lo.1973.18.2.0331" TargetMode="External"/><Relationship Id="rId9" Type="http://schemas.openxmlformats.org/officeDocument/2006/relationships/hyperlink" Target="https://doi.org/10.1111/rec.12262" TargetMode="External"/><Relationship Id="rId1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6" descr="Penn_Blue_Gradient2.jpg"/>
          <p:cNvPicPr preferRelativeResize="0"/>
          <p:nvPr/>
        </p:nvPicPr>
        <p:blipFill rotWithShape="1">
          <a:blip r:embed="rId3">
            <a:alphaModFix/>
          </a:blip>
          <a:srcRect/>
          <a:stretch/>
        </p:blipFill>
        <p:spPr>
          <a:xfrm>
            <a:off x="0" y="0"/>
            <a:ext cx="43891201" cy="34300449"/>
          </a:xfrm>
          <a:prstGeom prst="rect">
            <a:avLst/>
          </a:prstGeom>
          <a:noFill/>
          <a:ln>
            <a:noFill/>
          </a:ln>
        </p:spPr>
      </p:pic>
      <p:sp>
        <p:nvSpPr>
          <p:cNvPr id="117" name="Google Shape;117;p16"/>
          <p:cNvSpPr/>
          <p:nvPr/>
        </p:nvSpPr>
        <p:spPr>
          <a:xfrm>
            <a:off x="376975" y="6110675"/>
            <a:ext cx="14025600" cy="25944900"/>
          </a:xfrm>
          <a:prstGeom prst="rect">
            <a:avLst/>
          </a:prstGeom>
          <a:solidFill>
            <a:srgbClr val="FFFFFF"/>
          </a:solidFill>
          <a:ln w="76200" cap="flat" cmpd="sng">
            <a:solidFill>
              <a:srgbClr val="95373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84650" tIns="42300" rIns="84650" bIns="42300" anchor="ctr" anchorCtr="0">
            <a:noAutofit/>
          </a:bodyPr>
          <a:lstStyle/>
          <a:p>
            <a:pPr marL="0" marR="0" lvl="0" indent="0" algn="ctr" rtl="0">
              <a:spcBef>
                <a:spcPts val="0"/>
              </a:spcBef>
              <a:spcAft>
                <a:spcPts val="0"/>
              </a:spcAft>
              <a:buNone/>
            </a:pPr>
            <a:endParaRPr sz="8000" b="0" i="0" u="none" strike="noStrike" cap="none">
              <a:solidFill>
                <a:schemeClr val="lt1"/>
              </a:solidFill>
              <a:latin typeface="Calibri"/>
              <a:ea typeface="Calibri"/>
              <a:cs typeface="Calibri"/>
              <a:sym typeface="Calibri"/>
            </a:endParaRPr>
          </a:p>
        </p:txBody>
      </p:sp>
      <p:sp>
        <p:nvSpPr>
          <p:cNvPr id="118" name="Google Shape;118;p16"/>
          <p:cNvSpPr/>
          <p:nvPr/>
        </p:nvSpPr>
        <p:spPr>
          <a:xfrm>
            <a:off x="7144712" y="716453"/>
            <a:ext cx="31202490" cy="3784876"/>
          </a:xfrm>
          <a:prstGeom prst="rect">
            <a:avLst/>
          </a:prstGeom>
          <a:solidFill>
            <a:srgbClr val="FFFFFF"/>
          </a:solidFill>
          <a:ln w="76200" cap="flat" cmpd="sng">
            <a:solidFill>
              <a:srgbClr val="95373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84650" tIns="42300" rIns="84650" bIns="42300" anchor="ctr" anchorCtr="0">
            <a:noAutofit/>
          </a:bodyPr>
          <a:lstStyle/>
          <a:p>
            <a:pPr marL="0" marR="0" lvl="0" indent="0" algn="ctr" rtl="0">
              <a:spcBef>
                <a:spcPts val="0"/>
              </a:spcBef>
              <a:spcAft>
                <a:spcPts val="0"/>
              </a:spcAft>
              <a:buNone/>
            </a:pPr>
            <a:endParaRPr sz="8000" b="0" i="0" u="none" strike="noStrike" cap="none" dirty="0">
              <a:solidFill>
                <a:schemeClr val="lt1"/>
              </a:solidFill>
              <a:latin typeface="Calibri"/>
              <a:ea typeface="Calibri"/>
              <a:cs typeface="Calibri"/>
              <a:sym typeface="Calibri"/>
            </a:endParaRPr>
          </a:p>
        </p:txBody>
      </p:sp>
      <p:sp>
        <p:nvSpPr>
          <p:cNvPr id="119" name="Google Shape;119;p16"/>
          <p:cNvSpPr/>
          <p:nvPr/>
        </p:nvSpPr>
        <p:spPr>
          <a:xfrm>
            <a:off x="15087818" y="6144434"/>
            <a:ext cx="14677200" cy="25944900"/>
          </a:xfrm>
          <a:prstGeom prst="rect">
            <a:avLst/>
          </a:prstGeom>
          <a:solidFill>
            <a:srgbClr val="FFFFFF"/>
          </a:solidFill>
          <a:ln w="76200" cap="flat" cmpd="sng">
            <a:solidFill>
              <a:srgbClr val="95373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84650" tIns="42300" rIns="84650" bIns="42300" anchor="ctr" anchorCtr="0">
            <a:noAutofit/>
          </a:bodyPr>
          <a:lstStyle/>
          <a:p>
            <a:pPr marL="0" marR="0" lvl="0" indent="0" algn="ctr" rtl="0">
              <a:spcBef>
                <a:spcPts val="0"/>
              </a:spcBef>
              <a:spcAft>
                <a:spcPts val="0"/>
              </a:spcAft>
              <a:buNone/>
            </a:pPr>
            <a:endParaRPr sz="8000" b="0" i="0" u="none" strike="noStrike" cap="none" baseline="-25000" dirty="0">
              <a:solidFill>
                <a:schemeClr val="lt1"/>
              </a:solidFill>
              <a:latin typeface="Calibri"/>
              <a:ea typeface="Calibri"/>
              <a:cs typeface="Calibri"/>
              <a:sym typeface="Calibri"/>
            </a:endParaRPr>
          </a:p>
        </p:txBody>
      </p:sp>
      <p:sp>
        <p:nvSpPr>
          <p:cNvPr id="120" name="Google Shape;120;p16"/>
          <p:cNvSpPr/>
          <p:nvPr/>
        </p:nvSpPr>
        <p:spPr>
          <a:xfrm>
            <a:off x="30344075" y="6110675"/>
            <a:ext cx="13160700" cy="25944900"/>
          </a:xfrm>
          <a:prstGeom prst="rect">
            <a:avLst/>
          </a:prstGeom>
          <a:solidFill>
            <a:srgbClr val="FFFFFF"/>
          </a:solidFill>
          <a:ln w="76200" cap="flat" cmpd="sng">
            <a:solidFill>
              <a:srgbClr val="95373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84650" tIns="42300" rIns="84650" bIns="42300" anchor="ctr" anchorCtr="0">
            <a:noAutofit/>
          </a:bodyPr>
          <a:lstStyle/>
          <a:p>
            <a:pPr marL="0" marR="0" lvl="0" indent="0" algn="ctr" rtl="0">
              <a:spcBef>
                <a:spcPts val="0"/>
              </a:spcBef>
              <a:spcAft>
                <a:spcPts val="0"/>
              </a:spcAft>
              <a:buNone/>
            </a:pPr>
            <a:endParaRPr sz="8000" b="0" i="0" u="none" strike="noStrike" cap="none">
              <a:solidFill>
                <a:schemeClr val="lt1"/>
              </a:solidFill>
              <a:latin typeface="Calibri"/>
              <a:ea typeface="Calibri"/>
              <a:cs typeface="Calibri"/>
              <a:sym typeface="Calibri"/>
            </a:endParaRPr>
          </a:p>
        </p:txBody>
      </p:sp>
      <p:sp>
        <p:nvSpPr>
          <p:cNvPr id="121" name="Google Shape;121;p16"/>
          <p:cNvSpPr txBox="1"/>
          <p:nvPr/>
        </p:nvSpPr>
        <p:spPr>
          <a:xfrm>
            <a:off x="-6186312" y="16459200"/>
            <a:ext cx="164148" cy="1415772"/>
          </a:xfrm>
          <a:prstGeom prst="rect">
            <a:avLst/>
          </a:prstGeom>
          <a:noFill/>
          <a:ln>
            <a:noFill/>
          </a:ln>
        </p:spPr>
        <p:txBody>
          <a:bodyPr spcFirstLastPara="1" wrap="square" lIns="84650" tIns="42300" rIns="84650" bIns="42300" anchor="t" anchorCtr="0">
            <a:noAutofit/>
          </a:bodyPr>
          <a:lstStyle/>
          <a:p>
            <a:pPr marL="0" marR="0" lvl="0" indent="0" algn="l" rtl="0">
              <a:spcBef>
                <a:spcPts val="0"/>
              </a:spcBef>
              <a:spcAft>
                <a:spcPts val="0"/>
              </a:spcAft>
              <a:buNone/>
            </a:pPr>
            <a:endParaRPr sz="8000">
              <a:solidFill>
                <a:schemeClr val="dk1"/>
              </a:solidFill>
              <a:latin typeface="Calibri"/>
              <a:ea typeface="Calibri"/>
              <a:cs typeface="Calibri"/>
              <a:sym typeface="Calibri"/>
            </a:endParaRPr>
          </a:p>
        </p:txBody>
      </p:sp>
      <p:sp>
        <p:nvSpPr>
          <p:cNvPr id="122" name="Google Shape;122;p16"/>
          <p:cNvSpPr txBox="1"/>
          <p:nvPr/>
        </p:nvSpPr>
        <p:spPr>
          <a:xfrm>
            <a:off x="3741363" y="6464295"/>
            <a:ext cx="7106700" cy="923400"/>
          </a:xfrm>
          <a:prstGeom prst="rect">
            <a:avLst/>
          </a:prstGeom>
          <a:noFill/>
          <a:ln>
            <a:noFill/>
          </a:ln>
        </p:spPr>
        <p:txBody>
          <a:bodyPr spcFirstLastPara="1" wrap="square" lIns="84650" tIns="42300" rIns="84650" bIns="42300" anchor="t" anchorCtr="0">
            <a:noAutofit/>
          </a:bodyPr>
          <a:lstStyle/>
          <a:p>
            <a:pPr marL="0" marR="0" lvl="0" indent="0" algn="ctr" rtl="0">
              <a:spcBef>
                <a:spcPts val="0"/>
              </a:spcBef>
              <a:spcAft>
                <a:spcPts val="0"/>
              </a:spcAft>
              <a:buNone/>
            </a:pPr>
            <a:r>
              <a:rPr lang="en-US" sz="5000" b="1" dirty="0">
                <a:solidFill>
                  <a:schemeClr val="dk1"/>
                </a:solidFill>
                <a:latin typeface="Calibri"/>
                <a:ea typeface="Calibri"/>
                <a:cs typeface="Calibri"/>
                <a:sym typeface="Calibri"/>
              </a:rPr>
              <a:t>Introduction</a:t>
            </a:r>
            <a:endParaRPr sz="5600" dirty="0">
              <a:solidFill>
                <a:schemeClr val="dk1"/>
              </a:solidFill>
              <a:latin typeface="Calibri"/>
              <a:ea typeface="Calibri"/>
              <a:cs typeface="Calibri"/>
              <a:sym typeface="Calibri"/>
            </a:endParaRPr>
          </a:p>
        </p:txBody>
      </p:sp>
      <p:sp>
        <p:nvSpPr>
          <p:cNvPr id="123" name="Google Shape;123;p16"/>
          <p:cNvSpPr txBox="1"/>
          <p:nvPr/>
        </p:nvSpPr>
        <p:spPr>
          <a:xfrm>
            <a:off x="8702815" y="937226"/>
            <a:ext cx="32076771" cy="1415772"/>
          </a:xfrm>
          <a:prstGeom prst="rect">
            <a:avLst/>
          </a:prstGeom>
          <a:noFill/>
          <a:ln>
            <a:noFill/>
          </a:ln>
        </p:spPr>
        <p:txBody>
          <a:bodyPr spcFirstLastPara="1" wrap="square" lIns="84650" tIns="42300" rIns="84650" bIns="42300" anchor="t" anchorCtr="0">
            <a:noAutofit/>
          </a:bodyPr>
          <a:lstStyle/>
          <a:p>
            <a:pPr marL="0" marR="0" lvl="0" indent="0" algn="l" rtl="0">
              <a:spcBef>
                <a:spcPts val="0"/>
              </a:spcBef>
              <a:spcAft>
                <a:spcPts val="0"/>
              </a:spcAft>
              <a:buNone/>
            </a:pPr>
            <a:r>
              <a:rPr lang="en-US" sz="8000" b="1" dirty="0">
                <a:solidFill>
                  <a:schemeClr val="dk1"/>
                </a:solidFill>
                <a:latin typeface="Calibri"/>
                <a:ea typeface="Calibri"/>
                <a:cs typeface="Calibri"/>
                <a:sym typeface="Calibri"/>
              </a:rPr>
              <a:t>Evaluation of Oyster Larval Abundance in the Great Bay Estuary</a:t>
            </a:r>
            <a:endParaRPr sz="7000" dirty="0">
              <a:solidFill>
                <a:schemeClr val="dk1"/>
              </a:solidFill>
              <a:latin typeface="Arial"/>
              <a:ea typeface="Arial"/>
              <a:cs typeface="Arial"/>
              <a:sym typeface="Arial"/>
            </a:endParaRPr>
          </a:p>
        </p:txBody>
      </p:sp>
      <p:sp>
        <p:nvSpPr>
          <p:cNvPr id="124" name="Google Shape;124;p16"/>
          <p:cNvSpPr txBox="1"/>
          <p:nvPr/>
        </p:nvSpPr>
        <p:spPr>
          <a:xfrm>
            <a:off x="7144610" y="2199475"/>
            <a:ext cx="31202490" cy="1716047"/>
          </a:xfrm>
          <a:prstGeom prst="rect">
            <a:avLst/>
          </a:prstGeom>
          <a:noFill/>
          <a:ln>
            <a:noFill/>
          </a:ln>
        </p:spPr>
        <p:txBody>
          <a:bodyPr spcFirstLastPara="1" wrap="square" lIns="84650" tIns="42300" rIns="84650" bIns="42300" anchor="t" anchorCtr="0">
            <a:noAutofit/>
          </a:bodyPr>
          <a:lstStyle/>
          <a:p>
            <a:pPr lvl="0" algn="ctr"/>
            <a:r>
              <a:rPr lang="en-US" sz="5400" b="1" dirty="0">
                <a:latin typeface="Calibri" panose="020F0502020204030204" pitchFamily="34" charset="0"/>
                <a:cs typeface="Calibri" panose="020F0502020204030204" pitchFamily="34" charset="0"/>
              </a:rPr>
              <a:t>Alyssa Stasse</a:t>
            </a:r>
            <a:r>
              <a:rPr lang="en-US" sz="5400" dirty="0">
                <a:latin typeface="Calibri" panose="020F0502020204030204" pitchFamily="34" charset="0"/>
                <a:cs typeface="Calibri" panose="020F0502020204030204" pitchFamily="34" charset="0"/>
              </a:rPr>
              <a:t>, Kelsey Meyer, Nicole Bumbera, Matthew LH. Cheng, Kaitlin Van Volkom, Alix M. Laferriere, Jennifer A. Dijkstra, Bonnie Brown </a:t>
            </a:r>
            <a:endParaRPr sz="5400" dirty="0">
              <a:solidFill>
                <a:schemeClr val="dk1"/>
              </a:solidFill>
              <a:latin typeface="Calibri" panose="020F0502020204030204" pitchFamily="34" charset="0"/>
              <a:cs typeface="Calibri" panose="020F0502020204030204" pitchFamily="34" charset="0"/>
              <a:sym typeface="Arial"/>
            </a:endParaRPr>
          </a:p>
        </p:txBody>
      </p:sp>
      <p:sp>
        <p:nvSpPr>
          <p:cNvPr id="126" name="Google Shape;126;p16"/>
          <p:cNvSpPr txBox="1"/>
          <p:nvPr/>
        </p:nvSpPr>
        <p:spPr>
          <a:xfrm>
            <a:off x="651600" y="7387700"/>
            <a:ext cx="13407300" cy="5594562"/>
          </a:xfrm>
          <a:prstGeom prst="rect">
            <a:avLst/>
          </a:prstGeom>
          <a:noFill/>
          <a:ln>
            <a:noFill/>
          </a:ln>
        </p:spPr>
        <p:txBody>
          <a:bodyPr spcFirstLastPara="1" wrap="square" lIns="84650" tIns="42300" rIns="84650" bIns="42300" anchor="t" anchorCtr="0">
            <a:noAutofit/>
          </a:bodyPr>
          <a:lstStyle/>
          <a:p>
            <a:pPr marR="0" lvl="0" algn="just" rtl="0">
              <a:spcBef>
                <a:spcPts val="0"/>
              </a:spcBef>
              <a:spcAft>
                <a:spcPts val="0"/>
              </a:spcAft>
              <a:buClr>
                <a:schemeClr val="dk1"/>
              </a:buClr>
              <a:buSzPts val="4400"/>
            </a:pPr>
            <a:r>
              <a:rPr lang="en-US" sz="3000" dirty="0">
                <a:solidFill>
                  <a:schemeClr val="dk1"/>
                </a:solidFill>
                <a:latin typeface="Calibri"/>
                <a:ea typeface="Calibri"/>
                <a:cs typeface="Calibri"/>
                <a:sym typeface="Calibri"/>
              </a:rPr>
              <a:t>Drastic declines in Eastern oyster, </a:t>
            </a:r>
            <a:r>
              <a:rPr lang="en-US" sz="3000" i="1" dirty="0">
                <a:solidFill>
                  <a:schemeClr val="dk1"/>
                </a:solidFill>
                <a:latin typeface="Calibri"/>
                <a:ea typeface="Calibri"/>
                <a:cs typeface="Calibri"/>
                <a:sym typeface="Calibri"/>
              </a:rPr>
              <a:t>Crassostrea virginica</a:t>
            </a:r>
            <a:r>
              <a:rPr lang="en-US" sz="3000" dirty="0">
                <a:solidFill>
                  <a:schemeClr val="dk1"/>
                </a:solidFill>
                <a:latin typeface="Calibri"/>
                <a:ea typeface="Calibri"/>
                <a:cs typeface="Calibri"/>
                <a:sym typeface="Calibri"/>
              </a:rPr>
              <a:t>, abundances (Kirby 2006; Beck et al., 2011; Rick et al., 2016) have led to a loss of ecosystem services provided throughout its North American range. In the face of the decline in oysters in New England, specifically in New Hampshire (NH), efforts toward oyster reef restoration have become increasingly common (Grizzle and Ward 2016). Oyster reefs previously existed throughout much of New Hampshire’s estuaries, which include the Great Bay Estuary (GBE), but current oyster populations in NH now are at &lt;10% of what was present in the 1980s (Grizzle and Ward 2016). Larval recruitment to wild populations is critical to the sustainable restoration of Eastern oysters, and this recruitment ultimately depends on production of larvae that survive to metamorphosis and settle on reef surfaces. Currently, spatial and temporal preferences of larval dispersal remain largely unknown.</a:t>
            </a:r>
          </a:p>
          <a:p>
            <a:pPr marL="0" marR="0" lvl="0" indent="0" algn="just" rtl="0">
              <a:spcBef>
                <a:spcPts val="0"/>
              </a:spcBef>
              <a:spcAft>
                <a:spcPts val="0"/>
              </a:spcAft>
              <a:buNone/>
            </a:pPr>
            <a:r>
              <a:rPr lang="en-US" sz="2600" dirty="0">
                <a:solidFill>
                  <a:schemeClr val="dk1"/>
                </a:solidFill>
                <a:latin typeface="Arial"/>
                <a:ea typeface="Arial"/>
                <a:cs typeface="Arial"/>
                <a:sym typeface="Arial"/>
              </a:rPr>
              <a:t>                </a:t>
            </a:r>
            <a:endParaRPr sz="5600" dirty="0">
              <a:solidFill>
                <a:schemeClr val="dk1"/>
              </a:solidFill>
              <a:latin typeface="Calibri"/>
              <a:ea typeface="Calibri"/>
              <a:cs typeface="Calibri"/>
              <a:sym typeface="Calibri"/>
            </a:endParaRPr>
          </a:p>
        </p:txBody>
      </p:sp>
      <p:sp>
        <p:nvSpPr>
          <p:cNvPr id="127" name="Google Shape;127;p16"/>
          <p:cNvSpPr txBox="1"/>
          <p:nvPr/>
        </p:nvSpPr>
        <p:spPr>
          <a:xfrm>
            <a:off x="19142852" y="6464296"/>
            <a:ext cx="5605500" cy="923400"/>
          </a:xfrm>
          <a:prstGeom prst="rect">
            <a:avLst/>
          </a:prstGeom>
          <a:noFill/>
          <a:ln>
            <a:noFill/>
          </a:ln>
        </p:spPr>
        <p:txBody>
          <a:bodyPr spcFirstLastPara="1" wrap="square" lIns="84650" tIns="42300" rIns="84650" bIns="42300" anchor="t" anchorCtr="0">
            <a:noAutofit/>
          </a:bodyPr>
          <a:lstStyle/>
          <a:p>
            <a:pPr marL="0" marR="0" lvl="0" indent="0" algn="ctr" rtl="0">
              <a:spcBef>
                <a:spcPts val="0"/>
              </a:spcBef>
              <a:spcAft>
                <a:spcPts val="0"/>
              </a:spcAft>
              <a:buNone/>
            </a:pPr>
            <a:r>
              <a:rPr lang="en-US" sz="5000" b="1">
                <a:solidFill>
                  <a:schemeClr val="dk1"/>
                </a:solidFill>
                <a:latin typeface="Calibri"/>
                <a:ea typeface="Calibri"/>
                <a:cs typeface="Calibri"/>
                <a:sym typeface="Calibri"/>
              </a:rPr>
              <a:t>Methods</a:t>
            </a:r>
            <a:endParaRPr sz="5600">
              <a:solidFill>
                <a:schemeClr val="dk1"/>
              </a:solidFill>
              <a:latin typeface="Calibri"/>
              <a:ea typeface="Calibri"/>
              <a:cs typeface="Calibri"/>
              <a:sym typeface="Calibri"/>
            </a:endParaRPr>
          </a:p>
        </p:txBody>
      </p:sp>
      <p:sp>
        <p:nvSpPr>
          <p:cNvPr id="128" name="Google Shape;128;p16"/>
          <p:cNvSpPr txBox="1"/>
          <p:nvPr/>
        </p:nvSpPr>
        <p:spPr>
          <a:xfrm>
            <a:off x="9978887" y="16459200"/>
            <a:ext cx="4080014" cy="9022376"/>
          </a:xfrm>
          <a:prstGeom prst="rect">
            <a:avLst/>
          </a:prstGeom>
          <a:noFill/>
          <a:ln>
            <a:noFill/>
          </a:ln>
        </p:spPr>
        <p:txBody>
          <a:bodyPr spcFirstLastPara="1" wrap="square" lIns="84650" tIns="42300" rIns="84650" bIns="42300" anchor="t" anchorCtr="0">
            <a:noAutofit/>
          </a:bodyPr>
          <a:lstStyle/>
          <a:p>
            <a:pPr marL="0" marR="0" lvl="0" indent="0" algn="ctr" rtl="0">
              <a:spcBef>
                <a:spcPts val="0"/>
              </a:spcBef>
              <a:spcAft>
                <a:spcPts val="0"/>
              </a:spcAft>
              <a:buNone/>
            </a:pPr>
            <a:r>
              <a:rPr lang="en-US" sz="5000" b="1" dirty="0">
                <a:solidFill>
                  <a:schemeClr val="dk1"/>
                </a:solidFill>
                <a:latin typeface="Calibri"/>
                <a:ea typeface="Calibri"/>
                <a:cs typeface="Calibri"/>
                <a:sym typeface="Calibri"/>
              </a:rPr>
              <a:t>Study area</a:t>
            </a:r>
            <a:endParaRPr sz="5000" b="1" dirty="0">
              <a:solidFill>
                <a:schemeClr val="dk1"/>
              </a:solidFill>
              <a:latin typeface="Calibri"/>
              <a:ea typeface="Calibri"/>
              <a:cs typeface="Calibri"/>
              <a:sym typeface="Calibri"/>
            </a:endParaRPr>
          </a:p>
          <a:p>
            <a:pPr marL="0" marR="0" lvl="0" indent="0" rtl="0">
              <a:spcBef>
                <a:spcPts val="0"/>
              </a:spcBef>
              <a:spcAft>
                <a:spcPts val="0"/>
              </a:spcAft>
              <a:buNone/>
            </a:pPr>
            <a:endParaRPr sz="3200" b="1" dirty="0">
              <a:solidFill>
                <a:schemeClr val="dk1"/>
              </a:solidFill>
              <a:latin typeface="Calibri"/>
              <a:ea typeface="Calibri"/>
              <a:cs typeface="Calibri"/>
              <a:sym typeface="Calibri"/>
            </a:endParaRPr>
          </a:p>
          <a:p>
            <a:pPr marL="419100" marR="0" lvl="0" indent="-419100" rtl="0">
              <a:spcBef>
                <a:spcPts val="0"/>
              </a:spcBef>
              <a:spcAft>
                <a:spcPts val="0"/>
              </a:spcAft>
              <a:buClr>
                <a:schemeClr val="dk1"/>
              </a:buClr>
              <a:buSzPts val="4400"/>
              <a:buFont typeface="Arial"/>
              <a:buChar char="•"/>
            </a:pPr>
            <a:r>
              <a:rPr lang="en-US" sz="3000" dirty="0">
                <a:solidFill>
                  <a:schemeClr val="dk1"/>
                </a:solidFill>
                <a:latin typeface="Calibri"/>
                <a:ea typeface="Calibri"/>
                <a:cs typeface="Calibri"/>
                <a:sym typeface="Calibri"/>
              </a:rPr>
              <a:t>The Great Bay Estuary (43°04'0.60" N, 70°52’4.19” W) located on the southern New Hampshire-Maine border</a:t>
            </a:r>
            <a:endParaRPr sz="3000" dirty="0">
              <a:solidFill>
                <a:srgbClr val="000000"/>
              </a:solidFill>
              <a:latin typeface="Arial"/>
              <a:ea typeface="Arial"/>
              <a:cs typeface="Arial"/>
              <a:sym typeface="Arial"/>
            </a:endParaRPr>
          </a:p>
          <a:p>
            <a:pPr marL="419100" marR="0" lvl="0" indent="-419100" rtl="0">
              <a:spcBef>
                <a:spcPts val="0"/>
              </a:spcBef>
              <a:spcAft>
                <a:spcPts val="0"/>
              </a:spcAft>
              <a:buClr>
                <a:schemeClr val="dk1"/>
              </a:buClr>
              <a:buSzPts val="4400"/>
              <a:buFont typeface="Arial"/>
              <a:buChar char="•"/>
            </a:pPr>
            <a:r>
              <a:rPr lang="en-US" sz="3000" dirty="0">
                <a:solidFill>
                  <a:schemeClr val="dk1"/>
                </a:solidFill>
                <a:latin typeface="Calibri"/>
                <a:ea typeface="Calibri"/>
                <a:cs typeface="Calibri"/>
                <a:sym typeface="Calibri"/>
              </a:rPr>
              <a:t>The four sites sampled throughout our study encompasses a large area of the GBE (Fig 1), reflecting conditions throughout the estuary during our sampling period.</a:t>
            </a:r>
            <a:endParaRPr sz="3000" dirty="0">
              <a:solidFill>
                <a:srgbClr val="000000"/>
              </a:solidFill>
              <a:latin typeface="Arial"/>
              <a:ea typeface="Arial"/>
              <a:cs typeface="Arial"/>
              <a:sym typeface="Arial"/>
            </a:endParaRPr>
          </a:p>
        </p:txBody>
      </p:sp>
      <p:sp>
        <p:nvSpPr>
          <p:cNvPr id="129" name="Google Shape;129;p16"/>
          <p:cNvSpPr txBox="1"/>
          <p:nvPr/>
        </p:nvSpPr>
        <p:spPr>
          <a:xfrm>
            <a:off x="15364000" y="7387695"/>
            <a:ext cx="14025600" cy="4267824"/>
          </a:xfrm>
          <a:prstGeom prst="rect">
            <a:avLst/>
          </a:prstGeom>
          <a:noFill/>
          <a:ln>
            <a:noFill/>
          </a:ln>
        </p:spPr>
        <p:txBody>
          <a:bodyPr spcFirstLastPara="1" wrap="square" lIns="84650" tIns="42300" rIns="84650" bIns="42300" anchor="t" anchorCtr="0">
            <a:noAutofit/>
          </a:bodyPr>
          <a:lstStyle/>
          <a:p>
            <a:pPr marL="457200" marR="0" lvl="0" indent="-419100" algn="just" rtl="0">
              <a:spcBef>
                <a:spcPts val="0"/>
              </a:spcBef>
              <a:spcAft>
                <a:spcPts val="0"/>
              </a:spcAft>
              <a:buClr>
                <a:schemeClr val="dk1"/>
              </a:buClr>
              <a:buSzPts val="3000"/>
              <a:buFont typeface="Calibri"/>
              <a:buChar char="●"/>
            </a:pPr>
            <a:r>
              <a:rPr lang="en-US" sz="3000" b="1" dirty="0">
                <a:solidFill>
                  <a:schemeClr val="dk1"/>
                </a:solidFill>
                <a:latin typeface="Calibri"/>
                <a:ea typeface="Calibri"/>
                <a:cs typeface="Calibri"/>
                <a:sym typeface="Calibri"/>
              </a:rPr>
              <a:t>Physicochemical data: </a:t>
            </a:r>
            <a:r>
              <a:rPr lang="en-US" sz="3000" dirty="0">
                <a:solidFill>
                  <a:schemeClr val="dk1"/>
                </a:solidFill>
                <a:latin typeface="Calibri"/>
                <a:ea typeface="Calibri"/>
                <a:cs typeface="Calibri"/>
                <a:sym typeface="Calibri"/>
              </a:rPr>
              <a:t>Temperature, salinity, and pH were collected for each tow sampling week to assess the potential relationships between abiotic factors and oyster larvae abundance (NOAA NERR SWMP database)</a:t>
            </a:r>
            <a:endParaRPr sz="5600" dirty="0">
              <a:solidFill>
                <a:schemeClr val="dk1"/>
              </a:solidFill>
              <a:latin typeface="Calibri"/>
              <a:ea typeface="Calibri"/>
              <a:cs typeface="Calibri"/>
              <a:sym typeface="Calibri"/>
            </a:endParaRPr>
          </a:p>
          <a:p>
            <a:pPr marL="419100" marR="0" lvl="0" indent="-419100" algn="just" rtl="0">
              <a:spcBef>
                <a:spcPts val="0"/>
              </a:spcBef>
              <a:spcAft>
                <a:spcPts val="0"/>
              </a:spcAft>
              <a:buClr>
                <a:schemeClr val="dk1"/>
              </a:buClr>
              <a:buSzPts val="4400"/>
              <a:buFont typeface="Arial"/>
              <a:buChar char="•"/>
            </a:pPr>
            <a:r>
              <a:rPr lang="en-US" sz="3000" b="1" dirty="0">
                <a:solidFill>
                  <a:schemeClr val="dk1"/>
                </a:solidFill>
                <a:latin typeface="Calibri"/>
                <a:ea typeface="Calibri"/>
                <a:cs typeface="Calibri"/>
                <a:sym typeface="Calibri"/>
              </a:rPr>
              <a:t>Enumeration of larval samples</a:t>
            </a:r>
            <a:r>
              <a:rPr lang="en-US" sz="3000" dirty="0">
                <a:solidFill>
                  <a:schemeClr val="dk1"/>
                </a:solidFill>
                <a:latin typeface="Calibri"/>
                <a:ea typeface="Calibri"/>
                <a:cs typeface="Calibri"/>
                <a:sym typeface="Calibri"/>
              </a:rPr>
              <a:t>: Formalin-preserved water samples collected from larval tows were poured into a graduated cylinder to ascertain total and settled volume. These water samples were then transferred and filtered onto a set of metal sieves that ranged from 2000 μm - 45 μm (isolate oyster 106 μm - 45 μm). Samples were enumerated using an optical microscope and a Flow Camera.</a:t>
            </a:r>
            <a:endParaRPr sz="5600" dirty="0">
              <a:solidFill>
                <a:schemeClr val="dk1"/>
              </a:solidFill>
              <a:latin typeface="Calibri"/>
              <a:ea typeface="Calibri"/>
              <a:cs typeface="Calibri"/>
              <a:sym typeface="Calibri"/>
            </a:endParaRPr>
          </a:p>
        </p:txBody>
      </p:sp>
      <p:sp>
        <p:nvSpPr>
          <p:cNvPr id="130" name="Google Shape;130;p16"/>
          <p:cNvSpPr txBox="1"/>
          <p:nvPr/>
        </p:nvSpPr>
        <p:spPr>
          <a:xfrm>
            <a:off x="30793500" y="16496796"/>
            <a:ext cx="12221400" cy="7975704"/>
          </a:xfrm>
          <a:prstGeom prst="rect">
            <a:avLst/>
          </a:prstGeom>
          <a:noFill/>
          <a:ln>
            <a:noFill/>
          </a:ln>
        </p:spPr>
        <p:txBody>
          <a:bodyPr spcFirstLastPara="1" wrap="square" lIns="84650" tIns="42300" rIns="84650" bIns="42300" anchor="t" anchorCtr="0">
            <a:noAutofit/>
          </a:bodyPr>
          <a:lstStyle/>
          <a:p>
            <a:pPr marL="0" marR="0" lvl="0" indent="0" algn="ctr" rtl="0">
              <a:spcBef>
                <a:spcPts val="0"/>
              </a:spcBef>
              <a:spcAft>
                <a:spcPts val="0"/>
              </a:spcAft>
              <a:buNone/>
            </a:pPr>
            <a:r>
              <a:rPr lang="en-US" sz="5000" b="1" dirty="0">
                <a:solidFill>
                  <a:schemeClr val="dk1"/>
                </a:solidFill>
                <a:latin typeface="Calibri"/>
                <a:ea typeface="Calibri"/>
                <a:cs typeface="Calibri"/>
                <a:sym typeface="Calibri"/>
              </a:rPr>
              <a:t>Discussion</a:t>
            </a:r>
            <a:endParaRPr sz="1900" dirty="0"/>
          </a:p>
          <a:p>
            <a:pPr marL="0" marR="0" lvl="0" indent="0" algn="just" rtl="0">
              <a:spcBef>
                <a:spcPts val="0"/>
              </a:spcBef>
              <a:spcAft>
                <a:spcPts val="0"/>
              </a:spcAft>
              <a:buNone/>
            </a:pPr>
            <a:r>
              <a:rPr lang="en-US" sz="3000" dirty="0">
                <a:solidFill>
                  <a:schemeClr val="dk1"/>
                </a:solidFill>
                <a:latin typeface="Calibri"/>
                <a:ea typeface="Calibri"/>
                <a:cs typeface="Calibri"/>
                <a:sym typeface="Calibri"/>
              </a:rPr>
              <a:t>From our results thus far, we concluded that D-hinge larval abundances are decreasing in GBE, while veliger larval abundance seems to be slightly increasing. While an increase in D-hinge larvae positively correlated with rising temperature, it cannot be said that physicochemical factors are influencing the larval abundances in GBE. Spat settlement peaks during peak larval abundance (about July), then starts to diminish, which was expected. Based on these studies, larvae is seen as early as March and may suggest we are missing the first spawning event in oysters. Starting recruitment events sooner in the season would help catch this first spawning event and could lead to higher success of oysters in GBE. Future studies will focus on the relationship between larval abundances and adult oyster quantity in the location they were sampled to determine if there are enough adult oysters spawning. In addition, looking at phytoplankton composition, surface area competition, and predation would be useful studies to explore how oyster larval abundance relates.</a:t>
            </a:r>
            <a:endParaRPr sz="3000" dirty="0">
              <a:solidFill>
                <a:schemeClr val="dk1"/>
              </a:solidFill>
              <a:latin typeface="Calibri"/>
              <a:ea typeface="Calibri"/>
              <a:cs typeface="Calibri"/>
              <a:sym typeface="Calibri"/>
            </a:endParaRPr>
          </a:p>
          <a:p>
            <a:pPr marL="457200" marR="0" lvl="0" indent="0" algn="l" rtl="0">
              <a:spcBef>
                <a:spcPts val="0"/>
              </a:spcBef>
              <a:spcAft>
                <a:spcPts val="0"/>
              </a:spcAft>
              <a:buNone/>
            </a:pPr>
            <a:endParaRPr sz="3000" dirty="0">
              <a:solidFill>
                <a:schemeClr val="dk1"/>
              </a:solidFill>
              <a:latin typeface="Calibri"/>
              <a:ea typeface="Calibri"/>
              <a:cs typeface="Calibri"/>
              <a:sym typeface="Calibri"/>
            </a:endParaRPr>
          </a:p>
        </p:txBody>
      </p:sp>
      <p:sp>
        <p:nvSpPr>
          <p:cNvPr id="131" name="Google Shape;131;p16"/>
          <p:cNvSpPr txBox="1"/>
          <p:nvPr/>
        </p:nvSpPr>
        <p:spPr>
          <a:xfrm>
            <a:off x="33201625" y="24558176"/>
            <a:ext cx="6062400" cy="923400"/>
          </a:xfrm>
          <a:prstGeom prst="rect">
            <a:avLst/>
          </a:prstGeom>
          <a:noFill/>
          <a:ln>
            <a:noFill/>
          </a:ln>
        </p:spPr>
        <p:txBody>
          <a:bodyPr spcFirstLastPara="1" wrap="square" lIns="84650" tIns="42300" rIns="84650" bIns="42300" anchor="t" anchorCtr="0">
            <a:noAutofit/>
          </a:bodyPr>
          <a:lstStyle/>
          <a:p>
            <a:pPr marL="0" marR="0" lvl="0" indent="0" algn="ctr" rtl="0">
              <a:spcBef>
                <a:spcPts val="0"/>
              </a:spcBef>
              <a:spcAft>
                <a:spcPts val="0"/>
              </a:spcAft>
              <a:buNone/>
            </a:pPr>
            <a:r>
              <a:rPr lang="en-US" sz="5000" b="1">
                <a:solidFill>
                  <a:schemeClr val="dk1"/>
                </a:solidFill>
                <a:latin typeface="Calibri"/>
                <a:ea typeface="Calibri"/>
                <a:cs typeface="Calibri"/>
                <a:sym typeface="Calibri"/>
              </a:rPr>
              <a:t>References</a:t>
            </a:r>
            <a:endParaRPr sz="5600">
              <a:solidFill>
                <a:schemeClr val="dk1"/>
              </a:solidFill>
              <a:latin typeface="Calibri"/>
              <a:ea typeface="Calibri"/>
              <a:cs typeface="Calibri"/>
              <a:sym typeface="Calibri"/>
            </a:endParaRPr>
          </a:p>
        </p:txBody>
      </p:sp>
      <p:sp>
        <p:nvSpPr>
          <p:cNvPr id="132" name="Google Shape;132;p16"/>
          <p:cNvSpPr txBox="1"/>
          <p:nvPr/>
        </p:nvSpPr>
        <p:spPr>
          <a:xfrm>
            <a:off x="30983175" y="15309588"/>
            <a:ext cx="11642036" cy="1797012"/>
          </a:xfrm>
          <a:prstGeom prst="rect">
            <a:avLst/>
          </a:prstGeom>
          <a:noFill/>
          <a:ln>
            <a:noFill/>
          </a:ln>
        </p:spPr>
        <p:txBody>
          <a:bodyPr spcFirstLastPara="1" wrap="square" lIns="84650" tIns="42300" rIns="84650" bIns="42300" anchor="t" anchorCtr="0">
            <a:noAutofit/>
          </a:bodyPr>
          <a:lstStyle/>
          <a:p>
            <a:pPr algn="just"/>
            <a:r>
              <a:rPr lang="en-US" sz="3000" b="1" dirty="0">
                <a:latin typeface="Calibri" panose="020F0502020204030204" pitchFamily="34" charset="0"/>
                <a:cs typeface="Calibri" panose="020F0502020204030204" pitchFamily="34" charset="0"/>
              </a:rPr>
              <a:t>Fig. 4</a:t>
            </a:r>
            <a:r>
              <a:rPr lang="en-US" sz="3000" dirty="0">
                <a:latin typeface="Calibri" panose="020F0502020204030204" pitchFamily="34" charset="0"/>
                <a:cs typeface="Calibri" panose="020F0502020204030204" pitchFamily="34" charset="0"/>
              </a:rPr>
              <a:t> </a:t>
            </a:r>
            <a:r>
              <a:rPr lang="en-US" sz="3000" i="1" dirty="0">
                <a:latin typeface="Calibri" panose="020F0502020204030204" pitchFamily="34" charset="0"/>
                <a:cs typeface="Calibri" panose="020F0502020204030204" pitchFamily="34" charset="0"/>
              </a:rPr>
              <a:t>Crassostrea virginica </a:t>
            </a:r>
            <a:r>
              <a:rPr lang="en-US" sz="3000" dirty="0">
                <a:latin typeface="Calibri" panose="020F0502020204030204" pitchFamily="34" charset="0"/>
                <a:cs typeface="Calibri" panose="020F0502020204030204" pitchFamily="34" charset="0"/>
              </a:rPr>
              <a:t>larval counts   (D-hinge and veliger) in 2018, 2019, and 2020 collected from waters in Great Bay Estuary, NH.   </a:t>
            </a:r>
          </a:p>
          <a:p>
            <a:pPr marL="0" marR="0" lvl="0" indent="0" algn="just" rtl="0">
              <a:spcBef>
                <a:spcPts val="0"/>
              </a:spcBef>
              <a:spcAft>
                <a:spcPts val="0"/>
              </a:spcAft>
              <a:buNone/>
            </a:pPr>
            <a:endParaRPr sz="3000" dirty="0">
              <a:solidFill>
                <a:srgbClr val="000000"/>
              </a:solidFill>
              <a:latin typeface="Calibri" panose="020F0502020204030204" pitchFamily="34" charset="0"/>
              <a:cs typeface="Calibri" panose="020F0502020204030204" pitchFamily="34" charset="0"/>
              <a:sym typeface="Arial"/>
            </a:endParaRPr>
          </a:p>
        </p:txBody>
      </p:sp>
      <p:sp>
        <p:nvSpPr>
          <p:cNvPr id="133" name="Google Shape;133;p16"/>
          <p:cNvSpPr txBox="1"/>
          <p:nvPr/>
        </p:nvSpPr>
        <p:spPr>
          <a:xfrm>
            <a:off x="30812250" y="25567250"/>
            <a:ext cx="12399000" cy="8490600"/>
          </a:xfrm>
          <a:prstGeom prst="rect">
            <a:avLst/>
          </a:prstGeom>
          <a:noFill/>
          <a:ln>
            <a:noFill/>
          </a:ln>
        </p:spPr>
        <p:txBody>
          <a:bodyPr spcFirstLastPara="1" wrap="square" lIns="84650" tIns="42300" rIns="84650" bIns="42300" anchor="t" anchorCtr="0">
            <a:no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Haney, J.F., Hall, D.J., 1973. Sugar-coated Daphnia: A preservation technique for Cladocera1. Limnology and Oceanography 18. 331–333.</a:t>
            </a:r>
            <a:r>
              <a:rPr lang="en-US" sz="1100" u="sng">
                <a:solidFill>
                  <a:schemeClr val="hlink"/>
                </a:solidFill>
                <a:latin typeface="Calibri"/>
                <a:ea typeface="Calibri"/>
                <a:cs typeface="Calibri"/>
                <a:sym typeface="Calibri"/>
                <a:hlinkClick r:id="rId4"/>
              </a:rPr>
              <a:t> https://doi.org/10.4319/lo.1973.18.2.0331</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Higgins, Colleen B. et al., </a:t>
            </a:r>
            <a:r>
              <a:rPr lang="en-US" sz="1100" i="1">
                <a:solidFill>
                  <a:schemeClr val="dk1"/>
                </a:solidFill>
                <a:latin typeface="Calibri"/>
                <a:ea typeface="Calibri"/>
                <a:cs typeface="Calibri"/>
                <a:sym typeface="Calibri"/>
              </a:rPr>
              <a:t>Nutrient Bioassimilation Capacity of Aquacultured Oysters: Quantification of an Ecosystem Service. </a:t>
            </a:r>
            <a:r>
              <a:rPr lang="en-US" sz="1100">
                <a:solidFill>
                  <a:schemeClr val="dk1"/>
                </a:solidFill>
                <a:latin typeface="Calibri"/>
                <a:ea typeface="Calibri"/>
                <a:cs typeface="Calibri"/>
                <a:sym typeface="Calibri"/>
              </a:rPr>
              <a:t>2011. </a:t>
            </a:r>
            <a:endParaRPr sz="1100"/>
          </a:p>
          <a:p>
            <a:pPr marL="0" marR="0" lvl="0" indent="0" algn="l" rtl="0">
              <a:spcBef>
                <a:spcPts val="0"/>
              </a:spcBef>
              <a:spcAft>
                <a:spcPts val="0"/>
              </a:spcAft>
              <a:buNone/>
            </a:pPr>
            <a:r>
              <a:rPr lang="en-US" sz="1100">
                <a:solidFill>
                  <a:schemeClr val="dk1"/>
                </a:solidFill>
                <a:latin typeface="Calibri"/>
                <a:ea typeface="Calibri"/>
                <a:cs typeface="Calibri"/>
                <a:sym typeface="Calibri"/>
              </a:rPr>
              <a:t>Higgins, Colleen B. et al., </a:t>
            </a:r>
            <a:r>
              <a:rPr lang="en-US" sz="1100" i="1">
                <a:solidFill>
                  <a:schemeClr val="dk1"/>
                </a:solidFill>
                <a:latin typeface="Calibri"/>
                <a:ea typeface="Calibri"/>
                <a:cs typeface="Calibri"/>
                <a:sym typeface="Calibri"/>
              </a:rPr>
              <a:t>Effect of aquacultured oyster biodeposition on Sediment N</a:t>
            </a:r>
            <a:r>
              <a:rPr lang="en-US" sz="1100" i="1" baseline="-25000">
                <a:solidFill>
                  <a:schemeClr val="dk1"/>
                </a:solidFill>
                <a:latin typeface="Calibri"/>
                <a:ea typeface="Calibri"/>
                <a:cs typeface="Calibri"/>
                <a:sym typeface="Calibri"/>
              </a:rPr>
              <a:t>2</a:t>
            </a:r>
            <a:r>
              <a:rPr lang="en-US" sz="1100" i="1">
                <a:solidFill>
                  <a:schemeClr val="dk1"/>
                </a:solidFill>
                <a:latin typeface="Calibri"/>
                <a:ea typeface="Calibri"/>
                <a:cs typeface="Calibri"/>
                <a:sym typeface="Calibri"/>
              </a:rPr>
              <a:t> production in Chesapeake Bay. </a:t>
            </a:r>
            <a:r>
              <a:rPr lang="en-US" sz="1100">
                <a:solidFill>
                  <a:schemeClr val="dk1"/>
                </a:solidFill>
                <a:latin typeface="Calibri"/>
                <a:ea typeface="Calibri"/>
                <a:cs typeface="Calibri"/>
                <a:sym typeface="Calibri"/>
              </a:rPr>
              <a:t>2013. </a:t>
            </a:r>
            <a:endParaRPr sz="1100"/>
          </a:p>
          <a:p>
            <a:pPr marL="0" marR="0" lvl="0" indent="0" algn="l" rtl="0">
              <a:spcBef>
                <a:spcPts val="0"/>
              </a:spcBef>
              <a:spcAft>
                <a:spcPts val="0"/>
              </a:spcAft>
              <a:buNone/>
            </a:pPr>
            <a:r>
              <a:rPr lang="en-US" sz="1100">
                <a:solidFill>
                  <a:schemeClr val="dk1"/>
                </a:solidFill>
                <a:latin typeface="Calibri"/>
                <a:ea typeface="Calibri"/>
                <a:cs typeface="Calibri"/>
                <a:sym typeface="Calibri"/>
              </a:rPr>
              <a:t>NOAA Fisheries Eastern Oyster Biological Review Team 2007.</a:t>
            </a:r>
            <a:r>
              <a:rPr lang="en-US" sz="1100" b="1">
                <a:solidFill>
                  <a:schemeClr val="dk1"/>
                </a:solidFill>
                <a:latin typeface="Calibri"/>
                <a:ea typeface="Calibri"/>
                <a:cs typeface="Calibri"/>
                <a:sym typeface="Calibri"/>
              </a:rPr>
              <a:t> </a:t>
            </a:r>
            <a:r>
              <a:rPr lang="en-US" sz="1100">
                <a:solidFill>
                  <a:schemeClr val="dk1"/>
                </a:solidFill>
                <a:latin typeface="Calibri"/>
                <a:ea typeface="Calibri"/>
                <a:cs typeface="Calibri"/>
                <a:sym typeface="Calibri"/>
              </a:rPr>
              <a:t>Status Review of the Eastern Oyster (</a:t>
            </a:r>
            <a:r>
              <a:rPr lang="en-US" sz="1100" i="1">
                <a:solidFill>
                  <a:schemeClr val="dk1"/>
                </a:solidFill>
                <a:latin typeface="Calibri"/>
                <a:ea typeface="Calibri"/>
                <a:cs typeface="Calibri"/>
                <a:sym typeface="Calibri"/>
              </a:rPr>
              <a:t>Crassostrea virginica</a:t>
            </a:r>
            <a:r>
              <a:rPr lang="en-US" sz="11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US" sz="1100">
                <a:solidFill>
                  <a:schemeClr val="dk1"/>
                </a:solidFill>
                <a:latin typeface="Calibri"/>
                <a:ea typeface="Calibri"/>
                <a:cs typeface="Calibri"/>
                <a:sym typeface="Calibri"/>
              </a:rPr>
              <a:t>Brumbaugh, Robert D. et al., </a:t>
            </a:r>
            <a:r>
              <a:rPr lang="en-US" sz="1100" i="1">
                <a:solidFill>
                  <a:schemeClr val="dk1"/>
                </a:solidFill>
                <a:latin typeface="Calibri"/>
                <a:ea typeface="Calibri"/>
                <a:cs typeface="Calibri"/>
                <a:sym typeface="Calibri"/>
              </a:rPr>
              <a:t>A Practitioners Guide to Design &amp; Monitoring of Shellfish Restoration. </a:t>
            </a:r>
            <a:r>
              <a:rPr lang="en-US" sz="1100">
                <a:solidFill>
                  <a:schemeClr val="dk1"/>
                </a:solidFill>
                <a:latin typeface="Calibri"/>
                <a:ea typeface="Calibri"/>
                <a:cs typeface="Calibri"/>
                <a:sym typeface="Calibri"/>
              </a:rPr>
              <a:t>The Nature Conservancy and NOAA. 2005. </a:t>
            </a:r>
            <a:endParaRPr sz="1100"/>
          </a:p>
          <a:p>
            <a:pPr marL="0" marR="0" lvl="0" indent="0" algn="l" rtl="0">
              <a:spcBef>
                <a:spcPts val="0"/>
              </a:spcBef>
              <a:spcAft>
                <a:spcPts val="0"/>
              </a:spcAft>
              <a:buNone/>
            </a:pPr>
            <a:r>
              <a:rPr lang="en-US" sz="1100">
                <a:solidFill>
                  <a:schemeClr val="dk1"/>
                </a:solidFill>
                <a:latin typeface="Calibri"/>
                <a:ea typeface="Calibri"/>
                <a:cs typeface="Calibri"/>
                <a:sym typeface="Calibri"/>
              </a:rPr>
              <a:t>Konisky, Ray; Grizzle, Raymond E.; and Ward, Krystin M., "</a:t>
            </a:r>
            <a:r>
              <a:rPr lang="en-US" sz="1100" i="1">
                <a:solidFill>
                  <a:schemeClr val="dk1"/>
                </a:solidFill>
                <a:latin typeface="Calibri"/>
                <a:ea typeface="Calibri"/>
                <a:cs typeface="Calibri"/>
                <a:sym typeface="Calibri"/>
              </a:rPr>
              <a:t>Restoring Native Oysters in Great Bay Estuary, NH (2011)</a:t>
            </a:r>
            <a:r>
              <a:rPr lang="en-US" sz="1100">
                <a:solidFill>
                  <a:schemeClr val="dk1"/>
                </a:solidFill>
                <a:latin typeface="Calibri"/>
                <a:ea typeface="Calibri"/>
                <a:cs typeface="Calibri"/>
                <a:sym typeface="Calibri"/>
              </a:rPr>
              <a:t>" (2011). PREP Reports &amp; Publications. 15. </a:t>
            </a:r>
            <a:r>
              <a:rPr lang="en-US" sz="1100" u="sng">
                <a:solidFill>
                  <a:schemeClr val="hlink"/>
                </a:solidFill>
                <a:latin typeface="Calibri"/>
                <a:ea typeface="Calibri"/>
                <a:cs typeface="Calibri"/>
                <a:sym typeface="Calibri"/>
                <a:hlinkClick r:id="rId5"/>
              </a:rPr>
              <a:t>https://scholars.unh.edu/prep/15</a:t>
            </a:r>
            <a:r>
              <a:rPr lang="en-US" sz="11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US" sz="1100">
                <a:solidFill>
                  <a:schemeClr val="dk1"/>
                </a:solidFill>
                <a:latin typeface="Calibri"/>
                <a:ea typeface="Calibri"/>
                <a:cs typeface="Calibri"/>
                <a:sym typeface="Calibri"/>
              </a:rPr>
              <a:t>Mills, Kathy et al., </a:t>
            </a:r>
            <a:r>
              <a:rPr lang="en-US" sz="1100" i="1">
                <a:solidFill>
                  <a:schemeClr val="dk1"/>
                </a:solidFill>
                <a:latin typeface="Calibri"/>
                <a:ea typeface="Calibri"/>
                <a:cs typeface="Calibri"/>
                <a:sym typeface="Calibri"/>
              </a:rPr>
              <a:t>Ecological Trends in the Great Bay Estuary.</a:t>
            </a:r>
            <a:r>
              <a:rPr lang="en-US" sz="1100">
                <a:solidFill>
                  <a:schemeClr val="dk1"/>
                </a:solidFill>
                <a:latin typeface="Calibri"/>
                <a:ea typeface="Calibri"/>
                <a:cs typeface="Calibri"/>
                <a:sym typeface="Calibri"/>
              </a:rPr>
              <a:t> Great Bay National Estuarine Research Reserve</a:t>
            </a:r>
            <a:r>
              <a:rPr lang="en-US" sz="1100" i="1">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Grabowski, J. H., T. C., Gouhier, J. E. Byers, L. F., Dodd, A. R., Hughes, M. F., Piehler, and D. L., Kimbro. 2019. </a:t>
            </a:r>
            <a:r>
              <a:rPr lang="en-US" sz="1100" i="1">
                <a:solidFill>
                  <a:schemeClr val="dk1"/>
                </a:solidFill>
                <a:latin typeface="Calibri"/>
                <a:ea typeface="Calibri"/>
                <a:cs typeface="Calibri"/>
                <a:sym typeface="Calibri"/>
              </a:rPr>
              <a:t>Regional environmental variation and local species interactions influence biogeographic structure on oyster reefs</a:t>
            </a:r>
            <a:r>
              <a:rPr lang="en-US" sz="1100">
                <a:solidFill>
                  <a:schemeClr val="dk1"/>
                </a:solidFill>
                <a:latin typeface="Calibri"/>
                <a:ea typeface="Calibri"/>
                <a:cs typeface="Calibri"/>
                <a:sym typeface="Calibri"/>
              </a:rPr>
              <a:t>. Ecology 00(00):e02921. 10.1002/ecy.2921. </a:t>
            </a:r>
            <a:endParaRPr sz="1100"/>
          </a:p>
          <a:p>
            <a:pPr marL="0" marR="0" lvl="0" indent="0" algn="l" rtl="0">
              <a:spcBef>
                <a:spcPts val="0"/>
              </a:spcBef>
              <a:spcAft>
                <a:spcPts val="0"/>
              </a:spcAft>
              <a:buNone/>
            </a:pPr>
            <a:r>
              <a:rPr lang="en-US" sz="1100">
                <a:solidFill>
                  <a:schemeClr val="dk1"/>
                </a:solidFill>
                <a:latin typeface="Calibri"/>
                <a:ea typeface="Calibri"/>
                <a:cs typeface="Calibri"/>
                <a:sym typeface="Calibri"/>
              </a:rPr>
              <a:t>NOAA National Estuarine Research Reserve System (NERRS). System-wide Monitoring Program. Data accessed from the NOAA NERRS Centralized Data Management Office website: </a:t>
            </a:r>
            <a:r>
              <a:rPr lang="en-US" sz="1100" u="sng">
                <a:solidFill>
                  <a:schemeClr val="hlink"/>
                </a:solidFill>
                <a:latin typeface="Calibri"/>
                <a:ea typeface="Calibri"/>
                <a:cs typeface="Calibri"/>
                <a:sym typeface="Calibri"/>
                <a:hlinkClick r:id="rId6"/>
              </a:rPr>
              <a:t>http://www.nerrsdata.org</a:t>
            </a:r>
            <a:r>
              <a:rPr lang="en-US" sz="1100">
                <a:solidFill>
                  <a:schemeClr val="dk1"/>
                </a:solidFill>
                <a:latin typeface="Calibri"/>
                <a:ea typeface="Calibri"/>
                <a:cs typeface="Calibri"/>
                <a:sym typeface="Calibri"/>
              </a:rPr>
              <a:t>; </a:t>
            </a:r>
            <a:r>
              <a:rPr lang="en-US" sz="1100" i="1">
                <a:solidFill>
                  <a:schemeClr val="dk1"/>
                </a:solidFill>
                <a:latin typeface="Calibri"/>
                <a:ea typeface="Calibri"/>
                <a:cs typeface="Calibri"/>
                <a:sym typeface="Calibri"/>
              </a:rPr>
              <a:t>accessed</a:t>
            </a:r>
            <a:r>
              <a:rPr lang="en-US" sz="1100">
                <a:solidFill>
                  <a:schemeClr val="dk1"/>
                </a:solidFill>
                <a:latin typeface="Calibri"/>
                <a:ea typeface="Calibri"/>
                <a:cs typeface="Calibri"/>
                <a:sym typeface="Calibri"/>
              </a:rPr>
              <a:t> June-November 2020. </a:t>
            </a:r>
            <a:endParaRPr sz="1100"/>
          </a:p>
          <a:p>
            <a:pPr marL="0" marR="0" lvl="0" indent="0" algn="l" rtl="0">
              <a:spcBef>
                <a:spcPts val="0"/>
              </a:spcBef>
              <a:spcAft>
                <a:spcPts val="0"/>
              </a:spcAft>
              <a:buNone/>
            </a:pPr>
            <a:r>
              <a:rPr lang="en-US" sz="1100">
                <a:solidFill>
                  <a:schemeClr val="dk1"/>
                </a:solidFill>
                <a:latin typeface="Calibri"/>
                <a:ea typeface="Calibri"/>
                <a:cs typeface="Calibri"/>
                <a:sym typeface="Calibri"/>
              </a:rPr>
              <a:t>Grizzle, Raymond E. and Ward, Krystin M., "</a:t>
            </a:r>
            <a:r>
              <a:rPr lang="en-US" sz="1100" i="1">
                <a:solidFill>
                  <a:schemeClr val="dk1"/>
                </a:solidFill>
                <a:latin typeface="Calibri"/>
                <a:ea typeface="Calibri"/>
                <a:cs typeface="Calibri"/>
                <a:sym typeface="Calibri"/>
              </a:rPr>
              <a:t>Assessment of recent eastern oyster (Crassostrea virginica) reef restoration projects in the Great Bay Estuary, New Hampshire: Planning for the future"</a:t>
            </a:r>
            <a:r>
              <a:rPr lang="en-US" sz="1100">
                <a:solidFill>
                  <a:schemeClr val="dk1"/>
                </a:solidFill>
                <a:latin typeface="Calibri"/>
                <a:ea typeface="Calibri"/>
                <a:cs typeface="Calibri"/>
                <a:sym typeface="Calibri"/>
              </a:rPr>
              <a:t> (2016). PREP Reports &amp; Publications. 353. </a:t>
            </a:r>
            <a:r>
              <a:rPr lang="en-US" sz="1100" u="sng">
                <a:solidFill>
                  <a:schemeClr val="hlink"/>
                </a:solidFill>
                <a:latin typeface="Calibri"/>
                <a:ea typeface="Calibri"/>
                <a:cs typeface="Calibri"/>
                <a:sym typeface="Calibri"/>
                <a:hlinkClick r:id="rId7"/>
              </a:rPr>
              <a:t>https://scholars.unh.edu/prep/353</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Atwood, Robert L., and Grizzle, Raymond E. 2020. E</a:t>
            </a:r>
            <a:r>
              <a:rPr lang="en-US" sz="1100" i="1">
                <a:solidFill>
                  <a:schemeClr val="dk1"/>
                </a:solidFill>
                <a:latin typeface="Calibri"/>
                <a:ea typeface="Calibri"/>
                <a:cs typeface="Calibri"/>
                <a:sym typeface="Calibri"/>
              </a:rPr>
              <a:t>astern Oyster Recruitment Patterns on and Near Natural Reefs: Implications for the Design of Oyster Restoration Projects</a:t>
            </a:r>
            <a:r>
              <a:rPr lang="en-US" sz="1100">
                <a:solidFill>
                  <a:schemeClr val="dk1"/>
                </a:solidFill>
                <a:latin typeface="Calibri"/>
                <a:ea typeface="Calibri"/>
                <a:cs typeface="Calibri"/>
                <a:sym typeface="Calibri"/>
              </a:rPr>
              <a:t>. Journal of Shellfish Research, 39(2): 283-298. </a:t>
            </a:r>
            <a:r>
              <a:rPr lang="en-US" sz="1100" u="sng">
                <a:solidFill>
                  <a:schemeClr val="hlink"/>
                </a:solidFill>
                <a:latin typeface="Calibri"/>
                <a:ea typeface="Calibri"/>
                <a:cs typeface="Calibri"/>
                <a:sym typeface="Calibri"/>
                <a:hlinkClick r:id="rId8"/>
              </a:rPr>
              <a:t>https://doi.org/10.2983/035.039.0209</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Baggett, L.P., Powers, S.P., Brumbaugh, R.D., Coen, L.D., DeAngelis, B.M., Greene, J.K., Hancock, B.T., Morlock, S.M., Allen, B.L., Breitburg, D.L., Bushek, D., Grabowski, J.H., Grizzle, R.E., Grosholz, E.D., La Peyre, M.K., Luckenbach, M.W., McGraw, K.A., Piehler, M.F., Westby, S.R. and zu Ermgassen, P.S.E. (2015), </a:t>
            </a:r>
            <a:r>
              <a:rPr lang="en-US" sz="1100" i="1">
                <a:solidFill>
                  <a:schemeClr val="dk1"/>
                </a:solidFill>
                <a:latin typeface="Calibri"/>
                <a:ea typeface="Calibri"/>
                <a:cs typeface="Calibri"/>
                <a:sym typeface="Calibri"/>
              </a:rPr>
              <a:t>Guidelines for evaluating performance of oyster habitat restoration</a:t>
            </a:r>
            <a:r>
              <a:rPr lang="en-US" sz="1100">
                <a:solidFill>
                  <a:schemeClr val="dk1"/>
                </a:solidFill>
                <a:latin typeface="Calibri"/>
                <a:ea typeface="Calibri"/>
                <a:cs typeface="Calibri"/>
                <a:sym typeface="Calibri"/>
              </a:rPr>
              <a:t>. Restor Ecol, 23: 737-745. </a:t>
            </a:r>
            <a:r>
              <a:rPr lang="en-US" sz="1100" u="sng">
                <a:solidFill>
                  <a:schemeClr val="hlink"/>
                </a:solidFill>
                <a:latin typeface="Calibri"/>
                <a:ea typeface="Calibri"/>
                <a:cs typeface="Calibri"/>
                <a:sym typeface="Calibri"/>
                <a:hlinkClick r:id="rId9"/>
              </a:rPr>
              <a:t>https://doi.org/10.1111/rec.12262</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Rodriguez-Perez, Ana, Sanderson William G., Moller, Lene Friis , Henry, Theodore B., and James, Mark 2020. </a:t>
            </a:r>
            <a:r>
              <a:rPr lang="en-US" sz="1100" i="1">
                <a:solidFill>
                  <a:schemeClr val="dk1"/>
                </a:solidFill>
                <a:latin typeface="Calibri"/>
                <a:ea typeface="Calibri"/>
                <a:cs typeface="Calibri"/>
                <a:sym typeface="Calibri"/>
              </a:rPr>
              <a:t>Return to Sender: The Influence of Larval Behaviour on the Distribution and Settlement of the European Oyster Ostrea edulis.  </a:t>
            </a:r>
            <a:r>
              <a:rPr lang="en-US" sz="1100">
                <a:solidFill>
                  <a:schemeClr val="dk1"/>
                </a:solidFill>
                <a:latin typeface="Calibri"/>
                <a:ea typeface="Calibri"/>
                <a:cs typeface="Calibri"/>
                <a:sym typeface="Calibri"/>
              </a:rPr>
              <a:t>Aquatic Conserv: Mar Freshw Ecosyst. 2020; 30:2116–2132. DOI: 10.1002/aqc.34292116</a:t>
            </a:r>
            <a:endParaRPr sz="1100"/>
          </a:p>
          <a:p>
            <a:pPr marL="0" marR="0" lvl="0" indent="0" algn="l" rtl="0">
              <a:spcBef>
                <a:spcPts val="0"/>
              </a:spcBef>
              <a:spcAft>
                <a:spcPts val="0"/>
              </a:spcAft>
              <a:buNone/>
            </a:pPr>
            <a:r>
              <a:rPr lang="en-US" sz="1100">
                <a:solidFill>
                  <a:schemeClr val="dk1"/>
                </a:solidFill>
                <a:latin typeface="Calibri"/>
                <a:ea typeface="Calibri"/>
                <a:cs typeface="Calibri"/>
                <a:sym typeface="Calibri"/>
              </a:rPr>
              <a:t>Jonathan H. Grabowski, Robert D. Brumbaugh, Robert F. Conrad, Andrew G. Keeler, James J. Opaluch, Charles H. Peterson, Michael F. Piehler, Sean P. Powers, Ashley R. Smyth, </a:t>
            </a:r>
            <a:r>
              <a:rPr lang="en-US" sz="1100" i="1">
                <a:solidFill>
                  <a:schemeClr val="dk1"/>
                </a:solidFill>
                <a:latin typeface="Calibri"/>
                <a:ea typeface="Calibri"/>
                <a:cs typeface="Calibri"/>
                <a:sym typeface="Calibri"/>
              </a:rPr>
              <a:t>Economic Valuation of Ecosystem Services Provided by Oyster Reefs</a:t>
            </a:r>
            <a:r>
              <a:rPr lang="en-US" sz="1100">
                <a:solidFill>
                  <a:schemeClr val="dk1"/>
                </a:solidFill>
                <a:latin typeface="Calibri"/>
                <a:ea typeface="Calibri"/>
                <a:cs typeface="Calibri"/>
                <a:sym typeface="Calibri"/>
              </a:rPr>
              <a:t>, </a:t>
            </a:r>
            <a:r>
              <a:rPr lang="en-US" sz="1100" i="1">
                <a:solidFill>
                  <a:schemeClr val="dk1"/>
                </a:solidFill>
                <a:latin typeface="Calibri"/>
                <a:ea typeface="Calibri"/>
                <a:cs typeface="Calibri"/>
                <a:sym typeface="Calibri"/>
              </a:rPr>
              <a:t>BioScience</a:t>
            </a:r>
            <a:r>
              <a:rPr lang="en-US" sz="1100">
                <a:solidFill>
                  <a:schemeClr val="dk1"/>
                </a:solidFill>
                <a:latin typeface="Calibri"/>
                <a:ea typeface="Calibri"/>
                <a:cs typeface="Calibri"/>
                <a:sym typeface="Calibri"/>
              </a:rPr>
              <a:t>, Volume 62, Issue 10, October 2012, Pages 900–909, </a:t>
            </a:r>
            <a:r>
              <a:rPr lang="en-US" sz="1100" u="sng">
                <a:solidFill>
                  <a:schemeClr val="hlink"/>
                </a:solidFill>
                <a:latin typeface="Calibri"/>
                <a:ea typeface="Calibri"/>
                <a:cs typeface="Calibri"/>
                <a:sym typeface="Calibri"/>
                <a:hlinkClick r:id="rId10"/>
              </a:rPr>
              <a:t>https://doi.org/10.1525/bio.2012.62.10.10</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Jonathan H. Grabowski, and Charles H. Peterson. </a:t>
            </a:r>
            <a:r>
              <a:rPr lang="en-US" sz="1100" i="1">
                <a:solidFill>
                  <a:schemeClr val="dk1"/>
                </a:solidFill>
                <a:latin typeface="Calibri"/>
                <a:ea typeface="Calibri"/>
                <a:cs typeface="Calibri"/>
                <a:sym typeface="Calibri"/>
              </a:rPr>
              <a:t>Restoring Oyster Reefs to Recover Ecosystem Services. Ecosystem Engineers Plants to Protists, </a:t>
            </a:r>
            <a:r>
              <a:rPr lang="en-US" sz="1100">
                <a:solidFill>
                  <a:schemeClr val="dk1"/>
                </a:solidFill>
                <a:latin typeface="Calibri"/>
                <a:ea typeface="Calibri"/>
                <a:cs typeface="Calibri"/>
                <a:sym typeface="Calibri"/>
              </a:rPr>
              <a:t>2007, Pages 281-294.</a:t>
            </a:r>
            <a:endParaRPr sz="1100"/>
          </a:p>
          <a:p>
            <a:pPr marL="0" marR="0" lvl="0" indent="0" algn="l" rtl="0">
              <a:spcBef>
                <a:spcPts val="0"/>
              </a:spcBef>
              <a:spcAft>
                <a:spcPts val="0"/>
              </a:spcAft>
              <a:buNone/>
            </a:pPr>
            <a:r>
              <a:rPr lang="en-US" sz="1100">
                <a:solidFill>
                  <a:schemeClr val="dk1"/>
                </a:solidFill>
                <a:latin typeface="Calibri"/>
                <a:ea typeface="Calibri"/>
                <a:cs typeface="Calibri"/>
                <a:sym typeface="Calibri"/>
              </a:rPr>
              <a:t>Loren D. Coen, Robert D. Brumbaugh2, David Bushek, Ray Grizzle, Mark W. Luckenbach, Martin H. Posey, Sean P. Powers, S. Gregory Tolley. </a:t>
            </a:r>
            <a:r>
              <a:rPr lang="en-US" sz="1100" i="1">
                <a:solidFill>
                  <a:schemeClr val="dk1"/>
                </a:solidFill>
                <a:latin typeface="Calibri"/>
                <a:ea typeface="Calibri"/>
                <a:cs typeface="Calibri"/>
                <a:sym typeface="Calibri"/>
              </a:rPr>
              <a:t>Ecosystem Services Related to Oyster Restoration. Mar Ecol Prog Ser. </a:t>
            </a:r>
            <a:r>
              <a:rPr lang="en-US" sz="1100">
                <a:solidFill>
                  <a:schemeClr val="dk1"/>
                </a:solidFill>
                <a:latin typeface="Calibri"/>
                <a:ea typeface="Calibri"/>
                <a:cs typeface="Calibri"/>
                <a:sym typeface="Calibri"/>
              </a:rPr>
              <a:t>Volume 341: 303–307, 2007.</a:t>
            </a:r>
            <a:endParaRPr sz="1100"/>
          </a:p>
          <a:p>
            <a:pPr marL="0" marR="0" lvl="0" indent="0" algn="l" rtl="0">
              <a:spcBef>
                <a:spcPts val="0"/>
              </a:spcBef>
              <a:spcAft>
                <a:spcPts val="0"/>
              </a:spcAft>
              <a:buNone/>
            </a:pPr>
            <a:r>
              <a:rPr lang="en-US" sz="1100">
                <a:solidFill>
                  <a:schemeClr val="dk1"/>
                </a:solidFill>
                <a:latin typeface="Calibri"/>
                <a:ea typeface="Calibri"/>
                <a:cs typeface="Calibri"/>
                <a:sym typeface="Calibri"/>
              </a:rPr>
              <a:t>Torben C. Rick, Leslie A. Reeder-Myers, Courtney A. Hofman,, Denise Breitburg, Rowan Lockwood, Gregory Henkes, Lisa Kellogg, Darrin Lowery, Mark W. Luckenbach, Roger Mann, Matthew B. Ogburn, Melissa Southworth, John Wah, James Wesson, and Anson H. Hines. </a:t>
            </a:r>
            <a:r>
              <a:rPr lang="en-US" sz="1100" i="1">
                <a:solidFill>
                  <a:schemeClr val="dk1"/>
                </a:solidFill>
                <a:latin typeface="Calibri"/>
                <a:ea typeface="Calibri"/>
                <a:cs typeface="Calibri"/>
                <a:sym typeface="Calibri"/>
              </a:rPr>
              <a:t>Millennial-scale sustainability of the Chesapeake Bay Native American oyster fishery. PNAS. </a:t>
            </a:r>
            <a:r>
              <a:rPr lang="en-US" sz="1100">
                <a:solidFill>
                  <a:schemeClr val="dk1"/>
                </a:solidFill>
                <a:latin typeface="Calibri"/>
                <a:ea typeface="Calibri"/>
                <a:cs typeface="Calibri"/>
                <a:sym typeface="Calibri"/>
              </a:rPr>
              <a:t>Volume 113. No. 23. Pages 6568-6573. 2016. www.pnas.org/cgi/doi/10.1073/pnas.1600019113</a:t>
            </a:r>
            <a:endParaRPr sz="1100"/>
          </a:p>
          <a:p>
            <a:pPr marL="0" marR="0" lvl="0" indent="0" algn="l" rtl="0">
              <a:spcBef>
                <a:spcPts val="0"/>
              </a:spcBef>
              <a:spcAft>
                <a:spcPts val="0"/>
              </a:spcAft>
              <a:buNone/>
            </a:pPr>
            <a:r>
              <a:rPr lang="en-US" sz="1100">
                <a:solidFill>
                  <a:schemeClr val="dk1"/>
                </a:solidFill>
                <a:latin typeface="Calibri"/>
                <a:ea typeface="Calibri"/>
                <a:cs typeface="Calibri"/>
                <a:sym typeface="Calibri"/>
              </a:rPr>
              <a:t>Michael W. Beck, Robert D. Brumbaugh, Laura Airoldi, Alvar Carranza, Loren D. Coen, Christine Crawford, Omar Defeo, Graham J. Edgar, Boze Hancock, Matthew C. Kay, Hunter S. Lenihan, Mark W. Luckenbach, Caitlyn L. Toropova, Guofan Zhang, Ximing Guo, </a:t>
            </a:r>
            <a:r>
              <a:rPr lang="en-US" sz="1100" i="1">
                <a:solidFill>
                  <a:schemeClr val="dk1"/>
                </a:solidFill>
                <a:latin typeface="Calibri"/>
                <a:ea typeface="Calibri"/>
                <a:cs typeface="Calibri"/>
                <a:sym typeface="Calibri"/>
              </a:rPr>
              <a:t>Oyster Reefs at Risk and Recommendations for Conservation, Restoration, and Management</a:t>
            </a:r>
            <a:r>
              <a:rPr lang="en-US" sz="1100">
                <a:solidFill>
                  <a:schemeClr val="dk1"/>
                </a:solidFill>
                <a:latin typeface="Calibri"/>
                <a:ea typeface="Calibri"/>
                <a:cs typeface="Calibri"/>
                <a:sym typeface="Calibri"/>
              </a:rPr>
              <a:t>, </a:t>
            </a:r>
            <a:r>
              <a:rPr lang="en-US" sz="1100" i="1">
                <a:solidFill>
                  <a:schemeClr val="dk1"/>
                </a:solidFill>
                <a:latin typeface="Calibri"/>
                <a:ea typeface="Calibri"/>
                <a:cs typeface="Calibri"/>
                <a:sym typeface="Calibri"/>
              </a:rPr>
              <a:t>BioScience</a:t>
            </a:r>
            <a:r>
              <a:rPr lang="en-US" sz="1100">
                <a:solidFill>
                  <a:schemeClr val="dk1"/>
                </a:solidFill>
                <a:latin typeface="Calibri"/>
                <a:ea typeface="Calibri"/>
                <a:cs typeface="Calibri"/>
                <a:sym typeface="Calibri"/>
              </a:rPr>
              <a:t>, Volume 61, Issue 2, February 2011, Pages 107–116, </a:t>
            </a:r>
            <a:r>
              <a:rPr lang="en-US" sz="1100" u="sng">
                <a:solidFill>
                  <a:schemeClr val="hlink"/>
                </a:solidFill>
                <a:latin typeface="Calibri"/>
                <a:ea typeface="Calibri"/>
                <a:cs typeface="Calibri"/>
                <a:sym typeface="Calibri"/>
                <a:hlinkClick r:id="rId11"/>
              </a:rPr>
              <a:t>https://doi.org/10.1525/bio.2011.61.2.5</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zu Ermgassen, P.S.E., Spalding, M.D., Grizzle, R.E. </a:t>
            </a:r>
            <a:r>
              <a:rPr lang="en-US" sz="1100" i="1">
                <a:solidFill>
                  <a:schemeClr val="dk1"/>
                </a:solidFill>
                <a:latin typeface="Calibri"/>
                <a:ea typeface="Calibri"/>
                <a:cs typeface="Calibri"/>
                <a:sym typeface="Calibri"/>
              </a:rPr>
              <a:t>et al.</a:t>
            </a:r>
            <a:r>
              <a:rPr lang="en-US" sz="1100">
                <a:solidFill>
                  <a:schemeClr val="dk1"/>
                </a:solidFill>
                <a:latin typeface="Calibri"/>
                <a:ea typeface="Calibri"/>
                <a:cs typeface="Calibri"/>
                <a:sym typeface="Calibri"/>
              </a:rPr>
              <a:t> </a:t>
            </a:r>
            <a:r>
              <a:rPr lang="en-US" sz="1100" i="1">
                <a:solidFill>
                  <a:schemeClr val="dk1"/>
                </a:solidFill>
                <a:latin typeface="Calibri"/>
                <a:ea typeface="Calibri"/>
                <a:cs typeface="Calibri"/>
                <a:sym typeface="Calibri"/>
              </a:rPr>
              <a:t>Quantifying the Loss of a Marine Ecosystem Service: Filtration by the Eastern Oyster in US Estuaries</a:t>
            </a:r>
            <a:r>
              <a:rPr lang="en-US" sz="1100">
                <a:solidFill>
                  <a:schemeClr val="dk1"/>
                </a:solidFill>
                <a:latin typeface="Calibri"/>
                <a:ea typeface="Calibri"/>
                <a:cs typeface="Calibri"/>
                <a:sym typeface="Calibri"/>
              </a:rPr>
              <a:t>. </a:t>
            </a:r>
            <a:r>
              <a:rPr lang="en-US" sz="1100" i="1">
                <a:solidFill>
                  <a:schemeClr val="dk1"/>
                </a:solidFill>
                <a:latin typeface="Calibri"/>
                <a:ea typeface="Calibri"/>
                <a:cs typeface="Calibri"/>
                <a:sym typeface="Calibri"/>
              </a:rPr>
              <a:t>Estuaries and Coasts</a:t>
            </a:r>
            <a:r>
              <a:rPr lang="en-US" sz="1100">
                <a:solidFill>
                  <a:schemeClr val="dk1"/>
                </a:solidFill>
                <a:latin typeface="Calibri"/>
                <a:ea typeface="Calibri"/>
                <a:cs typeface="Calibri"/>
                <a:sym typeface="Calibri"/>
              </a:rPr>
              <a:t> 36, 36–43 (2013). </a:t>
            </a:r>
            <a:r>
              <a:rPr lang="en-US" sz="1100" u="sng">
                <a:solidFill>
                  <a:schemeClr val="hlink"/>
                </a:solidFill>
                <a:latin typeface="Calibri"/>
                <a:ea typeface="Calibri"/>
                <a:cs typeface="Calibri"/>
                <a:sym typeface="Calibri"/>
                <a:hlinkClick r:id="rId12"/>
              </a:rPr>
              <a:t>https://doi.org/10.1007/s12237-012-9559-y</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Scyphers SB, Powers SP, Heck KL Jr, Byron D (2011) </a:t>
            </a:r>
            <a:r>
              <a:rPr lang="en-US" sz="1100" i="1">
                <a:solidFill>
                  <a:schemeClr val="dk1"/>
                </a:solidFill>
                <a:latin typeface="Calibri"/>
                <a:ea typeface="Calibri"/>
                <a:cs typeface="Calibri"/>
                <a:sym typeface="Calibri"/>
              </a:rPr>
              <a:t>Oyster Reefs as Natural Breakwaters Mitigate Shoreline Loss and Facilitate Fisheries</a:t>
            </a:r>
            <a:r>
              <a:rPr lang="en-US" sz="1100">
                <a:solidFill>
                  <a:schemeClr val="dk1"/>
                </a:solidFill>
                <a:latin typeface="Calibri"/>
                <a:ea typeface="Calibri"/>
                <a:cs typeface="Calibri"/>
                <a:sym typeface="Calibri"/>
              </a:rPr>
              <a:t>. PLOS ONE 6(8): e22396.</a:t>
            </a:r>
            <a:r>
              <a:rPr lang="en-US" sz="1100" u="sng">
                <a:solidFill>
                  <a:schemeClr val="hlink"/>
                </a:solidFill>
                <a:latin typeface="Calibri"/>
                <a:ea typeface="Calibri"/>
                <a:cs typeface="Calibri"/>
                <a:sym typeface="Calibri"/>
                <a:hlinkClick r:id="rId13"/>
              </a:rPr>
              <a:t>https://doi.org/10.1371/journal.pone.0022396</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Brad S. Baldwin, and Roger I. E. Newell. </a:t>
            </a:r>
            <a:r>
              <a:rPr lang="en-US" sz="1100" i="1">
                <a:solidFill>
                  <a:schemeClr val="dk1"/>
                </a:solidFill>
                <a:latin typeface="Calibri"/>
                <a:ea typeface="Calibri"/>
                <a:cs typeface="Calibri"/>
                <a:sym typeface="Calibri"/>
              </a:rPr>
              <a:t>Relative importance of different size food particles in the natural diet of oyster larvae (Crassostrea virginica). Mar. Ecol. Prog. Ser. </a:t>
            </a:r>
            <a:r>
              <a:rPr lang="en-US" sz="1100">
                <a:solidFill>
                  <a:schemeClr val="dk1"/>
                </a:solidFill>
                <a:latin typeface="Calibri"/>
                <a:ea typeface="Calibri"/>
                <a:cs typeface="Calibri"/>
                <a:sym typeface="Calibri"/>
              </a:rPr>
              <a:t>Volume 120: 135-145. 1995. </a:t>
            </a:r>
            <a:endParaRPr sz="1100"/>
          </a:p>
          <a:p>
            <a:pPr marL="0" marR="0" lvl="0" indent="0" algn="l" rtl="0">
              <a:spcBef>
                <a:spcPts val="0"/>
              </a:spcBef>
              <a:spcAft>
                <a:spcPts val="0"/>
              </a:spcAft>
              <a:buNone/>
            </a:pPr>
            <a:r>
              <a:rPr lang="en-US" sz="1100">
                <a:solidFill>
                  <a:schemeClr val="dk1"/>
                </a:solidFill>
                <a:latin typeface="Calibri"/>
                <a:ea typeface="Calibri"/>
                <a:cs typeface="Calibri"/>
                <a:sym typeface="Calibri"/>
              </a:rPr>
              <a:t>Short, Frederick T., </a:t>
            </a:r>
            <a:r>
              <a:rPr lang="en-US" sz="1100" i="1">
                <a:solidFill>
                  <a:schemeClr val="dk1"/>
                </a:solidFill>
                <a:latin typeface="Calibri"/>
                <a:ea typeface="Calibri"/>
                <a:cs typeface="Calibri"/>
                <a:sym typeface="Calibri"/>
              </a:rPr>
              <a:t>"The ecology of the Great Bay Estuary, New Hampshire and Maine: An Estuarine Profile and Bibliography"</a:t>
            </a:r>
            <a:r>
              <a:rPr lang="en-US" sz="1100">
                <a:solidFill>
                  <a:schemeClr val="dk1"/>
                </a:solidFill>
                <a:latin typeface="Calibri"/>
                <a:ea typeface="Calibri"/>
                <a:cs typeface="Calibri"/>
                <a:sym typeface="Calibri"/>
              </a:rPr>
              <a:t> (1992). PREP Reports &amp; Publications. 376. https://scholars.unh.edu/prep/376</a:t>
            </a:r>
            <a:br>
              <a:rPr lang="en-US" sz="2600">
                <a:solidFill>
                  <a:schemeClr val="dk1"/>
                </a:solidFill>
                <a:latin typeface="Calibri"/>
                <a:ea typeface="Calibri"/>
                <a:cs typeface="Calibri"/>
                <a:sym typeface="Calibri"/>
              </a:rPr>
            </a:br>
            <a:br>
              <a:rPr lang="en-US" sz="2600">
                <a:solidFill>
                  <a:schemeClr val="dk1"/>
                </a:solidFill>
                <a:latin typeface="Calibri"/>
                <a:ea typeface="Calibri"/>
                <a:cs typeface="Calibri"/>
                <a:sym typeface="Calibri"/>
              </a:rPr>
            </a:br>
            <a:endParaRPr sz="2600">
              <a:solidFill>
                <a:schemeClr val="dk1"/>
              </a:solidFill>
              <a:latin typeface="Arial"/>
              <a:ea typeface="Arial"/>
              <a:cs typeface="Arial"/>
              <a:sym typeface="Arial"/>
            </a:endParaRPr>
          </a:p>
        </p:txBody>
      </p:sp>
      <p:pic>
        <p:nvPicPr>
          <p:cNvPr id="134" name="Google Shape;134;p16"/>
          <p:cNvPicPr preferRelativeResize="0"/>
          <p:nvPr/>
        </p:nvPicPr>
        <p:blipFill rotWithShape="1">
          <a:blip r:embed="rId14">
            <a:alphaModFix/>
          </a:blip>
          <a:srcRect/>
          <a:stretch/>
        </p:blipFill>
        <p:spPr>
          <a:xfrm>
            <a:off x="363275" y="0"/>
            <a:ext cx="4612200" cy="5776576"/>
          </a:xfrm>
          <a:prstGeom prst="rect">
            <a:avLst/>
          </a:prstGeom>
          <a:noFill/>
          <a:ln>
            <a:noFill/>
          </a:ln>
        </p:spPr>
      </p:pic>
      <p:sp>
        <p:nvSpPr>
          <p:cNvPr id="135" name="Google Shape;135;p16"/>
          <p:cNvSpPr txBox="1"/>
          <p:nvPr/>
        </p:nvSpPr>
        <p:spPr>
          <a:xfrm>
            <a:off x="1062217" y="25985524"/>
            <a:ext cx="8638373" cy="1477328"/>
          </a:xfrm>
          <a:prstGeom prst="rect">
            <a:avLst/>
          </a:prstGeom>
          <a:noFill/>
          <a:ln>
            <a:noFill/>
          </a:ln>
        </p:spPr>
        <p:txBody>
          <a:bodyPr spcFirstLastPara="1" wrap="square" lIns="84650" tIns="42300" rIns="84650" bIns="42300" anchor="t" anchorCtr="0">
            <a:noAutofit/>
          </a:bodyPr>
          <a:lstStyle/>
          <a:p>
            <a:r>
              <a:rPr lang="en-US" sz="2400" b="1" dirty="0">
                <a:latin typeface="Calibri" panose="020F0502020204030204" pitchFamily="34" charset="0"/>
                <a:cs typeface="Calibri" panose="020F0502020204030204" pitchFamily="34" charset="0"/>
              </a:rPr>
              <a:t>Fig. 1</a:t>
            </a:r>
            <a:r>
              <a:rPr lang="en-US" sz="2400" dirty="0">
                <a:latin typeface="Calibri" panose="020F0502020204030204" pitchFamily="34" charset="0"/>
                <a:cs typeface="Calibri" panose="020F0502020204030204" pitchFamily="34" charset="0"/>
              </a:rPr>
              <a:t>. Map of the Great Bay Estuary and the four sites (black diamonds) where spat collectors were deployed, and larval tows were conducted. S </a:t>
            </a:r>
          </a:p>
        </p:txBody>
      </p:sp>
      <p:pic>
        <p:nvPicPr>
          <p:cNvPr id="137" name="Google Shape;137;p16" descr="UNH logo"/>
          <p:cNvPicPr preferRelativeResize="0"/>
          <p:nvPr/>
        </p:nvPicPr>
        <p:blipFill rotWithShape="1">
          <a:blip r:embed="rId15">
            <a:alphaModFix/>
          </a:blip>
          <a:srcRect/>
          <a:stretch/>
        </p:blipFill>
        <p:spPr>
          <a:xfrm>
            <a:off x="39682127" y="400224"/>
            <a:ext cx="3845798" cy="5284325"/>
          </a:xfrm>
          <a:prstGeom prst="rect">
            <a:avLst/>
          </a:prstGeom>
          <a:noFill/>
          <a:ln>
            <a:noFill/>
          </a:ln>
        </p:spPr>
      </p:pic>
      <p:sp>
        <p:nvSpPr>
          <p:cNvPr id="140" name="Google Shape;140;p16"/>
          <p:cNvSpPr txBox="1"/>
          <p:nvPr/>
        </p:nvSpPr>
        <p:spPr>
          <a:xfrm>
            <a:off x="33980558" y="6464295"/>
            <a:ext cx="6711300" cy="923400"/>
          </a:xfrm>
          <a:prstGeom prst="rect">
            <a:avLst/>
          </a:prstGeom>
          <a:noFill/>
          <a:ln>
            <a:noFill/>
          </a:ln>
        </p:spPr>
        <p:txBody>
          <a:bodyPr spcFirstLastPara="1" wrap="square" lIns="84650" tIns="42300" rIns="84650" bIns="42300" anchor="t" anchorCtr="0">
            <a:noAutofit/>
          </a:bodyPr>
          <a:lstStyle/>
          <a:p>
            <a:pPr marL="0" marR="0" lvl="0" indent="0" algn="ctr" rtl="0">
              <a:spcBef>
                <a:spcPts val="0"/>
              </a:spcBef>
              <a:spcAft>
                <a:spcPts val="0"/>
              </a:spcAft>
              <a:buNone/>
            </a:pPr>
            <a:r>
              <a:rPr lang="en-US" sz="5000" b="1">
                <a:solidFill>
                  <a:schemeClr val="dk1"/>
                </a:solidFill>
                <a:latin typeface="Calibri"/>
                <a:ea typeface="Calibri"/>
                <a:cs typeface="Calibri"/>
                <a:sym typeface="Calibri"/>
              </a:rPr>
              <a:t>Results</a:t>
            </a:r>
            <a:endParaRPr sz="5600">
              <a:solidFill>
                <a:schemeClr val="dk1"/>
              </a:solidFill>
              <a:latin typeface="Calibri"/>
              <a:ea typeface="Calibri"/>
              <a:cs typeface="Calibri"/>
              <a:sym typeface="Calibri"/>
            </a:endParaRPr>
          </a:p>
        </p:txBody>
      </p:sp>
      <p:pic>
        <p:nvPicPr>
          <p:cNvPr id="141" name="Google Shape;141;p16"/>
          <p:cNvPicPr preferRelativeResize="0"/>
          <p:nvPr/>
        </p:nvPicPr>
        <p:blipFill>
          <a:blip r:embed="rId16">
            <a:alphaModFix/>
          </a:blip>
          <a:stretch>
            <a:fillRect/>
          </a:stretch>
        </p:blipFill>
        <p:spPr>
          <a:xfrm>
            <a:off x="21940838" y="16454438"/>
            <a:ext cx="9525" cy="9525"/>
          </a:xfrm>
          <a:prstGeom prst="rect">
            <a:avLst/>
          </a:prstGeom>
          <a:noFill/>
          <a:ln>
            <a:noFill/>
          </a:ln>
        </p:spPr>
      </p:pic>
      <p:sp>
        <p:nvSpPr>
          <p:cNvPr id="143" name="Google Shape;143;p16"/>
          <p:cNvSpPr txBox="1"/>
          <p:nvPr/>
        </p:nvSpPr>
        <p:spPr>
          <a:xfrm>
            <a:off x="4662902" y="28144571"/>
            <a:ext cx="5605500" cy="923400"/>
          </a:xfrm>
          <a:prstGeom prst="rect">
            <a:avLst/>
          </a:prstGeom>
          <a:noFill/>
          <a:ln>
            <a:noFill/>
          </a:ln>
        </p:spPr>
        <p:txBody>
          <a:bodyPr spcFirstLastPara="1" wrap="square" lIns="84650" tIns="42300" rIns="84650" bIns="42300" anchor="t" anchorCtr="0">
            <a:noAutofit/>
          </a:bodyPr>
          <a:lstStyle/>
          <a:p>
            <a:pPr marL="0" marR="0" lvl="0" indent="0" algn="ctr" rtl="0">
              <a:spcBef>
                <a:spcPts val="0"/>
              </a:spcBef>
              <a:spcAft>
                <a:spcPts val="0"/>
              </a:spcAft>
              <a:buNone/>
            </a:pPr>
            <a:r>
              <a:rPr lang="en-US" sz="5000" b="1">
                <a:solidFill>
                  <a:schemeClr val="dk1"/>
                </a:solidFill>
                <a:latin typeface="Calibri"/>
                <a:ea typeface="Calibri"/>
                <a:cs typeface="Calibri"/>
                <a:sym typeface="Calibri"/>
              </a:rPr>
              <a:t>Methods</a:t>
            </a:r>
            <a:endParaRPr sz="5600">
              <a:solidFill>
                <a:schemeClr val="dk1"/>
              </a:solidFill>
              <a:latin typeface="Calibri"/>
              <a:ea typeface="Calibri"/>
              <a:cs typeface="Calibri"/>
              <a:sym typeface="Calibri"/>
            </a:endParaRPr>
          </a:p>
        </p:txBody>
      </p:sp>
      <p:sp>
        <p:nvSpPr>
          <p:cNvPr id="144" name="Google Shape;144;p16"/>
          <p:cNvSpPr txBox="1"/>
          <p:nvPr/>
        </p:nvSpPr>
        <p:spPr>
          <a:xfrm>
            <a:off x="914400" y="29108400"/>
            <a:ext cx="13160700" cy="2847600"/>
          </a:xfrm>
          <a:prstGeom prst="rect">
            <a:avLst/>
          </a:prstGeom>
          <a:noFill/>
          <a:ln>
            <a:noFill/>
          </a:ln>
        </p:spPr>
        <p:txBody>
          <a:bodyPr spcFirstLastPara="1" wrap="square" lIns="91425" tIns="91425" rIns="91425" bIns="91425" anchor="t" anchorCtr="0">
            <a:spAutoFit/>
          </a:bodyPr>
          <a:lstStyle/>
          <a:p>
            <a:pPr marL="419100" lvl="0" indent="-425450" algn="just" rtl="0">
              <a:spcBef>
                <a:spcPts val="0"/>
              </a:spcBef>
              <a:spcAft>
                <a:spcPts val="0"/>
              </a:spcAft>
              <a:buClr>
                <a:schemeClr val="dk1"/>
              </a:buClr>
              <a:buSzPts val="3900"/>
              <a:buChar char="•"/>
            </a:pPr>
            <a:r>
              <a:rPr lang="en-US" sz="3000" b="1">
                <a:solidFill>
                  <a:schemeClr val="dk1"/>
                </a:solidFill>
                <a:latin typeface="Calibri"/>
                <a:ea typeface="Calibri"/>
                <a:cs typeface="Calibri"/>
                <a:sym typeface="Calibri"/>
              </a:rPr>
              <a:t>Spat Collectors</a:t>
            </a:r>
            <a:r>
              <a:rPr lang="en-US" sz="3000">
                <a:solidFill>
                  <a:schemeClr val="dk1"/>
                </a:solidFill>
                <a:latin typeface="Calibri"/>
                <a:ea typeface="Calibri"/>
                <a:cs typeface="Calibri"/>
                <a:sym typeface="Calibri"/>
              </a:rPr>
              <a:t>: three 21.5” x 12” x 0.25” ceramic tiles enclosed within a 22” x 13” x 16” cage (3 cages per site, 12 cage spat collectors)</a:t>
            </a:r>
            <a:endParaRPr sz="5600">
              <a:solidFill>
                <a:schemeClr val="dk1"/>
              </a:solidFill>
              <a:latin typeface="Calibri"/>
              <a:ea typeface="Calibri"/>
              <a:cs typeface="Calibri"/>
              <a:sym typeface="Calibri"/>
            </a:endParaRPr>
          </a:p>
          <a:p>
            <a:pPr marL="419100" lvl="0" indent="-419100" algn="just" rtl="0">
              <a:spcBef>
                <a:spcPts val="0"/>
              </a:spcBef>
              <a:spcAft>
                <a:spcPts val="0"/>
              </a:spcAft>
              <a:buClr>
                <a:schemeClr val="dk1"/>
              </a:buClr>
              <a:buSzPts val="4400"/>
              <a:buChar char="•"/>
            </a:pPr>
            <a:r>
              <a:rPr lang="en-US" sz="3000" b="1">
                <a:solidFill>
                  <a:schemeClr val="dk1"/>
                </a:solidFill>
                <a:latin typeface="Calibri"/>
                <a:ea typeface="Calibri"/>
                <a:cs typeface="Calibri"/>
                <a:sym typeface="Calibri"/>
              </a:rPr>
              <a:t>Larval Tows</a:t>
            </a:r>
            <a:r>
              <a:rPr lang="en-US" sz="3000">
                <a:solidFill>
                  <a:schemeClr val="dk1"/>
                </a:solidFill>
                <a:latin typeface="Calibri"/>
                <a:ea typeface="Calibri"/>
                <a:cs typeface="Calibri"/>
                <a:sym typeface="Calibri"/>
              </a:rPr>
              <a:t>: 2 larval tows (2 minutes each at 1-2 kts) concurrent with weekly spat collections per site. A 64um mesh bongo net was used for collecting larval samples. Samples preserved in formalin sucrose.</a:t>
            </a:r>
            <a:endParaRPr/>
          </a:p>
        </p:txBody>
      </p:sp>
      <p:sp>
        <p:nvSpPr>
          <p:cNvPr id="145" name="Google Shape;145;p16"/>
          <p:cNvSpPr txBox="1"/>
          <p:nvPr/>
        </p:nvSpPr>
        <p:spPr>
          <a:xfrm>
            <a:off x="18594713" y="11210325"/>
            <a:ext cx="6711300" cy="923400"/>
          </a:xfrm>
          <a:prstGeom prst="rect">
            <a:avLst/>
          </a:prstGeom>
          <a:noFill/>
          <a:ln>
            <a:noFill/>
          </a:ln>
        </p:spPr>
        <p:txBody>
          <a:bodyPr spcFirstLastPara="1" wrap="square" lIns="84650" tIns="42300" rIns="84650" bIns="42300" anchor="t" anchorCtr="0">
            <a:noAutofit/>
          </a:bodyPr>
          <a:lstStyle/>
          <a:p>
            <a:pPr marL="0" marR="0" lvl="0" indent="0" algn="ctr" rtl="0">
              <a:spcBef>
                <a:spcPts val="0"/>
              </a:spcBef>
              <a:spcAft>
                <a:spcPts val="0"/>
              </a:spcAft>
              <a:buNone/>
            </a:pPr>
            <a:r>
              <a:rPr lang="en-US" sz="5000" b="1" dirty="0">
                <a:solidFill>
                  <a:schemeClr val="dk1"/>
                </a:solidFill>
                <a:latin typeface="Calibri"/>
                <a:ea typeface="Calibri"/>
                <a:cs typeface="Calibri"/>
                <a:sym typeface="Calibri"/>
              </a:rPr>
              <a:t>Results</a:t>
            </a:r>
            <a:endParaRPr sz="5600" dirty="0">
              <a:solidFill>
                <a:schemeClr val="dk1"/>
              </a:solidFill>
              <a:latin typeface="Calibri"/>
              <a:ea typeface="Calibri"/>
              <a:cs typeface="Calibri"/>
              <a:sym typeface="Calibri"/>
            </a:endParaRPr>
          </a:p>
        </p:txBody>
      </p:sp>
      <p:sp>
        <p:nvSpPr>
          <p:cNvPr id="146" name="Google Shape;146;p16"/>
          <p:cNvSpPr txBox="1"/>
          <p:nvPr/>
        </p:nvSpPr>
        <p:spPr>
          <a:xfrm>
            <a:off x="15578665" y="12143867"/>
            <a:ext cx="13838306" cy="5498452"/>
          </a:xfrm>
          <a:prstGeom prst="rect">
            <a:avLst/>
          </a:prstGeom>
          <a:noFill/>
          <a:ln>
            <a:noFill/>
          </a:ln>
        </p:spPr>
        <p:txBody>
          <a:bodyPr spcFirstLastPara="1" wrap="square" lIns="84650" tIns="84650" rIns="84650" bIns="84650" anchor="t" anchorCtr="0">
            <a:noAutofit/>
          </a:bodyPr>
          <a:lstStyle/>
          <a:p>
            <a:pPr algn="just"/>
            <a:r>
              <a:rPr lang="en-US" sz="3000" dirty="0">
                <a:latin typeface="Calibri" panose="020F0502020204030204" pitchFamily="34" charset="0"/>
                <a:cs typeface="Calibri" panose="020F0502020204030204" pitchFamily="34" charset="0"/>
              </a:rPr>
              <a:t>A consistent baseline of approximately 2000 D-hinge and 1 veliger larvae in 2018, 300 D-hinge and 1 veliger larvae in 2019, and 50 D-hinge and 3 veliger larvae in 2020  were observed with no significant differences among sites for D-hinge larvae or veligers throughout each sampling season. A MANOVA showed significant differences in the number of larvae observed across sampling years for D-hinge and veliger larvae (F = 14.501, p = 1.753*10</a:t>
            </a:r>
            <a:r>
              <a:rPr lang="en-US" sz="3000" baseline="30000" dirty="0">
                <a:latin typeface="Calibri" panose="020F0502020204030204" pitchFamily="34" charset="0"/>
                <a:cs typeface="Calibri" panose="020F0502020204030204" pitchFamily="34" charset="0"/>
              </a:rPr>
              <a:t>-8</a:t>
            </a:r>
            <a:r>
              <a:rPr lang="en-US" sz="3000" dirty="0">
                <a:latin typeface="Calibri" panose="020F0502020204030204" pitchFamily="34" charset="0"/>
                <a:cs typeface="Calibri" panose="020F0502020204030204" pitchFamily="34" charset="0"/>
              </a:rPr>
              <a:t>) (Fig. 4). For D-hinge larvae, only temperature was significantly (positively) correlated with abundance (p = 5.18*10</a:t>
            </a:r>
            <a:r>
              <a:rPr lang="en-US" sz="3000" baseline="30000" dirty="0">
                <a:latin typeface="Calibri" panose="020F0502020204030204" pitchFamily="34" charset="0"/>
                <a:cs typeface="Calibri" panose="020F0502020204030204" pitchFamily="34" charset="0"/>
              </a:rPr>
              <a:t>-5</a:t>
            </a:r>
            <a:r>
              <a:rPr lang="en-US" sz="3000" dirty="0">
                <a:latin typeface="Calibri" panose="020F0502020204030204" pitchFamily="34" charset="0"/>
                <a:cs typeface="Calibri" panose="020F0502020204030204" pitchFamily="34" charset="0"/>
              </a:rPr>
              <a:t>, R</a:t>
            </a:r>
            <a:r>
              <a:rPr lang="en-US" sz="3000" baseline="30000" dirty="0">
                <a:latin typeface="Calibri" panose="020F0502020204030204" pitchFamily="34" charset="0"/>
                <a:cs typeface="Calibri" panose="020F0502020204030204" pitchFamily="34" charset="0"/>
              </a:rPr>
              <a:t>2</a:t>
            </a:r>
            <a:r>
              <a:rPr lang="en-US" sz="3000" dirty="0">
                <a:latin typeface="Calibri" panose="020F0502020204030204" pitchFamily="34" charset="0"/>
                <a:cs typeface="Calibri" panose="020F0502020204030204" pitchFamily="34" charset="0"/>
              </a:rPr>
              <a:t> adjusted = 0.6246) (Fig. 3). Increases in oyster larvae also were observed when pH was ~7.8, albeit not to a significant degree.   There was no significant difference among sites regarding the quantity of spat settled (</a:t>
            </a:r>
            <a:r>
              <a:rPr lang="en-US" sz="3000" dirty="0">
                <a:latin typeface="Calibri" panose="020F0502020204030204" pitchFamily="34" charset="0"/>
                <a:cs typeface="Calibri" panose="020F0502020204030204" pitchFamily="34" charset="0"/>
                <a:sym typeface="Symbol" pitchFamily="2" charset="2"/>
              </a:rPr>
              <a:t></a:t>
            </a:r>
            <a:r>
              <a:rPr lang="en-US" sz="3000" baseline="30000" dirty="0">
                <a:latin typeface="Calibri" panose="020F0502020204030204" pitchFamily="34" charset="0"/>
                <a:cs typeface="Calibri" panose="020F0502020204030204" pitchFamily="34" charset="0"/>
              </a:rPr>
              <a:t>2</a:t>
            </a:r>
            <a:r>
              <a:rPr lang="en-US" sz="3000" dirty="0">
                <a:latin typeface="Calibri" panose="020F0502020204030204" pitchFamily="34" charset="0"/>
                <a:cs typeface="Calibri" panose="020F0502020204030204" pitchFamily="34" charset="0"/>
              </a:rPr>
              <a:t>= 1.5649, df = 3, p = 0.6674) (Fig. 2). </a:t>
            </a:r>
          </a:p>
        </p:txBody>
      </p:sp>
      <p:sp>
        <p:nvSpPr>
          <p:cNvPr id="148" name="Google Shape;148;p16"/>
          <p:cNvSpPr txBox="1"/>
          <p:nvPr/>
        </p:nvSpPr>
        <p:spPr>
          <a:xfrm>
            <a:off x="15669675" y="28417100"/>
            <a:ext cx="13407300" cy="3727144"/>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4800" b="1" dirty="0">
                <a:solidFill>
                  <a:schemeClr val="dk1"/>
                </a:solidFill>
                <a:latin typeface="Calibri"/>
                <a:ea typeface="Calibri"/>
                <a:cs typeface="Calibri"/>
                <a:sym typeface="Calibri"/>
              </a:rPr>
              <a:t>Acknowledgments</a:t>
            </a:r>
            <a:endParaRPr sz="48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US" sz="2800" dirty="0">
                <a:solidFill>
                  <a:schemeClr val="dk1"/>
                </a:solidFill>
                <a:latin typeface="Calibri"/>
                <a:ea typeface="Calibri"/>
                <a:cs typeface="Calibri"/>
                <a:sym typeface="Calibri"/>
              </a:rPr>
              <a:t>We thank the other members of the  Brown Lab Team: Shimaa Ghazal, Taja Sims-Harper, and Grant Milne. We would also like to thank JEL and especially, Dave Shay for boat vessel use. Thank you to Krystin Ward for allowing us to utilize your  oyster farm for a  site. Thank  you to Ray Grizzle and Colleen Sturges for your help in our project. Finally thank you to UNH and the Hatch 1023564 (nh00697) project for making this possible. </a:t>
            </a:r>
            <a:endParaRPr sz="28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pic>
        <p:nvPicPr>
          <p:cNvPr id="36" name="Picture 35" descr="Map&#10;&#10;Description automatically generated">
            <a:extLst>
              <a:ext uri="{FF2B5EF4-FFF2-40B4-BE49-F238E27FC236}">
                <a16:creationId xmlns:a16="http://schemas.microsoft.com/office/drawing/2014/main" id="{F710E8D7-154C-914B-843A-A4DB88B8DF31}"/>
              </a:ext>
            </a:extLst>
          </p:cNvPr>
          <p:cNvPicPr/>
          <p:nvPr/>
        </p:nvPicPr>
        <p:blipFill>
          <a:blip r:embed="rId17">
            <a:extLst>
              <a:ext uri="{28A0092B-C50C-407E-A947-70E740481C1C}">
                <a14:useLocalDpi xmlns:a14="http://schemas.microsoft.com/office/drawing/2010/main" val="0"/>
              </a:ext>
            </a:extLst>
          </a:blip>
          <a:stretch>
            <a:fillRect/>
          </a:stretch>
        </p:blipFill>
        <p:spPr>
          <a:xfrm>
            <a:off x="539532" y="16459200"/>
            <a:ext cx="9728870" cy="9526324"/>
          </a:xfrm>
          <a:prstGeom prst="rect">
            <a:avLst/>
          </a:prstGeom>
        </p:spPr>
      </p:pic>
      <p:pic>
        <p:nvPicPr>
          <p:cNvPr id="38" name="Picture 37" descr="Chart, box and whisker chart&#10;&#10;Description automatically generated">
            <a:extLst>
              <a:ext uri="{FF2B5EF4-FFF2-40B4-BE49-F238E27FC236}">
                <a16:creationId xmlns:a16="http://schemas.microsoft.com/office/drawing/2014/main" id="{6AAB54C2-B7E5-CA41-B41A-149A625AF170}"/>
              </a:ext>
            </a:extLst>
          </p:cNvPr>
          <p:cNvPicPr/>
          <p:nvPr/>
        </p:nvPicPr>
        <p:blipFill>
          <a:blip r:embed="rId18">
            <a:extLst>
              <a:ext uri="{28A0092B-C50C-407E-A947-70E740481C1C}">
                <a14:useLocalDpi xmlns:a14="http://schemas.microsoft.com/office/drawing/2010/main" val="0"/>
              </a:ext>
            </a:extLst>
          </a:blip>
          <a:stretch>
            <a:fillRect/>
          </a:stretch>
        </p:blipFill>
        <p:spPr>
          <a:xfrm>
            <a:off x="30983175" y="7728871"/>
            <a:ext cx="11642036" cy="7410093"/>
          </a:xfrm>
          <a:prstGeom prst="rect">
            <a:avLst/>
          </a:prstGeom>
        </p:spPr>
      </p:pic>
      <p:pic>
        <p:nvPicPr>
          <p:cNvPr id="39" name="Picture 38" descr="Chart, scatter chart&#10;&#10;Description automatically generated">
            <a:extLst>
              <a:ext uri="{FF2B5EF4-FFF2-40B4-BE49-F238E27FC236}">
                <a16:creationId xmlns:a16="http://schemas.microsoft.com/office/drawing/2014/main" id="{CD77E9D0-CCC7-B548-A6F5-33DD5BB41613}"/>
              </a:ext>
            </a:extLst>
          </p:cNvPr>
          <p:cNvPicPr/>
          <p:nvPr/>
        </p:nvPicPr>
        <p:blipFill>
          <a:blip r:embed="rId19">
            <a:extLst>
              <a:ext uri="{28A0092B-C50C-407E-A947-70E740481C1C}">
                <a14:useLocalDpi xmlns:a14="http://schemas.microsoft.com/office/drawing/2010/main" val="0"/>
              </a:ext>
            </a:extLst>
          </a:blip>
          <a:stretch>
            <a:fillRect/>
          </a:stretch>
        </p:blipFill>
        <p:spPr>
          <a:xfrm>
            <a:off x="20792662" y="22711739"/>
            <a:ext cx="8572064" cy="5705361"/>
          </a:xfrm>
          <a:prstGeom prst="rect">
            <a:avLst/>
          </a:prstGeom>
        </p:spPr>
      </p:pic>
      <p:pic>
        <p:nvPicPr>
          <p:cNvPr id="40" name="Picture 39" descr="Chart&#10;&#10;Description automatically generated">
            <a:extLst>
              <a:ext uri="{FF2B5EF4-FFF2-40B4-BE49-F238E27FC236}">
                <a16:creationId xmlns:a16="http://schemas.microsoft.com/office/drawing/2014/main" id="{734A7A5D-A86B-1A48-AE8D-671A25442B26}"/>
              </a:ext>
            </a:extLst>
          </p:cNvPr>
          <p:cNvPicPr/>
          <p:nvPr/>
        </p:nvPicPr>
        <p:blipFill>
          <a:blip r:embed="rId20">
            <a:extLst>
              <a:ext uri="{28A0092B-C50C-407E-A947-70E740481C1C}">
                <a14:useLocalDpi xmlns:a14="http://schemas.microsoft.com/office/drawing/2010/main" val="0"/>
              </a:ext>
            </a:extLst>
          </a:blip>
          <a:stretch>
            <a:fillRect/>
          </a:stretch>
        </p:blipFill>
        <p:spPr>
          <a:xfrm>
            <a:off x="15389635" y="17005521"/>
            <a:ext cx="7760574" cy="5705361"/>
          </a:xfrm>
          <a:prstGeom prst="rect">
            <a:avLst/>
          </a:prstGeom>
        </p:spPr>
      </p:pic>
      <p:sp>
        <p:nvSpPr>
          <p:cNvPr id="2" name="TextBox 1">
            <a:extLst>
              <a:ext uri="{FF2B5EF4-FFF2-40B4-BE49-F238E27FC236}">
                <a16:creationId xmlns:a16="http://schemas.microsoft.com/office/drawing/2014/main" id="{BBC6B279-64D3-FA45-973F-BB7E33BB78BF}"/>
              </a:ext>
            </a:extLst>
          </p:cNvPr>
          <p:cNvSpPr txBox="1"/>
          <p:nvPr/>
        </p:nvSpPr>
        <p:spPr>
          <a:xfrm>
            <a:off x="23498256" y="19083125"/>
            <a:ext cx="5635458" cy="2123658"/>
          </a:xfrm>
          <a:prstGeom prst="rect">
            <a:avLst/>
          </a:prstGeom>
          <a:noFill/>
        </p:spPr>
        <p:txBody>
          <a:bodyPr wrap="square" rtlCol="0">
            <a:spAutoFit/>
          </a:bodyPr>
          <a:lstStyle/>
          <a:p>
            <a:pPr algn="just"/>
            <a:r>
              <a:rPr lang="en-US" sz="2400" b="1" dirty="0">
                <a:latin typeface="Calibri" panose="020F0502020204030204" pitchFamily="34" charset="0"/>
                <a:cs typeface="Calibri" panose="020F0502020204030204" pitchFamily="34" charset="0"/>
              </a:rPr>
              <a:t>Fig. 2</a:t>
            </a:r>
            <a:r>
              <a:rPr lang="en-US" sz="2400" dirty="0">
                <a:latin typeface="Calibri" panose="020F0502020204030204" pitchFamily="34" charset="0"/>
                <a:cs typeface="Calibri" panose="020F0502020204030204" pitchFamily="34" charset="0"/>
              </a:rPr>
              <a:t> </a:t>
            </a:r>
            <a:r>
              <a:rPr lang="en-US" sz="2400" i="1" dirty="0">
                <a:latin typeface="Calibri" panose="020F0502020204030204" pitchFamily="34" charset="0"/>
                <a:cs typeface="Calibri" panose="020F0502020204030204" pitchFamily="34" charset="0"/>
              </a:rPr>
              <a:t>Crassostrea virginica</a:t>
            </a:r>
            <a:r>
              <a:rPr lang="en-US" sz="2400" dirty="0">
                <a:latin typeface="Calibri" panose="020F0502020204030204" pitchFamily="34" charset="0"/>
                <a:cs typeface="Calibri" panose="020F0502020204030204" pitchFamily="34" charset="0"/>
              </a:rPr>
              <a:t> spat settlement m</a:t>
            </a:r>
            <a:r>
              <a:rPr lang="en-US" sz="2400" baseline="30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observed in 2020 in GBE. The sites were located at Adams Point, Woodman’s Point, Nannie Island, and an oyster farm in Little Bay. Error bars show standard error.</a:t>
            </a:r>
          </a:p>
          <a:p>
            <a:pPr algn="just"/>
            <a:endParaRPr lang="en-US" sz="1200" dirty="0"/>
          </a:p>
        </p:txBody>
      </p:sp>
      <p:sp>
        <p:nvSpPr>
          <p:cNvPr id="3" name="TextBox 2">
            <a:extLst>
              <a:ext uri="{FF2B5EF4-FFF2-40B4-BE49-F238E27FC236}">
                <a16:creationId xmlns:a16="http://schemas.microsoft.com/office/drawing/2014/main" id="{0CA57E01-3866-DB42-8564-DA8A41B503F7}"/>
              </a:ext>
            </a:extLst>
          </p:cNvPr>
          <p:cNvSpPr txBox="1"/>
          <p:nvPr/>
        </p:nvSpPr>
        <p:spPr>
          <a:xfrm>
            <a:off x="15578665" y="24472500"/>
            <a:ext cx="4929517" cy="2308324"/>
          </a:xfrm>
          <a:prstGeom prst="rect">
            <a:avLst/>
          </a:prstGeom>
          <a:noFill/>
        </p:spPr>
        <p:txBody>
          <a:bodyPr wrap="square" rtlCol="0">
            <a:spAutoFit/>
          </a:bodyPr>
          <a:lstStyle/>
          <a:p>
            <a:pPr algn="just"/>
            <a:r>
              <a:rPr lang="en-US" sz="2400" b="1" dirty="0">
                <a:latin typeface="Calibri" panose="020F0502020204030204" pitchFamily="34" charset="0"/>
                <a:cs typeface="Calibri" panose="020F0502020204030204" pitchFamily="34" charset="0"/>
              </a:rPr>
              <a:t>Fig. 3</a:t>
            </a:r>
            <a:r>
              <a:rPr lang="en-US" sz="2400" dirty="0">
                <a:latin typeface="Calibri" panose="020F0502020204030204" pitchFamily="34" charset="0"/>
                <a:cs typeface="Calibri" panose="020F0502020204030204" pitchFamily="34" charset="0"/>
              </a:rPr>
              <a:t> Significant results from the linear model  between physicochemical data (temperature, salinity, pH, year) and D-hinge and veliger oyster larvae with corresponding trendlines. </a:t>
            </a:r>
          </a:p>
        </p:txBody>
      </p:sp>
      <p:sp>
        <p:nvSpPr>
          <p:cNvPr id="4" name="TextBox 3">
            <a:extLst>
              <a:ext uri="{FF2B5EF4-FFF2-40B4-BE49-F238E27FC236}">
                <a16:creationId xmlns:a16="http://schemas.microsoft.com/office/drawing/2014/main" id="{C579BC52-08D9-434D-BE97-123730D46F1E}"/>
              </a:ext>
            </a:extLst>
          </p:cNvPr>
          <p:cNvSpPr txBox="1"/>
          <p:nvPr/>
        </p:nvSpPr>
        <p:spPr>
          <a:xfrm>
            <a:off x="12409715" y="3832976"/>
            <a:ext cx="20791910" cy="646331"/>
          </a:xfrm>
          <a:prstGeom prst="rect">
            <a:avLst/>
          </a:prstGeom>
          <a:noFill/>
        </p:spPr>
        <p:txBody>
          <a:bodyPr wrap="square" rtlCol="0">
            <a:spAutoFit/>
          </a:bodyPr>
          <a:lstStyle/>
          <a:p>
            <a:pPr algn="ctr"/>
            <a:r>
              <a:rPr lang="en-US" sz="3600" dirty="0">
                <a:latin typeface="Calibri" panose="020F0502020204030204" pitchFamily="34" charset="0"/>
                <a:cs typeface="Calibri" panose="020F0502020204030204" pitchFamily="34" charset="0"/>
              </a:rPr>
              <a:t>Department of Biological Sciences (Brown Lab) | The Center for Coastal and Ocean Mapping (Dijkstra Lab)</a:t>
            </a:r>
          </a:p>
        </p:txBody>
      </p:sp>
      <p:sp>
        <p:nvSpPr>
          <p:cNvPr id="6" name="TextBox 5">
            <a:extLst>
              <a:ext uri="{FF2B5EF4-FFF2-40B4-BE49-F238E27FC236}">
                <a16:creationId xmlns:a16="http://schemas.microsoft.com/office/drawing/2014/main" id="{E6BAC88A-D0EB-9D46-9A96-F5259F574F5E}"/>
              </a:ext>
            </a:extLst>
          </p:cNvPr>
          <p:cNvSpPr txBox="1"/>
          <p:nvPr/>
        </p:nvSpPr>
        <p:spPr>
          <a:xfrm>
            <a:off x="651600" y="13977745"/>
            <a:ext cx="13423500" cy="1477328"/>
          </a:xfrm>
          <a:prstGeom prst="rect">
            <a:avLst/>
          </a:prstGeom>
          <a:noFill/>
        </p:spPr>
        <p:txBody>
          <a:bodyPr wrap="square" rtlCol="0">
            <a:spAutoFit/>
          </a:bodyPr>
          <a:lstStyle/>
          <a:p>
            <a:pPr marL="514350" indent="-514350">
              <a:buAutoNum type="arabicParenR"/>
            </a:pPr>
            <a:r>
              <a:rPr lang="en-US" sz="3000" dirty="0">
                <a:latin typeface="Calibri" panose="020F0502020204030204" pitchFamily="34" charset="0"/>
                <a:cs typeface="Calibri" panose="020F0502020204030204" pitchFamily="34" charset="0"/>
              </a:rPr>
              <a:t>Reveal the dynamics of abundance of </a:t>
            </a:r>
            <a:r>
              <a:rPr lang="en-US" sz="3000" i="1" dirty="0">
                <a:latin typeface="Calibri" panose="020F0502020204030204" pitchFamily="34" charset="0"/>
                <a:cs typeface="Calibri" panose="020F0502020204030204" pitchFamily="34" charset="0"/>
              </a:rPr>
              <a:t>C. virgincia </a:t>
            </a:r>
            <a:r>
              <a:rPr lang="en-US" sz="3000" dirty="0">
                <a:latin typeface="Calibri" panose="020F0502020204030204" pitchFamily="34" charset="0"/>
                <a:cs typeface="Calibri" panose="020F0502020204030204" pitchFamily="34" charset="0"/>
              </a:rPr>
              <a:t>larvae in GBE from 2018-2020. </a:t>
            </a:r>
          </a:p>
          <a:p>
            <a:pPr marL="514350" indent="-514350">
              <a:buAutoNum type="arabicParenR"/>
            </a:pPr>
            <a:r>
              <a:rPr lang="en-US" sz="3000" dirty="0">
                <a:latin typeface="Calibri" panose="020F0502020204030204" pitchFamily="34" charset="0"/>
                <a:cs typeface="Calibri" panose="020F0502020204030204" pitchFamily="34" charset="0"/>
              </a:rPr>
              <a:t>2) ascertain differences in settlement across representative sites where oysters previously were abundant.</a:t>
            </a:r>
          </a:p>
        </p:txBody>
      </p:sp>
      <p:sp>
        <p:nvSpPr>
          <p:cNvPr id="7" name="TextBox 6">
            <a:extLst>
              <a:ext uri="{FF2B5EF4-FFF2-40B4-BE49-F238E27FC236}">
                <a16:creationId xmlns:a16="http://schemas.microsoft.com/office/drawing/2014/main" id="{C14A6277-065B-1243-A96E-88EAFFAEBD65}"/>
              </a:ext>
            </a:extLst>
          </p:cNvPr>
          <p:cNvSpPr txBox="1"/>
          <p:nvPr/>
        </p:nvSpPr>
        <p:spPr>
          <a:xfrm>
            <a:off x="5724330" y="13129419"/>
            <a:ext cx="3140766" cy="861774"/>
          </a:xfrm>
          <a:prstGeom prst="rect">
            <a:avLst/>
          </a:prstGeom>
          <a:noFill/>
        </p:spPr>
        <p:txBody>
          <a:bodyPr wrap="square" rtlCol="0">
            <a:spAutoFit/>
          </a:bodyPr>
          <a:lstStyle/>
          <a:p>
            <a:r>
              <a:rPr lang="en-US" sz="5000" b="1" dirty="0">
                <a:latin typeface="Calibri" panose="020F0502020204030204" pitchFamily="34" charset="0"/>
                <a:cs typeface="Calibri" panose="020F0502020204030204" pitchFamily="34" charset="0"/>
              </a:rPr>
              <a:t>Objectives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8x72 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2258</Words>
  <Application>Microsoft Macintosh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Calibri</vt:lpstr>
      <vt:lpstr>Arial Black</vt:lpstr>
      <vt:lpstr>Arial</vt:lpstr>
      <vt:lpstr>Trebuchet MS</vt:lpstr>
      <vt:lpstr>Times New Roman</vt:lpstr>
      <vt:lpstr>Office Theme</vt:lpstr>
      <vt:lpstr>48x72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Stasse, Alyssa</cp:lastModifiedBy>
  <cp:revision>5</cp:revision>
  <dcterms:modified xsi:type="dcterms:W3CDTF">2021-04-19T15:13:12Z</dcterms:modified>
</cp:coreProperties>
</file>