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5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8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9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0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1"/>
  </p:notesMasterIdLst>
  <p:sldIdLst>
    <p:sldId id="256" r:id="rId3"/>
    <p:sldId id="258" r:id="rId4"/>
    <p:sldId id="283" r:id="rId5"/>
    <p:sldId id="276" r:id="rId6"/>
    <p:sldId id="279" r:id="rId7"/>
    <p:sldId id="261" r:id="rId8"/>
    <p:sldId id="282" r:id="rId9"/>
    <p:sldId id="278" r:id="rId10"/>
    <p:sldId id="263" r:id="rId11"/>
    <p:sldId id="264" r:id="rId12"/>
    <p:sldId id="270" r:id="rId13"/>
    <p:sldId id="280" r:id="rId14"/>
    <p:sldId id="277" r:id="rId15"/>
    <p:sldId id="281" r:id="rId16"/>
    <p:sldId id="266" r:id="rId17"/>
    <p:sldId id="274" r:id="rId18"/>
    <p:sldId id="267" r:id="rId19"/>
    <p:sldId id="257" r:id="rId20"/>
  </p:sldIdLst>
  <p:sldSz cx="16257588" cy="9144000"/>
  <p:notesSz cx="6858000" cy="9144000"/>
  <p:defaultTextStyle>
    <a:defPPr>
      <a:defRPr lang="en-US"/>
    </a:defPPr>
    <a:lvl1pPr marL="0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0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ell Anderson" initials="RA" lastIdx="1" clrIdx="0">
    <p:extLst>
      <p:ext uri="{19B8F6BF-5375-455C-9EA6-DF929625EA0E}">
        <p15:presenceInfo xmlns:p15="http://schemas.microsoft.com/office/powerpoint/2012/main" userId="14905c76b04f2b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402" y="96"/>
      </p:cViewPr>
      <p:guideLst>
        <p:guide orient="horz" pos="2880"/>
        <p:guide pos="51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3.png"/><Relationship Id="rId7" Type="http://schemas.openxmlformats.org/officeDocument/2006/relationships/image" Target="../media/image78.png"/><Relationship Id="rId12" Type="http://schemas.openxmlformats.org/officeDocument/2006/relationships/image" Target="../media/image81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80.png"/><Relationship Id="rId5" Type="http://schemas.openxmlformats.org/officeDocument/2006/relationships/image" Target="../media/image35.png"/><Relationship Id="rId10" Type="http://schemas.openxmlformats.org/officeDocument/2006/relationships/image" Target="../media/image27.svg"/><Relationship Id="rId4" Type="http://schemas.openxmlformats.org/officeDocument/2006/relationships/image" Target="../media/image34.svg"/><Relationship Id="rId9" Type="http://schemas.openxmlformats.org/officeDocument/2006/relationships/image" Target="../media/image26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32.sv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40.svg"/><Relationship Id="rId4" Type="http://schemas.openxmlformats.org/officeDocument/2006/relationships/image" Target="../media/image85.svg"/><Relationship Id="rId9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4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4.svg"/><Relationship Id="rId4" Type="http://schemas.openxmlformats.org/officeDocument/2006/relationships/image" Target="../media/image27.svg"/><Relationship Id="rId9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3.png"/><Relationship Id="rId7" Type="http://schemas.openxmlformats.org/officeDocument/2006/relationships/image" Target="../media/image78.png"/><Relationship Id="rId12" Type="http://schemas.openxmlformats.org/officeDocument/2006/relationships/image" Target="../media/image81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80.png"/><Relationship Id="rId5" Type="http://schemas.openxmlformats.org/officeDocument/2006/relationships/image" Target="../media/image35.png"/><Relationship Id="rId10" Type="http://schemas.openxmlformats.org/officeDocument/2006/relationships/image" Target="../media/image27.svg"/><Relationship Id="rId4" Type="http://schemas.openxmlformats.org/officeDocument/2006/relationships/image" Target="../media/image34.svg"/><Relationship Id="rId9" Type="http://schemas.openxmlformats.org/officeDocument/2006/relationships/image" Target="../media/image26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32.sv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11" Type="http://schemas.openxmlformats.org/officeDocument/2006/relationships/image" Target="../media/image31.png"/><Relationship Id="rId5" Type="http://schemas.openxmlformats.org/officeDocument/2006/relationships/image" Target="../media/image86.png"/><Relationship Id="rId10" Type="http://schemas.openxmlformats.org/officeDocument/2006/relationships/image" Target="../media/image40.svg"/><Relationship Id="rId4" Type="http://schemas.openxmlformats.org/officeDocument/2006/relationships/image" Target="../media/image85.svg"/><Relationship Id="rId9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4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4.svg"/><Relationship Id="rId4" Type="http://schemas.openxmlformats.org/officeDocument/2006/relationships/image" Target="../media/image27.svg"/><Relationship Id="rId9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97E918-9373-45CC-ABF6-21777810865C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0BE9D02-6B41-4B97-8303-29BC6B0849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Background Information</a:t>
          </a:r>
        </a:p>
      </dgm:t>
    </dgm:pt>
    <dgm:pt modelId="{D482D701-548A-4DD5-A02D-9A6A951644DB}" type="parTrans" cxnId="{53F1E749-2FC9-4ED4-9294-45940B89AD45}">
      <dgm:prSet/>
      <dgm:spPr/>
      <dgm:t>
        <a:bodyPr/>
        <a:lstStyle/>
        <a:p>
          <a:endParaRPr lang="en-US"/>
        </a:p>
      </dgm:t>
    </dgm:pt>
    <dgm:pt modelId="{9C055B9B-4E42-45EE-BD46-290957E45E41}" type="sibTrans" cxnId="{53F1E749-2FC9-4ED4-9294-45940B89AD45}">
      <dgm:prSet/>
      <dgm:spPr/>
      <dgm:t>
        <a:bodyPr/>
        <a:lstStyle/>
        <a:p>
          <a:endParaRPr lang="en-US"/>
        </a:p>
      </dgm:t>
    </dgm:pt>
    <dgm:pt modelId="{7560C51A-5BE6-491C-853E-A6706EEF41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 Objectives</a:t>
          </a:r>
        </a:p>
      </dgm:t>
    </dgm:pt>
    <dgm:pt modelId="{8A53E4C6-E9E5-4A11-8BB0-6ACF8AE262A5}" type="parTrans" cxnId="{3B3BBD72-B132-41FF-B2CE-C287DCF25E27}">
      <dgm:prSet/>
      <dgm:spPr/>
      <dgm:t>
        <a:bodyPr/>
        <a:lstStyle/>
        <a:p>
          <a:endParaRPr lang="en-US"/>
        </a:p>
      </dgm:t>
    </dgm:pt>
    <dgm:pt modelId="{D853770B-3F7F-4040-BC07-A180E1E191DC}" type="sibTrans" cxnId="{3B3BBD72-B132-41FF-B2CE-C287DCF25E27}">
      <dgm:prSet/>
      <dgm:spPr/>
      <dgm:t>
        <a:bodyPr/>
        <a:lstStyle/>
        <a:p>
          <a:endParaRPr lang="en-US"/>
        </a:p>
      </dgm:t>
    </dgm:pt>
    <dgm:pt modelId="{7B402A16-CABA-4F80-BBD2-EF35DD1A3A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Design Process</a:t>
          </a:r>
        </a:p>
      </dgm:t>
    </dgm:pt>
    <dgm:pt modelId="{59800B99-010E-4D00-A79F-6E06FC871CEA}" type="parTrans" cxnId="{857DEC18-0669-4FF9-B5C4-87712CFE3D52}">
      <dgm:prSet/>
      <dgm:spPr/>
      <dgm:t>
        <a:bodyPr/>
        <a:lstStyle/>
        <a:p>
          <a:endParaRPr lang="en-US"/>
        </a:p>
      </dgm:t>
    </dgm:pt>
    <dgm:pt modelId="{DC48F1FC-8A61-440C-963D-5935882BBF7D}" type="sibTrans" cxnId="{857DEC18-0669-4FF9-B5C4-87712CFE3D52}">
      <dgm:prSet/>
      <dgm:spPr/>
      <dgm:t>
        <a:bodyPr/>
        <a:lstStyle/>
        <a:p>
          <a:endParaRPr lang="en-US"/>
        </a:p>
      </dgm:t>
    </dgm:pt>
    <dgm:pt modelId="{905AE446-B8FC-4A14-A9AD-79FACAD649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 Analysis</a:t>
          </a:r>
        </a:p>
      </dgm:t>
    </dgm:pt>
    <dgm:pt modelId="{DD91D0E9-78A3-4F5A-9950-44F815877117}" type="parTrans" cxnId="{9F2FA153-4BAA-4DB2-A836-A8ABE8C527E2}">
      <dgm:prSet/>
      <dgm:spPr/>
      <dgm:t>
        <a:bodyPr/>
        <a:lstStyle/>
        <a:p>
          <a:endParaRPr lang="en-US"/>
        </a:p>
      </dgm:t>
    </dgm:pt>
    <dgm:pt modelId="{DF776F8B-4784-481D-89AA-D04809C7E5C9}" type="sibTrans" cxnId="{9F2FA153-4BAA-4DB2-A836-A8ABE8C527E2}">
      <dgm:prSet/>
      <dgm:spPr/>
      <dgm:t>
        <a:bodyPr/>
        <a:lstStyle/>
        <a:p>
          <a:endParaRPr lang="en-US"/>
        </a:p>
      </dgm:t>
    </dgm:pt>
    <dgm:pt modelId="{E06B8F52-68F7-49EB-BB21-7E4A4B39B4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Conclusions</a:t>
          </a:r>
        </a:p>
      </dgm:t>
    </dgm:pt>
    <dgm:pt modelId="{802C2A54-36AB-4812-96B0-5D4AE63F221C}" type="parTrans" cxnId="{F724EE87-1C14-4B3B-BF32-CB22CAB78D63}">
      <dgm:prSet/>
      <dgm:spPr/>
      <dgm:t>
        <a:bodyPr/>
        <a:lstStyle/>
        <a:p>
          <a:endParaRPr lang="en-US"/>
        </a:p>
      </dgm:t>
    </dgm:pt>
    <dgm:pt modelId="{5B33561F-CC7C-4272-B47F-7BF5CBC3C6BB}" type="sibTrans" cxnId="{F724EE87-1C14-4B3B-BF32-CB22CAB78D63}">
      <dgm:prSet/>
      <dgm:spPr/>
      <dgm:t>
        <a:bodyPr/>
        <a:lstStyle/>
        <a:p>
          <a:endParaRPr lang="en-US"/>
        </a:p>
      </dgm:t>
    </dgm:pt>
    <dgm:pt modelId="{8A18451F-8251-4CA0-B513-55C28630FA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Acknowledgments and References</a:t>
          </a:r>
        </a:p>
      </dgm:t>
    </dgm:pt>
    <dgm:pt modelId="{39A82253-70A9-4BB9-91B8-EEA8A7AF03A0}" type="parTrans" cxnId="{23725298-2DEC-46AE-9CAD-F8C745211BFE}">
      <dgm:prSet/>
      <dgm:spPr/>
      <dgm:t>
        <a:bodyPr/>
        <a:lstStyle/>
        <a:p>
          <a:endParaRPr lang="en-US"/>
        </a:p>
      </dgm:t>
    </dgm:pt>
    <dgm:pt modelId="{CFF6AD01-6C29-4671-9602-B212331E5408}" type="sibTrans" cxnId="{23725298-2DEC-46AE-9CAD-F8C745211BFE}">
      <dgm:prSet/>
      <dgm:spPr/>
      <dgm:t>
        <a:bodyPr/>
        <a:lstStyle/>
        <a:p>
          <a:endParaRPr lang="en-US"/>
        </a:p>
      </dgm:t>
    </dgm:pt>
    <dgm:pt modelId="{19D12501-57A6-4E5F-9C7A-E6907792BB1F}" type="pres">
      <dgm:prSet presAssocID="{8297E918-9373-45CC-ABF6-21777810865C}" presName="root" presStyleCnt="0">
        <dgm:presLayoutVars>
          <dgm:dir/>
          <dgm:resizeHandles val="exact"/>
        </dgm:presLayoutVars>
      </dgm:prSet>
      <dgm:spPr/>
    </dgm:pt>
    <dgm:pt modelId="{CF50BC7E-D8E0-4263-8602-2E04F8B427F5}" type="pres">
      <dgm:prSet presAssocID="{D0BE9D02-6B41-4B97-8303-29BC6B084942}" presName="compNode" presStyleCnt="0"/>
      <dgm:spPr/>
    </dgm:pt>
    <dgm:pt modelId="{5778CE61-2E3D-492E-B7C7-12617E22121C}" type="pres">
      <dgm:prSet presAssocID="{D0BE9D02-6B41-4B97-8303-29BC6B08494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FBCDB8DB-955A-47F5-8111-5D6720008704}" type="pres">
      <dgm:prSet presAssocID="{D0BE9D02-6B41-4B97-8303-29BC6B084942}" presName="spaceRect" presStyleCnt="0"/>
      <dgm:spPr/>
    </dgm:pt>
    <dgm:pt modelId="{39EFC519-5A82-4DF5-A01B-4339B47D765F}" type="pres">
      <dgm:prSet presAssocID="{D0BE9D02-6B41-4B97-8303-29BC6B084942}" presName="textRect" presStyleLbl="revTx" presStyleIdx="0" presStyleCnt="6">
        <dgm:presLayoutVars>
          <dgm:chMax val="1"/>
          <dgm:chPref val="1"/>
        </dgm:presLayoutVars>
      </dgm:prSet>
      <dgm:spPr/>
    </dgm:pt>
    <dgm:pt modelId="{CA299C10-2E38-4EAD-BB28-FB599186F600}" type="pres">
      <dgm:prSet presAssocID="{9C055B9B-4E42-45EE-BD46-290957E45E41}" presName="sibTrans" presStyleCnt="0"/>
      <dgm:spPr/>
    </dgm:pt>
    <dgm:pt modelId="{D4F27684-EB29-4205-8064-BAB59D7E1E00}" type="pres">
      <dgm:prSet presAssocID="{7560C51A-5BE6-491C-853E-A6706EEF4125}" presName="compNode" presStyleCnt="0"/>
      <dgm:spPr/>
    </dgm:pt>
    <dgm:pt modelId="{94FCD358-BA08-4D5D-AE1E-2CBD7BCBC6D4}" type="pres">
      <dgm:prSet presAssocID="{7560C51A-5BE6-491C-853E-A6706EEF412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05B4A61-DD9F-4BD6-9654-C21E320B5CAB}" type="pres">
      <dgm:prSet presAssocID="{7560C51A-5BE6-491C-853E-A6706EEF4125}" presName="spaceRect" presStyleCnt="0"/>
      <dgm:spPr/>
    </dgm:pt>
    <dgm:pt modelId="{7407C4C6-C9C3-4633-94AC-4BAE72AF8D7A}" type="pres">
      <dgm:prSet presAssocID="{7560C51A-5BE6-491C-853E-A6706EEF4125}" presName="textRect" presStyleLbl="revTx" presStyleIdx="1" presStyleCnt="6">
        <dgm:presLayoutVars>
          <dgm:chMax val="1"/>
          <dgm:chPref val="1"/>
        </dgm:presLayoutVars>
      </dgm:prSet>
      <dgm:spPr/>
    </dgm:pt>
    <dgm:pt modelId="{F0E3A7F4-98C0-444E-9E61-4BF54F461430}" type="pres">
      <dgm:prSet presAssocID="{D853770B-3F7F-4040-BC07-A180E1E191DC}" presName="sibTrans" presStyleCnt="0"/>
      <dgm:spPr/>
    </dgm:pt>
    <dgm:pt modelId="{0CA67021-D8FA-47B8-B694-D2F3AA917B8F}" type="pres">
      <dgm:prSet presAssocID="{7B402A16-CABA-4F80-BBD2-EF35DD1A3AC4}" presName="compNode" presStyleCnt="0"/>
      <dgm:spPr/>
    </dgm:pt>
    <dgm:pt modelId="{D6207805-5ACD-4079-B6C8-2C2CA748A858}" type="pres">
      <dgm:prSet presAssocID="{7B402A16-CABA-4F80-BBD2-EF35DD1A3AC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629299B7-0D00-44A0-900C-9B302686015A}" type="pres">
      <dgm:prSet presAssocID="{7B402A16-CABA-4F80-BBD2-EF35DD1A3AC4}" presName="spaceRect" presStyleCnt="0"/>
      <dgm:spPr/>
    </dgm:pt>
    <dgm:pt modelId="{AEB59F1E-A247-40CF-B30D-6011559016CC}" type="pres">
      <dgm:prSet presAssocID="{7B402A16-CABA-4F80-BBD2-EF35DD1A3AC4}" presName="textRect" presStyleLbl="revTx" presStyleIdx="2" presStyleCnt="6">
        <dgm:presLayoutVars>
          <dgm:chMax val="1"/>
          <dgm:chPref val="1"/>
        </dgm:presLayoutVars>
      </dgm:prSet>
      <dgm:spPr/>
    </dgm:pt>
    <dgm:pt modelId="{AEE2456F-FA42-4CA9-AC4F-A5A014FD60B7}" type="pres">
      <dgm:prSet presAssocID="{DC48F1FC-8A61-440C-963D-5935882BBF7D}" presName="sibTrans" presStyleCnt="0"/>
      <dgm:spPr/>
    </dgm:pt>
    <dgm:pt modelId="{99BA6B71-506D-49BE-BEFB-574409103F9B}" type="pres">
      <dgm:prSet presAssocID="{905AE446-B8FC-4A14-A9AD-79FACAD64973}" presName="compNode" presStyleCnt="0"/>
      <dgm:spPr/>
    </dgm:pt>
    <dgm:pt modelId="{5D3123A0-ECBD-4912-AF11-1381CD8DF34C}" type="pres">
      <dgm:prSet presAssocID="{905AE446-B8FC-4A14-A9AD-79FACAD6497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E1E144C9-D99F-4E12-96A0-79034A1784F4}" type="pres">
      <dgm:prSet presAssocID="{905AE446-B8FC-4A14-A9AD-79FACAD64973}" presName="spaceRect" presStyleCnt="0"/>
      <dgm:spPr/>
    </dgm:pt>
    <dgm:pt modelId="{4F591050-7016-4D81-9BBF-4FA97D22CA7A}" type="pres">
      <dgm:prSet presAssocID="{905AE446-B8FC-4A14-A9AD-79FACAD64973}" presName="textRect" presStyleLbl="revTx" presStyleIdx="3" presStyleCnt="6">
        <dgm:presLayoutVars>
          <dgm:chMax val="1"/>
          <dgm:chPref val="1"/>
        </dgm:presLayoutVars>
      </dgm:prSet>
      <dgm:spPr/>
    </dgm:pt>
    <dgm:pt modelId="{98DED18E-5915-4519-97FD-1BFC9E6F7817}" type="pres">
      <dgm:prSet presAssocID="{DF776F8B-4784-481D-89AA-D04809C7E5C9}" presName="sibTrans" presStyleCnt="0"/>
      <dgm:spPr/>
    </dgm:pt>
    <dgm:pt modelId="{9C78DEF0-1A54-40A1-B901-BA9931E4F120}" type="pres">
      <dgm:prSet presAssocID="{E06B8F52-68F7-49EB-BB21-7E4A4B39B495}" presName="compNode" presStyleCnt="0"/>
      <dgm:spPr/>
    </dgm:pt>
    <dgm:pt modelId="{C8E423EF-B147-4CEE-9A12-6F24498D8086}" type="pres">
      <dgm:prSet presAssocID="{E06B8F52-68F7-49EB-BB21-7E4A4B39B49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919F90CF-A2D2-44AC-A69E-F5638E2E891C}" type="pres">
      <dgm:prSet presAssocID="{E06B8F52-68F7-49EB-BB21-7E4A4B39B495}" presName="spaceRect" presStyleCnt="0"/>
      <dgm:spPr/>
    </dgm:pt>
    <dgm:pt modelId="{667B29E2-BABB-4054-9DEC-56644CBDE4A9}" type="pres">
      <dgm:prSet presAssocID="{E06B8F52-68F7-49EB-BB21-7E4A4B39B495}" presName="textRect" presStyleLbl="revTx" presStyleIdx="4" presStyleCnt="6">
        <dgm:presLayoutVars>
          <dgm:chMax val="1"/>
          <dgm:chPref val="1"/>
        </dgm:presLayoutVars>
      </dgm:prSet>
      <dgm:spPr/>
    </dgm:pt>
    <dgm:pt modelId="{709C89C9-6381-447B-ABC0-01B0C462EA0C}" type="pres">
      <dgm:prSet presAssocID="{5B33561F-CC7C-4272-B47F-7BF5CBC3C6BB}" presName="sibTrans" presStyleCnt="0"/>
      <dgm:spPr/>
    </dgm:pt>
    <dgm:pt modelId="{AE56DF29-69A1-4073-A9F2-79EBEEEA6412}" type="pres">
      <dgm:prSet presAssocID="{8A18451F-8251-4CA0-B513-55C28630FAF4}" presName="compNode" presStyleCnt="0"/>
      <dgm:spPr/>
    </dgm:pt>
    <dgm:pt modelId="{B02C3D71-81DF-4A8B-81FC-DF3E87EAA3D4}" type="pres">
      <dgm:prSet presAssocID="{8A18451F-8251-4CA0-B513-55C28630FAF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410C6FE-052C-4FA5-82C7-B39F792AD3EA}" type="pres">
      <dgm:prSet presAssocID="{8A18451F-8251-4CA0-B513-55C28630FAF4}" presName="spaceRect" presStyleCnt="0"/>
      <dgm:spPr/>
    </dgm:pt>
    <dgm:pt modelId="{EDFDACFE-0826-4B57-9753-9279FC2EF030}" type="pres">
      <dgm:prSet presAssocID="{8A18451F-8251-4CA0-B513-55C28630FAF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57DEC18-0669-4FF9-B5C4-87712CFE3D52}" srcId="{8297E918-9373-45CC-ABF6-21777810865C}" destId="{7B402A16-CABA-4F80-BBD2-EF35DD1A3AC4}" srcOrd="2" destOrd="0" parTransId="{59800B99-010E-4D00-A79F-6E06FC871CEA}" sibTransId="{DC48F1FC-8A61-440C-963D-5935882BBF7D}"/>
    <dgm:cxn modelId="{8EFA3237-6D88-49E2-9121-C771EFE614FF}" type="presOf" srcId="{8A18451F-8251-4CA0-B513-55C28630FAF4}" destId="{EDFDACFE-0826-4B57-9753-9279FC2EF030}" srcOrd="0" destOrd="0" presId="urn:microsoft.com/office/officeart/2018/2/layout/IconLabelList"/>
    <dgm:cxn modelId="{A2C7DD3A-D5A8-4A83-8DF0-3EBF2C80A09F}" type="presOf" srcId="{7B402A16-CABA-4F80-BBD2-EF35DD1A3AC4}" destId="{AEB59F1E-A247-40CF-B30D-6011559016CC}" srcOrd="0" destOrd="0" presId="urn:microsoft.com/office/officeart/2018/2/layout/IconLabelList"/>
    <dgm:cxn modelId="{53F1E749-2FC9-4ED4-9294-45940B89AD45}" srcId="{8297E918-9373-45CC-ABF6-21777810865C}" destId="{D0BE9D02-6B41-4B97-8303-29BC6B084942}" srcOrd="0" destOrd="0" parTransId="{D482D701-548A-4DD5-A02D-9A6A951644DB}" sibTransId="{9C055B9B-4E42-45EE-BD46-290957E45E41}"/>
    <dgm:cxn modelId="{3B3BBD72-B132-41FF-B2CE-C287DCF25E27}" srcId="{8297E918-9373-45CC-ABF6-21777810865C}" destId="{7560C51A-5BE6-491C-853E-A6706EEF4125}" srcOrd="1" destOrd="0" parTransId="{8A53E4C6-E9E5-4A11-8BB0-6ACF8AE262A5}" sibTransId="{D853770B-3F7F-4040-BC07-A180E1E191DC}"/>
    <dgm:cxn modelId="{9F2FA153-4BAA-4DB2-A836-A8ABE8C527E2}" srcId="{8297E918-9373-45CC-ABF6-21777810865C}" destId="{905AE446-B8FC-4A14-A9AD-79FACAD64973}" srcOrd="3" destOrd="0" parTransId="{DD91D0E9-78A3-4F5A-9950-44F815877117}" sibTransId="{DF776F8B-4784-481D-89AA-D04809C7E5C9}"/>
    <dgm:cxn modelId="{0DB57779-7DE5-4A13-949F-E596E56D571A}" type="presOf" srcId="{E06B8F52-68F7-49EB-BB21-7E4A4B39B495}" destId="{667B29E2-BABB-4054-9DEC-56644CBDE4A9}" srcOrd="0" destOrd="0" presId="urn:microsoft.com/office/officeart/2018/2/layout/IconLabelList"/>
    <dgm:cxn modelId="{C3DB0483-0153-4CB1-9479-86D2DC047F8A}" type="presOf" srcId="{905AE446-B8FC-4A14-A9AD-79FACAD64973}" destId="{4F591050-7016-4D81-9BBF-4FA97D22CA7A}" srcOrd="0" destOrd="0" presId="urn:microsoft.com/office/officeart/2018/2/layout/IconLabelList"/>
    <dgm:cxn modelId="{F724EE87-1C14-4B3B-BF32-CB22CAB78D63}" srcId="{8297E918-9373-45CC-ABF6-21777810865C}" destId="{E06B8F52-68F7-49EB-BB21-7E4A4B39B495}" srcOrd="4" destOrd="0" parTransId="{802C2A54-36AB-4812-96B0-5D4AE63F221C}" sibTransId="{5B33561F-CC7C-4272-B47F-7BF5CBC3C6BB}"/>
    <dgm:cxn modelId="{23725298-2DEC-46AE-9CAD-F8C745211BFE}" srcId="{8297E918-9373-45CC-ABF6-21777810865C}" destId="{8A18451F-8251-4CA0-B513-55C28630FAF4}" srcOrd="5" destOrd="0" parTransId="{39A82253-70A9-4BB9-91B8-EEA8A7AF03A0}" sibTransId="{CFF6AD01-6C29-4671-9602-B212331E5408}"/>
    <dgm:cxn modelId="{B06920B7-B797-4440-862C-6F74FD9CE076}" type="presOf" srcId="{8297E918-9373-45CC-ABF6-21777810865C}" destId="{19D12501-57A6-4E5F-9C7A-E6907792BB1F}" srcOrd="0" destOrd="0" presId="urn:microsoft.com/office/officeart/2018/2/layout/IconLabelList"/>
    <dgm:cxn modelId="{EA69C1B9-8C1C-4BDB-886A-6F3921C29F27}" type="presOf" srcId="{D0BE9D02-6B41-4B97-8303-29BC6B084942}" destId="{39EFC519-5A82-4DF5-A01B-4339B47D765F}" srcOrd="0" destOrd="0" presId="urn:microsoft.com/office/officeart/2018/2/layout/IconLabelList"/>
    <dgm:cxn modelId="{429ED4DC-FBF9-45D5-839B-3363C15E3AA3}" type="presOf" srcId="{7560C51A-5BE6-491C-853E-A6706EEF4125}" destId="{7407C4C6-C9C3-4633-94AC-4BAE72AF8D7A}" srcOrd="0" destOrd="0" presId="urn:microsoft.com/office/officeart/2018/2/layout/IconLabelList"/>
    <dgm:cxn modelId="{34AC3E9A-B8F5-44A7-B6C9-4EBD221A633D}" type="presParOf" srcId="{19D12501-57A6-4E5F-9C7A-E6907792BB1F}" destId="{CF50BC7E-D8E0-4263-8602-2E04F8B427F5}" srcOrd="0" destOrd="0" presId="urn:microsoft.com/office/officeart/2018/2/layout/IconLabelList"/>
    <dgm:cxn modelId="{D67CBBA2-044A-400A-8A1D-AB6F6A38BF27}" type="presParOf" srcId="{CF50BC7E-D8E0-4263-8602-2E04F8B427F5}" destId="{5778CE61-2E3D-492E-B7C7-12617E22121C}" srcOrd="0" destOrd="0" presId="urn:microsoft.com/office/officeart/2018/2/layout/IconLabelList"/>
    <dgm:cxn modelId="{371901D6-2EE4-45F6-B4B1-CEAEB8B5FAED}" type="presParOf" srcId="{CF50BC7E-D8E0-4263-8602-2E04F8B427F5}" destId="{FBCDB8DB-955A-47F5-8111-5D6720008704}" srcOrd="1" destOrd="0" presId="urn:microsoft.com/office/officeart/2018/2/layout/IconLabelList"/>
    <dgm:cxn modelId="{886E6E60-FB3D-42DF-86C9-0B12F0CDABB2}" type="presParOf" srcId="{CF50BC7E-D8E0-4263-8602-2E04F8B427F5}" destId="{39EFC519-5A82-4DF5-A01B-4339B47D765F}" srcOrd="2" destOrd="0" presId="urn:microsoft.com/office/officeart/2018/2/layout/IconLabelList"/>
    <dgm:cxn modelId="{3AD411E8-0B8E-4DB4-857B-2348A3325811}" type="presParOf" srcId="{19D12501-57A6-4E5F-9C7A-E6907792BB1F}" destId="{CA299C10-2E38-4EAD-BB28-FB599186F600}" srcOrd="1" destOrd="0" presId="urn:microsoft.com/office/officeart/2018/2/layout/IconLabelList"/>
    <dgm:cxn modelId="{2F8CD868-4C09-421E-8367-5998C96300AB}" type="presParOf" srcId="{19D12501-57A6-4E5F-9C7A-E6907792BB1F}" destId="{D4F27684-EB29-4205-8064-BAB59D7E1E00}" srcOrd="2" destOrd="0" presId="urn:microsoft.com/office/officeart/2018/2/layout/IconLabelList"/>
    <dgm:cxn modelId="{D19BFC55-74F2-42DE-A5EB-5C71A7D117D7}" type="presParOf" srcId="{D4F27684-EB29-4205-8064-BAB59D7E1E00}" destId="{94FCD358-BA08-4D5D-AE1E-2CBD7BCBC6D4}" srcOrd="0" destOrd="0" presId="urn:microsoft.com/office/officeart/2018/2/layout/IconLabelList"/>
    <dgm:cxn modelId="{30EF4B32-9AED-449B-ABAB-2EBC1F026AC5}" type="presParOf" srcId="{D4F27684-EB29-4205-8064-BAB59D7E1E00}" destId="{905B4A61-DD9F-4BD6-9654-C21E320B5CAB}" srcOrd="1" destOrd="0" presId="urn:microsoft.com/office/officeart/2018/2/layout/IconLabelList"/>
    <dgm:cxn modelId="{2252D326-1986-4033-9706-ACD4CC7ED578}" type="presParOf" srcId="{D4F27684-EB29-4205-8064-BAB59D7E1E00}" destId="{7407C4C6-C9C3-4633-94AC-4BAE72AF8D7A}" srcOrd="2" destOrd="0" presId="urn:microsoft.com/office/officeart/2018/2/layout/IconLabelList"/>
    <dgm:cxn modelId="{CD71A14D-C9AB-4888-97BF-8B31C0AABC1B}" type="presParOf" srcId="{19D12501-57A6-4E5F-9C7A-E6907792BB1F}" destId="{F0E3A7F4-98C0-444E-9E61-4BF54F461430}" srcOrd="3" destOrd="0" presId="urn:microsoft.com/office/officeart/2018/2/layout/IconLabelList"/>
    <dgm:cxn modelId="{7B215840-C204-4BB3-A173-1572A7D12332}" type="presParOf" srcId="{19D12501-57A6-4E5F-9C7A-E6907792BB1F}" destId="{0CA67021-D8FA-47B8-B694-D2F3AA917B8F}" srcOrd="4" destOrd="0" presId="urn:microsoft.com/office/officeart/2018/2/layout/IconLabelList"/>
    <dgm:cxn modelId="{D0550A14-1656-4ACD-8461-2C7FEC17EFC4}" type="presParOf" srcId="{0CA67021-D8FA-47B8-B694-D2F3AA917B8F}" destId="{D6207805-5ACD-4079-B6C8-2C2CA748A858}" srcOrd="0" destOrd="0" presId="urn:microsoft.com/office/officeart/2018/2/layout/IconLabelList"/>
    <dgm:cxn modelId="{11CBAF67-9F6E-4333-B85A-63A382C88789}" type="presParOf" srcId="{0CA67021-D8FA-47B8-B694-D2F3AA917B8F}" destId="{629299B7-0D00-44A0-900C-9B302686015A}" srcOrd="1" destOrd="0" presId="urn:microsoft.com/office/officeart/2018/2/layout/IconLabelList"/>
    <dgm:cxn modelId="{9C0E5781-423A-4355-A0DE-13FA4F86B8DF}" type="presParOf" srcId="{0CA67021-D8FA-47B8-B694-D2F3AA917B8F}" destId="{AEB59F1E-A247-40CF-B30D-6011559016CC}" srcOrd="2" destOrd="0" presId="urn:microsoft.com/office/officeart/2018/2/layout/IconLabelList"/>
    <dgm:cxn modelId="{FC3A8C26-D381-464D-9A3A-E0FFEA89D9E6}" type="presParOf" srcId="{19D12501-57A6-4E5F-9C7A-E6907792BB1F}" destId="{AEE2456F-FA42-4CA9-AC4F-A5A014FD60B7}" srcOrd="5" destOrd="0" presId="urn:microsoft.com/office/officeart/2018/2/layout/IconLabelList"/>
    <dgm:cxn modelId="{EFD52E75-DE2E-4158-A2AC-F8D7AD66C137}" type="presParOf" srcId="{19D12501-57A6-4E5F-9C7A-E6907792BB1F}" destId="{99BA6B71-506D-49BE-BEFB-574409103F9B}" srcOrd="6" destOrd="0" presId="urn:microsoft.com/office/officeart/2018/2/layout/IconLabelList"/>
    <dgm:cxn modelId="{6B44AE9A-BC93-4A59-A64C-865687AC527C}" type="presParOf" srcId="{99BA6B71-506D-49BE-BEFB-574409103F9B}" destId="{5D3123A0-ECBD-4912-AF11-1381CD8DF34C}" srcOrd="0" destOrd="0" presId="urn:microsoft.com/office/officeart/2018/2/layout/IconLabelList"/>
    <dgm:cxn modelId="{DC257CEE-B18C-41E1-AED2-CC58EE9CB754}" type="presParOf" srcId="{99BA6B71-506D-49BE-BEFB-574409103F9B}" destId="{E1E144C9-D99F-4E12-96A0-79034A1784F4}" srcOrd="1" destOrd="0" presId="urn:microsoft.com/office/officeart/2018/2/layout/IconLabelList"/>
    <dgm:cxn modelId="{066E5834-202D-40D8-85E3-54AF82CC8FCB}" type="presParOf" srcId="{99BA6B71-506D-49BE-BEFB-574409103F9B}" destId="{4F591050-7016-4D81-9BBF-4FA97D22CA7A}" srcOrd="2" destOrd="0" presId="urn:microsoft.com/office/officeart/2018/2/layout/IconLabelList"/>
    <dgm:cxn modelId="{3CF0DFE1-7754-4D4F-A9AD-5C334D3634E4}" type="presParOf" srcId="{19D12501-57A6-4E5F-9C7A-E6907792BB1F}" destId="{98DED18E-5915-4519-97FD-1BFC9E6F7817}" srcOrd="7" destOrd="0" presId="urn:microsoft.com/office/officeart/2018/2/layout/IconLabelList"/>
    <dgm:cxn modelId="{66B2BC89-A5B2-4C71-AB50-5075F30D2D31}" type="presParOf" srcId="{19D12501-57A6-4E5F-9C7A-E6907792BB1F}" destId="{9C78DEF0-1A54-40A1-B901-BA9931E4F120}" srcOrd="8" destOrd="0" presId="urn:microsoft.com/office/officeart/2018/2/layout/IconLabelList"/>
    <dgm:cxn modelId="{BCDD1EFA-C5A0-4F00-90B6-5DF6A698B054}" type="presParOf" srcId="{9C78DEF0-1A54-40A1-B901-BA9931E4F120}" destId="{C8E423EF-B147-4CEE-9A12-6F24498D8086}" srcOrd="0" destOrd="0" presId="urn:microsoft.com/office/officeart/2018/2/layout/IconLabelList"/>
    <dgm:cxn modelId="{404F4FB1-874E-454C-A5F5-654A3A494CD3}" type="presParOf" srcId="{9C78DEF0-1A54-40A1-B901-BA9931E4F120}" destId="{919F90CF-A2D2-44AC-A69E-F5638E2E891C}" srcOrd="1" destOrd="0" presId="urn:microsoft.com/office/officeart/2018/2/layout/IconLabelList"/>
    <dgm:cxn modelId="{E2D89666-07D8-4C5B-B40A-455EA9E71630}" type="presParOf" srcId="{9C78DEF0-1A54-40A1-B901-BA9931E4F120}" destId="{667B29E2-BABB-4054-9DEC-56644CBDE4A9}" srcOrd="2" destOrd="0" presId="urn:microsoft.com/office/officeart/2018/2/layout/IconLabelList"/>
    <dgm:cxn modelId="{57A92A68-FE22-4207-9934-CBC511114355}" type="presParOf" srcId="{19D12501-57A6-4E5F-9C7A-E6907792BB1F}" destId="{709C89C9-6381-447B-ABC0-01B0C462EA0C}" srcOrd="9" destOrd="0" presId="urn:microsoft.com/office/officeart/2018/2/layout/IconLabelList"/>
    <dgm:cxn modelId="{7DD3E1F1-94DD-4401-B909-2022BE6A1514}" type="presParOf" srcId="{19D12501-57A6-4E5F-9C7A-E6907792BB1F}" destId="{AE56DF29-69A1-4073-A9F2-79EBEEEA6412}" srcOrd="10" destOrd="0" presId="urn:microsoft.com/office/officeart/2018/2/layout/IconLabelList"/>
    <dgm:cxn modelId="{5F66517F-1CC5-404E-B286-8FA16BA85EDA}" type="presParOf" srcId="{AE56DF29-69A1-4073-A9F2-79EBEEEA6412}" destId="{B02C3D71-81DF-4A8B-81FC-DF3E87EAA3D4}" srcOrd="0" destOrd="0" presId="urn:microsoft.com/office/officeart/2018/2/layout/IconLabelList"/>
    <dgm:cxn modelId="{51A8E5B2-DE08-47FC-A9EB-A338A1454AF2}" type="presParOf" srcId="{AE56DF29-69A1-4073-A9F2-79EBEEEA6412}" destId="{E410C6FE-052C-4FA5-82C7-B39F792AD3EA}" srcOrd="1" destOrd="0" presId="urn:microsoft.com/office/officeart/2018/2/layout/IconLabelList"/>
    <dgm:cxn modelId="{0532DBA8-25D8-495F-BCBB-27710896F033}" type="presParOf" srcId="{AE56DF29-69A1-4073-A9F2-79EBEEEA6412}" destId="{EDFDACFE-0826-4B57-9753-9279FC2EF03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344B18-FEB5-4486-8E91-7F9EC1B9227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238D69A-933A-4591-97A3-DB2646B81B2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Measured 37.97 dBm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6.27 W</a:t>
          </a:r>
        </a:p>
      </dgm:t>
    </dgm:pt>
    <dgm:pt modelId="{3FB60C90-D799-4520-90A6-28273B48A70D}" type="parTrans" cxnId="{AEF73E57-B603-4A49-8144-F17C1AD4BE0E}">
      <dgm:prSet/>
      <dgm:spPr/>
      <dgm:t>
        <a:bodyPr/>
        <a:lstStyle/>
        <a:p>
          <a:endParaRPr lang="en-US"/>
        </a:p>
      </dgm:t>
    </dgm:pt>
    <dgm:pt modelId="{E7135D72-EC51-424E-B367-D00CDD634057}" type="sibTrans" cxnId="{AEF73E57-B603-4A49-8144-F17C1AD4BE0E}">
      <dgm:prSet/>
      <dgm:spPr/>
      <dgm:t>
        <a:bodyPr/>
        <a:lstStyle/>
        <a:p>
          <a:endParaRPr lang="en-US"/>
        </a:p>
      </dgm:t>
    </dgm:pt>
    <dgm:pt modelId="{E176A4A4-7F92-4353-8BBF-B0C4FF5407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Heating of amplifier resulted in loss in power output</a:t>
          </a:r>
        </a:p>
      </dgm:t>
    </dgm:pt>
    <dgm:pt modelId="{468C7F27-80ED-4D7D-993D-2E963510ED79}" type="parTrans" cxnId="{F84B0527-CB1B-4607-AEB0-47F15568926B}">
      <dgm:prSet/>
      <dgm:spPr/>
      <dgm:t>
        <a:bodyPr/>
        <a:lstStyle/>
        <a:p>
          <a:endParaRPr lang="en-US"/>
        </a:p>
      </dgm:t>
    </dgm:pt>
    <dgm:pt modelId="{10B75A04-AF3D-4746-AF4D-CDAC55C16394}" type="sibTrans" cxnId="{F84B0527-CB1B-4607-AEB0-47F15568926B}">
      <dgm:prSet/>
      <dgm:spPr/>
      <dgm:t>
        <a:bodyPr/>
        <a:lstStyle/>
        <a:p>
          <a:endParaRPr lang="en-US"/>
        </a:p>
      </dgm:t>
    </dgm:pt>
    <dgm:pt modelId="{F9FB715B-8087-4614-8A1A-E912DE13966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Cooling and future efforts</a:t>
          </a:r>
        </a:p>
      </dgm:t>
    </dgm:pt>
    <dgm:pt modelId="{5A03BB68-F631-4BB1-BEF9-EA4D1A256059}" type="parTrans" cxnId="{1719AEEC-5C64-4734-8FB7-47DE6DED5B22}">
      <dgm:prSet/>
      <dgm:spPr/>
      <dgm:t>
        <a:bodyPr/>
        <a:lstStyle/>
        <a:p>
          <a:endParaRPr lang="en-US"/>
        </a:p>
      </dgm:t>
    </dgm:pt>
    <dgm:pt modelId="{632FA495-702D-4C99-AA2A-CD44FA8F1B2B}" type="sibTrans" cxnId="{1719AEEC-5C64-4734-8FB7-47DE6DED5B22}">
      <dgm:prSet/>
      <dgm:spPr/>
      <dgm:t>
        <a:bodyPr/>
        <a:lstStyle/>
        <a:p>
          <a:endParaRPr lang="en-US"/>
        </a:p>
      </dgm:t>
    </dgm:pt>
    <dgm:pt modelId="{4B2250BA-40AB-45BE-957A-DA92FC2D6C29}" type="pres">
      <dgm:prSet presAssocID="{D6344B18-FEB5-4486-8E91-7F9EC1B92270}" presName="root" presStyleCnt="0">
        <dgm:presLayoutVars>
          <dgm:dir/>
          <dgm:resizeHandles val="exact"/>
        </dgm:presLayoutVars>
      </dgm:prSet>
      <dgm:spPr/>
    </dgm:pt>
    <dgm:pt modelId="{641FC534-A6D3-4EF2-8E05-BF3CEC6A2BDD}" type="pres">
      <dgm:prSet presAssocID="{4238D69A-933A-4591-97A3-DB2646B81B22}" presName="compNode" presStyleCnt="0"/>
      <dgm:spPr/>
    </dgm:pt>
    <dgm:pt modelId="{7756F93F-E8A9-401B-AF70-54358359D1A4}" type="pres">
      <dgm:prSet presAssocID="{4238D69A-933A-4591-97A3-DB2646B81B22}" presName="iconBgRect" presStyleLbl="bgShp" presStyleIdx="0" presStyleCnt="3" custScaleX="89979" custScaleY="89979" custLinFactNeighborX="-58557" custLinFactNeighborY="67851"/>
      <dgm:spPr/>
    </dgm:pt>
    <dgm:pt modelId="{9BAFF929-7415-4BA5-B5AB-392376F75325}" type="pres">
      <dgm:prSet presAssocID="{4238D69A-933A-4591-97A3-DB2646B81B22}" presName="iconRect" presStyleLbl="node1" presStyleIdx="0" presStyleCnt="3" custScaleX="89979" custScaleY="89979" custLinFactX="-2057" custLinFactY="18255" custLinFactNeighborX="-10000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F604713E-4ABD-4002-B261-A86A0504A63F}" type="pres">
      <dgm:prSet presAssocID="{4238D69A-933A-4591-97A3-DB2646B81B22}" presName="spaceRect" presStyleCnt="0"/>
      <dgm:spPr/>
    </dgm:pt>
    <dgm:pt modelId="{0B042A8B-A00E-44D3-9727-DE88C5E03DA9}" type="pres">
      <dgm:prSet presAssocID="{4238D69A-933A-4591-97A3-DB2646B81B22}" presName="textRect" presStyleLbl="revTx" presStyleIdx="0" presStyleCnt="3" custLinFactY="69071" custLinFactNeighborX="-35720" custLinFactNeighborY="100000">
        <dgm:presLayoutVars>
          <dgm:chMax val="1"/>
          <dgm:chPref val="1"/>
        </dgm:presLayoutVars>
      </dgm:prSet>
      <dgm:spPr/>
    </dgm:pt>
    <dgm:pt modelId="{8976B756-4BC0-4C95-ACD3-7F2EEAF16A27}" type="pres">
      <dgm:prSet presAssocID="{E7135D72-EC51-424E-B367-D00CDD634057}" presName="sibTrans" presStyleCnt="0"/>
      <dgm:spPr/>
    </dgm:pt>
    <dgm:pt modelId="{F00DF943-9B22-475E-BD35-135A9FE3867D}" type="pres">
      <dgm:prSet presAssocID="{E176A4A4-7F92-4353-8BBF-B0C4FF54079D}" presName="compNode" presStyleCnt="0"/>
      <dgm:spPr/>
    </dgm:pt>
    <dgm:pt modelId="{249A4A40-5C92-497A-BCF6-55793FB889CF}" type="pres">
      <dgm:prSet presAssocID="{E176A4A4-7F92-4353-8BBF-B0C4FF54079D}" presName="iconBgRect" presStyleLbl="bgShp" presStyleIdx="1" presStyleCnt="3" custScaleX="89979" custScaleY="89979" custLinFactNeighborX="-58557" custLinFactNeighborY="66624"/>
      <dgm:spPr/>
    </dgm:pt>
    <dgm:pt modelId="{2F1304D9-0DC7-40BC-B83D-79EE355F1662}" type="pres">
      <dgm:prSet presAssocID="{E176A4A4-7F92-4353-8BBF-B0C4FF54079D}" presName="iconRect" presStyleLbl="node1" presStyleIdx="1" presStyleCnt="3" custScaleX="89979" custScaleY="89979" custLinFactX="-2057" custLinFactY="16117" custLinFactNeighborX="-100000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12B72EFC-7D54-4EB3-9398-65A9DAE2B556}" type="pres">
      <dgm:prSet presAssocID="{E176A4A4-7F92-4353-8BBF-B0C4FF54079D}" presName="spaceRect" presStyleCnt="0"/>
      <dgm:spPr/>
    </dgm:pt>
    <dgm:pt modelId="{09600C0B-B2F8-4A6E-8BB2-0CC643E91C74}" type="pres">
      <dgm:prSet presAssocID="{E176A4A4-7F92-4353-8BBF-B0C4FF54079D}" presName="textRect" presStyleLbl="revTx" presStyleIdx="1" presStyleCnt="3" custLinFactY="69071" custLinFactNeighborX="-35720" custLinFactNeighborY="100000">
        <dgm:presLayoutVars>
          <dgm:chMax val="1"/>
          <dgm:chPref val="1"/>
        </dgm:presLayoutVars>
      </dgm:prSet>
      <dgm:spPr/>
    </dgm:pt>
    <dgm:pt modelId="{949CD6DA-6239-4E12-B7FE-1316B5CC4EE7}" type="pres">
      <dgm:prSet presAssocID="{10B75A04-AF3D-4746-AF4D-CDAC55C16394}" presName="sibTrans" presStyleCnt="0"/>
      <dgm:spPr/>
    </dgm:pt>
    <dgm:pt modelId="{F90E90C8-0092-42E0-B574-EAAF6BCE850F}" type="pres">
      <dgm:prSet presAssocID="{F9FB715B-8087-4614-8A1A-E912DE13966C}" presName="compNode" presStyleCnt="0"/>
      <dgm:spPr/>
    </dgm:pt>
    <dgm:pt modelId="{61307617-EDF7-4EF4-8F5F-3F5653584390}" type="pres">
      <dgm:prSet presAssocID="{F9FB715B-8087-4614-8A1A-E912DE13966C}" presName="iconBgRect" presStyleLbl="bgShp" presStyleIdx="2" presStyleCnt="3" custScaleX="89979" custScaleY="89979" custLinFactNeighborX="-58557" custLinFactNeighborY="66624"/>
      <dgm:spPr/>
    </dgm:pt>
    <dgm:pt modelId="{5317F6C0-B037-466D-B8EA-F3797AAE6ACA}" type="pres">
      <dgm:prSet presAssocID="{F9FB715B-8087-4614-8A1A-E912DE13966C}" presName="iconRect" presStyleLbl="node1" presStyleIdx="2" presStyleCnt="3" custScaleX="89979" custScaleY="89979" custLinFactX="-2057" custLinFactY="16117" custLinFactNeighborX="-100000" custLinFactNeighborY="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wflake"/>
        </a:ext>
      </dgm:extLst>
    </dgm:pt>
    <dgm:pt modelId="{766E9FE5-6639-44BE-A969-E8227DEFB947}" type="pres">
      <dgm:prSet presAssocID="{F9FB715B-8087-4614-8A1A-E912DE13966C}" presName="spaceRect" presStyleCnt="0"/>
      <dgm:spPr/>
    </dgm:pt>
    <dgm:pt modelId="{8D216994-AA1C-41C0-9CD7-9B1B54FB41AC}" type="pres">
      <dgm:prSet presAssocID="{F9FB715B-8087-4614-8A1A-E912DE13966C}" presName="textRect" presStyleLbl="revTx" presStyleIdx="2" presStyleCnt="3" custLinFactY="69071" custLinFactNeighborX="-35720" custLinFactNeighborY="100000">
        <dgm:presLayoutVars>
          <dgm:chMax val="1"/>
          <dgm:chPref val="1"/>
        </dgm:presLayoutVars>
      </dgm:prSet>
      <dgm:spPr/>
    </dgm:pt>
  </dgm:ptLst>
  <dgm:cxnLst>
    <dgm:cxn modelId="{1DC73D1D-B609-489B-B27A-7E5D1AD82DCF}" type="presOf" srcId="{F9FB715B-8087-4614-8A1A-E912DE13966C}" destId="{8D216994-AA1C-41C0-9CD7-9B1B54FB41AC}" srcOrd="0" destOrd="0" presId="urn:microsoft.com/office/officeart/2018/5/layout/IconCircleLabelList"/>
    <dgm:cxn modelId="{F84B0527-CB1B-4607-AEB0-47F15568926B}" srcId="{D6344B18-FEB5-4486-8E91-7F9EC1B92270}" destId="{E176A4A4-7F92-4353-8BBF-B0C4FF54079D}" srcOrd="1" destOrd="0" parTransId="{468C7F27-80ED-4D7D-993D-2E963510ED79}" sibTransId="{10B75A04-AF3D-4746-AF4D-CDAC55C16394}"/>
    <dgm:cxn modelId="{CD9B4866-1F4D-420F-AEFF-CDB49D859DFB}" type="presOf" srcId="{E176A4A4-7F92-4353-8BBF-B0C4FF54079D}" destId="{09600C0B-B2F8-4A6E-8BB2-0CC643E91C74}" srcOrd="0" destOrd="0" presId="urn:microsoft.com/office/officeart/2018/5/layout/IconCircleLabelList"/>
    <dgm:cxn modelId="{AEF73E57-B603-4A49-8144-F17C1AD4BE0E}" srcId="{D6344B18-FEB5-4486-8E91-7F9EC1B92270}" destId="{4238D69A-933A-4591-97A3-DB2646B81B22}" srcOrd="0" destOrd="0" parTransId="{3FB60C90-D799-4520-90A6-28273B48A70D}" sibTransId="{E7135D72-EC51-424E-B367-D00CDD634057}"/>
    <dgm:cxn modelId="{4C940959-2C1F-4351-A174-605A502A7926}" type="presOf" srcId="{D6344B18-FEB5-4486-8E91-7F9EC1B92270}" destId="{4B2250BA-40AB-45BE-957A-DA92FC2D6C29}" srcOrd="0" destOrd="0" presId="urn:microsoft.com/office/officeart/2018/5/layout/IconCircleLabelList"/>
    <dgm:cxn modelId="{A37B67C2-BA2A-48CC-8349-CD3965EE53B6}" type="presOf" srcId="{4238D69A-933A-4591-97A3-DB2646B81B22}" destId="{0B042A8B-A00E-44D3-9727-DE88C5E03DA9}" srcOrd="0" destOrd="0" presId="urn:microsoft.com/office/officeart/2018/5/layout/IconCircleLabelList"/>
    <dgm:cxn modelId="{1719AEEC-5C64-4734-8FB7-47DE6DED5B22}" srcId="{D6344B18-FEB5-4486-8E91-7F9EC1B92270}" destId="{F9FB715B-8087-4614-8A1A-E912DE13966C}" srcOrd="2" destOrd="0" parTransId="{5A03BB68-F631-4BB1-BEF9-EA4D1A256059}" sibTransId="{632FA495-702D-4C99-AA2A-CD44FA8F1B2B}"/>
    <dgm:cxn modelId="{92547199-53C7-4DD0-AD80-31D30D1A6793}" type="presParOf" srcId="{4B2250BA-40AB-45BE-957A-DA92FC2D6C29}" destId="{641FC534-A6D3-4EF2-8E05-BF3CEC6A2BDD}" srcOrd="0" destOrd="0" presId="urn:microsoft.com/office/officeart/2018/5/layout/IconCircleLabelList"/>
    <dgm:cxn modelId="{D50CB076-1847-463A-B3C0-1943FC9F1022}" type="presParOf" srcId="{641FC534-A6D3-4EF2-8E05-BF3CEC6A2BDD}" destId="{7756F93F-E8A9-401B-AF70-54358359D1A4}" srcOrd="0" destOrd="0" presId="urn:microsoft.com/office/officeart/2018/5/layout/IconCircleLabelList"/>
    <dgm:cxn modelId="{E3838032-A2CF-4CC7-A1B8-B5918691AC75}" type="presParOf" srcId="{641FC534-A6D3-4EF2-8E05-BF3CEC6A2BDD}" destId="{9BAFF929-7415-4BA5-B5AB-392376F75325}" srcOrd="1" destOrd="0" presId="urn:microsoft.com/office/officeart/2018/5/layout/IconCircleLabelList"/>
    <dgm:cxn modelId="{7D2FC4BE-A17E-43E0-8210-B84986510241}" type="presParOf" srcId="{641FC534-A6D3-4EF2-8E05-BF3CEC6A2BDD}" destId="{F604713E-4ABD-4002-B261-A86A0504A63F}" srcOrd="2" destOrd="0" presId="urn:microsoft.com/office/officeart/2018/5/layout/IconCircleLabelList"/>
    <dgm:cxn modelId="{20A13F6A-AC47-4F86-9608-10EA659D5F3E}" type="presParOf" srcId="{641FC534-A6D3-4EF2-8E05-BF3CEC6A2BDD}" destId="{0B042A8B-A00E-44D3-9727-DE88C5E03DA9}" srcOrd="3" destOrd="0" presId="urn:microsoft.com/office/officeart/2018/5/layout/IconCircleLabelList"/>
    <dgm:cxn modelId="{253F508C-0A21-4B77-A4FA-C4C19DCD3DF1}" type="presParOf" srcId="{4B2250BA-40AB-45BE-957A-DA92FC2D6C29}" destId="{8976B756-4BC0-4C95-ACD3-7F2EEAF16A27}" srcOrd="1" destOrd="0" presId="urn:microsoft.com/office/officeart/2018/5/layout/IconCircleLabelList"/>
    <dgm:cxn modelId="{5CC70CD1-9D32-4D51-83A7-B024C2A87CDE}" type="presParOf" srcId="{4B2250BA-40AB-45BE-957A-DA92FC2D6C29}" destId="{F00DF943-9B22-475E-BD35-135A9FE3867D}" srcOrd="2" destOrd="0" presId="urn:microsoft.com/office/officeart/2018/5/layout/IconCircleLabelList"/>
    <dgm:cxn modelId="{6FA9B4C6-6D35-4660-82B4-559CDDC7D100}" type="presParOf" srcId="{F00DF943-9B22-475E-BD35-135A9FE3867D}" destId="{249A4A40-5C92-497A-BCF6-55793FB889CF}" srcOrd="0" destOrd="0" presId="urn:microsoft.com/office/officeart/2018/5/layout/IconCircleLabelList"/>
    <dgm:cxn modelId="{AD053F98-5E70-4FAE-B846-B801E29C3C4E}" type="presParOf" srcId="{F00DF943-9B22-475E-BD35-135A9FE3867D}" destId="{2F1304D9-0DC7-40BC-B83D-79EE355F1662}" srcOrd="1" destOrd="0" presId="urn:microsoft.com/office/officeart/2018/5/layout/IconCircleLabelList"/>
    <dgm:cxn modelId="{A8B52F55-8901-400B-9A67-F05CAA70701A}" type="presParOf" srcId="{F00DF943-9B22-475E-BD35-135A9FE3867D}" destId="{12B72EFC-7D54-4EB3-9398-65A9DAE2B556}" srcOrd="2" destOrd="0" presId="urn:microsoft.com/office/officeart/2018/5/layout/IconCircleLabelList"/>
    <dgm:cxn modelId="{9169FEEA-17D6-4C47-9357-A6A4218FC9A5}" type="presParOf" srcId="{F00DF943-9B22-475E-BD35-135A9FE3867D}" destId="{09600C0B-B2F8-4A6E-8BB2-0CC643E91C74}" srcOrd="3" destOrd="0" presId="urn:microsoft.com/office/officeart/2018/5/layout/IconCircleLabelList"/>
    <dgm:cxn modelId="{571ED812-D355-485C-B35A-0EB7237169A2}" type="presParOf" srcId="{4B2250BA-40AB-45BE-957A-DA92FC2D6C29}" destId="{949CD6DA-6239-4E12-B7FE-1316B5CC4EE7}" srcOrd="3" destOrd="0" presId="urn:microsoft.com/office/officeart/2018/5/layout/IconCircleLabelList"/>
    <dgm:cxn modelId="{B328B44C-B65A-484D-B9E9-3C73125F3063}" type="presParOf" srcId="{4B2250BA-40AB-45BE-957A-DA92FC2D6C29}" destId="{F90E90C8-0092-42E0-B574-EAAF6BCE850F}" srcOrd="4" destOrd="0" presId="urn:microsoft.com/office/officeart/2018/5/layout/IconCircleLabelList"/>
    <dgm:cxn modelId="{DFD73E70-4F19-4920-BE59-922938474845}" type="presParOf" srcId="{F90E90C8-0092-42E0-B574-EAAF6BCE850F}" destId="{61307617-EDF7-4EF4-8F5F-3F5653584390}" srcOrd="0" destOrd="0" presId="urn:microsoft.com/office/officeart/2018/5/layout/IconCircleLabelList"/>
    <dgm:cxn modelId="{5BBB0B6A-6EB8-4C94-8805-3FF347B72ACD}" type="presParOf" srcId="{F90E90C8-0092-42E0-B574-EAAF6BCE850F}" destId="{5317F6C0-B037-466D-B8EA-F3797AAE6ACA}" srcOrd="1" destOrd="0" presId="urn:microsoft.com/office/officeart/2018/5/layout/IconCircleLabelList"/>
    <dgm:cxn modelId="{F0B0A4D6-8E7F-4D87-9C3B-C1AACA026C9D}" type="presParOf" srcId="{F90E90C8-0092-42E0-B574-EAAF6BCE850F}" destId="{766E9FE5-6639-44BE-A969-E8227DEFB947}" srcOrd="2" destOrd="0" presId="urn:microsoft.com/office/officeart/2018/5/layout/IconCircleLabelList"/>
    <dgm:cxn modelId="{69AB21F9-9F87-461A-B95A-7AF8876124B0}" type="presParOf" srcId="{F90E90C8-0092-42E0-B574-EAAF6BCE850F}" destId="{8D216994-AA1C-41C0-9CD7-9B1B54FB41AC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5E7EC4-7F0A-4FCE-A62B-CEB90C73CC26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46DEE9-2595-4BA2-B068-3A9726B271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Majority of project objectives met</a:t>
          </a:r>
        </a:p>
      </dgm:t>
    </dgm:pt>
    <dgm:pt modelId="{5DF28B0E-4832-439C-AEA9-BB5C8E11E90C}" type="parTrans" cxnId="{DC555237-613B-47A5-9E34-F80A85C1CDFB}">
      <dgm:prSet/>
      <dgm:spPr/>
      <dgm:t>
        <a:bodyPr/>
        <a:lstStyle/>
        <a:p>
          <a:endParaRPr lang="en-US"/>
        </a:p>
      </dgm:t>
    </dgm:pt>
    <dgm:pt modelId="{4E0C220B-E6F7-4613-9C9D-E8BBCDD0612F}" type="sibTrans" cxnId="{DC555237-613B-47A5-9E34-F80A85C1CD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02E320-4D05-4604-A410-329A16D0FF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 offered application in high frequency circuits</a:t>
          </a:r>
        </a:p>
      </dgm:t>
    </dgm:pt>
    <dgm:pt modelId="{49D8C40D-5442-4894-8459-2C7EBAC5EF6C}" type="parTrans" cxnId="{AECA73B0-DABB-4D2A-8BC2-A823F1906CC2}">
      <dgm:prSet/>
      <dgm:spPr/>
      <dgm:t>
        <a:bodyPr/>
        <a:lstStyle/>
        <a:p>
          <a:endParaRPr lang="en-US"/>
        </a:p>
      </dgm:t>
    </dgm:pt>
    <dgm:pt modelId="{EFAE00F9-C75D-4A79-A294-14DC81B3A2FA}" type="sibTrans" cxnId="{AECA73B0-DABB-4D2A-8BC2-A823F1906C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314219-CA32-4F81-8C80-C2E6B2E735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Efficiency improvements allow for future efforts</a:t>
          </a:r>
        </a:p>
      </dgm:t>
    </dgm:pt>
    <dgm:pt modelId="{3C6026C6-14CF-434A-81F8-89BC2EC7F83D}" type="parTrans" cxnId="{43AA6D3C-B754-4DF8-B77E-1EB04B5174D7}">
      <dgm:prSet/>
      <dgm:spPr/>
      <dgm:t>
        <a:bodyPr/>
        <a:lstStyle/>
        <a:p>
          <a:endParaRPr lang="en-US"/>
        </a:p>
      </dgm:t>
    </dgm:pt>
    <dgm:pt modelId="{C43680C6-A731-437C-9A16-1CCA0433E5BF}" type="sibTrans" cxnId="{43AA6D3C-B754-4DF8-B77E-1EB04B5174D7}">
      <dgm:prSet/>
      <dgm:spPr/>
      <dgm:t>
        <a:bodyPr/>
        <a:lstStyle/>
        <a:p>
          <a:endParaRPr lang="en-US"/>
        </a:p>
      </dgm:t>
    </dgm:pt>
    <dgm:pt modelId="{455693A2-26F4-449C-B7DC-01AE994B21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Design and build a model of a working power amplifier that operates in the RF band of frequencies designated for cellular communication</a:t>
          </a:r>
        </a:p>
      </dgm:t>
    </dgm:pt>
    <dgm:pt modelId="{6573980C-DE1C-46B4-A734-1A2A13BD373C}" type="parTrans" cxnId="{0F8A0620-96B2-4B3F-A2CF-E63DC8394AED}">
      <dgm:prSet/>
      <dgm:spPr/>
      <dgm:t>
        <a:bodyPr/>
        <a:lstStyle/>
        <a:p>
          <a:endParaRPr lang="en-US"/>
        </a:p>
      </dgm:t>
    </dgm:pt>
    <dgm:pt modelId="{6B871440-BAB6-4DBA-871A-A17BD68EFF1E}" type="sibTrans" cxnId="{0F8A0620-96B2-4B3F-A2CF-E63DC8394A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30B41A-6BE1-40D8-A246-C7614B06CA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Operate in the range of cellular signal frequencies that are used across the globe with the use of a band-pass filter</a:t>
          </a:r>
        </a:p>
      </dgm:t>
    </dgm:pt>
    <dgm:pt modelId="{2DE04BD8-0A55-406A-A30F-53A600D0A2B2}" type="parTrans" cxnId="{85A3DA88-8C95-4035-BA8E-794AF42C315E}">
      <dgm:prSet/>
      <dgm:spPr/>
      <dgm:t>
        <a:bodyPr/>
        <a:lstStyle/>
        <a:p>
          <a:endParaRPr lang="en-US"/>
        </a:p>
      </dgm:t>
    </dgm:pt>
    <dgm:pt modelId="{DCAD6780-427A-4EA2-9F5B-AC5BBFA692B5}" type="sibTrans" cxnId="{85A3DA88-8C95-4035-BA8E-794AF42C31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2C4CBB2-5CB4-4673-BC73-49032A9712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Maximize amplifier power output and efficiency</a:t>
          </a:r>
        </a:p>
      </dgm:t>
    </dgm:pt>
    <dgm:pt modelId="{88322297-1F1A-45FE-9FA6-CCA42F87675F}" type="parTrans" cxnId="{925A0A74-CC72-464E-8F31-7447B48523CB}">
      <dgm:prSet/>
      <dgm:spPr/>
      <dgm:t>
        <a:bodyPr/>
        <a:lstStyle/>
        <a:p>
          <a:endParaRPr lang="en-US"/>
        </a:p>
      </dgm:t>
    </dgm:pt>
    <dgm:pt modelId="{BF178137-65EA-48D0-ADD4-4D45A2104FA5}" type="sibTrans" cxnId="{925A0A74-CC72-464E-8F31-7447B48523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44379A0-611B-40D6-9152-6966142F4921}" type="pres">
      <dgm:prSet presAssocID="{A85E7EC4-7F0A-4FCE-A62B-CEB90C73CC26}" presName="root" presStyleCnt="0">
        <dgm:presLayoutVars>
          <dgm:dir/>
          <dgm:resizeHandles val="exact"/>
        </dgm:presLayoutVars>
      </dgm:prSet>
      <dgm:spPr/>
    </dgm:pt>
    <dgm:pt modelId="{EB3F8529-E452-46C9-9098-D7FD5D4C4214}" type="pres">
      <dgm:prSet presAssocID="{A85E7EC4-7F0A-4FCE-A62B-CEB90C73CC26}" presName="container" presStyleCnt="0">
        <dgm:presLayoutVars>
          <dgm:dir/>
          <dgm:resizeHandles val="exact"/>
        </dgm:presLayoutVars>
      </dgm:prSet>
      <dgm:spPr/>
    </dgm:pt>
    <dgm:pt modelId="{3B30C6AD-E450-46EF-9951-3201D12F9ECE}" type="pres">
      <dgm:prSet presAssocID="{455693A2-26F4-449C-B7DC-01AE994B21AA}" presName="compNode" presStyleCnt="0"/>
      <dgm:spPr/>
    </dgm:pt>
    <dgm:pt modelId="{80A56CDC-C885-4542-AF5C-CB9282C24F0C}" type="pres">
      <dgm:prSet presAssocID="{455693A2-26F4-449C-B7DC-01AE994B21AA}" presName="iconBgRect" presStyleLbl="bgShp" presStyleIdx="0" presStyleCnt="6"/>
      <dgm:spPr/>
    </dgm:pt>
    <dgm:pt modelId="{9F8D1686-F319-4682-920C-EDDE76FAD950}" type="pres">
      <dgm:prSet presAssocID="{455693A2-26F4-449C-B7DC-01AE994B21A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A370212D-28D4-4E17-976A-BADB03197FE3}" type="pres">
      <dgm:prSet presAssocID="{455693A2-26F4-449C-B7DC-01AE994B21AA}" presName="spaceRect" presStyleCnt="0"/>
      <dgm:spPr/>
    </dgm:pt>
    <dgm:pt modelId="{2E93A60C-30AB-4DA2-980A-BC6C83509C5A}" type="pres">
      <dgm:prSet presAssocID="{455693A2-26F4-449C-B7DC-01AE994B21AA}" presName="textRect" presStyleLbl="revTx" presStyleIdx="0" presStyleCnt="6">
        <dgm:presLayoutVars>
          <dgm:chMax val="1"/>
          <dgm:chPref val="1"/>
        </dgm:presLayoutVars>
      </dgm:prSet>
      <dgm:spPr/>
    </dgm:pt>
    <dgm:pt modelId="{11510206-2CE2-4539-8A2F-8A1ED50C0D67}" type="pres">
      <dgm:prSet presAssocID="{6B871440-BAB6-4DBA-871A-A17BD68EFF1E}" presName="sibTrans" presStyleLbl="sibTrans2D1" presStyleIdx="0" presStyleCnt="0"/>
      <dgm:spPr/>
    </dgm:pt>
    <dgm:pt modelId="{208BED35-D3B3-4DFB-8F90-3BD1703CD1F8}" type="pres">
      <dgm:prSet presAssocID="{5C30B41A-6BE1-40D8-A246-C7614B06CA94}" presName="compNode" presStyleCnt="0"/>
      <dgm:spPr/>
    </dgm:pt>
    <dgm:pt modelId="{F16F0667-05D4-40A3-A12F-71F78F3BFB37}" type="pres">
      <dgm:prSet presAssocID="{5C30B41A-6BE1-40D8-A246-C7614B06CA94}" presName="iconBgRect" presStyleLbl="bgShp" presStyleIdx="1" presStyleCnt="6"/>
      <dgm:spPr/>
    </dgm:pt>
    <dgm:pt modelId="{15FA473A-087D-4252-9E8F-BE7A49BA94CD}" type="pres">
      <dgm:prSet presAssocID="{5C30B41A-6BE1-40D8-A246-C7614B06CA9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BD50F017-F859-4D92-AF41-29C518EBE51E}" type="pres">
      <dgm:prSet presAssocID="{5C30B41A-6BE1-40D8-A246-C7614B06CA94}" presName="spaceRect" presStyleCnt="0"/>
      <dgm:spPr/>
    </dgm:pt>
    <dgm:pt modelId="{0CA04D95-B820-418F-A94C-A7E5D10DDDBF}" type="pres">
      <dgm:prSet presAssocID="{5C30B41A-6BE1-40D8-A246-C7614B06CA94}" presName="textRect" presStyleLbl="revTx" presStyleIdx="1" presStyleCnt="6">
        <dgm:presLayoutVars>
          <dgm:chMax val="1"/>
          <dgm:chPref val="1"/>
        </dgm:presLayoutVars>
      </dgm:prSet>
      <dgm:spPr/>
    </dgm:pt>
    <dgm:pt modelId="{B08885FF-111E-427C-AF37-BED5279CA90C}" type="pres">
      <dgm:prSet presAssocID="{DCAD6780-427A-4EA2-9F5B-AC5BBFA692B5}" presName="sibTrans" presStyleLbl="sibTrans2D1" presStyleIdx="0" presStyleCnt="0"/>
      <dgm:spPr/>
    </dgm:pt>
    <dgm:pt modelId="{F31708B3-2F18-4FD1-9371-2D46B672BC96}" type="pres">
      <dgm:prSet presAssocID="{32C4CBB2-5CB4-4673-BC73-49032A971208}" presName="compNode" presStyleCnt="0"/>
      <dgm:spPr/>
    </dgm:pt>
    <dgm:pt modelId="{E3CFCF6D-80CD-4648-B4AE-4B7D7536C735}" type="pres">
      <dgm:prSet presAssocID="{32C4CBB2-5CB4-4673-BC73-49032A971208}" presName="iconBgRect" presStyleLbl="bgShp" presStyleIdx="2" presStyleCnt="6"/>
      <dgm:spPr/>
    </dgm:pt>
    <dgm:pt modelId="{B59DDD67-EC8B-405B-8E3E-8ED9E60C3C77}" type="pres">
      <dgm:prSet presAssocID="{32C4CBB2-5CB4-4673-BC73-49032A97120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60C86674-576B-4B0F-9151-E8FE615AE7AA}" type="pres">
      <dgm:prSet presAssocID="{32C4CBB2-5CB4-4673-BC73-49032A971208}" presName="spaceRect" presStyleCnt="0"/>
      <dgm:spPr/>
    </dgm:pt>
    <dgm:pt modelId="{C0D56836-6CBD-42BD-9E1C-D2956AC45C65}" type="pres">
      <dgm:prSet presAssocID="{32C4CBB2-5CB4-4673-BC73-49032A971208}" presName="textRect" presStyleLbl="revTx" presStyleIdx="2" presStyleCnt="6">
        <dgm:presLayoutVars>
          <dgm:chMax val="1"/>
          <dgm:chPref val="1"/>
        </dgm:presLayoutVars>
      </dgm:prSet>
      <dgm:spPr/>
    </dgm:pt>
    <dgm:pt modelId="{65E1526A-A703-4950-A369-5C317406C121}" type="pres">
      <dgm:prSet presAssocID="{BF178137-65EA-48D0-ADD4-4D45A2104FA5}" presName="sibTrans" presStyleLbl="sibTrans2D1" presStyleIdx="0" presStyleCnt="0"/>
      <dgm:spPr/>
    </dgm:pt>
    <dgm:pt modelId="{E3FC9D5B-6FE3-43A8-B384-670253716B8B}" type="pres">
      <dgm:prSet presAssocID="{1246DEE9-2595-4BA2-B068-3A9726B27146}" presName="compNode" presStyleCnt="0"/>
      <dgm:spPr/>
    </dgm:pt>
    <dgm:pt modelId="{02CEBBD9-E99E-4F3B-95E8-35A0819C5A73}" type="pres">
      <dgm:prSet presAssocID="{1246DEE9-2595-4BA2-B068-3A9726B27146}" presName="iconBgRect" presStyleLbl="bgShp" presStyleIdx="3" presStyleCnt="6"/>
      <dgm:spPr/>
    </dgm:pt>
    <dgm:pt modelId="{8E949AB4-84A3-43BC-AD94-525B20A3061E}" type="pres">
      <dgm:prSet presAssocID="{1246DEE9-2595-4BA2-B068-3A9726B2714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70D439E-AB76-4221-965A-AB501BE0F061}" type="pres">
      <dgm:prSet presAssocID="{1246DEE9-2595-4BA2-B068-3A9726B27146}" presName="spaceRect" presStyleCnt="0"/>
      <dgm:spPr/>
    </dgm:pt>
    <dgm:pt modelId="{8EDE57F7-BAF2-4CEC-9502-D2F2D05006F3}" type="pres">
      <dgm:prSet presAssocID="{1246DEE9-2595-4BA2-B068-3A9726B27146}" presName="textRect" presStyleLbl="revTx" presStyleIdx="3" presStyleCnt="6">
        <dgm:presLayoutVars>
          <dgm:chMax val="1"/>
          <dgm:chPref val="1"/>
        </dgm:presLayoutVars>
      </dgm:prSet>
      <dgm:spPr/>
    </dgm:pt>
    <dgm:pt modelId="{8B84260C-F834-450D-A111-4AECB4646858}" type="pres">
      <dgm:prSet presAssocID="{4E0C220B-E6F7-4613-9C9D-E8BBCDD0612F}" presName="sibTrans" presStyleLbl="sibTrans2D1" presStyleIdx="0" presStyleCnt="0"/>
      <dgm:spPr/>
    </dgm:pt>
    <dgm:pt modelId="{D98ADDEB-5C22-4992-91D3-23AC9D2000D1}" type="pres">
      <dgm:prSet presAssocID="{5C02E320-4D05-4604-A410-329A16D0FFA5}" presName="compNode" presStyleCnt="0"/>
      <dgm:spPr/>
    </dgm:pt>
    <dgm:pt modelId="{8B882DFA-1D23-437F-B39F-09C0DAC6688F}" type="pres">
      <dgm:prSet presAssocID="{5C02E320-4D05-4604-A410-329A16D0FFA5}" presName="iconBgRect" presStyleLbl="bgShp" presStyleIdx="4" presStyleCnt="6"/>
      <dgm:spPr/>
    </dgm:pt>
    <dgm:pt modelId="{CEC330BB-CCF5-4A1C-B845-EDC4EF48A669}" type="pres">
      <dgm:prSet presAssocID="{5C02E320-4D05-4604-A410-329A16D0FFA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76058471-8DDA-494B-BA1A-519BFF5A04CB}" type="pres">
      <dgm:prSet presAssocID="{5C02E320-4D05-4604-A410-329A16D0FFA5}" presName="spaceRect" presStyleCnt="0"/>
      <dgm:spPr/>
    </dgm:pt>
    <dgm:pt modelId="{0A4FDA1D-7FF7-4897-9669-E9735D24C03E}" type="pres">
      <dgm:prSet presAssocID="{5C02E320-4D05-4604-A410-329A16D0FFA5}" presName="textRect" presStyleLbl="revTx" presStyleIdx="4" presStyleCnt="6">
        <dgm:presLayoutVars>
          <dgm:chMax val="1"/>
          <dgm:chPref val="1"/>
        </dgm:presLayoutVars>
      </dgm:prSet>
      <dgm:spPr/>
    </dgm:pt>
    <dgm:pt modelId="{5A23BFEB-4B9C-4651-B83C-36DA06C20041}" type="pres">
      <dgm:prSet presAssocID="{EFAE00F9-C75D-4A79-A294-14DC81B3A2FA}" presName="sibTrans" presStyleLbl="sibTrans2D1" presStyleIdx="0" presStyleCnt="0"/>
      <dgm:spPr/>
    </dgm:pt>
    <dgm:pt modelId="{8DD0A8ED-3D69-4CBD-96ED-08F774AB833E}" type="pres">
      <dgm:prSet presAssocID="{06314219-CA32-4F81-8C80-C2E6B2E735FA}" presName="compNode" presStyleCnt="0"/>
      <dgm:spPr/>
    </dgm:pt>
    <dgm:pt modelId="{6EB3CE8C-EB0B-4288-BA0B-6C34CA4E09CA}" type="pres">
      <dgm:prSet presAssocID="{06314219-CA32-4F81-8C80-C2E6B2E735FA}" presName="iconBgRect" presStyleLbl="bgShp" presStyleIdx="5" presStyleCnt="6"/>
      <dgm:spPr/>
    </dgm:pt>
    <dgm:pt modelId="{14F67C80-BB57-4CBD-8ECA-4555F44273CC}" type="pres">
      <dgm:prSet presAssocID="{06314219-CA32-4F81-8C80-C2E6B2E735F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B415D75C-2F18-4C59-A817-3D44FBFBEC98}" type="pres">
      <dgm:prSet presAssocID="{06314219-CA32-4F81-8C80-C2E6B2E735FA}" presName="spaceRect" presStyleCnt="0"/>
      <dgm:spPr/>
    </dgm:pt>
    <dgm:pt modelId="{49EF4C5B-42A7-425D-9E1B-36FCA6DAB0AA}" type="pres">
      <dgm:prSet presAssocID="{06314219-CA32-4F81-8C80-C2E6B2E735F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F8A0620-96B2-4B3F-A2CF-E63DC8394AED}" srcId="{A85E7EC4-7F0A-4FCE-A62B-CEB90C73CC26}" destId="{455693A2-26F4-449C-B7DC-01AE994B21AA}" srcOrd="0" destOrd="0" parTransId="{6573980C-DE1C-46B4-A734-1A2A13BD373C}" sibTransId="{6B871440-BAB6-4DBA-871A-A17BD68EFF1E}"/>
    <dgm:cxn modelId="{7B22DF2C-19A1-4DF3-8E9B-43671264F50C}" type="presOf" srcId="{455693A2-26F4-449C-B7DC-01AE994B21AA}" destId="{2E93A60C-30AB-4DA2-980A-BC6C83509C5A}" srcOrd="0" destOrd="0" presId="urn:microsoft.com/office/officeart/2018/2/layout/IconCircleList"/>
    <dgm:cxn modelId="{DC555237-613B-47A5-9E34-F80A85C1CDFB}" srcId="{A85E7EC4-7F0A-4FCE-A62B-CEB90C73CC26}" destId="{1246DEE9-2595-4BA2-B068-3A9726B27146}" srcOrd="3" destOrd="0" parTransId="{5DF28B0E-4832-439C-AEA9-BB5C8E11E90C}" sibTransId="{4E0C220B-E6F7-4613-9C9D-E8BBCDD0612F}"/>
    <dgm:cxn modelId="{43AA6D3C-B754-4DF8-B77E-1EB04B5174D7}" srcId="{A85E7EC4-7F0A-4FCE-A62B-CEB90C73CC26}" destId="{06314219-CA32-4F81-8C80-C2E6B2E735FA}" srcOrd="5" destOrd="0" parTransId="{3C6026C6-14CF-434A-81F8-89BC2EC7F83D}" sibTransId="{C43680C6-A731-437C-9A16-1CCA0433E5BF}"/>
    <dgm:cxn modelId="{070B555E-2176-4199-A190-F078993EDFD9}" type="presOf" srcId="{6B871440-BAB6-4DBA-871A-A17BD68EFF1E}" destId="{11510206-2CE2-4539-8A2F-8A1ED50C0D67}" srcOrd="0" destOrd="0" presId="urn:microsoft.com/office/officeart/2018/2/layout/IconCircleList"/>
    <dgm:cxn modelId="{B3879063-FEB3-4FC4-9B33-F1CA0E5B1325}" type="presOf" srcId="{5C02E320-4D05-4604-A410-329A16D0FFA5}" destId="{0A4FDA1D-7FF7-4897-9669-E9735D24C03E}" srcOrd="0" destOrd="0" presId="urn:microsoft.com/office/officeart/2018/2/layout/IconCircleList"/>
    <dgm:cxn modelId="{B6F0266D-85E3-4C49-B1AC-9310CDB1004B}" type="presOf" srcId="{EFAE00F9-C75D-4A79-A294-14DC81B3A2FA}" destId="{5A23BFEB-4B9C-4651-B83C-36DA06C20041}" srcOrd="0" destOrd="0" presId="urn:microsoft.com/office/officeart/2018/2/layout/IconCircleList"/>
    <dgm:cxn modelId="{925A0A74-CC72-464E-8F31-7447B48523CB}" srcId="{A85E7EC4-7F0A-4FCE-A62B-CEB90C73CC26}" destId="{32C4CBB2-5CB4-4673-BC73-49032A971208}" srcOrd="2" destOrd="0" parTransId="{88322297-1F1A-45FE-9FA6-CCA42F87675F}" sibTransId="{BF178137-65EA-48D0-ADD4-4D45A2104FA5}"/>
    <dgm:cxn modelId="{73757877-F078-439C-80BD-59C561A6D8B2}" type="presOf" srcId="{1246DEE9-2595-4BA2-B068-3A9726B27146}" destId="{8EDE57F7-BAF2-4CEC-9502-D2F2D05006F3}" srcOrd="0" destOrd="0" presId="urn:microsoft.com/office/officeart/2018/2/layout/IconCircleList"/>
    <dgm:cxn modelId="{A332EB7A-B0CF-4D74-AC95-C12FCD53E6A5}" type="presOf" srcId="{4E0C220B-E6F7-4613-9C9D-E8BBCDD0612F}" destId="{8B84260C-F834-450D-A111-4AECB4646858}" srcOrd="0" destOrd="0" presId="urn:microsoft.com/office/officeart/2018/2/layout/IconCircleList"/>
    <dgm:cxn modelId="{DAACC686-E898-4D86-9846-319DFF14C58B}" type="presOf" srcId="{BF178137-65EA-48D0-ADD4-4D45A2104FA5}" destId="{65E1526A-A703-4950-A369-5C317406C121}" srcOrd="0" destOrd="0" presId="urn:microsoft.com/office/officeart/2018/2/layout/IconCircleList"/>
    <dgm:cxn modelId="{85A3DA88-8C95-4035-BA8E-794AF42C315E}" srcId="{A85E7EC4-7F0A-4FCE-A62B-CEB90C73CC26}" destId="{5C30B41A-6BE1-40D8-A246-C7614B06CA94}" srcOrd="1" destOrd="0" parTransId="{2DE04BD8-0A55-406A-A30F-53A600D0A2B2}" sibTransId="{DCAD6780-427A-4EA2-9F5B-AC5BBFA692B5}"/>
    <dgm:cxn modelId="{AECA73B0-DABB-4D2A-8BC2-A823F1906CC2}" srcId="{A85E7EC4-7F0A-4FCE-A62B-CEB90C73CC26}" destId="{5C02E320-4D05-4604-A410-329A16D0FFA5}" srcOrd="4" destOrd="0" parTransId="{49D8C40D-5442-4894-8459-2C7EBAC5EF6C}" sibTransId="{EFAE00F9-C75D-4A79-A294-14DC81B3A2FA}"/>
    <dgm:cxn modelId="{D45DF0B3-A3F9-4A7F-BCAB-420B65C95149}" type="presOf" srcId="{06314219-CA32-4F81-8C80-C2E6B2E735FA}" destId="{49EF4C5B-42A7-425D-9E1B-36FCA6DAB0AA}" srcOrd="0" destOrd="0" presId="urn:microsoft.com/office/officeart/2018/2/layout/IconCircleList"/>
    <dgm:cxn modelId="{F1EFB3C2-2CB3-4136-87B5-3A54AB196C96}" type="presOf" srcId="{DCAD6780-427A-4EA2-9F5B-AC5BBFA692B5}" destId="{B08885FF-111E-427C-AF37-BED5279CA90C}" srcOrd="0" destOrd="0" presId="urn:microsoft.com/office/officeart/2018/2/layout/IconCircleList"/>
    <dgm:cxn modelId="{8193ECCE-ABD5-4CD9-A6C7-0CE9E94B8115}" type="presOf" srcId="{5C30B41A-6BE1-40D8-A246-C7614B06CA94}" destId="{0CA04D95-B820-418F-A94C-A7E5D10DDDBF}" srcOrd="0" destOrd="0" presId="urn:microsoft.com/office/officeart/2018/2/layout/IconCircleList"/>
    <dgm:cxn modelId="{4D30D4D3-68F3-4088-BEDE-A1CDCD6C0781}" type="presOf" srcId="{A85E7EC4-7F0A-4FCE-A62B-CEB90C73CC26}" destId="{944379A0-611B-40D6-9152-6966142F4921}" srcOrd="0" destOrd="0" presId="urn:microsoft.com/office/officeart/2018/2/layout/IconCircleList"/>
    <dgm:cxn modelId="{9F99B5FA-95DC-4940-A087-2B6C87CFE2D6}" type="presOf" srcId="{32C4CBB2-5CB4-4673-BC73-49032A971208}" destId="{C0D56836-6CBD-42BD-9E1C-D2956AC45C65}" srcOrd="0" destOrd="0" presId="urn:microsoft.com/office/officeart/2018/2/layout/IconCircleList"/>
    <dgm:cxn modelId="{2582E171-3105-4302-BD6C-D60AB20556B7}" type="presParOf" srcId="{944379A0-611B-40D6-9152-6966142F4921}" destId="{EB3F8529-E452-46C9-9098-D7FD5D4C4214}" srcOrd="0" destOrd="0" presId="urn:microsoft.com/office/officeart/2018/2/layout/IconCircleList"/>
    <dgm:cxn modelId="{9D661BD3-8B9A-4550-A311-C931D4C0A10D}" type="presParOf" srcId="{EB3F8529-E452-46C9-9098-D7FD5D4C4214}" destId="{3B30C6AD-E450-46EF-9951-3201D12F9ECE}" srcOrd="0" destOrd="0" presId="urn:microsoft.com/office/officeart/2018/2/layout/IconCircleList"/>
    <dgm:cxn modelId="{39599C05-6CCC-47CE-A58A-3C86A5E77E7F}" type="presParOf" srcId="{3B30C6AD-E450-46EF-9951-3201D12F9ECE}" destId="{80A56CDC-C885-4542-AF5C-CB9282C24F0C}" srcOrd="0" destOrd="0" presId="urn:microsoft.com/office/officeart/2018/2/layout/IconCircleList"/>
    <dgm:cxn modelId="{51E5FC64-92B8-4EA7-90B4-16AF59A4BEEA}" type="presParOf" srcId="{3B30C6AD-E450-46EF-9951-3201D12F9ECE}" destId="{9F8D1686-F319-4682-920C-EDDE76FAD950}" srcOrd="1" destOrd="0" presId="urn:microsoft.com/office/officeart/2018/2/layout/IconCircleList"/>
    <dgm:cxn modelId="{01B343EE-5998-4AB5-9579-6404C644071A}" type="presParOf" srcId="{3B30C6AD-E450-46EF-9951-3201D12F9ECE}" destId="{A370212D-28D4-4E17-976A-BADB03197FE3}" srcOrd="2" destOrd="0" presId="urn:microsoft.com/office/officeart/2018/2/layout/IconCircleList"/>
    <dgm:cxn modelId="{0272AD8E-D854-40D4-873B-C7E269398B13}" type="presParOf" srcId="{3B30C6AD-E450-46EF-9951-3201D12F9ECE}" destId="{2E93A60C-30AB-4DA2-980A-BC6C83509C5A}" srcOrd="3" destOrd="0" presId="urn:microsoft.com/office/officeart/2018/2/layout/IconCircleList"/>
    <dgm:cxn modelId="{669E6DC0-E103-4051-BA60-F75944435701}" type="presParOf" srcId="{EB3F8529-E452-46C9-9098-D7FD5D4C4214}" destId="{11510206-2CE2-4539-8A2F-8A1ED50C0D67}" srcOrd="1" destOrd="0" presId="urn:microsoft.com/office/officeart/2018/2/layout/IconCircleList"/>
    <dgm:cxn modelId="{ADE40C2C-1119-4AF7-9F00-D23D468820BD}" type="presParOf" srcId="{EB3F8529-E452-46C9-9098-D7FD5D4C4214}" destId="{208BED35-D3B3-4DFB-8F90-3BD1703CD1F8}" srcOrd="2" destOrd="0" presId="urn:microsoft.com/office/officeart/2018/2/layout/IconCircleList"/>
    <dgm:cxn modelId="{3A25FBBC-AC3D-438B-A236-09C59C1D3E7A}" type="presParOf" srcId="{208BED35-D3B3-4DFB-8F90-3BD1703CD1F8}" destId="{F16F0667-05D4-40A3-A12F-71F78F3BFB37}" srcOrd="0" destOrd="0" presId="urn:microsoft.com/office/officeart/2018/2/layout/IconCircleList"/>
    <dgm:cxn modelId="{04188250-019A-4BE8-BE61-598E1FB4DF89}" type="presParOf" srcId="{208BED35-D3B3-4DFB-8F90-3BD1703CD1F8}" destId="{15FA473A-087D-4252-9E8F-BE7A49BA94CD}" srcOrd="1" destOrd="0" presId="urn:microsoft.com/office/officeart/2018/2/layout/IconCircleList"/>
    <dgm:cxn modelId="{607D8FFD-FD63-45A4-ADFF-548B70C17D8D}" type="presParOf" srcId="{208BED35-D3B3-4DFB-8F90-3BD1703CD1F8}" destId="{BD50F017-F859-4D92-AF41-29C518EBE51E}" srcOrd="2" destOrd="0" presId="urn:microsoft.com/office/officeart/2018/2/layout/IconCircleList"/>
    <dgm:cxn modelId="{8FBC2380-A055-4E27-8CCA-6AA49B734093}" type="presParOf" srcId="{208BED35-D3B3-4DFB-8F90-3BD1703CD1F8}" destId="{0CA04D95-B820-418F-A94C-A7E5D10DDDBF}" srcOrd="3" destOrd="0" presId="urn:microsoft.com/office/officeart/2018/2/layout/IconCircleList"/>
    <dgm:cxn modelId="{D7F9E8DB-D803-42E5-A275-65DD4B0DC2DF}" type="presParOf" srcId="{EB3F8529-E452-46C9-9098-D7FD5D4C4214}" destId="{B08885FF-111E-427C-AF37-BED5279CA90C}" srcOrd="3" destOrd="0" presId="urn:microsoft.com/office/officeart/2018/2/layout/IconCircleList"/>
    <dgm:cxn modelId="{0E1A0ACF-909F-4245-AAE7-D1C319FD3A31}" type="presParOf" srcId="{EB3F8529-E452-46C9-9098-D7FD5D4C4214}" destId="{F31708B3-2F18-4FD1-9371-2D46B672BC96}" srcOrd="4" destOrd="0" presId="urn:microsoft.com/office/officeart/2018/2/layout/IconCircleList"/>
    <dgm:cxn modelId="{BD686D1A-B2DE-41A1-A33B-78924F50F3B8}" type="presParOf" srcId="{F31708B3-2F18-4FD1-9371-2D46B672BC96}" destId="{E3CFCF6D-80CD-4648-B4AE-4B7D7536C735}" srcOrd="0" destOrd="0" presId="urn:microsoft.com/office/officeart/2018/2/layout/IconCircleList"/>
    <dgm:cxn modelId="{E416C7ED-834F-4996-8B70-3111728A8582}" type="presParOf" srcId="{F31708B3-2F18-4FD1-9371-2D46B672BC96}" destId="{B59DDD67-EC8B-405B-8E3E-8ED9E60C3C77}" srcOrd="1" destOrd="0" presId="urn:microsoft.com/office/officeart/2018/2/layout/IconCircleList"/>
    <dgm:cxn modelId="{3CF3C9DE-4E87-4E27-B95A-96EA538848FA}" type="presParOf" srcId="{F31708B3-2F18-4FD1-9371-2D46B672BC96}" destId="{60C86674-576B-4B0F-9151-E8FE615AE7AA}" srcOrd="2" destOrd="0" presId="urn:microsoft.com/office/officeart/2018/2/layout/IconCircleList"/>
    <dgm:cxn modelId="{4878A1D4-D965-435E-97A4-8B3DC8A3D80A}" type="presParOf" srcId="{F31708B3-2F18-4FD1-9371-2D46B672BC96}" destId="{C0D56836-6CBD-42BD-9E1C-D2956AC45C65}" srcOrd="3" destOrd="0" presId="urn:microsoft.com/office/officeart/2018/2/layout/IconCircleList"/>
    <dgm:cxn modelId="{EB9DE0EA-CEB3-48FD-8DCC-87E37DA3E448}" type="presParOf" srcId="{EB3F8529-E452-46C9-9098-D7FD5D4C4214}" destId="{65E1526A-A703-4950-A369-5C317406C121}" srcOrd="5" destOrd="0" presId="urn:microsoft.com/office/officeart/2018/2/layout/IconCircleList"/>
    <dgm:cxn modelId="{BBACF9F0-BA37-4167-857E-5C1811A009E3}" type="presParOf" srcId="{EB3F8529-E452-46C9-9098-D7FD5D4C4214}" destId="{E3FC9D5B-6FE3-43A8-B384-670253716B8B}" srcOrd="6" destOrd="0" presId="urn:microsoft.com/office/officeart/2018/2/layout/IconCircleList"/>
    <dgm:cxn modelId="{9FD59D76-7C65-4841-87E6-62C9C8A4504E}" type="presParOf" srcId="{E3FC9D5B-6FE3-43A8-B384-670253716B8B}" destId="{02CEBBD9-E99E-4F3B-95E8-35A0819C5A73}" srcOrd="0" destOrd="0" presId="urn:microsoft.com/office/officeart/2018/2/layout/IconCircleList"/>
    <dgm:cxn modelId="{179DE2B7-B82B-4F18-8A63-4A93623C8BF1}" type="presParOf" srcId="{E3FC9D5B-6FE3-43A8-B384-670253716B8B}" destId="{8E949AB4-84A3-43BC-AD94-525B20A3061E}" srcOrd="1" destOrd="0" presId="urn:microsoft.com/office/officeart/2018/2/layout/IconCircleList"/>
    <dgm:cxn modelId="{2E8E8F22-8F31-420C-8B15-954C1FA1D633}" type="presParOf" srcId="{E3FC9D5B-6FE3-43A8-B384-670253716B8B}" destId="{F70D439E-AB76-4221-965A-AB501BE0F061}" srcOrd="2" destOrd="0" presId="urn:microsoft.com/office/officeart/2018/2/layout/IconCircleList"/>
    <dgm:cxn modelId="{B5092F51-D7CC-474A-BE57-387354F36453}" type="presParOf" srcId="{E3FC9D5B-6FE3-43A8-B384-670253716B8B}" destId="{8EDE57F7-BAF2-4CEC-9502-D2F2D05006F3}" srcOrd="3" destOrd="0" presId="urn:microsoft.com/office/officeart/2018/2/layout/IconCircleList"/>
    <dgm:cxn modelId="{1A052EB3-09D1-4C23-BD98-BCFF5FCA6283}" type="presParOf" srcId="{EB3F8529-E452-46C9-9098-D7FD5D4C4214}" destId="{8B84260C-F834-450D-A111-4AECB4646858}" srcOrd="7" destOrd="0" presId="urn:microsoft.com/office/officeart/2018/2/layout/IconCircleList"/>
    <dgm:cxn modelId="{A94588DA-6C0A-454C-97AA-3EC8831A6042}" type="presParOf" srcId="{EB3F8529-E452-46C9-9098-D7FD5D4C4214}" destId="{D98ADDEB-5C22-4992-91D3-23AC9D2000D1}" srcOrd="8" destOrd="0" presId="urn:microsoft.com/office/officeart/2018/2/layout/IconCircleList"/>
    <dgm:cxn modelId="{9D104104-D29C-4629-B218-076BB2564B14}" type="presParOf" srcId="{D98ADDEB-5C22-4992-91D3-23AC9D2000D1}" destId="{8B882DFA-1D23-437F-B39F-09C0DAC6688F}" srcOrd="0" destOrd="0" presId="urn:microsoft.com/office/officeart/2018/2/layout/IconCircleList"/>
    <dgm:cxn modelId="{9661810F-E5E9-4A3F-ACE3-8BAD0B8E95C8}" type="presParOf" srcId="{D98ADDEB-5C22-4992-91D3-23AC9D2000D1}" destId="{CEC330BB-CCF5-4A1C-B845-EDC4EF48A669}" srcOrd="1" destOrd="0" presId="urn:microsoft.com/office/officeart/2018/2/layout/IconCircleList"/>
    <dgm:cxn modelId="{7A2D5369-1B6B-4EAB-BDFD-8FFEEA56810A}" type="presParOf" srcId="{D98ADDEB-5C22-4992-91D3-23AC9D2000D1}" destId="{76058471-8DDA-494B-BA1A-519BFF5A04CB}" srcOrd="2" destOrd="0" presId="urn:microsoft.com/office/officeart/2018/2/layout/IconCircleList"/>
    <dgm:cxn modelId="{F077EC80-2A10-43B4-8799-53CE0B8F3B4C}" type="presParOf" srcId="{D98ADDEB-5C22-4992-91D3-23AC9D2000D1}" destId="{0A4FDA1D-7FF7-4897-9669-E9735D24C03E}" srcOrd="3" destOrd="0" presId="urn:microsoft.com/office/officeart/2018/2/layout/IconCircleList"/>
    <dgm:cxn modelId="{3EB4026E-DEAB-4BE7-9808-C6564B98D225}" type="presParOf" srcId="{EB3F8529-E452-46C9-9098-D7FD5D4C4214}" destId="{5A23BFEB-4B9C-4651-B83C-36DA06C20041}" srcOrd="9" destOrd="0" presId="urn:microsoft.com/office/officeart/2018/2/layout/IconCircleList"/>
    <dgm:cxn modelId="{6360705A-6397-4C92-BFE8-BCC3958AE221}" type="presParOf" srcId="{EB3F8529-E452-46C9-9098-D7FD5D4C4214}" destId="{8DD0A8ED-3D69-4CBD-96ED-08F774AB833E}" srcOrd="10" destOrd="0" presId="urn:microsoft.com/office/officeart/2018/2/layout/IconCircleList"/>
    <dgm:cxn modelId="{8A343B51-1753-4605-A497-2E1732A8CFDB}" type="presParOf" srcId="{8DD0A8ED-3D69-4CBD-96ED-08F774AB833E}" destId="{6EB3CE8C-EB0B-4288-BA0B-6C34CA4E09CA}" srcOrd="0" destOrd="0" presId="urn:microsoft.com/office/officeart/2018/2/layout/IconCircleList"/>
    <dgm:cxn modelId="{73283D0C-30D4-4668-96CF-97D601051ECC}" type="presParOf" srcId="{8DD0A8ED-3D69-4CBD-96ED-08F774AB833E}" destId="{14F67C80-BB57-4CBD-8ECA-4555F44273CC}" srcOrd="1" destOrd="0" presId="urn:microsoft.com/office/officeart/2018/2/layout/IconCircleList"/>
    <dgm:cxn modelId="{F986CA88-06E0-4F0C-A414-E03F1EE375A4}" type="presParOf" srcId="{8DD0A8ED-3D69-4CBD-96ED-08F774AB833E}" destId="{B415D75C-2F18-4C59-A817-3D44FBFBEC98}" srcOrd="2" destOrd="0" presId="urn:microsoft.com/office/officeart/2018/2/layout/IconCircleList"/>
    <dgm:cxn modelId="{30A676C7-838B-4665-BB90-8923BBAA3F0F}" type="presParOf" srcId="{8DD0A8ED-3D69-4CBD-96ED-08F774AB833E}" destId="{49EF4C5B-42A7-425D-9E1B-36FCA6DAB0A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AD4B754-C309-46F1-B009-532D3481643D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482C6FF-381B-48F1-82AE-65A0F9E555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Jim Abare – DC Power Supplies</a:t>
          </a:r>
        </a:p>
      </dgm:t>
    </dgm:pt>
    <dgm:pt modelId="{D4EA75E5-F686-4A3B-A572-BD4E9E776DC2}" type="parTrans" cxnId="{2829B4C8-C222-48BF-9FF2-A6B6D0D8873D}">
      <dgm:prSet/>
      <dgm:spPr/>
      <dgm:t>
        <a:bodyPr/>
        <a:lstStyle/>
        <a:p>
          <a:endParaRPr lang="en-US"/>
        </a:p>
      </dgm:t>
    </dgm:pt>
    <dgm:pt modelId="{8B86FB64-030C-47EC-A707-9EAD287C7BD0}" type="sibTrans" cxnId="{2829B4C8-C222-48BF-9FF2-A6B6D0D887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7EFE46-7BE5-4DA2-880E-4E7401CC89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Michael Carter, Ph.D – RF Signal Generator and Spectrum Analyzer</a:t>
          </a:r>
        </a:p>
      </dgm:t>
    </dgm:pt>
    <dgm:pt modelId="{29C2C33E-D6B1-4316-AE32-8B3C4568D5F1}" type="parTrans" cxnId="{D43C3559-E22D-4681-AA5F-A672A20B5032}">
      <dgm:prSet/>
      <dgm:spPr/>
      <dgm:t>
        <a:bodyPr/>
        <a:lstStyle/>
        <a:p>
          <a:endParaRPr lang="en-US"/>
        </a:p>
      </dgm:t>
    </dgm:pt>
    <dgm:pt modelId="{DDF89512-53D7-41CF-A7B2-53C23319C070}" type="sibTrans" cxnId="{D43C3559-E22D-4681-AA5F-A672A20B50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02FF8E5-8D59-4A03-B29B-090D677427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John Kimball – BAE Principal Electrical Engineer</a:t>
          </a:r>
        </a:p>
      </dgm:t>
    </dgm:pt>
    <dgm:pt modelId="{4C801D3C-4093-4515-861B-6B1553F5B389}" type="parTrans" cxnId="{C585DC32-8AF4-4A83-85AB-DA32B6406A31}">
      <dgm:prSet/>
      <dgm:spPr/>
      <dgm:t>
        <a:bodyPr/>
        <a:lstStyle/>
        <a:p>
          <a:endParaRPr lang="en-US"/>
        </a:p>
      </dgm:t>
    </dgm:pt>
    <dgm:pt modelId="{778191DE-A316-4C06-B132-9CF1362DB1C8}" type="sibTrans" cxnId="{C585DC32-8AF4-4A83-85AB-DA32B6406A3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E0EA21-058B-4AF1-808D-3AF0D5AB38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Julian de Zulueta – BAE Principal Electrical Engineer</a:t>
          </a:r>
        </a:p>
      </dgm:t>
    </dgm:pt>
    <dgm:pt modelId="{EB1FC949-B5D9-48C3-98A4-57C762C10379}" type="parTrans" cxnId="{CA27F126-7CEC-4F35-AD3D-BF2CC8361581}">
      <dgm:prSet/>
      <dgm:spPr/>
      <dgm:t>
        <a:bodyPr/>
        <a:lstStyle/>
        <a:p>
          <a:endParaRPr lang="en-US"/>
        </a:p>
      </dgm:t>
    </dgm:pt>
    <dgm:pt modelId="{0130D12B-37EC-48C8-A501-792AAFCAEBA9}" type="sibTrans" cxnId="{CA27F126-7CEC-4F35-AD3D-BF2CC83615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66988B5-502D-46BA-8DC3-D945F0D068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BAE – Vector Network Analyzer, Attenuator, SMA Cables</a:t>
          </a:r>
        </a:p>
      </dgm:t>
    </dgm:pt>
    <dgm:pt modelId="{3D3AA17F-FF24-49EE-9330-1407D37FFBD0}" type="parTrans" cxnId="{597F3ADF-41F9-432A-96E8-0D965150F48E}">
      <dgm:prSet/>
      <dgm:spPr/>
      <dgm:t>
        <a:bodyPr/>
        <a:lstStyle/>
        <a:p>
          <a:endParaRPr lang="en-US"/>
        </a:p>
      </dgm:t>
    </dgm:pt>
    <dgm:pt modelId="{1AEF2F94-24DB-4943-B546-37C8BFB65425}" type="sibTrans" cxnId="{597F3ADF-41F9-432A-96E8-0D965150F4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8F374E9-8114-411E-BEEC-3BE82BEC65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Mini-Circuits – Sample SYBP-2250+ Eval-board</a:t>
          </a:r>
        </a:p>
      </dgm:t>
    </dgm:pt>
    <dgm:pt modelId="{58D6AFBD-976E-4C98-A866-B5472064415A}" type="parTrans" cxnId="{F67405BF-17D3-4B23-A663-FA30EE7AA1A6}">
      <dgm:prSet/>
      <dgm:spPr/>
      <dgm:t>
        <a:bodyPr/>
        <a:lstStyle/>
        <a:p>
          <a:endParaRPr lang="en-US"/>
        </a:p>
      </dgm:t>
    </dgm:pt>
    <dgm:pt modelId="{15325D02-07C9-4C0B-B8EC-CBFB78F9159C}" type="sibTrans" cxnId="{F67405BF-17D3-4B23-A663-FA30EE7AA1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3AE7FB-A854-4ACB-880C-EB8F8ADA92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Qorvo – Sample QPA2237 Eval-board</a:t>
          </a:r>
        </a:p>
      </dgm:t>
    </dgm:pt>
    <dgm:pt modelId="{64283552-554D-49AB-9025-85E9DC98BAD7}" type="parTrans" cxnId="{CAE3AFF0-5D73-45E2-8F2D-0005930049A1}">
      <dgm:prSet/>
      <dgm:spPr/>
      <dgm:t>
        <a:bodyPr/>
        <a:lstStyle/>
        <a:p>
          <a:endParaRPr lang="en-US"/>
        </a:p>
      </dgm:t>
    </dgm:pt>
    <dgm:pt modelId="{A9CFD526-BACB-4F9C-856C-2C7C1601D1FD}" type="sibTrans" cxnId="{CAE3AFF0-5D73-45E2-8F2D-0005930049A1}">
      <dgm:prSet/>
      <dgm:spPr/>
      <dgm:t>
        <a:bodyPr/>
        <a:lstStyle/>
        <a:p>
          <a:endParaRPr lang="en-US"/>
        </a:p>
      </dgm:t>
    </dgm:pt>
    <dgm:pt modelId="{8056C816-D611-423C-B651-5C54B6254A13}" type="pres">
      <dgm:prSet presAssocID="{7AD4B754-C309-46F1-B009-532D3481643D}" presName="root" presStyleCnt="0">
        <dgm:presLayoutVars>
          <dgm:dir/>
          <dgm:resizeHandles val="exact"/>
        </dgm:presLayoutVars>
      </dgm:prSet>
      <dgm:spPr/>
    </dgm:pt>
    <dgm:pt modelId="{6561146B-A653-4595-8F6F-3ABB652B0194}" type="pres">
      <dgm:prSet presAssocID="{7AD4B754-C309-46F1-B009-532D3481643D}" presName="container" presStyleCnt="0">
        <dgm:presLayoutVars>
          <dgm:dir/>
          <dgm:resizeHandles val="exact"/>
        </dgm:presLayoutVars>
      </dgm:prSet>
      <dgm:spPr/>
    </dgm:pt>
    <dgm:pt modelId="{50080A0B-935B-4F5A-88AC-34AE2B908FAB}" type="pres">
      <dgm:prSet presAssocID="{B482C6FF-381B-48F1-82AE-65A0F9E555E4}" presName="compNode" presStyleCnt="0"/>
      <dgm:spPr/>
    </dgm:pt>
    <dgm:pt modelId="{F715ACAA-D925-466C-A5CF-DB5A193F2012}" type="pres">
      <dgm:prSet presAssocID="{B482C6FF-381B-48F1-82AE-65A0F9E555E4}" presName="iconBgRect" presStyleLbl="bgShp" presStyleIdx="0" presStyleCnt="7"/>
      <dgm:spPr/>
    </dgm:pt>
    <dgm:pt modelId="{0236A8A9-114A-428C-B6A9-B12E7AC73148}" type="pres">
      <dgm:prSet presAssocID="{B482C6FF-381B-48F1-82AE-65A0F9E555E4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BDEE165B-7960-4AB2-BD02-EC8A232663B8}" type="pres">
      <dgm:prSet presAssocID="{B482C6FF-381B-48F1-82AE-65A0F9E555E4}" presName="spaceRect" presStyleCnt="0"/>
      <dgm:spPr/>
    </dgm:pt>
    <dgm:pt modelId="{741DF407-D8AB-4224-922A-2BDF925EFCF1}" type="pres">
      <dgm:prSet presAssocID="{B482C6FF-381B-48F1-82AE-65A0F9E555E4}" presName="textRect" presStyleLbl="revTx" presStyleIdx="0" presStyleCnt="7">
        <dgm:presLayoutVars>
          <dgm:chMax val="1"/>
          <dgm:chPref val="1"/>
        </dgm:presLayoutVars>
      </dgm:prSet>
      <dgm:spPr/>
    </dgm:pt>
    <dgm:pt modelId="{DB5AA554-6D47-47FB-90DF-6628F3706C7B}" type="pres">
      <dgm:prSet presAssocID="{8B86FB64-030C-47EC-A707-9EAD287C7BD0}" presName="sibTrans" presStyleLbl="sibTrans2D1" presStyleIdx="0" presStyleCnt="0"/>
      <dgm:spPr/>
    </dgm:pt>
    <dgm:pt modelId="{33EF38E8-EC88-430C-9BC4-E127519152A0}" type="pres">
      <dgm:prSet presAssocID="{4F7EFE46-7BE5-4DA2-880E-4E7401CC89D5}" presName="compNode" presStyleCnt="0"/>
      <dgm:spPr/>
    </dgm:pt>
    <dgm:pt modelId="{F8EB7BCC-91DB-4026-A50D-736D2700E41E}" type="pres">
      <dgm:prSet presAssocID="{4F7EFE46-7BE5-4DA2-880E-4E7401CC89D5}" presName="iconBgRect" presStyleLbl="bgShp" presStyleIdx="1" presStyleCnt="7"/>
      <dgm:spPr/>
    </dgm:pt>
    <dgm:pt modelId="{1DD4D296-F89D-4A31-BA77-081138E647F9}" type="pres">
      <dgm:prSet presAssocID="{4F7EFE46-7BE5-4DA2-880E-4E7401CC89D5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379E344F-629A-4C6C-9512-C87459B51F2B}" type="pres">
      <dgm:prSet presAssocID="{4F7EFE46-7BE5-4DA2-880E-4E7401CC89D5}" presName="spaceRect" presStyleCnt="0"/>
      <dgm:spPr/>
    </dgm:pt>
    <dgm:pt modelId="{6AEC75D5-B461-4A01-8B7F-DE5EF0A38F35}" type="pres">
      <dgm:prSet presAssocID="{4F7EFE46-7BE5-4DA2-880E-4E7401CC89D5}" presName="textRect" presStyleLbl="revTx" presStyleIdx="1" presStyleCnt="7">
        <dgm:presLayoutVars>
          <dgm:chMax val="1"/>
          <dgm:chPref val="1"/>
        </dgm:presLayoutVars>
      </dgm:prSet>
      <dgm:spPr/>
    </dgm:pt>
    <dgm:pt modelId="{D1EDF471-EDDC-4425-B175-65C79CA6589B}" type="pres">
      <dgm:prSet presAssocID="{DDF89512-53D7-41CF-A7B2-53C23319C070}" presName="sibTrans" presStyleLbl="sibTrans2D1" presStyleIdx="0" presStyleCnt="0"/>
      <dgm:spPr/>
    </dgm:pt>
    <dgm:pt modelId="{BC746AC5-735C-4E83-AFD6-BC4E15F42BE3}" type="pres">
      <dgm:prSet presAssocID="{802FF8E5-8D59-4A03-B29B-090D6774274A}" presName="compNode" presStyleCnt="0"/>
      <dgm:spPr/>
    </dgm:pt>
    <dgm:pt modelId="{275E2FD3-1C67-4506-BBE4-118EE6E71FD7}" type="pres">
      <dgm:prSet presAssocID="{802FF8E5-8D59-4A03-B29B-090D6774274A}" presName="iconBgRect" presStyleLbl="bgShp" presStyleIdx="2" presStyleCnt="7"/>
      <dgm:spPr/>
    </dgm:pt>
    <dgm:pt modelId="{D4E0E961-CCEE-489C-B522-ABE19605A6B4}" type="pres">
      <dgm:prSet presAssocID="{802FF8E5-8D59-4A03-B29B-090D6774274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512D73AB-1667-4600-A2B7-3AE428820AF0}" type="pres">
      <dgm:prSet presAssocID="{802FF8E5-8D59-4A03-B29B-090D6774274A}" presName="spaceRect" presStyleCnt="0"/>
      <dgm:spPr/>
    </dgm:pt>
    <dgm:pt modelId="{B2902DA8-6B2E-4E53-8F76-AC522B1B8A68}" type="pres">
      <dgm:prSet presAssocID="{802FF8E5-8D59-4A03-B29B-090D6774274A}" presName="textRect" presStyleLbl="revTx" presStyleIdx="2" presStyleCnt="7">
        <dgm:presLayoutVars>
          <dgm:chMax val="1"/>
          <dgm:chPref val="1"/>
        </dgm:presLayoutVars>
      </dgm:prSet>
      <dgm:spPr/>
    </dgm:pt>
    <dgm:pt modelId="{7B924E2A-1B67-4F43-AAC9-8C06A5BE52F2}" type="pres">
      <dgm:prSet presAssocID="{778191DE-A316-4C06-B132-9CF1362DB1C8}" presName="sibTrans" presStyleLbl="sibTrans2D1" presStyleIdx="0" presStyleCnt="0"/>
      <dgm:spPr/>
    </dgm:pt>
    <dgm:pt modelId="{6FFC23BB-F0D2-45B5-A2BF-239957600D56}" type="pres">
      <dgm:prSet presAssocID="{77E0EA21-058B-4AF1-808D-3AF0D5AB38D1}" presName="compNode" presStyleCnt="0"/>
      <dgm:spPr/>
    </dgm:pt>
    <dgm:pt modelId="{111C785A-575F-4AB6-A7CF-8D2324D0FB53}" type="pres">
      <dgm:prSet presAssocID="{77E0EA21-058B-4AF1-808D-3AF0D5AB38D1}" presName="iconBgRect" presStyleLbl="bgShp" presStyleIdx="3" presStyleCnt="7"/>
      <dgm:spPr/>
    </dgm:pt>
    <dgm:pt modelId="{56086108-43F9-45C1-852D-F2AA5E2F7B8A}" type="pres">
      <dgm:prSet presAssocID="{77E0EA21-058B-4AF1-808D-3AF0D5AB38D1}" presName="iconRect" presStyleLbl="node1" presStyleIdx="3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DF04D7B6-22A7-4621-B710-24689E8D1EE9}" type="pres">
      <dgm:prSet presAssocID="{77E0EA21-058B-4AF1-808D-3AF0D5AB38D1}" presName="spaceRect" presStyleCnt="0"/>
      <dgm:spPr/>
    </dgm:pt>
    <dgm:pt modelId="{CF916FBF-6CF5-4A06-9BCE-70FB7C32DAF2}" type="pres">
      <dgm:prSet presAssocID="{77E0EA21-058B-4AF1-808D-3AF0D5AB38D1}" presName="textRect" presStyleLbl="revTx" presStyleIdx="3" presStyleCnt="7">
        <dgm:presLayoutVars>
          <dgm:chMax val="1"/>
          <dgm:chPref val="1"/>
        </dgm:presLayoutVars>
      </dgm:prSet>
      <dgm:spPr/>
    </dgm:pt>
    <dgm:pt modelId="{909DFBEB-8037-4C0F-A839-DD61DC6B5501}" type="pres">
      <dgm:prSet presAssocID="{0130D12B-37EC-48C8-A501-792AAFCAEBA9}" presName="sibTrans" presStyleLbl="sibTrans2D1" presStyleIdx="0" presStyleCnt="0"/>
      <dgm:spPr/>
    </dgm:pt>
    <dgm:pt modelId="{BB9B1C1D-9850-45B6-82AB-AB55D92ACD3F}" type="pres">
      <dgm:prSet presAssocID="{866988B5-502D-46BA-8DC3-D945F0D06890}" presName="compNode" presStyleCnt="0"/>
      <dgm:spPr/>
    </dgm:pt>
    <dgm:pt modelId="{0BA41B8C-634A-4778-AFAA-F138FAB9FD62}" type="pres">
      <dgm:prSet presAssocID="{866988B5-502D-46BA-8DC3-D945F0D06890}" presName="iconBgRect" presStyleLbl="bgShp" presStyleIdx="4" presStyleCnt="7"/>
      <dgm:spPr/>
    </dgm:pt>
    <dgm:pt modelId="{641D7BB8-26FC-4862-9588-D216CB629A5E}" type="pres">
      <dgm:prSet presAssocID="{866988B5-502D-46BA-8DC3-D945F0D06890}" presName="iconRect" presStyleLbl="node1" presStyleIdx="4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 dish"/>
        </a:ext>
      </dgm:extLst>
    </dgm:pt>
    <dgm:pt modelId="{1E29944A-700A-44DD-BC46-4FE42818718A}" type="pres">
      <dgm:prSet presAssocID="{866988B5-502D-46BA-8DC3-D945F0D06890}" presName="spaceRect" presStyleCnt="0"/>
      <dgm:spPr/>
    </dgm:pt>
    <dgm:pt modelId="{4F84D9DF-56D4-421B-87A7-0D9A892852F7}" type="pres">
      <dgm:prSet presAssocID="{866988B5-502D-46BA-8DC3-D945F0D06890}" presName="textRect" presStyleLbl="revTx" presStyleIdx="4" presStyleCnt="7">
        <dgm:presLayoutVars>
          <dgm:chMax val="1"/>
          <dgm:chPref val="1"/>
        </dgm:presLayoutVars>
      </dgm:prSet>
      <dgm:spPr/>
    </dgm:pt>
    <dgm:pt modelId="{67CE02C0-4453-444C-974E-D2DDA4204DAC}" type="pres">
      <dgm:prSet presAssocID="{1AEF2F94-24DB-4943-B546-37C8BFB65425}" presName="sibTrans" presStyleLbl="sibTrans2D1" presStyleIdx="0" presStyleCnt="0"/>
      <dgm:spPr/>
    </dgm:pt>
    <dgm:pt modelId="{777AC75C-272C-4321-B4CC-E3A5A6615047}" type="pres">
      <dgm:prSet presAssocID="{48F374E9-8114-411E-BEEC-3BE82BEC65ED}" presName="compNode" presStyleCnt="0"/>
      <dgm:spPr/>
    </dgm:pt>
    <dgm:pt modelId="{F286CC08-8F45-4FA9-AF42-1059678EBBAF}" type="pres">
      <dgm:prSet presAssocID="{48F374E9-8114-411E-BEEC-3BE82BEC65ED}" presName="iconBgRect" presStyleLbl="bgShp" presStyleIdx="5" presStyleCnt="7"/>
      <dgm:spPr/>
    </dgm:pt>
    <dgm:pt modelId="{88BEE06D-18A7-41E7-AA26-B0F8205927B7}" type="pres">
      <dgm:prSet presAssocID="{48F374E9-8114-411E-BEEC-3BE82BEC65ED}" presName="iconRect" presStyleLbl="node1" presStyleIdx="5" presStyleCnt="7" custLinFactNeighborX="-6567" custLinFactNeighborY="-218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2B9ABB01-5408-4493-996E-B98F5EF50F03}" type="pres">
      <dgm:prSet presAssocID="{48F374E9-8114-411E-BEEC-3BE82BEC65ED}" presName="spaceRect" presStyleCnt="0"/>
      <dgm:spPr/>
    </dgm:pt>
    <dgm:pt modelId="{DEC76036-1BE9-4FEA-8C30-0E7C91723FED}" type="pres">
      <dgm:prSet presAssocID="{48F374E9-8114-411E-BEEC-3BE82BEC65ED}" presName="textRect" presStyleLbl="revTx" presStyleIdx="5" presStyleCnt="7">
        <dgm:presLayoutVars>
          <dgm:chMax val="1"/>
          <dgm:chPref val="1"/>
        </dgm:presLayoutVars>
      </dgm:prSet>
      <dgm:spPr/>
    </dgm:pt>
    <dgm:pt modelId="{C63B3BF9-855E-4D93-B578-84FC8B7A34F9}" type="pres">
      <dgm:prSet presAssocID="{15325D02-07C9-4C0B-B8EC-CBFB78F9159C}" presName="sibTrans" presStyleLbl="sibTrans2D1" presStyleIdx="0" presStyleCnt="0"/>
      <dgm:spPr/>
    </dgm:pt>
    <dgm:pt modelId="{52D82481-27E1-4F9C-A673-A5C252783AE0}" type="pres">
      <dgm:prSet presAssocID="{4F3AE7FB-A854-4ACB-880C-EB8F8ADA9279}" presName="compNode" presStyleCnt="0"/>
      <dgm:spPr/>
    </dgm:pt>
    <dgm:pt modelId="{4F58DA08-6A70-4A52-B7DE-33F992FB00B6}" type="pres">
      <dgm:prSet presAssocID="{4F3AE7FB-A854-4ACB-880C-EB8F8ADA9279}" presName="iconBgRect" presStyleLbl="bgShp" presStyleIdx="6" presStyleCnt="7"/>
      <dgm:spPr/>
    </dgm:pt>
    <dgm:pt modelId="{C78D9205-76A6-4BF9-AD26-95A57E695AA0}" type="pres">
      <dgm:prSet presAssocID="{4F3AE7FB-A854-4ACB-880C-EB8F8ADA9279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4FE4600-E9AB-446A-9B8C-3037D9006BBB}" type="pres">
      <dgm:prSet presAssocID="{4F3AE7FB-A854-4ACB-880C-EB8F8ADA9279}" presName="spaceRect" presStyleCnt="0"/>
      <dgm:spPr/>
    </dgm:pt>
    <dgm:pt modelId="{A0BA8611-1C86-4DDD-9B8F-1D7D5FF0DC89}" type="pres">
      <dgm:prSet presAssocID="{4F3AE7FB-A854-4ACB-880C-EB8F8ADA927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57565802-87A7-43F1-97D9-1803E35521B9}" type="presOf" srcId="{48F374E9-8114-411E-BEEC-3BE82BEC65ED}" destId="{DEC76036-1BE9-4FEA-8C30-0E7C91723FED}" srcOrd="0" destOrd="0" presId="urn:microsoft.com/office/officeart/2018/2/layout/IconCircleList"/>
    <dgm:cxn modelId="{6555B304-FF9C-4529-B1A6-8A126035A690}" type="presOf" srcId="{B482C6FF-381B-48F1-82AE-65A0F9E555E4}" destId="{741DF407-D8AB-4224-922A-2BDF925EFCF1}" srcOrd="0" destOrd="0" presId="urn:microsoft.com/office/officeart/2018/2/layout/IconCircleList"/>
    <dgm:cxn modelId="{503E2F0F-DDC7-4899-A7F3-587C231EFCA5}" type="presOf" srcId="{866988B5-502D-46BA-8DC3-D945F0D06890}" destId="{4F84D9DF-56D4-421B-87A7-0D9A892852F7}" srcOrd="0" destOrd="0" presId="urn:microsoft.com/office/officeart/2018/2/layout/IconCircleList"/>
    <dgm:cxn modelId="{30F04511-7FB5-4E99-BAA4-EC29977D5937}" type="presOf" srcId="{778191DE-A316-4C06-B132-9CF1362DB1C8}" destId="{7B924E2A-1B67-4F43-AAC9-8C06A5BE52F2}" srcOrd="0" destOrd="0" presId="urn:microsoft.com/office/officeart/2018/2/layout/IconCircleList"/>
    <dgm:cxn modelId="{CA27F126-7CEC-4F35-AD3D-BF2CC8361581}" srcId="{7AD4B754-C309-46F1-B009-532D3481643D}" destId="{77E0EA21-058B-4AF1-808D-3AF0D5AB38D1}" srcOrd="3" destOrd="0" parTransId="{EB1FC949-B5D9-48C3-98A4-57C762C10379}" sibTransId="{0130D12B-37EC-48C8-A501-792AAFCAEBA9}"/>
    <dgm:cxn modelId="{C585DC32-8AF4-4A83-85AB-DA32B6406A31}" srcId="{7AD4B754-C309-46F1-B009-532D3481643D}" destId="{802FF8E5-8D59-4A03-B29B-090D6774274A}" srcOrd="2" destOrd="0" parTransId="{4C801D3C-4093-4515-861B-6B1553F5B389}" sibTransId="{778191DE-A316-4C06-B132-9CF1362DB1C8}"/>
    <dgm:cxn modelId="{D318E661-5009-4E04-AAA7-68E75DBC2FA5}" type="presOf" srcId="{4F3AE7FB-A854-4ACB-880C-EB8F8ADA9279}" destId="{A0BA8611-1C86-4DDD-9B8F-1D7D5FF0DC89}" srcOrd="0" destOrd="0" presId="urn:microsoft.com/office/officeart/2018/2/layout/IconCircleList"/>
    <dgm:cxn modelId="{4EB7F667-9671-467E-AADF-5EDD4417F3CC}" type="presOf" srcId="{0130D12B-37EC-48C8-A501-792AAFCAEBA9}" destId="{909DFBEB-8037-4C0F-A839-DD61DC6B5501}" srcOrd="0" destOrd="0" presId="urn:microsoft.com/office/officeart/2018/2/layout/IconCircleList"/>
    <dgm:cxn modelId="{271F3C4A-09DA-4CBC-AA99-F1D6EED38F3F}" type="presOf" srcId="{4F7EFE46-7BE5-4DA2-880E-4E7401CC89D5}" destId="{6AEC75D5-B461-4A01-8B7F-DE5EF0A38F35}" srcOrd="0" destOrd="0" presId="urn:microsoft.com/office/officeart/2018/2/layout/IconCircleList"/>
    <dgm:cxn modelId="{431CA258-E2DA-4951-B4B0-A9785DCECA33}" type="presOf" srcId="{1AEF2F94-24DB-4943-B546-37C8BFB65425}" destId="{67CE02C0-4453-444C-974E-D2DDA4204DAC}" srcOrd="0" destOrd="0" presId="urn:microsoft.com/office/officeart/2018/2/layout/IconCircleList"/>
    <dgm:cxn modelId="{D43C3559-E22D-4681-AA5F-A672A20B5032}" srcId="{7AD4B754-C309-46F1-B009-532D3481643D}" destId="{4F7EFE46-7BE5-4DA2-880E-4E7401CC89D5}" srcOrd="1" destOrd="0" parTransId="{29C2C33E-D6B1-4316-AE32-8B3C4568D5F1}" sibTransId="{DDF89512-53D7-41CF-A7B2-53C23319C070}"/>
    <dgm:cxn modelId="{4E13E48D-36DE-410C-AD63-591BC1C93397}" type="presOf" srcId="{77E0EA21-058B-4AF1-808D-3AF0D5AB38D1}" destId="{CF916FBF-6CF5-4A06-9BCE-70FB7C32DAF2}" srcOrd="0" destOrd="0" presId="urn:microsoft.com/office/officeart/2018/2/layout/IconCircleList"/>
    <dgm:cxn modelId="{4A65F5AC-8835-4A97-92E9-9E5BFFA0B034}" type="presOf" srcId="{8B86FB64-030C-47EC-A707-9EAD287C7BD0}" destId="{DB5AA554-6D47-47FB-90DF-6628F3706C7B}" srcOrd="0" destOrd="0" presId="urn:microsoft.com/office/officeart/2018/2/layout/IconCircleList"/>
    <dgm:cxn modelId="{6B8D05B3-47F7-4F9D-8335-02E65793CAB7}" type="presOf" srcId="{802FF8E5-8D59-4A03-B29B-090D6774274A}" destId="{B2902DA8-6B2E-4E53-8F76-AC522B1B8A68}" srcOrd="0" destOrd="0" presId="urn:microsoft.com/office/officeart/2018/2/layout/IconCircleList"/>
    <dgm:cxn modelId="{84A0D7BD-90F6-4A6D-B1C2-98DCBC4988FA}" type="presOf" srcId="{DDF89512-53D7-41CF-A7B2-53C23319C070}" destId="{D1EDF471-EDDC-4425-B175-65C79CA6589B}" srcOrd="0" destOrd="0" presId="urn:microsoft.com/office/officeart/2018/2/layout/IconCircleList"/>
    <dgm:cxn modelId="{F67405BF-17D3-4B23-A663-FA30EE7AA1A6}" srcId="{7AD4B754-C309-46F1-B009-532D3481643D}" destId="{48F374E9-8114-411E-BEEC-3BE82BEC65ED}" srcOrd="5" destOrd="0" parTransId="{58D6AFBD-976E-4C98-A866-B5472064415A}" sibTransId="{15325D02-07C9-4C0B-B8EC-CBFB78F9159C}"/>
    <dgm:cxn modelId="{2829B4C8-C222-48BF-9FF2-A6B6D0D8873D}" srcId="{7AD4B754-C309-46F1-B009-532D3481643D}" destId="{B482C6FF-381B-48F1-82AE-65A0F9E555E4}" srcOrd="0" destOrd="0" parTransId="{D4EA75E5-F686-4A3B-A572-BD4E9E776DC2}" sibTransId="{8B86FB64-030C-47EC-A707-9EAD287C7BD0}"/>
    <dgm:cxn modelId="{E571D3D8-7081-4C8C-93E7-EEA2487906B3}" type="presOf" srcId="{7AD4B754-C309-46F1-B009-532D3481643D}" destId="{8056C816-D611-423C-B651-5C54B6254A13}" srcOrd="0" destOrd="0" presId="urn:microsoft.com/office/officeart/2018/2/layout/IconCircleList"/>
    <dgm:cxn modelId="{597F3ADF-41F9-432A-96E8-0D965150F48E}" srcId="{7AD4B754-C309-46F1-B009-532D3481643D}" destId="{866988B5-502D-46BA-8DC3-D945F0D06890}" srcOrd="4" destOrd="0" parTransId="{3D3AA17F-FF24-49EE-9330-1407D37FFBD0}" sibTransId="{1AEF2F94-24DB-4943-B546-37C8BFB65425}"/>
    <dgm:cxn modelId="{15A24EE8-5C69-4425-A049-89FBA17B2742}" type="presOf" srcId="{15325D02-07C9-4C0B-B8EC-CBFB78F9159C}" destId="{C63B3BF9-855E-4D93-B578-84FC8B7A34F9}" srcOrd="0" destOrd="0" presId="urn:microsoft.com/office/officeart/2018/2/layout/IconCircleList"/>
    <dgm:cxn modelId="{CAE3AFF0-5D73-45E2-8F2D-0005930049A1}" srcId="{7AD4B754-C309-46F1-B009-532D3481643D}" destId="{4F3AE7FB-A854-4ACB-880C-EB8F8ADA9279}" srcOrd="6" destOrd="0" parTransId="{64283552-554D-49AB-9025-85E9DC98BAD7}" sibTransId="{A9CFD526-BACB-4F9C-856C-2C7C1601D1FD}"/>
    <dgm:cxn modelId="{F1A10E1E-14BD-47A9-9FF6-3F29287315A9}" type="presParOf" srcId="{8056C816-D611-423C-B651-5C54B6254A13}" destId="{6561146B-A653-4595-8F6F-3ABB652B0194}" srcOrd="0" destOrd="0" presId="urn:microsoft.com/office/officeart/2018/2/layout/IconCircleList"/>
    <dgm:cxn modelId="{073FF774-F05F-4EFC-8432-37884D6B6C21}" type="presParOf" srcId="{6561146B-A653-4595-8F6F-3ABB652B0194}" destId="{50080A0B-935B-4F5A-88AC-34AE2B908FAB}" srcOrd="0" destOrd="0" presId="urn:microsoft.com/office/officeart/2018/2/layout/IconCircleList"/>
    <dgm:cxn modelId="{7CE01E7C-EA24-4217-B0CB-06E3682C03B9}" type="presParOf" srcId="{50080A0B-935B-4F5A-88AC-34AE2B908FAB}" destId="{F715ACAA-D925-466C-A5CF-DB5A193F2012}" srcOrd="0" destOrd="0" presId="urn:microsoft.com/office/officeart/2018/2/layout/IconCircleList"/>
    <dgm:cxn modelId="{E7442A79-035E-4B60-9442-BBBF22E7BFA4}" type="presParOf" srcId="{50080A0B-935B-4F5A-88AC-34AE2B908FAB}" destId="{0236A8A9-114A-428C-B6A9-B12E7AC73148}" srcOrd="1" destOrd="0" presId="urn:microsoft.com/office/officeart/2018/2/layout/IconCircleList"/>
    <dgm:cxn modelId="{222C3816-5583-449E-91D7-E1601C0F5C8D}" type="presParOf" srcId="{50080A0B-935B-4F5A-88AC-34AE2B908FAB}" destId="{BDEE165B-7960-4AB2-BD02-EC8A232663B8}" srcOrd="2" destOrd="0" presId="urn:microsoft.com/office/officeart/2018/2/layout/IconCircleList"/>
    <dgm:cxn modelId="{71E40C73-4033-4428-9512-407EB7338BA0}" type="presParOf" srcId="{50080A0B-935B-4F5A-88AC-34AE2B908FAB}" destId="{741DF407-D8AB-4224-922A-2BDF925EFCF1}" srcOrd="3" destOrd="0" presId="urn:microsoft.com/office/officeart/2018/2/layout/IconCircleList"/>
    <dgm:cxn modelId="{21D9F46F-D72F-4074-B13B-6E747417FBB3}" type="presParOf" srcId="{6561146B-A653-4595-8F6F-3ABB652B0194}" destId="{DB5AA554-6D47-47FB-90DF-6628F3706C7B}" srcOrd="1" destOrd="0" presId="urn:microsoft.com/office/officeart/2018/2/layout/IconCircleList"/>
    <dgm:cxn modelId="{BD72BE15-44A8-4E12-AF5F-F4CE7701A8ED}" type="presParOf" srcId="{6561146B-A653-4595-8F6F-3ABB652B0194}" destId="{33EF38E8-EC88-430C-9BC4-E127519152A0}" srcOrd="2" destOrd="0" presId="urn:microsoft.com/office/officeart/2018/2/layout/IconCircleList"/>
    <dgm:cxn modelId="{78C659EB-3615-4D47-945D-8D4B1C0F947E}" type="presParOf" srcId="{33EF38E8-EC88-430C-9BC4-E127519152A0}" destId="{F8EB7BCC-91DB-4026-A50D-736D2700E41E}" srcOrd="0" destOrd="0" presId="urn:microsoft.com/office/officeart/2018/2/layout/IconCircleList"/>
    <dgm:cxn modelId="{F0AAB4A2-2442-4E58-B324-3390A4C4FD87}" type="presParOf" srcId="{33EF38E8-EC88-430C-9BC4-E127519152A0}" destId="{1DD4D296-F89D-4A31-BA77-081138E647F9}" srcOrd="1" destOrd="0" presId="urn:microsoft.com/office/officeart/2018/2/layout/IconCircleList"/>
    <dgm:cxn modelId="{7ABE72B5-CE4E-4D95-B120-F005C3BC4262}" type="presParOf" srcId="{33EF38E8-EC88-430C-9BC4-E127519152A0}" destId="{379E344F-629A-4C6C-9512-C87459B51F2B}" srcOrd="2" destOrd="0" presId="urn:microsoft.com/office/officeart/2018/2/layout/IconCircleList"/>
    <dgm:cxn modelId="{BDDDA7B9-B618-41C9-9D89-DE67F49B661B}" type="presParOf" srcId="{33EF38E8-EC88-430C-9BC4-E127519152A0}" destId="{6AEC75D5-B461-4A01-8B7F-DE5EF0A38F35}" srcOrd="3" destOrd="0" presId="urn:microsoft.com/office/officeart/2018/2/layout/IconCircleList"/>
    <dgm:cxn modelId="{22FC6B33-AC61-4C46-B374-59AF0E720DFA}" type="presParOf" srcId="{6561146B-A653-4595-8F6F-3ABB652B0194}" destId="{D1EDF471-EDDC-4425-B175-65C79CA6589B}" srcOrd="3" destOrd="0" presId="urn:microsoft.com/office/officeart/2018/2/layout/IconCircleList"/>
    <dgm:cxn modelId="{C0C8D11D-7613-48A6-80C3-204B09BB7348}" type="presParOf" srcId="{6561146B-A653-4595-8F6F-3ABB652B0194}" destId="{BC746AC5-735C-4E83-AFD6-BC4E15F42BE3}" srcOrd="4" destOrd="0" presId="urn:microsoft.com/office/officeart/2018/2/layout/IconCircleList"/>
    <dgm:cxn modelId="{F38A8031-0ABB-40AD-89CE-8E7A79D10458}" type="presParOf" srcId="{BC746AC5-735C-4E83-AFD6-BC4E15F42BE3}" destId="{275E2FD3-1C67-4506-BBE4-118EE6E71FD7}" srcOrd="0" destOrd="0" presId="urn:microsoft.com/office/officeart/2018/2/layout/IconCircleList"/>
    <dgm:cxn modelId="{1B6A8012-8AC9-43F0-875F-A3488B3EAD9B}" type="presParOf" srcId="{BC746AC5-735C-4E83-AFD6-BC4E15F42BE3}" destId="{D4E0E961-CCEE-489C-B522-ABE19605A6B4}" srcOrd="1" destOrd="0" presId="urn:microsoft.com/office/officeart/2018/2/layout/IconCircleList"/>
    <dgm:cxn modelId="{EA0C2571-A17E-4572-834A-E998D8215F44}" type="presParOf" srcId="{BC746AC5-735C-4E83-AFD6-BC4E15F42BE3}" destId="{512D73AB-1667-4600-A2B7-3AE428820AF0}" srcOrd="2" destOrd="0" presId="urn:microsoft.com/office/officeart/2018/2/layout/IconCircleList"/>
    <dgm:cxn modelId="{3157034C-9369-48DD-8C57-F3177C139886}" type="presParOf" srcId="{BC746AC5-735C-4E83-AFD6-BC4E15F42BE3}" destId="{B2902DA8-6B2E-4E53-8F76-AC522B1B8A68}" srcOrd="3" destOrd="0" presId="urn:microsoft.com/office/officeart/2018/2/layout/IconCircleList"/>
    <dgm:cxn modelId="{BBF58E88-55E9-49D5-9FA3-7CE256A434BB}" type="presParOf" srcId="{6561146B-A653-4595-8F6F-3ABB652B0194}" destId="{7B924E2A-1B67-4F43-AAC9-8C06A5BE52F2}" srcOrd="5" destOrd="0" presId="urn:microsoft.com/office/officeart/2018/2/layout/IconCircleList"/>
    <dgm:cxn modelId="{AB51AA13-0FF9-4DCC-88FF-9AF3BCB231C7}" type="presParOf" srcId="{6561146B-A653-4595-8F6F-3ABB652B0194}" destId="{6FFC23BB-F0D2-45B5-A2BF-239957600D56}" srcOrd="6" destOrd="0" presId="urn:microsoft.com/office/officeart/2018/2/layout/IconCircleList"/>
    <dgm:cxn modelId="{5EDCBEBC-DBDA-494A-96D0-DE4F8FAF6544}" type="presParOf" srcId="{6FFC23BB-F0D2-45B5-A2BF-239957600D56}" destId="{111C785A-575F-4AB6-A7CF-8D2324D0FB53}" srcOrd="0" destOrd="0" presId="urn:microsoft.com/office/officeart/2018/2/layout/IconCircleList"/>
    <dgm:cxn modelId="{030C0CC8-E4AF-4CCF-A6C5-A17188960891}" type="presParOf" srcId="{6FFC23BB-F0D2-45B5-A2BF-239957600D56}" destId="{56086108-43F9-45C1-852D-F2AA5E2F7B8A}" srcOrd="1" destOrd="0" presId="urn:microsoft.com/office/officeart/2018/2/layout/IconCircleList"/>
    <dgm:cxn modelId="{23A77C83-DF70-4FFC-9007-6E169D79B8EA}" type="presParOf" srcId="{6FFC23BB-F0D2-45B5-A2BF-239957600D56}" destId="{DF04D7B6-22A7-4621-B710-24689E8D1EE9}" srcOrd="2" destOrd="0" presId="urn:microsoft.com/office/officeart/2018/2/layout/IconCircleList"/>
    <dgm:cxn modelId="{AE032FB2-45A7-4872-8D3D-3D9983854942}" type="presParOf" srcId="{6FFC23BB-F0D2-45B5-A2BF-239957600D56}" destId="{CF916FBF-6CF5-4A06-9BCE-70FB7C32DAF2}" srcOrd="3" destOrd="0" presId="urn:microsoft.com/office/officeart/2018/2/layout/IconCircleList"/>
    <dgm:cxn modelId="{78230AC9-DB60-40AA-BE48-039B7EF08FED}" type="presParOf" srcId="{6561146B-A653-4595-8F6F-3ABB652B0194}" destId="{909DFBEB-8037-4C0F-A839-DD61DC6B5501}" srcOrd="7" destOrd="0" presId="urn:microsoft.com/office/officeart/2018/2/layout/IconCircleList"/>
    <dgm:cxn modelId="{3921F080-D944-406E-9FEF-F517263BE067}" type="presParOf" srcId="{6561146B-A653-4595-8F6F-3ABB652B0194}" destId="{BB9B1C1D-9850-45B6-82AB-AB55D92ACD3F}" srcOrd="8" destOrd="0" presId="urn:microsoft.com/office/officeart/2018/2/layout/IconCircleList"/>
    <dgm:cxn modelId="{06B99C57-3198-4C83-8689-E9376685E441}" type="presParOf" srcId="{BB9B1C1D-9850-45B6-82AB-AB55D92ACD3F}" destId="{0BA41B8C-634A-4778-AFAA-F138FAB9FD62}" srcOrd="0" destOrd="0" presId="urn:microsoft.com/office/officeart/2018/2/layout/IconCircleList"/>
    <dgm:cxn modelId="{03BF1E33-06D7-4A50-8D42-BA9C1CEF0448}" type="presParOf" srcId="{BB9B1C1D-9850-45B6-82AB-AB55D92ACD3F}" destId="{641D7BB8-26FC-4862-9588-D216CB629A5E}" srcOrd="1" destOrd="0" presId="urn:microsoft.com/office/officeart/2018/2/layout/IconCircleList"/>
    <dgm:cxn modelId="{426EC55A-E76D-413D-BC4D-AE2367F35EEA}" type="presParOf" srcId="{BB9B1C1D-9850-45B6-82AB-AB55D92ACD3F}" destId="{1E29944A-700A-44DD-BC46-4FE42818718A}" srcOrd="2" destOrd="0" presId="urn:microsoft.com/office/officeart/2018/2/layout/IconCircleList"/>
    <dgm:cxn modelId="{87FFC072-4672-4A05-A9B0-08C7EC903436}" type="presParOf" srcId="{BB9B1C1D-9850-45B6-82AB-AB55D92ACD3F}" destId="{4F84D9DF-56D4-421B-87A7-0D9A892852F7}" srcOrd="3" destOrd="0" presId="urn:microsoft.com/office/officeart/2018/2/layout/IconCircleList"/>
    <dgm:cxn modelId="{432A17DC-45BD-43A4-AD38-9CCCC0939895}" type="presParOf" srcId="{6561146B-A653-4595-8F6F-3ABB652B0194}" destId="{67CE02C0-4453-444C-974E-D2DDA4204DAC}" srcOrd="9" destOrd="0" presId="urn:microsoft.com/office/officeart/2018/2/layout/IconCircleList"/>
    <dgm:cxn modelId="{C8FAA872-D531-4529-814A-E7593F4930A4}" type="presParOf" srcId="{6561146B-A653-4595-8F6F-3ABB652B0194}" destId="{777AC75C-272C-4321-B4CC-E3A5A6615047}" srcOrd="10" destOrd="0" presId="urn:microsoft.com/office/officeart/2018/2/layout/IconCircleList"/>
    <dgm:cxn modelId="{81B2809B-9BFB-444C-A849-99A32354D1C7}" type="presParOf" srcId="{777AC75C-272C-4321-B4CC-E3A5A6615047}" destId="{F286CC08-8F45-4FA9-AF42-1059678EBBAF}" srcOrd="0" destOrd="0" presId="urn:microsoft.com/office/officeart/2018/2/layout/IconCircleList"/>
    <dgm:cxn modelId="{E5C60571-11CD-47A6-B943-4D6C7C6C78BC}" type="presParOf" srcId="{777AC75C-272C-4321-B4CC-E3A5A6615047}" destId="{88BEE06D-18A7-41E7-AA26-B0F8205927B7}" srcOrd="1" destOrd="0" presId="urn:microsoft.com/office/officeart/2018/2/layout/IconCircleList"/>
    <dgm:cxn modelId="{A4957308-5D99-4C6D-891D-E5A31756C543}" type="presParOf" srcId="{777AC75C-272C-4321-B4CC-E3A5A6615047}" destId="{2B9ABB01-5408-4493-996E-B98F5EF50F03}" srcOrd="2" destOrd="0" presId="urn:microsoft.com/office/officeart/2018/2/layout/IconCircleList"/>
    <dgm:cxn modelId="{F61321B0-F105-43AB-91BF-20887227EEBD}" type="presParOf" srcId="{777AC75C-272C-4321-B4CC-E3A5A6615047}" destId="{DEC76036-1BE9-4FEA-8C30-0E7C91723FED}" srcOrd="3" destOrd="0" presId="urn:microsoft.com/office/officeart/2018/2/layout/IconCircleList"/>
    <dgm:cxn modelId="{9C260E8E-B731-4C88-9F6F-18B0C2044A28}" type="presParOf" srcId="{6561146B-A653-4595-8F6F-3ABB652B0194}" destId="{C63B3BF9-855E-4D93-B578-84FC8B7A34F9}" srcOrd="11" destOrd="0" presId="urn:microsoft.com/office/officeart/2018/2/layout/IconCircleList"/>
    <dgm:cxn modelId="{F6BA6ED0-80AC-4745-9818-DCF55B56F2FA}" type="presParOf" srcId="{6561146B-A653-4595-8F6F-3ABB652B0194}" destId="{52D82481-27E1-4F9C-A673-A5C252783AE0}" srcOrd="12" destOrd="0" presId="urn:microsoft.com/office/officeart/2018/2/layout/IconCircleList"/>
    <dgm:cxn modelId="{0977306C-03AC-4B4A-A7EB-540EEEAD5DC7}" type="presParOf" srcId="{52D82481-27E1-4F9C-A673-A5C252783AE0}" destId="{4F58DA08-6A70-4A52-B7DE-33F992FB00B6}" srcOrd="0" destOrd="0" presId="urn:microsoft.com/office/officeart/2018/2/layout/IconCircleList"/>
    <dgm:cxn modelId="{194AC093-A4E0-485A-8075-1D4BB95A520D}" type="presParOf" srcId="{52D82481-27E1-4F9C-A673-A5C252783AE0}" destId="{C78D9205-76A6-4BF9-AD26-95A57E695AA0}" srcOrd="1" destOrd="0" presId="urn:microsoft.com/office/officeart/2018/2/layout/IconCircleList"/>
    <dgm:cxn modelId="{60E80257-29DF-4086-B204-8879C753E08F}" type="presParOf" srcId="{52D82481-27E1-4F9C-A673-A5C252783AE0}" destId="{34FE4600-E9AB-446A-9B8C-3037D9006BBB}" srcOrd="2" destOrd="0" presId="urn:microsoft.com/office/officeart/2018/2/layout/IconCircleList"/>
    <dgm:cxn modelId="{0A5C9CE0-1800-4C52-A1B4-8994B2E65A41}" type="presParOf" srcId="{52D82481-27E1-4F9C-A673-A5C252783AE0}" destId="{A0BA8611-1C86-4DDD-9B8F-1D7D5FF0DC8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97E918-9373-45CC-ABF6-21777810865C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0BE9D02-6B41-4B97-8303-29BC6B0849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Wireless Communication systems: Wi-Fi, </a:t>
          </a:r>
          <a:r>
            <a:rPr lang="en-US" b="1"/>
            <a:t>Cellular</a:t>
          </a:r>
          <a:r>
            <a:rPr lang="en-US"/>
            <a:t>, Bluetooth</a:t>
          </a:r>
        </a:p>
      </dgm:t>
    </dgm:pt>
    <dgm:pt modelId="{D482D701-548A-4DD5-A02D-9A6A951644DB}" type="parTrans" cxnId="{53F1E749-2FC9-4ED4-9294-45940B89AD45}">
      <dgm:prSet/>
      <dgm:spPr/>
      <dgm:t>
        <a:bodyPr/>
        <a:lstStyle/>
        <a:p>
          <a:endParaRPr lang="en-US"/>
        </a:p>
      </dgm:t>
    </dgm:pt>
    <dgm:pt modelId="{9C055B9B-4E42-45EE-BD46-290957E45E41}" type="sibTrans" cxnId="{53F1E749-2FC9-4ED4-9294-45940B89AD45}">
      <dgm:prSet/>
      <dgm:spPr/>
      <dgm:t>
        <a:bodyPr/>
        <a:lstStyle/>
        <a:p>
          <a:endParaRPr lang="en-US"/>
        </a:p>
      </dgm:t>
    </dgm:pt>
    <dgm:pt modelId="{7560C51A-5BE6-491C-853E-A6706EEF41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Global Positioning System (GPS)</a:t>
          </a:r>
        </a:p>
      </dgm:t>
    </dgm:pt>
    <dgm:pt modelId="{8A53E4C6-E9E5-4A11-8BB0-6ACF8AE262A5}" type="parTrans" cxnId="{3B3BBD72-B132-41FF-B2CE-C287DCF25E27}">
      <dgm:prSet/>
      <dgm:spPr/>
      <dgm:t>
        <a:bodyPr/>
        <a:lstStyle/>
        <a:p>
          <a:endParaRPr lang="en-US"/>
        </a:p>
      </dgm:t>
    </dgm:pt>
    <dgm:pt modelId="{D853770B-3F7F-4040-BC07-A180E1E191DC}" type="sibTrans" cxnId="{3B3BBD72-B132-41FF-B2CE-C287DCF25E27}">
      <dgm:prSet/>
      <dgm:spPr/>
      <dgm:t>
        <a:bodyPr/>
        <a:lstStyle/>
        <a:p>
          <a:endParaRPr lang="en-US"/>
        </a:p>
      </dgm:t>
    </dgm:pt>
    <dgm:pt modelId="{7B402A16-CABA-4F80-BBD2-EF35DD1A3A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Radio Detection and Ranging (Radar)</a:t>
          </a:r>
        </a:p>
      </dgm:t>
    </dgm:pt>
    <dgm:pt modelId="{59800B99-010E-4D00-A79F-6E06FC871CEA}" type="parTrans" cxnId="{857DEC18-0669-4FF9-B5C4-87712CFE3D52}">
      <dgm:prSet/>
      <dgm:spPr/>
      <dgm:t>
        <a:bodyPr/>
        <a:lstStyle/>
        <a:p>
          <a:endParaRPr lang="en-US"/>
        </a:p>
      </dgm:t>
    </dgm:pt>
    <dgm:pt modelId="{DC48F1FC-8A61-440C-963D-5935882BBF7D}" type="sibTrans" cxnId="{857DEC18-0669-4FF9-B5C4-87712CFE3D52}">
      <dgm:prSet/>
      <dgm:spPr/>
      <dgm:t>
        <a:bodyPr/>
        <a:lstStyle/>
        <a:p>
          <a:endParaRPr lang="en-US"/>
        </a:p>
      </dgm:t>
    </dgm:pt>
    <dgm:pt modelId="{19D12501-57A6-4E5F-9C7A-E6907792BB1F}" type="pres">
      <dgm:prSet presAssocID="{8297E918-9373-45CC-ABF6-21777810865C}" presName="root" presStyleCnt="0">
        <dgm:presLayoutVars>
          <dgm:dir/>
          <dgm:resizeHandles val="exact"/>
        </dgm:presLayoutVars>
      </dgm:prSet>
      <dgm:spPr/>
    </dgm:pt>
    <dgm:pt modelId="{CF50BC7E-D8E0-4263-8602-2E04F8B427F5}" type="pres">
      <dgm:prSet presAssocID="{D0BE9D02-6B41-4B97-8303-29BC6B084942}" presName="compNode" presStyleCnt="0"/>
      <dgm:spPr/>
    </dgm:pt>
    <dgm:pt modelId="{5778CE61-2E3D-492E-B7C7-12617E22121C}" type="pres">
      <dgm:prSet presAssocID="{D0BE9D02-6B41-4B97-8303-29BC6B084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FBCDB8DB-955A-47F5-8111-5D6720008704}" type="pres">
      <dgm:prSet presAssocID="{D0BE9D02-6B41-4B97-8303-29BC6B084942}" presName="spaceRect" presStyleCnt="0"/>
      <dgm:spPr/>
    </dgm:pt>
    <dgm:pt modelId="{39EFC519-5A82-4DF5-A01B-4339B47D765F}" type="pres">
      <dgm:prSet presAssocID="{D0BE9D02-6B41-4B97-8303-29BC6B084942}" presName="textRect" presStyleLbl="revTx" presStyleIdx="0" presStyleCnt="3">
        <dgm:presLayoutVars>
          <dgm:chMax val="1"/>
          <dgm:chPref val="1"/>
        </dgm:presLayoutVars>
      </dgm:prSet>
      <dgm:spPr/>
    </dgm:pt>
    <dgm:pt modelId="{CA299C10-2E38-4EAD-BB28-FB599186F600}" type="pres">
      <dgm:prSet presAssocID="{9C055B9B-4E42-45EE-BD46-290957E45E41}" presName="sibTrans" presStyleCnt="0"/>
      <dgm:spPr/>
    </dgm:pt>
    <dgm:pt modelId="{D4F27684-EB29-4205-8064-BAB59D7E1E00}" type="pres">
      <dgm:prSet presAssocID="{7560C51A-5BE6-491C-853E-A6706EEF4125}" presName="compNode" presStyleCnt="0"/>
      <dgm:spPr/>
    </dgm:pt>
    <dgm:pt modelId="{94FCD358-BA08-4D5D-AE1E-2CBD7BCBC6D4}" type="pres">
      <dgm:prSet presAssocID="{7560C51A-5BE6-491C-853E-A6706EEF41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"/>
        </a:ext>
      </dgm:extLst>
    </dgm:pt>
    <dgm:pt modelId="{905B4A61-DD9F-4BD6-9654-C21E320B5CAB}" type="pres">
      <dgm:prSet presAssocID="{7560C51A-5BE6-491C-853E-A6706EEF4125}" presName="spaceRect" presStyleCnt="0"/>
      <dgm:spPr/>
    </dgm:pt>
    <dgm:pt modelId="{7407C4C6-C9C3-4633-94AC-4BAE72AF8D7A}" type="pres">
      <dgm:prSet presAssocID="{7560C51A-5BE6-491C-853E-A6706EEF4125}" presName="textRect" presStyleLbl="revTx" presStyleIdx="1" presStyleCnt="3">
        <dgm:presLayoutVars>
          <dgm:chMax val="1"/>
          <dgm:chPref val="1"/>
        </dgm:presLayoutVars>
      </dgm:prSet>
      <dgm:spPr/>
    </dgm:pt>
    <dgm:pt modelId="{F0E3A7F4-98C0-444E-9E61-4BF54F461430}" type="pres">
      <dgm:prSet presAssocID="{D853770B-3F7F-4040-BC07-A180E1E191DC}" presName="sibTrans" presStyleCnt="0"/>
      <dgm:spPr/>
    </dgm:pt>
    <dgm:pt modelId="{0CA67021-D8FA-47B8-B694-D2F3AA917B8F}" type="pres">
      <dgm:prSet presAssocID="{7B402A16-CABA-4F80-BBD2-EF35DD1A3AC4}" presName="compNode" presStyleCnt="0"/>
      <dgm:spPr/>
    </dgm:pt>
    <dgm:pt modelId="{D6207805-5ACD-4079-B6C8-2C2CA748A858}" type="pres">
      <dgm:prSet presAssocID="{7B402A16-CABA-4F80-BBD2-EF35DD1A3AC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 dish"/>
        </a:ext>
      </dgm:extLst>
    </dgm:pt>
    <dgm:pt modelId="{629299B7-0D00-44A0-900C-9B302686015A}" type="pres">
      <dgm:prSet presAssocID="{7B402A16-CABA-4F80-BBD2-EF35DD1A3AC4}" presName="spaceRect" presStyleCnt="0"/>
      <dgm:spPr/>
    </dgm:pt>
    <dgm:pt modelId="{AEB59F1E-A247-40CF-B30D-6011559016CC}" type="pres">
      <dgm:prSet presAssocID="{7B402A16-CABA-4F80-BBD2-EF35DD1A3AC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57DEC18-0669-4FF9-B5C4-87712CFE3D52}" srcId="{8297E918-9373-45CC-ABF6-21777810865C}" destId="{7B402A16-CABA-4F80-BBD2-EF35DD1A3AC4}" srcOrd="2" destOrd="0" parTransId="{59800B99-010E-4D00-A79F-6E06FC871CEA}" sibTransId="{DC48F1FC-8A61-440C-963D-5935882BBF7D}"/>
    <dgm:cxn modelId="{A2C7DD3A-D5A8-4A83-8DF0-3EBF2C80A09F}" type="presOf" srcId="{7B402A16-CABA-4F80-BBD2-EF35DD1A3AC4}" destId="{AEB59F1E-A247-40CF-B30D-6011559016CC}" srcOrd="0" destOrd="0" presId="urn:microsoft.com/office/officeart/2018/2/layout/IconLabelList"/>
    <dgm:cxn modelId="{53F1E749-2FC9-4ED4-9294-45940B89AD45}" srcId="{8297E918-9373-45CC-ABF6-21777810865C}" destId="{D0BE9D02-6B41-4B97-8303-29BC6B084942}" srcOrd="0" destOrd="0" parTransId="{D482D701-548A-4DD5-A02D-9A6A951644DB}" sibTransId="{9C055B9B-4E42-45EE-BD46-290957E45E41}"/>
    <dgm:cxn modelId="{3B3BBD72-B132-41FF-B2CE-C287DCF25E27}" srcId="{8297E918-9373-45CC-ABF6-21777810865C}" destId="{7560C51A-5BE6-491C-853E-A6706EEF4125}" srcOrd="1" destOrd="0" parTransId="{8A53E4C6-E9E5-4A11-8BB0-6ACF8AE262A5}" sibTransId="{D853770B-3F7F-4040-BC07-A180E1E191DC}"/>
    <dgm:cxn modelId="{B06920B7-B797-4440-862C-6F74FD9CE076}" type="presOf" srcId="{8297E918-9373-45CC-ABF6-21777810865C}" destId="{19D12501-57A6-4E5F-9C7A-E6907792BB1F}" srcOrd="0" destOrd="0" presId="urn:microsoft.com/office/officeart/2018/2/layout/IconLabelList"/>
    <dgm:cxn modelId="{EA69C1B9-8C1C-4BDB-886A-6F3921C29F27}" type="presOf" srcId="{D0BE9D02-6B41-4B97-8303-29BC6B084942}" destId="{39EFC519-5A82-4DF5-A01B-4339B47D765F}" srcOrd="0" destOrd="0" presId="urn:microsoft.com/office/officeart/2018/2/layout/IconLabelList"/>
    <dgm:cxn modelId="{429ED4DC-FBF9-45D5-839B-3363C15E3AA3}" type="presOf" srcId="{7560C51A-5BE6-491C-853E-A6706EEF4125}" destId="{7407C4C6-C9C3-4633-94AC-4BAE72AF8D7A}" srcOrd="0" destOrd="0" presId="urn:microsoft.com/office/officeart/2018/2/layout/IconLabelList"/>
    <dgm:cxn modelId="{34AC3E9A-B8F5-44A7-B6C9-4EBD221A633D}" type="presParOf" srcId="{19D12501-57A6-4E5F-9C7A-E6907792BB1F}" destId="{CF50BC7E-D8E0-4263-8602-2E04F8B427F5}" srcOrd="0" destOrd="0" presId="urn:microsoft.com/office/officeart/2018/2/layout/IconLabelList"/>
    <dgm:cxn modelId="{D67CBBA2-044A-400A-8A1D-AB6F6A38BF27}" type="presParOf" srcId="{CF50BC7E-D8E0-4263-8602-2E04F8B427F5}" destId="{5778CE61-2E3D-492E-B7C7-12617E22121C}" srcOrd="0" destOrd="0" presId="urn:microsoft.com/office/officeart/2018/2/layout/IconLabelList"/>
    <dgm:cxn modelId="{371901D6-2EE4-45F6-B4B1-CEAEB8B5FAED}" type="presParOf" srcId="{CF50BC7E-D8E0-4263-8602-2E04F8B427F5}" destId="{FBCDB8DB-955A-47F5-8111-5D6720008704}" srcOrd="1" destOrd="0" presId="urn:microsoft.com/office/officeart/2018/2/layout/IconLabelList"/>
    <dgm:cxn modelId="{886E6E60-FB3D-42DF-86C9-0B12F0CDABB2}" type="presParOf" srcId="{CF50BC7E-D8E0-4263-8602-2E04F8B427F5}" destId="{39EFC519-5A82-4DF5-A01B-4339B47D765F}" srcOrd="2" destOrd="0" presId="urn:microsoft.com/office/officeart/2018/2/layout/IconLabelList"/>
    <dgm:cxn modelId="{3AD411E8-0B8E-4DB4-857B-2348A3325811}" type="presParOf" srcId="{19D12501-57A6-4E5F-9C7A-E6907792BB1F}" destId="{CA299C10-2E38-4EAD-BB28-FB599186F600}" srcOrd="1" destOrd="0" presId="urn:microsoft.com/office/officeart/2018/2/layout/IconLabelList"/>
    <dgm:cxn modelId="{2F8CD868-4C09-421E-8367-5998C96300AB}" type="presParOf" srcId="{19D12501-57A6-4E5F-9C7A-E6907792BB1F}" destId="{D4F27684-EB29-4205-8064-BAB59D7E1E00}" srcOrd="2" destOrd="0" presId="urn:microsoft.com/office/officeart/2018/2/layout/IconLabelList"/>
    <dgm:cxn modelId="{D19BFC55-74F2-42DE-A5EB-5C71A7D117D7}" type="presParOf" srcId="{D4F27684-EB29-4205-8064-BAB59D7E1E00}" destId="{94FCD358-BA08-4D5D-AE1E-2CBD7BCBC6D4}" srcOrd="0" destOrd="0" presId="urn:microsoft.com/office/officeart/2018/2/layout/IconLabelList"/>
    <dgm:cxn modelId="{30EF4B32-9AED-449B-ABAB-2EBC1F026AC5}" type="presParOf" srcId="{D4F27684-EB29-4205-8064-BAB59D7E1E00}" destId="{905B4A61-DD9F-4BD6-9654-C21E320B5CAB}" srcOrd="1" destOrd="0" presId="urn:microsoft.com/office/officeart/2018/2/layout/IconLabelList"/>
    <dgm:cxn modelId="{2252D326-1986-4033-9706-ACD4CC7ED578}" type="presParOf" srcId="{D4F27684-EB29-4205-8064-BAB59D7E1E00}" destId="{7407C4C6-C9C3-4633-94AC-4BAE72AF8D7A}" srcOrd="2" destOrd="0" presId="urn:microsoft.com/office/officeart/2018/2/layout/IconLabelList"/>
    <dgm:cxn modelId="{CD71A14D-C9AB-4888-97BF-8B31C0AABC1B}" type="presParOf" srcId="{19D12501-57A6-4E5F-9C7A-E6907792BB1F}" destId="{F0E3A7F4-98C0-444E-9E61-4BF54F461430}" srcOrd="3" destOrd="0" presId="urn:microsoft.com/office/officeart/2018/2/layout/IconLabelList"/>
    <dgm:cxn modelId="{7B215840-C204-4BB3-A173-1572A7D12332}" type="presParOf" srcId="{19D12501-57A6-4E5F-9C7A-E6907792BB1F}" destId="{0CA67021-D8FA-47B8-B694-D2F3AA917B8F}" srcOrd="4" destOrd="0" presId="urn:microsoft.com/office/officeart/2018/2/layout/IconLabelList"/>
    <dgm:cxn modelId="{D0550A14-1656-4ACD-8461-2C7FEC17EFC4}" type="presParOf" srcId="{0CA67021-D8FA-47B8-B694-D2F3AA917B8F}" destId="{D6207805-5ACD-4079-B6C8-2C2CA748A858}" srcOrd="0" destOrd="0" presId="urn:microsoft.com/office/officeart/2018/2/layout/IconLabelList"/>
    <dgm:cxn modelId="{11CBAF67-9F6E-4333-B85A-63A382C88789}" type="presParOf" srcId="{0CA67021-D8FA-47B8-B694-D2F3AA917B8F}" destId="{629299B7-0D00-44A0-900C-9B302686015A}" srcOrd="1" destOrd="0" presId="urn:microsoft.com/office/officeart/2018/2/layout/IconLabelList"/>
    <dgm:cxn modelId="{9C0E5781-423A-4355-A0DE-13FA4F86B8DF}" type="presParOf" srcId="{0CA67021-D8FA-47B8-B694-D2F3AA917B8F}" destId="{AEB59F1E-A247-40CF-B30D-6011559016C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6FFB4C-8A2A-4984-8340-5214A508A327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920FC-39CE-49E8-A607-33F71F1658F6}">
      <dgm:prSet/>
      <dgm:spPr/>
      <dgm:t>
        <a:bodyPr/>
        <a:lstStyle/>
        <a:p>
          <a:pPr>
            <a:defRPr b="1"/>
          </a:pPr>
          <a:r>
            <a:rPr lang="en-US" dirty="0"/>
            <a:t>1800 </a:t>
          </a:r>
          <a:r>
            <a:rPr lang="en-US" dirty="0" err="1"/>
            <a:t>MHz.</a:t>
          </a:r>
          <a:r>
            <a:rPr lang="en-US" dirty="0"/>
            <a:t> </a:t>
          </a:r>
        </a:p>
      </dgm:t>
    </dgm:pt>
    <dgm:pt modelId="{C72BA923-105E-4242-AA24-BC6CE25CDB66}" type="parTrans" cxnId="{5A335109-4533-4C1A-8E03-252991882072}">
      <dgm:prSet/>
      <dgm:spPr/>
      <dgm:t>
        <a:bodyPr/>
        <a:lstStyle/>
        <a:p>
          <a:endParaRPr lang="en-US"/>
        </a:p>
      </dgm:t>
    </dgm:pt>
    <dgm:pt modelId="{84576B26-978D-4325-9D3A-8BC1337A169E}" type="sibTrans" cxnId="{5A335109-4533-4C1A-8E03-252991882072}">
      <dgm:prSet/>
      <dgm:spPr/>
      <dgm:t>
        <a:bodyPr/>
        <a:lstStyle/>
        <a:p>
          <a:endParaRPr lang="en-US"/>
        </a:p>
      </dgm:t>
    </dgm:pt>
    <dgm:pt modelId="{09770922-C4BE-45C5-8A2B-7A66FC32710B}">
      <dgm:prSet/>
      <dgm:spPr/>
      <dgm:t>
        <a:bodyPr/>
        <a:lstStyle/>
        <a:p>
          <a:r>
            <a:rPr lang="en-US" dirty="0"/>
            <a:t>(GSM)</a:t>
          </a:r>
        </a:p>
        <a:p>
          <a:r>
            <a:rPr lang="en-US" dirty="0"/>
            <a:t>B3 (T-Mobile 4G LTE-FDD)</a:t>
          </a:r>
        </a:p>
      </dgm:t>
    </dgm:pt>
    <dgm:pt modelId="{B2C0E878-4F0E-4A79-BCC1-D38B8B9B9F17}" type="parTrans" cxnId="{338942DE-65D6-4F48-BBE3-F1E13DB74768}">
      <dgm:prSet/>
      <dgm:spPr/>
      <dgm:t>
        <a:bodyPr/>
        <a:lstStyle/>
        <a:p>
          <a:endParaRPr lang="en-US"/>
        </a:p>
      </dgm:t>
    </dgm:pt>
    <dgm:pt modelId="{4D68CD73-9DDA-40D4-949B-01B63F06D7D4}" type="sibTrans" cxnId="{338942DE-65D6-4F48-BBE3-F1E13DB74768}">
      <dgm:prSet/>
      <dgm:spPr/>
      <dgm:t>
        <a:bodyPr/>
        <a:lstStyle/>
        <a:p>
          <a:endParaRPr lang="en-US"/>
        </a:p>
      </dgm:t>
    </dgm:pt>
    <dgm:pt modelId="{721CCE68-C890-4072-83F4-7493D464DA88}">
      <dgm:prSet/>
      <dgm:spPr/>
      <dgm:t>
        <a:bodyPr/>
        <a:lstStyle/>
        <a:p>
          <a:pPr>
            <a:defRPr b="1"/>
          </a:pPr>
          <a:r>
            <a:rPr lang="en-US" dirty="0"/>
            <a:t>1900 </a:t>
          </a:r>
          <a:r>
            <a:rPr lang="en-US" dirty="0" err="1"/>
            <a:t>MHz.</a:t>
          </a:r>
          <a:endParaRPr lang="en-US" dirty="0"/>
        </a:p>
      </dgm:t>
    </dgm:pt>
    <dgm:pt modelId="{C28B02EC-DF42-4519-B746-948DB8B054BD}" type="parTrans" cxnId="{335E13CF-3406-41A4-ACA4-EA2708E307F7}">
      <dgm:prSet/>
      <dgm:spPr/>
      <dgm:t>
        <a:bodyPr/>
        <a:lstStyle/>
        <a:p>
          <a:endParaRPr lang="en-US"/>
        </a:p>
      </dgm:t>
    </dgm:pt>
    <dgm:pt modelId="{65B9D6D8-8E8D-478A-963B-F59A4EABC617}" type="sibTrans" cxnId="{335E13CF-3406-41A4-ACA4-EA2708E307F7}">
      <dgm:prSet/>
      <dgm:spPr/>
      <dgm:t>
        <a:bodyPr/>
        <a:lstStyle/>
        <a:p>
          <a:endParaRPr lang="en-US"/>
        </a:p>
      </dgm:t>
    </dgm:pt>
    <dgm:pt modelId="{06665573-F5B4-4538-860B-70696A2C07DD}">
      <dgm:prSet/>
      <dgm:spPr/>
      <dgm:t>
        <a:bodyPr/>
        <a:lstStyle/>
        <a:p>
          <a:r>
            <a:rPr lang="en-US" dirty="0"/>
            <a:t>(AT&amp;T GSM, Sprint, Verizon 3G) </a:t>
          </a:r>
        </a:p>
        <a:p>
          <a:endParaRPr lang="en-US" dirty="0"/>
        </a:p>
        <a:p>
          <a:r>
            <a:rPr lang="en-US" dirty="0"/>
            <a:t>B2 (Verizon, AT&amp;T, T-Mobile 4G LTE-FDD)</a:t>
          </a:r>
        </a:p>
      </dgm:t>
    </dgm:pt>
    <dgm:pt modelId="{271C4084-C50F-4ADD-95CD-224CE389F3C5}" type="parTrans" cxnId="{5AABA2F0-21A5-40FF-9871-7CA65CCE9DEC}">
      <dgm:prSet/>
      <dgm:spPr/>
      <dgm:t>
        <a:bodyPr/>
        <a:lstStyle/>
        <a:p>
          <a:endParaRPr lang="en-US"/>
        </a:p>
      </dgm:t>
    </dgm:pt>
    <dgm:pt modelId="{F42E4BBA-66F8-462E-B10B-5F7D74607183}" type="sibTrans" cxnId="{5AABA2F0-21A5-40FF-9871-7CA65CCE9DEC}">
      <dgm:prSet/>
      <dgm:spPr/>
      <dgm:t>
        <a:bodyPr/>
        <a:lstStyle/>
        <a:p>
          <a:endParaRPr lang="en-US"/>
        </a:p>
      </dgm:t>
    </dgm:pt>
    <dgm:pt modelId="{BA646742-3851-4BC8-9C40-175136D8DE64}">
      <dgm:prSet/>
      <dgm:spPr/>
      <dgm:t>
        <a:bodyPr/>
        <a:lstStyle/>
        <a:p>
          <a:pPr>
            <a:defRPr b="1"/>
          </a:pPr>
          <a:r>
            <a:rPr lang="en-US" dirty="0"/>
            <a:t>2000 </a:t>
          </a:r>
          <a:r>
            <a:rPr lang="en-US" dirty="0" err="1"/>
            <a:t>MHz.</a:t>
          </a:r>
          <a:r>
            <a:rPr lang="en-US" dirty="0"/>
            <a:t> </a:t>
          </a:r>
        </a:p>
      </dgm:t>
    </dgm:pt>
    <dgm:pt modelId="{93CAB2CB-8326-4C05-AA82-DAA6114883B4}" type="parTrans" cxnId="{02BA6218-1B0A-4E61-8BD4-D24CF22AC1A1}">
      <dgm:prSet/>
      <dgm:spPr/>
      <dgm:t>
        <a:bodyPr/>
        <a:lstStyle/>
        <a:p>
          <a:endParaRPr lang="en-US"/>
        </a:p>
      </dgm:t>
    </dgm:pt>
    <dgm:pt modelId="{380F54DB-66BF-4E5C-86E4-106242CE7A24}" type="sibTrans" cxnId="{02BA6218-1B0A-4E61-8BD4-D24CF22AC1A1}">
      <dgm:prSet/>
      <dgm:spPr/>
      <dgm:t>
        <a:bodyPr/>
        <a:lstStyle/>
        <a:p>
          <a:endParaRPr lang="en-US"/>
        </a:p>
      </dgm:t>
    </dgm:pt>
    <dgm:pt modelId="{EC321415-0449-40DA-BB10-9BB8BB371A6D}">
      <dgm:prSet/>
      <dgm:spPr/>
      <dgm:t>
        <a:bodyPr/>
        <a:lstStyle/>
        <a:p>
          <a:r>
            <a:rPr lang="en-US" dirty="0"/>
            <a:t>(BC1 3G)</a:t>
          </a:r>
        </a:p>
      </dgm:t>
    </dgm:pt>
    <dgm:pt modelId="{731A5CA3-9702-4141-93D7-322FFC2C19F6}" type="parTrans" cxnId="{9DEF0B7F-93F7-4FF2-B30E-F37F9E7237F3}">
      <dgm:prSet/>
      <dgm:spPr/>
      <dgm:t>
        <a:bodyPr/>
        <a:lstStyle/>
        <a:p>
          <a:endParaRPr lang="en-US"/>
        </a:p>
      </dgm:t>
    </dgm:pt>
    <dgm:pt modelId="{64BDBA32-7767-4AA5-B7F9-D5B8003FC8E2}" type="sibTrans" cxnId="{9DEF0B7F-93F7-4FF2-B30E-F37F9E7237F3}">
      <dgm:prSet/>
      <dgm:spPr/>
      <dgm:t>
        <a:bodyPr/>
        <a:lstStyle/>
        <a:p>
          <a:endParaRPr lang="en-US"/>
        </a:p>
      </dgm:t>
    </dgm:pt>
    <dgm:pt modelId="{C44D58F0-B70A-4350-87EE-C79A32D14D6D}">
      <dgm:prSet/>
      <dgm:spPr/>
      <dgm:t>
        <a:bodyPr/>
        <a:lstStyle/>
        <a:p>
          <a:pPr>
            <a:defRPr b="1"/>
          </a:pPr>
          <a:r>
            <a:rPr lang="en-US" dirty="0"/>
            <a:t>2100 </a:t>
          </a:r>
          <a:r>
            <a:rPr lang="en-US" dirty="0" err="1"/>
            <a:t>MHz.</a:t>
          </a:r>
          <a:endParaRPr lang="en-US" dirty="0"/>
        </a:p>
      </dgm:t>
    </dgm:pt>
    <dgm:pt modelId="{9F290318-BF58-400D-8FD1-6F03E7637F9D}" type="parTrans" cxnId="{1D71270E-CCE3-446E-BC76-785140DD50B4}">
      <dgm:prSet/>
      <dgm:spPr/>
      <dgm:t>
        <a:bodyPr/>
        <a:lstStyle/>
        <a:p>
          <a:endParaRPr lang="en-US"/>
        </a:p>
      </dgm:t>
    </dgm:pt>
    <dgm:pt modelId="{8BBE6C9A-6A9F-4368-BB1C-20E437D6ED36}" type="sibTrans" cxnId="{1D71270E-CCE3-446E-BC76-785140DD50B4}">
      <dgm:prSet/>
      <dgm:spPr/>
      <dgm:t>
        <a:bodyPr/>
        <a:lstStyle/>
        <a:p>
          <a:endParaRPr lang="en-US"/>
        </a:p>
      </dgm:t>
    </dgm:pt>
    <dgm:pt modelId="{3041131C-B7D8-4854-BFB0-4752E95E922B}">
      <dgm:prSet/>
      <dgm:spPr/>
      <dgm:t>
        <a:bodyPr/>
        <a:lstStyle/>
        <a:p>
          <a:r>
            <a:rPr lang="en-US" dirty="0"/>
            <a:t>(T-Mobile 3G) </a:t>
          </a:r>
        </a:p>
        <a:p>
          <a:r>
            <a:rPr lang="en-US" dirty="0"/>
            <a:t>B4(Verizon, AT&amp;T 4G LTE-FDD)</a:t>
          </a:r>
        </a:p>
      </dgm:t>
    </dgm:pt>
    <dgm:pt modelId="{CC4949DB-1D12-4CF1-B272-46C811560B8D}" type="parTrans" cxnId="{36A9494F-EE2A-4653-B274-D97B58958D05}">
      <dgm:prSet/>
      <dgm:spPr/>
      <dgm:t>
        <a:bodyPr/>
        <a:lstStyle/>
        <a:p>
          <a:endParaRPr lang="en-US"/>
        </a:p>
      </dgm:t>
    </dgm:pt>
    <dgm:pt modelId="{455B9D2C-F715-43CF-BD61-2E3810541C38}" type="sibTrans" cxnId="{36A9494F-EE2A-4653-B274-D97B58958D05}">
      <dgm:prSet/>
      <dgm:spPr/>
      <dgm:t>
        <a:bodyPr/>
        <a:lstStyle/>
        <a:p>
          <a:endParaRPr lang="en-US"/>
        </a:p>
      </dgm:t>
    </dgm:pt>
    <dgm:pt modelId="{CCE2E140-7D7F-4DC2-BB4F-EBB8F0D3B967}">
      <dgm:prSet/>
      <dgm:spPr/>
      <dgm:t>
        <a:bodyPr/>
        <a:lstStyle/>
        <a:p>
          <a:pPr>
            <a:defRPr b="1"/>
          </a:pPr>
          <a:r>
            <a:rPr lang="en-US" dirty="0"/>
            <a:t>2300 </a:t>
          </a:r>
          <a:r>
            <a:rPr lang="en-US" dirty="0" err="1"/>
            <a:t>MHz.</a:t>
          </a:r>
          <a:r>
            <a:rPr lang="en-US" dirty="0"/>
            <a:t> </a:t>
          </a:r>
        </a:p>
      </dgm:t>
    </dgm:pt>
    <dgm:pt modelId="{D5876529-789B-4C0B-8F7B-62F47560FE8E}" type="parTrans" cxnId="{94A5DA60-0A39-49E9-97F9-D6DAF34B69CF}">
      <dgm:prSet/>
      <dgm:spPr/>
      <dgm:t>
        <a:bodyPr/>
        <a:lstStyle/>
        <a:p>
          <a:endParaRPr lang="en-US"/>
        </a:p>
      </dgm:t>
    </dgm:pt>
    <dgm:pt modelId="{ADF160A6-88CB-4085-958D-152296E604E5}" type="sibTrans" cxnId="{94A5DA60-0A39-49E9-97F9-D6DAF34B69CF}">
      <dgm:prSet/>
      <dgm:spPr/>
      <dgm:t>
        <a:bodyPr/>
        <a:lstStyle/>
        <a:p>
          <a:endParaRPr lang="en-US"/>
        </a:p>
      </dgm:t>
    </dgm:pt>
    <dgm:pt modelId="{DB0587A0-451B-4605-82A0-C93D3125BE7B}">
      <dgm:prSet/>
      <dgm:spPr/>
      <dgm:t>
        <a:bodyPr/>
        <a:lstStyle/>
        <a:p>
          <a:r>
            <a:rPr lang="en-US" dirty="0"/>
            <a:t>B30 (AT&amp;T 4G LTE-FDD)</a:t>
          </a:r>
        </a:p>
        <a:p>
          <a:endParaRPr lang="en-US" dirty="0"/>
        </a:p>
        <a:p>
          <a:r>
            <a:rPr lang="en-US" dirty="0"/>
            <a:t>B40 (4G LTE-TD)</a:t>
          </a:r>
        </a:p>
      </dgm:t>
    </dgm:pt>
    <dgm:pt modelId="{9776522B-C643-4D05-9CB8-77B7F090774D}" type="parTrans" cxnId="{0E0B0AEF-83A3-4EA5-B259-1708F70B26BB}">
      <dgm:prSet/>
      <dgm:spPr/>
      <dgm:t>
        <a:bodyPr/>
        <a:lstStyle/>
        <a:p>
          <a:endParaRPr lang="en-US"/>
        </a:p>
      </dgm:t>
    </dgm:pt>
    <dgm:pt modelId="{96F979FE-D5EB-4EE5-A81C-F6760E634377}" type="sibTrans" cxnId="{0E0B0AEF-83A3-4EA5-B259-1708F70B26BB}">
      <dgm:prSet/>
      <dgm:spPr/>
      <dgm:t>
        <a:bodyPr/>
        <a:lstStyle/>
        <a:p>
          <a:endParaRPr lang="en-US"/>
        </a:p>
      </dgm:t>
    </dgm:pt>
    <dgm:pt modelId="{83E5FF8F-D18B-45BE-A6A9-17115161BA86}">
      <dgm:prSet/>
      <dgm:spPr/>
      <dgm:t>
        <a:bodyPr/>
        <a:lstStyle/>
        <a:p>
          <a:pPr>
            <a:defRPr b="1"/>
          </a:pPr>
          <a:r>
            <a:rPr lang="en-US" dirty="0"/>
            <a:t>2500 </a:t>
          </a:r>
          <a:r>
            <a:rPr lang="en-US" dirty="0" err="1"/>
            <a:t>MHz.</a:t>
          </a:r>
          <a:endParaRPr lang="en-US" dirty="0"/>
        </a:p>
      </dgm:t>
    </dgm:pt>
    <dgm:pt modelId="{B31C4B72-AB88-4B1C-B703-8DA293861AB0}" type="parTrans" cxnId="{347B19CB-7BE8-4ABA-AE50-5104B5E477C7}">
      <dgm:prSet/>
      <dgm:spPr/>
      <dgm:t>
        <a:bodyPr/>
        <a:lstStyle/>
        <a:p>
          <a:endParaRPr lang="en-US"/>
        </a:p>
      </dgm:t>
    </dgm:pt>
    <dgm:pt modelId="{C651BF14-17B9-490B-9729-5FE3B7E84122}" type="sibTrans" cxnId="{347B19CB-7BE8-4ABA-AE50-5104B5E477C7}">
      <dgm:prSet/>
      <dgm:spPr/>
      <dgm:t>
        <a:bodyPr/>
        <a:lstStyle/>
        <a:p>
          <a:endParaRPr lang="en-US"/>
        </a:p>
      </dgm:t>
    </dgm:pt>
    <dgm:pt modelId="{915C245C-8250-46C5-8B98-91F627881D49}">
      <dgm:prSet/>
      <dgm:spPr/>
      <dgm:t>
        <a:bodyPr/>
        <a:lstStyle/>
        <a:p>
          <a:r>
            <a:rPr lang="en-US" dirty="0"/>
            <a:t>B41(Sprint 4G LTE-TD)</a:t>
          </a:r>
        </a:p>
      </dgm:t>
    </dgm:pt>
    <dgm:pt modelId="{734260C5-43B4-4C79-B3EA-9E2F5E7A0DA5}" type="parTrans" cxnId="{18B1BF61-35F9-4466-A721-988AB9011738}">
      <dgm:prSet/>
      <dgm:spPr/>
      <dgm:t>
        <a:bodyPr/>
        <a:lstStyle/>
        <a:p>
          <a:endParaRPr lang="en-US"/>
        </a:p>
      </dgm:t>
    </dgm:pt>
    <dgm:pt modelId="{EAD3DC90-AE88-44CC-84B3-58F08FD9FBFA}" type="sibTrans" cxnId="{18B1BF61-35F9-4466-A721-988AB9011738}">
      <dgm:prSet/>
      <dgm:spPr/>
      <dgm:t>
        <a:bodyPr/>
        <a:lstStyle/>
        <a:p>
          <a:endParaRPr lang="en-US"/>
        </a:p>
      </dgm:t>
    </dgm:pt>
    <dgm:pt modelId="{3B8307F9-2A1D-4822-8B3D-F355BB08CFAB}" type="pres">
      <dgm:prSet presAssocID="{3E6FFB4C-8A2A-4984-8340-5214A508A327}" presName="root" presStyleCnt="0">
        <dgm:presLayoutVars>
          <dgm:chMax/>
          <dgm:chPref/>
          <dgm:animLvl val="lvl"/>
        </dgm:presLayoutVars>
      </dgm:prSet>
      <dgm:spPr/>
    </dgm:pt>
    <dgm:pt modelId="{F37D1B13-16FB-4C09-9E0C-0279596F77FF}" type="pres">
      <dgm:prSet presAssocID="{3E6FFB4C-8A2A-4984-8340-5214A508A327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FBDA5DC5-FD51-4AD6-B606-91FE1FE952DF}" type="pres">
      <dgm:prSet presAssocID="{3E6FFB4C-8A2A-4984-8340-5214A508A327}" presName="nodes" presStyleCnt="0">
        <dgm:presLayoutVars>
          <dgm:chMax/>
          <dgm:chPref/>
          <dgm:animLvl val="lvl"/>
        </dgm:presLayoutVars>
      </dgm:prSet>
      <dgm:spPr/>
    </dgm:pt>
    <dgm:pt modelId="{4E3C4E32-8186-45E8-849A-C19487E3A760}" type="pres">
      <dgm:prSet presAssocID="{0C8920FC-39CE-49E8-A607-33F71F1658F6}" presName="composite" presStyleCnt="0"/>
      <dgm:spPr/>
    </dgm:pt>
    <dgm:pt modelId="{C415EB8B-2A7F-4357-A8BB-7809845253FA}" type="pres">
      <dgm:prSet presAssocID="{0C8920FC-39CE-49E8-A607-33F71F1658F6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AF56F245-D9DB-4AAF-8981-25F3711DDB23}" type="pres">
      <dgm:prSet presAssocID="{0C8920FC-39CE-49E8-A607-33F71F1658F6}" presName="DropPinPlaceHolder" presStyleCnt="0"/>
      <dgm:spPr/>
    </dgm:pt>
    <dgm:pt modelId="{6ED01F2F-DFEF-47D6-8445-F9B41AE7D1BA}" type="pres">
      <dgm:prSet presAssocID="{0C8920FC-39CE-49E8-A607-33F71F1658F6}" presName="DropPin" presStyleLbl="alignNode1" presStyleIdx="0" presStyleCnt="6"/>
      <dgm:spPr/>
    </dgm:pt>
    <dgm:pt modelId="{E1DB1E4E-B038-4AF7-96DB-3E19DA7809E5}" type="pres">
      <dgm:prSet presAssocID="{0C8920FC-39CE-49E8-A607-33F71F1658F6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D4864289-2413-4208-B041-24D805D27866}" type="pres">
      <dgm:prSet presAssocID="{0C8920FC-39CE-49E8-A607-33F71F1658F6}" presName="L2TextContainer" presStyleLbl="revTx" presStyleIdx="0" presStyleCnt="12">
        <dgm:presLayoutVars>
          <dgm:bulletEnabled val="1"/>
        </dgm:presLayoutVars>
      </dgm:prSet>
      <dgm:spPr/>
    </dgm:pt>
    <dgm:pt modelId="{16CB1D1D-D213-4772-BF10-75F5DB6A3008}" type="pres">
      <dgm:prSet presAssocID="{0C8920FC-39CE-49E8-A607-33F71F1658F6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AAEB090C-96E8-4108-B26B-89EB7FF89376}" type="pres">
      <dgm:prSet presAssocID="{0C8920FC-39CE-49E8-A607-33F71F1658F6}" presName="ConnectLine" presStyleLbl="sibTrans1D1" presStyleIdx="0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DE74442E-E06F-41A6-85BA-4E5B2DD3688C}" type="pres">
      <dgm:prSet presAssocID="{0C8920FC-39CE-49E8-A607-33F71F1658F6}" presName="EmptyPlaceHolder" presStyleCnt="0"/>
      <dgm:spPr/>
    </dgm:pt>
    <dgm:pt modelId="{C0F8E292-D0B6-4706-BC79-E235C5A38D16}" type="pres">
      <dgm:prSet presAssocID="{84576B26-978D-4325-9D3A-8BC1337A169E}" presName="spaceBetweenRectangles" presStyleCnt="0"/>
      <dgm:spPr/>
    </dgm:pt>
    <dgm:pt modelId="{1A4BB826-BA18-43BE-986A-E327778742DF}" type="pres">
      <dgm:prSet presAssocID="{721CCE68-C890-4072-83F4-7493D464DA88}" presName="composite" presStyleCnt="0"/>
      <dgm:spPr/>
    </dgm:pt>
    <dgm:pt modelId="{6FE18AA7-9AFF-48D8-B5F9-9B9D2D9514B2}" type="pres">
      <dgm:prSet presAssocID="{721CCE68-C890-4072-83F4-7493D464DA88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8A7A7155-98F7-4D94-977E-C0CAE42988C1}" type="pres">
      <dgm:prSet presAssocID="{721CCE68-C890-4072-83F4-7493D464DA88}" presName="DropPinPlaceHolder" presStyleCnt="0"/>
      <dgm:spPr/>
    </dgm:pt>
    <dgm:pt modelId="{941233EC-CF91-4D08-AB51-FB3D43999E22}" type="pres">
      <dgm:prSet presAssocID="{721CCE68-C890-4072-83F4-7493D464DA88}" presName="DropPin" presStyleLbl="alignNode1" presStyleIdx="1" presStyleCnt="6"/>
      <dgm:spPr/>
    </dgm:pt>
    <dgm:pt modelId="{CD43C0E9-51BE-47D5-BC4C-F941EB4FAD71}" type="pres">
      <dgm:prSet presAssocID="{721CCE68-C890-4072-83F4-7493D464DA88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2EC46D18-502E-44B4-B45D-0220379DC07D}" type="pres">
      <dgm:prSet presAssocID="{721CCE68-C890-4072-83F4-7493D464DA88}" presName="L2TextContainer" presStyleLbl="revTx" presStyleIdx="2" presStyleCnt="12">
        <dgm:presLayoutVars>
          <dgm:bulletEnabled val="1"/>
        </dgm:presLayoutVars>
      </dgm:prSet>
      <dgm:spPr/>
    </dgm:pt>
    <dgm:pt modelId="{2C34B2E1-2A55-4B8C-B7F4-588A00A64332}" type="pres">
      <dgm:prSet presAssocID="{721CCE68-C890-4072-83F4-7493D464DA88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D38968F9-B00C-4242-B361-57FED1032BB7}" type="pres">
      <dgm:prSet presAssocID="{721CCE68-C890-4072-83F4-7493D464DA88}" presName="ConnectLine" presStyleLbl="sibTrans1D1" presStyleIdx="1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CCDEFE96-0E4F-494D-8D55-24873168FE6C}" type="pres">
      <dgm:prSet presAssocID="{721CCE68-C890-4072-83F4-7493D464DA88}" presName="EmptyPlaceHolder" presStyleCnt="0"/>
      <dgm:spPr/>
    </dgm:pt>
    <dgm:pt modelId="{69755A9D-D38A-4687-9BAC-ADEA9C236A23}" type="pres">
      <dgm:prSet presAssocID="{65B9D6D8-8E8D-478A-963B-F59A4EABC617}" presName="spaceBetweenRectangles" presStyleCnt="0"/>
      <dgm:spPr/>
    </dgm:pt>
    <dgm:pt modelId="{5AA0AF0F-DDB6-431B-A5C5-08BF2BD0866A}" type="pres">
      <dgm:prSet presAssocID="{BA646742-3851-4BC8-9C40-175136D8DE64}" presName="composite" presStyleCnt="0"/>
      <dgm:spPr/>
    </dgm:pt>
    <dgm:pt modelId="{E2390D63-356F-4B73-B702-2F1E77CC7837}" type="pres">
      <dgm:prSet presAssocID="{BA646742-3851-4BC8-9C40-175136D8DE64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5E130917-1D4A-450D-AE65-046063D06920}" type="pres">
      <dgm:prSet presAssocID="{BA646742-3851-4BC8-9C40-175136D8DE64}" presName="DropPinPlaceHolder" presStyleCnt="0"/>
      <dgm:spPr/>
    </dgm:pt>
    <dgm:pt modelId="{DC7ADFB7-C8F4-415C-BC51-5DA2D1E23626}" type="pres">
      <dgm:prSet presAssocID="{BA646742-3851-4BC8-9C40-175136D8DE64}" presName="DropPin" presStyleLbl="alignNode1" presStyleIdx="2" presStyleCnt="6"/>
      <dgm:spPr/>
    </dgm:pt>
    <dgm:pt modelId="{B5BB567C-C821-4D36-87AC-55B9101B57C7}" type="pres">
      <dgm:prSet presAssocID="{BA646742-3851-4BC8-9C40-175136D8DE64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472F4892-1EAC-47E4-B21A-D357C4D61CD1}" type="pres">
      <dgm:prSet presAssocID="{BA646742-3851-4BC8-9C40-175136D8DE64}" presName="L2TextContainer" presStyleLbl="revTx" presStyleIdx="4" presStyleCnt="12">
        <dgm:presLayoutVars>
          <dgm:bulletEnabled val="1"/>
        </dgm:presLayoutVars>
      </dgm:prSet>
      <dgm:spPr/>
    </dgm:pt>
    <dgm:pt modelId="{66223BB0-9FAC-465D-96AB-B1CFCF14FF8A}" type="pres">
      <dgm:prSet presAssocID="{BA646742-3851-4BC8-9C40-175136D8DE64}" presName="L1TextContainer" presStyleLbl="revTx" presStyleIdx="5" presStyleCnt="12" custScaleY="71405">
        <dgm:presLayoutVars>
          <dgm:chMax val="1"/>
          <dgm:chPref val="1"/>
          <dgm:bulletEnabled val="1"/>
        </dgm:presLayoutVars>
      </dgm:prSet>
      <dgm:spPr/>
    </dgm:pt>
    <dgm:pt modelId="{E0EAE26D-0006-4A9C-8F27-4D2B5D793319}" type="pres">
      <dgm:prSet presAssocID="{BA646742-3851-4BC8-9C40-175136D8DE64}" presName="ConnectLine" presStyleLbl="sibTrans1D1" presStyleIdx="2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8ADB5F4-F694-48EF-A9B0-C912CADEF977}" type="pres">
      <dgm:prSet presAssocID="{BA646742-3851-4BC8-9C40-175136D8DE64}" presName="EmptyPlaceHolder" presStyleCnt="0"/>
      <dgm:spPr/>
    </dgm:pt>
    <dgm:pt modelId="{1085D722-C6B1-4995-8903-3E3AD9A896DF}" type="pres">
      <dgm:prSet presAssocID="{380F54DB-66BF-4E5C-86E4-106242CE7A24}" presName="spaceBetweenRectangles" presStyleCnt="0"/>
      <dgm:spPr/>
    </dgm:pt>
    <dgm:pt modelId="{2CCEE4D8-8A2B-4C82-8043-3134258D71A7}" type="pres">
      <dgm:prSet presAssocID="{C44D58F0-B70A-4350-87EE-C79A32D14D6D}" presName="composite" presStyleCnt="0"/>
      <dgm:spPr/>
    </dgm:pt>
    <dgm:pt modelId="{11F8BED6-5034-4971-B091-8C761432C9B3}" type="pres">
      <dgm:prSet presAssocID="{C44D58F0-B70A-4350-87EE-C79A32D14D6D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CAF3ABA-9988-4FDF-8D05-8887186C8BE0}" type="pres">
      <dgm:prSet presAssocID="{C44D58F0-B70A-4350-87EE-C79A32D14D6D}" presName="DropPinPlaceHolder" presStyleCnt="0"/>
      <dgm:spPr/>
    </dgm:pt>
    <dgm:pt modelId="{EDD086B2-742A-4DF9-AA7D-8C6CE872A01D}" type="pres">
      <dgm:prSet presAssocID="{C44D58F0-B70A-4350-87EE-C79A32D14D6D}" presName="DropPin" presStyleLbl="alignNode1" presStyleIdx="3" presStyleCnt="6"/>
      <dgm:spPr/>
    </dgm:pt>
    <dgm:pt modelId="{7C7CE8FB-5919-416D-AFE5-01FD98625D31}" type="pres">
      <dgm:prSet presAssocID="{C44D58F0-B70A-4350-87EE-C79A32D14D6D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060FADD7-5DCD-4F0B-A11C-583FE6EB2EB5}" type="pres">
      <dgm:prSet presAssocID="{C44D58F0-B70A-4350-87EE-C79A32D14D6D}" presName="L2TextContainer" presStyleLbl="revTx" presStyleIdx="6" presStyleCnt="12">
        <dgm:presLayoutVars>
          <dgm:bulletEnabled val="1"/>
        </dgm:presLayoutVars>
      </dgm:prSet>
      <dgm:spPr/>
    </dgm:pt>
    <dgm:pt modelId="{F8A5F18E-739A-4C38-89CC-D160146E1AAC}" type="pres">
      <dgm:prSet presAssocID="{C44D58F0-B70A-4350-87EE-C79A32D14D6D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141E6563-8B4C-4195-8F54-3600551BF35C}" type="pres">
      <dgm:prSet presAssocID="{C44D58F0-B70A-4350-87EE-C79A32D14D6D}" presName="ConnectLine" presStyleLbl="sibTrans1D1" presStyleIdx="3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1E52384-262F-43AA-9122-383D7ED5BCD9}" type="pres">
      <dgm:prSet presAssocID="{C44D58F0-B70A-4350-87EE-C79A32D14D6D}" presName="EmptyPlaceHolder" presStyleCnt="0"/>
      <dgm:spPr/>
    </dgm:pt>
    <dgm:pt modelId="{7D400F9E-613E-47F7-B624-BD7F08628314}" type="pres">
      <dgm:prSet presAssocID="{8BBE6C9A-6A9F-4368-BB1C-20E437D6ED36}" presName="spaceBetweenRectangles" presStyleCnt="0"/>
      <dgm:spPr/>
    </dgm:pt>
    <dgm:pt modelId="{0C0DAD59-2BC5-4046-B338-EE21AFDB5CA6}" type="pres">
      <dgm:prSet presAssocID="{CCE2E140-7D7F-4DC2-BB4F-EBB8F0D3B967}" presName="composite" presStyleCnt="0"/>
      <dgm:spPr/>
    </dgm:pt>
    <dgm:pt modelId="{69B00707-99A7-4996-9823-589DD35E8CE8}" type="pres">
      <dgm:prSet presAssocID="{CCE2E140-7D7F-4DC2-BB4F-EBB8F0D3B967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F12540AB-ED48-4C10-92EC-ECF32DE5D39A}" type="pres">
      <dgm:prSet presAssocID="{CCE2E140-7D7F-4DC2-BB4F-EBB8F0D3B967}" presName="DropPinPlaceHolder" presStyleCnt="0"/>
      <dgm:spPr/>
    </dgm:pt>
    <dgm:pt modelId="{17BE9048-1AB8-4876-AE8E-4F5E8256DF25}" type="pres">
      <dgm:prSet presAssocID="{CCE2E140-7D7F-4DC2-BB4F-EBB8F0D3B967}" presName="DropPin" presStyleLbl="alignNode1" presStyleIdx="4" presStyleCnt="6"/>
      <dgm:spPr/>
    </dgm:pt>
    <dgm:pt modelId="{236F4B7B-1EB2-4BB4-903E-8D1B66C0F45F}" type="pres">
      <dgm:prSet presAssocID="{CCE2E140-7D7F-4DC2-BB4F-EBB8F0D3B967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3BFFE28C-91B3-4BA0-871C-AB22B8BB4E9B}" type="pres">
      <dgm:prSet presAssocID="{CCE2E140-7D7F-4DC2-BB4F-EBB8F0D3B967}" presName="L2TextContainer" presStyleLbl="revTx" presStyleIdx="8" presStyleCnt="12">
        <dgm:presLayoutVars>
          <dgm:bulletEnabled val="1"/>
        </dgm:presLayoutVars>
      </dgm:prSet>
      <dgm:spPr/>
    </dgm:pt>
    <dgm:pt modelId="{A7E0FF7B-B3D3-447B-AE18-4F487756DA95}" type="pres">
      <dgm:prSet presAssocID="{CCE2E140-7D7F-4DC2-BB4F-EBB8F0D3B967}" presName="L1TextContainer" presStyleLbl="revTx" presStyleIdx="9" presStyleCnt="12" custScaleY="57028">
        <dgm:presLayoutVars>
          <dgm:chMax val="1"/>
          <dgm:chPref val="1"/>
          <dgm:bulletEnabled val="1"/>
        </dgm:presLayoutVars>
      </dgm:prSet>
      <dgm:spPr/>
    </dgm:pt>
    <dgm:pt modelId="{1FD6A859-82C1-46BF-8541-0C6DFD124133}" type="pres">
      <dgm:prSet presAssocID="{CCE2E140-7D7F-4DC2-BB4F-EBB8F0D3B967}" presName="ConnectLine" presStyleLbl="sibTrans1D1" presStyleIdx="4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556240D4-C63D-4EDB-BAF8-60B69CD0E64A}" type="pres">
      <dgm:prSet presAssocID="{CCE2E140-7D7F-4DC2-BB4F-EBB8F0D3B967}" presName="EmptyPlaceHolder" presStyleCnt="0"/>
      <dgm:spPr/>
    </dgm:pt>
    <dgm:pt modelId="{28B57469-B8BF-4B1E-B3AE-95B2CE5AA04C}" type="pres">
      <dgm:prSet presAssocID="{ADF160A6-88CB-4085-958D-152296E604E5}" presName="spaceBetweenRectangles" presStyleCnt="0"/>
      <dgm:spPr/>
    </dgm:pt>
    <dgm:pt modelId="{B4517F38-EAD5-450C-95F6-22D756BA6905}" type="pres">
      <dgm:prSet presAssocID="{83E5FF8F-D18B-45BE-A6A9-17115161BA86}" presName="composite" presStyleCnt="0"/>
      <dgm:spPr/>
    </dgm:pt>
    <dgm:pt modelId="{5A69FC69-BBF3-431D-A854-54BA695C62BB}" type="pres">
      <dgm:prSet presAssocID="{83E5FF8F-D18B-45BE-A6A9-17115161BA86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E824B9BC-533E-4479-85E1-2BA9568A8A94}" type="pres">
      <dgm:prSet presAssocID="{83E5FF8F-D18B-45BE-A6A9-17115161BA86}" presName="DropPinPlaceHolder" presStyleCnt="0"/>
      <dgm:spPr/>
    </dgm:pt>
    <dgm:pt modelId="{6869CF5E-E5B8-4887-B3E2-B28F49A3BF02}" type="pres">
      <dgm:prSet presAssocID="{83E5FF8F-D18B-45BE-A6A9-17115161BA86}" presName="DropPin" presStyleLbl="alignNode1" presStyleIdx="5" presStyleCnt="6"/>
      <dgm:spPr/>
    </dgm:pt>
    <dgm:pt modelId="{A356B656-BE37-4004-AC61-1C76BB7CC87C}" type="pres">
      <dgm:prSet presAssocID="{83E5FF8F-D18B-45BE-A6A9-17115161BA86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A5A56733-7DB1-4568-A14C-3989F67A705F}" type="pres">
      <dgm:prSet presAssocID="{83E5FF8F-D18B-45BE-A6A9-17115161BA86}" presName="L2TextContainer" presStyleLbl="revTx" presStyleIdx="10" presStyleCnt="12">
        <dgm:presLayoutVars>
          <dgm:bulletEnabled val="1"/>
        </dgm:presLayoutVars>
      </dgm:prSet>
      <dgm:spPr/>
    </dgm:pt>
    <dgm:pt modelId="{7E0CF5A5-EA22-48D8-85FD-F8A3FAF9F96B}" type="pres">
      <dgm:prSet presAssocID="{83E5FF8F-D18B-45BE-A6A9-17115161BA86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E012957E-FD07-4F3F-9C67-12EB8FB5768F}" type="pres">
      <dgm:prSet presAssocID="{83E5FF8F-D18B-45BE-A6A9-17115161BA86}" presName="ConnectLine" presStyleLbl="sibTrans1D1" presStyleIdx="5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7CA465AE-6843-48E9-A9FE-649B835D912A}" type="pres">
      <dgm:prSet presAssocID="{83E5FF8F-D18B-45BE-A6A9-17115161BA86}" presName="EmptyPlaceHolder" presStyleCnt="0"/>
      <dgm:spPr/>
    </dgm:pt>
  </dgm:ptLst>
  <dgm:cxnLst>
    <dgm:cxn modelId="{5A335109-4533-4C1A-8E03-252991882072}" srcId="{3E6FFB4C-8A2A-4984-8340-5214A508A327}" destId="{0C8920FC-39CE-49E8-A607-33F71F1658F6}" srcOrd="0" destOrd="0" parTransId="{C72BA923-105E-4242-AA24-BC6CE25CDB66}" sibTransId="{84576B26-978D-4325-9D3A-8BC1337A169E}"/>
    <dgm:cxn modelId="{1D71270E-CCE3-446E-BC76-785140DD50B4}" srcId="{3E6FFB4C-8A2A-4984-8340-5214A508A327}" destId="{C44D58F0-B70A-4350-87EE-C79A32D14D6D}" srcOrd="3" destOrd="0" parTransId="{9F290318-BF58-400D-8FD1-6F03E7637F9D}" sibTransId="{8BBE6C9A-6A9F-4368-BB1C-20E437D6ED36}"/>
    <dgm:cxn modelId="{D7CF0C13-A418-4B29-8BA4-1EA1E4978339}" type="presOf" srcId="{DB0587A0-451B-4605-82A0-C93D3125BE7B}" destId="{3BFFE28C-91B3-4BA0-871C-AB22B8BB4E9B}" srcOrd="0" destOrd="0" presId="urn:microsoft.com/office/officeart/2017/3/layout/DropPinTimeline"/>
    <dgm:cxn modelId="{02BA6218-1B0A-4E61-8BD4-D24CF22AC1A1}" srcId="{3E6FFB4C-8A2A-4984-8340-5214A508A327}" destId="{BA646742-3851-4BC8-9C40-175136D8DE64}" srcOrd="2" destOrd="0" parTransId="{93CAB2CB-8326-4C05-AA82-DAA6114883B4}" sibTransId="{380F54DB-66BF-4E5C-86E4-106242CE7A24}"/>
    <dgm:cxn modelId="{72656D22-018B-43AC-8323-3666FFDF2DF4}" type="presOf" srcId="{721CCE68-C890-4072-83F4-7493D464DA88}" destId="{2C34B2E1-2A55-4B8C-B7F4-588A00A64332}" srcOrd="0" destOrd="0" presId="urn:microsoft.com/office/officeart/2017/3/layout/DropPinTimeline"/>
    <dgm:cxn modelId="{3DE8455F-F281-47EB-A8EC-35EFF06B99F2}" type="presOf" srcId="{06665573-F5B4-4538-860B-70696A2C07DD}" destId="{2EC46D18-502E-44B4-B45D-0220379DC07D}" srcOrd="0" destOrd="0" presId="urn:microsoft.com/office/officeart/2017/3/layout/DropPinTimeline"/>
    <dgm:cxn modelId="{94A5DA60-0A39-49E9-97F9-D6DAF34B69CF}" srcId="{3E6FFB4C-8A2A-4984-8340-5214A508A327}" destId="{CCE2E140-7D7F-4DC2-BB4F-EBB8F0D3B967}" srcOrd="4" destOrd="0" parTransId="{D5876529-789B-4C0B-8F7B-62F47560FE8E}" sibTransId="{ADF160A6-88CB-4085-958D-152296E604E5}"/>
    <dgm:cxn modelId="{18B1BF61-35F9-4466-A721-988AB9011738}" srcId="{83E5FF8F-D18B-45BE-A6A9-17115161BA86}" destId="{915C245C-8250-46C5-8B98-91F627881D49}" srcOrd="0" destOrd="0" parTransId="{734260C5-43B4-4C79-B3EA-9E2F5E7A0DA5}" sibTransId="{EAD3DC90-AE88-44CC-84B3-58F08FD9FBFA}"/>
    <dgm:cxn modelId="{F614F94B-B4A6-44C1-8C79-8ACD882BA560}" type="presOf" srcId="{EC321415-0449-40DA-BB10-9BB8BB371A6D}" destId="{472F4892-1EAC-47E4-B21A-D357C4D61CD1}" srcOrd="0" destOrd="0" presId="urn:microsoft.com/office/officeart/2017/3/layout/DropPinTimeline"/>
    <dgm:cxn modelId="{36A9494F-EE2A-4653-B274-D97B58958D05}" srcId="{C44D58F0-B70A-4350-87EE-C79A32D14D6D}" destId="{3041131C-B7D8-4854-BFB0-4752E95E922B}" srcOrd="0" destOrd="0" parTransId="{CC4949DB-1D12-4CF1-B272-46C811560B8D}" sibTransId="{455B9D2C-F715-43CF-BD61-2E3810541C38}"/>
    <dgm:cxn modelId="{5A2CAD53-7C7B-497B-95AC-91BBF2EB14D8}" type="presOf" srcId="{C44D58F0-B70A-4350-87EE-C79A32D14D6D}" destId="{F8A5F18E-739A-4C38-89CC-D160146E1AAC}" srcOrd="0" destOrd="0" presId="urn:microsoft.com/office/officeart/2017/3/layout/DropPinTimeline"/>
    <dgm:cxn modelId="{AD375D55-F5D6-4334-A913-D3A5C8E2A0F6}" type="presOf" srcId="{915C245C-8250-46C5-8B98-91F627881D49}" destId="{A5A56733-7DB1-4568-A14C-3989F67A705F}" srcOrd="0" destOrd="0" presId="urn:microsoft.com/office/officeart/2017/3/layout/DropPinTimeline"/>
    <dgm:cxn modelId="{8C409F77-1C42-4D9F-A2A1-6CDAEE38BEF2}" type="presOf" srcId="{83E5FF8F-D18B-45BE-A6A9-17115161BA86}" destId="{7E0CF5A5-EA22-48D8-85FD-F8A3FAF9F96B}" srcOrd="0" destOrd="0" presId="urn:microsoft.com/office/officeart/2017/3/layout/DropPinTimeline"/>
    <dgm:cxn modelId="{9DEF0B7F-93F7-4FF2-B30E-F37F9E7237F3}" srcId="{BA646742-3851-4BC8-9C40-175136D8DE64}" destId="{EC321415-0449-40DA-BB10-9BB8BB371A6D}" srcOrd="0" destOrd="0" parTransId="{731A5CA3-9702-4141-93D7-322FFC2C19F6}" sibTransId="{64BDBA32-7767-4AA5-B7F9-D5B8003FC8E2}"/>
    <dgm:cxn modelId="{C55E0087-B3CF-4154-9CE8-7E7B7E976B49}" type="presOf" srcId="{BA646742-3851-4BC8-9C40-175136D8DE64}" destId="{66223BB0-9FAC-465D-96AB-B1CFCF14FF8A}" srcOrd="0" destOrd="0" presId="urn:microsoft.com/office/officeart/2017/3/layout/DropPinTimeline"/>
    <dgm:cxn modelId="{D7284B87-F662-49AC-8CF5-CC6F36BDC314}" type="presOf" srcId="{09770922-C4BE-45C5-8A2B-7A66FC32710B}" destId="{D4864289-2413-4208-B041-24D805D27866}" srcOrd="0" destOrd="0" presId="urn:microsoft.com/office/officeart/2017/3/layout/DropPinTimeline"/>
    <dgm:cxn modelId="{D4D056A3-5A4D-4173-ACDE-A0E3AB31B51D}" type="presOf" srcId="{3041131C-B7D8-4854-BFB0-4752E95E922B}" destId="{060FADD7-5DCD-4F0B-A11C-583FE6EB2EB5}" srcOrd="0" destOrd="0" presId="urn:microsoft.com/office/officeart/2017/3/layout/DropPinTimeline"/>
    <dgm:cxn modelId="{7D60A4C4-02B8-4F6A-BE00-44EE455416AF}" type="presOf" srcId="{CCE2E140-7D7F-4DC2-BB4F-EBB8F0D3B967}" destId="{A7E0FF7B-B3D3-447B-AE18-4F487756DA95}" srcOrd="0" destOrd="0" presId="urn:microsoft.com/office/officeart/2017/3/layout/DropPinTimeline"/>
    <dgm:cxn modelId="{347B19CB-7BE8-4ABA-AE50-5104B5E477C7}" srcId="{3E6FFB4C-8A2A-4984-8340-5214A508A327}" destId="{83E5FF8F-D18B-45BE-A6A9-17115161BA86}" srcOrd="5" destOrd="0" parTransId="{B31C4B72-AB88-4B1C-B703-8DA293861AB0}" sibTransId="{C651BF14-17B9-490B-9729-5FE3B7E84122}"/>
    <dgm:cxn modelId="{335E13CF-3406-41A4-ACA4-EA2708E307F7}" srcId="{3E6FFB4C-8A2A-4984-8340-5214A508A327}" destId="{721CCE68-C890-4072-83F4-7493D464DA88}" srcOrd="1" destOrd="0" parTransId="{C28B02EC-DF42-4519-B746-948DB8B054BD}" sibTransId="{65B9D6D8-8E8D-478A-963B-F59A4EABC617}"/>
    <dgm:cxn modelId="{31C63ED7-2747-4D76-968D-1AEEBD4A34A6}" type="presOf" srcId="{0C8920FC-39CE-49E8-A607-33F71F1658F6}" destId="{16CB1D1D-D213-4772-BF10-75F5DB6A3008}" srcOrd="0" destOrd="0" presId="urn:microsoft.com/office/officeart/2017/3/layout/DropPinTimeline"/>
    <dgm:cxn modelId="{338942DE-65D6-4F48-BBE3-F1E13DB74768}" srcId="{0C8920FC-39CE-49E8-A607-33F71F1658F6}" destId="{09770922-C4BE-45C5-8A2B-7A66FC32710B}" srcOrd="0" destOrd="0" parTransId="{B2C0E878-4F0E-4A79-BCC1-D38B8B9B9F17}" sibTransId="{4D68CD73-9DDA-40D4-949B-01B63F06D7D4}"/>
    <dgm:cxn modelId="{0E0B0AEF-83A3-4EA5-B259-1708F70B26BB}" srcId="{CCE2E140-7D7F-4DC2-BB4F-EBB8F0D3B967}" destId="{DB0587A0-451B-4605-82A0-C93D3125BE7B}" srcOrd="0" destOrd="0" parTransId="{9776522B-C643-4D05-9CB8-77B7F090774D}" sibTransId="{96F979FE-D5EB-4EE5-A81C-F6760E634377}"/>
    <dgm:cxn modelId="{5AABA2F0-21A5-40FF-9871-7CA65CCE9DEC}" srcId="{721CCE68-C890-4072-83F4-7493D464DA88}" destId="{06665573-F5B4-4538-860B-70696A2C07DD}" srcOrd="0" destOrd="0" parTransId="{271C4084-C50F-4ADD-95CD-224CE389F3C5}" sibTransId="{F42E4BBA-66F8-462E-B10B-5F7D74607183}"/>
    <dgm:cxn modelId="{9FC446F1-D87A-4491-B996-7B7951F2FAB9}" type="presOf" srcId="{3E6FFB4C-8A2A-4984-8340-5214A508A327}" destId="{3B8307F9-2A1D-4822-8B3D-F355BB08CFAB}" srcOrd="0" destOrd="0" presId="urn:microsoft.com/office/officeart/2017/3/layout/DropPinTimeline"/>
    <dgm:cxn modelId="{E2870BAE-32AD-461C-8C60-38E3D27681EB}" type="presParOf" srcId="{3B8307F9-2A1D-4822-8B3D-F355BB08CFAB}" destId="{F37D1B13-16FB-4C09-9E0C-0279596F77FF}" srcOrd="0" destOrd="0" presId="urn:microsoft.com/office/officeart/2017/3/layout/DropPinTimeline"/>
    <dgm:cxn modelId="{B03F8061-A248-4598-B85B-F642A8EEDC0D}" type="presParOf" srcId="{3B8307F9-2A1D-4822-8B3D-F355BB08CFAB}" destId="{FBDA5DC5-FD51-4AD6-B606-91FE1FE952DF}" srcOrd="1" destOrd="0" presId="urn:microsoft.com/office/officeart/2017/3/layout/DropPinTimeline"/>
    <dgm:cxn modelId="{95CE11C0-CED7-4845-8C00-86012FFED79A}" type="presParOf" srcId="{FBDA5DC5-FD51-4AD6-B606-91FE1FE952DF}" destId="{4E3C4E32-8186-45E8-849A-C19487E3A760}" srcOrd="0" destOrd="0" presId="urn:microsoft.com/office/officeart/2017/3/layout/DropPinTimeline"/>
    <dgm:cxn modelId="{9E2F09B0-802D-4044-A1EB-C66115A8CB92}" type="presParOf" srcId="{4E3C4E32-8186-45E8-849A-C19487E3A760}" destId="{C415EB8B-2A7F-4357-A8BB-7809845253FA}" srcOrd="0" destOrd="0" presId="urn:microsoft.com/office/officeart/2017/3/layout/DropPinTimeline"/>
    <dgm:cxn modelId="{8697F712-DB6D-4458-A55C-9843B75F746A}" type="presParOf" srcId="{4E3C4E32-8186-45E8-849A-C19487E3A760}" destId="{AF56F245-D9DB-4AAF-8981-25F3711DDB23}" srcOrd="1" destOrd="0" presId="urn:microsoft.com/office/officeart/2017/3/layout/DropPinTimeline"/>
    <dgm:cxn modelId="{E9397F0D-40C4-40F2-9051-7C98A8201421}" type="presParOf" srcId="{AF56F245-D9DB-4AAF-8981-25F3711DDB23}" destId="{6ED01F2F-DFEF-47D6-8445-F9B41AE7D1BA}" srcOrd="0" destOrd="0" presId="urn:microsoft.com/office/officeart/2017/3/layout/DropPinTimeline"/>
    <dgm:cxn modelId="{D4D88D34-4353-4ABA-A34F-001C0D6DA902}" type="presParOf" srcId="{AF56F245-D9DB-4AAF-8981-25F3711DDB23}" destId="{E1DB1E4E-B038-4AF7-96DB-3E19DA7809E5}" srcOrd="1" destOrd="0" presId="urn:microsoft.com/office/officeart/2017/3/layout/DropPinTimeline"/>
    <dgm:cxn modelId="{3DA50F03-C135-4B74-BEE7-7F371200AC6C}" type="presParOf" srcId="{4E3C4E32-8186-45E8-849A-C19487E3A760}" destId="{D4864289-2413-4208-B041-24D805D27866}" srcOrd="2" destOrd="0" presId="urn:microsoft.com/office/officeart/2017/3/layout/DropPinTimeline"/>
    <dgm:cxn modelId="{0E996051-A1D6-47DC-B201-1046D41D0EAC}" type="presParOf" srcId="{4E3C4E32-8186-45E8-849A-C19487E3A760}" destId="{16CB1D1D-D213-4772-BF10-75F5DB6A3008}" srcOrd="3" destOrd="0" presId="urn:microsoft.com/office/officeart/2017/3/layout/DropPinTimeline"/>
    <dgm:cxn modelId="{C995745A-4811-4A8C-A13B-DC623498D325}" type="presParOf" srcId="{4E3C4E32-8186-45E8-849A-C19487E3A760}" destId="{AAEB090C-96E8-4108-B26B-89EB7FF89376}" srcOrd="4" destOrd="0" presId="urn:microsoft.com/office/officeart/2017/3/layout/DropPinTimeline"/>
    <dgm:cxn modelId="{AB5DFE74-1001-4E54-90ED-719E72707F63}" type="presParOf" srcId="{4E3C4E32-8186-45E8-849A-C19487E3A760}" destId="{DE74442E-E06F-41A6-85BA-4E5B2DD3688C}" srcOrd="5" destOrd="0" presId="urn:microsoft.com/office/officeart/2017/3/layout/DropPinTimeline"/>
    <dgm:cxn modelId="{51118FC8-894D-4093-B8EF-83D522F9CCE3}" type="presParOf" srcId="{FBDA5DC5-FD51-4AD6-B606-91FE1FE952DF}" destId="{C0F8E292-D0B6-4706-BC79-E235C5A38D16}" srcOrd="1" destOrd="0" presId="urn:microsoft.com/office/officeart/2017/3/layout/DropPinTimeline"/>
    <dgm:cxn modelId="{F179FB08-124B-4E8D-B7C1-288A80078D61}" type="presParOf" srcId="{FBDA5DC5-FD51-4AD6-B606-91FE1FE952DF}" destId="{1A4BB826-BA18-43BE-986A-E327778742DF}" srcOrd="2" destOrd="0" presId="urn:microsoft.com/office/officeart/2017/3/layout/DropPinTimeline"/>
    <dgm:cxn modelId="{D8DAE280-676B-4E74-87B0-AEE8967A76BC}" type="presParOf" srcId="{1A4BB826-BA18-43BE-986A-E327778742DF}" destId="{6FE18AA7-9AFF-48D8-B5F9-9B9D2D9514B2}" srcOrd="0" destOrd="0" presId="urn:microsoft.com/office/officeart/2017/3/layout/DropPinTimeline"/>
    <dgm:cxn modelId="{4B004E65-CEEC-4DEF-AC18-22832FDFFA85}" type="presParOf" srcId="{1A4BB826-BA18-43BE-986A-E327778742DF}" destId="{8A7A7155-98F7-4D94-977E-C0CAE42988C1}" srcOrd="1" destOrd="0" presId="urn:microsoft.com/office/officeart/2017/3/layout/DropPinTimeline"/>
    <dgm:cxn modelId="{5F265538-8E41-4BDF-BC15-DEFDD6595E79}" type="presParOf" srcId="{8A7A7155-98F7-4D94-977E-C0CAE42988C1}" destId="{941233EC-CF91-4D08-AB51-FB3D43999E22}" srcOrd="0" destOrd="0" presId="urn:microsoft.com/office/officeart/2017/3/layout/DropPinTimeline"/>
    <dgm:cxn modelId="{C6D0A171-F6B7-4654-AC06-6997766A2C52}" type="presParOf" srcId="{8A7A7155-98F7-4D94-977E-C0CAE42988C1}" destId="{CD43C0E9-51BE-47D5-BC4C-F941EB4FAD71}" srcOrd="1" destOrd="0" presId="urn:microsoft.com/office/officeart/2017/3/layout/DropPinTimeline"/>
    <dgm:cxn modelId="{81D5715D-2632-4DAF-B1FF-AF9DD2B0264B}" type="presParOf" srcId="{1A4BB826-BA18-43BE-986A-E327778742DF}" destId="{2EC46D18-502E-44B4-B45D-0220379DC07D}" srcOrd="2" destOrd="0" presId="urn:microsoft.com/office/officeart/2017/3/layout/DropPinTimeline"/>
    <dgm:cxn modelId="{1B10A276-E422-4B51-8823-50756E128F6F}" type="presParOf" srcId="{1A4BB826-BA18-43BE-986A-E327778742DF}" destId="{2C34B2E1-2A55-4B8C-B7F4-588A00A64332}" srcOrd="3" destOrd="0" presId="urn:microsoft.com/office/officeart/2017/3/layout/DropPinTimeline"/>
    <dgm:cxn modelId="{1EC09D8F-198D-41E7-BF21-52E64D7B31F8}" type="presParOf" srcId="{1A4BB826-BA18-43BE-986A-E327778742DF}" destId="{D38968F9-B00C-4242-B361-57FED1032BB7}" srcOrd="4" destOrd="0" presId="urn:microsoft.com/office/officeart/2017/3/layout/DropPinTimeline"/>
    <dgm:cxn modelId="{70542437-D51B-4DE4-BFA0-71989E4F9972}" type="presParOf" srcId="{1A4BB826-BA18-43BE-986A-E327778742DF}" destId="{CCDEFE96-0E4F-494D-8D55-24873168FE6C}" srcOrd="5" destOrd="0" presId="urn:microsoft.com/office/officeart/2017/3/layout/DropPinTimeline"/>
    <dgm:cxn modelId="{0F787613-A2A5-4BA5-BDCB-EEF2873021ED}" type="presParOf" srcId="{FBDA5DC5-FD51-4AD6-B606-91FE1FE952DF}" destId="{69755A9D-D38A-4687-9BAC-ADEA9C236A23}" srcOrd="3" destOrd="0" presId="urn:microsoft.com/office/officeart/2017/3/layout/DropPinTimeline"/>
    <dgm:cxn modelId="{190063AD-E1F1-4418-B069-6DD941CC8E93}" type="presParOf" srcId="{FBDA5DC5-FD51-4AD6-B606-91FE1FE952DF}" destId="{5AA0AF0F-DDB6-431B-A5C5-08BF2BD0866A}" srcOrd="4" destOrd="0" presId="urn:microsoft.com/office/officeart/2017/3/layout/DropPinTimeline"/>
    <dgm:cxn modelId="{91BD10CC-7EE9-4044-A1A5-9D165995FEAF}" type="presParOf" srcId="{5AA0AF0F-DDB6-431B-A5C5-08BF2BD0866A}" destId="{E2390D63-356F-4B73-B702-2F1E77CC7837}" srcOrd="0" destOrd="0" presId="urn:microsoft.com/office/officeart/2017/3/layout/DropPinTimeline"/>
    <dgm:cxn modelId="{6674632A-7EC6-4CD3-9303-82FAB6AFB503}" type="presParOf" srcId="{5AA0AF0F-DDB6-431B-A5C5-08BF2BD0866A}" destId="{5E130917-1D4A-450D-AE65-046063D06920}" srcOrd="1" destOrd="0" presId="urn:microsoft.com/office/officeart/2017/3/layout/DropPinTimeline"/>
    <dgm:cxn modelId="{875770B7-ADBB-4C08-A969-B8AC09804A0E}" type="presParOf" srcId="{5E130917-1D4A-450D-AE65-046063D06920}" destId="{DC7ADFB7-C8F4-415C-BC51-5DA2D1E23626}" srcOrd="0" destOrd="0" presId="urn:microsoft.com/office/officeart/2017/3/layout/DropPinTimeline"/>
    <dgm:cxn modelId="{EAB4AEFB-AF6F-455B-ADE6-C50958562A3D}" type="presParOf" srcId="{5E130917-1D4A-450D-AE65-046063D06920}" destId="{B5BB567C-C821-4D36-87AC-55B9101B57C7}" srcOrd="1" destOrd="0" presId="urn:microsoft.com/office/officeart/2017/3/layout/DropPinTimeline"/>
    <dgm:cxn modelId="{71F58FE3-8313-4F37-846C-91D1E0EB6009}" type="presParOf" srcId="{5AA0AF0F-DDB6-431B-A5C5-08BF2BD0866A}" destId="{472F4892-1EAC-47E4-B21A-D357C4D61CD1}" srcOrd="2" destOrd="0" presId="urn:microsoft.com/office/officeart/2017/3/layout/DropPinTimeline"/>
    <dgm:cxn modelId="{99592A2A-C468-48E7-A7B8-D816798012B3}" type="presParOf" srcId="{5AA0AF0F-DDB6-431B-A5C5-08BF2BD0866A}" destId="{66223BB0-9FAC-465D-96AB-B1CFCF14FF8A}" srcOrd="3" destOrd="0" presId="urn:microsoft.com/office/officeart/2017/3/layout/DropPinTimeline"/>
    <dgm:cxn modelId="{6927AAA5-445F-408F-AA27-F4CD87B1CC7B}" type="presParOf" srcId="{5AA0AF0F-DDB6-431B-A5C5-08BF2BD0866A}" destId="{E0EAE26D-0006-4A9C-8F27-4D2B5D793319}" srcOrd="4" destOrd="0" presId="urn:microsoft.com/office/officeart/2017/3/layout/DropPinTimeline"/>
    <dgm:cxn modelId="{32486081-B2D9-4F3B-ACC6-05E2251B944B}" type="presParOf" srcId="{5AA0AF0F-DDB6-431B-A5C5-08BF2BD0866A}" destId="{A8ADB5F4-F694-48EF-A9B0-C912CADEF977}" srcOrd="5" destOrd="0" presId="urn:microsoft.com/office/officeart/2017/3/layout/DropPinTimeline"/>
    <dgm:cxn modelId="{29F771E3-3026-4BC4-A0C4-DF815F9FF5F7}" type="presParOf" srcId="{FBDA5DC5-FD51-4AD6-B606-91FE1FE952DF}" destId="{1085D722-C6B1-4995-8903-3E3AD9A896DF}" srcOrd="5" destOrd="0" presId="urn:microsoft.com/office/officeart/2017/3/layout/DropPinTimeline"/>
    <dgm:cxn modelId="{9792AA91-C781-4A5E-8E1E-44D86178BB3F}" type="presParOf" srcId="{FBDA5DC5-FD51-4AD6-B606-91FE1FE952DF}" destId="{2CCEE4D8-8A2B-4C82-8043-3134258D71A7}" srcOrd="6" destOrd="0" presId="urn:microsoft.com/office/officeart/2017/3/layout/DropPinTimeline"/>
    <dgm:cxn modelId="{D1C689AF-8C2D-476B-9806-A89AB444AC09}" type="presParOf" srcId="{2CCEE4D8-8A2B-4C82-8043-3134258D71A7}" destId="{11F8BED6-5034-4971-B091-8C761432C9B3}" srcOrd="0" destOrd="0" presId="urn:microsoft.com/office/officeart/2017/3/layout/DropPinTimeline"/>
    <dgm:cxn modelId="{3285F286-8900-48F2-9788-A0817879BBF2}" type="presParOf" srcId="{2CCEE4D8-8A2B-4C82-8043-3134258D71A7}" destId="{9CAF3ABA-9988-4FDF-8D05-8887186C8BE0}" srcOrd="1" destOrd="0" presId="urn:microsoft.com/office/officeart/2017/3/layout/DropPinTimeline"/>
    <dgm:cxn modelId="{14C8AA5A-01D9-4D82-AB1E-581D4DFCE92E}" type="presParOf" srcId="{9CAF3ABA-9988-4FDF-8D05-8887186C8BE0}" destId="{EDD086B2-742A-4DF9-AA7D-8C6CE872A01D}" srcOrd="0" destOrd="0" presId="urn:microsoft.com/office/officeart/2017/3/layout/DropPinTimeline"/>
    <dgm:cxn modelId="{98F9C481-FC95-423D-BEC7-8F5CC447D3AE}" type="presParOf" srcId="{9CAF3ABA-9988-4FDF-8D05-8887186C8BE0}" destId="{7C7CE8FB-5919-416D-AFE5-01FD98625D31}" srcOrd="1" destOrd="0" presId="urn:microsoft.com/office/officeart/2017/3/layout/DropPinTimeline"/>
    <dgm:cxn modelId="{1868006A-97FB-4630-88B0-D88F04AAC0ED}" type="presParOf" srcId="{2CCEE4D8-8A2B-4C82-8043-3134258D71A7}" destId="{060FADD7-5DCD-4F0B-A11C-583FE6EB2EB5}" srcOrd="2" destOrd="0" presId="urn:microsoft.com/office/officeart/2017/3/layout/DropPinTimeline"/>
    <dgm:cxn modelId="{9FDE8DD7-BCAF-4C07-94ED-AB4A38FB7DEA}" type="presParOf" srcId="{2CCEE4D8-8A2B-4C82-8043-3134258D71A7}" destId="{F8A5F18E-739A-4C38-89CC-D160146E1AAC}" srcOrd="3" destOrd="0" presId="urn:microsoft.com/office/officeart/2017/3/layout/DropPinTimeline"/>
    <dgm:cxn modelId="{D589EBA8-4894-4410-A4CE-C61D61A0D274}" type="presParOf" srcId="{2CCEE4D8-8A2B-4C82-8043-3134258D71A7}" destId="{141E6563-8B4C-4195-8F54-3600551BF35C}" srcOrd="4" destOrd="0" presId="urn:microsoft.com/office/officeart/2017/3/layout/DropPinTimeline"/>
    <dgm:cxn modelId="{2A12DDA8-D970-4214-8425-75FB5EE80E9A}" type="presParOf" srcId="{2CCEE4D8-8A2B-4C82-8043-3134258D71A7}" destId="{81E52384-262F-43AA-9122-383D7ED5BCD9}" srcOrd="5" destOrd="0" presId="urn:microsoft.com/office/officeart/2017/3/layout/DropPinTimeline"/>
    <dgm:cxn modelId="{14E440A6-2666-46D5-A2BC-B37DC947BEF0}" type="presParOf" srcId="{FBDA5DC5-FD51-4AD6-B606-91FE1FE952DF}" destId="{7D400F9E-613E-47F7-B624-BD7F08628314}" srcOrd="7" destOrd="0" presId="urn:microsoft.com/office/officeart/2017/3/layout/DropPinTimeline"/>
    <dgm:cxn modelId="{48113262-5F3E-443B-83EF-03885DF78827}" type="presParOf" srcId="{FBDA5DC5-FD51-4AD6-B606-91FE1FE952DF}" destId="{0C0DAD59-2BC5-4046-B338-EE21AFDB5CA6}" srcOrd="8" destOrd="0" presId="urn:microsoft.com/office/officeart/2017/3/layout/DropPinTimeline"/>
    <dgm:cxn modelId="{B5896389-9922-464F-96AE-3535C991DE98}" type="presParOf" srcId="{0C0DAD59-2BC5-4046-B338-EE21AFDB5CA6}" destId="{69B00707-99A7-4996-9823-589DD35E8CE8}" srcOrd="0" destOrd="0" presId="urn:microsoft.com/office/officeart/2017/3/layout/DropPinTimeline"/>
    <dgm:cxn modelId="{2E036402-5401-44C3-8DB2-549205B2BDF3}" type="presParOf" srcId="{0C0DAD59-2BC5-4046-B338-EE21AFDB5CA6}" destId="{F12540AB-ED48-4C10-92EC-ECF32DE5D39A}" srcOrd="1" destOrd="0" presId="urn:microsoft.com/office/officeart/2017/3/layout/DropPinTimeline"/>
    <dgm:cxn modelId="{2D5CFAE9-2F47-43D2-9559-6E0E38F2EF56}" type="presParOf" srcId="{F12540AB-ED48-4C10-92EC-ECF32DE5D39A}" destId="{17BE9048-1AB8-4876-AE8E-4F5E8256DF25}" srcOrd="0" destOrd="0" presId="urn:microsoft.com/office/officeart/2017/3/layout/DropPinTimeline"/>
    <dgm:cxn modelId="{4FB897A1-893C-4B90-A863-361E0AD7F9C2}" type="presParOf" srcId="{F12540AB-ED48-4C10-92EC-ECF32DE5D39A}" destId="{236F4B7B-1EB2-4BB4-903E-8D1B66C0F45F}" srcOrd="1" destOrd="0" presId="urn:microsoft.com/office/officeart/2017/3/layout/DropPinTimeline"/>
    <dgm:cxn modelId="{558415CD-7F38-4C38-AE17-7F8B34AAC7DB}" type="presParOf" srcId="{0C0DAD59-2BC5-4046-B338-EE21AFDB5CA6}" destId="{3BFFE28C-91B3-4BA0-871C-AB22B8BB4E9B}" srcOrd="2" destOrd="0" presId="urn:microsoft.com/office/officeart/2017/3/layout/DropPinTimeline"/>
    <dgm:cxn modelId="{E177764F-E43C-4917-831C-B779EADD473A}" type="presParOf" srcId="{0C0DAD59-2BC5-4046-B338-EE21AFDB5CA6}" destId="{A7E0FF7B-B3D3-447B-AE18-4F487756DA95}" srcOrd="3" destOrd="0" presId="urn:microsoft.com/office/officeart/2017/3/layout/DropPinTimeline"/>
    <dgm:cxn modelId="{9CC9D676-06A8-4522-A1C5-F05512442A89}" type="presParOf" srcId="{0C0DAD59-2BC5-4046-B338-EE21AFDB5CA6}" destId="{1FD6A859-82C1-46BF-8541-0C6DFD124133}" srcOrd="4" destOrd="0" presId="urn:microsoft.com/office/officeart/2017/3/layout/DropPinTimeline"/>
    <dgm:cxn modelId="{9621BED8-D279-4FB4-8636-811D193B3A3F}" type="presParOf" srcId="{0C0DAD59-2BC5-4046-B338-EE21AFDB5CA6}" destId="{556240D4-C63D-4EDB-BAF8-60B69CD0E64A}" srcOrd="5" destOrd="0" presId="urn:microsoft.com/office/officeart/2017/3/layout/DropPinTimeline"/>
    <dgm:cxn modelId="{93DF102F-5CFA-4ADF-A6BB-AC395B10E071}" type="presParOf" srcId="{FBDA5DC5-FD51-4AD6-B606-91FE1FE952DF}" destId="{28B57469-B8BF-4B1E-B3AE-95B2CE5AA04C}" srcOrd="9" destOrd="0" presId="urn:microsoft.com/office/officeart/2017/3/layout/DropPinTimeline"/>
    <dgm:cxn modelId="{37343694-CF2A-4C47-9CB7-67A926A0F6B6}" type="presParOf" srcId="{FBDA5DC5-FD51-4AD6-B606-91FE1FE952DF}" destId="{B4517F38-EAD5-450C-95F6-22D756BA6905}" srcOrd="10" destOrd="0" presId="urn:microsoft.com/office/officeart/2017/3/layout/DropPinTimeline"/>
    <dgm:cxn modelId="{A2F07962-3153-4FA4-839C-4F00D01D74AC}" type="presParOf" srcId="{B4517F38-EAD5-450C-95F6-22D756BA6905}" destId="{5A69FC69-BBF3-431D-A854-54BA695C62BB}" srcOrd="0" destOrd="0" presId="urn:microsoft.com/office/officeart/2017/3/layout/DropPinTimeline"/>
    <dgm:cxn modelId="{23BF1E96-E56E-457C-A4A4-842EE5BE78DA}" type="presParOf" srcId="{B4517F38-EAD5-450C-95F6-22D756BA6905}" destId="{E824B9BC-533E-4479-85E1-2BA9568A8A94}" srcOrd="1" destOrd="0" presId="urn:microsoft.com/office/officeart/2017/3/layout/DropPinTimeline"/>
    <dgm:cxn modelId="{0F86D171-65F7-4490-811F-9F10F1121AA3}" type="presParOf" srcId="{E824B9BC-533E-4479-85E1-2BA9568A8A94}" destId="{6869CF5E-E5B8-4887-B3E2-B28F49A3BF02}" srcOrd="0" destOrd="0" presId="urn:microsoft.com/office/officeart/2017/3/layout/DropPinTimeline"/>
    <dgm:cxn modelId="{DE5B358C-78E7-4D62-9595-ACC967789CB4}" type="presParOf" srcId="{E824B9BC-533E-4479-85E1-2BA9568A8A94}" destId="{A356B656-BE37-4004-AC61-1C76BB7CC87C}" srcOrd="1" destOrd="0" presId="urn:microsoft.com/office/officeart/2017/3/layout/DropPinTimeline"/>
    <dgm:cxn modelId="{3CE7B121-5F4F-4D99-B6E6-09C11D6D8806}" type="presParOf" srcId="{B4517F38-EAD5-450C-95F6-22D756BA6905}" destId="{A5A56733-7DB1-4568-A14C-3989F67A705F}" srcOrd="2" destOrd="0" presId="urn:microsoft.com/office/officeart/2017/3/layout/DropPinTimeline"/>
    <dgm:cxn modelId="{09B49268-7F54-41ED-8914-391AAE047B67}" type="presParOf" srcId="{B4517F38-EAD5-450C-95F6-22D756BA6905}" destId="{7E0CF5A5-EA22-48D8-85FD-F8A3FAF9F96B}" srcOrd="3" destOrd="0" presId="urn:microsoft.com/office/officeart/2017/3/layout/DropPinTimeline"/>
    <dgm:cxn modelId="{412B7D72-DAFD-4B47-9F07-6E6967801334}" type="presParOf" srcId="{B4517F38-EAD5-450C-95F6-22D756BA6905}" destId="{E012957E-FD07-4F3F-9C67-12EB8FB5768F}" srcOrd="4" destOrd="0" presId="urn:microsoft.com/office/officeart/2017/3/layout/DropPinTimeline"/>
    <dgm:cxn modelId="{69204053-FFED-4FFD-936F-353833F4F939}" type="presParOf" srcId="{B4517F38-EAD5-450C-95F6-22D756BA6905}" destId="{7CA465AE-6843-48E9-A9FE-649B835D912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3BA20D-C644-4A3B-9CE6-3299A015ADFF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49C5C15-CCAF-479C-B60B-10B8E123D0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</a:t>
          </a:r>
          <a:r>
            <a:rPr lang="en-US" baseline="-25000" dirty="0"/>
            <a:t>11</a:t>
          </a:r>
          <a:r>
            <a:rPr lang="en-US" dirty="0"/>
            <a:t> – Input Match Impedance</a:t>
          </a:r>
        </a:p>
      </dgm:t>
    </dgm:pt>
    <dgm:pt modelId="{F154030C-64CF-4FBC-BBEF-0B6A5F8F5A6A}" type="parTrans" cxnId="{4F739AF1-637E-4C84-8C25-AB95E2CABBD7}">
      <dgm:prSet/>
      <dgm:spPr/>
      <dgm:t>
        <a:bodyPr/>
        <a:lstStyle/>
        <a:p>
          <a:endParaRPr lang="en-US"/>
        </a:p>
      </dgm:t>
    </dgm:pt>
    <dgm:pt modelId="{B3246245-6F1E-4CB3-9AE1-816FF2A8DCCF}" type="sibTrans" cxnId="{4F739AF1-637E-4C84-8C25-AB95E2CABBD7}">
      <dgm:prSet/>
      <dgm:spPr/>
      <dgm:t>
        <a:bodyPr/>
        <a:lstStyle/>
        <a:p>
          <a:endParaRPr lang="en-US"/>
        </a:p>
      </dgm:t>
    </dgm:pt>
    <dgm:pt modelId="{17FF1A83-C07F-425A-881D-CA7AFB7823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</a:t>
          </a:r>
          <a:r>
            <a:rPr lang="en-US" baseline="-25000" dirty="0"/>
            <a:t>22</a:t>
          </a:r>
          <a:r>
            <a:rPr lang="en-US" dirty="0"/>
            <a:t> – Output Match Impedance</a:t>
          </a:r>
        </a:p>
      </dgm:t>
    </dgm:pt>
    <dgm:pt modelId="{739B4CBC-7994-4A8A-A8EC-EB877F4B6856}" type="parTrans" cxnId="{537A9FDA-6B59-4415-AC3D-F4EFCA5AED3D}">
      <dgm:prSet/>
      <dgm:spPr/>
      <dgm:t>
        <a:bodyPr/>
        <a:lstStyle/>
        <a:p>
          <a:endParaRPr lang="en-US"/>
        </a:p>
      </dgm:t>
    </dgm:pt>
    <dgm:pt modelId="{91E1655F-3584-4A7E-8561-3B823229517F}" type="sibTrans" cxnId="{537A9FDA-6B59-4415-AC3D-F4EFCA5AED3D}">
      <dgm:prSet/>
      <dgm:spPr/>
      <dgm:t>
        <a:bodyPr/>
        <a:lstStyle/>
        <a:p>
          <a:endParaRPr lang="en-US"/>
        </a:p>
      </dgm:t>
    </dgm:pt>
    <dgm:pt modelId="{B176F6B2-997C-411E-9295-14044F8EB3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</a:t>
          </a:r>
          <a:r>
            <a:rPr lang="en-US" baseline="-25000" dirty="0"/>
            <a:t>21</a:t>
          </a:r>
          <a:r>
            <a:rPr lang="en-US" dirty="0"/>
            <a:t> – Gain or Insertion Loss</a:t>
          </a:r>
        </a:p>
      </dgm:t>
    </dgm:pt>
    <dgm:pt modelId="{762F5A50-09A9-4E8B-94E0-CA30ADE0F7EF}" type="parTrans" cxnId="{78465EA2-C31A-411F-B9DF-FE82ED250766}">
      <dgm:prSet/>
      <dgm:spPr/>
      <dgm:t>
        <a:bodyPr/>
        <a:lstStyle/>
        <a:p>
          <a:endParaRPr lang="en-US"/>
        </a:p>
      </dgm:t>
    </dgm:pt>
    <dgm:pt modelId="{B9C7AD81-05E3-4456-9EC8-B3E7E6DAD007}" type="sibTrans" cxnId="{78465EA2-C31A-411F-B9DF-FE82ED250766}">
      <dgm:prSet/>
      <dgm:spPr/>
      <dgm:t>
        <a:bodyPr/>
        <a:lstStyle/>
        <a:p>
          <a:endParaRPr lang="en-US"/>
        </a:p>
      </dgm:t>
    </dgm:pt>
    <dgm:pt modelId="{5A4A1752-6D24-420B-8CB7-37B069FBF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</a:t>
          </a:r>
          <a:r>
            <a:rPr lang="en-US" baseline="-25000" dirty="0"/>
            <a:t>12</a:t>
          </a:r>
          <a:r>
            <a:rPr lang="en-US" dirty="0"/>
            <a:t> – Reverse Isolation</a:t>
          </a:r>
        </a:p>
      </dgm:t>
    </dgm:pt>
    <dgm:pt modelId="{AFD1F59B-DFF7-4BDA-88C7-F432150879DE}" type="parTrans" cxnId="{31E13E60-0097-4342-B7A2-9EFB846A575F}">
      <dgm:prSet/>
      <dgm:spPr/>
      <dgm:t>
        <a:bodyPr/>
        <a:lstStyle/>
        <a:p>
          <a:endParaRPr lang="en-US"/>
        </a:p>
      </dgm:t>
    </dgm:pt>
    <dgm:pt modelId="{8667241A-B53A-4B45-9211-2DFDA8BCCB69}" type="sibTrans" cxnId="{31E13E60-0097-4342-B7A2-9EFB846A575F}">
      <dgm:prSet/>
      <dgm:spPr/>
      <dgm:t>
        <a:bodyPr/>
        <a:lstStyle/>
        <a:p>
          <a:endParaRPr lang="en-US"/>
        </a:p>
      </dgm:t>
    </dgm:pt>
    <dgm:pt modelId="{280A7E5E-5BC6-48B5-B32C-4EAB69109A79}" type="pres">
      <dgm:prSet presAssocID="{DA3BA20D-C644-4A3B-9CE6-3299A015ADFF}" presName="root" presStyleCnt="0">
        <dgm:presLayoutVars>
          <dgm:dir/>
          <dgm:resizeHandles val="exact"/>
        </dgm:presLayoutVars>
      </dgm:prSet>
      <dgm:spPr/>
    </dgm:pt>
    <dgm:pt modelId="{1BED1959-4E2D-4705-BB81-D5DE8123DE01}" type="pres">
      <dgm:prSet presAssocID="{549C5C15-CCAF-479C-B60B-10B8E123D0DB}" presName="compNode" presStyleCnt="0"/>
      <dgm:spPr/>
    </dgm:pt>
    <dgm:pt modelId="{BD6156F0-72F7-4FFF-9BA1-13A56E3811A1}" type="pres">
      <dgm:prSet presAssocID="{549C5C15-CCAF-479C-B60B-10B8E123D0DB}" presName="iconRect" presStyleLbl="node1" presStyleIdx="0" presStyleCnt="4" custAng="10800000" custFlipHor="1" custScaleX="97430" custLinFactNeighborX="-42737" custLinFactNeighborY="-6722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 Horizontal U turn"/>
        </a:ext>
      </dgm:extLst>
    </dgm:pt>
    <dgm:pt modelId="{E9695C6F-1C6F-485C-ABDC-EFFFCF365D08}" type="pres">
      <dgm:prSet presAssocID="{549C5C15-CCAF-479C-B60B-10B8E123D0DB}" presName="spaceRect" presStyleCnt="0"/>
      <dgm:spPr/>
    </dgm:pt>
    <dgm:pt modelId="{7CC12E3E-5774-4334-A7B8-4476BA286C14}" type="pres">
      <dgm:prSet presAssocID="{549C5C15-CCAF-479C-B60B-10B8E123D0DB}" presName="textRect" presStyleLbl="revTx" presStyleIdx="0" presStyleCnt="4" custLinFactY="-69233" custLinFactNeighborX="-17371" custLinFactNeighborY="-100000">
        <dgm:presLayoutVars>
          <dgm:chMax val="1"/>
          <dgm:chPref val="1"/>
        </dgm:presLayoutVars>
      </dgm:prSet>
      <dgm:spPr/>
    </dgm:pt>
    <dgm:pt modelId="{457E4AB8-D194-4EF0-A16E-EF9FC27FA1E5}" type="pres">
      <dgm:prSet presAssocID="{B3246245-6F1E-4CB3-9AE1-816FF2A8DCCF}" presName="sibTrans" presStyleCnt="0"/>
      <dgm:spPr/>
    </dgm:pt>
    <dgm:pt modelId="{D9DD1C32-1065-49FD-8958-C6ADB969DEB1}" type="pres">
      <dgm:prSet presAssocID="{17FF1A83-C07F-425A-881D-CA7AFB7823D3}" presName="compNode" presStyleCnt="0"/>
      <dgm:spPr/>
    </dgm:pt>
    <dgm:pt modelId="{A711A2C0-4A16-485F-9E28-4CDB77ED4376}" type="pres">
      <dgm:prSet presAssocID="{17FF1A83-C07F-425A-881D-CA7AFB7823D3}" presName="iconRect" presStyleLbl="node1" presStyleIdx="1" presStyleCnt="4" custAng="10800000" custFlipVert="1" custScaleY="102317" custLinFactX="-110730" custLinFactY="43857" custLinFactNeighborX="-20000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 Horizontal U turn"/>
        </a:ext>
      </dgm:extLst>
    </dgm:pt>
    <dgm:pt modelId="{3AAEABF2-0371-43B4-AE06-4A5BE15174DE}" type="pres">
      <dgm:prSet presAssocID="{17FF1A83-C07F-425A-881D-CA7AFB7823D3}" presName="spaceRect" presStyleCnt="0"/>
      <dgm:spPr/>
    </dgm:pt>
    <dgm:pt modelId="{073C07BC-D054-4F29-BF7A-FEBF4BB6238B}" type="pres">
      <dgm:prSet presAssocID="{17FF1A83-C07F-425A-881D-CA7AFB7823D3}" presName="textRect" presStyleLbl="revTx" presStyleIdx="1" presStyleCnt="4" custLinFactX="-34871" custLinFactY="100000" custLinFactNeighborX="-100000" custLinFactNeighborY="149838">
        <dgm:presLayoutVars>
          <dgm:chMax val="1"/>
          <dgm:chPref val="1"/>
        </dgm:presLayoutVars>
      </dgm:prSet>
      <dgm:spPr/>
    </dgm:pt>
    <dgm:pt modelId="{E9BFFBDF-68AD-46E4-ACF1-25DD52BAB900}" type="pres">
      <dgm:prSet presAssocID="{91E1655F-3584-4A7E-8561-3B823229517F}" presName="sibTrans" presStyleCnt="0"/>
      <dgm:spPr/>
    </dgm:pt>
    <dgm:pt modelId="{EE3D77E9-B5A7-41FC-8410-EEEDDE50DA1B}" type="pres">
      <dgm:prSet presAssocID="{B176F6B2-997C-411E-9295-14044F8EB378}" presName="compNode" presStyleCnt="0"/>
      <dgm:spPr/>
    </dgm:pt>
    <dgm:pt modelId="{14FAA47A-904C-42A8-BEB9-615B72C347D5}" type="pres">
      <dgm:prSet presAssocID="{B176F6B2-997C-411E-9295-14044F8EB378}" presName="iconRect" presStyleLbl="node1" presStyleIdx="2" presStyleCnt="4" custLinFactX="-119527" custLinFactNeighborX="-200000" custLinFactNeighborY="-6189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367FC325-B92D-4F72-B695-DC2E7CFBCAD3}" type="pres">
      <dgm:prSet presAssocID="{B176F6B2-997C-411E-9295-14044F8EB378}" presName="spaceRect" presStyleCnt="0"/>
      <dgm:spPr/>
    </dgm:pt>
    <dgm:pt modelId="{4AD78362-E08B-4AA9-93A6-2ED3ADF80E7B}" type="pres">
      <dgm:prSet presAssocID="{B176F6B2-997C-411E-9295-14044F8EB378}" presName="textRect" presStyleLbl="revTx" presStyleIdx="2" presStyleCnt="4" custLinFactX="-41431" custLinFactY="-69233" custLinFactNeighborX="-100000" custLinFactNeighborY="-100000">
        <dgm:presLayoutVars>
          <dgm:chMax val="1"/>
          <dgm:chPref val="1"/>
        </dgm:presLayoutVars>
      </dgm:prSet>
      <dgm:spPr/>
    </dgm:pt>
    <dgm:pt modelId="{2B74AF16-7238-4E85-840D-C5CAE1532532}" type="pres">
      <dgm:prSet presAssocID="{B9C7AD81-05E3-4456-9EC8-B3E7E6DAD007}" presName="sibTrans" presStyleCnt="0"/>
      <dgm:spPr/>
    </dgm:pt>
    <dgm:pt modelId="{3F14C980-CF35-4FEF-B3D0-D51158FC0A11}" type="pres">
      <dgm:prSet presAssocID="{5A4A1752-6D24-420B-8CB7-37B069FBFBF0}" presName="compNode" presStyleCnt="0"/>
      <dgm:spPr/>
    </dgm:pt>
    <dgm:pt modelId="{C539777C-3D62-4ABF-B6DA-9ABF7F1846FB}" type="pres">
      <dgm:prSet presAssocID="{5A4A1752-6D24-420B-8CB7-37B069FBFBF0}" presName="iconRect" presStyleLbl="node1" presStyleIdx="3" presStyleCnt="4" custFlipHor="1" custScaleX="100655" custLinFactX="-279614" custLinFactY="43857" custLinFactNeighborX="-300000" custLinFactNeighborY="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CA857787-2CC7-4906-B029-C1BE6CBCA16F}" type="pres">
      <dgm:prSet presAssocID="{5A4A1752-6D24-420B-8CB7-37B069FBFBF0}" presName="spaceRect" presStyleCnt="0"/>
      <dgm:spPr/>
    </dgm:pt>
    <dgm:pt modelId="{80B17C6C-7C96-44CC-BDB2-DAEE5D8FBFD7}" type="pres">
      <dgm:prSet presAssocID="{5A4A1752-6D24-420B-8CB7-37B069FBFBF0}" presName="textRect" presStyleLbl="revTx" presStyleIdx="3" presStyleCnt="4" custLinFactX="-100000" custLinFactY="100000" custLinFactNeighborX="-162428" custLinFactNeighborY="149838">
        <dgm:presLayoutVars>
          <dgm:chMax val="1"/>
          <dgm:chPref val="1"/>
        </dgm:presLayoutVars>
      </dgm:prSet>
      <dgm:spPr/>
    </dgm:pt>
  </dgm:ptLst>
  <dgm:cxnLst>
    <dgm:cxn modelId="{C4A0AD2E-C4AA-4A50-AED0-ED3252F0E03A}" type="presOf" srcId="{5A4A1752-6D24-420B-8CB7-37B069FBFBF0}" destId="{80B17C6C-7C96-44CC-BDB2-DAEE5D8FBFD7}" srcOrd="0" destOrd="0" presId="urn:microsoft.com/office/officeart/2018/2/layout/IconLabelList"/>
    <dgm:cxn modelId="{31E13E60-0097-4342-B7A2-9EFB846A575F}" srcId="{DA3BA20D-C644-4A3B-9CE6-3299A015ADFF}" destId="{5A4A1752-6D24-420B-8CB7-37B069FBFBF0}" srcOrd="3" destOrd="0" parTransId="{AFD1F59B-DFF7-4BDA-88C7-F432150879DE}" sibTransId="{8667241A-B53A-4B45-9211-2DFDA8BCCB69}"/>
    <dgm:cxn modelId="{5CB2F341-2EE8-4146-8E20-C47A129B68E8}" type="presOf" srcId="{DA3BA20D-C644-4A3B-9CE6-3299A015ADFF}" destId="{280A7E5E-5BC6-48B5-B32C-4EAB69109A79}" srcOrd="0" destOrd="0" presId="urn:microsoft.com/office/officeart/2018/2/layout/IconLabelList"/>
    <dgm:cxn modelId="{7F159F42-00B6-4E96-B841-4B0BFB3A68E2}" type="presOf" srcId="{B176F6B2-997C-411E-9295-14044F8EB378}" destId="{4AD78362-E08B-4AA9-93A6-2ED3ADF80E7B}" srcOrd="0" destOrd="0" presId="urn:microsoft.com/office/officeart/2018/2/layout/IconLabelList"/>
    <dgm:cxn modelId="{304F9767-2C38-4C8F-8EC4-8E4959018202}" type="presOf" srcId="{17FF1A83-C07F-425A-881D-CA7AFB7823D3}" destId="{073C07BC-D054-4F29-BF7A-FEBF4BB6238B}" srcOrd="0" destOrd="0" presId="urn:microsoft.com/office/officeart/2018/2/layout/IconLabelList"/>
    <dgm:cxn modelId="{945E6E95-E5C7-4E43-9B3A-40AEAD475B2D}" type="presOf" srcId="{549C5C15-CCAF-479C-B60B-10B8E123D0DB}" destId="{7CC12E3E-5774-4334-A7B8-4476BA286C14}" srcOrd="0" destOrd="0" presId="urn:microsoft.com/office/officeart/2018/2/layout/IconLabelList"/>
    <dgm:cxn modelId="{78465EA2-C31A-411F-B9DF-FE82ED250766}" srcId="{DA3BA20D-C644-4A3B-9CE6-3299A015ADFF}" destId="{B176F6B2-997C-411E-9295-14044F8EB378}" srcOrd="2" destOrd="0" parTransId="{762F5A50-09A9-4E8B-94E0-CA30ADE0F7EF}" sibTransId="{B9C7AD81-05E3-4456-9EC8-B3E7E6DAD007}"/>
    <dgm:cxn modelId="{537A9FDA-6B59-4415-AC3D-F4EFCA5AED3D}" srcId="{DA3BA20D-C644-4A3B-9CE6-3299A015ADFF}" destId="{17FF1A83-C07F-425A-881D-CA7AFB7823D3}" srcOrd="1" destOrd="0" parTransId="{739B4CBC-7994-4A8A-A8EC-EB877F4B6856}" sibTransId="{91E1655F-3584-4A7E-8561-3B823229517F}"/>
    <dgm:cxn modelId="{4F739AF1-637E-4C84-8C25-AB95E2CABBD7}" srcId="{DA3BA20D-C644-4A3B-9CE6-3299A015ADFF}" destId="{549C5C15-CCAF-479C-B60B-10B8E123D0DB}" srcOrd="0" destOrd="0" parTransId="{F154030C-64CF-4FBC-BBEF-0B6A5F8F5A6A}" sibTransId="{B3246245-6F1E-4CB3-9AE1-816FF2A8DCCF}"/>
    <dgm:cxn modelId="{E2C9274C-630E-4C48-9839-E5CBABE619C1}" type="presParOf" srcId="{280A7E5E-5BC6-48B5-B32C-4EAB69109A79}" destId="{1BED1959-4E2D-4705-BB81-D5DE8123DE01}" srcOrd="0" destOrd="0" presId="urn:microsoft.com/office/officeart/2018/2/layout/IconLabelList"/>
    <dgm:cxn modelId="{446787B1-FF4C-4037-99AF-9AB5D4AEA4AB}" type="presParOf" srcId="{1BED1959-4E2D-4705-BB81-D5DE8123DE01}" destId="{BD6156F0-72F7-4FFF-9BA1-13A56E3811A1}" srcOrd="0" destOrd="0" presId="urn:microsoft.com/office/officeart/2018/2/layout/IconLabelList"/>
    <dgm:cxn modelId="{AB2A8D05-A136-4E23-85B0-7A165E6C21D2}" type="presParOf" srcId="{1BED1959-4E2D-4705-BB81-D5DE8123DE01}" destId="{E9695C6F-1C6F-485C-ABDC-EFFFCF365D08}" srcOrd="1" destOrd="0" presId="urn:microsoft.com/office/officeart/2018/2/layout/IconLabelList"/>
    <dgm:cxn modelId="{18FA4081-A154-49A1-800A-C0CDFD1CB74B}" type="presParOf" srcId="{1BED1959-4E2D-4705-BB81-D5DE8123DE01}" destId="{7CC12E3E-5774-4334-A7B8-4476BA286C14}" srcOrd="2" destOrd="0" presId="urn:microsoft.com/office/officeart/2018/2/layout/IconLabelList"/>
    <dgm:cxn modelId="{171391C2-7317-49ED-B48E-0F7C3CDF4116}" type="presParOf" srcId="{280A7E5E-5BC6-48B5-B32C-4EAB69109A79}" destId="{457E4AB8-D194-4EF0-A16E-EF9FC27FA1E5}" srcOrd="1" destOrd="0" presId="urn:microsoft.com/office/officeart/2018/2/layout/IconLabelList"/>
    <dgm:cxn modelId="{B4E2E262-08A5-42FF-97D6-9187E826F100}" type="presParOf" srcId="{280A7E5E-5BC6-48B5-B32C-4EAB69109A79}" destId="{D9DD1C32-1065-49FD-8958-C6ADB969DEB1}" srcOrd="2" destOrd="0" presId="urn:microsoft.com/office/officeart/2018/2/layout/IconLabelList"/>
    <dgm:cxn modelId="{1B107321-9235-4CFA-BDC2-03F9F93CA590}" type="presParOf" srcId="{D9DD1C32-1065-49FD-8958-C6ADB969DEB1}" destId="{A711A2C0-4A16-485F-9E28-4CDB77ED4376}" srcOrd="0" destOrd="0" presId="urn:microsoft.com/office/officeart/2018/2/layout/IconLabelList"/>
    <dgm:cxn modelId="{BA5CEF1D-B12F-4BCD-A3DC-51A2C20666B0}" type="presParOf" srcId="{D9DD1C32-1065-49FD-8958-C6ADB969DEB1}" destId="{3AAEABF2-0371-43B4-AE06-4A5BE15174DE}" srcOrd="1" destOrd="0" presId="urn:microsoft.com/office/officeart/2018/2/layout/IconLabelList"/>
    <dgm:cxn modelId="{9B3B5379-055B-4CE5-9E17-3FB0DD3C7E33}" type="presParOf" srcId="{D9DD1C32-1065-49FD-8958-C6ADB969DEB1}" destId="{073C07BC-D054-4F29-BF7A-FEBF4BB6238B}" srcOrd="2" destOrd="0" presId="urn:microsoft.com/office/officeart/2018/2/layout/IconLabelList"/>
    <dgm:cxn modelId="{8E81B8E5-4009-4EF1-BF1A-4FFE436B7F21}" type="presParOf" srcId="{280A7E5E-5BC6-48B5-B32C-4EAB69109A79}" destId="{E9BFFBDF-68AD-46E4-ACF1-25DD52BAB900}" srcOrd="3" destOrd="0" presId="urn:microsoft.com/office/officeart/2018/2/layout/IconLabelList"/>
    <dgm:cxn modelId="{B32F559D-60B8-4B00-94DF-4E4995B92ED1}" type="presParOf" srcId="{280A7E5E-5BC6-48B5-B32C-4EAB69109A79}" destId="{EE3D77E9-B5A7-41FC-8410-EEEDDE50DA1B}" srcOrd="4" destOrd="0" presId="urn:microsoft.com/office/officeart/2018/2/layout/IconLabelList"/>
    <dgm:cxn modelId="{9005D2EF-FF98-4E64-A1A6-9A7C9C625441}" type="presParOf" srcId="{EE3D77E9-B5A7-41FC-8410-EEEDDE50DA1B}" destId="{14FAA47A-904C-42A8-BEB9-615B72C347D5}" srcOrd="0" destOrd="0" presId="urn:microsoft.com/office/officeart/2018/2/layout/IconLabelList"/>
    <dgm:cxn modelId="{A021E3B4-8769-42EA-8AE7-4DFCF692BD5F}" type="presParOf" srcId="{EE3D77E9-B5A7-41FC-8410-EEEDDE50DA1B}" destId="{367FC325-B92D-4F72-B695-DC2E7CFBCAD3}" srcOrd="1" destOrd="0" presId="urn:microsoft.com/office/officeart/2018/2/layout/IconLabelList"/>
    <dgm:cxn modelId="{8161D425-8B67-4C0A-9BBB-D4EE9AE778ED}" type="presParOf" srcId="{EE3D77E9-B5A7-41FC-8410-EEEDDE50DA1B}" destId="{4AD78362-E08B-4AA9-93A6-2ED3ADF80E7B}" srcOrd="2" destOrd="0" presId="urn:microsoft.com/office/officeart/2018/2/layout/IconLabelList"/>
    <dgm:cxn modelId="{4E368BCB-CB0C-4D29-8B79-777E6620A4EA}" type="presParOf" srcId="{280A7E5E-5BC6-48B5-B32C-4EAB69109A79}" destId="{2B74AF16-7238-4E85-840D-C5CAE1532532}" srcOrd="5" destOrd="0" presId="urn:microsoft.com/office/officeart/2018/2/layout/IconLabelList"/>
    <dgm:cxn modelId="{1CDE8F02-B7FE-49FA-AEA8-D09BACADABDE}" type="presParOf" srcId="{280A7E5E-5BC6-48B5-B32C-4EAB69109A79}" destId="{3F14C980-CF35-4FEF-B3D0-D51158FC0A11}" srcOrd="6" destOrd="0" presId="urn:microsoft.com/office/officeart/2018/2/layout/IconLabelList"/>
    <dgm:cxn modelId="{F718CA30-660B-41EC-B7B0-D3B93C91C13E}" type="presParOf" srcId="{3F14C980-CF35-4FEF-B3D0-D51158FC0A11}" destId="{C539777C-3D62-4ABF-B6DA-9ABF7F1846FB}" srcOrd="0" destOrd="0" presId="urn:microsoft.com/office/officeart/2018/2/layout/IconLabelList"/>
    <dgm:cxn modelId="{132EABE1-88E1-44FA-967A-293B39EEEB8A}" type="presParOf" srcId="{3F14C980-CF35-4FEF-B3D0-D51158FC0A11}" destId="{CA857787-2CC7-4906-B029-C1BE6CBCA16F}" srcOrd="1" destOrd="0" presId="urn:microsoft.com/office/officeart/2018/2/layout/IconLabelList"/>
    <dgm:cxn modelId="{B817C450-87FC-4564-A84F-88B48F906241}" type="presParOf" srcId="{3F14C980-CF35-4FEF-B3D0-D51158FC0A11}" destId="{80B17C6C-7C96-44CC-BDB2-DAEE5D8FBFD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9102C5-93E8-406C-A727-391C11D7498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4F3107-ACAB-4FAC-BE0D-00EFCEB135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Operate in the range of cellular signal frequencies that are used across the globe with the use of a band-pass filter</a:t>
          </a:r>
        </a:p>
      </dgm:t>
    </dgm:pt>
    <dgm:pt modelId="{FA4C9117-B39D-40A8-8863-55F30083ED0C}" type="parTrans" cxnId="{2B13B414-A42A-4B58-9F5F-5E6CC97DD3B4}">
      <dgm:prSet/>
      <dgm:spPr/>
      <dgm:t>
        <a:bodyPr/>
        <a:lstStyle/>
        <a:p>
          <a:endParaRPr lang="en-US"/>
        </a:p>
      </dgm:t>
    </dgm:pt>
    <dgm:pt modelId="{925BF7C0-5D23-4E5F-813E-6702CF8D925E}" type="sibTrans" cxnId="{2B13B414-A42A-4B58-9F5F-5E6CC97DD3B4}">
      <dgm:prSet/>
      <dgm:spPr/>
      <dgm:t>
        <a:bodyPr/>
        <a:lstStyle/>
        <a:p>
          <a:endParaRPr lang="en-US"/>
        </a:p>
      </dgm:t>
    </dgm:pt>
    <dgm:pt modelId="{74EE38A5-3215-4BF7-A96C-7E6259421A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Maximize amplifier power output and efficiency</a:t>
          </a:r>
        </a:p>
      </dgm:t>
    </dgm:pt>
    <dgm:pt modelId="{38F379FD-6F23-4416-91AA-17DD0B399A79}" type="parTrans" cxnId="{C95A81C2-141B-4F18-A1F1-2E64E673B8DC}">
      <dgm:prSet/>
      <dgm:spPr/>
      <dgm:t>
        <a:bodyPr/>
        <a:lstStyle/>
        <a:p>
          <a:endParaRPr lang="en-US"/>
        </a:p>
      </dgm:t>
    </dgm:pt>
    <dgm:pt modelId="{2591894C-35E0-464E-B072-3595C7A69397}" type="sibTrans" cxnId="{C95A81C2-141B-4F18-A1F1-2E64E673B8DC}">
      <dgm:prSet/>
      <dgm:spPr/>
      <dgm:t>
        <a:bodyPr/>
        <a:lstStyle/>
        <a:p>
          <a:endParaRPr lang="en-US"/>
        </a:p>
      </dgm:t>
    </dgm:pt>
    <dgm:pt modelId="{96B350AC-6FD1-4002-93C6-BE69A7E749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Design and build a model of a working power amplifier that operates in the RF band of frequencies designated for cellular communication</a:t>
          </a:r>
        </a:p>
      </dgm:t>
    </dgm:pt>
    <dgm:pt modelId="{027CF397-43C2-4400-A485-6F03B0F09C6D}" type="sibTrans" cxnId="{D96D5BB3-FC7B-41FA-B8E4-8710DBCB85C8}">
      <dgm:prSet/>
      <dgm:spPr/>
      <dgm:t>
        <a:bodyPr/>
        <a:lstStyle/>
        <a:p>
          <a:endParaRPr lang="en-US"/>
        </a:p>
      </dgm:t>
    </dgm:pt>
    <dgm:pt modelId="{27DD69C6-B01F-421E-ADE6-76A945520662}" type="parTrans" cxnId="{D96D5BB3-FC7B-41FA-B8E4-8710DBCB85C8}">
      <dgm:prSet/>
      <dgm:spPr/>
      <dgm:t>
        <a:bodyPr/>
        <a:lstStyle/>
        <a:p>
          <a:endParaRPr lang="en-US"/>
        </a:p>
      </dgm:t>
    </dgm:pt>
    <dgm:pt modelId="{09AA776C-688D-4178-8BDA-AFCE75B92C78}" type="pres">
      <dgm:prSet presAssocID="{589102C5-93E8-406C-A727-391C11D7498C}" presName="root" presStyleCnt="0">
        <dgm:presLayoutVars>
          <dgm:dir/>
          <dgm:resizeHandles val="exact"/>
        </dgm:presLayoutVars>
      </dgm:prSet>
      <dgm:spPr/>
    </dgm:pt>
    <dgm:pt modelId="{E6205F16-9F36-405D-8EB5-A449570DFD83}" type="pres">
      <dgm:prSet presAssocID="{96B350AC-6FD1-4002-93C6-BE69A7E74930}" presName="compNode" presStyleCnt="0"/>
      <dgm:spPr/>
    </dgm:pt>
    <dgm:pt modelId="{B92DCC0E-917E-4A15-BDBF-200A25F91697}" type="pres">
      <dgm:prSet presAssocID="{96B350AC-6FD1-4002-93C6-BE69A7E74930}" presName="bgRect" presStyleLbl="bgShp" presStyleIdx="0" presStyleCnt="3"/>
      <dgm:spPr/>
    </dgm:pt>
    <dgm:pt modelId="{5FAB3372-D11B-4CFF-B95B-B373698ED055}" type="pres">
      <dgm:prSet presAssocID="{96B350AC-6FD1-4002-93C6-BE69A7E7493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5430836-9787-479B-8EAB-72379DB57380}" type="pres">
      <dgm:prSet presAssocID="{96B350AC-6FD1-4002-93C6-BE69A7E74930}" presName="spaceRect" presStyleCnt="0"/>
      <dgm:spPr/>
    </dgm:pt>
    <dgm:pt modelId="{099D42BE-AC52-42BF-A0FA-50AADED74E6A}" type="pres">
      <dgm:prSet presAssocID="{96B350AC-6FD1-4002-93C6-BE69A7E74930}" presName="parTx" presStyleLbl="revTx" presStyleIdx="0" presStyleCnt="3">
        <dgm:presLayoutVars>
          <dgm:chMax val="0"/>
          <dgm:chPref val="0"/>
        </dgm:presLayoutVars>
      </dgm:prSet>
      <dgm:spPr/>
    </dgm:pt>
    <dgm:pt modelId="{643E84AF-F68C-4D1B-BD98-B43C10A125A6}" type="pres">
      <dgm:prSet presAssocID="{027CF397-43C2-4400-A485-6F03B0F09C6D}" presName="sibTrans" presStyleCnt="0"/>
      <dgm:spPr/>
    </dgm:pt>
    <dgm:pt modelId="{F658BE31-247C-4CBE-90F3-BF5CF2AE3B4A}" type="pres">
      <dgm:prSet presAssocID="{714F3107-ACAB-4FAC-BE0D-00EFCEB135E5}" presName="compNode" presStyleCnt="0"/>
      <dgm:spPr/>
    </dgm:pt>
    <dgm:pt modelId="{AD6FC845-A794-496C-9E38-1E9ACAB15C16}" type="pres">
      <dgm:prSet presAssocID="{714F3107-ACAB-4FAC-BE0D-00EFCEB135E5}" presName="bgRect" presStyleLbl="bgShp" presStyleIdx="1" presStyleCnt="3"/>
      <dgm:spPr/>
    </dgm:pt>
    <dgm:pt modelId="{158FA2DE-43AB-4C32-BDA4-8FA313519C65}" type="pres">
      <dgm:prSet presAssocID="{714F3107-ACAB-4FAC-BE0D-00EFCEB135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034F1EB6-9893-406B-9644-E7E54064D3C5}" type="pres">
      <dgm:prSet presAssocID="{714F3107-ACAB-4FAC-BE0D-00EFCEB135E5}" presName="spaceRect" presStyleCnt="0"/>
      <dgm:spPr/>
    </dgm:pt>
    <dgm:pt modelId="{AAB38ECE-EEE3-4654-8D39-4B44794AAD6F}" type="pres">
      <dgm:prSet presAssocID="{714F3107-ACAB-4FAC-BE0D-00EFCEB135E5}" presName="parTx" presStyleLbl="revTx" presStyleIdx="1" presStyleCnt="3">
        <dgm:presLayoutVars>
          <dgm:chMax val="0"/>
          <dgm:chPref val="0"/>
        </dgm:presLayoutVars>
      </dgm:prSet>
      <dgm:spPr/>
    </dgm:pt>
    <dgm:pt modelId="{4E6B37A1-334B-499F-A715-1CE32953DF24}" type="pres">
      <dgm:prSet presAssocID="{925BF7C0-5D23-4E5F-813E-6702CF8D925E}" presName="sibTrans" presStyleCnt="0"/>
      <dgm:spPr/>
    </dgm:pt>
    <dgm:pt modelId="{08FC0FEC-8CAF-41B2-8A55-1EF6914F9730}" type="pres">
      <dgm:prSet presAssocID="{74EE38A5-3215-4BF7-A96C-7E6259421A11}" presName="compNode" presStyleCnt="0"/>
      <dgm:spPr/>
    </dgm:pt>
    <dgm:pt modelId="{3C94AF0C-0BDD-49B8-BDAC-1F0C11B8A707}" type="pres">
      <dgm:prSet presAssocID="{74EE38A5-3215-4BF7-A96C-7E6259421A11}" presName="bgRect" presStyleLbl="bgShp" presStyleIdx="2" presStyleCnt="3"/>
      <dgm:spPr/>
    </dgm:pt>
    <dgm:pt modelId="{52A97936-B540-41A2-BBD8-DE680D911640}" type="pres">
      <dgm:prSet presAssocID="{74EE38A5-3215-4BF7-A96C-7E6259421A1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20C7B722-0168-4478-AB4D-33615081B787}" type="pres">
      <dgm:prSet presAssocID="{74EE38A5-3215-4BF7-A96C-7E6259421A11}" presName="spaceRect" presStyleCnt="0"/>
      <dgm:spPr/>
    </dgm:pt>
    <dgm:pt modelId="{85DCD097-1509-48EA-AB30-F41F394B797D}" type="pres">
      <dgm:prSet presAssocID="{74EE38A5-3215-4BF7-A96C-7E6259421A1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B13B414-A42A-4B58-9F5F-5E6CC97DD3B4}" srcId="{589102C5-93E8-406C-A727-391C11D7498C}" destId="{714F3107-ACAB-4FAC-BE0D-00EFCEB135E5}" srcOrd="1" destOrd="0" parTransId="{FA4C9117-B39D-40A8-8863-55F30083ED0C}" sibTransId="{925BF7C0-5D23-4E5F-813E-6702CF8D925E}"/>
    <dgm:cxn modelId="{18D62532-A27E-41A6-BA41-7C9D4336C3F7}" type="presOf" srcId="{714F3107-ACAB-4FAC-BE0D-00EFCEB135E5}" destId="{AAB38ECE-EEE3-4654-8D39-4B44794AAD6F}" srcOrd="0" destOrd="0" presId="urn:microsoft.com/office/officeart/2018/2/layout/IconVerticalSolidList"/>
    <dgm:cxn modelId="{1695CE81-662C-40E8-90E2-48030842DA4D}" type="presOf" srcId="{74EE38A5-3215-4BF7-A96C-7E6259421A11}" destId="{85DCD097-1509-48EA-AB30-F41F394B797D}" srcOrd="0" destOrd="0" presId="urn:microsoft.com/office/officeart/2018/2/layout/IconVerticalSolidList"/>
    <dgm:cxn modelId="{8045048C-7BF9-466E-B8E8-1E8EFA20205C}" type="presOf" srcId="{589102C5-93E8-406C-A727-391C11D7498C}" destId="{09AA776C-688D-4178-8BDA-AFCE75B92C78}" srcOrd="0" destOrd="0" presId="urn:microsoft.com/office/officeart/2018/2/layout/IconVerticalSolidList"/>
    <dgm:cxn modelId="{D96D5BB3-FC7B-41FA-B8E4-8710DBCB85C8}" srcId="{589102C5-93E8-406C-A727-391C11D7498C}" destId="{96B350AC-6FD1-4002-93C6-BE69A7E74930}" srcOrd="0" destOrd="0" parTransId="{27DD69C6-B01F-421E-ADE6-76A945520662}" sibTransId="{027CF397-43C2-4400-A485-6F03B0F09C6D}"/>
    <dgm:cxn modelId="{C95A81C2-141B-4F18-A1F1-2E64E673B8DC}" srcId="{589102C5-93E8-406C-A727-391C11D7498C}" destId="{74EE38A5-3215-4BF7-A96C-7E6259421A11}" srcOrd="2" destOrd="0" parTransId="{38F379FD-6F23-4416-91AA-17DD0B399A79}" sibTransId="{2591894C-35E0-464E-B072-3595C7A69397}"/>
    <dgm:cxn modelId="{0DE1ACEB-5A0B-4123-B8BD-754593A9CCE1}" type="presOf" srcId="{96B350AC-6FD1-4002-93C6-BE69A7E74930}" destId="{099D42BE-AC52-42BF-A0FA-50AADED74E6A}" srcOrd="0" destOrd="0" presId="urn:microsoft.com/office/officeart/2018/2/layout/IconVerticalSolidList"/>
    <dgm:cxn modelId="{B2F4F5A1-F04C-475A-8D48-C51067734473}" type="presParOf" srcId="{09AA776C-688D-4178-8BDA-AFCE75B92C78}" destId="{E6205F16-9F36-405D-8EB5-A449570DFD83}" srcOrd="0" destOrd="0" presId="urn:microsoft.com/office/officeart/2018/2/layout/IconVerticalSolidList"/>
    <dgm:cxn modelId="{05504A99-D48A-4FC0-9E99-50D85C5065DF}" type="presParOf" srcId="{E6205F16-9F36-405D-8EB5-A449570DFD83}" destId="{B92DCC0E-917E-4A15-BDBF-200A25F91697}" srcOrd="0" destOrd="0" presId="urn:microsoft.com/office/officeart/2018/2/layout/IconVerticalSolidList"/>
    <dgm:cxn modelId="{7D5DB4F6-29A5-45CE-AA7A-AB8B78FB9EB6}" type="presParOf" srcId="{E6205F16-9F36-405D-8EB5-A449570DFD83}" destId="{5FAB3372-D11B-4CFF-B95B-B373698ED055}" srcOrd="1" destOrd="0" presId="urn:microsoft.com/office/officeart/2018/2/layout/IconVerticalSolidList"/>
    <dgm:cxn modelId="{DE43D0CA-1837-4929-80A1-E37B8485D93E}" type="presParOf" srcId="{E6205F16-9F36-405D-8EB5-A449570DFD83}" destId="{95430836-9787-479B-8EAB-72379DB57380}" srcOrd="2" destOrd="0" presId="urn:microsoft.com/office/officeart/2018/2/layout/IconVerticalSolidList"/>
    <dgm:cxn modelId="{7ECC6D04-545E-4DF4-A74B-206DF8295300}" type="presParOf" srcId="{E6205F16-9F36-405D-8EB5-A449570DFD83}" destId="{099D42BE-AC52-42BF-A0FA-50AADED74E6A}" srcOrd="3" destOrd="0" presId="urn:microsoft.com/office/officeart/2018/2/layout/IconVerticalSolidList"/>
    <dgm:cxn modelId="{F2803717-24A2-410D-AEA4-590C92CECAA1}" type="presParOf" srcId="{09AA776C-688D-4178-8BDA-AFCE75B92C78}" destId="{643E84AF-F68C-4D1B-BD98-B43C10A125A6}" srcOrd="1" destOrd="0" presId="urn:microsoft.com/office/officeart/2018/2/layout/IconVerticalSolidList"/>
    <dgm:cxn modelId="{44CF20B2-9CFC-42EF-B7C0-72255FF07B26}" type="presParOf" srcId="{09AA776C-688D-4178-8BDA-AFCE75B92C78}" destId="{F658BE31-247C-4CBE-90F3-BF5CF2AE3B4A}" srcOrd="2" destOrd="0" presId="urn:microsoft.com/office/officeart/2018/2/layout/IconVerticalSolidList"/>
    <dgm:cxn modelId="{12BB3C01-7766-4540-B34D-A02206F7BFF4}" type="presParOf" srcId="{F658BE31-247C-4CBE-90F3-BF5CF2AE3B4A}" destId="{AD6FC845-A794-496C-9E38-1E9ACAB15C16}" srcOrd="0" destOrd="0" presId="urn:microsoft.com/office/officeart/2018/2/layout/IconVerticalSolidList"/>
    <dgm:cxn modelId="{05987684-5EB0-433C-8800-7F4E2227CC61}" type="presParOf" srcId="{F658BE31-247C-4CBE-90F3-BF5CF2AE3B4A}" destId="{158FA2DE-43AB-4C32-BDA4-8FA313519C65}" srcOrd="1" destOrd="0" presId="urn:microsoft.com/office/officeart/2018/2/layout/IconVerticalSolidList"/>
    <dgm:cxn modelId="{13661E4F-1A96-488E-B573-00CC8E1427FE}" type="presParOf" srcId="{F658BE31-247C-4CBE-90F3-BF5CF2AE3B4A}" destId="{034F1EB6-9893-406B-9644-E7E54064D3C5}" srcOrd="2" destOrd="0" presId="urn:microsoft.com/office/officeart/2018/2/layout/IconVerticalSolidList"/>
    <dgm:cxn modelId="{4A071B33-9AF6-432C-8C0C-4D00E3C79950}" type="presParOf" srcId="{F658BE31-247C-4CBE-90F3-BF5CF2AE3B4A}" destId="{AAB38ECE-EEE3-4654-8D39-4B44794AAD6F}" srcOrd="3" destOrd="0" presId="urn:microsoft.com/office/officeart/2018/2/layout/IconVerticalSolidList"/>
    <dgm:cxn modelId="{083DF754-5B91-4770-A622-DA07DB0849EE}" type="presParOf" srcId="{09AA776C-688D-4178-8BDA-AFCE75B92C78}" destId="{4E6B37A1-334B-499F-A715-1CE32953DF24}" srcOrd="3" destOrd="0" presId="urn:microsoft.com/office/officeart/2018/2/layout/IconVerticalSolidList"/>
    <dgm:cxn modelId="{1ADDF2FE-B54C-4381-9AEF-4436D885CC6D}" type="presParOf" srcId="{09AA776C-688D-4178-8BDA-AFCE75B92C78}" destId="{08FC0FEC-8CAF-41B2-8A55-1EF6914F9730}" srcOrd="4" destOrd="0" presId="urn:microsoft.com/office/officeart/2018/2/layout/IconVerticalSolidList"/>
    <dgm:cxn modelId="{93FB1E61-42F2-4E3B-B6F6-80A16DE0A603}" type="presParOf" srcId="{08FC0FEC-8CAF-41B2-8A55-1EF6914F9730}" destId="{3C94AF0C-0BDD-49B8-BDAC-1F0C11B8A707}" srcOrd="0" destOrd="0" presId="urn:microsoft.com/office/officeart/2018/2/layout/IconVerticalSolidList"/>
    <dgm:cxn modelId="{F7B90461-513E-42FE-B520-DC313A2BE5EE}" type="presParOf" srcId="{08FC0FEC-8CAF-41B2-8A55-1EF6914F9730}" destId="{52A97936-B540-41A2-BBD8-DE680D911640}" srcOrd="1" destOrd="0" presId="urn:microsoft.com/office/officeart/2018/2/layout/IconVerticalSolidList"/>
    <dgm:cxn modelId="{0FDACFCE-5BDE-4EB1-8CDC-5B58BA3777C0}" type="presParOf" srcId="{08FC0FEC-8CAF-41B2-8A55-1EF6914F9730}" destId="{20C7B722-0168-4478-AB4D-33615081B787}" srcOrd="2" destOrd="0" presId="urn:microsoft.com/office/officeart/2018/2/layout/IconVerticalSolidList"/>
    <dgm:cxn modelId="{FEF16ADA-4425-49E9-8D09-0035B15E7BA8}" type="presParOf" srcId="{08FC0FEC-8CAF-41B2-8A55-1EF6914F9730}" destId="{85DCD097-1509-48EA-AB30-F41F394B79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B75EA7-7779-4B04-8919-FF4407EBB12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2CA81FF-6DDB-42C9-BCF0-5CBB0CF60BF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Used Keysight Advanced Design System (ADS) </a:t>
          </a:r>
        </a:p>
      </dgm:t>
    </dgm:pt>
    <dgm:pt modelId="{C22439D3-769B-4AFA-97E6-CC33D80D53B2}" type="parTrans" cxnId="{03734712-1465-4E34-94ED-1A6634D902BF}">
      <dgm:prSet/>
      <dgm:spPr/>
      <dgm:t>
        <a:bodyPr/>
        <a:lstStyle/>
        <a:p>
          <a:endParaRPr lang="en-US"/>
        </a:p>
      </dgm:t>
    </dgm:pt>
    <dgm:pt modelId="{3B7F8BAE-CCBB-4F36-A203-28F5A8C6D5D7}" type="sibTrans" cxnId="{03734712-1465-4E34-94ED-1A6634D902BF}">
      <dgm:prSet/>
      <dgm:spPr/>
      <dgm:t>
        <a:bodyPr/>
        <a:lstStyle/>
        <a:p>
          <a:endParaRPr lang="en-US"/>
        </a:p>
      </dgm:t>
    </dgm:pt>
    <dgm:pt modelId="{26CBF01D-201A-48E0-9651-48BDBACD8CA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Qorvo QPA2237 </a:t>
          </a:r>
          <a:r>
            <a:rPr lang="en-US" dirty="0" err="1"/>
            <a:t>GaN</a:t>
          </a:r>
          <a:r>
            <a:rPr lang="en-US" dirty="0"/>
            <a:t> 10 W Power Amplifier</a:t>
          </a:r>
        </a:p>
      </dgm:t>
    </dgm:pt>
    <dgm:pt modelId="{F22BC367-CC62-4B5D-97DB-84134103C4CA}" type="parTrans" cxnId="{1756B787-C115-4AA6-81EC-B2E37414BA29}">
      <dgm:prSet/>
      <dgm:spPr/>
      <dgm:t>
        <a:bodyPr/>
        <a:lstStyle/>
        <a:p>
          <a:endParaRPr lang="en-US"/>
        </a:p>
      </dgm:t>
    </dgm:pt>
    <dgm:pt modelId="{CCF5E50F-EC28-487F-B2B1-FFC53030DECD}" type="sibTrans" cxnId="{1756B787-C115-4AA6-81EC-B2E37414BA29}">
      <dgm:prSet/>
      <dgm:spPr/>
      <dgm:t>
        <a:bodyPr/>
        <a:lstStyle/>
        <a:p>
          <a:endParaRPr lang="en-US"/>
        </a:p>
      </dgm:t>
    </dgm:pt>
    <dgm:pt modelId="{096BE99A-DBB7-4E38-996D-F2FEE1A8D7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Frequency Range: 0.03 – 2.5 GHz.</a:t>
          </a:r>
        </a:p>
      </dgm:t>
    </dgm:pt>
    <dgm:pt modelId="{596309A5-7AA5-4937-96EA-A3E8FD037EA5}" type="parTrans" cxnId="{5F80F06D-D26F-4764-835E-E6B569DA1544}">
      <dgm:prSet/>
      <dgm:spPr/>
      <dgm:t>
        <a:bodyPr/>
        <a:lstStyle/>
        <a:p>
          <a:endParaRPr lang="en-US"/>
        </a:p>
      </dgm:t>
    </dgm:pt>
    <dgm:pt modelId="{1B5F9363-BC25-4D81-ADF2-3D14BDAE1B20}" type="sibTrans" cxnId="{5F80F06D-D26F-4764-835E-E6B569DA1544}">
      <dgm:prSet/>
      <dgm:spPr/>
      <dgm:t>
        <a:bodyPr/>
        <a:lstStyle/>
        <a:p>
          <a:endParaRPr lang="en-US"/>
        </a:p>
      </dgm:t>
    </dgm:pt>
    <dgm:pt modelId="{AC2222C7-69DE-4D9A-AE8E-91F0AF6BBA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Small Signal Gain: &gt;18.5 dB</a:t>
          </a:r>
        </a:p>
      </dgm:t>
    </dgm:pt>
    <dgm:pt modelId="{AFFFDBA0-B4E9-4D7E-89C3-D7EBE210D534}" type="parTrans" cxnId="{BF4E5324-20D2-42D8-BB70-3750B5C87CB7}">
      <dgm:prSet/>
      <dgm:spPr/>
      <dgm:t>
        <a:bodyPr/>
        <a:lstStyle/>
        <a:p>
          <a:endParaRPr lang="en-US"/>
        </a:p>
      </dgm:t>
    </dgm:pt>
    <dgm:pt modelId="{3F4DAC02-083B-4163-8AD7-55F6F9726EB1}" type="sibTrans" cxnId="{BF4E5324-20D2-42D8-BB70-3750B5C87CB7}">
      <dgm:prSet/>
      <dgm:spPr/>
      <dgm:t>
        <a:bodyPr/>
        <a:lstStyle/>
        <a:p>
          <a:endParaRPr lang="en-US"/>
        </a:p>
      </dgm:t>
    </dgm:pt>
    <dgm:pt modelId="{787ED460-ED51-4CD3-8940-3FC0DDBE32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Power Output at Saturation: 40 dBm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10 W</a:t>
          </a:r>
        </a:p>
      </dgm:t>
    </dgm:pt>
    <dgm:pt modelId="{B9F2C87F-7649-43B7-8BE7-601B7C50DC37}" type="parTrans" cxnId="{71887CC1-793F-492C-BEEF-1796EB9CC909}">
      <dgm:prSet/>
      <dgm:spPr/>
      <dgm:t>
        <a:bodyPr/>
        <a:lstStyle/>
        <a:p>
          <a:endParaRPr lang="en-US"/>
        </a:p>
      </dgm:t>
    </dgm:pt>
    <dgm:pt modelId="{D40C7CF2-69A0-4BAF-BEF9-2D7F4ED31C2D}" type="sibTrans" cxnId="{71887CC1-793F-492C-BEEF-1796EB9CC909}">
      <dgm:prSet/>
      <dgm:spPr/>
      <dgm:t>
        <a:bodyPr/>
        <a:lstStyle/>
        <a:p>
          <a:endParaRPr lang="en-US"/>
        </a:p>
      </dgm:t>
    </dgm:pt>
    <dgm:pt modelId="{C2834F8D-F111-4D51-AF3C-5D7151D84F0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Mini-Circuits SYBP-2250+ Band-Pass Filter</a:t>
          </a:r>
        </a:p>
      </dgm:t>
    </dgm:pt>
    <dgm:pt modelId="{90984A3D-052F-4706-96B3-FAC86880A14C}" type="parTrans" cxnId="{DFE98662-ECF6-4AB4-903A-0B12DECBCFE1}">
      <dgm:prSet/>
      <dgm:spPr/>
      <dgm:t>
        <a:bodyPr/>
        <a:lstStyle/>
        <a:p>
          <a:endParaRPr lang="en-US"/>
        </a:p>
      </dgm:t>
    </dgm:pt>
    <dgm:pt modelId="{F1EAEDAD-7A5A-4A66-A8B5-AAA575736C7D}" type="sibTrans" cxnId="{DFE98662-ECF6-4AB4-903A-0B12DECBCFE1}">
      <dgm:prSet/>
      <dgm:spPr/>
      <dgm:t>
        <a:bodyPr/>
        <a:lstStyle/>
        <a:p>
          <a:endParaRPr lang="en-US"/>
        </a:p>
      </dgm:t>
    </dgm:pt>
    <dgm:pt modelId="{08362D1E-9294-4773-AD31-E9CE2A949B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Pass-Band: 1880 – 2620 </a:t>
          </a:r>
          <a:r>
            <a:rPr lang="en-US" err="1"/>
            <a:t>MHz.</a:t>
          </a:r>
          <a:r>
            <a:rPr lang="en-US"/>
            <a:t>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Insertion Loss: 2.2 dB</a:t>
          </a:r>
        </a:p>
      </dgm:t>
    </dgm:pt>
    <dgm:pt modelId="{6C315123-245F-4742-90D9-C169B98A3EEE}" type="parTrans" cxnId="{63C53E46-05DB-4FF4-B61D-0D27894394B3}">
      <dgm:prSet/>
      <dgm:spPr/>
      <dgm:t>
        <a:bodyPr/>
        <a:lstStyle/>
        <a:p>
          <a:endParaRPr lang="en-US"/>
        </a:p>
      </dgm:t>
    </dgm:pt>
    <dgm:pt modelId="{54AC5FD4-FA8C-4984-85A2-9C130C513E55}" type="sibTrans" cxnId="{63C53E46-05DB-4FF4-B61D-0D27894394B3}">
      <dgm:prSet/>
      <dgm:spPr/>
      <dgm:t>
        <a:bodyPr/>
        <a:lstStyle/>
        <a:p>
          <a:endParaRPr lang="en-US"/>
        </a:p>
      </dgm:t>
    </dgm:pt>
    <dgm:pt modelId="{B6EE26B9-2B87-42C9-9687-C66D832CD9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Stop-Band, Lower: DC – 1280 </a:t>
          </a:r>
          <a:r>
            <a:rPr lang="en-US" dirty="0" err="1"/>
            <a:t>MHz.</a:t>
          </a:r>
          <a:r>
            <a:rPr lang="en-US" dirty="0"/>
            <a:t>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Insertion Loss 25 dB</a:t>
          </a:r>
        </a:p>
      </dgm:t>
    </dgm:pt>
    <dgm:pt modelId="{1EAD399D-997F-4C9B-9127-B85E216398F4}" type="parTrans" cxnId="{0670D35B-2E6E-4EC1-B656-29DB38755AEF}">
      <dgm:prSet/>
      <dgm:spPr/>
      <dgm:t>
        <a:bodyPr/>
        <a:lstStyle/>
        <a:p>
          <a:endParaRPr lang="en-US"/>
        </a:p>
      </dgm:t>
    </dgm:pt>
    <dgm:pt modelId="{388980C1-120D-4986-B78E-5BFB0F6B72B6}" type="sibTrans" cxnId="{0670D35B-2E6E-4EC1-B656-29DB38755AEF}">
      <dgm:prSet/>
      <dgm:spPr/>
      <dgm:t>
        <a:bodyPr/>
        <a:lstStyle/>
        <a:p>
          <a:endParaRPr lang="en-US"/>
        </a:p>
      </dgm:t>
    </dgm:pt>
    <dgm:pt modelId="{C619D8A1-216A-446F-834F-125F8E480C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Stop-Band, Upper: 3640 – 5400 </a:t>
          </a:r>
          <a:r>
            <a:rPr lang="en-US" dirty="0" err="1"/>
            <a:t>MHz.</a:t>
          </a:r>
          <a:r>
            <a:rPr lang="en-US" dirty="0"/>
            <a:t>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Insertion Loss 30 dB</a:t>
          </a:r>
        </a:p>
        <a:p>
          <a:pPr>
            <a:lnSpc>
              <a:spcPct val="100000"/>
            </a:lnSpc>
          </a:pPr>
          <a:r>
            <a:rPr lang="en-US" dirty="0"/>
            <a:t>Input Power Rating: 7 W</a:t>
          </a:r>
        </a:p>
      </dgm:t>
    </dgm:pt>
    <dgm:pt modelId="{2A6800EE-60DE-4C5F-B1E0-36F34DFF1620}" type="parTrans" cxnId="{AE633FAF-2A0E-41C9-88E4-1115FA9CB2F7}">
      <dgm:prSet/>
      <dgm:spPr/>
      <dgm:t>
        <a:bodyPr/>
        <a:lstStyle/>
        <a:p>
          <a:endParaRPr lang="en-US"/>
        </a:p>
      </dgm:t>
    </dgm:pt>
    <dgm:pt modelId="{99992D25-0B86-4846-8DA4-956BD8A870C3}" type="sibTrans" cxnId="{AE633FAF-2A0E-41C9-88E4-1115FA9CB2F7}">
      <dgm:prSet/>
      <dgm:spPr/>
      <dgm:t>
        <a:bodyPr/>
        <a:lstStyle/>
        <a:p>
          <a:endParaRPr lang="en-US"/>
        </a:p>
      </dgm:t>
    </dgm:pt>
    <dgm:pt modelId="{40F1EA2B-5C26-433C-8E95-08E1AC66EB04}" type="pres">
      <dgm:prSet presAssocID="{B6B75EA7-7779-4B04-8919-FF4407EBB12D}" presName="root" presStyleCnt="0">
        <dgm:presLayoutVars>
          <dgm:dir/>
          <dgm:resizeHandles val="exact"/>
        </dgm:presLayoutVars>
      </dgm:prSet>
      <dgm:spPr/>
    </dgm:pt>
    <dgm:pt modelId="{ED59FC75-85D1-468A-9E0E-64BB1D3261C3}" type="pres">
      <dgm:prSet presAssocID="{E2CA81FF-6DDB-42C9-BCF0-5CBB0CF60BFC}" presName="compNode" presStyleCnt="0"/>
      <dgm:spPr/>
    </dgm:pt>
    <dgm:pt modelId="{4B307BB1-07F3-4CBB-8B91-E9DAC0CE724F}" type="pres">
      <dgm:prSet presAssocID="{E2CA81FF-6DDB-42C9-BCF0-5CBB0CF60BFC}" presName="iconRect" presStyleLbl="node1" presStyleIdx="0" presStyleCnt="3" custLinFactX="312608" custLinFactY="-18631" custLinFactNeighborX="400000" custLinFactNeighborY="-1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E71C12CC-07E9-4772-919B-59E3B0530A36}" type="pres">
      <dgm:prSet presAssocID="{E2CA81FF-6DDB-42C9-BCF0-5CBB0CF60BFC}" presName="iconSpace" presStyleCnt="0"/>
      <dgm:spPr/>
    </dgm:pt>
    <dgm:pt modelId="{EDF39B79-4CF9-4EB8-9E1B-99A97D0201B2}" type="pres">
      <dgm:prSet presAssocID="{E2CA81FF-6DDB-42C9-BCF0-5CBB0CF60BFC}" presName="parTx" presStyleLbl="revTx" presStyleIdx="0" presStyleCnt="6" custScaleX="53724" custLinFactX="100000" custLinFactY="-208606" custLinFactNeighborX="172918" custLinFactNeighborY="-300000">
        <dgm:presLayoutVars>
          <dgm:chMax val="0"/>
          <dgm:chPref val="0"/>
        </dgm:presLayoutVars>
      </dgm:prSet>
      <dgm:spPr/>
    </dgm:pt>
    <dgm:pt modelId="{4A8B45D4-7F04-4651-85D2-04F578FA0731}" type="pres">
      <dgm:prSet presAssocID="{E2CA81FF-6DDB-42C9-BCF0-5CBB0CF60BFC}" presName="txSpace" presStyleCnt="0"/>
      <dgm:spPr/>
    </dgm:pt>
    <dgm:pt modelId="{696EE1B7-DBA5-44F3-9906-4D7A233BADC0}" type="pres">
      <dgm:prSet presAssocID="{E2CA81FF-6DDB-42C9-BCF0-5CBB0CF60BFC}" presName="desTx" presStyleLbl="revTx" presStyleIdx="1" presStyleCnt="6">
        <dgm:presLayoutVars/>
      </dgm:prSet>
      <dgm:spPr/>
    </dgm:pt>
    <dgm:pt modelId="{C6CC6925-AE79-43AA-B6D5-EB0F625029F2}" type="pres">
      <dgm:prSet presAssocID="{3B7F8BAE-CCBB-4F36-A203-28F5A8C6D5D7}" presName="sibTrans" presStyleCnt="0"/>
      <dgm:spPr/>
    </dgm:pt>
    <dgm:pt modelId="{14830DC6-1C0D-48D6-9465-66D20851CB35}" type="pres">
      <dgm:prSet presAssocID="{26CBF01D-201A-48E0-9651-48BDBACD8CA2}" presName="compNode" presStyleCnt="0"/>
      <dgm:spPr/>
    </dgm:pt>
    <dgm:pt modelId="{5FE1810A-6B66-493B-9580-2FA25484D5FA}" type="pres">
      <dgm:prSet presAssocID="{26CBF01D-201A-48E0-9651-48BDBACD8CA2}" presName="iconRect" presStyleLbl="node1" presStyleIdx="1" presStyleCnt="3" custLinFactX="94589" custLinFactY="100000" custLinFactNeighborX="100000" custLinFactNeighborY="144414"/>
      <dgm:spPr>
        <a:ln>
          <a:noFill/>
        </a:ln>
      </dgm:spPr>
    </dgm:pt>
    <dgm:pt modelId="{A834C337-5036-4989-B432-0D06B2178947}" type="pres">
      <dgm:prSet presAssocID="{26CBF01D-201A-48E0-9651-48BDBACD8CA2}" presName="iconSpace" presStyleCnt="0"/>
      <dgm:spPr/>
    </dgm:pt>
    <dgm:pt modelId="{895ABD7F-E35F-472B-AAED-95DE476631BA}" type="pres">
      <dgm:prSet presAssocID="{26CBF01D-201A-48E0-9651-48BDBACD8CA2}" presName="parTx" presStyleLbl="revTx" presStyleIdx="2" presStyleCnt="6" custLinFactX="24271" custLinFactY="100000" custLinFactNeighborX="100000" custLinFactNeighborY="181327">
        <dgm:presLayoutVars>
          <dgm:chMax val="0"/>
          <dgm:chPref val="0"/>
        </dgm:presLayoutVars>
      </dgm:prSet>
      <dgm:spPr/>
    </dgm:pt>
    <dgm:pt modelId="{3F95C031-6254-48DD-8829-4B27FEE5D1F7}" type="pres">
      <dgm:prSet presAssocID="{26CBF01D-201A-48E0-9651-48BDBACD8CA2}" presName="txSpace" presStyleCnt="0"/>
      <dgm:spPr/>
    </dgm:pt>
    <dgm:pt modelId="{8423F69C-B51C-4C21-92B5-BE0FFEC84A68}" type="pres">
      <dgm:prSet presAssocID="{26CBF01D-201A-48E0-9651-48BDBACD8CA2}" presName="desTx" presStyleLbl="revTx" presStyleIdx="3" presStyleCnt="6" custLinFactX="24271" custLinFactNeighborX="100000" custLinFactNeighborY="88367">
        <dgm:presLayoutVars/>
      </dgm:prSet>
      <dgm:spPr/>
    </dgm:pt>
    <dgm:pt modelId="{629A1BC9-00F1-4771-9928-2CB664402D10}" type="pres">
      <dgm:prSet presAssocID="{CCF5E50F-EC28-487F-B2B1-FFC53030DECD}" presName="sibTrans" presStyleCnt="0"/>
      <dgm:spPr/>
    </dgm:pt>
    <dgm:pt modelId="{088112F5-E5BE-4E69-A544-EA51CF9D185C}" type="pres">
      <dgm:prSet presAssocID="{C2834F8D-F111-4D51-AF3C-5D7151D84F05}" presName="compNode" presStyleCnt="0"/>
      <dgm:spPr/>
    </dgm:pt>
    <dgm:pt modelId="{E96C8D45-2B4E-4C11-9D25-54E0DD71F889}" type="pres">
      <dgm:prSet presAssocID="{C2834F8D-F111-4D51-AF3C-5D7151D84F05}" presName="iconRect" presStyleLbl="node1" presStyleIdx="2" presStyleCnt="3" custLinFactX="-300000" custLinFactY="100000" custLinFactNeighborX="-348082" custLinFactNeighborY="12463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2296EA0-92B6-451C-A355-C3C9467ABF39}" type="pres">
      <dgm:prSet presAssocID="{C2834F8D-F111-4D51-AF3C-5D7151D84F05}" presName="iconSpace" presStyleCnt="0"/>
      <dgm:spPr/>
    </dgm:pt>
    <dgm:pt modelId="{DD54D4D1-2EFF-4FDD-87F9-1B0C9B46A7B5}" type="pres">
      <dgm:prSet presAssocID="{C2834F8D-F111-4D51-AF3C-5D7151D84F05}" presName="parTx" presStyleLbl="revTx" presStyleIdx="4" presStyleCnt="6" custLinFactX="-93967" custLinFactY="100000" custLinFactNeighborX="-100000" custLinFactNeighborY="175862">
        <dgm:presLayoutVars>
          <dgm:chMax val="0"/>
          <dgm:chPref val="0"/>
        </dgm:presLayoutVars>
      </dgm:prSet>
      <dgm:spPr/>
    </dgm:pt>
    <dgm:pt modelId="{3AF3E132-A68B-4B92-BCCB-6B1EC2F65C26}" type="pres">
      <dgm:prSet presAssocID="{C2834F8D-F111-4D51-AF3C-5D7151D84F05}" presName="txSpace" presStyleCnt="0"/>
      <dgm:spPr/>
    </dgm:pt>
    <dgm:pt modelId="{F993BF70-2D0B-41E2-AD63-7F531E2C72A9}" type="pres">
      <dgm:prSet presAssocID="{C2834F8D-F111-4D51-AF3C-5D7151D84F05}" presName="desTx" presStyleLbl="revTx" presStyleIdx="5" presStyleCnt="6" custScaleX="115738" custLinFactX="-85108" custLinFactNeighborX="-100000" custLinFactNeighborY="88367">
        <dgm:presLayoutVars/>
      </dgm:prSet>
      <dgm:spPr/>
    </dgm:pt>
  </dgm:ptLst>
  <dgm:cxnLst>
    <dgm:cxn modelId="{03734712-1465-4E34-94ED-1A6634D902BF}" srcId="{B6B75EA7-7779-4B04-8919-FF4407EBB12D}" destId="{E2CA81FF-6DDB-42C9-BCF0-5CBB0CF60BFC}" srcOrd="0" destOrd="0" parTransId="{C22439D3-769B-4AFA-97E6-CC33D80D53B2}" sibTransId="{3B7F8BAE-CCBB-4F36-A203-28F5A8C6D5D7}"/>
    <dgm:cxn modelId="{B75A391B-0CB6-4A17-B4BE-C6745C653DD0}" type="presOf" srcId="{26CBF01D-201A-48E0-9651-48BDBACD8CA2}" destId="{895ABD7F-E35F-472B-AAED-95DE476631BA}" srcOrd="0" destOrd="0" presId="urn:microsoft.com/office/officeart/2018/2/layout/IconLabelDescriptionList"/>
    <dgm:cxn modelId="{BF4E5324-20D2-42D8-BB70-3750B5C87CB7}" srcId="{26CBF01D-201A-48E0-9651-48BDBACD8CA2}" destId="{AC2222C7-69DE-4D9A-AE8E-91F0AF6BBA45}" srcOrd="1" destOrd="0" parTransId="{AFFFDBA0-B4E9-4D7E-89C3-D7EBE210D534}" sibTransId="{3F4DAC02-083B-4163-8AD7-55F6F9726EB1}"/>
    <dgm:cxn modelId="{D594543F-439A-41F9-B87A-3E0298BBF082}" type="presOf" srcId="{AC2222C7-69DE-4D9A-AE8E-91F0AF6BBA45}" destId="{8423F69C-B51C-4C21-92B5-BE0FFEC84A68}" srcOrd="0" destOrd="1" presId="urn:microsoft.com/office/officeart/2018/2/layout/IconLabelDescriptionList"/>
    <dgm:cxn modelId="{0670D35B-2E6E-4EC1-B656-29DB38755AEF}" srcId="{C2834F8D-F111-4D51-AF3C-5D7151D84F05}" destId="{B6EE26B9-2B87-42C9-9687-C66D832CD9DF}" srcOrd="1" destOrd="0" parTransId="{1EAD399D-997F-4C9B-9127-B85E216398F4}" sibTransId="{388980C1-120D-4986-B78E-5BFB0F6B72B6}"/>
    <dgm:cxn modelId="{C9ED395D-4544-461A-A65F-EE47C0196B76}" type="presOf" srcId="{096BE99A-DBB7-4E38-996D-F2FEE1A8D7FA}" destId="{8423F69C-B51C-4C21-92B5-BE0FFEC84A68}" srcOrd="0" destOrd="0" presId="urn:microsoft.com/office/officeart/2018/2/layout/IconLabelDescriptionList"/>
    <dgm:cxn modelId="{C2964941-A498-4138-959E-6C3DD3F6EB8C}" type="presOf" srcId="{B6B75EA7-7779-4B04-8919-FF4407EBB12D}" destId="{40F1EA2B-5C26-433C-8E95-08E1AC66EB04}" srcOrd="0" destOrd="0" presId="urn:microsoft.com/office/officeart/2018/2/layout/IconLabelDescriptionList"/>
    <dgm:cxn modelId="{DFE98662-ECF6-4AB4-903A-0B12DECBCFE1}" srcId="{B6B75EA7-7779-4B04-8919-FF4407EBB12D}" destId="{C2834F8D-F111-4D51-AF3C-5D7151D84F05}" srcOrd="2" destOrd="0" parTransId="{90984A3D-052F-4706-96B3-FAC86880A14C}" sibTransId="{F1EAEDAD-7A5A-4A66-A8B5-AAA575736C7D}"/>
    <dgm:cxn modelId="{63C53E46-05DB-4FF4-B61D-0D27894394B3}" srcId="{C2834F8D-F111-4D51-AF3C-5D7151D84F05}" destId="{08362D1E-9294-4773-AD31-E9CE2A949BD3}" srcOrd="0" destOrd="0" parTransId="{6C315123-245F-4742-90D9-C169B98A3EEE}" sibTransId="{54AC5FD4-FA8C-4984-85A2-9C130C513E55}"/>
    <dgm:cxn modelId="{5F80F06D-D26F-4764-835E-E6B569DA1544}" srcId="{26CBF01D-201A-48E0-9651-48BDBACD8CA2}" destId="{096BE99A-DBB7-4E38-996D-F2FEE1A8D7FA}" srcOrd="0" destOrd="0" parTransId="{596309A5-7AA5-4937-96EA-A3E8FD037EA5}" sibTransId="{1B5F9363-BC25-4D81-ADF2-3D14BDAE1B20}"/>
    <dgm:cxn modelId="{03939B6E-5B71-4FFC-BEBF-92CACFBEF5FD}" type="presOf" srcId="{C2834F8D-F111-4D51-AF3C-5D7151D84F05}" destId="{DD54D4D1-2EFF-4FDD-87F9-1B0C9B46A7B5}" srcOrd="0" destOrd="0" presId="urn:microsoft.com/office/officeart/2018/2/layout/IconLabelDescriptionList"/>
    <dgm:cxn modelId="{C5FCA64E-267A-4EB4-8786-3BD95FCDB82A}" type="presOf" srcId="{C619D8A1-216A-446F-834F-125F8E480C00}" destId="{F993BF70-2D0B-41E2-AD63-7F531E2C72A9}" srcOrd="0" destOrd="2" presId="urn:microsoft.com/office/officeart/2018/2/layout/IconLabelDescriptionList"/>
    <dgm:cxn modelId="{B697007F-35E3-43DF-AFA1-1C3ED58C20EC}" type="presOf" srcId="{08362D1E-9294-4773-AD31-E9CE2A949BD3}" destId="{F993BF70-2D0B-41E2-AD63-7F531E2C72A9}" srcOrd="0" destOrd="0" presId="urn:microsoft.com/office/officeart/2018/2/layout/IconLabelDescriptionList"/>
    <dgm:cxn modelId="{1756B787-C115-4AA6-81EC-B2E37414BA29}" srcId="{B6B75EA7-7779-4B04-8919-FF4407EBB12D}" destId="{26CBF01D-201A-48E0-9651-48BDBACD8CA2}" srcOrd="1" destOrd="0" parTransId="{F22BC367-CC62-4B5D-97DB-84134103C4CA}" sibTransId="{CCF5E50F-EC28-487F-B2B1-FFC53030DECD}"/>
    <dgm:cxn modelId="{8C92079C-1488-42A3-B371-614EBFFC70F6}" type="presOf" srcId="{787ED460-ED51-4CD3-8940-3FC0DDBE3256}" destId="{8423F69C-B51C-4C21-92B5-BE0FFEC84A68}" srcOrd="0" destOrd="2" presId="urn:microsoft.com/office/officeart/2018/2/layout/IconLabelDescriptionList"/>
    <dgm:cxn modelId="{C34EB1AD-004A-4425-9E48-ECB0E2DEC843}" type="presOf" srcId="{B6EE26B9-2B87-42C9-9687-C66D832CD9DF}" destId="{F993BF70-2D0B-41E2-AD63-7F531E2C72A9}" srcOrd="0" destOrd="1" presId="urn:microsoft.com/office/officeart/2018/2/layout/IconLabelDescriptionList"/>
    <dgm:cxn modelId="{AE633FAF-2A0E-41C9-88E4-1115FA9CB2F7}" srcId="{C2834F8D-F111-4D51-AF3C-5D7151D84F05}" destId="{C619D8A1-216A-446F-834F-125F8E480C00}" srcOrd="2" destOrd="0" parTransId="{2A6800EE-60DE-4C5F-B1E0-36F34DFF1620}" sibTransId="{99992D25-0B86-4846-8DA4-956BD8A870C3}"/>
    <dgm:cxn modelId="{669508B5-4780-4E5C-936C-FFFE512D9086}" type="presOf" srcId="{E2CA81FF-6DDB-42C9-BCF0-5CBB0CF60BFC}" destId="{EDF39B79-4CF9-4EB8-9E1B-99A97D0201B2}" srcOrd="0" destOrd="0" presId="urn:microsoft.com/office/officeart/2018/2/layout/IconLabelDescriptionList"/>
    <dgm:cxn modelId="{71887CC1-793F-492C-BEEF-1796EB9CC909}" srcId="{26CBF01D-201A-48E0-9651-48BDBACD8CA2}" destId="{787ED460-ED51-4CD3-8940-3FC0DDBE3256}" srcOrd="2" destOrd="0" parTransId="{B9F2C87F-7649-43B7-8BE7-601B7C50DC37}" sibTransId="{D40C7CF2-69A0-4BAF-BEF9-2D7F4ED31C2D}"/>
    <dgm:cxn modelId="{8B0DAAA6-39E1-4C60-8F27-3F43DF31F018}" type="presParOf" srcId="{40F1EA2B-5C26-433C-8E95-08E1AC66EB04}" destId="{ED59FC75-85D1-468A-9E0E-64BB1D3261C3}" srcOrd="0" destOrd="0" presId="urn:microsoft.com/office/officeart/2018/2/layout/IconLabelDescriptionList"/>
    <dgm:cxn modelId="{89C72F5F-00C5-4845-B40E-994AFA79A18A}" type="presParOf" srcId="{ED59FC75-85D1-468A-9E0E-64BB1D3261C3}" destId="{4B307BB1-07F3-4CBB-8B91-E9DAC0CE724F}" srcOrd="0" destOrd="0" presId="urn:microsoft.com/office/officeart/2018/2/layout/IconLabelDescriptionList"/>
    <dgm:cxn modelId="{164A7E53-EE0D-4E00-9558-8C7A55A24430}" type="presParOf" srcId="{ED59FC75-85D1-468A-9E0E-64BB1D3261C3}" destId="{E71C12CC-07E9-4772-919B-59E3B0530A36}" srcOrd="1" destOrd="0" presId="urn:microsoft.com/office/officeart/2018/2/layout/IconLabelDescriptionList"/>
    <dgm:cxn modelId="{A9D8EF1F-9B2B-4948-9795-3522F189E8B2}" type="presParOf" srcId="{ED59FC75-85D1-468A-9E0E-64BB1D3261C3}" destId="{EDF39B79-4CF9-4EB8-9E1B-99A97D0201B2}" srcOrd="2" destOrd="0" presId="urn:microsoft.com/office/officeart/2018/2/layout/IconLabelDescriptionList"/>
    <dgm:cxn modelId="{6C8D5049-6CB4-43EB-8B40-D14D0FF570E2}" type="presParOf" srcId="{ED59FC75-85D1-468A-9E0E-64BB1D3261C3}" destId="{4A8B45D4-7F04-4651-85D2-04F578FA0731}" srcOrd="3" destOrd="0" presId="urn:microsoft.com/office/officeart/2018/2/layout/IconLabelDescriptionList"/>
    <dgm:cxn modelId="{FBEFBAC9-C5BB-4158-89FF-14437DF6E717}" type="presParOf" srcId="{ED59FC75-85D1-468A-9E0E-64BB1D3261C3}" destId="{696EE1B7-DBA5-44F3-9906-4D7A233BADC0}" srcOrd="4" destOrd="0" presId="urn:microsoft.com/office/officeart/2018/2/layout/IconLabelDescriptionList"/>
    <dgm:cxn modelId="{D323D3D6-AB51-45E2-A6AC-66613711AEF4}" type="presParOf" srcId="{40F1EA2B-5C26-433C-8E95-08E1AC66EB04}" destId="{C6CC6925-AE79-43AA-B6D5-EB0F625029F2}" srcOrd="1" destOrd="0" presId="urn:microsoft.com/office/officeart/2018/2/layout/IconLabelDescriptionList"/>
    <dgm:cxn modelId="{DB9EF2D7-5B4A-4D2E-BDE4-AD6294C62675}" type="presParOf" srcId="{40F1EA2B-5C26-433C-8E95-08E1AC66EB04}" destId="{14830DC6-1C0D-48D6-9465-66D20851CB35}" srcOrd="2" destOrd="0" presId="urn:microsoft.com/office/officeart/2018/2/layout/IconLabelDescriptionList"/>
    <dgm:cxn modelId="{5112628F-4A33-4221-8AFD-BC5FC31360A5}" type="presParOf" srcId="{14830DC6-1C0D-48D6-9465-66D20851CB35}" destId="{5FE1810A-6B66-493B-9580-2FA25484D5FA}" srcOrd="0" destOrd="0" presId="urn:microsoft.com/office/officeart/2018/2/layout/IconLabelDescriptionList"/>
    <dgm:cxn modelId="{8769B02B-B821-4809-933C-AC76D44D9F57}" type="presParOf" srcId="{14830DC6-1C0D-48D6-9465-66D20851CB35}" destId="{A834C337-5036-4989-B432-0D06B2178947}" srcOrd="1" destOrd="0" presId="urn:microsoft.com/office/officeart/2018/2/layout/IconLabelDescriptionList"/>
    <dgm:cxn modelId="{B60A1495-FBBE-4135-AF2D-B4C551C9CB6E}" type="presParOf" srcId="{14830DC6-1C0D-48D6-9465-66D20851CB35}" destId="{895ABD7F-E35F-472B-AAED-95DE476631BA}" srcOrd="2" destOrd="0" presId="urn:microsoft.com/office/officeart/2018/2/layout/IconLabelDescriptionList"/>
    <dgm:cxn modelId="{D4FFDC95-2779-475E-8EC6-EFFCF08F21D5}" type="presParOf" srcId="{14830DC6-1C0D-48D6-9465-66D20851CB35}" destId="{3F95C031-6254-48DD-8829-4B27FEE5D1F7}" srcOrd="3" destOrd="0" presId="urn:microsoft.com/office/officeart/2018/2/layout/IconLabelDescriptionList"/>
    <dgm:cxn modelId="{43B1CD73-A548-4899-B010-7340CD0123ED}" type="presParOf" srcId="{14830DC6-1C0D-48D6-9465-66D20851CB35}" destId="{8423F69C-B51C-4C21-92B5-BE0FFEC84A68}" srcOrd="4" destOrd="0" presId="urn:microsoft.com/office/officeart/2018/2/layout/IconLabelDescriptionList"/>
    <dgm:cxn modelId="{073E7F64-DA20-4A4F-A243-D49AE171A0BC}" type="presParOf" srcId="{40F1EA2B-5C26-433C-8E95-08E1AC66EB04}" destId="{629A1BC9-00F1-4771-9928-2CB664402D10}" srcOrd="3" destOrd="0" presId="urn:microsoft.com/office/officeart/2018/2/layout/IconLabelDescriptionList"/>
    <dgm:cxn modelId="{A8C8F432-3E06-49CD-AB02-406688D7F4A0}" type="presParOf" srcId="{40F1EA2B-5C26-433C-8E95-08E1AC66EB04}" destId="{088112F5-E5BE-4E69-A544-EA51CF9D185C}" srcOrd="4" destOrd="0" presId="urn:microsoft.com/office/officeart/2018/2/layout/IconLabelDescriptionList"/>
    <dgm:cxn modelId="{532AD2EF-24A3-47EA-AB24-DDDEEBF43BD0}" type="presParOf" srcId="{088112F5-E5BE-4E69-A544-EA51CF9D185C}" destId="{E96C8D45-2B4E-4C11-9D25-54E0DD71F889}" srcOrd="0" destOrd="0" presId="urn:microsoft.com/office/officeart/2018/2/layout/IconLabelDescriptionList"/>
    <dgm:cxn modelId="{854CF278-677C-405D-B459-85FBD15D28CB}" type="presParOf" srcId="{088112F5-E5BE-4E69-A544-EA51CF9D185C}" destId="{92296EA0-92B6-451C-A355-C3C9467ABF39}" srcOrd="1" destOrd="0" presId="urn:microsoft.com/office/officeart/2018/2/layout/IconLabelDescriptionList"/>
    <dgm:cxn modelId="{4964FB1E-A424-45D7-8B4A-0F7211F3C931}" type="presParOf" srcId="{088112F5-E5BE-4E69-A544-EA51CF9D185C}" destId="{DD54D4D1-2EFF-4FDD-87F9-1B0C9B46A7B5}" srcOrd="2" destOrd="0" presId="urn:microsoft.com/office/officeart/2018/2/layout/IconLabelDescriptionList"/>
    <dgm:cxn modelId="{268BBFC6-D0E2-4CFF-A1DA-1C1FB69A798E}" type="presParOf" srcId="{088112F5-E5BE-4E69-A544-EA51CF9D185C}" destId="{3AF3E132-A68B-4B92-BCCB-6B1EC2F65C26}" srcOrd="3" destOrd="0" presId="urn:microsoft.com/office/officeart/2018/2/layout/IconLabelDescriptionList"/>
    <dgm:cxn modelId="{7D0A8E43-2A9A-4CBB-9010-C4A857EBFFAC}" type="presParOf" srcId="{088112F5-E5BE-4E69-A544-EA51CF9D185C}" destId="{F993BF70-2D0B-41E2-AD63-7F531E2C72A9}" srcOrd="4" destOrd="0" presId="urn:microsoft.com/office/officeart/2018/2/layout/IconLabelDescription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075971-5B01-4EC2-AEA9-1F0098FC1B6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609D957-E94A-4ABE-98F5-1B84C10E45D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S-parameters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Vector Network Analyzer (VNA)</a:t>
          </a:r>
        </a:p>
      </dgm:t>
    </dgm:pt>
    <dgm:pt modelId="{DE8D01E4-3A46-4494-BF93-16F58B21639C}" type="parTrans" cxnId="{388B0F71-6DED-4318-9162-54F44735CA8B}">
      <dgm:prSet/>
      <dgm:spPr/>
      <dgm:t>
        <a:bodyPr/>
        <a:lstStyle/>
        <a:p>
          <a:endParaRPr lang="en-US"/>
        </a:p>
      </dgm:t>
    </dgm:pt>
    <dgm:pt modelId="{C69D5FEC-3E2A-432E-950C-10932F8B8C76}" type="sibTrans" cxnId="{388B0F71-6DED-4318-9162-54F44735CA8B}">
      <dgm:prSet/>
      <dgm:spPr/>
      <dgm:t>
        <a:bodyPr/>
        <a:lstStyle/>
        <a:p>
          <a:endParaRPr lang="en-US"/>
        </a:p>
      </dgm:t>
    </dgm:pt>
    <dgm:pt modelId="{D68CC1A7-0A0E-47BB-AAF8-80F31CA678E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Power Output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Spectrum Analyzer</a:t>
          </a:r>
        </a:p>
      </dgm:t>
    </dgm:pt>
    <dgm:pt modelId="{E1655C27-7948-4972-AA98-76B50C3E003B}" type="parTrans" cxnId="{E21E9D0F-9A67-403F-B6AA-B5B55C52E8E1}">
      <dgm:prSet/>
      <dgm:spPr/>
      <dgm:t>
        <a:bodyPr/>
        <a:lstStyle/>
        <a:p>
          <a:endParaRPr lang="en-US"/>
        </a:p>
      </dgm:t>
    </dgm:pt>
    <dgm:pt modelId="{CEF38C7D-2619-49F6-8687-887D45B8C613}" type="sibTrans" cxnId="{E21E9D0F-9A67-403F-B6AA-B5B55C52E8E1}">
      <dgm:prSet/>
      <dgm:spPr/>
      <dgm:t>
        <a:bodyPr/>
        <a:lstStyle/>
        <a:p>
          <a:endParaRPr lang="en-US"/>
        </a:p>
      </dgm:t>
    </dgm:pt>
    <dgm:pt modelId="{28C30E0B-C360-488D-BDC6-99124B9582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RF Signal Generator Input</a:t>
          </a:r>
        </a:p>
      </dgm:t>
    </dgm:pt>
    <dgm:pt modelId="{17C344A7-18D8-4C7A-B72B-D767C30DDB35}" type="parTrans" cxnId="{A6240192-E0F0-4339-889E-E0D4DB293FA5}">
      <dgm:prSet/>
      <dgm:spPr/>
      <dgm:t>
        <a:bodyPr/>
        <a:lstStyle/>
        <a:p>
          <a:endParaRPr lang="en-US"/>
        </a:p>
      </dgm:t>
    </dgm:pt>
    <dgm:pt modelId="{F32C4E7D-7BA5-4293-B266-0A2A4BB588E5}" type="sibTrans" cxnId="{A6240192-E0F0-4339-889E-E0D4DB293FA5}">
      <dgm:prSet/>
      <dgm:spPr/>
      <dgm:t>
        <a:bodyPr/>
        <a:lstStyle/>
        <a:p>
          <a:endParaRPr lang="en-US"/>
        </a:p>
      </dgm:t>
    </dgm:pt>
    <dgm:pt modelId="{1BCB00AD-71C2-41B7-B8F4-BE464C55E3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Send input signals at each desired cellular frequency (1.8, 1.9, 2.0, 2.1, 2.3, 2.5 GHz)</a:t>
          </a:r>
        </a:p>
      </dgm:t>
    </dgm:pt>
    <dgm:pt modelId="{DAD97980-60B6-4C9C-A9A7-F4505ABBD660}" type="parTrans" cxnId="{68945853-DA10-4B80-9CDD-91D7896FA82B}">
      <dgm:prSet/>
      <dgm:spPr/>
      <dgm:t>
        <a:bodyPr/>
        <a:lstStyle/>
        <a:p>
          <a:endParaRPr lang="en-US"/>
        </a:p>
      </dgm:t>
    </dgm:pt>
    <dgm:pt modelId="{BAC0DBE6-0316-4683-9DAC-64F1E689448F}" type="sibTrans" cxnId="{68945853-DA10-4B80-9CDD-91D7896FA82B}">
      <dgm:prSet/>
      <dgm:spPr/>
      <dgm:t>
        <a:bodyPr/>
        <a:lstStyle/>
        <a:p>
          <a:endParaRPr lang="en-US"/>
        </a:p>
      </dgm:t>
    </dgm:pt>
    <dgm:pt modelId="{A6AF73F7-451E-40FA-B99A-E99AD7D412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Differ input power levels: </a:t>
          </a:r>
        </a:p>
      </dgm:t>
    </dgm:pt>
    <dgm:pt modelId="{BDAFDEB1-D34D-44C1-A435-A4B68C263C05}" type="parTrans" cxnId="{9A442A8A-2C98-4BB4-8B6F-6CF78A0CBF2C}">
      <dgm:prSet/>
      <dgm:spPr/>
      <dgm:t>
        <a:bodyPr/>
        <a:lstStyle/>
        <a:p>
          <a:endParaRPr lang="en-US"/>
        </a:p>
      </dgm:t>
    </dgm:pt>
    <dgm:pt modelId="{591635A9-4BBA-4C29-9FC6-015DE5234ECA}" type="sibTrans" cxnId="{9A442A8A-2C98-4BB4-8B6F-6CF78A0CBF2C}">
      <dgm:prSet/>
      <dgm:spPr/>
      <dgm:t>
        <a:bodyPr/>
        <a:lstStyle/>
        <a:p>
          <a:endParaRPr lang="en-US"/>
        </a:p>
      </dgm:t>
    </dgm:pt>
    <dgm:pt modelId="{19AB2CA5-976A-4548-A629-6DA03B5B1527}">
      <dgm:prSet/>
      <dgm:spPr/>
      <dgm:t>
        <a:bodyPr/>
        <a:lstStyle/>
        <a:p>
          <a:r>
            <a:rPr lang="en-US"/>
            <a:t>0 dBm, 5dBm, 10dBm, 15dBm</a:t>
          </a:r>
        </a:p>
      </dgm:t>
    </dgm:pt>
    <dgm:pt modelId="{46BBC829-9489-4BBF-8DDA-A40FADFA7E8C}" type="parTrans" cxnId="{FEE93C0E-9842-419B-ABB6-F90FBD45D9B3}">
      <dgm:prSet/>
      <dgm:spPr/>
      <dgm:t>
        <a:bodyPr/>
        <a:lstStyle/>
        <a:p>
          <a:endParaRPr lang="en-US"/>
        </a:p>
      </dgm:t>
    </dgm:pt>
    <dgm:pt modelId="{859A685F-587E-48E3-9D5F-C2190BE62703}" type="sibTrans" cxnId="{FEE93C0E-9842-419B-ABB6-F90FBD45D9B3}">
      <dgm:prSet/>
      <dgm:spPr/>
      <dgm:t>
        <a:bodyPr/>
        <a:lstStyle/>
        <a:p>
          <a:endParaRPr lang="en-US"/>
        </a:p>
      </dgm:t>
    </dgm:pt>
    <dgm:pt modelId="{8135A614-FF03-4452-9CDC-1177CB9CE6D5}">
      <dgm:prSet/>
      <dgm:spPr/>
      <dgm:t>
        <a:bodyPr/>
        <a:lstStyle/>
        <a:p>
          <a:r>
            <a:rPr lang="en-US" dirty="0"/>
            <a:t>27dBm - Power Saturation</a:t>
          </a:r>
        </a:p>
      </dgm:t>
    </dgm:pt>
    <dgm:pt modelId="{32EDDFE9-0CCA-46AC-99F2-11CB06447072}" type="parTrans" cxnId="{F1580F76-3701-418E-A0BE-E1C4B1839BCB}">
      <dgm:prSet/>
      <dgm:spPr/>
      <dgm:t>
        <a:bodyPr/>
        <a:lstStyle/>
        <a:p>
          <a:endParaRPr lang="en-US"/>
        </a:p>
      </dgm:t>
    </dgm:pt>
    <dgm:pt modelId="{53F04188-E491-45F4-8235-6169DDFCD59E}" type="sibTrans" cxnId="{F1580F76-3701-418E-A0BE-E1C4B1839BCB}">
      <dgm:prSet/>
      <dgm:spPr/>
      <dgm:t>
        <a:bodyPr/>
        <a:lstStyle/>
        <a:p>
          <a:endParaRPr lang="en-US"/>
        </a:p>
      </dgm:t>
    </dgm:pt>
    <dgm:pt modelId="{0C8F00F8-36D8-4743-A661-47553783B0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</a:t>
          </a:r>
          <a:r>
            <a:rPr lang="en-US" baseline="-25000"/>
            <a:t>21</a:t>
          </a:r>
          <a:r>
            <a:rPr lang="en-US"/>
            <a:t> measures the </a:t>
          </a:r>
          <a:r>
            <a:rPr lang="en-US" b="1"/>
            <a:t>Gain </a:t>
          </a:r>
          <a:r>
            <a:rPr lang="en-US"/>
            <a:t>of the amplifier</a:t>
          </a:r>
        </a:p>
      </dgm:t>
    </dgm:pt>
    <dgm:pt modelId="{E3855DB1-CA8B-41F3-A3F0-8822FC32516E}" type="sibTrans" cxnId="{54112331-C461-42A5-ADD9-9AFFA765EC87}">
      <dgm:prSet/>
      <dgm:spPr/>
      <dgm:t>
        <a:bodyPr/>
        <a:lstStyle/>
        <a:p>
          <a:endParaRPr lang="en-US"/>
        </a:p>
      </dgm:t>
    </dgm:pt>
    <dgm:pt modelId="{49B1C36E-DBB5-47AB-A8ED-4DEE08FFC7AA}" type="parTrans" cxnId="{54112331-C461-42A5-ADD9-9AFFA765EC87}">
      <dgm:prSet/>
      <dgm:spPr/>
      <dgm:t>
        <a:bodyPr/>
        <a:lstStyle/>
        <a:p>
          <a:endParaRPr lang="en-US"/>
        </a:p>
      </dgm:t>
    </dgm:pt>
    <dgm:pt modelId="{F1B92CFF-9D3D-411A-BD35-E0B1971E2B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</a:t>
          </a:r>
          <a:r>
            <a:rPr lang="en-US" baseline="-25000"/>
            <a:t>21</a:t>
          </a:r>
          <a:r>
            <a:rPr lang="en-US"/>
            <a:t> measures the </a:t>
          </a:r>
          <a:r>
            <a:rPr lang="en-US" b="1"/>
            <a:t>Insertion Loss </a:t>
          </a:r>
          <a:r>
            <a:rPr lang="en-US"/>
            <a:t>of the filter </a:t>
          </a:r>
        </a:p>
      </dgm:t>
    </dgm:pt>
    <dgm:pt modelId="{514121EC-696B-4264-AC4B-627809259B77}" type="sibTrans" cxnId="{A1B74124-D2EE-4DEA-BC31-587C9D618A00}">
      <dgm:prSet/>
      <dgm:spPr/>
      <dgm:t>
        <a:bodyPr/>
        <a:lstStyle/>
        <a:p>
          <a:endParaRPr lang="en-US"/>
        </a:p>
      </dgm:t>
    </dgm:pt>
    <dgm:pt modelId="{FEBE62F0-E276-4967-80D3-F9D28CE106B9}" type="parTrans" cxnId="{A1B74124-D2EE-4DEA-BC31-587C9D618A00}">
      <dgm:prSet/>
      <dgm:spPr/>
      <dgm:t>
        <a:bodyPr/>
        <a:lstStyle/>
        <a:p>
          <a:endParaRPr lang="en-US"/>
        </a:p>
      </dgm:t>
    </dgm:pt>
    <dgm:pt modelId="{3CCF58A0-AF22-4406-8E38-E877BCB5EF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</a:t>
          </a:r>
          <a:r>
            <a:rPr lang="en-US" baseline="-25000"/>
            <a:t>11</a:t>
          </a:r>
          <a:r>
            <a:rPr lang="en-US"/>
            <a:t>, S</a:t>
          </a:r>
          <a:r>
            <a:rPr lang="en-US" baseline="-25000"/>
            <a:t>22</a:t>
          </a:r>
          <a:r>
            <a:rPr lang="en-US"/>
            <a:t> measures impedance on input and </a:t>
          </a:r>
        </a:p>
      </dgm:t>
    </dgm:pt>
    <dgm:pt modelId="{E0D818B9-FB46-4053-B5F9-C4EDA44187D3}" type="sibTrans" cxnId="{2BCB4DC5-2FA8-41EC-A105-878437903399}">
      <dgm:prSet/>
      <dgm:spPr/>
      <dgm:t>
        <a:bodyPr/>
        <a:lstStyle/>
        <a:p>
          <a:endParaRPr lang="en-US"/>
        </a:p>
      </dgm:t>
    </dgm:pt>
    <dgm:pt modelId="{965A8174-1D8F-4377-9A84-190F08C33144}" type="parTrans" cxnId="{2BCB4DC5-2FA8-41EC-A105-878437903399}">
      <dgm:prSet/>
      <dgm:spPr/>
      <dgm:t>
        <a:bodyPr/>
        <a:lstStyle/>
        <a:p>
          <a:endParaRPr lang="en-US"/>
        </a:p>
      </dgm:t>
    </dgm:pt>
    <dgm:pt modelId="{4FE73280-BB31-4F31-BC7A-91BAFC4C67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output for both amplifier and filter</a:t>
          </a:r>
        </a:p>
      </dgm:t>
    </dgm:pt>
    <dgm:pt modelId="{362D27A3-81ED-4BF5-B018-57B8D8242614}" type="sibTrans" cxnId="{5D1A4DED-99A1-4761-B824-8B2E2F7293E9}">
      <dgm:prSet/>
      <dgm:spPr/>
      <dgm:t>
        <a:bodyPr/>
        <a:lstStyle/>
        <a:p>
          <a:endParaRPr lang="en-US"/>
        </a:p>
      </dgm:t>
    </dgm:pt>
    <dgm:pt modelId="{A54899F6-12D8-4037-988E-2FDA0CACA6E5}" type="parTrans" cxnId="{5D1A4DED-99A1-4761-B824-8B2E2F7293E9}">
      <dgm:prSet/>
      <dgm:spPr/>
      <dgm:t>
        <a:bodyPr/>
        <a:lstStyle/>
        <a:p>
          <a:endParaRPr lang="en-US"/>
        </a:p>
      </dgm:t>
    </dgm:pt>
    <dgm:pt modelId="{AED58F6D-8359-41A3-8A35-1838986EA57A}" type="pres">
      <dgm:prSet presAssocID="{AC075971-5B01-4EC2-AEA9-1F0098FC1B6D}" presName="root" presStyleCnt="0">
        <dgm:presLayoutVars>
          <dgm:dir/>
          <dgm:resizeHandles val="exact"/>
        </dgm:presLayoutVars>
      </dgm:prSet>
      <dgm:spPr/>
    </dgm:pt>
    <dgm:pt modelId="{D63AA50D-0F78-4F58-AD75-3CE8DB04AE83}" type="pres">
      <dgm:prSet presAssocID="{A609D957-E94A-4ABE-98F5-1B84C10E45D3}" presName="compNode" presStyleCnt="0"/>
      <dgm:spPr/>
    </dgm:pt>
    <dgm:pt modelId="{61624551-6DEB-490F-B9AB-76FC2DF18E6B}" type="pres">
      <dgm:prSet presAssocID="{A609D957-E94A-4ABE-98F5-1B84C10E45D3}" presName="iconRect" presStyleLbl="node1" presStyleIdx="0" presStyleCnt="2" custLinFactX="-39721" custLinFactY="20563" custLinFactNeighborX="-100000" custLinFactNeighborY="1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D59612DC-81BA-4D6A-AB4B-B5116EC10F96}" type="pres">
      <dgm:prSet presAssocID="{A609D957-E94A-4ABE-98F5-1B84C10E45D3}" presName="iconSpace" presStyleCnt="0"/>
      <dgm:spPr/>
    </dgm:pt>
    <dgm:pt modelId="{F590D6F8-BFD2-4D95-8F70-3B62BDFE3C1E}" type="pres">
      <dgm:prSet presAssocID="{A609D957-E94A-4ABE-98F5-1B84C10E45D3}" presName="parTx" presStyleLbl="revTx" presStyleIdx="0" presStyleCnt="4" custLinFactY="100000" custLinFactNeighborX="-48904" custLinFactNeighborY="181312">
        <dgm:presLayoutVars>
          <dgm:chMax val="0"/>
          <dgm:chPref val="0"/>
        </dgm:presLayoutVars>
      </dgm:prSet>
      <dgm:spPr/>
    </dgm:pt>
    <dgm:pt modelId="{220B88F1-0BC1-4294-9C9F-6B1AC25227D6}" type="pres">
      <dgm:prSet presAssocID="{A609D957-E94A-4ABE-98F5-1B84C10E45D3}" presName="txSpace" presStyleCnt="0"/>
      <dgm:spPr/>
    </dgm:pt>
    <dgm:pt modelId="{8D738716-A36D-4C56-8396-F25ABAED74FB}" type="pres">
      <dgm:prSet presAssocID="{A609D957-E94A-4ABE-98F5-1B84C10E45D3}" presName="desTx" presStyleLbl="revTx" presStyleIdx="1" presStyleCnt="4" custLinFactY="7304" custLinFactNeighborX="-48904" custLinFactNeighborY="100000">
        <dgm:presLayoutVars/>
      </dgm:prSet>
      <dgm:spPr/>
    </dgm:pt>
    <dgm:pt modelId="{DD07A2B8-DD3D-40F7-AEA8-A22BDA49A8B5}" type="pres">
      <dgm:prSet presAssocID="{C69D5FEC-3E2A-432E-950C-10932F8B8C76}" presName="sibTrans" presStyleCnt="0"/>
      <dgm:spPr/>
    </dgm:pt>
    <dgm:pt modelId="{9559A072-3148-448F-B15C-032DCC3FA56A}" type="pres">
      <dgm:prSet presAssocID="{D68CC1A7-0A0E-47BB-AAF8-80F31CA678E4}" presName="compNode" presStyleCnt="0"/>
      <dgm:spPr/>
    </dgm:pt>
    <dgm:pt modelId="{F962730F-4425-4C28-97FD-C26869E013C4}" type="pres">
      <dgm:prSet presAssocID="{D68CC1A7-0A0E-47BB-AAF8-80F31CA678E4}" presName="iconRect" presStyleLbl="node1" presStyleIdx="1" presStyleCnt="2" custLinFactY="20631" custLinFactNeighborX="-2729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111E1649-2B04-4A61-A571-1E8674EAE558}" type="pres">
      <dgm:prSet presAssocID="{D68CC1A7-0A0E-47BB-AAF8-80F31CA678E4}" presName="iconSpace" presStyleCnt="0"/>
      <dgm:spPr/>
    </dgm:pt>
    <dgm:pt modelId="{83DE786C-0319-4BB1-B467-C09E5383496F}" type="pres">
      <dgm:prSet presAssocID="{D68CC1A7-0A0E-47BB-AAF8-80F31CA678E4}" presName="parTx" presStyleLbl="revTx" presStyleIdx="2" presStyleCnt="4" custLinFactY="100000" custLinFactNeighborX="-956" custLinFactNeighborY="181469">
        <dgm:presLayoutVars>
          <dgm:chMax val="0"/>
          <dgm:chPref val="0"/>
        </dgm:presLayoutVars>
      </dgm:prSet>
      <dgm:spPr/>
    </dgm:pt>
    <dgm:pt modelId="{F3B7ACB5-B48F-4E15-B0FE-EFFFDEDED243}" type="pres">
      <dgm:prSet presAssocID="{D68CC1A7-0A0E-47BB-AAF8-80F31CA678E4}" presName="txSpace" presStyleCnt="0"/>
      <dgm:spPr/>
    </dgm:pt>
    <dgm:pt modelId="{3FD97719-B47E-476F-99AB-64F075FCE466}" type="pres">
      <dgm:prSet presAssocID="{D68CC1A7-0A0E-47BB-AAF8-80F31CA678E4}" presName="desTx" presStyleLbl="revTx" presStyleIdx="3" presStyleCnt="4" custLinFactNeighborX="-956" custLinFactNeighborY="98798">
        <dgm:presLayoutVars/>
      </dgm:prSet>
      <dgm:spPr/>
    </dgm:pt>
  </dgm:ptLst>
  <dgm:cxnLst>
    <dgm:cxn modelId="{FEE93C0E-9842-419B-ABB6-F90FBD45D9B3}" srcId="{A6AF73F7-451E-40FA-B99A-E99AD7D412F2}" destId="{19AB2CA5-976A-4548-A629-6DA03B5B1527}" srcOrd="0" destOrd="0" parTransId="{46BBC829-9489-4BBF-8DDA-A40FADFA7E8C}" sibTransId="{859A685F-587E-48E3-9D5F-C2190BE62703}"/>
    <dgm:cxn modelId="{E21E9D0F-9A67-403F-B6AA-B5B55C52E8E1}" srcId="{AC075971-5B01-4EC2-AEA9-1F0098FC1B6D}" destId="{D68CC1A7-0A0E-47BB-AAF8-80F31CA678E4}" srcOrd="1" destOrd="0" parTransId="{E1655C27-7948-4972-AA98-76B50C3E003B}" sibTransId="{CEF38C7D-2619-49F6-8687-887D45B8C613}"/>
    <dgm:cxn modelId="{4B96A40F-7AC2-46C1-A11E-35B09852DAAD}" type="presOf" srcId="{A6AF73F7-451E-40FA-B99A-E99AD7D412F2}" destId="{3FD97719-B47E-476F-99AB-64F075FCE466}" srcOrd="0" destOrd="2" presId="urn:microsoft.com/office/officeart/2018/2/layout/IconLabelDescriptionList"/>
    <dgm:cxn modelId="{77B80813-339E-42B6-98BC-02D897BFE6FE}" type="presOf" srcId="{AC075971-5B01-4EC2-AEA9-1F0098FC1B6D}" destId="{AED58F6D-8359-41A3-8A35-1838986EA57A}" srcOrd="0" destOrd="0" presId="urn:microsoft.com/office/officeart/2018/2/layout/IconLabelDescriptionList"/>
    <dgm:cxn modelId="{A1B74124-D2EE-4DEA-BC31-587C9D618A00}" srcId="{A609D957-E94A-4ABE-98F5-1B84C10E45D3}" destId="{F1B92CFF-9D3D-411A-BD35-E0B1971E2BB2}" srcOrd="1" destOrd="0" parTransId="{FEBE62F0-E276-4967-80D3-F9D28CE106B9}" sibTransId="{514121EC-696B-4264-AC4B-627809259B77}"/>
    <dgm:cxn modelId="{54112331-C461-42A5-ADD9-9AFFA765EC87}" srcId="{A609D957-E94A-4ABE-98F5-1B84C10E45D3}" destId="{0C8F00F8-36D8-4743-A661-47553783B08F}" srcOrd="0" destOrd="0" parTransId="{49B1C36E-DBB5-47AB-A8ED-4DEE08FFC7AA}" sibTransId="{E3855DB1-CA8B-41F3-A3F0-8822FC32516E}"/>
    <dgm:cxn modelId="{00ECE634-39ED-41F8-968D-BDFCAA9A65C8}" type="presOf" srcId="{1BCB00AD-71C2-41B7-B8F4-BE464C55E3C7}" destId="{3FD97719-B47E-476F-99AB-64F075FCE466}" srcOrd="0" destOrd="1" presId="urn:microsoft.com/office/officeart/2018/2/layout/IconLabelDescriptionList"/>
    <dgm:cxn modelId="{2218873A-D263-4406-82BC-527B0495EED5}" type="presOf" srcId="{8135A614-FF03-4452-9CDC-1177CB9CE6D5}" destId="{3FD97719-B47E-476F-99AB-64F075FCE466}" srcOrd="0" destOrd="4" presId="urn:microsoft.com/office/officeart/2018/2/layout/IconLabelDescriptionList"/>
    <dgm:cxn modelId="{388B0F71-6DED-4318-9162-54F44735CA8B}" srcId="{AC075971-5B01-4EC2-AEA9-1F0098FC1B6D}" destId="{A609D957-E94A-4ABE-98F5-1B84C10E45D3}" srcOrd="0" destOrd="0" parTransId="{DE8D01E4-3A46-4494-BF93-16F58B21639C}" sibTransId="{C69D5FEC-3E2A-432E-950C-10932F8B8C76}"/>
    <dgm:cxn modelId="{68945853-DA10-4B80-9CDD-91D7896FA82B}" srcId="{D68CC1A7-0A0E-47BB-AAF8-80F31CA678E4}" destId="{1BCB00AD-71C2-41B7-B8F4-BE464C55E3C7}" srcOrd="1" destOrd="0" parTransId="{DAD97980-60B6-4C9C-A9A7-F4505ABBD660}" sibTransId="{BAC0DBE6-0316-4683-9DAC-64F1E689448F}"/>
    <dgm:cxn modelId="{F1580F76-3701-418E-A0BE-E1C4B1839BCB}" srcId="{A6AF73F7-451E-40FA-B99A-E99AD7D412F2}" destId="{8135A614-FF03-4452-9CDC-1177CB9CE6D5}" srcOrd="1" destOrd="0" parTransId="{32EDDFE9-0CCA-46AC-99F2-11CB06447072}" sibTransId="{53F04188-E491-45F4-8235-6169DDFCD59E}"/>
    <dgm:cxn modelId="{2DF8435A-4D21-4AE2-8C5A-8DE9283BBE8D}" type="presOf" srcId="{F1B92CFF-9D3D-411A-BD35-E0B1971E2BB2}" destId="{8D738716-A36D-4C56-8396-F25ABAED74FB}" srcOrd="0" destOrd="1" presId="urn:microsoft.com/office/officeart/2018/2/layout/IconLabelDescriptionList"/>
    <dgm:cxn modelId="{9A442A8A-2C98-4BB4-8B6F-6CF78A0CBF2C}" srcId="{D68CC1A7-0A0E-47BB-AAF8-80F31CA678E4}" destId="{A6AF73F7-451E-40FA-B99A-E99AD7D412F2}" srcOrd="2" destOrd="0" parTransId="{BDAFDEB1-D34D-44C1-A435-A4B68C263C05}" sibTransId="{591635A9-4BBA-4C29-9FC6-015DE5234ECA}"/>
    <dgm:cxn modelId="{A6240192-E0F0-4339-889E-E0D4DB293FA5}" srcId="{D68CC1A7-0A0E-47BB-AAF8-80F31CA678E4}" destId="{28C30E0B-C360-488D-BDC6-99124B958218}" srcOrd="0" destOrd="0" parTransId="{17C344A7-18D8-4C7A-B72B-D767C30DDB35}" sibTransId="{F32C4E7D-7BA5-4293-B266-0A2A4BB588E5}"/>
    <dgm:cxn modelId="{C7DF569B-5B18-4852-8E20-EA0B7A685347}" type="presOf" srcId="{A609D957-E94A-4ABE-98F5-1B84C10E45D3}" destId="{F590D6F8-BFD2-4D95-8F70-3B62BDFE3C1E}" srcOrd="0" destOrd="0" presId="urn:microsoft.com/office/officeart/2018/2/layout/IconLabelDescriptionList"/>
    <dgm:cxn modelId="{F43E1BA2-314A-4E6F-B8B0-F6179F8E93D9}" type="presOf" srcId="{28C30E0B-C360-488D-BDC6-99124B958218}" destId="{3FD97719-B47E-476F-99AB-64F075FCE466}" srcOrd="0" destOrd="0" presId="urn:microsoft.com/office/officeart/2018/2/layout/IconLabelDescriptionList"/>
    <dgm:cxn modelId="{9E65FABE-5B9F-4A8C-B36E-2CBAFF373573}" type="presOf" srcId="{0C8F00F8-36D8-4743-A661-47553783B08F}" destId="{8D738716-A36D-4C56-8396-F25ABAED74FB}" srcOrd="0" destOrd="0" presId="urn:microsoft.com/office/officeart/2018/2/layout/IconLabelDescriptionList"/>
    <dgm:cxn modelId="{2BCB4DC5-2FA8-41EC-A105-878437903399}" srcId="{A609D957-E94A-4ABE-98F5-1B84C10E45D3}" destId="{3CCF58A0-AF22-4406-8E38-E877BCB5EF16}" srcOrd="2" destOrd="0" parTransId="{965A8174-1D8F-4377-9A84-190F08C33144}" sibTransId="{E0D818B9-FB46-4053-B5F9-C4EDA44187D3}"/>
    <dgm:cxn modelId="{C54B3AD2-76EF-4D4D-9E0E-FC51A5291CFA}" type="presOf" srcId="{4FE73280-BB31-4F31-BC7A-91BAFC4C67D4}" destId="{8D738716-A36D-4C56-8396-F25ABAED74FB}" srcOrd="0" destOrd="3" presId="urn:microsoft.com/office/officeart/2018/2/layout/IconLabelDescriptionList"/>
    <dgm:cxn modelId="{E407B1D2-92E8-4E86-85D1-FF729266AEF4}" type="presOf" srcId="{19AB2CA5-976A-4548-A629-6DA03B5B1527}" destId="{3FD97719-B47E-476F-99AB-64F075FCE466}" srcOrd="0" destOrd="3" presId="urn:microsoft.com/office/officeart/2018/2/layout/IconLabelDescriptionList"/>
    <dgm:cxn modelId="{457C28E8-4615-4598-A3E9-8FAE964366FA}" type="presOf" srcId="{3CCF58A0-AF22-4406-8E38-E877BCB5EF16}" destId="{8D738716-A36D-4C56-8396-F25ABAED74FB}" srcOrd="0" destOrd="2" presId="urn:microsoft.com/office/officeart/2018/2/layout/IconLabelDescriptionList"/>
    <dgm:cxn modelId="{5D1A4DED-99A1-4761-B824-8B2E2F7293E9}" srcId="{A609D957-E94A-4ABE-98F5-1B84C10E45D3}" destId="{4FE73280-BB31-4F31-BC7A-91BAFC4C67D4}" srcOrd="3" destOrd="0" parTransId="{A54899F6-12D8-4037-988E-2FDA0CACA6E5}" sibTransId="{362D27A3-81ED-4BF5-B018-57B8D8242614}"/>
    <dgm:cxn modelId="{4CD783F3-0DBC-42B6-B56C-CD2A9657E02E}" type="presOf" srcId="{D68CC1A7-0A0E-47BB-AAF8-80F31CA678E4}" destId="{83DE786C-0319-4BB1-B467-C09E5383496F}" srcOrd="0" destOrd="0" presId="urn:microsoft.com/office/officeart/2018/2/layout/IconLabelDescriptionList"/>
    <dgm:cxn modelId="{704055D6-D5F5-443F-881F-46A20FF6CD90}" type="presParOf" srcId="{AED58F6D-8359-41A3-8A35-1838986EA57A}" destId="{D63AA50D-0F78-4F58-AD75-3CE8DB04AE83}" srcOrd="0" destOrd="0" presId="urn:microsoft.com/office/officeart/2018/2/layout/IconLabelDescriptionList"/>
    <dgm:cxn modelId="{B011467C-B770-4FC5-B93B-8A23F3135C1C}" type="presParOf" srcId="{D63AA50D-0F78-4F58-AD75-3CE8DB04AE83}" destId="{61624551-6DEB-490F-B9AB-76FC2DF18E6B}" srcOrd="0" destOrd="0" presId="urn:microsoft.com/office/officeart/2018/2/layout/IconLabelDescriptionList"/>
    <dgm:cxn modelId="{A4A6BCF4-89A0-47A5-AD28-45C5655FB7CC}" type="presParOf" srcId="{D63AA50D-0F78-4F58-AD75-3CE8DB04AE83}" destId="{D59612DC-81BA-4D6A-AB4B-B5116EC10F96}" srcOrd="1" destOrd="0" presId="urn:microsoft.com/office/officeart/2018/2/layout/IconLabelDescriptionList"/>
    <dgm:cxn modelId="{2830FD48-B574-4E4D-9EDB-2CFE377AD892}" type="presParOf" srcId="{D63AA50D-0F78-4F58-AD75-3CE8DB04AE83}" destId="{F590D6F8-BFD2-4D95-8F70-3B62BDFE3C1E}" srcOrd="2" destOrd="0" presId="urn:microsoft.com/office/officeart/2018/2/layout/IconLabelDescriptionList"/>
    <dgm:cxn modelId="{CB1AED47-0BF4-40B0-917D-F4A79A9DFBC2}" type="presParOf" srcId="{D63AA50D-0F78-4F58-AD75-3CE8DB04AE83}" destId="{220B88F1-0BC1-4294-9C9F-6B1AC25227D6}" srcOrd="3" destOrd="0" presId="urn:microsoft.com/office/officeart/2018/2/layout/IconLabelDescriptionList"/>
    <dgm:cxn modelId="{9042136C-52A8-471D-9F24-C8ED03E4512A}" type="presParOf" srcId="{D63AA50D-0F78-4F58-AD75-3CE8DB04AE83}" destId="{8D738716-A36D-4C56-8396-F25ABAED74FB}" srcOrd="4" destOrd="0" presId="urn:microsoft.com/office/officeart/2018/2/layout/IconLabelDescriptionList"/>
    <dgm:cxn modelId="{28D4AC9B-7169-455D-8474-E41AD7C321F3}" type="presParOf" srcId="{AED58F6D-8359-41A3-8A35-1838986EA57A}" destId="{DD07A2B8-DD3D-40F7-AEA8-A22BDA49A8B5}" srcOrd="1" destOrd="0" presId="urn:microsoft.com/office/officeart/2018/2/layout/IconLabelDescriptionList"/>
    <dgm:cxn modelId="{F239A991-31B8-45CD-9A68-D55181426BB9}" type="presParOf" srcId="{AED58F6D-8359-41A3-8A35-1838986EA57A}" destId="{9559A072-3148-448F-B15C-032DCC3FA56A}" srcOrd="2" destOrd="0" presId="urn:microsoft.com/office/officeart/2018/2/layout/IconLabelDescriptionList"/>
    <dgm:cxn modelId="{83C9866D-DE91-4424-8EB5-432BDC2211E8}" type="presParOf" srcId="{9559A072-3148-448F-B15C-032DCC3FA56A}" destId="{F962730F-4425-4C28-97FD-C26869E013C4}" srcOrd="0" destOrd="0" presId="urn:microsoft.com/office/officeart/2018/2/layout/IconLabelDescriptionList"/>
    <dgm:cxn modelId="{7CDDF89A-5D5F-4ECF-AAAB-F04CC1B0EDC1}" type="presParOf" srcId="{9559A072-3148-448F-B15C-032DCC3FA56A}" destId="{111E1649-2B04-4A61-A571-1E8674EAE558}" srcOrd="1" destOrd="0" presId="urn:microsoft.com/office/officeart/2018/2/layout/IconLabelDescriptionList"/>
    <dgm:cxn modelId="{D789E188-4097-4BAE-8A84-DB467C9E8156}" type="presParOf" srcId="{9559A072-3148-448F-B15C-032DCC3FA56A}" destId="{83DE786C-0319-4BB1-B467-C09E5383496F}" srcOrd="2" destOrd="0" presId="urn:microsoft.com/office/officeart/2018/2/layout/IconLabelDescriptionList"/>
    <dgm:cxn modelId="{78672EBF-9BD6-4AEE-9B0D-7CCD109D9EF2}" type="presParOf" srcId="{9559A072-3148-448F-B15C-032DCC3FA56A}" destId="{F3B7ACB5-B48F-4E15-B0FE-EFFFDEDED243}" srcOrd="3" destOrd="0" presId="urn:microsoft.com/office/officeart/2018/2/layout/IconLabelDescriptionList"/>
    <dgm:cxn modelId="{F609CE98-B1E4-469C-806B-A5EB6FF1E62E}" type="presParOf" srcId="{9559A072-3148-448F-B15C-032DCC3FA56A}" destId="{3FD97719-B47E-476F-99AB-64F075FCE46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323089-C411-4A1D-ACFF-C0435E97ACB3}" type="doc">
      <dgm:prSet loTypeId="urn:microsoft.com/office/officeart/2018/5/layout/IconLeaf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0201B4-B807-4230-AA1C-522E95CE34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ADS Model uses gain compression data for non-linearity</a:t>
          </a:r>
        </a:p>
      </dgm:t>
    </dgm:pt>
    <dgm:pt modelId="{95ED9CEB-A803-4BD4-8C4D-7ED42732BE7E}" type="parTrans" cxnId="{5A857C50-C498-49D1-A691-0891710B7867}">
      <dgm:prSet/>
      <dgm:spPr/>
      <dgm:t>
        <a:bodyPr/>
        <a:lstStyle/>
        <a:p>
          <a:endParaRPr lang="en-US"/>
        </a:p>
      </dgm:t>
    </dgm:pt>
    <dgm:pt modelId="{D465370F-D8F1-421D-880C-ED5A52F6D06A}" type="sibTrans" cxnId="{5A857C50-C498-49D1-A691-0891710B7867}">
      <dgm:prSet/>
      <dgm:spPr/>
      <dgm:t>
        <a:bodyPr/>
        <a:lstStyle/>
        <a:p>
          <a:endParaRPr lang="en-US"/>
        </a:p>
      </dgm:t>
    </dgm:pt>
    <dgm:pt modelId="{AB2758F5-6480-4CEE-A45B-B7A5CD31E42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Markers show desired cellular frequencies</a:t>
          </a:r>
        </a:p>
      </dgm:t>
    </dgm:pt>
    <dgm:pt modelId="{D4F3D0BF-F67B-475B-B67B-6CDD0D4BF2AF}" type="parTrans" cxnId="{A6EB076B-F12A-4838-8970-30247EAFDE29}">
      <dgm:prSet/>
      <dgm:spPr/>
      <dgm:t>
        <a:bodyPr/>
        <a:lstStyle/>
        <a:p>
          <a:endParaRPr lang="en-US"/>
        </a:p>
      </dgm:t>
    </dgm:pt>
    <dgm:pt modelId="{9E737671-4C8C-4C78-96B2-244436E88DA8}" type="sibTrans" cxnId="{A6EB076B-F12A-4838-8970-30247EAFDE29}">
      <dgm:prSet/>
      <dgm:spPr/>
      <dgm:t>
        <a:bodyPr/>
        <a:lstStyle/>
        <a:p>
          <a:endParaRPr lang="en-US"/>
        </a:p>
      </dgm:t>
    </dgm:pt>
    <dgm:pt modelId="{0DB5C686-ED7F-4445-82CB-426F4408783F}" type="pres">
      <dgm:prSet presAssocID="{4C323089-C411-4A1D-ACFF-C0435E97ACB3}" presName="root" presStyleCnt="0">
        <dgm:presLayoutVars>
          <dgm:dir/>
          <dgm:resizeHandles val="exact"/>
        </dgm:presLayoutVars>
      </dgm:prSet>
      <dgm:spPr/>
    </dgm:pt>
    <dgm:pt modelId="{C8B44B9F-7531-4972-AD71-A8CD0DF98DA1}" type="pres">
      <dgm:prSet presAssocID="{350201B4-B807-4230-AA1C-522E95CE3485}" presName="compNode" presStyleCnt="0"/>
      <dgm:spPr/>
    </dgm:pt>
    <dgm:pt modelId="{E7BD3AC4-17BA-44C9-BD21-661576DC775A}" type="pres">
      <dgm:prSet presAssocID="{350201B4-B807-4230-AA1C-522E95CE3485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1FA59F34-7C30-408D-8BF2-755F5420C5D5}" type="pres">
      <dgm:prSet presAssocID="{350201B4-B807-4230-AA1C-522E95CE348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49B91621-7404-4C1E-BA15-AA857C27A729}" type="pres">
      <dgm:prSet presAssocID="{350201B4-B807-4230-AA1C-522E95CE3485}" presName="spaceRect" presStyleCnt="0"/>
      <dgm:spPr/>
    </dgm:pt>
    <dgm:pt modelId="{65C27F33-726B-4775-A2AC-784BBEAE8C84}" type="pres">
      <dgm:prSet presAssocID="{350201B4-B807-4230-AA1C-522E95CE3485}" presName="textRect" presStyleLbl="revTx" presStyleIdx="0" presStyleCnt="2">
        <dgm:presLayoutVars>
          <dgm:chMax val="1"/>
          <dgm:chPref val="1"/>
        </dgm:presLayoutVars>
      </dgm:prSet>
      <dgm:spPr/>
    </dgm:pt>
    <dgm:pt modelId="{AE5FC135-E199-48B1-93D2-6B763B3479B3}" type="pres">
      <dgm:prSet presAssocID="{D465370F-D8F1-421D-880C-ED5A52F6D06A}" presName="sibTrans" presStyleCnt="0"/>
      <dgm:spPr/>
    </dgm:pt>
    <dgm:pt modelId="{988FB453-48DA-4802-9961-C198CA90AF26}" type="pres">
      <dgm:prSet presAssocID="{AB2758F5-6480-4CEE-A45B-B7A5CD31E42D}" presName="compNode" presStyleCnt="0"/>
      <dgm:spPr/>
    </dgm:pt>
    <dgm:pt modelId="{BFDA360B-52C9-4F6B-A580-455A2D83A79B}" type="pres">
      <dgm:prSet presAssocID="{AB2758F5-6480-4CEE-A45B-B7A5CD31E42D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5D59B85D-3580-4920-8314-459AC5280565}" type="pres">
      <dgm:prSet presAssocID="{AB2758F5-6480-4CEE-A45B-B7A5CD31E42D}" presName="iconRect" presStyleLbl="node1" presStyleIdx="1" presStyleCnt="2" custAng="54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 Straight"/>
        </a:ext>
      </dgm:extLst>
    </dgm:pt>
    <dgm:pt modelId="{2C376C95-C4C0-493C-87C1-4EDCA5F32604}" type="pres">
      <dgm:prSet presAssocID="{AB2758F5-6480-4CEE-A45B-B7A5CD31E42D}" presName="spaceRect" presStyleCnt="0"/>
      <dgm:spPr/>
    </dgm:pt>
    <dgm:pt modelId="{F694FCD0-217E-4829-A641-3C3544649803}" type="pres">
      <dgm:prSet presAssocID="{AB2758F5-6480-4CEE-A45B-B7A5CD31E42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9C5EE67-F914-49A9-9A1F-877E5B277A0D}" type="presOf" srcId="{AB2758F5-6480-4CEE-A45B-B7A5CD31E42D}" destId="{F694FCD0-217E-4829-A641-3C3544649803}" srcOrd="0" destOrd="0" presId="urn:microsoft.com/office/officeart/2018/5/layout/IconLeafLabelList"/>
    <dgm:cxn modelId="{A6EB076B-F12A-4838-8970-30247EAFDE29}" srcId="{4C323089-C411-4A1D-ACFF-C0435E97ACB3}" destId="{AB2758F5-6480-4CEE-A45B-B7A5CD31E42D}" srcOrd="1" destOrd="0" parTransId="{D4F3D0BF-F67B-475B-B67B-6CDD0D4BF2AF}" sibTransId="{9E737671-4C8C-4C78-96B2-244436E88DA8}"/>
    <dgm:cxn modelId="{DB86D14D-FBE3-4642-9A55-B37F6F94F663}" type="presOf" srcId="{4C323089-C411-4A1D-ACFF-C0435E97ACB3}" destId="{0DB5C686-ED7F-4445-82CB-426F4408783F}" srcOrd="0" destOrd="0" presId="urn:microsoft.com/office/officeart/2018/5/layout/IconLeafLabelList"/>
    <dgm:cxn modelId="{5A857C50-C498-49D1-A691-0891710B7867}" srcId="{4C323089-C411-4A1D-ACFF-C0435E97ACB3}" destId="{350201B4-B807-4230-AA1C-522E95CE3485}" srcOrd="0" destOrd="0" parTransId="{95ED9CEB-A803-4BD4-8C4D-7ED42732BE7E}" sibTransId="{D465370F-D8F1-421D-880C-ED5A52F6D06A}"/>
    <dgm:cxn modelId="{E91E0592-8962-4D60-95CF-00550783C808}" type="presOf" srcId="{350201B4-B807-4230-AA1C-522E95CE3485}" destId="{65C27F33-726B-4775-A2AC-784BBEAE8C84}" srcOrd="0" destOrd="0" presId="urn:microsoft.com/office/officeart/2018/5/layout/IconLeafLabelList"/>
    <dgm:cxn modelId="{D9A1D563-E689-426D-9C9E-D3F994064C35}" type="presParOf" srcId="{0DB5C686-ED7F-4445-82CB-426F4408783F}" destId="{C8B44B9F-7531-4972-AD71-A8CD0DF98DA1}" srcOrd="0" destOrd="0" presId="urn:microsoft.com/office/officeart/2018/5/layout/IconLeafLabelList"/>
    <dgm:cxn modelId="{51468631-CC03-403B-9249-5245AC4A1424}" type="presParOf" srcId="{C8B44B9F-7531-4972-AD71-A8CD0DF98DA1}" destId="{E7BD3AC4-17BA-44C9-BD21-661576DC775A}" srcOrd="0" destOrd="0" presId="urn:microsoft.com/office/officeart/2018/5/layout/IconLeafLabelList"/>
    <dgm:cxn modelId="{116099F6-FD24-4E83-BA13-3FB4920D7211}" type="presParOf" srcId="{C8B44B9F-7531-4972-AD71-A8CD0DF98DA1}" destId="{1FA59F34-7C30-408D-8BF2-755F5420C5D5}" srcOrd="1" destOrd="0" presId="urn:microsoft.com/office/officeart/2018/5/layout/IconLeafLabelList"/>
    <dgm:cxn modelId="{F7FDEF01-6AEC-4217-B69F-4D46DDFBED36}" type="presParOf" srcId="{C8B44B9F-7531-4972-AD71-A8CD0DF98DA1}" destId="{49B91621-7404-4C1E-BA15-AA857C27A729}" srcOrd="2" destOrd="0" presId="urn:microsoft.com/office/officeart/2018/5/layout/IconLeafLabelList"/>
    <dgm:cxn modelId="{80C19FCB-2597-472E-9907-A47B8F1A19D7}" type="presParOf" srcId="{C8B44B9F-7531-4972-AD71-A8CD0DF98DA1}" destId="{65C27F33-726B-4775-A2AC-784BBEAE8C84}" srcOrd="3" destOrd="0" presId="urn:microsoft.com/office/officeart/2018/5/layout/IconLeafLabelList"/>
    <dgm:cxn modelId="{89A20CE8-E1AF-4C02-A31D-F3DABAB87743}" type="presParOf" srcId="{0DB5C686-ED7F-4445-82CB-426F4408783F}" destId="{AE5FC135-E199-48B1-93D2-6B763B3479B3}" srcOrd="1" destOrd="0" presId="urn:microsoft.com/office/officeart/2018/5/layout/IconLeafLabelList"/>
    <dgm:cxn modelId="{24366A4B-068F-43F0-8B6C-5A08123A5C11}" type="presParOf" srcId="{0DB5C686-ED7F-4445-82CB-426F4408783F}" destId="{988FB453-48DA-4802-9961-C198CA90AF26}" srcOrd="2" destOrd="0" presId="urn:microsoft.com/office/officeart/2018/5/layout/IconLeafLabelList"/>
    <dgm:cxn modelId="{1C9973EC-660A-4738-9C70-FACBDCE70B9C}" type="presParOf" srcId="{988FB453-48DA-4802-9961-C198CA90AF26}" destId="{BFDA360B-52C9-4F6B-A580-455A2D83A79B}" srcOrd="0" destOrd="0" presId="urn:microsoft.com/office/officeart/2018/5/layout/IconLeafLabelList"/>
    <dgm:cxn modelId="{9B831015-5B04-430B-B960-CC5CB1B3E365}" type="presParOf" srcId="{988FB453-48DA-4802-9961-C198CA90AF26}" destId="{5D59B85D-3580-4920-8314-459AC5280565}" srcOrd="1" destOrd="0" presId="urn:microsoft.com/office/officeart/2018/5/layout/IconLeafLabelList"/>
    <dgm:cxn modelId="{56FB7139-70B1-46B6-BC58-06FEF49CE3E5}" type="presParOf" srcId="{988FB453-48DA-4802-9961-C198CA90AF26}" destId="{2C376C95-C4C0-493C-87C1-4EDCA5F32604}" srcOrd="2" destOrd="0" presId="urn:microsoft.com/office/officeart/2018/5/layout/IconLeafLabelList"/>
    <dgm:cxn modelId="{A89D4E2D-104A-474F-9043-5F27131F285A}" type="presParOf" srcId="{988FB453-48DA-4802-9961-C198CA90AF26}" destId="{F694FCD0-217E-4829-A641-3C354464980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A5A9C5-E090-47E1-BDC9-A71455413BC8}" type="doc">
      <dgm:prSet loTypeId="urn:microsoft.com/office/officeart/2018/5/layout/IconLeaf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393501-BCAE-44E9-9753-9782629979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Spectrum Analyzer CSV file</a:t>
          </a:r>
        </a:p>
      </dgm:t>
    </dgm:pt>
    <dgm:pt modelId="{4202BEA8-2629-49AE-8A79-A18E1CDE6883}" type="parTrans" cxnId="{3BBC5DA5-0131-46FA-91C4-9BBB74AF3DC6}">
      <dgm:prSet/>
      <dgm:spPr/>
      <dgm:t>
        <a:bodyPr/>
        <a:lstStyle/>
        <a:p>
          <a:endParaRPr lang="en-US"/>
        </a:p>
      </dgm:t>
    </dgm:pt>
    <dgm:pt modelId="{8A7FD25B-53C9-4A07-BB50-1B94DC42006E}" type="sibTrans" cxnId="{3BBC5DA5-0131-46FA-91C4-9BBB74AF3DC6}">
      <dgm:prSet/>
      <dgm:spPr/>
      <dgm:t>
        <a:bodyPr/>
        <a:lstStyle/>
        <a:p>
          <a:endParaRPr lang="en-US"/>
        </a:p>
      </dgm:t>
    </dgm:pt>
    <dgm:pt modelId="{A16779BC-E7C0-472C-B51A-397BA75E27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Frequency: 1.9 GHz.</a:t>
          </a:r>
        </a:p>
      </dgm:t>
    </dgm:pt>
    <dgm:pt modelId="{7E3C4B48-C4CD-41CD-A89C-6ECB41895AF9}" type="parTrans" cxnId="{F71BC7C6-46D2-422D-B0F0-47C47E31F8EE}">
      <dgm:prSet/>
      <dgm:spPr/>
      <dgm:t>
        <a:bodyPr/>
        <a:lstStyle/>
        <a:p>
          <a:endParaRPr lang="en-US"/>
        </a:p>
      </dgm:t>
    </dgm:pt>
    <dgm:pt modelId="{ED97F520-62B9-4427-8591-EB8ECE8E1F73}" type="sibTrans" cxnId="{F71BC7C6-46D2-422D-B0F0-47C47E31F8EE}">
      <dgm:prSet/>
      <dgm:spPr/>
      <dgm:t>
        <a:bodyPr/>
        <a:lstStyle/>
        <a:p>
          <a:endParaRPr lang="en-US"/>
        </a:p>
      </dgm:t>
    </dgm:pt>
    <dgm:pt modelId="{E28876DD-F445-49FE-AAD8-C89DD197D35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+mn-lt"/>
            </a:rPr>
            <a:t>Measured in dBm</a:t>
          </a:r>
        </a:p>
      </dgm:t>
    </dgm:pt>
    <dgm:pt modelId="{9E5CCCFA-B1C5-426F-B846-E0752D5FC185}" type="parTrans" cxnId="{4E33CC40-7F03-4354-BA22-AE8E7146E28F}">
      <dgm:prSet/>
      <dgm:spPr/>
      <dgm:t>
        <a:bodyPr/>
        <a:lstStyle/>
        <a:p>
          <a:endParaRPr lang="en-US"/>
        </a:p>
      </dgm:t>
    </dgm:pt>
    <dgm:pt modelId="{956E40D1-8287-4D72-A931-C340226746AD}" type="sibTrans" cxnId="{4E33CC40-7F03-4354-BA22-AE8E7146E28F}">
      <dgm:prSet/>
      <dgm:spPr/>
      <dgm:t>
        <a:bodyPr/>
        <a:lstStyle/>
        <a:p>
          <a:endParaRPr lang="en-US"/>
        </a:p>
      </dgm:t>
    </dgm:pt>
    <dgm:pt modelId="{7FA1E3A9-7472-4800-ACBD-0803505B82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Increase in power output as input power increases</a:t>
          </a:r>
        </a:p>
      </dgm:t>
    </dgm:pt>
    <dgm:pt modelId="{D82353E9-C14C-4C71-A80D-71684AA76084}" type="parTrans" cxnId="{F36878EC-6B75-48AF-90A3-26BAAEFA893E}">
      <dgm:prSet/>
      <dgm:spPr/>
      <dgm:t>
        <a:bodyPr/>
        <a:lstStyle/>
        <a:p>
          <a:endParaRPr lang="en-US"/>
        </a:p>
      </dgm:t>
    </dgm:pt>
    <dgm:pt modelId="{CA160FE9-79C1-4EE6-BFFE-CC16F91C7A14}" type="sibTrans" cxnId="{F36878EC-6B75-48AF-90A3-26BAAEFA893E}">
      <dgm:prSet/>
      <dgm:spPr/>
      <dgm:t>
        <a:bodyPr/>
        <a:lstStyle/>
        <a:p>
          <a:endParaRPr lang="en-US"/>
        </a:p>
      </dgm:t>
    </dgm:pt>
    <dgm:pt modelId="{A04EC579-2AD2-4919-B40D-46069B0B1DC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Done for all desired cellular frequencies</a:t>
          </a:r>
        </a:p>
      </dgm:t>
    </dgm:pt>
    <dgm:pt modelId="{614E12A0-89CC-420F-95CE-83DE70B7B7DC}" type="parTrans" cxnId="{2683B944-FC46-4471-B082-B96C15D45F0E}">
      <dgm:prSet/>
      <dgm:spPr/>
      <dgm:t>
        <a:bodyPr/>
        <a:lstStyle/>
        <a:p>
          <a:endParaRPr lang="en-US"/>
        </a:p>
      </dgm:t>
    </dgm:pt>
    <dgm:pt modelId="{EB55643B-70BD-4A3A-9EEA-B3D6390FEDB0}" type="sibTrans" cxnId="{2683B944-FC46-4471-B082-B96C15D45F0E}">
      <dgm:prSet/>
      <dgm:spPr/>
      <dgm:t>
        <a:bodyPr/>
        <a:lstStyle/>
        <a:p>
          <a:endParaRPr lang="en-US"/>
        </a:p>
      </dgm:t>
    </dgm:pt>
    <dgm:pt modelId="{C0AE3B32-7B29-48AF-A902-EEA5B10D1010}" type="pres">
      <dgm:prSet presAssocID="{00A5A9C5-E090-47E1-BDC9-A71455413BC8}" presName="root" presStyleCnt="0">
        <dgm:presLayoutVars>
          <dgm:dir/>
          <dgm:resizeHandles val="exact"/>
        </dgm:presLayoutVars>
      </dgm:prSet>
      <dgm:spPr/>
    </dgm:pt>
    <dgm:pt modelId="{05BB269C-3FD1-41E6-9D05-F886868248BE}" type="pres">
      <dgm:prSet presAssocID="{94393501-BCAE-44E9-9753-9782629979C9}" presName="compNode" presStyleCnt="0"/>
      <dgm:spPr/>
    </dgm:pt>
    <dgm:pt modelId="{B6F0C53E-A2C6-43CE-A25E-0DF3B4772942}" type="pres">
      <dgm:prSet presAssocID="{94393501-BCAE-44E9-9753-9782629979C9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776887B-7568-4808-AF62-FA960EB4A4BF}" type="pres">
      <dgm:prSet presAssocID="{94393501-BCAE-44E9-9753-9782629979C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82D66DC-E7DA-434C-94D1-01968B2DD5EE}" type="pres">
      <dgm:prSet presAssocID="{94393501-BCAE-44E9-9753-9782629979C9}" presName="spaceRect" presStyleCnt="0"/>
      <dgm:spPr/>
    </dgm:pt>
    <dgm:pt modelId="{A7665D03-3DF2-4B14-BFF0-8D74454D2410}" type="pres">
      <dgm:prSet presAssocID="{94393501-BCAE-44E9-9753-9782629979C9}" presName="textRect" presStyleLbl="revTx" presStyleIdx="0" presStyleCnt="5">
        <dgm:presLayoutVars>
          <dgm:chMax val="1"/>
          <dgm:chPref val="1"/>
        </dgm:presLayoutVars>
      </dgm:prSet>
      <dgm:spPr/>
    </dgm:pt>
    <dgm:pt modelId="{B1B941D5-9669-48D6-ADE8-F9D091712FD4}" type="pres">
      <dgm:prSet presAssocID="{8A7FD25B-53C9-4A07-BB50-1B94DC42006E}" presName="sibTrans" presStyleCnt="0"/>
      <dgm:spPr/>
    </dgm:pt>
    <dgm:pt modelId="{D759D957-1CB1-4E6A-8113-007C35B5F261}" type="pres">
      <dgm:prSet presAssocID="{A16779BC-E7C0-472C-B51A-397BA75E27F0}" presName="compNode" presStyleCnt="0"/>
      <dgm:spPr/>
    </dgm:pt>
    <dgm:pt modelId="{3CD64E81-F1FE-4057-8BF8-7E67DF5A3F0F}" type="pres">
      <dgm:prSet presAssocID="{A16779BC-E7C0-472C-B51A-397BA75E27F0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F6AC50F-D2E4-480B-A31B-26B5A71EBADC}" type="pres">
      <dgm:prSet presAssocID="{A16779BC-E7C0-472C-B51A-397BA75E27F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162ECF4E-2883-4592-9761-739E89F85134}" type="pres">
      <dgm:prSet presAssocID="{A16779BC-E7C0-472C-B51A-397BA75E27F0}" presName="spaceRect" presStyleCnt="0"/>
      <dgm:spPr/>
    </dgm:pt>
    <dgm:pt modelId="{342D7FEA-69A2-46F7-ACD8-B6DA5800F504}" type="pres">
      <dgm:prSet presAssocID="{A16779BC-E7C0-472C-B51A-397BA75E27F0}" presName="textRect" presStyleLbl="revTx" presStyleIdx="1" presStyleCnt="5">
        <dgm:presLayoutVars>
          <dgm:chMax val="1"/>
          <dgm:chPref val="1"/>
        </dgm:presLayoutVars>
      </dgm:prSet>
      <dgm:spPr/>
    </dgm:pt>
    <dgm:pt modelId="{48A3C08C-19B3-4BA2-99B6-214D9BFD3A71}" type="pres">
      <dgm:prSet presAssocID="{ED97F520-62B9-4427-8591-EB8ECE8E1F73}" presName="sibTrans" presStyleCnt="0"/>
      <dgm:spPr/>
    </dgm:pt>
    <dgm:pt modelId="{10F380A5-C924-4DCB-A7BD-23D8A1132A5D}" type="pres">
      <dgm:prSet presAssocID="{E28876DD-F445-49FE-AAD8-C89DD197D354}" presName="compNode" presStyleCnt="0"/>
      <dgm:spPr/>
    </dgm:pt>
    <dgm:pt modelId="{A99BAB8D-F014-4F5B-A887-45788A7DCA95}" type="pres">
      <dgm:prSet presAssocID="{E28876DD-F445-49FE-AAD8-C89DD197D354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22C727F-2A4B-467D-9749-7C34A9AFB37F}" type="pres">
      <dgm:prSet presAssocID="{E28876DD-F445-49FE-AAD8-C89DD197D35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62DFC796-22A5-4515-9216-AB8853B837BA}" type="pres">
      <dgm:prSet presAssocID="{E28876DD-F445-49FE-AAD8-C89DD197D354}" presName="spaceRect" presStyleCnt="0"/>
      <dgm:spPr/>
    </dgm:pt>
    <dgm:pt modelId="{AEF16D9E-0F27-4734-8FD2-FB0D75E18FAA}" type="pres">
      <dgm:prSet presAssocID="{E28876DD-F445-49FE-AAD8-C89DD197D354}" presName="textRect" presStyleLbl="revTx" presStyleIdx="2" presStyleCnt="5">
        <dgm:presLayoutVars>
          <dgm:chMax val="1"/>
          <dgm:chPref val="1"/>
        </dgm:presLayoutVars>
      </dgm:prSet>
      <dgm:spPr/>
    </dgm:pt>
    <dgm:pt modelId="{A21128D6-14A1-475B-9059-2C423501EA6D}" type="pres">
      <dgm:prSet presAssocID="{956E40D1-8287-4D72-A931-C340226746AD}" presName="sibTrans" presStyleCnt="0"/>
      <dgm:spPr/>
    </dgm:pt>
    <dgm:pt modelId="{A35F8359-3398-42DA-B14A-2435039C9C91}" type="pres">
      <dgm:prSet presAssocID="{7FA1E3A9-7472-4800-ACBD-0803505B82A8}" presName="compNode" presStyleCnt="0"/>
      <dgm:spPr/>
    </dgm:pt>
    <dgm:pt modelId="{0708E184-BEC3-4A7B-8335-19598563FA65}" type="pres">
      <dgm:prSet presAssocID="{7FA1E3A9-7472-4800-ACBD-0803505B82A8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466EE371-AACF-4FE8-BC26-FEBFAC71010F}" type="pres">
      <dgm:prSet presAssocID="{7FA1E3A9-7472-4800-ACBD-0803505B82A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8F5556C4-FF72-482C-8C7F-81F76C256467}" type="pres">
      <dgm:prSet presAssocID="{7FA1E3A9-7472-4800-ACBD-0803505B82A8}" presName="spaceRect" presStyleCnt="0"/>
      <dgm:spPr/>
    </dgm:pt>
    <dgm:pt modelId="{17A81F92-F95A-4404-BB05-7CCF8F766743}" type="pres">
      <dgm:prSet presAssocID="{7FA1E3A9-7472-4800-ACBD-0803505B82A8}" presName="textRect" presStyleLbl="revTx" presStyleIdx="3" presStyleCnt="5">
        <dgm:presLayoutVars>
          <dgm:chMax val="1"/>
          <dgm:chPref val="1"/>
        </dgm:presLayoutVars>
      </dgm:prSet>
      <dgm:spPr/>
    </dgm:pt>
    <dgm:pt modelId="{C2CBE751-22AC-43B5-AD70-8254C342F398}" type="pres">
      <dgm:prSet presAssocID="{CA160FE9-79C1-4EE6-BFFE-CC16F91C7A14}" presName="sibTrans" presStyleCnt="0"/>
      <dgm:spPr/>
    </dgm:pt>
    <dgm:pt modelId="{56D79A8F-EE00-47E7-95B3-BCF665E2723C}" type="pres">
      <dgm:prSet presAssocID="{A04EC579-2AD2-4919-B40D-46069B0B1DC1}" presName="compNode" presStyleCnt="0"/>
      <dgm:spPr/>
    </dgm:pt>
    <dgm:pt modelId="{45FF3D22-2306-4F83-85C6-E577EE8CEE30}" type="pres">
      <dgm:prSet presAssocID="{A04EC579-2AD2-4919-B40D-46069B0B1DC1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90920FE7-E7AC-4225-8C4E-61E7C5632B43}" type="pres">
      <dgm:prSet presAssocID="{A04EC579-2AD2-4919-B40D-46069B0B1DC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A924515F-A413-4E57-8F73-AC4EB1CDE79D}" type="pres">
      <dgm:prSet presAssocID="{A04EC579-2AD2-4919-B40D-46069B0B1DC1}" presName="spaceRect" presStyleCnt="0"/>
      <dgm:spPr/>
    </dgm:pt>
    <dgm:pt modelId="{E6168C91-7542-4199-8072-4BFF6F8FFDA1}" type="pres">
      <dgm:prSet presAssocID="{A04EC579-2AD2-4919-B40D-46069B0B1DC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6559A04-4190-47BF-95E6-9CABD2F87DCF}" type="presOf" srcId="{7FA1E3A9-7472-4800-ACBD-0803505B82A8}" destId="{17A81F92-F95A-4404-BB05-7CCF8F766743}" srcOrd="0" destOrd="0" presId="urn:microsoft.com/office/officeart/2018/5/layout/IconLeafLabelList"/>
    <dgm:cxn modelId="{365C9F05-22D2-432A-9834-E77E014498DD}" type="presOf" srcId="{A04EC579-2AD2-4919-B40D-46069B0B1DC1}" destId="{E6168C91-7542-4199-8072-4BFF6F8FFDA1}" srcOrd="0" destOrd="0" presId="urn:microsoft.com/office/officeart/2018/5/layout/IconLeafLabelList"/>
    <dgm:cxn modelId="{B59B751F-26EA-4446-94AF-D57C790FE6EC}" type="presOf" srcId="{94393501-BCAE-44E9-9753-9782629979C9}" destId="{A7665D03-3DF2-4B14-BFF0-8D74454D2410}" srcOrd="0" destOrd="0" presId="urn:microsoft.com/office/officeart/2018/5/layout/IconLeafLabelList"/>
    <dgm:cxn modelId="{4E33CC40-7F03-4354-BA22-AE8E7146E28F}" srcId="{00A5A9C5-E090-47E1-BDC9-A71455413BC8}" destId="{E28876DD-F445-49FE-AAD8-C89DD197D354}" srcOrd="2" destOrd="0" parTransId="{9E5CCCFA-B1C5-426F-B846-E0752D5FC185}" sibTransId="{956E40D1-8287-4D72-A931-C340226746AD}"/>
    <dgm:cxn modelId="{2683B944-FC46-4471-B082-B96C15D45F0E}" srcId="{00A5A9C5-E090-47E1-BDC9-A71455413BC8}" destId="{A04EC579-2AD2-4919-B40D-46069B0B1DC1}" srcOrd="4" destOrd="0" parTransId="{614E12A0-89CC-420F-95CE-83DE70B7B7DC}" sibTransId="{EB55643B-70BD-4A3A-9EEA-B3D6390FEDB0}"/>
    <dgm:cxn modelId="{FA7EFE67-C0E4-427A-9293-B0B920FF6DEB}" type="presOf" srcId="{A16779BC-E7C0-472C-B51A-397BA75E27F0}" destId="{342D7FEA-69A2-46F7-ACD8-B6DA5800F504}" srcOrd="0" destOrd="0" presId="urn:microsoft.com/office/officeart/2018/5/layout/IconLeafLabelList"/>
    <dgm:cxn modelId="{54363B76-B6FB-4C06-BC7E-7A6DDD27BA53}" type="presOf" srcId="{00A5A9C5-E090-47E1-BDC9-A71455413BC8}" destId="{C0AE3B32-7B29-48AF-A902-EEA5B10D1010}" srcOrd="0" destOrd="0" presId="urn:microsoft.com/office/officeart/2018/5/layout/IconLeafLabelList"/>
    <dgm:cxn modelId="{8857309D-2DBD-40E2-AC9A-F6DEC36DC4C9}" type="presOf" srcId="{E28876DD-F445-49FE-AAD8-C89DD197D354}" destId="{AEF16D9E-0F27-4734-8FD2-FB0D75E18FAA}" srcOrd="0" destOrd="0" presId="urn:microsoft.com/office/officeart/2018/5/layout/IconLeafLabelList"/>
    <dgm:cxn modelId="{3BBC5DA5-0131-46FA-91C4-9BBB74AF3DC6}" srcId="{00A5A9C5-E090-47E1-BDC9-A71455413BC8}" destId="{94393501-BCAE-44E9-9753-9782629979C9}" srcOrd="0" destOrd="0" parTransId="{4202BEA8-2629-49AE-8A79-A18E1CDE6883}" sibTransId="{8A7FD25B-53C9-4A07-BB50-1B94DC42006E}"/>
    <dgm:cxn modelId="{F71BC7C6-46D2-422D-B0F0-47C47E31F8EE}" srcId="{00A5A9C5-E090-47E1-BDC9-A71455413BC8}" destId="{A16779BC-E7C0-472C-B51A-397BA75E27F0}" srcOrd="1" destOrd="0" parTransId="{7E3C4B48-C4CD-41CD-A89C-6ECB41895AF9}" sibTransId="{ED97F520-62B9-4427-8591-EB8ECE8E1F73}"/>
    <dgm:cxn modelId="{F36878EC-6B75-48AF-90A3-26BAAEFA893E}" srcId="{00A5A9C5-E090-47E1-BDC9-A71455413BC8}" destId="{7FA1E3A9-7472-4800-ACBD-0803505B82A8}" srcOrd="3" destOrd="0" parTransId="{D82353E9-C14C-4C71-A80D-71684AA76084}" sibTransId="{CA160FE9-79C1-4EE6-BFFE-CC16F91C7A14}"/>
    <dgm:cxn modelId="{6D97C09F-4CB3-460D-9C0A-10B431C656F3}" type="presParOf" srcId="{C0AE3B32-7B29-48AF-A902-EEA5B10D1010}" destId="{05BB269C-3FD1-41E6-9D05-F886868248BE}" srcOrd="0" destOrd="0" presId="urn:microsoft.com/office/officeart/2018/5/layout/IconLeafLabelList"/>
    <dgm:cxn modelId="{379A0D52-4175-4567-935F-70FAD7088B04}" type="presParOf" srcId="{05BB269C-3FD1-41E6-9D05-F886868248BE}" destId="{B6F0C53E-A2C6-43CE-A25E-0DF3B4772942}" srcOrd="0" destOrd="0" presId="urn:microsoft.com/office/officeart/2018/5/layout/IconLeafLabelList"/>
    <dgm:cxn modelId="{97CD1492-77D5-42C7-9BAA-66E7A1387562}" type="presParOf" srcId="{05BB269C-3FD1-41E6-9D05-F886868248BE}" destId="{3776887B-7568-4808-AF62-FA960EB4A4BF}" srcOrd="1" destOrd="0" presId="urn:microsoft.com/office/officeart/2018/5/layout/IconLeafLabelList"/>
    <dgm:cxn modelId="{67C75A2B-2BC8-412C-8C8E-35A3B260ABD0}" type="presParOf" srcId="{05BB269C-3FD1-41E6-9D05-F886868248BE}" destId="{582D66DC-E7DA-434C-94D1-01968B2DD5EE}" srcOrd="2" destOrd="0" presId="urn:microsoft.com/office/officeart/2018/5/layout/IconLeafLabelList"/>
    <dgm:cxn modelId="{2D16C96C-4E35-4769-BD3F-A18030060482}" type="presParOf" srcId="{05BB269C-3FD1-41E6-9D05-F886868248BE}" destId="{A7665D03-3DF2-4B14-BFF0-8D74454D2410}" srcOrd="3" destOrd="0" presId="urn:microsoft.com/office/officeart/2018/5/layout/IconLeafLabelList"/>
    <dgm:cxn modelId="{38BF862F-B122-4699-BB75-AE6BAE6B4439}" type="presParOf" srcId="{C0AE3B32-7B29-48AF-A902-EEA5B10D1010}" destId="{B1B941D5-9669-48D6-ADE8-F9D091712FD4}" srcOrd="1" destOrd="0" presId="urn:microsoft.com/office/officeart/2018/5/layout/IconLeafLabelList"/>
    <dgm:cxn modelId="{FC8D998A-B0FB-484A-9284-FC0663E8D202}" type="presParOf" srcId="{C0AE3B32-7B29-48AF-A902-EEA5B10D1010}" destId="{D759D957-1CB1-4E6A-8113-007C35B5F261}" srcOrd="2" destOrd="0" presId="urn:microsoft.com/office/officeart/2018/5/layout/IconLeafLabelList"/>
    <dgm:cxn modelId="{9BB07390-C1A0-40E9-A34F-110361F9492E}" type="presParOf" srcId="{D759D957-1CB1-4E6A-8113-007C35B5F261}" destId="{3CD64E81-F1FE-4057-8BF8-7E67DF5A3F0F}" srcOrd="0" destOrd="0" presId="urn:microsoft.com/office/officeart/2018/5/layout/IconLeafLabelList"/>
    <dgm:cxn modelId="{9CB9EA39-6713-4E9F-B3D8-CF6A4C5CEB4E}" type="presParOf" srcId="{D759D957-1CB1-4E6A-8113-007C35B5F261}" destId="{BF6AC50F-D2E4-480B-A31B-26B5A71EBADC}" srcOrd="1" destOrd="0" presId="urn:microsoft.com/office/officeart/2018/5/layout/IconLeafLabelList"/>
    <dgm:cxn modelId="{F9A9A90F-A0EE-49BE-BDDB-48C261779A63}" type="presParOf" srcId="{D759D957-1CB1-4E6A-8113-007C35B5F261}" destId="{162ECF4E-2883-4592-9761-739E89F85134}" srcOrd="2" destOrd="0" presId="urn:microsoft.com/office/officeart/2018/5/layout/IconLeafLabelList"/>
    <dgm:cxn modelId="{D76B0496-11FC-4496-BB39-1BEEAABB8185}" type="presParOf" srcId="{D759D957-1CB1-4E6A-8113-007C35B5F261}" destId="{342D7FEA-69A2-46F7-ACD8-B6DA5800F504}" srcOrd="3" destOrd="0" presId="urn:microsoft.com/office/officeart/2018/5/layout/IconLeafLabelList"/>
    <dgm:cxn modelId="{83AC88C3-3562-4821-9AE7-863A8743FDA9}" type="presParOf" srcId="{C0AE3B32-7B29-48AF-A902-EEA5B10D1010}" destId="{48A3C08C-19B3-4BA2-99B6-214D9BFD3A71}" srcOrd="3" destOrd="0" presId="urn:microsoft.com/office/officeart/2018/5/layout/IconLeafLabelList"/>
    <dgm:cxn modelId="{74DF3B55-8B0F-4E91-B8EE-C2A407E53DC7}" type="presParOf" srcId="{C0AE3B32-7B29-48AF-A902-EEA5B10D1010}" destId="{10F380A5-C924-4DCB-A7BD-23D8A1132A5D}" srcOrd="4" destOrd="0" presId="urn:microsoft.com/office/officeart/2018/5/layout/IconLeafLabelList"/>
    <dgm:cxn modelId="{06EC30A8-6277-41E1-9ADB-23223DA6814C}" type="presParOf" srcId="{10F380A5-C924-4DCB-A7BD-23D8A1132A5D}" destId="{A99BAB8D-F014-4F5B-A887-45788A7DCA95}" srcOrd="0" destOrd="0" presId="urn:microsoft.com/office/officeart/2018/5/layout/IconLeafLabelList"/>
    <dgm:cxn modelId="{1712FD84-127D-4AB2-911C-324002ABDBBB}" type="presParOf" srcId="{10F380A5-C924-4DCB-A7BD-23D8A1132A5D}" destId="{C22C727F-2A4B-467D-9749-7C34A9AFB37F}" srcOrd="1" destOrd="0" presId="urn:microsoft.com/office/officeart/2018/5/layout/IconLeafLabelList"/>
    <dgm:cxn modelId="{5E26A6AC-483A-4D30-B0DA-DB082C8169D5}" type="presParOf" srcId="{10F380A5-C924-4DCB-A7BD-23D8A1132A5D}" destId="{62DFC796-22A5-4515-9216-AB8853B837BA}" srcOrd="2" destOrd="0" presId="urn:microsoft.com/office/officeart/2018/5/layout/IconLeafLabelList"/>
    <dgm:cxn modelId="{FB637AA3-B84F-45B3-AA26-5523641D7934}" type="presParOf" srcId="{10F380A5-C924-4DCB-A7BD-23D8A1132A5D}" destId="{AEF16D9E-0F27-4734-8FD2-FB0D75E18FAA}" srcOrd="3" destOrd="0" presId="urn:microsoft.com/office/officeart/2018/5/layout/IconLeafLabelList"/>
    <dgm:cxn modelId="{B2E2A089-9C05-43C7-AD01-F56D23532024}" type="presParOf" srcId="{C0AE3B32-7B29-48AF-A902-EEA5B10D1010}" destId="{A21128D6-14A1-475B-9059-2C423501EA6D}" srcOrd="5" destOrd="0" presId="urn:microsoft.com/office/officeart/2018/5/layout/IconLeafLabelList"/>
    <dgm:cxn modelId="{B2552AA6-0602-42EB-B544-289795AD7560}" type="presParOf" srcId="{C0AE3B32-7B29-48AF-A902-EEA5B10D1010}" destId="{A35F8359-3398-42DA-B14A-2435039C9C91}" srcOrd="6" destOrd="0" presId="urn:microsoft.com/office/officeart/2018/5/layout/IconLeafLabelList"/>
    <dgm:cxn modelId="{241F3397-F0D2-4966-8E9C-F90A82C83FC0}" type="presParOf" srcId="{A35F8359-3398-42DA-B14A-2435039C9C91}" destId="{0708E184-BEC3-4A7B-8335-19598563FA65}" srcOrd="0" destOrd="0" presId="urn:microsoft.com/office/officeart/2018/5/layout/IconLeafLabelList"/>
    <dgm:cxn modelId="{86A0E394-D6BF-4504-91CC-8955D71D2A71}" type="presParOf" srcId="{A35F8359-3398-42DA-B14A-2435039C9C91}" destId="{466EE371-AACF-4FE8-BC26-FEBFAC71010F}" srcOrd="1" destOrd="0" presId="urn:microsoft.com/office/officeart/2018/5/layout/IconLeafLabelList"/>
    <dgm:cxn modelId="{DCC0FDD2-3B0B-42ED-A568-32D5B4C236DA}" type="presParOf" srcId="{A35F8359-3398-42DA-B14A-2435039C9C91}" destId="{8F5556C4-FF72-482C-8C7F-81F76C256467}" srcOrd="2" destOrd="0" presId="urn:microsoft.com/office/officeart/2018/5/layout/IconLeafLabelList"/>
    <dgm:cxn modelId="{732AE944-C125-4CD1-8EE2-B2891E654024}" type="presParOf" srcId="{A35F8359-3398-42DA-B14A-2435039C9C91}" destId="{17A81F92-F95A-4404-BB05-7CCF8F766743}" srcOrd="3" destOrd="0" presId="urn:microsoft.com/office/officeart/2018/5/layout/IconLeafLabelList"/>
    <dgm:cxn modelId="{A9AF56A5-A151-4092-8617-40724EACEA8F}" type="presParOf" srcId="{C0AE3B32-7B29-48AF-A902-EEA5B10D1010}" destId="{C2CBE751-22AC-43B5-AD70-8254C342F398}" srcOrd="7" destOrd="0" presId="urn:microsoft.com/office/officeart/2018/5/layout/IconLeafLabelList"/>
    <dgm:cxn modelId="{58EA27A9-511B-4B89-ABCD-32F076A9EAAD}" type="presParOf" srcId="{C0AE3B32-7B29-48AF-A902-EEA5B10D1010}" destId="{56D79A8F-EE00-47E7-95B3-BCF665E2723C}" srcOrd="8" destOrd="0" presId="urn:microsoft.com/office/officeart/2018/5/layout/IconLeafLabelList"/>
    <dgm:cxn modelId="{8EFC54A8-5CEE-43B1-BF68-9570B19CD9E9}" type="presParOf" srcId="{56D79A8F-EE00-47E7-95B3-BCF665E2723C}" destId="{45FF3D22-2306-4F83-85C6-E577EE8CEE30}" srcOrd="0" destOrd="0" presId="urn:microsoft.com/office/officeart/2018/5/layout/IconLeafLabelList"/>
    <dgm:cxn modelId="{2DA19B9E-AEEA-49E1-BCAA-F7D733F951A4}" type="presParOf" srcId="{56D79A8F-EE00-47E7-95B3-BCF665E2723C}" destId="{90920FE7-E7AC-4225-8C4E-61E7C5632B43}" srcOrd="1" destOrd="0" presId="urn:microsoft.com/office/officeart/2018/5/layout/IconLeafLabelList"/>
    <dgm:cxn modelId="{11D5C727-BC36-4CC5-A7B5-57186E2DDC62}" type="presParOf" srcId="{56D79A8F-EE00-47E7-95B3-BCF665E2723C}" destId="{A924515F-A413-4E57-8F73-AC4EB1CDE79D}" srcOrd="2" destOrd="0" presId="urn:microsoft.com/office/officeart/2018/5/layout/IconLeafLabelList"/>
    <dgm:cxn modelId="{2527BC32-82BA-4B53-A871-ED7919CEDE5C}" type="presParOf" srcId="{56D79A8F-EE00-47E7-95B3-BCF665E2723C}" destId="{E6168C91-7542-4199-8072-4BFF6F8FFD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CE61-2E3D-492E-B7C7-12617E22121C}">
      <dsp:nvSpPr>
        <dsp:cNvPr id="0" name=""/>
        <dsp:cNvSpPr/>
      </dsp:nvSpPr>
      <dsp:spPr>
        <a:xfrm>
          <a:off x="1839754" y="225334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FC519-5A82-4DF5-A01B-4339B47D765F}">
      <dsp:nvSpPr>
        <dsp:cNvPr id="0" name=""/>
        <dsp:cNvSpPr/>
      </dsp:nvSpPr>
      <dsp:spPr>
        <a:xfrm>
          <a:off x="1344754" y="34486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Background Information</a:t>
          </a:r>
        </a:p>
      </dsp:txBody>
      <dsp:txXfrm>
        <a:off x="1344754" y="3448667"/>
        <a:ext cx="1800000" cy="720000"/>
      </dsp:txXfrm>
    </dsp:sp>
    <dsp:sp modelId="{94FCD358-BA08-4D5D-AE1E-2CBD7BCBC6D4}">
      <dsp:nvSpPr>
        <dsp:cNvPr id="0" name=""/>
        <dsp:cNvSpPr/>
      </dsp:nvSpPr>
      <dsp:spPr>
        <a:xfrm>
          <a:off x="3954754" y="225334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7C4C6-C9C3-4633-94AC-4BAE72AF8D7A}">
      <dsp:nvSpPr>
        <dsp:cNvPr id="0" name=""/>
        <dsp:cNvSpPr/>
      </dsp:nvSpPr>
      <dsp:spPr>
        <a:xfrm>
          <a:off x="3459754" y="34486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Project Objectives</a:t>
          </a:r>
        </a:p>
      </dsp:txBody>
      <dsp:txXfrm>
        <a:off x="3459754" y="3448667"/>
        <a:ext cx="1800000" cy="720000"/>
      </dsp:txXfrm>
    </dsp:sp>
    <dsp:sp modelId="{D6207805-5ACD-4079-B6C8-2C2CA748A858}">
      <dsp:nvSpPr>
        <dsp:cNvPr id="0" name=""/>
        <dsp:cNvSpPr/>
      </dsp:nvSpPr>
      <dsp:spPr>
        <a:xfrm>
          <a:off x="6069754" y="225334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59F1E-A247-40CF-B30D-6011559016CC}">
      <dsp:nvSpPr>
        <dsp:cNvPr id="0" name=""/>
        <dsp:cNvSpPr/>
      </dsp:nvSpPr>
      <dsp:spPr>
        <a:xfrm>
          <a:off x="5574754" y="34486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Design Process</a:t>
          </a:r>
        </a:p>
      </dsp:txBody>
      <dsp:txXfrm>
        <a:off x="5574754" y="3448667"/>
        <a:ext cx="1800000" cy="720000"/>
      </dsp:txXfrm>
    </dsp:sp>
    <dsp:sp modelId="{5D3123A0-ECBD-4912-AF11-1381CD8DF34C}">
      <dsp:nvSpPr>
        <dsp:cNvPr id="0" name=""/>
        <dsp:cNvSpPr/>
      </dsp:nvSpPr>
      <dsp:spPr>
        <a:xfrm>
          <a:off x="8184754" y="225334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91050-7016-4D81-9BBF-4FA97D22CA7A}">
      <dsp:nvSpPr>
        <dsp:cNvPr id="0" name=""/>
        <dsp:cNvSpPr/>
      </dsp:nvSpPr>
      <dsp:spPr>
        <a:xfrm>
          <a:off x="7689754" y="34486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Data Analysis</a:t>
          </a:r>
        </a:p>
      </dsp:txBody>
      <dsp:txXfrm>
        <a:off x="7689754" y="3448667"/>
        <a:ext cx="1800000" cy="720000"/>
      </dsp:txXfrm>
    </dsp:sp>
    <dsp:sp modelId="{C8E423EF-B147-4CEE-9A12-6F24498D8086}">
      <dsp:nvSpPr>
        <dsp:cNvPr id="0" name=""/>
        <dsp:cNvSpPr/>
      </dsp:nvSpPr>
      <dsp:spPr>
        <a:xfrm>
          <a:off x="10299754" y="225334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B29E2-BABB-4054-9DEC-56644CBDE4A9}">
      <dsp:nvSpPr>
        <dsp:cNvPr id="0" name=""/>
        <dsp:cNvSpPr/>
      </dsp:nvSpPr>
      <dsp:spPr>
        <a:xfrm>
          <a:off x="9804754" y="34486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Conclusions</a:t>
          </a:r>
        </a:p>
      </dsp:txBody>
      <dsp:txXfrm>
        <a:off x="9804754" y="3448667"/>
        <a:ext cx="1800000" cy="720000"/>
      </dsp:txXfrm>
    </dsp:sp>
    <dsp:sp modelId="{B02C3D71-81DF-4A8B-81FC-DF3E87EAA3D4}">
      <dsp:nvSpPr>
        <dsp:cNvPr id="0" name=""/>
        <dsp:cNvSpPr/>
      </dsp:nvSpPr>
      <dsp:spPr>
        <a:xfrm>
          <a:off x="12414754" y="2253347"/>
          <a:ext cx="810000" cy="8100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DACFE-0826-4B57-9753-9279FC2EF030}">
      <dsp:nvSpPr>
        <dsp:cNvPr id="0" name=""/>
        <dsp:cNvSpPr/>
      </dsp:nvSpPr>
      <dsp:spPr>
        <a:xfrm>
          <a:off x="11919754" y="34486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Acknowledgments and References</a:t>
          </a:r>
        </a:p>
      </dsp:txBody>
      <dsp:txXfrm>
        <a:off x="11919754" y="3448667"/>
        <a:ext cx="180000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6F93F-E8A9-401B-AF70-54358359D1A4}">
      <dsp:nvSpPr>
        <dsp:cNvPr id="0" name=""/>
        <dsp:cNvSpPr/>
      </dsp:nvSpPr>
      <dsp:spPr>
        <a:xfrm>
          <a:off x="1039898" y="2717535"/>
          <a:ext cx="1777930" cy="177793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FF929-7415-4BA5-B5AB-392376F75325}">
      <dsp:nvSpPr>
        <dsp:cNvPr id="0" name=""/>
        <dsp:cNvSpPr/>
      </dsp:nvSpPr>
      <dsp:spPr>
        <a:xfrm>
          <a:off x="1418796" y="3096443"/>
          <a:ext cx="1020123" cy="10201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42A8B-A00E-44D3-9727-DE88C5E03DA9}">
      <dsp:nvSpPr>
        <dsp:cNvPr id="0" name=""/>
        <dsp:cNvSpPr/>
      </dsp:nvSpPr>
      <dsp:spPr>
        <a:xfrm>
          <a:off x="0" y="515508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Measured 37.97 dBm </a:t>
          </a:r>
          <a:r>
            <a:rPr lang="en-US" sz="1800" kern="1200">
              <a:sym typeface="Wingdings" panose="05000000000000000000" pitchFamily="2" charset="2"/>
            </a:rPr>
            <a:t></a:t>
          </a:r>
          <a:r>
            <a:rPr lang="en-US" sz="1800" kern="1200"/>
            <a:t> 6.27 W</a:t>
          </a:r>
        </a:p>
      </dsp:txBody>
      <dsp:txXfrm>
        <a:off x="0" y="5155086"/>
        <a:ext cx="3600000" cy="720000"/>
      </dsp:txXfrm>
    </dsp:sp>
    <dsp:sp modelId="{249A4A40-5C92-497A-BCF6-55793FB889CF}">
      <dsp:nvSpPr>
        <dsp:cNvPr id="0" name=""/>
        <dsp:cNvSpPr/>
      </dsp:nvSpPr>
      <dsp:spPr>
        <a:xfrm>
          <a:off x="5042033" y="2735386"/>
          <a:ext cx="1975938" cy="197593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304D9-0DC7-40BC-B83D-79EE355F1662}">
      <dsp:nvSpPr>
        <dsp:cNvPr id="0" name=""/>
        <dsp:cNvSpPr/>
      </dsp:nvSpPr>
      <dsp:spPr>
        <a:xfrm>
          <a:off x="5463128" y="3156499"/>
          <a:ext cx="1133735" cy="1133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00C0B-B2F8-4A6E-8BB2-0CC643E91C74}">
      <dsp:nvSpPr>
        <dsp:cNvPr id="0" name=""/>
        <dsp:cNvSpPr/>
      </dsp:nvSpPr>
      <dsp:spPr>
        <a:xfrm>
          <a:off x="4229994" y="5259604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Heating of amplifier resulted in loss in power output</a:t>
          </a:r>
        </a:p>
      </dsp:txBody>
      <dsp:txXfrm>
        <a:off x="4229994" y="5259604"/>
        <a:ext cx="3600000" cy="720000"/>
      </dsp:txXfrm>
    </dsp:sp>
    <dsp:sp modelId="{61307617-EDF7-4EF4-8F5F-3F5653584390}">
      <dsp:nvSpPr>
        <dsp:cNvPr id="0" name=""/>
        <dsp:cNvSpPr/>
      </dsp:nvSpPr>
      <dsp:spPr>
        <a:xfrm>
          <a:off x="9272033" y="2735386"/>
          <a:ext cx="1975938" cy="197593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7F6C0-B037-466D-B8EA-F3797AAE6ACA}">
      <dsp:nvSpPr>
        <dsp:cNvPr id="0" name=""/>
        <dsp:cNvSpPr/>
      </dsp:nvSpPr>
      <dsp:spPr>
        <a:xfrm>
          <a:off x="9693128" y="3156499"/>
          <a:ext cx="1133735" cy="1133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16994-AA1C-41C0-9CD7-9B1B54FB41AC}">
      <dsp:nvSpPr>
        <dsp:cNvPr id="0" name=""/>
        <dsp:cNvSpPr/>
      </dsp:nvSpPr>
      <dsp:spPr>
        <a:xfrm>
          <a:off x="8459994" y="5259604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Cooling and future efforts</a:t>
          </a:r>
        </a:p>
      </dsp:txBody>
      <dsp:txXfrm>
        <a:off x="8459994" y="5259604"/>
        <a:ext cx="3600000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56CDC-C885-4542-AF5C-CB9282C24F0C}">
      <dsp:nvSpPr>
        <dsp:cNvPr id="0" name=""/>
        <dsp:cNvSpPr/>
      </dsp:nvSpPr>
      <dsp:spPr>
        <a:xfrm>
          <a:off x="50920" y="1244567"/>
          <a:ext cx="1259579" cy="125957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D1686-F319-4682-920C-EDDE76FAD950}">
      <dsp:nvSpPr>
        <dsp:cNvPr id="0" name=""/>
        <dsp:cNvSpPr/>
      </dsp:nvSpPr>
      <dsp:spPr>
        <a:xfrm>
          <a:off x="315431" y="1509078"/>
          <a:ext cx="730556" cy="730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3A60C-30AB-4DA2-980A-BC6C83509C5A}">
      <dsp:nvSpPr>
        <dsp:cNvPr id="0" name=""/>
        <dsp:cNvSpPr/>
      </dsp:nvSpPr>
      <dsp:spPr>
        <a:xfrm>
          <a:off x="1580409" y="1244567"/>
          <a:ext cx="2969008" cy="12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and build a model of a working power amplifier that operates in the RF band of frequencies designated for cellular communication</a:t>
          </a:r>
        </a:p>
      </dsp:txBody>
      <dsp:txXfrm>
        <a:off x="1580409" y="1244567"/>
        <a:ext cx="2969008" cy="1259579"/>
      </dsp:txXfrm>
    </dsp:sp>
    <dsp:sp modelId="{F16F0667-05D4-40A3-A12F-71F78F3BFB37}">
      <dsp:nvSpPr>
        <dsp:cNvPr id="0" name=""/>
        <dsp:cNvSpPr/>
      </dsp:nvSpPr>
      <dsp:spPr>
        <a:xfrm>
          <a:off x="5066745" y="1244567"/>
          <a:ext cx="1259579" cy="125957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A473A-087D-4252-9E8F-BE7A49BA94CD}">
      <dsp:nvSpPr>
        <dsp:cNvPr id="0" name=""/>
        <dsp:cNvSpPr/>
      </dsp:nvSpPr>
      <dsp:spPr>
        <a:xfrm>
          <a:off x="5331256" y="1509078"/>
          <a:ext cx="730556" cy="730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04D95-B820-418F-A94C-A7E5D10DDDBF}">
      <dsp:nvSpPr>
        <dsp:cNvPr id="0" name=""/>
        <dsp:cNvSpPr/>
      </dsp:nvSpPr>
      <dsp:spPr>
        <a:xfrm>
          <a:off x="6596234" y="1244567"/>
          <a:ext cx="2969008" cy="12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Operate in the range of cellular signal frequencies that are used across the globe with the use of a band-pass filter</a:t>
          </a:r>
        </a:p>
      </dsp:txBody>
      <dsp:txXfrm>
        <a:off x="6596234" y="1244567"/>
        <a:ext cx="2969008" cy="1259579"/>
      </dsp:txXfrm>
    </dsp:sp>
    <dsp:sp modelId="{E3CFCF6D-80CD-4648-B4AE-4B7D7536C735}">
      <dsp:nvSpPr>
        <dsp:cNvPr id="0" name=""/>
        <dsp:cNvSpPr/>
      </dsp:nvSpPr>
      <dsp:spPr>
        <a:xfrm>
          <a:off x="10082570" y="1244567"/>
          <a:ext cx="1259579" cy="125957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DDD67-EC8B-405B-8E3E-8ED9E60C3C77}">
      <dsp:nvSpPr>
        <dsp:cNvPr id="0" name=""/>
        <dsp:cNvSpPr/>
      </dsp:nvSpPr>
      <dsp:spPr>
        <a:xfrm>
          <a:off x="10347081" y="1509078"/>
          <a:ext cx="730556" cy="730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56836-6CBD-42BD-9E1C-D2956AC45C65}">
      <dsp:nvSpPr>
        <dsp:cNvPr id="0" name=""/>
        <dsp:cNvSpPr/>
      </dsp:nvSpPr>
      <dsp:spPr>
        <a:xfrm>
          <a:off x="11612059" y="1244567"/>
          <a:ext cx="2969008" cy="12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Maximize amplifier power output and efficiency</a:t>
          </a:r>
        </a:p>
      </dsp:txBody>
      <dsp:txXfrm>
        <a:off x="11612059" y="1244567"/>
        <a:ext cx="2969008" cy="1259579"/>
      </dsp:txXfrm>
    </dsp:sp>
    <dsp:sp modelId="{02CEBBD9-E99E-4F3B-95E8-35A0819C5A73}">
      <dsp:nvSpPr>
        <dsp:cNvPr id="0" name=""/>
        <dsp:cNvSpPr/>
      </dsp:nvSpPr>
      <dsp:spPr>
        <a:xfrm>
          <a:off x="50920" y="3529941"/>
          <a:ext cx="1259579" cy="125957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49AB4-84A3-43BC-AD94-525B20A3061E}">
      <dsp:nvSpPr>
        <dsp:cNvPr id="0" name=""/>
        <dsp:cNvSpPr/>
      </dsp:nvSpPr>
      <dsp:spPr>
        <a:xfrm>
          <a:off x="315431" y="3794453"/>
          <a:ext cx="730556" cy="730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57F7-BAF2-4CEC-9502-D2F2D05006F3}">
      <dsp:nvSpPr>
        <dsp:cNvPr id="0" name=""/>
        <dsp:cNvSpPr/>
      </dsp:nvSpPr>
      <dsp:spPr>
        <a:xfrm>
          <a:off x="1580409" y="3529941"/>
          <a:ext cx="2969008" cy="12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Majority of project objectives met</a:t>
          </a:r>
        </a:p>
      </dsp:txBody>
      <dsp:txXfrm>
        <a:off x="1580409" y="3529941"/>
        <a:ext cx="2969008" cy="1259579"/>
      </dsp:txXfrm>
    </dsp:sp>
    <dsp:sp modelId="{8B882DFA-1D23-437F-B39F-09C0DAC6688F}">
      <dsp:nvSpPr>
        <dsp:cNvPr id="0" name=""/>
        <dsp:cNvSpPr/>
      </dsp:nvSpPr>
      <dsp:spPr>
        <a:xfrm>
          <a:off x="5066745" y="3529941"/>
          <a:ext cx="1259579" cy="125957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330BB-CCF5-4A1C-B845-EDC4EF48A669}">
      <dsp:nvSpPr>
        <dsp:cNvPr id="0" name=""/>
        <dsp:cNvSpPr/>
      </dsp:nvSpPr>
      <dsp:spPr>
        <a:xfrm>
          <a:off x="5331256" y="3794453"/>
          <a:ext cx="730556" cy="730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FDA1D-7FF7-4897-9669-E9735D24C03E}">
      <dsp:nvSpPr>
        <dsp:cNvPr id="0" name=""/>
        <dsp:cNvSpPr/>
      </dsp:nvSpPr>
      <dsp:spPr>
        <a:xfrm>
          <a:off x="6596234" y="3529941"/>
          <a:ext cx="2969008" cy="12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offered application in high frequency circuits</a:t>
          </a:r>
        </a:p>
      </dsp:txBody>
      <dsp:txXfrm>
        <a:off x="6596234" y="3529941"/>
        <a:ext cx="2969008" cy="1259579"/>
      </dsp:txXfrm>
    </dsp:sp>
    <dsp:sp modelId="{6EB3CE8C-EB0B-4288-BA0B-6C34CA4E09CA}">
      <dsp:nvSpPr>
        <dsp:cNvPr id="0" name=""/>
        <dsp:cNvSpPr/>
      </dsp:nvSpPr>
      <dsp:spPr>
        <a:xfrm>
          <a:off x="10082570" y="3529941"/>
          <a:ext cx="1259579" cy="125957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67C80-BB57-4CBD-8ECA-4555F44273CC}">
      <dsp:nvSpPr>
        <dsp:cNvPr id="0" name=""/>
        <dsp:cNvSpPr/>
      </dsp:nvSpPr>
      <dsp:spPr>
        <a:xfrm>
          <a:off x="10347081" y="3794453"/>
          <a:ext cx="730556" cy="7305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F4C5B-42A7-425D-9E1B-36FCA6DAB0AA}">
      <dsp:nvSpPr>
        <dsp:cNvPr id="0" name=""/>
        <dsp:cNvSpPr/>
      </dsp:nvSpPr>
      <dsp:spPr>
        <a:xfrm>
          <a:off x="11612059" y="3529941"/>
          <a:ext cx="2969008" cy="125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Efficiency improvements allow for future efforts</a:t>
          </a:r>
        </a:p>
      </dsp:txBody>
      <dsp:txXfrm>
        <a:off x="11612059" y="3529941"/>
        <a:ext cx="2969008" cy="12595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5ACAA-D925-466C-A5CF-DB5A193F2012}">
      <dsp:nvSpPr>
        <dsp:cNvPr id="0" name=""/>
        <dsp:cNvSpPr/>
      </dsp:nvSpPr>
      <dsp:spPr>
        <a:xfrm>
          <a:off x="1325094" y="41317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6A8A9-114A-428C-B6A9-B12E7AC73148}">
      <dsp:nvSpPr>
        <dsp:cNvPr id="0" name=""/>
        <dsp:cNvSpPr/>
      </dsp:nvSpPr>
      <dsp:spPr>
        <a:xfrm>
          <a:off x="1521518" y="237741"/>
          <a:ext cx="542502" cy="542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DF407-D8AB-4224-922A-2BDF925EFCF1}">
      <dsp:nvSpPr>
        <dsp:cNvPr id="0" name=""/>
        <dsp:cNvSpPr/>
      </dsp:nvSpPr>
      <dsp:spPr>
        <a:xfrm>
          <a:off x="2460876" y="41317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Jim Abare – DC Power Supplies</a:t>
          </a:r>
        </a:p>
      </dsp:txBody>
      <dsp:txXfrm>
        <a:off x="2460876" y="41317"/>
        <a:ext cx="2204752" cy="935349"/>
      </dsp:txXfrm>
    </dsp:sp>
    <dsp:sp modelId="{F8EB7BCC-91DB-4026-A50D-736D2700E41E}">
      <dsp:nvSpPr>
        <dsp:cNvPr id="0" name=""/>
        <dsp:cNvSpPr/>
      </dsp:nvSpPr>
      <dsp:spPr>
        <a:xfrm>
          <a:off x="5049790" y="41317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4D296-F89D-4A31-BA77-081138E647F9}">
      <dsp:nvSpPr>
        <dsp:cNvPr id="0" name=""/>
        <dsp:cNvSpPr/>
      </dsp:nvSpPr>
      <dsp:spPr>
        <a:xfrm>
          <a:off x="5246214" y="237741"/>
          <a:ext cx="542502" cy="542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C75D5-B461-4A01-8B7F-DE5EF0A38F35}">
      <dsp:nvSpPr>
        <dsp:cNvPr id="0" name=""/>
        <dsp:cNvSpPr/>
      </dsp:nvSpPr>
      <dsp:spPr>
        <a:xfrm>
          <a:off x="6185572" y="41317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Michael Carter, Ph.D – RF Signal Generator and Spectrum Analyzer</a:t>
          </a:r>
        </a:p>
      </dsp:txBody>
      <dsp:txXfrm>
        <a:off x="6185572" y="41317"/>
        <a:ext cx="2204752" cy="935349"/>
      </dsp:txXfrm>
    </dsp:sp>
    <dsp:sp modelId="{275E2FD3-1C67-4506-BBE4-118EE6E71FD7}">
      <dsp:nvSpPr>
        <dsp:cNvPr id="0" name=""/>
        <dsp:cNvSpPr/>
      </dsp:nvSpPr>
      <dsp:spPr>
        <a:xfrm>
          <a:off x="1325094" y="2303373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0E961-CCEE-489C-B522-ABE19605A6B4}">
      <dsp:nvSpPr>
        <dsp:cNvPr id="0" name=""/>
        <dsp:cNvSpPr/>
      </dsp:nvSpPr>
      <dsp:spPr>
        <a:xfrm>
          <a:off x="1521518" y="2499796"/>
          <a:ext cx="542502" cy="542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02DA8-6B2E-4E53-8F76-AC522B1B8A68}">
      <dsp:nvSpPr>
        <dsp:cNvPr id="0" name=""/>
        <dsp:cNvSpPr/>
      </dsp:nvSpPr>
      <dsp:spPr>
        <a:xfrm>
          <a:off x="2460876" y="2303373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John Kimball – BAE Principal Electrical Engineer</a:t>
          </a:r>
        </a:p>
      </dsp:txBody>
      <dsp:txXfrm>
        <a:off x="2460876" y="2303373"/>
        <a:ext cx="2204752" cy="935349"/>
      </dsp:txXfrm>
    </dsp:sp>
    <dsp:sp modelId="{111C785A-575F-4AB6-A7CF-8D2324D0FB53}">
      <dsp:nvSpPr>
        <dsp:cNvPr id="0" name=""/>
        <dsp:cNvSpPr/>
      </dsp:nvSpPr>
      <dsp:spPr>
        <a:xfrm>
          <a:off x="5049790" y="2303373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86108-43F9-45C1-852D-F2AA5E2F7B8A}">
      <dsp:nvSpPr>
        <dsp:cNvPr id="0" name=""/>
        <dsp:cNvSpPr/>
      </dsp:nvSpPr>
      <dsp:spPr>
        <a:xfrm>
          <a:off x="5246214" y="2499796"/>
          <a:ext cx="542502" cy="542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16FBF-6CF5-4A06-9BCE-70FB7C32DAF2}">
      <dsp:nvSpPr>
        <dsp:cNvPr id="0" name=""/>
        <dsp:cNvSpPr/>
      </dsp:nvSpPr>
      <dsp:spPr>
        <a:xfrm>
          <a:off x="6185572" y="2303373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Julian de Zulueta – BAE Principal Electrical Engineer</a:t>
          </a:r>
        </a:p>
      </dsp:txBody>
      <dsp:txXfrm>
        <a:off x="6185572" y="2303373"/>
        <a:ext cx="2204752" cy="935349"/>
      </dsp:txXfrm>
    </dsp:sp>
    <dsp:sp modelId="{0BA41B8C-634A-4778-AFAA-F138FAB9FD62}">
      <dsp:nvSpPr>
        <dsp:cNvPr id="0" name=""/>
        <dsp:cNvSpPr/>
      </dsp:nvSpPr>
      <dsp:spPr>
        <a:xfrm>
          <a:off x="1325094" y="4565428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D7BB8-26FC-4862-9588-D216CB629A5E}">
      <dsp:nvSpPr>
        <dsp:cNvPr id="0" name=""/>
        <dsp:cNvSpPr/>
      </dsp:nvSpPr>
      <dsp:spPr>
        <a:xfrm>
          <a:off x="1521518" y="4761851"/>
          <a:ext cx="542502" cy="5425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4D9DF-56D4-421B-87A7-0D9A892852F7}">
      <dsp:nvSpPr>
        <dsp:cNvPr id="0" name=""/>
        <dsp:cNvSpPr/>
      </dsp:nvSpPr>
      <dsp:spPr>
        <a:xfrm>
          <a:off x="2460876" y="4565428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BAE – Vector Network Analyzer, Attenuator, SMA Cables</a:t>
          </a:r>
        </a:p>
      </dsp:txBody>
      <dsp:txXfrm>
        <a:off x="2460876" y="4565428"/>
        <a:ext cx="2204752" cy="935349"/>
      </dsp:txXfrm>
    </dsp:sp>
    <dsp:sp modelId="{F286CC08-8F45-4FA9-AF42-1059678EBBAF}">
      <dsp:nvSpPr>
        <dsp:cNvPr id="0" name=""/>
        <dsp:cNvSpPr/>
      </dsp:nvSpPr>
      <dsp:spPr>
        <a:xfrm>
          <a:off x="5049790" y="4565428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EE06D-18A7-41E7-AA26-B0F8205927B7}">
      <dsp:nvSpPr>
        <dsp:cNvPr id="0" name=""/>
        <dsp:cNvSpPr/>
      </dsp:nvSpPr>
      <dsp:spPr>
        <a:xfrm>
          <a:off x="5210587" y="4749976"/>
          <a:ext cx="542502" cy="5425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76036-1BE9-4FEA-8C30-0E7C91723FED}">
      <dsp:nvSpPr>
        <dsp:cNvPr id="0" name=""/>
        <dsp:cNvSpPr/>
      </dsp:nvSpPr>
      <dsp:spPr>
        <a:xfrm>
          <a:off x="6185572" y="4565428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Mini-Circuits – Sample SYBP-2250+ Eval-board</a:t>
          </a:r>
        </a:p>
      </dsp:txBody>
      <dsp:txXfrm>
        <a:off x="6185572" y="4565428"/>
        <a:ext cx="2204752" cy="935349"/>
      </dsp:txXfrm>
    </dsp:sp>
    <dsp:sp modelId="{4F58DA08-6A70-4A52-B7DE-33F992FB00B6}">
      <dsp:nvSpPr>
        <dsp:cNvPr id="0" name=""/>
        <dsp:cNvSpPr/>
      </dsp:nvSpPr>
      <dsp:spPr>
        <a:xfrm>
          <a:off x="1325094" y="6827483"/>
          <a:ext cx="935349" cy="935349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D9205-76A6-4BF9-AD26-95A57E695AA0}">
      <dsp:nvSpPr>
        <dsp:cNvPr id="0" name=""/>
        <dsp:cNvSpPr/>
      </dsp:nvSpPr>
      <dsp:spPr>
        <a:xfrm>
          <a:off x="1521518" y="7023907"/>
          <a:ext cx="542502" cy="5425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A8611-1C86-4DDD-9B8F-1D7D5FF0DC89}">
      <dsp:nvSpPr>
        <dsp:cNvPr id="0" name=""/>
        <dsp:cNvSpPr/>
      </dsp:nvSpPr>
      <dsp:spPr>
        <a:xfrm>
          <a:off x="2460876" y="6827483"/>
          <a:ext cx="2204752" cy="935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Qorvo – Sample QPA2237 Eval-board</a:t>
          </a:r>
        </a:p>
      </dsp:txBody>
      <dsp:txXfrm>
        <a:off x="2460876" y="6827483"/>
        <a:ext cx="2204752" cy="935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CE61-2E3D-492E-B7C7-12617E22121C}">
      <dsp:nvSpPr>
        <dsp:cNvPr id="0" name=""/>
        <dsp:cNvSpPr/>
      </dsp:nvSpPr>
      <dsp:spPr>
        <a:xfrm>
          <a:off x="1284808" y="349676"/>
          <a:ext cx="1374268" cy="13742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FC519-5A82-4DF5-A01B-4339B47D765F}">
      <dsp:nvSpPr>
        <dsp:cNvPr id="0" name=""/>
        <dsp:cNvSpPr/>
      </dsp:nvSpPr>
      <dsp:spPr>
        <a:xfrm>
          <a:off x="444977" y="2109266"/>
          <a:ext cx="30539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Wireless Communication systems: Wi-Fi, </a:t>
          </a:r>
          <a:r>
            <a:rPr lang="en-US" sz="1600" b="1" kern="1200"/>
            <a:t>Cellular</a:t>
          </a:r>
          <a:r>
            <a:rPr lang="en-US" sz="1600" kern="1200"/>
            <a:t>, Bluetooth</a:t>
          </a:r>
        </a:p>
      </dsp:txBody>
      <dsp:txXfrm>
        <a:off x="444977" y="2109266"/>
        <a:ext cx="3053930" cy="720000"/>
      </dsp:txXfrm>
    </dsp:sp>
    <dsp:sp modelId="{94FCD358-BA08-4D5D-AE1E-2CBD7BCBC6D4}">
      <dsp:nvSpPr>
        <dsp:cNvPr id="0" name=""/>
        <dsp:cNvSpPr/>
      </dsp:nvSpPr>
      <dsp:spPr>
        <a:xfrm>
          <a:off x="4873177" y="349676"/>
          <a:ext cx="1374268" cy="13742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7C4C6-C9C3-4633-94AC-4BAE72AF8D7A}">
      <dsp:nvSpPr>
        <dsp:cNvPr id="0" name=""/>
        <dsp:cNvSpPr/>
      </dsp:nvSpPr>
      <dsp:spPr>
        <a:xfrm>
          <a:off x="4033346" y="2109266"/>
          <a:ext cx="30539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Global Positioning System (GPS)</a:t>
          </a:r>
        </a:p>
      </dsp:txBody>
      <dsp:txXfrm>
        <a:off x="4033346" y="2109266"/>
        <a:ext cx="3053930" cy="720000"/>
      </dsp:txXfrm>
    </dsp:sp>
    <dsp:sp modelId="{D6207805-5ACD-4079-B6C8-2C2CA748A858}">
      <dsp:nvSpPr>
        <dsp:cNvPr id="0" name=""/>
        <dsp:cNvSpPr/>
      </dsp:nvSpPr>
      <dsp:spPr>
        <a:xfrm>
          <a:off x="3078993" y="3592748"/>
          <a:ext cx="1374268" cy="13742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59F1E-A247-40CF-B30D-6011559016CC}">
      <dsp:nvSpPr>
        <dsp:cNvPr id="0" name=""/>
        <dsp:cNvSpPr/>
      </dsp:nvSpPr>
      <dsp:spPr>
        <a:xfrm>
          <a:off x="2239162" y="5352338"/>
          <a:ext cx="30539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Radio Detection and Ranging (Radar)</a:t>
          </a:r>
        </a:p>
      </dsp:txBody>
      <dsp:txXfrm>
        <a:off x="2239162" y="5352338"/>
        <a:ext cx="305393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D1B13-16FB-4C09-9E0C-0279596F77FF}">
      <dsp:nvSpPr>
        <dsp:cNvPr id="0" name=""/>
        <dsp:cNvSpPr/>
      </dsp:nvSpPr>
      <dsp:spPr>
        <a:xfrm>
          <a:off x="0" y="3069431"/>
          <a:ext cx="908835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01F2F-DFEF-47D6-8445-F9B41AE7D1BA}">
      <dsp:nvSpPr>
        <dsp:cNvPr id="0" name=""/>
        <dsp:cNvSpPr/>
      </dsp:nvSpPr>
      <dsp:spPr>
        <a:xfrm rot="8100000">
          <a:off x="88910" y="723149"/>
          <a:ext cx="419914" cy="41991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DB1E4E-B038-4AF7-96DB-3E19DA7809E5}">
      <dsp:nvSpPr>
        <dsp:cNvPr id="0" name=""/>
        <dsp:cNvSpPr/>
      </dsp:nvSpPr>
      <dsp:spPr>
        <a:xfrm>
          <a:off x="135559" y="769798"/>
          <a:ext cx="326616" cy="3266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64289-2413-4208-B041-24D805D27866}">
      <dsp:nvSpPr>
        <dsp:cNvPr id="0" name=""/>
        <dsp:cNvSpPr/>
      </dsp:nvSpPr>
      <dsp:spPr>
        <a:xfrm>
          <a:off x="595792" y="1252327"/>
          <a:ext cx="2011065" cy="1817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(GSM)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B3 (T-Mobile 4G LTE-FDD)</a:t>
          </a:r>
        </a:p>
      </dsp:txBody>
      <dsp:txXfrm>
        <a:off x="595792" y="1252327"/>
        <a:ext cx="2011065" cy="1817103"/>
      </dsp:txXfrm>
    </dsp:sp>
    <dsp:sp modelId="{16CB1D1D-D213-4772-BF10-75F5DB6A3008}">
      <dsp:nvSpPr>
        <dsp:cNvPr id="0" name=""/>
        <dsp:cNvSpPr/>
      </dsp:nvSpPr>
      <dsp:spPr>
        <a:xfrm>
          <a:off x="595792" y="613886"/>
          <a:ext cx="2011065" cy="638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1800 </a:t>
          </a:r>
          <a:r>
            <a:rPr lang="en-US" sz="1900" kern="1200" dirty="0" err="1"/>
            <a:t>MHz.</a:t>
          </a:r>
          <a:r>
            <a:rPr lang="en-US" sz="1900" kern="1200" dirty="0"/>
            <a:t> </a:t>
          </a:r>
        </a:p>
      </dsp:txBody>
      <dsp:txXfrm>
        <a:off x="595792" y="613886"/>
        <a:ext cx="2011065" cy="638441"/>
      </dsp:txXfrm>
    </dsp:sp>
    <dsp:sp modelId="{AAEB090C-96E8-4108-B26B-89EB7FF89376}">
      <dsp:nvSpPr>
        <dsp:cNvPr id="0" name=""/>
        <dsp:cNvSpPr/>
      </dsp:nvSpPr>
      <dsp:spPr>
        <a:xfrm>
          <a:off x="298867" y="1252327"/>
          <a:ext cx="0" cy="181710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5EB8B-2A7F-4357-A8BB-7809845253FA}">
      <dsp:nvSpPr>
        <dsp:cNvPr id="0" name=""/>
        <dsp:cNvSpPr/>
      </dsp:nvSpPr>
      <dsp:spPr>
        <a:xfrm>
          <a:off x="267717" y="3011971"/>
          <a:ext cx="106892" cy="11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1233EC-CF91-4D08-AB51-FB3D43999E22}">
      <dsp:nvSpPr>
        <dsp:cNvPr id="0" name=""/>
        <dsp:cNvSpPr/>
      </dsp:nvSpPr>
      <dsp:spPr>
        <a:xfrm rot="18900000">
          <a:off x="1391367" y="4995797"/>
          <a:ext cx="419914" cy="41991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43C0E9-51BE-47D5-BC4C-F941EB4FAD71}">
      <dsp:nvSpPr>
        <dsp:cNvPr id="0" name=""/>
        <dsp:cNvSpPr/>
      </dsp:nvSpPr>
      <dsp:spPr>
        <a:xfrm>
          <a:off x="1438016" y="5042446"/>
          <a:ext cx="326616" cy="3266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46D18-502E-44B4-B45D-0220379DC07D}">
      <dsp:nvSpPr>
        <dsp:cNvPr id="0" name=""/>
        <dsp:cNvSpPr/>
      </dsp:nvSpPr>
      <dsp:spPr>
        <a:xfrm>
          <a:off x="1898249" y="3069431"/>
          <a:ext cx="2011065" cy="1817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(AT&amp;T GSM, Sprint, Verizon 3G)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B2 (Verizon, AT&amp;T, T-Mobile 4G LTE-FDD)</a:t>
          </a:r>
        </a:p>
      </dsp:txBody>
      <dsp:txXfrm>
        <a:off x="1898249" y="3069431"/>
        <a:ext cx="2011065" cy="1817103"/>
      </dsp:txXfrm>
    </dsp:sp>
    <dsp:sp modelId="{2C34B2E1-2A55-4B8C-B7F4-588A00A64332}">
      <dsp:nvSpPr>
        <dsp:cNvPr id="0" name=""/>
        <dsp:cNvSpPr/>
      </dsp:nvSpPr>
      <dsp:spPr>
        <a:xfrm>
          <a:off x="1898249" y="4886534"/>
          <a:ext cx="2011065" cy="638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1900 </a:t>
          </a:r>
          <a:r>
            <a:rPr lang="en-US" sz="1900" kern="1200" dirty="0" err="1"/>
            <a:t>MHz.</a:t>
          </a:r>
          <a:endParaRPr lang="en-US" sz="1900" kern="1200" dirty="0"/>
        </a:p>
      </dsp:txBody>
      <dsp:txXfrm>
        <a:off x="1898249" y="4886534"/>
        <a:ext cx="2011065" cy="638441"/>
      </dsp:txXfrm>
    </dsp:sp>
    <dsp:sp modelId="{D38968F9-B00C-4242-B361-57FED1032BB7}">
      <dsp:nvSpPr>
        <dsp:cNvPr id="0" name=""/>
        <dsp:cNvSpPr/>
      </dsp:nvSpPr>
      <dsp:spPr>
        <a:xfrm>
          <a:off x="1601325" y="3069431"/>
          <a:ext cx="0" cy="181710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18AA7-9AFF-48D8-B5F9-9B9D2D9514B2}">
      <dsp:nvSpPr>
        <dsp:cNvPr id="0" name=""/>
        <dsp:cNvSpPr/>
      </dsp:nvSpPr>
      <dsp:spPr>
        <a:xfrm>
          <a:off x="1570175" y="3011971"/>
          <a:ext cx="106892" cy="11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7ADFB7-C8F4-415C-BC51-5DA2D1E23626}">
      <dsp:nvSpPr>
        <dsp:cNvPr id="0" name=""/>
        <dsp:cNvSpPr/>
      </dsp:nvSpPr>
      <dsp:spPr>
        <a:xfrm rot="8100000">
          <a:off x="2693825" y="723149"/>
          <a:ext cx="419914" cy="41991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BB567C-C821-4D36-87AC-55B9101B57C7}">
      <dsp:nvSpPr>
        <dsp:cNvPr id="0" name=""/>
        <dsp:cNvSpPr/>
      </dsp:nvSpPr>
      <dsp:spPr>
        <a:xfrm>
          <a:off x="2740474" y="769798"/>
          <a:ext cx="326616" cy="3266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F4892-1EAC-47E4-B21A-D357C4D61CD1}">
      <dsp:nvSpPr>
        <dsp:cNvPr id="0" name=""/>
        <dsp:cNvSpPr/>
      </dsp:nvSpPr>
      <dsp:spPr>
        <a:xfrm>
          <a:off x="3200706" y="1512128"/>
          <a:ext cx="2011065" cy="12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(BC1 3G)</a:t>
          </a:r>
        </a:p>
      </dsp:txBody>
      <dsp:txXfrm>
        <a:off x="3200706" y="1512128"/>
        <a:ext cx="2011065" cy="1297502"/>
      </dsp:txXfrm>
    </dsp:sp>
    <dsp:sp modelId="{66223BB0-9FAC-465D-96AB-B1CFCF14FF8A}">
      <dsp:nvSpPr>
        <dsp:cNvPr id="0" name=""/>
        <dsp:cNvSpPr/>
      </dsp:nvSpPr>
      <dsp:spPr>
        <a:xfrm>
          <a:off x="3200706" y="705167"/>
          <a:ext cx="2011065" cy="455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2000 </a:t>
          </a:r>
          <a:r>
            <a:rPr lang="en-US" sz="1900" kern="1200" dirty="0" err="1"/>
            <a:t>MHz.</a:t>
          </a:r>
          <a:r>
            <a:rPr lang="en-US" sz="1900" kern="1200" dirty="0"/>
            <a:t> </a:t>
          </a:r>
        </a:p>
      </dsp:txBody>
      <dsp:txXfrm>
        <a:off x="3200706" y="705167"/>
        <a:ext cx="2011065" cy="455879"/>
      </dsp:txXfrm>
    </dsp:sp>
    <dsp:sp modelId="{E0EAE26D-0006-4A9C-8F27-4D2B5D793319}">
      <dsp:nvSpPr>
        <dsp:cNvPr id="0" name=""/>
        <dsp:cNvSpPr/>
      </dsp:nvSpPr>
      <dsp:spPr>
        <a:xfrm>
          <a:off x="2903782" y="1252327"/>
          <a:ext cx="0" cy="181710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90D63-356F-4B73-B702-2F1E77CC7837}">
      <dsp:nvSpPr>
        <dsp:cNvPr id="0" name=""/>
        <dsp:cNvSpPr/>
      </dsp:nvSpPr>
      <dsp:spPr>
        <a:xfrm>
          <a:off x="2872632" y="3011971"/>
          <a:ext cx="106892" cy="11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D086B2-742A-4DF9-AA7D-8C6CE872A01D}">
      <dsp:nvSpPr>
        <dsp:cNvPr id="0" name=""/>
        <dsp:cNvSpPr/>
      </dsp:nvSpPr>
      <dsp:spPr>
        <a:xfrm rot="18900000">
          <a:off x="3996282" y="4995797"/>
          <a:ext cx="419914" cy="41991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7CE8FB-5919-416D-AFE5-01FD98625D31}">
      <dsp:nvSpPr>
        <dsp:cNvPr id="0" name=""/>
        <dsp:cNvSpPr/>
      </dsp:nvSpPr>
      <dsp:spPr>
        <a:xfrm>
          <a:off x="4042931" y="5042446"/>
          <a:ext cx="326616" cy="3266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FADD7-5DCD-4F0B-A11C-583FE6EB2EB5}">
      <dsp:nvSpPr>
        <dsp:cNvPr id="0" name=""/>
        <dsp:cNvSpPr/>
      </dsp:nvSpPr>
      <dsp:spPr>
        <a:xfrm>
          <a:off x="4503164" y="3069431"/>
          <a:ext cx="2011065" cy="1817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(T-Mobile 3G)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B4(Verizon, AT&amp;T 4G LTE-FDD)</a:t>
          </a:r>
        </a:p>
      </dsp:txBody>
      <dsp:txXfrm>
        <a:off x="4503164" y="3069431"/>
        <a:ext cx="2011065" cy="1817103"/>
      </dsp:txXfrm>
    </dsp:sp>
    <dsp:sp modelId="{F8A5F18E-739A-4C38-89CC-D160146E1AAC}">
      <dsp:nvSpPr>
        <dsp:cNvPr id="0" name=""/>
        <dsp:cNvSpPr/>
      </dsp:nvSpPr>
      <dsp:spPr>
        <a:xfrm>
          <a:off x="4503164" y="4886534"/>
          <a:ext cx="2011065" cy="638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2100 </a:t>
          </a:r>
          <a:r>
            <a:rPr lang="en-US" sz="1900" kern="1200" dirty="0" err="1"/>
            <a:t>MHz.</a:t>
          </a:r>
          <a:endParaRPr lang="en-US" sz="1900" kern="1200" dirty="0"/>
        </a:p>
      </dsp:txBody>
      <dsp:txXfrm>
        <a:off x="4503164" y="4886534"/>
        <a:ext cx="2011065" cy="638441"/>
      </dsp:txXfrm>
    </dsp:sp>
    <dsp:sp modelId="{141E6563-8B4C-4195-8F54-3600551BF35C}">
      <dsp:nvSpPr>
        <dsp:cNvPr id="0" name=""/>
        <dsp:cNvSpPr/>
      </dsp:nvSpPr>
      <dsp:spPr>
        <a:xfrm>
          <a:off x="4206239" y="3069431"/>
          <a:ext cx="0" cy="181710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8BED6-5034-4971-B091-8C761432C9B3}">
      <dsp:nvSpPr>
        <dsp:cNvPr id="0" name=""/>
        <dsp:cNvSpPr/>
      </dsp:nvSpPr>
      <dsp:spPr>
        <a:xfrm>
          <a:off x="4175089" y="3011971"/>
          <a:ext cx="106892" cy="11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BE9048-1AB8-4876-AE8E-4F5E8256DF25}">
      <dsp:nvSpPr>
        <dsp:cNvPr id="0" name=""/>
        <dsp:cNvSpPr/>
      </dsp:nvSpPr>
      <dsp:spPr>
        <a:xfrm rot="8100000">
          <a:off x="5298614" y="723451"/>
          <a:ext cx="419310" cy="41931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6F4B7B-1EB2-4BB4-903E-8D1B66C0F45F}">
      <dsp:nvSpPr>
        <dsp:cNvPr id="0" name=""/>
        <dsp:cNvSpPr/>
      </dsp:nvSpPr>
      <dsp:spPr>
        <a:xfrm>
          <a:off x="5345196" y="770033"/>
          <a:ext cx="326146" cy="3261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FE28C-91B3-4BA0-871C-AB22B8BB4E9B}">
      <dsp:nvSpPr>
        <dsp:cNvPr id="0" name=""/>
        <dsp:cNvSpPr/>
      </dsp:nvSpPr>
      <dsp:spPr>
        <a:xfrm>
          <a:off x="5804767" y="1642750"/>
          <a:ext cx="1995554" cy="103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B30 (AT&amp;T 4G LTE-FDD)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B40 (4G LTE-TD)</a:t>
          </a:r>
        </a:p>
      </dsp:txBody>
      <dsp:txXfrm>
        <a:off x="5804767" y="1642750"/>
        <a:ext cx="1995554" cy="1036257"/>
      </dsp:txXfrm>
    </dsp:sp>
    <dsp:sp modelId="{A7E0FF7B-B3D3-447B-AE18-4F487756DA95}">
      <dsp:nvSpPr>
        <dsp:cNvPr id="0" name=""/>
        <dsp:cNvSpPr/>
      </dsp:nvSpPr>
      <dsp:spPr>
        <a:xfrm>
          <a:off x="5804767" y="751061"/>
          <a:ext cx="1995554" cy="364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2300 </a:t>
          </a:r>
          <a:r>
            <a:rPr lang="en-US" sz="1900" kern="1200" dirty="0" err="1"/>
            <a:t>MHz.</a:t>
          </a:r>
          <a:r>
            <a:rPr lang="en-US" sz="1900" kern="1200" dirty="0"/>
            <a:t> </a:t>
          </a:r>
        </a:p>
      </dsp:txBody>
      <dsp:txXfrm>
        <a:off x="5804767" y="751061"/>
        <a:ext cx="1995554" cy="364090"/>
      </dsp:txXfrm>
    </dsp:sp>
    <dsp:sp modelId="{1FD6A859-82C1-46BF-8541-0C6DFD124133}">
      <dsp:nvSpPr>
        <dsp:cNvPr id="0" name=""/>
        <dsp:cNvSpPr/>
      </dsp:nvSpPr>
      <dsp:spPr>
        <a:xfrm>
          <a:off x="5508269" y="1252327"/>
          <a:ext cx="0" cy="181710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00707-99A7-4996-9823-589DD35E8CE8}">
      <dsp:nvSpPr>
        <dsp:cNvPr id="0" name=""/>
        <dsp:cNvSpPr/>
      </dsp:nvSpPr>
      <dsp:spPr>
        <a:xfrm>
          <a:off x="5477624" y="3011971"/>
          <a:ext cx="106738" cy="11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69CF5E-E5B8-4887-B3E2-B28F49A3BF02}">
      <dsp:nvSpPr>
        <dsp:cNvPr id="0" name=""/>
        <dsp:cNvSpPr/>
      </dsp:nvSpPr>
      <dsp:spPr>
        <a:xfrm rot="18900000">
          <a:off x="6584706" y="4996099"/>
          <a:ext cx="419310" cy="41931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56B656-BE37-4004-AC61-1C76BB7CC87C}">
      <dsp:nvSpPr>
        <dsp:cNvPr id="0" name=""/>
        <dsp:cNvSpPr/>
      </dsp:nvSpPr>
      <dsp:spPr>
        <a:xfrm>
          <a:off x="6631288" y="5042681"/>
          <a:ext cx="326146" cy="3261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56733-7DB1-4568-A14C-3989F67A705F}">
      <dsp:nvSpPr>
        <dsp:cNvPr id="0" name=""/>
        <dsp:cNvSpPr/>
      </dsp:nvSpPr>
      <dsp:spPr>
        <a:xfrm>
          <a:off x="7090858" y="3069431"/>
          <a:ext cx="1995554" cy="1817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B41(Sprint 4G LTE-TD)</a:t>
          </a:r>
        </a:p>
      </dsp:txBody>
      <dsp:txXfrm>
        <a:off x="7090858" y="3069431"/>
        <a:ext cx="1995554" cy="1817103"/>
      </dsp:txXfrm>
    </dsp:sp>
    <dsp:sp modelId="{7E0CF5A5-EA22-48D8-85FD-F8A3FAF9F96B}">
      <dsp:nvSpPr>
        <dsp:cNvPr id="0" name=""/>
        <dsp:cNvSpPr/>
      </dsp:nvSpPr>
      <dsp:spPr>
        <a:xfrm>
          <a:off x="7090858" y="4886534"/>
          <a:ext cx="1995554" cy="638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2500 </a:t>
          </a:r>
          <a:r>
            <a:rPr lang="en-US" sz="1900" kern="1200" dirty="0" err="1"/>
            <a:t>MHz.</a:t>
          </a:r>
          <a:endParaRPr lang="en-US" sz="1900" kern="1200" dirty="0"/>
        </a:p>
      </dsp:txBody>
      <dsp:txXfrm>
        <a:off x="7090858" y="4886534"/>
        <a:ext cx="1995554" cy="638441"/>
      </dsp:txXfrm>
    </dsp:sp>
    <dsp:sp modelId="{E012957E-FD07-4F3F-9C67-12EB8FB5768F}">
      <dsp:nvSpPr>
        <dsp:cNvPr id="0" name=""/>
        <dsp:cNvSpPr/>
      </dsp:nvSpPr>
      <dsp:spPr>
        <a:xfrm>
          <a:off x="6794361" y="3069431"/>
          <a:ext cx="0" cy="1817103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69FC69-BBF3-431D-A854-54BA695C62BB}">
      <dsp:nvSpPr>
        <dsp:cNvPr id="0" name=""/>
        <dsp:cNvSpPr/>
      </dsp:nvSpPr>
      <dsp:spPr>
        <a:xfrm>
          <a:off x="6763715" y="3011971"/>
          <a:ext cx="106738" cy="11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156F0-72F7-4FFF-9BA1-13A56E3811A1}">
      <dsp:nvSpPr>
        <dsp:cNvPr id="0" name=""/>
        <dsp:cNvSpPr/>
      </dsp:nvSpPr>
      <dsp:spPr>
        <a:xfrm rot="10800000" flipH="1">
          <a:off x="819086" y="890336"/>
          <a:ext cx="1282776" cy="13513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12E3E-5774-4334-A7B8-4476BA286C14}">
      <dsp:nvSpPr>
        <dsp:cNvPr id="0" name=""/>
        <dsp:cNvSpPr/>
      </dsp:nvSpPr>
      <dsp:spPr>
        <a:xfrm>
          <a:off x="14" y="2297308"/>
          <a:ext cx="3002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</a:t>
          </a:r>
          <a:r>
            <a:rPr lang="en-US" sz="2100" kern="1200" baseline="-25000" dirty="0"/>
            <a:t>11</a:t>
          </a:r>
          <a:r>
            <a:rPr lang="en-US" sz="2100" kern="1200" dirty="0"/>
            <a:t> – Input Match Impedance</a:t>
          </a:r>
        </a:p>
      </dsp:txBody>
      <dsp:txXfrm>
        <a:off x="14" y="2297308"/>
        <a:ext cx="3002983" cy="720000"/>
      </dsp:txXfrm>
    </dsp:sp>
    <dsp:sp modelId="{A711A2C0-4A16-485F-9E28-4CDB77ED4376}">
      <dsp:nvSpPr>
        <dsp:cNvPr id="0" name=""/>
        <dsp:cNvSpPr/>
      </dsp:nvSpPr>
      <dsp:spPr>
        <a:xfrm rot="10800000" flipV="1">
          <a:off x="676962" y="3735004"/>
          <a:ext cx="1351342" cy="1382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C07BC-D054-4F29-BF7A-FEBF4BB6238B}">
      <dsp:nvSpPr>
        <dsp:cNvPr id="0" name=""/>
        <dsp:cNvSpPr/>
      </dsp:nvSpPr>
      <dsp:spPr>
        <a:xfrm>
          <a:off x="14" y="5314617"/>
          <a:ext cx="3002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</a:t>
          </a:r>
          <a:r>
            <a:rPr lang="en-US" sz="2100" kern="1200" baseline="-25000" dirty="0"/>
            <a:t>22</a:t>
          </a:r>
          <a:r>
            <a:rPr lang="en-US" sz="2100" kern="1200" dirty="0"/>
            <a:t> – Output Match Impedance</a:t>
          </a:r>
        </a:p>
      </dsp:txBody>
      <dsp:txXfrm>
        <a:off x="14" y="5314617"/>
        <a:ext cx="3002983" cy="720000"/>
      </dsp:txXfrm>
    </dsp:sp>
    <dsp:sp modelId="{14FAA47A-904C-42A8-BEB9-615B72C347D5}">
      <dsp:nvSpPr>
        <dsp:cNvPr id="0" name=""/>
        <dsp:cNvSpPr/>
      </dsp:nvSpPr>
      <dsp:spPr>
        <a:xfrm>
          <a:off x="4086591" y="962417"/>
          <a:ext cx="1351342" cy="13513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78362-E08B-4AA9-93A6-2ED3ADF80E7B}">
      <dsp:nvSpPr>
        <dsp:cNvPr id="0" name=""/>
        <dsp:cNvSpPr/>
      </dsp:nvSpPr>
      <dsp:spPr>
        <a:xfrm>
          <a:off x="3331525" y="2297308"/>
          <a:ext cx="3002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</a:t>
          </a:r>
          <a:r>
            <a:rPr lang="en-US" sz="2100" kern="1200" baseline="-25000" dirty="0"/>
            <a:t>21</a:t>
          </a:r>
          <a:r>
            <a:rPr lang="en-US" sz="2100" kern="1200" dirty="0"/>
            <a:t> – Gain or Insertion Loss</a:t>
          </a:r>
        </a:p>
      </dsp:txBody>
      <dsp:txXfrm>
        <a:off x="3331525" y="2297308"/>
        <a:ext cx="3002983" cy="720000"/>
      </dsp:txXfrm>
    </dsp:sp>
    <dsp:sp modelId="{C539777C-3D62-4ABF-B6DA-9ABF7F1846FB}">
      <dsp:nvSpPr>
        <dsp:cNvPr id="0" name=""/>
        <dsp:cNvSpPr/>
      </dsp:nvSpPr>
      <dsp:spPr>
        <a:xfrm flipH="1">
          <a:off x="4096004" y="3742831"/>
          <a:ext cx="1360194" cy="13513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17C6C-7C96-44CC-BDB2-DAEE5D8FBFD7}">
      <dsp:nvSpPr>
        <dsp:cNvPr id="0" name=""/>
        <dsp:cNvSpPr/>
      </dsp:nvSpPr>
      <dsp:spPr>
        <a:xfrm>
          <a:off x="3226510" y="5314617"/>
          <a:ext cx="30029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</a:t>
          </a:r>
          <a:r>
            <a:rPr lang="en-US" sz="2100" kern="1200" baseline="-25000" dirty="0"/>
            <a:t>12</a:t>
          </a:r>
          <a:r>
            <a:rPr lang="en-US" sz="2100" kern="1200" dirty="0"/>
            <a:t> – Reverse Isolation</a:t>
          </a:r>
        </a:p>
      </dsp:txBody>
      <dsp:txXfrm>
        <a:off x="3226510" y="5314617"/>
        <a:ext cx="3002983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DCC0E-917E-4A15-BDBF-200A25F91697}">
      <dsp:nvSpPr>
        <dsp:cNvPr id="0" name=""/>
        <dsp:cNvSpPr/>
      </dsp:nvSpPr>
      <dsp:spPr>
        <a:xfrm>
          <a:off x="0" y="736"/>
          <a:ext cx="14631988" cy="1723604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B3372-D11B-4CFF-B95B-B373698ED055}">
      <dsp:nvSpPr>
        <dsp:cNvPr id="0" name=""/>
        <dsp:cNvSpPr/>
      </dsp:nvSpPr>
      <dsp:spPr>
        <a:xfrm>
          <a:off x="521390" y="388547"/>
          <a:ext cx="947982" cy="9479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D42BE-AC52-42BF-A0FA-50AADED74E6A}">
      <dsp:nvSpPr>
        <dsp:cNvPr id="0" name=""/>
        <dsp:cNvSpPr/>
      </dsp:nvSpPr>
      <dsp:spPr>
        <a:xfrm>
          <a:off x="1990762" y="736"/>
          <a:ext cx="12641225" cy="172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5" tIns="182415" rIns="182415" bIns="1824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Design and build a model of a working power amplifier that operates in the RF band of frequencies designated for cellular communication</a:t>
          </a:r>
        </a:p>
      </dsp:txBody>
      <dsp:txXfrm>
        <a:off x="1990762" y="736"/>
        <a:ext cx="12641225" cy="1723604"/>
      </dsp:txXfrm>
    </dsp:sp>
    <dsp:sp modelId="{AD6FC845-A794-496C-9E38-1E9ACAB15C16}">
      <dsp:nvSpPr>
        <dsp:cNvPr id="0" name=""/>
        <dsp:cNvSpPr/>
      </dsp:nvSpPr>
      <dsp:spPr>
        <a:xfrm>
          <a:off x="0" y="2155241"/>
          <a:ext cx="14631988" cy="1723604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FA2DE-43AB-4C32-BDA4-8FA313519C65}">
      <dsp:nvSpPr>
        <dsp:cNvPr id="0" name=""/>
        <dsp:cNvSpPr/>
      </dsp:nvSpPr>
      <dsp:spPr>
        <a:xfrm>
          <a:off x="521390" y="2543052"/>
          <a:ext cx="947982" cy="9479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38ECE-EEE3-4654-8D39-4B44794AAD6F}">
      <dsp:nvSpPr>
        <dsp:cNvPr id="0" name=""/>
        <dsp:cNvSpPr/>
      </dsp:nvSpPr>
      <dsp:spPr>
        <a:xfrm>
          <a:off x="1990762" y="2155241"/>
          <a:ext cx="12641225" cy="172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5" tIns="182415" rIns="182415" bIns="1824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Operate in the range of cellular signal frequencies that are used across the globe with the use of a band-pass filter</a:t>
          </a:r>
        </a:p>
      </dsp:txBody>
      <dsp:txXfrm>
        <a:off x="1990762" y="2155241"/>
        <a:ext cx="12641225" cy="1723604"/>
      </dsp:txXfrm>
    </dsp:sp>
    <dsp:sp modelId="{3C94AF0C-0BDD-49B8-BDAC-1F0C11B8A707}">
      <dsp:nvSpPr>
        <dsp:cNvPr id="0" name=""/>
        <dsp:cNvSpPr/>
      </dsp:nvSpPr>
      <dsp:spPr>
        <a:xfrm>
          <a:off x="0" y="4309747"/>
          <a:ext cx="14631988" cy="1723604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97936-B540-41A2-BBD8-DE680D911640}">
      <dsp:nvSpPr>
        <dsp:cNvPr id="0" name=""/>
        <dsp:cNvSpPr/>
      </dsp:nvSpPr>
      <dsp:spPr>
        <a:xfrm>
          <a:off x="521390" y="4697558"/>
          <a:ext cx="947982" cy="9479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CD097-1509-48EA-AB30-F41F394B797D}">
      <dsp:nvSpPr>
        <dsp:cNvPr id="0" name=""/>
        <dsp:cNvSpPr/>
      </dsp:nvSpPr>
      <dsp:spPr>
        <a:xfrm>
          <a:off x="1990762" y="4309747"/>
          <a:ext cx="12641225" cy="172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5" tIns="182415" rIns="182415" bIns="1824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Maximize amplifier power output and efficiency</a:t>
          </a:r>
        </a:p>
      </dsp:txBody>
      <dsp:txXfrm>
        <a:off x="1990762" y="4309747"/>
        <a:ext cx="12641225" cy="17236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07BB1-07F3-4CBB-8B91-E9DAC0CE724F}">
      <dsp:nvSpPr>
        <dsp:cNvPr id="0" name=""/>
        <dsp:cNvSpPr/>
      </dsp:nvSpPr>
      <dsp:spPr>
        <a:xfrm>
          <a:off x="10402151" y="627592"/>
          <a:ext cx="1458843" cy="1458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39B79-4CF9-4EB8-9E1B-99A97D0201B2}">
      <dsp:nvSpPr>
        <dsp:cNvPr id="0" name=""/>
        <dsp:cNvSpPr/>
      </dsp:nvSpPr>
      <dsp:spPr>
        <a:xfrm>
          <a:off x="12346298" y="803111"/>
          <a:ext cx="2239283" cy="625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Used Keysight Advanced Design System (ADS) </a:t>
          </a:r>
        </a:p>
      </dsp:txBody>
      <dsp:txXfrm>
        <a:off x="12346298" y="803111"/>
        <a:ext cx="2239283" cy="625218"/>
      </dsp:txXfrm>
    </dsp:sp>
    <dsp:sp modelId="{696EE1B7-DBA5-44F3-9906-4D7A233BADC0}">
      <dsp:nvSpPr>
        <dsp:cNvPr id="0" name=""/>
        <dsp:cNvSpPr/>
      </dsp:nvSpPr>
      <dsp:spPr>
        <a:xfrm>
          <a:off x="6314" y="4685408"/>
          <a:ext cx="4168125" cy="153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1810A-6B66-493B-9580-2FA25484D5FA}">
      <dsp:nvSpPr>
        <dsp:cNvPr id="0" name=""/>
        <dsp:cNvSpPr/>
      </dsp:nvSpPr>
      <dsp:spPr>
        <a:xfrm>
          <a:off x="7742610" y="5923852"/>
          <a:ext cx="1458843" cy="14588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ABD7F-E35F-472B-AAED-95DE476631BA}">
      <dsp:nvSpPr>
        <dsp:cNvPr id="0" name=""/>
        <dsp:cNvSpPr/>
      </dsp:nvSpPr>
      <dsp:spPr>
        <a:xfrm>
          <a:off x="10083631" y="5741920"/>
          <a:ext cx="4168125" cy="625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Qorvo QPA2237 </a:t>
          </a:r>
          <a:r>
            <a:rPr lang="en-US" sz="1500" kern="1200" dirty="0" err="1"/>
            <a:t>GaN</a:t>
          </a:r>
          <a:r>
            <a:rPr lang="en-US" sz="1500" kern="1200" dirty="0"/>
            <a:t> 10 W Power Amplifier</a:t>
          </a:r>
        </a:p>
      </dsp:txBody>
      <dsp:txXfrm>
        <a:off x="10083631" y="5741920"/>
        <a:ext cx="4168125" cy="625218"/>
      </dsp:txXfrm>
    </dsp:sp>
    <dsp:sp modelId="{8423F69C-B51C-4C21-92B5-BE0FFEC84A68}">
      <dsp:nvSpPr>
        <dsp:cNvPr id="0" name=""/>
        <dsp:cNvSpPr/>
      </dsp:nvSpPr>
      <dsp:spPr>
        <a:xfrm>
          <a:off x="10083631" y="6038973"/>
          <a:ext cx="4168125" cy="153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Frequency Range: 0.03 – 2.5 GHz.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Small Signal Gain: &gt;18.5 dB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Power Output at Saturation: 40 dBm </a:t>
          </a:r>
          <a:r>
            <a:rPr lang="en-US" sz="1200" kern="1200" dirty="0">
              <a:sym typeface="Wingdings" panose="05000000000000000000" pitchFamily="2" charset="2"/>
            </a:rPr>
            <a:t></a:t>
          </a:r>
          <a:r>
            <a:rPr lang="en-US" sz="1200" kern="1200" dirty="0"/>
            <a:t> 10 W</a:t>
          </a:r>
        </a:p>
      </dsp:txBody>
      <dsp:txXfrm>
        <a:off x="10083631" y="6038973"/>
        <a:ext cx="4168125" cy="1531753"/>
      </dsp:txXfrm>
    </dsp:sp>
    <dsp:sp modelId="{E96C8D45-2B4E-4C11-9D25-54E0DD71F889}">
      <dsp:nvSpPr>
        <dsp:cNvPr id="0" name=""/>
        <dsp:cNvSpPr/>
      </dsp:nvSpPr>
      <dsp:spPr>
        <a:xfrm>
          <a:off x="674894" y="5635263"/>
          <a:ext cx="1458843" cy="1458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4D4D1-2EFF-4FDD-87F9-1B0C9B46A7B5}">
      <dsp:nvSpPr>
        <dsp:cNvPr id="0" name=""/>
        <dsp:cNvSpPr/>
      </dsp:nvSpPr>
      <dsp:spPr>
        <a:xfrm>
          <a:off x="2044610" y="5707752"/>
          <a:ext cx="4168125" cy="625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Mini-Circuits SYBP-2250+ Band-Pass Filter</a:t>
          </a:r>
        </a:p>
      </dsp:txBody>
      <dsp:txXfrm>
        <a:off x="2044610" y="5707752"/>
        <a:ext cx="4168125" cy="625218"/>
      </dsp:txXfrm>
    </dsp:sp>
    <dsp:sp modelId="{F993BF70-2D0B-41E2-AD63-7F531E2C72A9}">
      <dsp:nvSpPr>
        <dsp:cNvPr id="0" name=""/>
        <dsp:cNvSpPr/>
      </dsp:nvSpPr>
      <dsp:spPr>
        <a:xfrm>
          <a:off x="2085875" y="6038973"/>
          <a:ext cx="4824104" cy="153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Pass-Band: 1880 – 2620 </a:t>
          </a:r>
          <a:r>
            <a:rPr lang="en-US" sz="1200" kern="1200" err="1"/>
            <a:t>MHz.</a:t>
          </a:r>
          <a:r>
            <a:rPr lang="en-US" sz="1200" kern="1200"/>
            <a:t> </a:t>
          </a:r>
          <a:r>
            <a:rPr lang="en-US" sz="1200" kern="1200">
              <a:sym typeface="Wingdings" panose="05000000000000000000" pitchFamily="2" charset="2"/>
            </a:rPr>
            <a:t></a:t>
          </a:r>
          <a:r>
            <a:rPr lang="en-US" sz="1200" kern="1200"/>
            <a:t> Insertion Loss: 2.2 dB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Stop-Band, Lower: DC – 1280 </a:t>
          </a:r>
          <a:r>
            <a:rPr lang="en-US" sz="1200" kern="1200" dirty="0" err="1"/>
            <a:t>MHz.</a:t>
          </a:r>
          <a:r>
            <a:rPr lang="en-US" sz="1200" kern="1200" dirty="0"/>
            <a:t> </a:t>
          </a:r>
          <a:r>
            <a:rPr lang="en-US" sz="1200" kern="1200" dirty="0">
              <a:sym typeface="Wingdings" panose="05000000000000000000" pitchFamily="2" charset="2"/>
            </a:rPr>
            <a:t></a:t>
          </a:r>
          <a:r>
            <a:rPr lang="en-US" sz="1200" kern="1200" dirty="0"/>
            <a:t> Insertion Loss 25 dB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Stop-Band, Upper: 3640 – 5400 </a:t>
          </a:r>
          <a:r>
            <a:rPr lang="en-US" sz="1200" kern="1200" dirty="0" err="1"/>
            <a:t>MHz.</a:t>
          </a:r>
          <a:r>
            <a:rPr lang="en-US" sz="1200" kern="1200" dirty="0"/>
            <a:t> </a:t>
          </a:r>
          <a:r>
            <a:rPr lang="en-US" sz="1200" kern="1200" dirty="0">
              <a:sym typeface="Wingdings" panose="05000000000000000000" pitchFamily="2" charset="2"/>
            </a:rPr>
            <a:t></a:t>
          </a:r>
          <a:r>
            <a:rPr lang="en-US" sz="1200" kern="1200" dirty="0"/>
            <a:t> Insertion Loss 30 dB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Input Power Rating: 7 W</a:t>
          </a:r>
        </a:p>
      </dsp:txBody>
      <dsp:txXfrm>
        <a:off x="2085875" y="6038973"/>
        <a:ext cx="4824104" cy="15317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24551-6DEB-490F-B9AB-76FC2DF18E6B}">
      <dsp:nvSpPr>
        <dsp:cNvPr id="0" name=""/>
        <dsp:cNvSpPr/>
      </dsp:nvSpPr>
      <dsp:spPr>
        <a:xfrm>
          <a:off x="505332" y="4106072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0D6F8-BFD2-4D95-8F70-3B62BDFE3C1E}">
      <dsp:nvSpPr>
        <dsp:cNvPr id="0" name=""/>
        <dsp:cNvSpPr/>
      </dsp:nvSpPr>
      <dsp:spPr>
        <a:xfrm>
          <a:off x="505261" y="5794500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S-parameters </a:t>
          </a:r>
          <a:r>
            <a:rPr lang="en-US" sz="1900" kern="1200" dirty="0">
              <a:sym typeface="Wingdings" panose="05000000000000000000" pitchFamily="2" charset="2"/>
            </a:rPr>
            <a:t></a:t>
          </a:r>
          <a:r>
            <a:rPr lang="en-US" sz="1900" kern="1200" dirty="0"/>
            <a:t> Vector Network Analyzer (VNA)</a:t>
          </a:r>
        </a:p>
      </dsp:txBody>
      <dsp:txXfrm>
        <a:off x="505261" y="5794500"/>
        <a:ext cx="4320000" cy="648000"/>
      </dsp:txXfrm>
    </dsp:sp>
    <dsp:sp modelId="{8D738716-A36D-4C56-8396-F25ABAED74FB}">
      <dsp:nvSpPr>
        <dsp:cNvPr id="0" name=""/>
        <dsp:cNvSpPr/>
      </dsp:nvSpPr>
      <dsp:spPr>
        <a:xfrm>
          <a:off x="505261" y="6509422"/>
          <a:ext cx="4320000" cy="1684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</a:t>
          </a:r>
          <a:r>
            <a:rPr lang="en-US" sz="1400" kern="1200" baseline="-25000"/>
            <a:t>21</a:t>
          </a:r>
          <a:r>
            <a:rPr lang="en-US" sz="1400" kern="1200"/>
            <a:t> measures the </a:t>
          </a:r>
          <a:r>
            <a:rPr lang="en-US" sz="1400" b="1" kern="1200"/>
            <a:t>Gain </a:t>
          </a:r>
          <a:r>
            <a:rPr lang="en-US" sz="1400" kern="1200"/>
            <a:t>of the amplifier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</a:t>
          </a:r>
          <a:r>
            <a:rPr lang="en-US" sz="1400" kern="1200" baseline="-25000"/>
            <a:t>21</a:t>
          </a:r>
          <a:r>
            <a:rPr lang="en-US" sz="1400" kern="1200"/>
            <a:t> measures the </a:t>
          </a:r>
          <a:r>
            <a:rPr lang="en-US" sz="1400" b="1" kern="1200"/>
            <a:t>Insertion Loss </a:t>
          </a:r>
          <a:r>
            <a:rPr lang="en-US" sz="1400" kern="1200"/>
            <a:t>of the filter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</a:t>
          </a:r>
          <a:r>
            <a:rPr lang="en-US" sz="1400" kern="1200" baseline="-25000"/>
            <a:t>11</a:t>
          </a:r>
          <a:r>
            <a:rPr lang="en-US" sz="1400" kern="1200"/>
            <a:t>, S</a:t>
          </a:r>
          <a:r>
            <a:rPr lang="en-US" sz="1400" kern="1200" baseline="-25000"/>
            <a:t>22</a:t>
          </a:r>
          <a:r>
            <a:rPr lang="en-US" sz="1400" kern="1200"/>
            <a:t> measures impedance on input and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output for both amplifier and filter</a:t>
          </a:r>
        </a:p>
      </dsp:txBody>
      <dsp:txXfrm>
        <a:off x="505261" y="6509422"/>
        <a:ext cx="4320000" cy="1684709"/>
      </dsp:txXfrm>
    </dsp:sp>
    <dsp:sp modelId="{F962730F-4425-4C28-97FD-C26869E013C4}">
      <dsp:nvSpPr>
        <dsp:cNvPr id="0" name=""/>
        <dsp:cNvSpPr/>
      </dsp:nvSpPr>
      <dsp:spPr>
        <a:xfrm>
          <a:off x="7652652" y="4107100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E786C-0319-4BB1-B467-C09E5383496F}">
      <dsp:nvSpPr>
        <dsp:cNvPr id="0" name=""/>
        <dsp:cNvSpPr/>
      </dsp:nvSpPr>
      <dsp:spPr>
        <a:xfrm>
          <a:off x="7652615" y="579551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Power Output </a:t>
          </a:r>
          <a:r>
            <a:rPr lang="en-US" sz="1900" kern="1200">
              <a:sym typeface="Wingdings" panose="05000000000000000000" pitchFamily="2" charset="2"/>
            </a:rPr>
            <a:t></a:t>
          </a:r>
          <a:r>
            <a:rPr lang="en-US" sz="1900" kern="1200"/>
            <a:t> Spectrum Analyzer</a:t>
          </a:r>
        </a:p>
      </dsp:txBody>
      <dsp:txXfrm>
        <a:off x="7652615" y="5795517"/>
        <a:ext cx="4320000" cy="648000"/>
      </dsp:txXfrm>
    </dsp:sp>
    <dsp:sp modelId="{3FD97719-B47E-476F-99AB-64F075FCE466}">
      <dsp:nvSpPr>
        <dsp:cNvPr id="0" name=""/>
        <dsp:cNvSpPr/>
      </dsp:nvSpPr>
      <dsp:spPr>
        <a:xfrm>
          <a:off x="7652615" y="6366121"/>
          <a:ext cx="4320000" cy="1684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RF Signal Generator Input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Send input signals at each desired cellular frequency (1.8, 1.9, 2.0, 2.1, 2.3, 2.5 GHz)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Differ input power levels: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0 dBm, 5dBm, 10dBm, 15dBm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27dBm - Power Saturation</a:t>
          </a:r>
        </a:p>
      </dsp:txBody>
      <dsp:txXfrm>
        <a:off x="7652615" y="6366121"/>
        <a:ext cx="4320000" cy="16847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D3AC4-17BA-44C9-BD21-661576DC775A}">
      <dsp:nvSpPr>
        <dsp:cNvPr id="0" name=""/>
        <dsp:cNvSpPr/>
      </dsp:nvSpPr>
      <dsp:spPr>
        <a:xfrm>
          <a:off x="897548" y="7933"/>
          <a:ext cx="1509750" cy="150975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59F34-7C30-408D-8BF2-755F5420C5D5}">
      <dsp:nvSpPr>
        <dsp:cNvPr id="0" name=""/>
        <dsp:cNvSpPr/>
      </dsp:nvSpPr>
      <dsp:spPr>
        <a:xfrm>
          <a:off x="1219298" y="329683"/>
          <a:ext cx="866250" cy="866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27F33-726B-4775-A2AC-784BBEAE8C84}">
      <dsp:nvSpPr>
        <dsp:cNvPr id="0" name=""/>
        <dsp:cNvSpPr/>
      </dsp:nvSpPr>
      <dsp:spPr>
        <a:xfrm>
          <a:off x="414923" y="1987933"/>
          <a:ext cx="24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ADS Model uses gain compression data for non-linearity</a:t>
          </a:r>
        </a:p>
      </dsp:txBody>
      <dsp:txXfrm>
        <a:off x="414923" y="1987933"/>
        <a:ext cx="2475000" cy="720000"/>
      </dsp:txXfrm>
    </dsp:sp>
    <dsp:sp modelId="{BFDA360B-52C9-4F6B-A580-455A2D83A79B}">
      <dsp:nvSpPr>
        <dsp:cNvPr id="0" name=""/>
        <dsp:cNvSpPr/>
      </dsp:nvSpPr>
      <dsp:spPr>
        <a:xfrm>
          <a:off x="897548" y="3326683"/>
          <a:ext cx="1509750" cy="150975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9B85D-3580-4920-8314-459AC5280565}">
      <dsp:nvSpPr>
        <dsp:cNvPr id="0" name=""/>
        <dsp:cNvSpPr/>
      </dsp:nvSpPr>
      <dsp:spPr>
        <a:xfrm rot="5400000">
          <a:off x="1219298" y="3648433"/>
          <a:ext cx="866250" cy="866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4FCD0-217E-4829-A641-3C3544649803}">
      <dsp:nvSpPr>
        <dsp:cNvPr id="0" name=""/>
        <dsp:cNvSpPr/>
      </dsp:nvSpPr>
      <dsp:spPr>
        <a:xfrm>
          <a:off x="414923" y="5306683"/>
          <a:ext cx="24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Markers show desired cellular frequencies</a:t>
          </a:r>
        </a:p>
      </dsp:txBody>
      <dsp:txXfrm>
        <a:off x="414923" y="5306683"/>
        <a:ext cx="2475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0C53E-A2C6-43CE-A25E-0DF3B4772942}">
      <dsp:nvSpPr>
        <dsp:cNvPr id="0" name=""/>
        <dsp:cNvSpPr/>
      </dsp:nvSpPr>
      <dsp:spPr>
        <a:xfrm>
          <a:off x="483734" y="423486"/>
          <a:ext cx="1308294" cy="1308294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6887B-7568-4808-AF62-FA960EB4A4BF}">
      <dsp:nvSpPr>
        <dsp:cNvPr id="0" name=""/>
        <dsp:cNvSpPr/>
      </dsp:nvSpPr>
      <dsp:spPr>
        <a:xfrm>
          <a:off x="762551" y="702303"/>
          <a:ext cx="750660" cy="750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65D03-3DF2-4B14-BFF0-8D74454D2410}">
      <dsp:nvSpPr>
        <dsp:cNvPr id="0" name=""/>
        <dsp:cNvSpPr/>
      </dsp:nvSpPr>
      <dsp:spPr>
        <a:xfrm>
          <a:off x="65509" y="2139282"/>
          <a:ext cx="214474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Spectrum Analyzer CSV file</a:t>
          </a:r>
        </a:p>
      </dsp:txBody>
      <dsp:txXfrm>
        <a:off x="65509" y="2139282"/>
        <a:ext cx="2144744" cy="720000"/>
      </dsp:txXfrm>
    </dsp:sp>
    <dsp:sp modelId="{3CD64E81-F1FE-4057-8BF8-7E67DF5A3F0F}">
      <dsp:nvSpPr>
        <dsp:cNvPr id="0" name=""/>
        <dsp:cNvSpPr/>
      </dsp:nvSpPr>
      <dsp:spPr>
        <a:xfrm>
          <a:off x="3003809" y="423486"/>
          <a:ext cx="1308294" cy="1308294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AC50F-D2E4-480B-A31B-26B5A71EBADC}">
      <dsp:nvSpPr>
        <dsp:cNvPr id="0" name=""/>
        <dsp:cNvSpPr/>
      </dsp:nvSpPr>
      <dsp:spPr>
        <a:xfrm>
          <a:off x="3282626" y="702303"/>
          <a:ext cx="750660" cy="750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D7FEA-69A2-46F7-ACD8-B6DA5800F504}">
      <dsp:nvSpPr>
        <dsp:cNvPr id="0" name=""/>
        <dsp:cNvSpPr/>
      </dsp:nvSpPr>
      <dsp:spPr>
        <a:xfrm>
          <a:off x="2585584" y="2139282"/>
          <a:ext cx="214474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Frequency: 1.9 GHz.</a:t>
          </a:r>
        </a:p>
      </dsp:txBody>
      <dsp:txXfrm>
        <a:off x="2585584" y="2139282"/>
        <a:ext cx="2144744" cy="720000"/>
      </dsp:txXfrm>
    </dsp:sp>
    <dsp:sp modelId="{A99BAB8D-F014-4F5B-A887-45788A7DCA95}">
      <dsp:nvSpPr>
        <dsp:cNvPr id="0" name=""/>
        <dsp:cNvSpPr/>
      </dsp:nvSpPr>
      <dsp:spPr>
        <a:xfrm>
          <a:off x="5523884" y="423486"/>
          <a:ext cx="1308294" cy="1308294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C727F-2A4B-467D-9749-7C34A9AFB37F}">
      <dsp:nvSpPr>
        <dsp:cNvPr id="0" name=""/>
        <dsp:cNvSpPr/>
      </dsp:nvSpPr>
      <dsp:spPr>
        <a:xfrm>
          <a:off x="5802701" y="702303"/>
          <a:ext cx="750660" cy="7506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16D9E-0F27-4734-8FD2-FB0D75E18FAA}">
      <dsp:nvSpPr>
        <dsp:cNvPr id="0" name=""/>
        <dsp:cNvSpPr/>
      </dsp:nvSpPr>
      <dsp:spPr>
        <a:xfrm>
          <a:off x="5105659" y="2139282"/>
          <a:ext cx="214474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>
              <a:latin typeface="+mn-lt"/>
            </a:rPr>
            <a:t>Measured in dBm</a:t>
          </a:r>
        </a:p>
      </dsp:txBody>
      <dsp:txXfrm>
        <a:off x="5105659" y="2139282"/>
        <a:ext cx="2144744" cy="720000"/>
      </dsp:txXfrm>
    </dsp:sp>
    <dsp:sp modelId="{0708E184-BEC3-4A7B-8335-19598563FA65}">
      <dsp:nvSpPr>
        <dsp:cNvPr id="0" name=""/>
        <dsp:cNvSpPr/>
      </dsp:nvSpPr>
      <dsp:spPr>
        <a:xfrm>
          <a:off x="1743772" y="3395468"/>
          <a:ext cx="1308294" cy="1308294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EE371-AACF-4FE8-BC26-FEBFAC71010F}">
      <dsp:nvSpPr>
        <dsp:cNvPr id="0" name=""/>
        <dsp:cNvSpPr/>
      </dsp:nvSpPr>
      <dsp:spPr>
        <a:xfrm>
          <a:off x="2022589" y="3674285"/>
          <a:ext cx="750660" cy="7506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81F92-F95A-4404-BB05-7CCF8F766743}">
      <dsp:nvSpPr>
        <dsp:cNvPr id="0" name=""/>
        <dsp:cNvSpPr/>
      </dsp:nvSpPr>
      <dsp:spPr>
        <a:xfrm>
          <a:off x="1325547" y="5111264"/>
          <a:ext cx="214474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Increase in power output as input power increases</a:t>
          </a:r>
        </a:p>
      </dsp:txBody>
      <dsp:txXfrm>
        <a:off x="1325547" y="5111264"/>
        <a:ext cx="2144744" cy="720000"/>
      </dsp:txXfrm>
    </dsp:sp>
    <dsp:sp modelId="{45FF3D22-2306-4F83-85C6-E577EE8CEE30}">
      <dsp:nvSpPr>
        <dsp:cNvPr id="0" name=""/>
        <dsp:cNvSpPr/>
      </dsp:nvSpPr>
      <dsp:spPr>
        <a:xfrm>
          <a:off x="4263847" y="3395468"/>
          <a:ext cx="1308294" cy="1308294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20FE7-E7AC-4225-8C4E-61E7C5632B43}">
      <dsp:nvSpPr>
        <dsp:cNvPr id="0" name=""/>
        <dsp:cNvSpPr/>
      </dsp:nvSpPr>
      <dsp:spPr>
        <a:xfrm>
          <a:off x="4542664" y="3674285"/>
          <a:ext cx="750660" cy="7506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68C91-7542-4199-8072-4BFF6F8FFDA1}">
      <dsp:nvSpPr>
        <dsp:cNvPr id="0" name=""/>
        <dsp:cNvSpPr/>
      </dsp:nvSpPr>
      <dsp:spPr>
        <a:xfrm>
          <a:off x="3845622" y="5111264"/>
          <a:ext cx="214474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Done for all desired cellular frequencies</a:t>
          </a:r>
        </a:p>
      </dsp:txBody>
      <dsp:txXfrm>
        <a:off x="3845622" y="5111264"/>
        <a:ext cx="214474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6C346-16D1-4D84-9801-82FB53C4DA2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16F01-1497-4E89-AD4C-1FEA6953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2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4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3364495"/>
            <a:ext cx="13818950" cy="1207507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4995061"/>
            <a:ext cx="11380312" cy="2336800"/>
          </a:xfrm>
          <a:prstGeom prst="rect">
            <a:avLst/>
          </a:prstGeom>
        </p:spPr>
        <p:txBody>
          <a:bodyPr lIns="145152" tIns="72576" rIns="145152" bIns="72576"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08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4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79" y="2133601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4274" y="2133601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3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5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lIns="145152" tIns="72576" rIns="145152" bIns="72576"/>
          <a:lstStyle/>
          <a:p>
            <a:fld id="{A5C60546-1A34-1342-B9DB-19794DA5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03250" y="8565620"/>
            <a:ext cx="15046778" cy="0"/>
          </a:xfrm>
          <a:prstGeom prst="line">
            <a:avLst/>
          </a:prstGeom>
          <a:ln w="15875" cap="rnd">
            <a:solidFill>
              <a:srgbClr val="0639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497727" y="8601482"/>
            <a:ext cx="43343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06397A"/>
                </a:solidFill>
              </a:rPr>
              <a:t>© 2016 </a:t>
            </a:r>
            <a:r>
              <a:rPr lang="en-US" sz="1050" dirty="0">
                <a:solidFill>
                  <a:srgbClr val="06397A"/>
                </a:solidFill>
              </a:rPr>
              <a:t>University of New Hampshire. All rights reserved.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7" y="536991"/>
            <a:ext cx="3894534" cy="10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8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116D-527E-C841-9BCE-9A3B062F442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307" y="8278124"/>
            <a:ext cx="2259801" cy="5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7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1.m4a"/><Relationship Id="rId7" Type="http://schemas.openxmlformats.org/officeDocument/2006/relationships/image" Target="../media/image61.sv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66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65.png"/><Relationship Id="rId5" Type="http://schemas.openxmlformats.org/officeDocument/2006/relationships/diagramData" Target="../diagrams/data8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audio" Target="../media/media13.m4a"/><Relationship Id="rId7" Type="http://schemas.openxmlformats.org/officeDocument/2006/relationships/diagramQuickStyle" Target="../diagrams/quickStyle9.xml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2.png"/><Relationship Id="rId5" Type="http://schemas.openxmlformats.org/officeDocument/2006/relationships/diagramData" Target="../diagrams/data9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8.xml"/><Relationship Id="rId9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audio" Target="../media/media14.m4a"/><Relationship Id="rId7" Type="http://schemas.openxmlformats.org/officeDocument/2006/relationships/diagramQuickStyle" Target="../diagrams/quickStyle10.xml"/><Relationship Id="rId12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77.png"/><Relationship Id="rId5" Type="http://schemas.openxmlformats.org/officeDocument/2006/relationships/diagramData" Target="../diagrams/data10.xml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audio" Target="../media/media15.m4a"/><Relationship Id="rId7" Type="http://schemas.openxmlformats.org/officeDocument/2006/relationships/diagramQuickStyle" Target="../diagrams/quickStyle11.xml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8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.png"/><Relationship Id="rId4" Type="http://schemas.openxmlformats.org/officeDocument/2006/relationships/diagramData" Target="../diagrams/data2.xml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3.png"/><Relationship Id="rId5" Type="http://schemas.openxmlformats.org/officeDocument/2006/relationships/diagramData" Target="../diagrams/data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4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.png"/><Relationship Id="rId5" Type="http://schemas.openxmlformats.org/officeDocument/2006/relationships/diagramData" Target="../diagrams/data4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5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44.png"/><Relationship Id="rId3" Type="http://schemas.openxmlformats.org/officeDocument/2006/relationships/audio" Target="../media/media7.m4a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43.png"/><Relationship Id="rId2" Type="http://schemas.microsoft.com/office/2007/relationships/media" Target="../media/media7.m4a"/><Relationship Id="rId16" Type="http://schemas.openxmlformats.org/officeDocument/2006/relationships/image" Target="../media/image2.png"/><Relationship Id="rId1" Type="http://schemas.openxmlformats.org/officeDocument/2006/relationships/tags" Target="../tags/tag4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42.png"/><Relationship Id="rId5" Type="http://schemas.openxmlformats.org/officeDocument/2006/relationships/diagramData" Target="../diagrams/data6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microsoft.com/office/2007/relationships/diagramDrawing" Target="../diagrams/drawing6.xml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audio" Target="../media/media8.m4a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50.png"/><Relationship Id="rId5" Type="http://schemas.openxmlformats.org/officeDocument/2006/relationships/diagramData" Target="../diagrams/data7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2.png"/><Relationship Id="rId11" Type="http://schemas.openxmlformats.org/officeDocument/2006/relationships/image" Target="../media/image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941432"/>
            <a:ext cx="13818950" cy="1207507"/>
          </a:xfrm>
        </p:spPr>
        <p:txBody>
          <a:bodyPr/>
          <a:lstStyle/>
          <a:p>
            <a:r>
              <a:rPr lang="en-US" dirty="0"/>
              <a:t>Radio Frequency Power Amplifier for Cellular Signal Application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3641" y="5802583"/>
            <a:ext cx="11380312" cy="2336800"/>
          </a:xfrm>
        </p:spPr>
        <p:txBody>
          <a:bodyPr/>
          <a:lstStyle/>
          <a:p>
            <a:r>
              <a:rPr lang="en-US" dirty="0"/>
              <a:t>Russell Anderson</a:t>
            </a:r>
          </a:p>
          <a:p>
            <a:r>
              <a:rPr lang="en-US" dirty="0"/>
              <a:t>Advisor: Michael Carter, </a:t>
            </a:r>
            <a:r>
              <a:rPr lang="en-US" dirty="0" err="1"/>
              <a:t>Ph.D</a:t>
            </a:r>
            <a:endParaRPr lang="en-US" dirty="0"/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B8581C7-F14E-4C69-B02A-1267D90C1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5"/>
    </mc:Choice>
    <mc:Fallback>
      <p:transition spd="slow" advTm="12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FB3E-5719-455F-9157-B88EB837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Measured Complete System S-Parameter Data vs. ADS Model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54E54C-350D-4E94-B9FA-2E03385DB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6643" y="2814485"/>
            <a:ext cx="7083386" cy="4524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DBC19-4045-4B6A-9158-9DBD4DFD0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794" y="2877853"/>
            <a:ext cx="7486028" cy="44610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973DAC-598F-4F5E-90D4-6928772E4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3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223">
        <p:fade/>
      </p:transition>
    </mc:Choice>
    <mc:Fallback>
      <p:transition spd="med" advTm="20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588F-67A8-4068-B773-55CDA4FE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/>
              <a:t>Measured Data with Frequency Markers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D35066-19B4-4EF9-9C00-7FF9E4C6C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40970" y="1552074"/>
            <a:ext cx="10864311" cy="7225742"/>
          </a:xfrm>
          <a:prstGeom prst="rect">
            <a:avLst/>
          </a:prstGeom>
          <a:noFill/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4CFBD95-0F3C-4D8E-B63A-B6F43ADC63F9}"/>
              </a:ext>
            </a:extLst>
          </p:cNvPr>
          <p:cNvSpPr/>
          <p:nvPr/>
        </p:nvSpPr>
        <p:spPr>
          <a:xfrm>
            <a:off x="13143942" y="5380011"/>
            <a:ext cx="1509750" cy="1509750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 descr="Line arrow Straight">
            <a:extLst>
              <a:ext uri="{FF2B5EF4-FFF2-40B4-BE49-F238E27FC236}">
                <a16:creationId xmlns:a16="http://schemas.microsoft.com/office/drawing/2014/main" id="{C554A40E-F7EF-42AB-9A8D-EA02BC564AFC}"/>
              </a:ext>
            </a:extLst>
          </p:cNvPr>
          <p:cNvSpPr/>
          <p:nvPr/>
        </p:nvSpPr>
        <p:spPr>
          <a:xfrm rot="5400000">
            <a:off x="13465692" y="5701761"/>
            <a:ext cx="866250" cy="86625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AB42FC-72BD-4F4D-B141-AF691A0B0FF0}"/>
              </a:ext>
            </a:extLst>
          </p:cNvPr>
          <p:cNvGrpSpPr/>
          <p:nvPr/>
        </p:nvGrpSpPr>
        <p:grpSpPr>
          <a:xfrm>
            <a:off x="12661317" y="7360011"/>
            <a:ext cx="2475000" cy="720000"/>
            <a:chOff x="414923" y="5306683"/>
            <a:chExt cx="2475000" cy="72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24C79D-221B-4359-AD23-70987BF43C96}"/>
                </a:ext>
              </a:extLst>
            </p:cNvPr>
            <p:cNvSpPr/>
            <p:nvPr/>
          </p:nvSpPr>
          <p:spPr>
            <a:xfrm>
              <a:off x="414923" y="5306683"/>
              <a:ext cx="2475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C74C39-E077-4214-9CB6-01A395D01A4A}"/>
                </a:ext>
              </a:extLst>
            </p:cNvPr>
            <p:cNvSpPr txBox="1"/>
            <p:nvPr/>
          </p:nvSpPr>
          <p:spPr>
            <a:xfrm>
              <a:off x="414923" y="5306683"/>
              <a:ext cx="2475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400" kern="1200"/>
                <a:t>Markers show desired cellular frequencies</a:t>
              </a: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A60917D-CD4A-4440-A881-A82152FE66BC}"/>
              </a:ext>
            </a:extLst>
          </p:cNvPr>
          <p:cNvSpPr/>
          <p:nvPr/>
        </p:nvSpPr>
        <p:spPr>
          <a:xfrm>
            <a:off x="13124243" y="2531641"/>
            <a:ext cx="1509750" cy="1509750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D7F879-C502-426F-AB4B-9B85CFC0FB1B}"/>
              </a:ext>
            </a:extLst>
          </p:cNvPr>
          <p:cNvGrpSpPr/>
          <p:nvPr/>
        </p:nvGrpSpPr>
        <p:grpSpPr>
          <a:xfrm>
            <a:off x="12641618" y="4511641"/>
            <a:ext cx="2475000" cy="720000"/>
            <a:chOff x="414923" y="1987933"/>
            <a:chExt cx="2475000" cy="720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3AFAB7-E2BD-4029-8931-F4B83F0BD646}"/>
                </a:ext>
              </a:extLst>
            </p:cNvPr>
            <p:cNvSpPr/>
            <p:nvPr/>
          </p:nvSpPr>
          <p:spPr>
            <a:xfrm>
              <a:off x="414923" y="1987933"/>
              <a:ext cx="2475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B8E696-C0A0-4ED8-9192-84AA43F0BF3B}"/>
                </a:ext>
              </a:extLst>
            </p:cNvPr>
            <p:cNvSpPr txBox="1"/>
            <p:nvPr/>
          </p:nvSpPr>
          <p:spPr>
            <a:xfrm>
              <a:off x="414923" y="1987933"/>
              <a:ext cx="2475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22300"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1400" dirty="0"/>
                <a:t>S-Parameter S</a:t>
              </a:r>
              <a:r>
                <a:rPr lang="en-US" sz="1400" baseline="-25000" dirty="0"/>
                <a:t>21 </a:t>
              </a:r>
              <a:r>
                <a:rPr lang="en-US" sz="1400" dirty="0"/>
                <a:t>Gain or insertion loss</a:t>
              </a:r>
              <a:endParaRPr lang="en-US" sz="1400" kern="1200" dirty="0"/>
            </a:p>
          </p:txBody>
        </p:sp>
      </p:grpSp>
      <p:sp>
        <p:nvSpPr>
          <p:cNvPr id="20" name="Rectangle 19" descr="Heartbeat">
            <a:extLst>
              <a:ext uri="{FF2B5EF4-FFF2-40B4-BE49-F238E27FC236}">
                <a16:creationId xmlns:a16="http://schemas.microsoft.com/office/drawing/2014/main" id="{B877F6BB-4790-4545-B5BE-23CE756F5A7C}"/>
              </a:ext>
            </a:extLst>
          </p:cNvPr>
          <p:cNvSpPr/>
          <p:nvPr/>
        </p:nvSpPr>
        <p:spPr>
          <a:xfrm>
            <a:off x="13445993" y="2853391"/>
            <a:ext cx="866250" cy="86625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6D5EB4-BDD6-4BFD-AE48-6776D7FF25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23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536">
        <p:fade/>
      </p:transition>
    </mc:Choice>
    <mc:Fallback>
      <p:transition spd="med" advTm="4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3B303A4-89FF-4178-823F-9ED97925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900"/>
              <a:t>Power Output: ADS Model vs. QPA2237 Datasheet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5B362F-2918-4006-B2C9-2036ADC58B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184029"/>
              </p:ext>
            </p:extLst>
          </p:nvPr>
        </p:nvGraphicFramePr>
        <p:xfrm>
          <a:off x="12139863" y="2133601"/>
          <a:ext cx="3304846" cy="60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8DFF77E-78C4-43E8-9109-B18E1E878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7274" y="1890184"/>
            <a:ext cx="5607116" cy="6339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3C50E9-DBD5-4EE6-8932-0F2FB125E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268" y="1589343"/>
            <a:ext cx="5557651" cy="3804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047F44-29F4-49AC-B228-3C16798E4E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913" y="5269102"/>
            <a:ext cx="5902884" cy="387489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2E85D94-D315-4D06-BEF0-8A3657EEAD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83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53"/>
    </mc:Choice>
    <mc:Fallback>
      <p:transition spd="slow" advTm="56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AA6180D-4A61-4966-8632-720B7221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1" y="431610"/>
            <a:ext cx="14214561" cy="939989"/>
          </a:xfrm>
        </p:spPr>
        <p:txBody>
          <a:bodyPr anchor="b">
            <a:normAutofit/>
          </a:bodyPr>
          <a:lstStyle/>
          <a:p>
            <a:pPr algn="ctr"/>
            <a:r>
              <a:rPr lang="en-US" sz="4400" b="0" dirty="0"/>
              <a:t>Measured QPA2237 Power Output: Large Signal Gain</a:t>
            </a:r>
          </a:p>
        </p:txBody>
      </p:sp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A29A2712-63F6-4D88-8810-A4BD97540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76650"/>
              </p:ext>
            </p:extLst>
          </p:nvPr>
        </p:nvGraphicFramePr>
        <p:xfrm>
          <a:off x="8128794" y="1913467"/>
          <a:ext cx="7315914" cy="625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55E710B-325D-4503-9466-2113E6A53A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565484" y="2011845"/>
            <a:ext cx="7710176" cy="60579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6B2202-9423-4300-AA42-44DFBCB28F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81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027">
        <p:fade/>
      </p:transition>
    </mc:Choice>
    <mc:Fallback>
      <p:transition spd="med" advTm="32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1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4BA6F02-4A8E-4A6E-B021-108E11B8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632" y="16318"/>
            <a:ext cx="10818323" cy="1524000"/>
          </a:xfrm>
        </p:spPr>
        <p:txBody>
          <a:bodyPr>
            <a:noAutofit/>
          </a:bodyPr>
          <a:lstStyle/>
          <a:p>
            <a:r>
              <a:rPr lang="en-US" sz="4400" dirty="0"/>
              <a:t>Power Saturation and Efficiency</a:t>
            </a:r>
          </a:p>
        </p:txBody>
      </p:sp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813C25DA-B919-48B2-8F87-1E3A994C0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154077"/>
              </p:ext>
            </p:extLst>
          </p:nvPr>
        </p:nvGraphicFramePr>
        <p:xfrm>
          <a:off x="1526331" y="3109383"/>
          <a:ext cx="14631829" cy="60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BD073A5-A45E-4216-B914-47994E1163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8176" y="1074402"/>
            <a:ext cx="5893264" cy="4418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F28B7C-E3F8-4438-A787-7F8E4B7454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8667" y="1099946"/>
            <a:ext cx="6045634" cy="45323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731B21-20B1-4DB0-96CE-3B3BA263E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00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309">
        <p:fade/>
      </p:transition>
    </mc:Choice>
    <mc:Fallback>
      <p:transition spd="med" advTm="68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12AA-D666-4D62-ABD5-2CA0A7E8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Conclusions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CF5199F-61F3-4C98-A8D3-EF5DF9A57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802360"/>
              </p:ext>
            </p:extLst>
          </p:nvPr>
        </p:nvGraphicFramePr>
        <p:xfrm>
          <a:off x="812800" y="2133600"/>
          <a:ext cx="14631988" cy="603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01B683-01A4-4171-BE0A-C9243C204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58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061">
        <p:fade/>
      </p:transition>
    </mc:Choice>
    <mc:Fallback>
      <p:transition spd="med" advTm="45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B912936-F4E5-4797-9373-002E4CD3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Acknowledgements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DFB1431D-6B3C-435D-B553-D5F53313ED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664740"/>
              </p:ext>
            </p:extLst>
          </p:nvPr>
        </p:nvGraphicFramePr>
        <p:xfrm>
          <a:off x="5729289" y="364067"/>
          <a:ext cx="9715420" cy="7804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FFE340-0165-47DC-B8BD-B806CF705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499">
        <p:fade/>
      </p:transition>
    </mc:Choice>
    <mc:Fallback>
      <p:transition spd="med" advTm="34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BBF1-CCE5-492E-9C53-A31C22709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34DF3-3C8C-4401-B7AC-887E65E2C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marR="0" indent="0" algn="ctr">
              <a:buNone/>
            </a:pPr>
            <a:r>
              <a:rPr lang="en-US" sz="6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Pozar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David M. </a:t>
            </a:r>
            <a:r>
              <a:rPr lang="en-US" sz="6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Microwave Engineering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4th ed., Wiley India, 2017.</a:t>
            </a:r>
          </a:p>
          <a:p>
            <a:pPr marL="0" marR="0" indent="0" algn="ctr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 algn="ctr">
              <a:buNone/>
            </a:pPr>
            <a:r>
              <a:rPr lang="en-US" sz="6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Pozar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David M. </a:t>
            </a:r>
            <a:r>
              <a:rPr lang="en-US" sz="6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Microwave And RF Design Of Wireless Systems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Wiley, 2001.</a:t>
            </a:r>
            <a:endParaRPr lang="en-US" sz="6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 algn="ctr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Rappaport, Theodore S. </a:t>
            </a:r>
            <a:r>
              <a:rPr lang="en-US" sz="6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Wireless Communications: Principles and Practice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2nd ed., Prentice Hall PTR, 2009.</a:t>
            </a:r>
          </a:p>
          <a:p>
            <a:pPr marL="0" marR="0" indent="0" algn="ctr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 algn="ctr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Isaksson, M., </a:t>
            </a:r>
            <a:r>
              <a:rPr lang="en-US" sz="6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Wisell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D., </a:t>
            </a:r>
            <a:r>
              <a:rPr lang="en-US" sz="6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Ronnow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D. (2006). A Comparative Analysis of Behavior Models for RF Power. </a:t>
            </a:r>
            <a:r>
              <a:rPr lang="en-US" sz="6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IEEE Transactions on Microwave Theory and Techniques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54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(1), pp. 348-359.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James Clerk Maxwell. 1856. “On Faraday’s lines of force”. Transactions of the Cambridge Philosophical Society, vol. 10 (1856), pp. 27-83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Mooring, Tom. </a:t>
            </a:r>
            <a:r>
              <a:rPr lang="en-US" sz="6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FCC Online Table Of Frequency Allocations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Federal Communications </a:t>
            </a:r>
            <a:r>
              <a:rPr lang="en-US" sz="6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Commision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2020, pp. 5-7, https://transition.fcc.gov/oet/spectrum/table/fcctable.pdf. </a:t>
            </a:r>
            <a:endParaRPr lang="en-US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6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Frequencycheck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Mobile Network Compatibility Search For Unlocked Phones And Devices". </a:t>
            </a:r>
            <a:r>
              <a:rPr lang="en-US" sz="6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Frequencycheck.Com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2020, https://www.frequencycheck.com/. </a:t>
            </a:r>
            <a:endParaRPr lang="en-US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Holmes, Chris. "Cell Phone Networks And Frequencies Explained: 5 Things To Know". </a:t>
            </a:r>
            <a:r>
              <a:rPr lang="en-US" sz="6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Whistleout.Com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2020, https://www.whistleout.com/CellPhones/Guides/cell-phone-networks-and-frequencies-explained. </a:t>
            </a:r>
            <a:endParaRPr lang="en-US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Tektronix. "What Is A Vector Network Analyzer And How Does It Work? | Tektronix". </a:t>
            </a:r>
            <a:r>
              <a:rPr lang="en-US" sz="6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Tek.Com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2020, https://www.tek.com/document/primer/what-vector-network-analyzer-and-how-does-it-work.</a:t>
            </a:r>
            <a:endParaRPr lang="en-US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Tektronix. "What Is A Spectrum Analyzer And Why Do You Need One? | Tektronix". </a:t>
            </a:r>
            <a:r>
              <a:rPr lang="en-US" sz="6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Tek.Com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2020, https://www.tek.com/document/primer/what-spectrum-analyzer-and-why-do-you-need-one.</a:t>
            </a:r>
            <a:endParaRPr lang="en-US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CF274C-CAA1-41C1-A6E8-622890A1A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77">
        <p:fade/>
      </p:transition>
    </mc:Choice>
    <mc:Fallback>
      <p:transition spd="med" advTm="4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447D61-C985-47A9-9806-FC836094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13" y="709302"/>
            <a:ext cx="10403840" cy="780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2193" y="846670"/>
            <a:ext cx="5465395" cy="196003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3415FB-8978-40AA-B675-4452D224D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13" y="8616634"/>
            <a:ext cx="128184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latin typeface="Arial" panose="020B0604020202020204" pitchFamily="34" charset="0"/>
                <a:cs typeface="Times New Roman" panose="02020603050405020304" pitchFamily="18" charset="0"/>
              </a:rPr>
              <a:t>Picture curtesy of https://www.omniinstruments.co.uk/cellular-base-station-generator-monitoring.html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6B95E-AAAC-4712-AA8B-70E1DF8C91E3}"/>
              </a:ext>
            </a:extLst>
          </p:cNvPr>
          <p:cNvSpPr txBox="1"/>
          <p:nvPr/>
        </p:nvSpPr>
        <p:spPr>
          <a:xfrm>
            <a:off x="11496907" y="3947532"/>
            <a:ext cx="43824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rar46@wildcats.unh.edu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53FB2C-A82E-4D28-8455-940F263E9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38">
        <p:fade/>
      </p:transition>
    </mc:Choice>
    <mc:Fallback>
      <p:transition spd="med" advTm="7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8A8B-7B8D-4AFC-AF5C-1B8E6C95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9FC5A04-35AD-4D27-AD5C-D161CAA0D6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615429"/>
              </p:ext>
            </p:extLst>
          </p:nvPr>
        </p:nvGraphicFramePr>
        <p:xfrm>
          <a:off x="596539" y="2054431"/>
          <a:ext cx="15064509" cy="642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E88B7C-6779-4040-8324-866CB6E3D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6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618">
        <p:fade/>
      </p:transition>
    </mc:Choice>
    <mc:Fallback>
      <p:transition spd="med" advTm="15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DF6A8F73-E8DE-4FD1-956F-2CE390387D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300368"/>
              </p:ext>
            </p:extLst>
          </p:nvPr>
        </p:nvGraphicFramePr>
        <p:xfrm>
          <a:off x="596539" y="2054431"/>
          <a:ext cx="7532255" cy="6422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C708008-9985-487A-84AE-AE5262F2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Background Information: Radio Frequency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065DEE4-D093-4F25-ACF3-16652F25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58" y="2648771"/>
            <a:ext cx="8120301" cy="38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A527B6-625E-4363-968D-1A35C1AB3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323">
        <p:fade/>
      </p:transition>
    </mc:Choice>
    <mc:Fallback>
      <p:transition spd="med" advTm="33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3DD8863-4160-42DA-AB7D-167C51FF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Background Information (Cont.): Cellular Frequencies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D069883-8137-4F08-A524-7264AF013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752320"/>
              </p:ext>
            </p:extLst>
          </p:nvPr>
        </p:nvGraphicFramePr>
        <p:xfrm>
          <a:off x="812881" y="2133601"/>
          <a:ext cx="9088357" cy="61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6D63D55-78F1-4046-ABF8-B9FC328A5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1237" y="1884177"/>
            <a:ext cx="6275969" cy="307547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258B3C5-6EA8-491F-A138-9CA4929B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5081360"/>
            <a:ext cx="6275392" cy="30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6DA7A0-BE0F-4FB3-86E7-DCD8A65436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17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171">
        <p:fade/>
      </p:transition>
    </mc:Choice>
    <mc:Fallback>
      <p:transition spd="med" advTm="41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837EFB5-615B-4E4C-AC4D-6C2EC14D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Background Info. (Cont.): Scattering Parameters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94F568E-BDB6-4590-B68B-4C3A6A305B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748455"/>
              </p:ext>
            </p:extLst>
          </p:nvPr>
        </p:nvGraphicFramePr>
        <p:xfrm>
          <a:off x="488026" y="1554691"/>
          <a:ext cx="14631829" cy="60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F770B96-0851-45FE-996F-B2892DBB0D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8449" y="2890272"/>
            <a:ext cx="8359329" cy="336345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12D7C6-EA59-4663-8D34-256CFA2366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5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801">
        <p:fade/>
      </p:transition>
    </mc:Choice>
    <mc:Fallback>
      <p:transition spd="med" advTm="58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CB5E-8D7B-4D7F-A835-9049CA18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8EB9D63-2836-46BB-8323-ED74BC3BF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661897"/>
              </p:ext>
            </p:extLst>
          </p:nvPr>
        </p:nvGraphicFramePr>
        <p:xfrm>
          <a:off x="812800" y="2133600"/>
          <a:ext cx="14631988" cy="603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6698A6-9B54-4978-B7DE-4ED34CE7A6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92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717">
        <p:fade/>
      </p:transition>
    </mc:Choice>
    <mc:Fallback>
      <p:transition spd="med" advTm="27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35C670C-CDC5-406C-947E-4F426D6E54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419624"/>
              </p:ext>
            </p:extLst>
          </p:nvPr>
        </p:nvGraphicFramePr>
        <p:xfrm>
          <a:off x="812881" y="364067"/>
          <a:ext cx="14631827" cy="8575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2834885-22D6-4F03-AD98-33302ADF5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4281" y="520756"/>
            <a:ext cx="2166286" cy="2543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D0C64-2487-480B-A02E-63C0A745C8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4081" y="6105989"/>
            <a:ext cx="30502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CD0120-AB0E-4686-81B8-D3AB9BD59C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455741"/>
            <a:ext cx="2857500" cy="1857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EA0417-C1CE-4348-B7A9-A255089B9A0B}"/>
              </a:ext>
            </a:extLst>
          </p:cNvPr>
          <p:cNvSpPr/>
          <p:nvPr/>
        </p:nvSpPr>
        <p:spPr>
          <a:xfrm>
            <a:off x="5781171" y="224227"/>
            <a:ext cx="39658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Design Process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CD1DDE-58C8-4ECC-BF18-A2AD7D6473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8401" y="955386"/>
            <a:ext cx="7270840" cy="1674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D545E4-47D4-4595-9944-AB6F253CC41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6940304" y="2480977"/>
            <a:ext cx="3819525" cy="3472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489BE1-F1DE-4C37-A225-9DE1D2334B38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2004757" y="2697391"/>
            <a:ext cx="4208780" cy="24860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34F0C3-349D-4AB9-9A0F-608948CAC5DF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4109147" y="2158361"/>
            <a:ext cx="1388614" cy="539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91B195-B9BA-4BE4-ABBD-47770F8F6D48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807029" y="1887269"/>
            <a:ext cx="1043038" cy="593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4B3E04-89D3-45D8-8CD0-3C39377AF2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53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755">
        <p:fade/>
      </p:transition>
    </mc:Choice>
    <mc:Fallback>
      <p:transition spd="med" advTm="60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19FFBC9-C74E-4382-9152-4089FEB7A6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018059"/>
              </p:ext>
            </p:extLst>
          </p:nvPr>
        </p:nvGraphicFramePr>
        <p:xfrm>
          <a:off x="1005384" y="464905"/>
          <a:ext cx="14631829" cy="866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B73A1AC2-4FFF-40FB-8B84-0C42A36A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3474" y="484956"/>
            <a:ext cx="10283162" cy="1524000"/>
          </a:xfrm>
        </p:spPr>
        <p:txBody>
          <a:bodyPr/>
          <a:lstStyle/>
          <a:p>
            <a:r>
              <a:rPr lang="en-US" dirty="0"/>
              <a:t>Measurements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0A58E-AFD5-4276-870E-740F64C09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211" y="1999036"/>
            <a:ext cx="5433358" cy="2853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4658B-6496-4EFE-8212-474C59DC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7992" y="1022684"/>
            <a:ext cx="4239976" cy="317331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1A9EEF8-3491-48F8-A483-61A80311A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86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405">
        <p:fade/>
      </p:transition>
    </mc:Choice>
    <mc:Fallback>
      <p:transition spd="med" advTm="36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7114-1CF7-4A11-B3FF-B09A72E0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399411" cy="1046980"/>
          </a:xfrm>
        </p:spPr>
        <p:txBody>
          <a:bodyPr>
            <a:normAutofit/>
          </a:bodyPr>
          <a:lstStyle/>
          <a:p>
            <a:r>
              <a:rPr lang="en-US" sz="3600" dirty="0"/>
              <a:t>Measured S-Parameter Data vs. ADS Model vs. Datasheet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486E4E-B7EC-43BA-BA53-4846681D0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9586" y="1591615"/>
            <a:ext cx="5622238" cy="3691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5AB618-1032-496D-B67A-416B5DB58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779" y="1494107"/>
            <a:ext cx="5865457" cy="385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BD1207-B3A6-4897-86D5-909C49894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6562" y="1591616"/>
            <a:ext cx="4843100" cy="330101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412CEE1-63D6-4610-B477-446919E76FCC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982" y="4943529"/>
            <a:ext cx="4764098" cy="322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86164-D797-48E3-BD5E-37119E5F70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86" y="5380342"/>
            <a:ext cx="5744566" cy="3717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DAC64-770A-4E01-BB65-9172A2F9D0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4152" y="5282834"/>
            <a:ext cx="5744567" cy="377124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B771A7F-ABFE-4902-8AFF-2E4DAA5D3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9558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1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301">
        <p:fade/>
      </p:transition>
    </mc:Choice>
    <mc:Fallback>
      <p:transition spd="med" advTm="42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|1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H 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H 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11166</TotalTime>
  <Words>986</Words>
  <Application>Microsoft Office PowerPoint</Application>
  <PresentationFormat>Custom</PresentationFormat>
  <Paragraphs>124</Paragraphs>
  <Slides>18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Myriad Pro</vt:lpstr>
      <vt:lpstr>Times New Roman</vt:lpstr>
      <vt:lpstr>Wingdings</vt:lpstr>
      <vt:lpstr>Office Theme</vt:lpstr>
      <vt:lpstr>Custom Design</vt:lpstr>
      <vt:lpstr>Radio Frequency Power Amplifier for Cellular Signal Application</vt:lpstr>
      <vt:lpstr>Overview</vt:lpstr>
      <vt:lpstr>Background Information: Radio Frequency</vt:lpstr>
      <vt:lpstr>Background Information (Cont.): Cellular Frequencies</vt:lpstr>
      <vt:lpstr>Background Info. (Cont.): Scattering Parameters</vt:lpstr>
      <vt:lpstr>Objectives</vt:lpstr>
      <vt:lpstr>PowerPoint Presentation</vt:lpstr>
      <vt:lpstr>Measurements</vt:lpstr>
      <vt:lpstr>Measured S-Parameter Data vs. ADS Model vs. Datasheet</vt:lpstr>
      <vt:lpstr>Measured Complete System S-Parameter Data vs. ADS Model</vt:lpstr>
      <vt:lpstr>Measured Data with Frequency Markers</vt:lpstr>
      <vt:lpstr>Power Output: ADS Model vs. QPA2237 Datasheet</vt:lpstr>
      <vt:lpstr>Measured QPA2237 Power Output: Large Signal Gain</vt:lpstr>
      <vt:lpstr>Power Saturation and Efficiency</vt:lpstr>
      <vt:lpstr>Conclusions</vt:lpstr>
      <vt:lpstr>Acknowledgements</vt:lpstr>
      <vt:lpstr>References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Frequency Power Amplifier for Cellular Signal Application</dc:title>
  <dc:creator>Russell Anderson</dc:creator>
  <cp:lastModifiedBy>Russell Anderson</cp:lastModifiedBy>
  <cp:revision>33</cp:revision>
  <dcterms:created xsi:type="dcterms:W3CDTF">2020-04-21T02:56:04Z</dcterms:created>
  <dcterms:modified xsi:type="dcterms:W3CDTF">2020-05-07T21:04:49Z</dcterms:modified>
</cp:coreProperties>
</file>