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2"/>
  </p:notesMasterIdLst>
  <p:sldIdLst>
    <p:sldId id="256" r:id="rId2"/>
    <p:sldId id="257" r:id="rId3"/>
    <p:sldId id="265" r:id="rId4"/>
    <p:sldId id="266" r:id="rId5"/>
    <p:sldId id="259" r:id="rId6"/>
    <p:sldId id="260" r:id="rId7"/>
    <p:sldId id="261" r:id="rId8"/>
    <p:sldId id="267" r:id="rId9"/>
    <p:sldId id="263" r:id="rId10"/>
    <p:sldId id="264"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E46E60"/>
    <a:srgbClr val="EBBA63"/>
    <a:srgbClr val="E29E23"/>
    <a:srgbClr val="FFD653"/>
    <a:srgbClr val="E46354"/>
    <a:srgbClr val="FF603B"/>
    <a:srgbClr val="8EA9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835BFA-9BF3-42C8-AA2E-10856D67C80C}" v="120" dt="2020-05-01T18:39:49.4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85" autoAdjust="0"/>
    <p:restoredTop sz="82598" autoAdjust="0"/>
  </p:normalViewPr>
  <p:slideViewPr>
    <p:cSldViewPr snapToGrid="0" showGuides="1">
      <p:cViewPr>
        <p:scale>
          <a:sx n="62" d="100"/>
          <a:sy n="62" d="100"/>
        </p:scale>
        <p:origin x="67" y="168"/>
      </p:cViewPr>
      <p:guideLst>
        <p:guide orient="horz" pos="2160"/>
        <p:guide pos="3840"/>
      </p:guideLst>
    </p:cSldViewPr>
  </p:slideViewPr>
  <p:outlineViewPr>
    <p:cViewPr>
      <p:scale>
        <a:sx n="33" d="100"/>
        <a:sy n="33" d="100"/>
      </p:scale>
      <p:origin x="0" y="0"/>
    </p:cViewPr>
  </p:outlineViewPr>
  <p:notesTextViewPr>
    <p:cViewPr>
      <p:scale>
        <a:sx n="1" d="1"/>
        <a:sy n="1" d="1"/>
      </p:scale>
      <p:origin x="0" y="-451"/>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jamin Hodsdon" userId="57e116c6847c559b" providerId="LiveId" clId="{B8835BFA-9BF3-42C8-AA2E-10856D67C80C}"/>
    <pc:docChg chg="undo custSel addSld delSld modSld sldOrd">
      <pc:chgData name="Benjamin Hodsdon" userId="57e116c6847c559b" providerId="LiveId" clId="{B8835BFA-9BF3-42C8-AA2E-10856D67C80C}" dt="2020-05-01T18:39:49.427" v="9198"/>
      <pc:docMkLst>
        <pc:docMk/>
      </pc:docMkLst>
      <pc:sldChg chg="addSp delSp modSp mod modNotesTx">
        <pc:chgData name="Benjamin Hodsdon" userId="57e116c6847c559b" providerId="LiveId" clId="{B8835BFA-9BF3-42C8-AA2E-10856D67C80C}" dt="2020-05-01T17:52:38.438" v="8021"/>
        <pc:sldMkLst>
          <pc:docMk/>
          <pc:sldMk cId="3036929989" sldId="256"/>
        </pc:sldMkLst>
        <pc:spChg chg="mod">
          <ac:chgData name="Benjamin Hodsdon" userId="57e116c6847c559b" providerId="LiveId" clId="{B8835BFA-9BF3-42C8-AA2E-10856D67C80C}" dt="2020-04-29T17:43:05.949" v="21" actId="122"/>
          <ac:spMkLst>
            <pc:docMk/>
            <pc:sldMk cId="3036929989" sldId="256"/>
            <ac:spMk id="2" creationId="{1141B81A-266C-4D84-A912-8A6922140493}"/>
          </ac:spMkLst>
        </pc:spChg>
        <pc:spChg chg="mod">
          <ac:chgData name="Benjamin Hodsdon" userId="57e116c6847c559b" providerId="LiveId" clId="{B8835BFA-9BF3-42C8-AA2E-10856D67C80C}" dt="2020-04-29T17:43:14.729" v="22" actId="122"/>
          <ac:spMkLst>
            <pc:docMk/>
            <pc:sldMk cId="3036929989" sldId="256"/>
            <ac:spMk id="3" creationId="{29DE310C-59BF-4898-AB80-D14EC8BE39BD}"/>
          </ac:spMkLst>
        </pc:spChg>
        <pc:spChg chg="del">
          <ac:chgData name="Benjamin Hodsdon" userId="57e116c6847c559b" providerId="LiveId" clId="{B8835BFA-9BF3-42C8-AA2E-10856D67C80C}" dt="2020-04-29T17:40:48.778" v="14" actId="478"/>
          <ac:spMkLst>
            <pc:docMk/>
            <pc:sldMk cId="3036929989" sldId="256"/>
            <ac:spMk id="4" creationId="{C0850DE8-91E7-4543-AE4D-E02E9686B634}"/>
          </ac:spMkLst>
        </pc:spChg>
        <pc:picChg chg="add mod">
          <ac:chgData name="Benjamin Hodsdon" userId="57e116c6847c559b" providerId="LiveId" clId="{B8835BFA-9BF3-42C8-AA2E-10856D67C80C}" dt="2020-05-01T17:52:38.438" v="8021"/>
          <ac:picMkLst>
            <pc:docMk/>
            <pc:sldMk cId="3036929989" sldId="256"/>
            <ac:picMk id="4" creationId="{1E01EF6F-2A3F-4051-A722-51A984242BEE}"/>
          </ac:picMkLst>
        </pc:picChg>
      </pc:sldChg>
      <pc:sldChg chg="addSp delSp modSp mod modTransition modAnim modNotesTx">
        <pc:chgData name="Benjamin Hodsdon" userId="57e116c6847c559b" providerId="LiveId" clId="{B8835BFA-9BF3-42C8-AA2E-10856D67C80C}" dt="2020-05-01T18:04:14.436" v="8127"/>
        <pc:sldMkLst>
          <pc:docMk/>
          <pc:sldMk cId="2980965748" sldId="257"/>
        </pc:sldMkLst>
        <pc:spChg chg="mod">
          <ac:chgData name="Benjamin Hodsdon" userId="57e116c6847c559b" providerId="LiveId" clId="{B8835BFA-9BF3-42C8-AA2E-10856D67C80C}" dt="2020-04-30T15:56:45.510" v="1413" actId="255"/>
          <ac:spMkLst>
            <pc:docMk/>
            <pc:sldMk cId="2980965748" sldId="257"/>
            <ac:spMk id="2" creationId="{5EF16B60-B74B-4CC9-8E16-4928D67DF575}"/>
          </ac:spMkLst>
        </pc:spChg>
        <pc:spChg chg="add del mod">
          <ac:chgData name="Benjamin Hodsdon" userId="57e116c6847c559b" providerId="LiveId" clId="{B8835BFA-9BF3-42C8-AA2E-10856D67C80C}" dt="2020-04-29T17:51:15.613" v="64" actId="14100"/>
          <ac:spMkLst>
            <pc:docMk/>
            <pc:sldMk cId="2980965748" sldId="257"/>
            <ac:spMk id="3" creationId="{85EADAE6-F4B7-4A30-8A84-C268DFF293E5}"/>
          </ac:spMkLst>
        </pc:spChg>
        <pc:spChg chg="add mod ord">
          <ac:chgData name="Benjamin Hodsdon" userId="57e116c6847c559b" providerId="LiveId" clId="{B8835BFA-9BF3-42C8-AA2E-10856D67C80C}" dt="2020-04-30T16:02:57.977" v="1446" actId="207"/>
          <ac:spMkLst>
            <pc:docMk/>
            <pc:sldMk cId="2980965748" sldId="257"/>
            <ac:spMk id="5" creationId="{89F7899D-008E-4F5A-BE65-2EFE2904644C}"/>
          </ac:spMkLst>
        </pc:spChg>
        <pc:spChg chg="add del mod">
          <ac:chgData name="Benjamin Hodsdon" userId="57e116c6847c559b" providerId="LiveId" clId="{B8835BFA-9BF3-42C8-AA2E-10856D67C80C}" dt="2020-04-29T17:43:54.622" v="24" actId="478"/>
          <ac:spMkLst>
            <pc:docMk/>
            <pc:sldMk cId="2980965748" sldId="257"/>
            <ac:spMk id="5" creationId="{C14FAA9E-0583-4271-874F-730F11634274}"/>
          </ac:spMkLst>
        </pc:spChg>
        <pc:spChg chg="del mod">
          <ac:chgData name="Benjamin Hodsdon" userId="57e116c6847c559b" providerId="LiveId" clId="{B8835BFA-9BF3-42C8-AA2E-10856D67C80C}" dt="2020-04-29T17:51:55.645" v="65" actId="478"/>
          <ac:spMkLst>
            <pc:docMk/>
            <pc:sldMk cId="2980965748" sldId="257"/>
            <ac:spMk id="8" creationId="{CDB0FA8A-AC52-4CC4-A861-05D3BC4F4B1A}"/>
          </ac:spMkLst>
        </pc:spChg>
        <pc:picChg chg="add mod">
          <ac:chgData name="Benjamin Hodsdon" userId="57e116c6847c559b" providerId="LiveId" clId="{B8835BFA-9BF3-42C8-AA2E-10856D67C80C}" dt="2020-04-30T15:57:29.815" v="1417" actId="1076"/>
          <ac:picMkLst>
            <pc:docMk/>
            <pc:sldMk cId="2980965748" sldId="257"/>
            <ac:picMk id="4" creationId="{77A731DF-94C2-4E74-96C7-ECBD0FBBA157}"/>
          </ac:picMkLst>
        </pc:picChg>
        <pc:picChg chg="add del mod">
          <ac:chgData name="Benjamin Hodsdon" userId="57e116c6847c559b" providerId="LiveId" clId="{B8835BFA-9BF3-42C8-AA2E-10856D67C80C}" dt="2020-05-01T18:01:19.705" v="8082"/>
          <ac:picMkLst>
            <pc:docMk/>
            <pc:sldMk cId="2980965748" sldId="257"/>
            <ac:picMk id="6" creationId="{CBDE7AAE-9F6F-4D7A-8AA4-7A77F0F8FCD1}"/>
          </ac:picMkLst>
        </pc:picChg>
        <pc:picChg chg="add del mod">
          <ac:chgData name="Benjamin Hodsdon" userId="57e116c6847c559b" providerId="LiveId" clId="{B8835BFA-9BF3-42C8-AA2E-10856D67C80C}" dt="2020-05-01T18:03:12.543" v="8126"/>
          <ac:picMkLst>
            <pc:docMk/>
            <pc:sldMk cId="2980965748" sldId="257"/>
            <ac:picMk id="7" creationId="{85EF294E-8010-49B7-8B51-FC2B5C001439}"/>
          </ac:picMkLst>
        </pc:picChg>
        <pc:picChg chg="add mod">
          <ac:chgData name="Benjamin Hodsdon" userId="57e116c6847c559b" providerId="LiveId" clId="{B8835BFA-9BF3-42C8-AA2E-10856D67C80C}" dt="2020-05-01T18:04:14.436" v="8127"/>
          <ac:picMkLst>
            <pc:docMk/>
            <pc:sldMk cId="2980965748" sldId="257"/>
            <ac:picMk id="8" creationId="{64F05152-B509-4F50-B604-9FA7C6EA4FE0}"/>
          </ac:picMkLst>
        </pc:picChg>
      </pc:sldChg>
      <pc:sldChg chg="delSp del delDesignElem">
        <pc:chgData name="Benjamin Hodsdon" userId="57e116c6847c559b" providerId="LiveId" clId="{B8835BFA-9BF3-42C8-AA2E-10856D67C80C}" dt="2020-04-29T17:57:16.111" v="99" actId="47"/>
        <pc:sldMkLst>
          <pc:docMk/>
          <pc:sldMk cId="283639532" sldId="258"/>
        </pc:sldMkLst>
        <pc:spChg chg="del">
          <ac:chgData name="Benjamin Hodsdon" userId="57e116c6847c559b" providerId="LiveId" clId="{B8835BFA-9BF3-42C8-AA2E-10856D67C80C}" dt="2020-04-29T17:37:06.421" v="3"/>
          <ac:spMkLst>
            <pc:docMk/>
            <pc:sldMk cId="283639532" sldId="258"/>
            <ac:spMk id="47" creationId="{9D3A9E89-033E-4C4A-8C41-416DABFFD307}"/>
          </ac:spMkLst>
        </pc:spChg>
        <pc:spChg chg="del">
          <ac:chgData name="Benjamin Hodsdon" userId="57e116c6847c559b" providerId="LiveId" clId="{B8835BFA-9BF3-42C8-AA2E-10856D67C80C}" dt="2020-04-29T17:37:06.421" v="3"/>
          <ac:spMkLst>
            <pc:docMk/>
            <pc:sldMk cId="283639532" sldId="258"/>
            <ac:spMk id="48" creationId="{78907291-9D6D-4740-81DB-441477BCA279}"/>
          </ac:spMkLst>
        </pc:spChg>
        <pc:spChg chg="del">
          <ac:chgData name="Benjamin Hodsdon" userId="57e116c6847c559b" providerId="LiveId" clId="{B8835BFA-9BF3-42C8-AA2E-10856D67C80C}" dt="2020-04-29T17:37:06.421" v="3"/>
          <ac:spMkLst>
            <pc:docMk/>
            <pc:sldMk cId="283639532" sldId="258"/>
            <ac:spMk id="49" creationId="{86293361-111E-427D-8E5B-256944AC8395}"/>
          </ac:spMkLst>
        </pc:spChg>
        <pc:grpChg chg="del">
          <ac:chgData name="Benjamin Hodsdon" userId="57e116c6847c559b" providerId="LiveId" clId="{B8835BFA-9BF3-42C8-AA2E-10856D67C80C}" dt="2020-04-29T17:37:06.421" v="3"/>
          <ac:grpSpMkLst>
            <pc:docMk/>
            <pc:sldMk cId="283639532" sldId="258"/>
            <ac:grpSpMk id="26" creationId="{A41D73DD-160B-4885-A9CF-94EADD70D421}"/>
          </ac:grpSpMkLst>
        </pc:grpChg>
      </pc:sldChg>
      <pc:sldChg chg="addSp delSp modSp mod modTransition modAnim modNotesTx">
        <pc:chgData name="Benjamin Hodsdon" userId="57e116c6847c559b" providerId="LiveId" clId="{B8835BFA-9BF3-42C8-AA2E-10856D67C80C}" dt="2020-05-01T18:13:58.294" v="8142"/>
        <pc:sldMkLst>
          <pc:docMk/>
          <pc:sldMk cId="122267913" sldId="259"/>
        </pc:sldMkLst>
        <pc:spChg chg="mod">
          <ac:chgData name="Benjamin Hodsdon" userId="57e116c6847c559b" providerId="LiveId" clId="{B8835BFA-9BF3-42C8-AA2E-10856D67C80C}" dt="2020-04-30T16:01:43.899" v="1441" actId="1076"/>
          <ac:spMkLst>
            <pc:docMk/>
            <pc:sldMk cId="122267913" sldId="259"/>
            <ac:spMk id="2" creationId="{1EABD406-770E-4C74-AEA3-578F127F0E41}"/>
          </ac:spMkLst>
        </pc:spChg>
        <pc:spChg chg="del">
          <ac:chgData name="Benjamin Hodsdon" userId="57e116c6847c559b" providerId="LiveId" clId="{B8835BFA-9BF3-42C8-AA2E-10856D67C80C}" dt="2020-04-29T18:14:30.630" v="288" actId="478"/>
          <ac:spMkLst>
            <pc:docMk/>
            <pc:sldMk cId="122267913" sldId="259"/>
            <ac:spMk id="3" creationId="{842C99E9-51DB-4A9A-85D0-75929EEA9A28}"/>
          </ac:spMkLst>
        </pc:spChg>
        <pc:spChg chg="add del mod">
          <ac:chgData name="Benjamin Hodsdon" userId="57e116c6847c559b" providerId="LiveId" clId="{B8835BFA-9BF3-42C8-AA2E-10856D67C80C}" dt="2020-04-29T18:08:45.568" v="240" actId="478"/>
          <ac:spMkLst>
            <pc:docMk/>
            <pc:sldMk cId="122267913" sldId="259"/>
            <ac:spMk id="6" creationId="{0BF36058-216C-48F4-99C3-EB8DF9D1455F}"/>
          </ac:spMkLst>
        </pc:spChg>
        <pc:spChg chg="add mod">
          <ac:chgData name="Benjamin Hodsdon" userId="57e116c6847c559b" providerId="LiveId" clId="{B8835BFA-9BF3-42C8-AA2E-10856D67C80C}" dt="2020-04-30T15:49:51.360" v="1251" actId="1076"/>
          <ac:spMkLst>
            <pc:docMk/>
            <pc:sldMk cId="122267913" sldId="259"/>
            <ac:spMk id="11" creationId="{2C86B090-99BB-4D3C-B04F-73DD3BE9FF96}"/>
          </ac:spMkLst>
        </pc:spChg>
        <pc:spChg chg="add del mod">
          <ac:chgData name="Benjamin Hodsdon" userId="57e116c6847c559b" providerId="LiveId" clId="{B8835BFA-9BF3-42C8-AA2E-10856D67C80C}" dt="2020-04-29T18:13:26.759" v="274" actId="478"/>
          <ac:spMkLst>
            <pc:docMk/>
            <pc:sldMk cId="122267913" sldId="259"/>
            <ac:spMk id="12" creationId="{AD5A9962-8B42-4199-84D0-91A27427EE8C}"/>
          </ac:spMkLst>
        </pc:spChg>
        <pc:spChg chg="add del mod">
          <ac:chgData name="Benjamin Hodsdon" userId="57e116c6847c559b" providerId="LiveId" clId="{B8835BFA-9BF3-42C8-AA2E-10856D67C80C}" dt="2020-04-29T18:13:28.782" v="275" actId="478"/>
          <ac:spMkLst>
            <pc:docMk/>
            <pc:sldMk cId="122267913" sldId="259"/>
            <ac:spMk id="13" creationId="{B4DF4D75-F3F8-4D8F-9CD8-3B61B0AE75C3}"/>
          </ac:spMkLst>
        </pc:spChg>
        <pc:spChg chg="add mod">
          <ac:chgData name="Benjamin Hodsdon" userId="57e116c6847c559b" providerId="LiveId" clId="{B8835BFA-9BF3-42C8-AA2E-10856D67C80C}" dt="2020-04-30T15:50:13.749" v="1255" actId="1076"/>
          <ac:spMkLst>
            <pc:docMk/>
            <pc:sldMk cId="122267913" sldId="259"/>
            <ac:spMk id="14" creationId="{368EE4BB-D210-4668-A879-C35CCB61C7C6}"/>
          </ac:spMkLst>
        </pc:spChg>
        <pc:spChg chg="add mod">
          <ac:chgData name="Benjamin Hodsdon" userId="57e116c6847c559b" providerId="LiveId" clId="{B8835BFA-9BF3-42C8-AA2E-10856D67C80C}" dt="2020-04-30T15:50:25.264" v="1257" actId="14100"/>
          <ac:spMkLst>
            <pc:docMk/>
            <pc:sldMk cId="122267913" sldId="259"/>
            <ac:spMk id="15" creationId="{2691ECC4-5AF8-4CE1-BDAF-6696BC40852E}"/>
          </ac:spMkLst>
        </pc:spChg>
        <pc:spChg chg="add del mod">
          <ac:chgData name="Benjamin Hodsdon" userId="57e116c6847c559b" providerId="LiveId" clId="{B8835BFA-9BF3-42C8-AA2E-10856D67C80C}" dt="2020-04-29T18:14:33.752" v="289" actId="478"/>
          <ac:spMkLst>
            <pc:docMk/>
            <pc:sldMk cId="122267913" sldId="259"/>
            <ac:spMk id="17" creationId="{36735301-6B33-4509-9DF2-817E5171ED25}"/>
          </ac:spMkLst>
        </pc:spChg>
        <pc:spChg chg="add mod ord">
          <ac:chgData name="Benjamin Hodsdon" userId="57e116c6847c559b" providerId="LiveId" clId="{B8835BFA-9BF3-42C8-AA2E-10856D67C80C}" dt="2020-04-29T18:18:01.641" v="324" actId="1076"/>
          <ac:spMkLst>
            <pc:docMk/>
            <pc:sldMk cId="122267913" sldId="259"/>
            <ac:spMk id="18" creationId="{A1553898-8574-4819-B82E-D46813CA607F}"/>
          </ac:spMkLst>
        </pc:spChg>
        <pc:spChg chg="add del mod">
          <ac:chgData name="Benjamin Hodsdon" userId="57e116c6847c559b" providerId="LiveId" clId="{B8835BFA-9BF3-42C8-AA2E-10856D67C80C}" dt="2020-04-29T18:20:05.990" v="380"/>
          <ac:spMkLst>
            <pc:docMk/>
            <pc:sldMk cId="122267913" sldId="259"/>
            <ac:spMk id="19" creationId="{774D71F5-15A5-4F37-8F12-E28701AF5FEF}"/>
          </ac:spMkLst>
        </pc:spChg>
        <pc:spChg chg="add mod">
          <ac:chgData name="Benjamin Hodsdon" userId="57e116c6847c559b" providerId="LiveId" clId="{B8835BFA-9BF3-42C8-AA2E-10856D67C80C}" dt="2020-04-29T18:20:04.621" v="378" actId="1076"/>
          <ac:spMkLst>
            <pc:docMk/>
            <pc:sldMk cId="122267913" sldId="259"/>
            <ac:spMk id="20" creationId="{14371A17-81E6-419D-BF61-56490CD94936}"/>
          </ac:spMkLst>
        </pc:spChg>
        <pc:spChg chg="add mod">
          <ac:chgData name="Benjamin Hodsdon" userId="57e116c6847c559b" providerId="LiveId" clId="{B8835BFA-9BF3-42C8-AA2E-10856D67C80C}" dt="2020-04-29T18:21:14.241" v="429" actId="1076"/>
          <ac:spMkLst>
            <pc:docMk/>
            <pc:sldMk cId="122267913" sldId="259"/>
            <ac:spMk id="21" creationId="{5681DDE3-B099-4799-9018-42E94D0FE0DA}"/>
          </ac:spMkLst>
        </pc:spChg>
        <pc:graphicFrameChg chg="add del mod">
          <ac:chgData name="Benjamin Hodsdon" userId="57e116c6847c559b" providerId="LiveId" clId="{B8835BFA-9BF3-42C8-AA2E-10856D67C80C}" dt="2020-04-29T18:08:33.979" v="237" actId="478"/>
          <ac:graphicFrameMkLst>
            <pc:docMk/>
            <pc:sldMk cId="122267913" sldId="259"/>
            <ac:graphicFrameMk id="5" creationId="{AFBF3EF6-B610-47BD-89D0-BE184494D901}"/>
          </ac:graphicFrameMkLst>
        </pc:graphicFrameChg>
        <pc:picChg chg="add del mod">
          <ac:chgData name="Benjamin Hodsdon" userId="57e116c6847c559b" providerId="LiveId" clId="{B8835BFA-9BF3-42C8-AA2E-10856D67C80C}" dt="2020-05-01T18:11:05.465" v="8133"/>
          <ac:picMkLst>
            <pc:docMk/>
            <pc:sldMk cId="122267913" sldId="259"/>
            <ac:picMk id="3" creationId="{1FA28204-51AF-4080-A83F-AF8523F4247A}"/>
          </ac:picMkLst>
        </pc:picChg>
        <pc:picChg chg="mod">
          <ac:chgData name="Benjamin Hodsdon" userId="57e116c6847c559b" providerId="LiveId" clId="{B8835BFA-9BF3-42C8-AA2E-10856D67C80C}" dt="2020-04-30T15:49:33.121" v="1247" actId="1076"/>
          <ac:picMkLst>
            <pc:docMk/>
            <pc:sldMk cId="122267913" sldId="259"/>
            <ac:picMk id="4" creationId="{D7AFA24E-CE86-4262-8655-52FF68F2376D}"/>
          </ac:picMkLst>
        </pc:picChg>
        <pc:picChg chg="add del mod">
          <ac:chgData name="Benjamin Hodsdon" userId="57e116c6847c559b" providerId="LiveId" clId="{B8835BFA-9BF3-42C8-AA2E-10856D67C80C}" dt="2020-05-01T18:11:42.883" v="8135"/>
          <ac:picMkLst>
            <pc:docMk/>
            <pc:sldMk cId="122267913" sldId="259"/>
            <ac:picMk id="5" creationId="{70D4BFA7-FB14-4B94-944B-CD813AEB276D}"/>
          </ac:picMkLst>
        </pc:picChg>
        <pc:picChg chg="add del mod">
          <ac:chgData name="Benjamin Hodsdon" userId="57e116c6847c559b" providerId="LiveId" clId="{B8835BFA-9BF3-42C8-AA2E-10856D67C80C}" dt="2020-05-01T18:11:59.868" v="8137"/>
          <ac:picMkLst>
            <pc:docMk/>
            <pc:sldMk cId="122267913" sldId="259"/>
            <ac:picMk id="6" creationId="{B3C49449-F32B-43C2-AFCD-6C3C6B2F3ABE}"/>
          </ac:picMkLst>
        </pc:picChg>
        <pc:picChg chg="add mod">
          <ac:chgData name="Benjamin Hodsdon" userId="57e116c6847c559b" providerId="LiveId" clId="{B8835BFA-9BF3-42C8-AA2E-10856D67C80C}" dt="2020-04-29T18:15:20.241" v="293" actId="1076"/>
          <ac:picMkLst>
            <pc:docMk/>
            <pc:sldMk cId="122267913" sldId="259"/>
            <ac:picMk id="7" creationId="{2EEF2CC8-0BBF-4E09-93D8-3D1A8CAD1A68}"/>
          </ac:picMkLst>
        </pc:picChg>
        <pc:picChg chg="add del mod">
          <ac:chgData name="Benjamin Hodsdon" userId="57e116c6847c559b" providerId="LiveId" clId="{B8835BFA-9BF3-42C8-AA2E-10856D67C80C}" dt="2020-05-01T18:12:41.965" v="8139"/>
          <ac:picMkLst>
            <pc:docMk/>
            <pc:sldMk cId="122267913" sldId="259"/>
            <ac:picMk id="8" creationId="{7D3EC373-BEA4-46D5-AB82-E6A938769330}"/>
          </ac:picMkLst>
        </pc:picChg>
        <pc:picChg chg="add del mod">
          <ac:chgData name="Benjamin Hodsdon" userId="57e116c6847c559b" providerId="LiveId" clId="{B8835BFA-9BF3-42C8-AA2E-10856D67C80C}" dt="2020-05-01T18:12:55.685" v="8141"/>
          <ac:picMkLst>
            <pc:docMk/>
            <pc:sldMk cId="122267913" sldId="259"/>
            <ac:picMk id="9" creationId="{6A7FC8DF-380E-48C3-A2D2-41308E86BD2C}"/>
          </ac:picMkLst>
        </pc:picChg>
        <pc:picChg chg="add mod">
          <ac:chgData name="Benjamin Hodsdon" userId="57e116c6847c559b" providerId="LiveId" clId="{B8835BFA-9BF3-42C8-AA2E-10856D67C80C}" dt="2020-05-01T18:13:58.294" v="8142"/>
          <ac:picMkLst>
            <pc:docMk/>
            <pc:sldMk cId="122267913" sldId="259"/>
            <ac:picMk id="10" creationId="{AE42C0B5-355C-403B-8EBD-C185E4092932}"/>
          </ac:picMkLst>
        </pc:picChg>
        <pc:cxnChg chg="add del mod">
          <ac:chgData name="Benjamin Hodsdon" userId="57e116c6847c559b" providerId="LiveId" clId="{B8835BFA-9BF3-42C8-AA2E-10856D67C80C}" dt="2020-04-29T18:10:18.719" v="249" actId="478"/>
          <ac:cxnSpMkLst>
            <pc:docMk/>
            <pc:sldMk cId="122267913" sldId="259"/>
            <ac:cxnSpMk id="9" creationId="{4BDF83A4-7F11-46B0-AB3E-6348E08287EE}"/>
          </ac:cxnSpMkLst>
        </pc:cxnChg>
      </pc:sldChg>
      <pc:sldChg chg="addSp delSp modSp mod modTransition modAnim modNotesTx">
        <pc:chgData name="Benjamin Hodsdon" userId="57e116c6847c559b" providerId="LiveId" clId="{B8835BFA-9BF3-42C8-AA2E-10856D67C80C}" dt="2020-05-01T18:17:58.702" v="8146"/>
        <pc:sldMkLst>
          <pc:docMk/>
          <pc:sldMk cId="4046660345" sldId="260"/>
        </pc:sldMkLst>
        <pc:spChg chg="mod">
          <ac:chgData name="Benjamin Hodsdon" userId="57e116c6847c559b" providerId="LiveId" clId="{B8835BFA-9BF3-42C8-AA2E-10856D67C80C}" dt="2020-04-30T18:03:23.138" v="1498" actId="1076"/>
          <ac:spMkLst>
            <pc:docMk/>
            <pc:sldMk cId="4046660345" sldId="260"/>
            <ac:spMk id="4" creationId="{42711CD9-B838-430B-ADE0-5BAF4CC6B556}"/>
          </ac:spMkLst>
        </pc:spChg>
        <pc:spChg chg="del">
          <ac:chgData name="Benjamin Hodsdon" userId="57e116c6847c559b" providerId="LiveId" clId="{B8835BFA-9BF3-42C8-AA2E-10856D67C80C}" dt="2020-04-30T18:00:18.088" v="1490" actId="478"/>
          <ac:spMkLst>
            <pc:docMk/>
            <pc:sldMk cId="4046660345" sldId="260"/>
            <ac:spMk id="5" creationId="{294A0B43-88AC-427D-93BC-666DD410F66B}"/>
          </ac:spMkLst>
        </pc:spChg>
        <pc:spChg chg="add del mod">
          <ac:chgData name="Benjamin Hodsdon" userId="57e116c6847c559b" providerId="LiveId" clId="{B8835BFA-9BF3-42C8-AA2E-10856D67C80C}" dt="2020-04-30T18:00:21.251" v="1491" actId="478"/>
          <ac:spMkLst>
            <pc:docMk/>
            <pc:sldMk cId="4046660345" sldId="260"/>
            <ac:spMk id="6" creationId="{2B5AEE16-986F-45FC-8F9C-4247192534E3}"/>
          </ac:spMkLst>
        </pc:spChg>
        <pc:picChg chg="add del mod">
          <ac:chgData name="Benjamin Hodsdon" userId="57e116c6847c559b" providerId="LiveId" clId="{B8835BFA-9BF3-42C8-AA2E-10856D67C80C}" dt="2020-05-01T18:17:15.756" v="8145"/>
          <ac:picMkLst>
            <pc:docMk/>
            <pc:sldMk cId="4046660345" sldId="260"/>
            <ac:picMk id="2" creationId="{4FD9EBF9-A91B-48C0-AD30-03B701A13DD4}"/>
          </ac:picMkLst>
        </pc:picChg>
        <pc:picChg chg="add del mod">
          <ac:chgData name="Benjamin Hodsdon" userId="57e116c6847c559b" providerId="LiveId" clId="{B8835BFA-9BF3-42C8-AA2E-10856D67C80C}" dt="2020-04-30T18:00:22.840" v="1492" actId="478"/>
          <ac:picMkLst>
            <pc:docMk/>
            <pc:sldMk cId="4046660345" sldId="260"/>
            <ac:picMk id="2" creationId="{7D81DA2B-5CA5-4D48-9738-75635ED0C182}"/>
          </ac:picMkLst>
        </pc:picChg>
        <pc:picChg chg="add mod">
          <ac:chgData name="Benjamin Hodsdon" userId="57e116c6847c559b" providerId="LiveId" clId="{B8835BFA-9BF3-42C8-AA2E-10856D67C80C}" dt="2020-05-01T18:17:58.702" v="8146"/>
          <ac:picMkLst>
            <pc:docMk/>
            <pc:sldMk cId="4046660345" sldId="260"/>
            <ac:picMk id="3" creationId="{12B6237D-A862-4CE5-A28A-3432E0B9445D}"/>
          </ac:picMkLst>
        </pc:picChg>
        <pc:picChg chg="add mod">
          <ac:chgData name="Benjamin Hodsdon" userId="57e116c6847c559b" providerId="LiveId" clId="{B8835BFA-9BF3-42C8-AA2E-10856D67C80C}" dt="2020-04-30T18:03:34.917" v="1499" actId="1076"/>
          <ac:picMkLst>
            <pc:docMk/>
            <pc:sldMk cId="4046660345" sldId="260"/>
            <ac:picMk id="7" creationId="{06DF9BA4-7842-434B-AA74-76B7F3057C61}"/>
          </ac:picMkLst>
        </pc:picChg>
        <pc:picChg chg="add mod">
          <ac:chgData name="Benjamin Hodsdon" userId="57e116c6847c559b" providerId="LiveId" clId="{B8835BFA-9BF3-42C8-AA2E-10856D67C80C}" dt="2020-04-30T18:04:29.688" v="1502" actId="1076"/>
          <ac:picMkLst>
            <pc:docMk/>
            <pc:sldMk cId="4046660345" sldId="260"/>
            <ac:picMk id="8" creationId="{EE3BA44E-C41E-4544-99DC-1BDDA59DF07D}"/>
          </ac:picMkLst>
        </pc:picChg>
      </pc:sldChg>
      <pc:sldChg chg="addSp delSp modSp mod modTransition modAnim modNotesTx">
        <pc:chgData name="Benjamin Hodsdon" userId="57e116c6847c559b" providerId="LiveId" clId="{B8835BFA-9BF3-42C8-AA2E-10856D67C80C}" dt="2020-05-01T18:29:07.760" v="8656"/>
        <pc:sldMkLst>
          <pc:docMk/>
          <pc:sldMk cId="640871839" sldId="261"/>
        </pc:sldMkLst>
        <pc:spChg chg="mod">
          <ac:chgData name="Benjamin Hodsdon" userId="57e116c6847c559b" providerId="LiveId" clId="{B8835BFA-9BF3-42C8-AA2E-10856D67C80C}" dt="2020-04-30T16:01:24.565" v="1438" actId="1076"/>
          <ac:spMkLst>
            <pc:docMk/>
            <pc:sldMk cId="640871839" sldId="261"/>
            <ac:spMk id="4" creationId="{F6C33CCC-6530-488D-A23B-3CAB750B4038}"/>
          </ac:spMkLst>
        </pc:spChg>
        <pc:spChg chg="add mod">
          <ac:chgData name="Benjamin Hodsdon" userId="57e116c6847c559b" providerId="LiveId" clId="{B8835BFA-9BF3-42C8-AA2E-10856D67C80C}" dt="2020-04-30T15:53:04.803" v="1279" actId="1076"/>
          <ac:spMkLst>
            <pc:docMk/>
            <pc:sldMk cId="640871839" sldId="261"/>
            <ac:spMk id="5" creationId="{7C617F11-4E4A-493B-837E-30ACD6907094}"/>
          </ac:spMkLst>
        </pc:spChg>
        <pc:spChg chg="del mod">
          <ac:chgData name="Benjamin Hodsdon" userId="57e116c6847c559b" providerId="LiveId" clId="{B8835BFA-9BF3-42C8-AA2E-10856D67C80C}" dt="2020-04-29T18:30:54.537" v="436" actId="478"/>
          <ac:spMkLst>
            <pc:docMk/>
            <pc:sldMk cId="640871839" sldId="261"/>
            <ac:spMk id="5" creationId="{E54D7307-6805-47A3-9FD7-0354A20C1D5F}"/>
          </ac:spMkLst>
        </pc:spChg>
        <pc:spChg chg="del">
          <ac:chgData name="Benjamin Hodsdon" userId="57e116c6847c559b" providerId="LiveId" clId="{B8835BFA-9BF3-42C8-AA2E-10856D67C80C}" dt="2020-04-29T18:30:18.896" v="431" actId="478"/>
          <ac:spMkLst>
            <pc:docMk/>
            <pc:sldMk cId="640871839" sldId="261"/>
            <ac:spMk id="7" creationId="{D12E9025-DFC4-4E7F-B8FF-FBDA6B66AEB4}"/>
          </ac:spMkLst>
        </pc:spChg>
        <pc:spChg chg="add mod">
          <ac:chgData name="Benjamin Hodsdon" userId="57e116c6847c559b" providerId="LiveId" clId="{B8835BFA-9BF3-42C8-AA2E-10856D67C80C}" dt="2020-04-30T15:53:15.365" v="1290" actId="14100"/>
          <ac:spMkLst>
            <pc:docMk/>
            <pc:sldMk cId="640871839" sldId="261"/>
            <ac:spMk id="7" creationId="{D67C4ED0-0964-4667-B74F-63C1235A8B27}"/>
          </ac:spMkLst>
        </pc:spChg>
        <pc:spChg chg="add mod">
          <ac:chgData name="Benjamin Hodsdon" userId="57e116c6847c559b" providerId="LiveId" clId="{B8835BFA-9BF3-42C8-AA2E-10856D67C80C}" dt="2020-04-30T15:53:28.745" v="1297" actId="20577"/>
          <ac:spMkLst>
            <pc:docMk/>
            <pc:sldMk cId="640871839" sldId="261"/>
            <ac:spMk id="8" creationId="{8329F9E0-CCC2-4E80-9AA7-D71F8E7F2127}"/>
          </ac:spMkLst>
        </pc:spChg>
        <pc:spChg chg="add mod">
          <ac:chgData name="Benjamin Hodsdon" userId="57e116c6847c559b" providerId="LiveId" clId="{B8835BFA-9BF3-42C8-AA2E-10856D67C80C}" dt="2020-04-30T15:53:42.154" v="1305" actId="1076"/>
          <ac:spMkLst>
            <pc:docMk/>
            <pc:sldMk cId="640871839" sldId="261"/>
            <ac:spMk id="9" creationId="{A0CBE7BF-53F6-4426-BC13-62B7AF4B19CA}"/>
          </ac:spMkLst>
        </pc:spChg>
        <pc:picChg chg="add del mod">
          <ac:chgData name="Benjamin Hodsdon" userId="57e116c6847c559b" providerId="LiveId" clId="{B8835BFA-9BF3-42C8-AA2E-10856D67C80C}" dt="2020-04-30T15:54:24.633" v="1310" actId="478"/>
          <ac:picMkLst>
            <pc:docMk/>
            <pc:sldMk cId="640871839" sldId="261"/>
            <ac:picMk id="2" creationId="{B6F3C378-CD0E-4587-A066-3009CFFDF65B}"/>
          </ac:picMkLst>
        </pc:picChg>
        <pc:picChg chg="add del mod">
          <ac:chgData name="Benjamin Hodsdon" userId="57e116c6847c559b" providerId="LiveId" clId="{B8835BFA-9BF3-42C8-AA2E-10856D67C80C}" dt="2020-05-01T18:20:24.393" v="8148"/>
          <ac:picMkLst>
            <pc:docMk/>
            <pc:sldMk cId="640871839" sldId="261"/>
            <ac:picMk id="2" creationId="{D8A11649-463B-405F-A2A2-DACF85489DE7}"/>
          </ac:picMkLst>
        </pc:picChg>
        <pc:picChg chg="add del mod">
          <ac:chgData name="Benjamin Hodsdon" userId="57e116c6847c559b" providerId="LiveId" clId="{B8835BFA-9BF3-42C8-AA2E-10856D67C80C}" dt="2020-04-30T15:54:19.125" v="1308" actId="478"/>
          <ac:picMkLst>
            <pc:docMk/>
            <pc:sldMk cId="640871839" sldId="261"/>
            <ac:picMk id="3" creationId="{82E1037E-38E4-4D91-B91D-12206C04F6B6}"/>
          </ac:picMkLst>
        </pc:picChg>
        <pc:picChg chg="add del mod">
          <ac:chgData name="Benjamin Hodsdon" userId="57e116c6847c559b" providerId="LiveId" clId="{B8835BFA-9BF3-42C8-AA2E-10856D67C80C}" dt="2020-05-01T18:20:42.826" v="8150"/>
          <ac:picMkLst>
            <pc:docMk/>
            <pc:sldMk cId="640871839" sldId="261"/>
            <ac:picMk id="3" creationId="{C16F1EAC-EE98-491C-8897-8C9FC9CD9EB8}"/>
          </ac:picMkLst>
        </pc:picChg>
        <pc:picChg chg="mod modCrop">
          <ac:chgData name="Benjamin Hodsdon" userId="57e116c6847c559b" providerId="LiveId" clId="{B8835BFA-9BF3-42C8-AA2E-10856D67C80C}" dt="2020-04-29T18:37:00.264" v="472" actId="14100"/>
          <ac:picMkLst>
            <pc:docMk/>
            <pc:sldMk cId="640871839" sldId="261"/>
            <ac:picMk id="6" creationId="{E05548FF-04AA-4677-AE20-D5A072B110DB}"/>
          </ac:picMkLst>
        </pc:picChg>
        <pc:picChg chg="add mod">
          <ac:chgData name="Benjamin Hodsdon" userId="57e116c6847c559b" providerId="LiveId" clId="{B8835BFA-9BF3-42C8-AA2E-10856D67C80C}" dt="2020-04-30T15:54:22.726" v="1309" actId="14100"/>
          <ac:picMkLst>
            <pc:docMk/>
            <pc:sldMk cId="640871839" sldId="261"/>
            <ac:picMk id="10" creationId="{EAD4F500-7871-43C2-9CC8-D3132EBF0BA5}"/>
          </ac:picMkLst>
        </pc:picChg>
        <pc:picChg chg="add mod">
          <ac:chgData name="Benjamin Hodsdon" userId="57e116c6847c559b" providerId="LiveId" clId="{B8835BFA-9BF3-42C8-AA2E-10856D67C80C}" dt="2020-04-30T15:54:47.790" v="1313" actId="14100"/>
          <ac:picMkLst>
            <pc:docMk/>
            <pc:sldMk cId="640871839" sldId="261"/>
            <ac:picMk id="11" creationId="{CEFA99CE-9EE3-4C7A-979F-C300A1BBB88F}"/>
          </ac:picMkLst>
        </pc:picChg>
        <pc:picChg chg="add del mod">
          <ac:chgData name="Benjamin Hodsdon" userId="57e116c6847c559b" providerId="LiveId" clId="{B8835BFA-9BF3-42C8-AA2E-10856D67C80C}" dt="2020-05-01T18:20:58.997" v="8152"/>
          <ac:picMkLst>
            <pc:docMk/>
            <pc:sldMk cId="640871839" sldId="261"/>
            <ac:picMk id="12" creationId="{B41E30DF-A023-4DD4-9E9E-12AE872CC1DB}"/>
          </ac:picMkLst>
        </pc:picChg>
        <pc:picChg chg="add del mod">
          <ac:chgData name="Benjamin Hodsdon" userId="57e116c6847c559b" providerId="LiveId" clId="{B8835BFA-9BF3-42C8-AA2E-10856D67C80C}" dt="2020-05-01T18:21:38.844" v="8154"/>
          <ac:picMkLst>
            <pc:docMk/>
            <pc:sldMk cId="640871839" sldId="261"/>
            <ac:picMk id="13" creationId="{967F2E8D-E308-4FEB-80A6-CE501BE9B0FF}"/>
          </ac:picMkLst>
        </pc:picChg>
        <pc:picChg chg="add del mod">
          <ac:chgData name="Benjamin Hodsdon" userId="57e116c6847c559b" providerId="LiveId" clId="{B8835BFA-9BF3-42C8-AA2E-10856D67C80C}" dt="2020-05-01T18:27:40.346" v="8653"/>
          <ac:picMkLst>
            <pc:docMk/>
            <pc:sldMk cId="640871839" sldId="261"/>
            <ac:picMk id="14" creationId="{DF554F44-F8C5-439C-90EC-25F513B846D2}"/>
          </ac:picMkLst>
        </pc:picChg>
        <pc:picChg chg="add del mod">
          <ac:chgData name="Benjamin Hodsdon" userId="57e116c6847c559b" providerId="LiveId" clId="{B8835BFA-9BF3-42C8-AA2E-10856D67C80C}" dt="2020-05-01T18:28:12.170" v="8655"/>
          <ac:picMkLst>
            <pc:docMk/>
            <pc:sldMk cId="640871839" sldId="261"/>
            <ac:picMk id="15" creationId="{92EA1B30-F124-42B0-8C38-3A370DC2BB60}"/>
          </ac:picMkLst>
        </pc:picChg>
        <pc:picChg chg="add mod">
          <ac:chgData name="Benjamin Hodsdon" userId="57e116c6847c559b" providerId="LiveId" clId="{B8835BFA-9BF3-42C8-AA2E-10856D67C80C}" dt="2020-05-01T18:29:07.760" v="8656"/>
          <ac:picMkLst>
            <pc:docMk/>
            <pc:sldMk cId="640871839" sldId="261"/>
            <ac:picMk id="16" creationId="{66C09C9D-933E-412D-A9F1-2E07F5C71385}"/>
          </ac:picMkLst>
        </pc:picChg>
      </pc:sldChg>
      <pc:sldChg chg="delSp modSp del mod delDesignElem">
        <pc:chgData name="Benjamin Hodsdon" userId="57e116c6847c559b" providerId="LiveId" clId="{B8835BFA-9BF3-42C8-AA2E-10856D67C80C}" dt="2020-04-29T18:41:05.819" v="477" actId="47"/>
        <pc:sldMkLst>
          <pc:docMk/>
          <pc:sldMk cId="2658932209" sldId="262"/>
        </pc:sldMkLst>
        <pc:spChg chg="mod">
          <ac:chgData name="Benjamin Hodsdon" userId="57e116c6847c559b" providerId="LiveId" clId="{B8835BFA-9BF3-42C8-AA2E-10856D67C80C}" dt="2020-04-29T17:42:31.427" v="18" actId="27636"/>
          <ac:spMkLst>
            <pc:docMk/>
            <pc:sldMk cId="2658932209" sldId="262"/>
            <ac:spMk id="6" creationId="{02CDAA6A-5F65-4A97-B368-DFAA467E3ECB}"/>
          </ac:spMkLst>
        </pc:spChg>
        <pc:spChg chg="del">
          <ac:chgData name="Benjamin Hodsdon" userId="57e116c6847c559b" providerId="LiveId" clId="{B8835BFA-9BF3-42C8-AA2E-10856D67C80C}" dt="2020-04-29T17:37:06.421" v="3"/>
          <ac:spMkLst>
            <pc:docMk/>
            <pc:sldMk cId="2658932209" sldId="262"/>
            <ac:spMk id="29" creationId="{2B566528-1B12-4246-9431-5C2D7D081168}"/>
          </ac:spMkLst>
        </pc:spChg>
        <pc:grpChg chg="del">
          <ac:chgData name="Benjamin Hodsdon" userId="57e116c6847c559b" providerId="LiveId" clId="{B8835BFA-9BF3-42C8-AA2E-10856D67C80C}" dt="2020-04-29T17:37:06.421" v="3"/>
          <ac:grpSpMkLst>
            <pc:docMk/>
            <pc:sldMk cId="2658932209" sldId="262"/>
            <ac:grpSpMk id="31" creationId="{5995D10D-E9C9-47DB-AE7E-801FEF38F5C9}"/>
          </ac:grpSpMkLst>
        </pc:grpChg>
        <pc:grpChg chg="del">
          <ac:chgData name="Benjamin Hodsdon" userId="57e116c6847c559b" providerId="LiveId" clId="{B8835BFA-9BF3-42C8-AA2E-10856D67C80C}" dt="2020-04-29T17:37:06.421" v="3"/>
          <ac:grpSpMkLst>
            <pc:docMk/>
            <pc:sldMk cId="2658932209" sldId="262"/>
            <ac:grpSpMk id="35" creationId="{828A5161-06F1-46CF-8AD7-844680A59E13}"/>
          </ac:grpSpMkLst>
        </pc:grpChg>
      </pc:sldChg>
      <pc:sldChg chg="addSp delSp modSp mod modTransition modAnim modNotesTx">
        <pc:chgData name="Benjamin Hodsdon" userId="57e116c6847c559b" providerId="LiveId" clId="{B8835BFA-9BF3-42C8-AA2E-10856D67C80C}" dt="2020-05-01T18:39:49.427" v="9198"/>
        <pc:sldMkLst>
          <pc:docMk/>
          <pc:sldMk cId="4280483234" sldId="263"/>
        </pc:sldMkLst>
        <pc:spChg chg="mod">
          <ac:chgData name="Benjamin Hodsdon" userId="57e116c6847c559b" providerId="LiveId" clId="{B8835BFA-9BF3-42C8-AA2E-10856D67C80C}" dt="2020-04-30T16:02:07.282" v="1445" actId="255"/>
          <ac:spMkLst>
            <pc:docMk/>
            <pc:sldMk cId="4280483234" sldId="263"/>
            <ac:spMk id="4" creationId="{3EF0423A-43F9-4DBF-B550-6D5548DCCD90}"/>
          </ac:spMkLst>
        </pc:spChg>
        <pc:spChg chg="mod">
          <ac:chgData name="Benjamin Hodsdon" userId="57e116c6847c559b" providerId="LiveId" clId="{B8835BFA-9BF3-42C8-AA2E-10856D67C80C}" dt="2020-04-29T19:07:11.731" v="1235" actId="20577"/>
          <ac:spMkLst>
            <pc:docMk/>
            <pc:sldMk cId="4280483234" sldId="263"/>
            <ac:spMk id="5" creationId="{66BB0F27-A26B-4974-9FD7-9F7A74A0D3BA}"/>
          </ac:spMkLst>
        </pc:spChg>
        <pc:spChg chg="del mod ord">
          <ac:chgData name="Benjamin Hodsdon" userId="57e116c6847c559b" providerId="LiveId" clId="{B8835BFA-9BF3-42C8-AA2E-10856D67C80C}" dt="2020-04-29T18:57:23.124" v="1072" actId="478"/>
          <ac:spMkLst>
            <pc:docMk/>
            <pc:sldMk cId="4280483234" sldId="263"/>
            <ac:spMk id="6" creationId="{C0E86C12-FE44-47D4-815B-98DA60D38F06}"/>
          </ac:spMkLst>
        </pc:spChg>
        <pc:picChg chg="add mod">
          <ac:chgData name="Benjamin Hodsdon" userId="57e116c6847c559b" providerId="LiveId" clId="{B8835BFA-9BF3-42C8-AA2E-10856D67C80C}" dt="2020-04-29T19:03:53.123" v="1125" actId="1076"/>
          <ac:picMkLst>
            <pc:docMk/>
            <pc:sldMk cId="4280483234" sldId="263"/>
            <ac:picMk id="2" creationId="{1C2D653F-03A4-47FB-9773-8993B67DC189}"/>
          </ac:picMkLst>
        </pc:picChg>
        <pc:picChg chg="add del mod">
          <ac:chgData name="Benjamin Hodsdon" userId="57e116c6847c559b" providerId="LiveId" clId="{B8835BFA-9BF3-42C8-AA2E-10856D67C80C}" dt="2020-05-01T18:32:50.023" v="8661"/>
          <ac:picMkLst>
            <pc:docMk/>
            <pc:sldMk cId="4280483234" sldId="263"/>
            <ac:picMk id="3" creationId="{1E7FAAC4-93AA-4F74-B42C-8054AE035FDB}"/>
          </ac:picMkLst>
        </pc:picChg>
        <pc:picChg chg="add del mod">
          <ac:chgData name="Benjamin Hodsdon" userId="57e116c6847c559b" providerId="LiveId" clId="{B8835BFA-9BF3-42C8-AA2E-10856D67C80C}" dt="2020-04-29T19:01:57.631" v="1115" actId="478"/>
          <ac:picMkLst>
            <pc:docMk/>
            <pc:sldMk cId="4280483234" sldId="263"/>
            <ac:picMk id="3" creationId="{2E613168-4C59-434E-932D-8B3BE8EE637C}"/>
          </ac:picMkLst>
        </pc:picChg>
        <pc:picChg chg="add mod">
          <ac:chgData name="Benjamin Hodsdon" userId="57e116c6847c559b" providerId="LiveId" clId="{B8835BFA-9BF3-42C8-AA2E-10856D67C80C}" dt="2020-05-01T18:39:49.427" v="9198"/>
          <ac:picMkLst>
            <pc:docMk/>
            <pc:sldMk cId="4280483234" sldId="263"/>
            <ac:picMk id="6" creationId="{7EAE2CDE-D20A-4BF5-B68C-7B6E391583D7}"/>
          </ac:picMkLst>
        </pc:picChg>
        <pc:picChg chg="add del mod">
          <ac:chgData name="Benjamin Hodsdon" userId="57e116c6847c559b" providerId="LiveId" clId="{B8835BFA-9BF3-42C8-AA2E-10856D67C80C}" dt="2020-04-29T19:03:46.020" v="1122" actId="478"/>
          <ac:picMkLst>
            <pc:docMk/>
            <pc:sldMk cId="4280483234" sldId="263"/>
            <ac:picMk id="7" creationId="{05E7542E-AABA-41DC-924C-693809795C75}"/>
          </ac:picMkLst>
        </pc:picChg>
        <pc:picChg chg="add mod">
          <ac:chgData name="Benjamin Hodsdon" userId="57e116c6847c559b" providerId="LiveId" clId="{B8835BFA-9BF3-42C8-AA2E-10856D67C80C}" dt="2020-04-29T19:03:57.171" v="1126" actId="1076"/>
          <ac:picMkLst>
            <pc:docMk/>
            <pc:sldMk cId="4280483234" sldId="263"/>
            <ac:picMk id="2050" creationId="{6A2C0022-2B11-493A-AB6A-197EC1A4388A}"/>
          </ac:picMkLst>
        </pc:picChg>
      </pc:sldChg>
      <pc:sldChg chg="addSp delSp modSp mod">
        <pc:chgData name="Benjamin Hodsdon" userId="57e116c6847c559b" providerId="LiveId" clId="{B8835BFA-9BF3-42C8-AA2E-10856D67C80C}" dt="2020-05-01T01:07:18.191" v="8011" actId="20577"/>
        <pc:sldMkLst>
          <pc:docMk/>
          <pc:sldMk cId="2144297493" sldId="264"/>
        </pc:sldMkLst>
        <pc:spChg chg="del">
          <ac:chgData name="Benjamin Hodsdon" userId="57e116c6847c559b" providerId="LiveId" clId="{B8835BFA-9BF3-42C8-AA2E-10856D67C80C}" dt="2020-04-30T16:04:49.317" v="1457" actId="478"/>
          <ac:spMkLst>
            <pc:docMk/>
            <pc:sldMk cId="2144297493" sldId="264"/>
            <ac:spMk id="2" creationId="{3C857E7E-6542-4543-B474-B3F6F43CA744}"/>
          </ac:spMkLst>
        </pc:spChg>
        <pc:spChg chg="mod">
          <ac:chgData name="Benjamin Hodsdon" userId="57e116c6847c559b" providerId="LiveId" clId="{B8835BFA-9BF3-42C8-AA2E-10856D67C80C}" dt="2020-05-01T01:07:15.221" v="8010" actId="27636"/>
          <ac:spMkLst>
            <pc:docMk/>
            <pc:sldMk cId="2144297493" sldId="264"/>
            <ac:spMk id="3" creationId="{62CE6C66-1F06-4B8E-898C-D2CB25B57D8B}"/>
          </ac:spMkLst>
        </pc:spChg>
        <pc:spChg chg="add mod">
          <ac:chgData name="Benjamin Hodsdon" userId="57e116c6847c559b" providerId="LiveId" clId="{B8835BFA-9BF3-42C8-AA2E-10856D67C80C}" dt="2020-05-01T01:07:18.191" v="8011" actId="20577"/>
          <ac:spMkLst>
            <pc:docMk/>
            <pc:sldMk cId="2144297493" sldId="264"/>
            <ac:spMk id="4" creationId="{0427CCD7-F607-4CFD-ABF0-020613AA4377}"/>
          </ac:spMkLst>
        </pc:spChg>
      </pc:sldChg>
      <pc:sldChg chg="addSp delSp modSp new mod modTransition modAnim modNotesTx">
        <pc:chgData name="Benjamin Hodsdon" userId="57e116c6847c559b" providerId="LiveId" clId="{B8835BFA-9BF3-42C8-AA2E-10856D67C80C}" dt="2020-05-01T18:06:12.222" v="8130"/>
        <pc:sldMkLst>
          <pc:docMk/>
          <pc:sldMk cId="3568382763" sldId="265"/>
        </pc:sldMkLst>
        <pc:spChg chg="mod">
          <ac:chgData name="Benjamin Hodsdon" userId="57e116c6847c559b" providerId="LiveId" clId="{B8835BFA-9BF3-42C8-AA2E-10856D67C80C}" dt="2020-04-30T15:56:58.617" v="1414" actId="255"/>
          <ac:spMkLst>
            <pc:docMk/>
            <pc:sldMk cId="3568382763" sldId="265"/>
            <ac:spMk id="2" creationId="{A18FC756-9776-459E-8388-F91937C47296}"/>
          </ac:spMkLst>
        </pc:spChg>
        <pc:spChg chg="del">
          <ac:chgData name="Benjamin Hodsdon" userId="57e116c6847c559b" providerId="LiveId" clId="{B8835BFA-9BF3-42C8-AA2E-10856D67C80C}" dt="2020-04-29T17:52:13.695" v="84" actId="478"/>
          <ac:spMkLst>
            <pc:docMk/>
            <pc:sldMk cId="3568382763" sldId="265"/>
            <ac:spMk id="3" creationId="{18D01DCE-E617-4BB1-A550-C7E9BC9423BB}"/>
          </ac:spMkLst>
        </pc:spChg>
        <pc:spChg chg="add mod">
          <ac:chgData name="Benjamin Hodsdon" userId="57e116c6847c559b" providerId="LiveId" clId="{B8835BFA-9BF3-42C8-AA2E-10856D67C80C}" dt="2020-05-01T17:56:57.680" v="8031" actId="20577"/>
          <ac:spMkLst>
            <pc:docMk/>
            <pc:sldMk cId="3568382763" sldId="265"/>
            <ac:spMk id="4" creationId="{F177F49A-33A9-4561-94A9-BD03CE78E153}"/>
          </ac:spMkLst>
        </pc:spChg>
        <pc:spChg chg="add mod ord">
          <ac:chgData name="Benjamin Hodsdon" userId="57e116c6847c559b" providerId="LiveId" clId="{B8835BFA-9BF3-42C8-AA2E-10856D67C80C}" dt="2020-04-30T16:00:14.844" v="1435" actId="13822"/>
          <ac:spMkLst>
            <pc:docMk/>
            <pc:sldMk cId="3568382763" sldId="265"/>
            <ac:spMk id="5" creationId="{B5FF2C80-7152-41E1-B25A-4F9D68A993B7}"/>
          </ac:spMkLst>
        </pc:spChg>
        <pc:picChg chg="add mod modCrop">
          <ac:chgData name="Benjamin Hodsdon" userId="57e116c6847c559b" providerId="LiveId" clId="{B8835BFA-9BF3-42C8-AA2E-10856D67C80C}" dt="2020-04-30T15:58:51.419" v="1425" actId="1076"/>
          <ac:picMkLst>
            <pc:docMk/>
            <pc:sldMk cId="3568382763" sldId="265"/>
            <ac:picMk id="3" creationId="{F4A573DC-2407-4FFF-AC58-999491F1CACB}"/>
          </ac:picMkLst>
        </pc:picChg>
        <pc:picChg chg="add del mod">
          <ac:chgData name="Benjamin Hodsdon" userId="57e116c6847c559b" providerId="LiveId" clId="{B8835BFA-9BF3-42C8-AA2E-10856D67C80C}" dt="2020-05-01T18:05:47.926" v="8129"/>
          <ac:picMkLst>
            <pc:docMk/>
            <pc:sldMk cId="3568382763" sldId="265"/>
            <ac:picMk id="6" creationId="{0BAD1400-6CCC-482A-964F-B3154A307FE2}"/>
          </ac:picMkLst>
        </pc:picChg>
        <pc:picChg chg="add mod">
          <ac:chgData name="Benjamin Hodsdon" userId="57e116c6847c559b" providerId="LiveId" clId="{B8835BFA-9BF3-42C8-AA2E-10856D67C80C}" dt="2020-05-01T18:06:12.222" v="8130"/>
          <ac:picMkLst>
            <pc:docMk/>
            <pc:sldMk cId="3568382763" sldId="265"/>
            <ac:picMk id="7" creationId="{D34B3961-6956-41E7-9751-17CDC8411B4C}"/>
          </ac:picMkLst>
        </pc:picChg>
      </pc:sldChg>
      <pc:sldChg chg="addSp delSp modSp new mod modNotesTx">
        <pc:chgData name="Benjamin Hodsdon" userId="57e116c6847c559b" providerId="LiveId" clId="{B8835BFA-9BF3-42C8-AA2E-10856D67C80C}" dt="2020-05-01T18:08:55.953" v="8131"/>
        <pc:sldMkLst>
          <pc:docMk/>
          <pc:sldMk cId="2426821140" sldId="266"/>
        </pc:sldMkLst>
        <pc:spChg chg="del">
          <ac:chgData name="Benjamin Hodsdon" userId="57e116c6847c559b" providerId="LiveId" clId="{B8835BFA-9BF3-42C8-AA2E-10856D67C80C}" dt="2020-04-29T17:54:38.632" v="92" actId="478"/>
          <ac:spMkLst>
            <pc:docMk/>
            <pc:sldMk cId="2426821140" sldId="266"/>
            <ac:spMk id="2" creationId="{841BEE89-BB21-4C63-969B-8493B5D6D384}"/>
          </ac:spMkLst>
        </pc:spChg>
        <pc:spChg chg="del">
          <ac:chgData name="Benjamin Hodsdon" userId="57e116c6847c559b" providerId="LiveId" clId="{B8835BFA-9BF3-42C8-AA2E-10856D67C80C}" dt="2020-04-29T17:54:40.432" v="93" actId="478"/>
          <ac:spMkLst>
            <pc:docMk/>
            <pc:sldMk cId="2426821140" sldId="266"/>
            <ac:spMk id="3" creationId="{4D16A0DE-F6A1-45C8-9839-A9A4BCE816D1}"/>
          </ac:spMkLst>
        </pc:spChg>
        <pc:spChg chg="add mod">
          <ac:chgData name="Benjamin Hodsdon" userId="57e116c6847c559b" providerId="LiveId" clId="{B8835BFA-9BF3-42C8-AA2E-10856D67C80C}" dt="2020-04-29T17:55:38.195" v="97" actId="1076"/>
          <ac:spMkLst>
            <pc:docMk/>
            <pc:sldMk cId="2426821140" sldId="266"/>
            <ac:spMk id="4" creationId="{6AF44008-FEA7-425E-B7F9-75879B1EE2ED}"/>
          </ac:spMkLst>
        </pc:spChg>
        <pc:spChg chg="add">
          <ac:chgData name="Benjamin Hodsdon" userId="57e116c6847c559b" providerId="LiveId" clId="{B8835BFA-9BF3-42C8-AA2E-10856D67C80C}" dt="2020-04-29T17:54:49.689" v="94"/>
          <ac:spMkLst>
            <pc:docMk/>
            <pc:sldMk cId="2426821140" sldId="266"/>
            <ac:spMk id="8" creationId="{B7FDF698-D366-463E-A7E3-DCBC6D1234D5}"/>
          </ac:spMkLst>
        </pc:spChg>
        <pc:spChg chg="add mod">
          <ac:chgData name="Benjamin Hodsdon" userId="57e116c6847c559b" providerId="LiveId" clId="{B8835BFA-9BF3-42C8-AA2E-10856D67C80C}" dt="2020-04-29T18:05:47.913" v="231" actId="1076"/>
          <ac:spMkLst>
            <pc:docMk/>
            <pc:sldMk cId="2426821140" sldId="266"/>
            <ac:spMk id="9" creationId="{94DD3506-843E-4B91-A1A1-62EE0428FC1B}"/>
          </ac:spMkLst>
        </pc:spChg>
        <pc:picChg chg="add mod modCrop">
          <ac:chgData name="Benjamin Hodsdon" userId="57e116c6847c559b" providerId="LiveId" clId="{B8835BFA-9BF3-42C8-AA2E-10856D67C80C}" dt="2020-04-30T17:59:00.053" v="1489" actId="1076"/>
          <ac:picMkLst>
            <pc:docMk/>
            <pc:sldMk cId="2426821140" sldId="266"/>
            <ac:picMk id="2" creationId="{756893F0-4386-4BB2-971E-2E66EF98C034}"/>
          </ac:picMkLst>
        </pc:picChg>
        <pc:picChg chg="add mod">
          <ac:chgData name="Benjamin Hodsdon" userId="57e116c6847c559b" providerId="LiveId" clId="{B8835BFA-9BF3-42C8-AA2E-10856D67C80C}" dt="2020-05-01T18:08:55.953" v="8131"/>
          <ac:picMkLst>
            <pc:docMk/>
            <pc:sldMk cId="2426821140" sldId="266"/>
            <ac:picMk id="3" creationId="{9D4DF27E-7D3D-4896-8D04-53ACD8EB026B}"/>
          </ac:picMkLst>
        </pc:picChg>
        <pc:picChg chg="add">
          <ac:chgData name="Benjamin Hodsdon" userId="57e116c6847c559b" providerId="LiveId" clId="{B8835BFA-9BF3-42C8-AA2E-10856D67C80C}" dt="2020-04-29T17:54:49.689" v="94"/>
          <ac:picMkLst>
            <pc:docMk/>
            <pc:sldMk cId="2426821140" sldId="266"/>
            <ac:picMk id="5" creationId="{68A5D324-0887-4BE3-A1A8-D73C17ADE249}"/>
          </ac:picMkLst>
        </pc:picChg>
        <pc:picChg chg="add del mod">
          <ac:chgData name="Benjamin Hodsdon" userId="57e116c6847c559b" providerId="LiveId" clId="{B8835BFA-9BF3-42C8-AA2E-10856D67C80C}" dt="2020-04-30T17:57:26.697" v="1482" actId="478"/>
          <ac:picMkLst>
            <pc:docMk/>
            <pc:sldMk cId="2426821140" sldId="266"/>
            <ac:picMk id="6" creationId="{9751A851-FD69-405C-80D7-200D7F0A1C94}"/>
          </ac:picMkLst>
        </pc:picChg>
        <pc:cxnChg chg="add mod">
          <ac:chgData name="Benjamin Hodsdon" userId="57e116c6847c559b" providerId="LiveId" clId="{B8835BFA-9BF3-42C8-AA2E-10856D67C80C}" dt="2020-04-29T17:56:15.355" v="98" actId="208"/>
          <ac:cxnSpMkLst>
            <pc:docMk/>
            <pc:sldMk cId="2426821140" sldId="266"/>
            <ac:cxnSpMk id="7" creationId="{2AA7BDD9-7A8E-4BAB-9BCC-F19B84B20DC6}"/>
          </ac:cxnSpMkLst>
        </pc:cxnChg>
      </pc:sldChg>
      <pc:sldChg chg="addSp delSp modSp new mod ord modTransition modAnim modNotesTx">
        <pc:chgData name="Benjamin Hodsdon" userId="57e116c6847c559b" providerId="LiveId" clId="{B8835BFA-9BF3-42C8-AA2E-10856D67C80C}" dt="2020-05-01T18:30:54.733" v="8659"/>
        <pc:sldMkLst>
          <pc:docMk/>
          <pc:sldMk cId="3440050820" sldId="267"/>
        </pc:sldMkLst>
        <pc:spChg chg="del">
          <ac:chgData name="Benjamin Hodsdon" userId="57e116c6847c559b" providerId="LiveId" clId="{B8835BFA-9BF3-42C8-AA2E-10856D67C80C}" dt="2020-04-29T18:40:54.509" v="475" actId="478"/>
          <ac:spMkLst>
            <pc:docMk/>
            <pc:sldMk cId="3440050820" sldId="267"/>
            <ac:spMk id="2" creationId="{116C51BB-8C0A-47C2-AA9A-4023B5C65BB7}"/>
          </ac:spMkLst>
        </pc:spChg>
        <pc:spChg chg="del">
          <ac:chgData name="Benjamin Hodsdon" userId="57e116c6847c559b" providerId="LiveId" clId="{B8835BFA-9BF3-42C8-AA2E-10856D67C80C}" dt="2020-04-29T18:41:17.163" v="480" actId="478"/>
          <ac:spMkLst>
            <pc:docMk/>
            <pc:sldMk cId="3440050820" sldId="267"/>
            <ac:spMk id="3" creationId="{E4A57429-E98F-437B-96E9-A08F5D2C9C75}"/>
          </ac:spMkLst>
        </pc:spChg>
        <pc:spChg chg="add del">
          <ac:chgData name="Benjamin Hodsdon" userId="57e116c6847c559b" providerId="LiveId" clId="{B8835BFA-9BF3-42C8-AA2E-10856D67C80C}" dt="2020-04-29T18:40:57.605" v="476" actId="478"/>
          <ac:spMkLst>
            <pc:docMk/>
            <pc:sldMk cId="3440050820" sldId="267"/>
            <ac:spMk id="4" creationId="{3A048D63-F155-4A0C-8305-613916AEBEB6}"/>
          </ac:spMkLst>
        </pc:spChg>
        <pc:spChg chg="add mod">
          <ac:chgData name="Benjamin Hodsdon" userId="57e116c6847c559b" providerId="LiveId" clId="{B8835BFA-9BF3-42C8-AA2E-10856D67C80C}" dt="2020-04-30T16:01:56.604" v="1444" actId="255"/>
          <ac:spMkLst>
            <pc:docMk/>
            <pc:sldMk cId="3440050820" sldId="267"/>
            <ac:spMk id="5" creationId="{40C51427-D5BE-44C5-9F6C-8E033A10A6EE}"/>
          </ac:spMkLst>
        </pc:spChg>
        <pc:spChg chg="add mod">
          <ac:chgData name="Benjamin Hodsdon" userId="57e116c6847c559b" providerId="LiveId" clId="{B8835BFA-9BF3-42C8-AA2E-10856D67C80C}" dt="2020-04-29T18:56:59.675" v="1070" actId="1076"/>
          <ac:spMkLst>
            <pc:docMk/>
            <pc:sldMk cId="3440050820" sldId="267"/>
            <ac:spMk id="6" creationId="{64E47035-596D-4C45-A0C5-BB738BAE6FC3}"/>
          </ac:spMkLst>
        </pc:spChg>
        <pc:spChg chg="add mod">
          <ac:chgData name="Benjamin Hodsdon" userId="57e116c6847c559b" providerId="LiveId" clId="{B8835BFA-9BF3-42C8-AA2E-10856D67C80C}" dt="2020-04-29T19:11:52.694" v="1243" actId="14100"/>
          <ac:spMkLst>
            <pc:docMk/>
            <pc:sldMk cId="3440050820" sldId="267"/>
            <ac:spMk id="9" creationId="{E153E4DD-E144-42F7-8601-35B8C474A82A}"/>
          </ac:spMkLst>
        </pc:spChg>
        <pc:spChg chg="add mod">
          <ac:chgData name="Benjamin Hodsdon" userId="57e116c6847c559b" providerId="LiveId" clId="{B8835BFA-9BF3-42C8-AA2E-10856D67C80C}" dt="2020-04-29T19:12:14.372" v="1246" actId="14100"/>
          <ac:spMkLst>
            <pc:docMk/>
            <pc:sldMk cId="3440050820" sldId="267"/>
            <ac:spMk id="10" creationId="{46D1A8B0-286A-4EF8-BA0C-6F6A3EFE7BC2}"/>
          </ac:spMkLst>
        </pc:spChg>
        <pc:picChg chg="add del mod">
          <ac:chgData name="Benjamin Hodsdon" userId="57e116c6847c559b" providerId="LiveId" clId="{B8835BFA-9BF3-42C8-AA2E-10856D67C80C}" dt="2020-05-01T18:29:36.192" v="8658"/>
          <ac:picMkLst>
            <pc:docMk/>
            <pc:sldMk cId="3440050820" sldId="267"/>
            <ac:picMk id="2" creationId="{CDEFAA56-17AF-4AEE-87B1-C246D22C00C2}"/>
          </ac:picMkLst>
        </pc:picChg>
        <pc:picChg chg="add mod">
          <ac:chgData name="Benjamin Hodsdon" userId="57e116c6847c559b" providerId="LiveId" clId="{B8835BFA-9BF3-42C8-AA2E-10856D67C80C}" dt="2020-05-01T18:30:54.733" v="8659"/>
          <ac:picMkLst>
            <pc:docMk/>
            <pc:sldMk cId="3440050820" sldId="267"/>
            <ac:picMk id="3" creationId="{A50C2C6F-83C9-4A65-BBA7-189909093D8E}"/>
          </ac:picMkLst>
        </pc:picChg>
        <pc:picChg chg="add mod">
          <ac:chgData name="Benjamin Hodsdon" userId="57e116c6847c559b" providerId="LiveId" clId="{B8835BFA-9BF3-42C8-AA2E-10856D67C80C}" dt="2020-04-29T19:11:19.265" v="1238" actId="14100"/>
          <ac:picMkLst>
            <pc:docMk/>
            <pc:sldMk cId="3440050820" sldId="267"/>
            <ac:picMk id="7" creationId="{A732FA14-E6BD-4502-BF33-78347D63651F}"/>
          </ac:picMkLst>
        </pc:picChg>
        <pc:picChg chg="add mod">
          <ac:chgData name="Benjamin Hodsdon" userId="57e116c6847c559b" providerId="LiveId" clId="{B8835BFA-9BF3-42C8-AA2E-10856D67C80C}" dt="2020-04-29T19:12:06.615" v="1244" actId="1076"/>
          <ac:picMkLst>
            <pc:docMk/>
            <pc:sldMk cId="3440050820" sldId="267"/>
            <ac:picMk id="8" creationId="{6EF46728-63EA-4D80-B0D6-2240F8A39F3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40FC23-06E6-40A9-8D5C-14410D165256}" type="datetimeFigureOut">
              <a:rPr lang="en-US" smtClean="0"/>
              <a:t>4/30/2020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612093-0044-45F6-98AC-0C07D07F1052}" type="slidenum">
              <a:rPr lang="en-US" smtClean="0"/>
              <a:t>‹#›</a:t>
            </a:fld>
            <a:endParaRPr lang="en-US"/>
          </a:p>
        </p:txBody>
      </p:sp>
    </p:spTree>
    <p:extLst>
      <p:ext uri="{BB962C8B-B14F-4D97-AF65-F5344CB8AC3E}">
        <p14:creationId xmlns:p14="http://schemas.microsoft.com/office/powerpoint/2010/main" val="3262371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Driftin</a:t>
            </a:r>
            <a:r>
              <a:rPr lang="en-US" dirty="0"/>
              <a:t> Along! A freshwater salinity buoy. Created by ….. And mentored by…..</a:t>
            </a:r>
          </a:p>
        </p:txBody>
      </p:sp>
      <p:sp>
        <p:nvSpPr>
          <p:cNvPr id="4" name="Slide Number Placeholder 3"/>
          <p:cNvSpPr>
            <a:spLocks noGrp="1"/>
          </p:cNvSpPr>
          <p:nvPr>
            <p:ph type="sldNum" sz="quarter" idx="5"/>
          </p:nvPr>
        </p:nvSpPr>
        <p:spPr/>
        <p:txBody>
          <a:bodyPr/>
          <a:lstStyle/>
          <a:p>
            <a:fld id="{0F612093-0044-45F6-98AC-0C07D07F1052}" type="slidenum">
              <a:rPr lang="en-US" smtClean="0"/>
              <a:t>1</a:t>
            </a:fld>
            <a:endParaRPr lang="en-US"/>
          </a:p>
        </p:txBody>
      </p:sp>
    </p:spTree>
    <p:extLst>
      <p:ext uri="{BB962C8B-B14F-4D97-AF65-F5344CB8AC3E}">
        <p14:creationId xmlns:p14="http://schemas.microsoft.com/office/powerpoint/2010/main" val="1677111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makes a drifter useful? Well, drifters can be applied virtually any body of water with a current. They can be used to track these currents, as well as what floats with them, such as debris, oil from oil spills, and microplastics. The picture to the right depicts some floating rubber ducks in the ocean. In 1992 a container from cargo ship fell off the side and over 28,000 rubber ducks emptied out into the Pacific ocean. These ducks then followed currents all over the world. Some even ended up in Maine and on other East coast shores. Since then, people have conducted experiments by sending these ducks out to sea and tracking them. This is a similar idea to a drifter. It can be tracked using a GPS to monitor how certain currents flow as well as monitoring the salinity of the water at the same time.</a:t>
            </a:r>
          </a:p>
        </p:txBody>
      </p:sp>
      <p:sp>
        <p:nvSpPr>
          <p:cNvPr id="4" name="Slide Number Placeholder 3"/>
          <p:cNvSpPr>
            <a:spLocks noGrp="1"/>
          </p:cNvSpPr>
          <p:nvPr>
            <p:ph type="sldNum" sz="quarter" idx="5"/>
          </p:nvPr>
        </p:nvSpPr>
        <p:spPr/>
        <p:txBody>
          <a:bodyPr/>
          <a:lstStyle/>
          <a:p>
            <a:fld id="{0F612093-0044-45F6-98AC-0C07D07F1052}" type="slidenum">
              <a:rPr lang="en-US" smtClean="0"/>
              <a:t>2</a:t>
            </a:fld>
            <a:endParaRPr lang="en-US"/>
          </a:p>
        </p:txBody>
      </p:sp>
    </p:spTree>
    <p:extLst>
      <p:ext uri="{BB962C8B-B14F-4D97-AF65-F5344CB8AC3E}">
        <p14:creationId xmlns:p14="http://schemas.microsoft.com/office/powerpoint/2010/main" val="3807518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chose to measure salinity, because the area of our deployment is in a transition of fresh to salt water. The Great Bay estuary is a tidal environment, and the salinity levels change with the tide. The salt water enters from the ocean, and freshwater enters from the rivers that flow into the estuary.</a:t>
            </a:r>
          </a:p>
        </p:txBody>
      </p:sp>
      <p:sp>
        <p:nvSpPr>
          <p:cNvPr id="4" name="Slide Number Placeholder 3"/>
          <p:cNvSpPr>
            <a:spLocks noGrp="1"/>
          </p:cNvSpPr>
          <p:nvPr>
            <p:ph type="sldNum" sz="quarter" idx="5"/>
          </p:nvPr>
        </p:nvSpPr>
        <p:spPr/>
        <p:txBody>
          <a:bodyPr/>
          <a:lstStyle/>
          <a:p>
            <a:fld id="{0F612093-0044-45F6-98AC-0C07D07F1052}" type="slidenum">
              <a:rPr lang="en-US" smtClean="0"/>
              <a:t>3</a:t>
            </a:fld>
            <a:endParaRPr lang="en-US"/>
          </a:p>
        </p:txBody>
      </p:sp>
    </p:spTree>
    <p:extLst>
      <p:ext uri="{BB962C8B-B14F-4D97-AF65-F5344CB8AC3E}">
        <p14:creationId xmlns:p14="http://schemas.microsoft.com/office/powerpoint/2010/main" val="3489089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housing design was fairly simple to construct, its casing is made of 3” diameter PVC pipe, 1 ft in length, both endcaps are made of PVC as well. The top end cap is removable so the electronics can be easily accessed. The fins are made from a material called coroplast and are placed in a spiral orientation, which is specifically designed to keep the drifter stable and upright in the water  and to ensure that it follows the path of the river currents. The whole design is made to be watertight and waterproof to protect the electronics inside.</a:t>
            </a:r>
          </a:p>
          <a:p>
            <a:r>
              <a:rPr lang="en-US" dirty="0"/>
              <a:t>The picture on the right depicts a </a:t>
            </a:r>
            <a:r>
              <a:rPr lang="en-US" dirty="0" err="1"/>
              <a:t>solidworks</a:t>
            </a:r>
            <a:r>
              <a:rPr lang="en-US" dirty="0"/>
              <a:t> model of our drifter. When classes become remote, we still wanted to at least design, edit, and fabricate an online model of the drifter, even without the materials we had planned to use.</a:t>
            </a:r>
          </a:p>
        </p:txBody>
      </p:sp>
      <p:sp>
        <p:nvSpPr>
          <p:cNvPr id="4" name="Slide Number Placeholder 3"/>
          <p:cNvSpPr>
            <a:spLocks noGrp="1"/>
          </p:cNvSpPr>
          <p:nvPr>
            <p:ph type="sldNum" sz="quarter" idx="5"/>
          </p:nvPr>
        </p:nvSpPr>
        <p:spPr/>
        <p:txBody>
          <a:bodyPr/>
          <a:lstStyle/>
          <a:p>
            <a:fld id="{0F612093-0044-45F6-98AC-0C07D07F1052}" type="slidenum">
              <a:rPr lang="en-US" smtClean="0"/>
              <a:t>4</a:t>
            </a:fld>
            <a:endParaRPr lang="en-US"/>
          </a:p>
        </p:txBody>
      </p:sp>
    </p:spTree>
    <p:extLst>
      <p:ext uri="{BB962C8B-B14F-4D97-AF65-F5344CB8AC3E}">
        <p14:creationId xmlns:p14="http://schemas.microsoft.com/office/powerpoint/2010/main" val="838759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electronics of our project are pictured on the right of the screen. The base layer is an Arduino UNO, then the Cellular shield is placed on top of the Arduino. This shield gives us GPS coordinates when the drifter is moving and allows for communication between our phones and computers and the drifter. The GPS inside the housing is still strong enough to </a:t>
            </a:r>
            <a:r>
              <a:rPr lang="en-US" dirty="0" err="1"/>
              <a:t>ge</a:t>
            </a:r>
            <a:r>
              <a:rPr lang="en-US" dirty="0"/>
              <a:t> a good signal from satellites from inside the PVC. On top of that, is the Atlas Scientific conductivity sensor. The picture on the right shows the wiring for the sensor on a circuit board. The picture on the left shows all 3 layered together. This would be what goes in the housing. Not pictured is the conductivity probe, which would stick out the bottom cap of the housing. In order to keep water from getting in through the conductivity probe’s hole, </a:t>
            </a:r>
            <a:r>
              <a:rPr lang="en-US" dirty="0" err="1"/>
              <a:t>apoxy</a:t>
            </a:r>
            <a:r>
              <a:rPr lang="en-US" dirty="0"/>
              <a:t> would be used for a secure watertight seal. </a:t>
            </a:r>
          </a:p>
        </p:txBody>
      </p:sp>
      <p:sp>
        <p:nvSpPr>
          <p:cNvPr id="4" name="Slide Number Placeholder 3"/>
          <p:cNvSpPr>
            <a:spLocks noGrp="1"/>
          </p:cNvSpPr>
          <p:nvPr>
            <p:ph type="sldNum" sz="quarter" idx="5"/>
          </p:nvPr>
        </p:nvSpPr>
        <p:spPr/>
        <p:txBody>
          <a:bodyPr/>
          <a:lstStyle/>
          <a:p>
            <a:fld id="{0F612093-0044-45F6-98AC-0C07D07F1052}" type="slidenum">
              <a:rPr lang="en-US" smtClean="0"/>
              <a:t>5</a:t>
            </a:fld>
            <a:endParaRPr lang="en-US"/>
          </a:p>
        </p:txBody>
      </p:sp>
    </p:spTree>
    <p:extLst>
      <p:ext uri="{BB962C8B-B14F-4D97-AF65-F5344CB8AC3E}">
        <p14:creationId xmlns:p14="http://schemas.microsoft.com/office/powerpoint/2010/main" val="3502799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Before putting the GPS in the drifter though, we needed to test it see if it was recording correctly. So, we took a drive with the </a:t>
            </a:r>
            <a:r>
              <a:rPr lang="en-US" dirty="0" err="1"/>
              <a:t>gps</a:t>
            </a:r>
            <a:r>
              <a:rPr lang="en-US" dirty="0"/>
              <a:t> and had it plot points along the route. Then, these coordinates were exported and then imported to google maps. Since they were accurate, we knew it would be ready for our real deployment. This experiment was used to validate the concept of plotting location points as the drifter moved down the river. In the future, in order to resolve smaller turns, we could change the </a:t>
            </a:r>
            <a:r>
              <a:rPr lang="en-US" dirty="0" err="1"/>
              <a:t>gps</a:t>
            </a:r>
            <a:r>
              <a:rPr lang="en-US" dirty="0"/>
              <a:t> to have it plot points faster to get even more accurate data points.</a:t>
            </a:r>
          </a:p>
          <a:p>
            <a:endParaRPr lang="en-US" dirty="0"/>
          </a:p>
        </p:txBody>
      </p:sp>
      <p:sp>
        <p:nvSpPr>
          <p:cNvPr id="4" name="Slide Number Placeholder 3"/>
          <p:cNvSpPr>
            <a:spLocks noGrp="1"/>
          </p:cNvSpPr>
          <p:nvPr>
            <p:ph type="sldNum" sz="quarter" idx="5"/>
          </p:nvPr>
        </p:nvSpPr>
        <p:spPr/>
        <p:txBody>
          <a:bodyPr/>
          <a:lstStyle/>
          <a:p>
            <a:fld id="{0F612093-0044-45F6-98AC-0C07D07F1052}" type="slidenum">
              <a:rPr lang="en-US" smtClean="0"/>
              <a:t>6</a:t>
            </a:fld>
            <a:endParaRPr lang="en-US"/>
          </a:p>
        </p:txBody>
      </p:sp>
    </p:spTree>
    <p:extLst>
      <p:ext uri="{BB962C8B-B14F-4D97-AF65-F5344CB8AC3E}">
        <p14:creationId xmlns:p14="http://schemas.microsoft.com/office/powerpoint/2010/main" val="1944944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make sure that our Conductivity sensor was working correctly, we conducted a test to measure for a change in salinity over time. The sensor itself measures the conductivity of the water, but then does an internal calculation to find the salinity of the water based on its conductivity. We tested the sensor by mixing different amounts of salt with tap water and used the conductivity sensor to measure each bowl. The plot on the right shows the salinity of the water over time calculated by the sensor. As you can see from the plots, as more salt was added, the conductivity sensor picked up on the increase in conductivity and thus salinity of each bowl. This test validated that when the drifter is put into water, one should be able to resolve changes in the salinity of the water over a period of time.</a:t>
            </a:r>
          </a:p>
        </p:txBody>
      </p:sp>
      <p:sp>
        <p:nvSpPr>
          <p:cNvPr id="4" name="Slide Number Placeholder 3"/>
          <p:cNvSpPr>
            <a:spLocks noGrp="1"/>
          </p:cNvSpPr>
          <p:nvPr>
            <p:ph type="sldNum" sz="quarter" idx="5"/>
          </p:nvPr>
        </p:nvSpPr>
        <p:spPr/>
        <p:txBody>
          <a:bodyPr/>
          <a:lstStyle/>
          <a:p>
            <a:fld id="{0F612093-0044-45F6-98AC-0C07D07F1052}" type="slidenum">
              <a:rPr lang="en-US" smtClean="0"/>
              <a:t>7</a:t>
            </a:fld>
            <a:endParaRPr lang="en-US"/>
          </a:p>
        </p:txBody>
      </p:sp>
    </p:spTree>
    <p:extLst>
      <p:ext uri="{BB962C8B-B14F-4D97-AF65-F5344CB8AC3E}">
        <p14:creationId xmlns:p14="http://schemas.microsoft.com/office/powerpoint/2010/main" val="2103063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section of river we would have deployed was from the </a:t>
            </a:r>
            <a:r>
              <a:rPr lang="en-US" sz="1200" dirty="0" err="1"/>
              <a:t>Cocheco</a:t>
            </a:r>
            <a:r>
              <a:rPr lang="en-US" sz="1200" dirty="0"/>
              <a:t> River Dam in Dover, NH on the </a:t>
            </a:r>
            <a:r>
              <a:rPr lang="en-US" sz="1200" dirty="0" err="1"/>
              <a:t>Cocheco</a:t>
            </a:r>
            <a:r>
              <a:rPr lang="en-US" sz="1200" dirty="0"/>
              <a:t> River to Hilton park, where Little Bay connects with the </a:t>
            </a:r>
            <a:r>
              <a:rPr lang="en-US" sz="1200" dirty="0" err="1"/>
              <a:t>Piscataqua</a:t>
            </a:r>
            <a:r>
              <a:rPr lang="en-US" sz="1200" dirty="0"/>
              <a:t> River.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 river is a good environment for first deployment, as the path and flow are predictable, and as shown on the right… The </a:t>
            </a:r>
            <a:r>
              <a:rPr lang="en-US" sz="1200" dirty="0" err="1"/>
              <a:t>Cocheco</a:t>
            </a:r>
            <a:r>
              <a:rPr lang="en-US" sz="1200" dirty="0"/>
              <a:t> river is a good place to measure salinity, because it will be more inconsistent than other rivers in the area. This will provide data on a more complicated area. For our deployment, we had actually planned to have two group members drift along with our drifter in kayaks to make sure it wouldn’t get stuck on anything floating in the river, keep it in a line of sight, make the retrieval of the drifter less complicated, and take some good photos to provide some visual data of the drifter in 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0F612093-0044-45F6-98AC-0C07D07F1052}" type="slidenum">
              <a:rPr lang="en-US" smtClean="0"/>
              <a:t>8</a:t>
            </a:fld>
            <a:endParaRPr lang="en-US"/>
          </a:p>
        </p:txBody>
      </p:sp>
    </p:spTree>
    <p:extLst>
      <p:ext uri="{BB962C8B-B14F-4D97-AF65-F5344CB8AC3E}">
        <p14:creationId xmlns:p14="http://schemas.microsoft.com/office/powerpoint/2010/main" val="3187070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Due to the coronavirus outbreak, we were not able to finish the fabrication and deployment of the drifter. Thus it has now become future work to carry out the completion of the design and the proposed deployment.</a:t>
            </a:r>
          </a:p>
          <a:p>
            <a:r>
              <a:rPr lang="en-US" dirty="0"/>
              <a:t>In the future, we would also like to add a temperature sensor to the drifter. In the ocean, different bodies of water are determined by their salinity, but also by their temperature. Some are warmer and less salty, some are colder and more salty. The temperature of the ocean is also what drives its currents. Adding a temperature sensor in the future would make it even more applicable to an open ocean environment. The basis of our drifter project can also be used in open ocean experiments, like mapping oil spills and seeing in what ways the oil will travel from a source. If we can see how the oil will potentially move on the ocean, this could make the cleanup process of an oil spill simpler. Our drifter could also be used to map how microplastics and other debris move with the currents of the ocean.</a:t>
            </a:r>
          </a:p>
          <a:p>
            <a:endParaRPr lang="en-US" dirty="0"/>
          </a:p>
        </p:txBody>
      </p:sp>
      <p:sp>
        <p:nvSpPr>
          <p:cNvPr id="4" name="Slide Number Placeholder 3"/>
          <p:cNvSpPr>
            <a:spLocks noGrp="1"/>
          </p:cNvSpPr>
          <p:nvPr>
            <p:ph type="sldNum" sz="quarter" idx="5"/>
          </p:nvPr>
        </p:nvSpPr>
        <p:spPr/>
        <p:txBody>
          <a:bodyPr/>
          <a:lstStyle/>
          <a:p>
            <a:fld id="{0F612093-0044-45F6-98AC-0C07D07F1052}" type="slidenum">
              <a:rPr lang="en-US" smtClean="0"/>
              <a:t>9</a:t>
            </a:fld>
            <a:endParaRPr lang="en-US"/>
          </a:p>
        </p:txBody>
      </p:sp>
    </p:spTree>
    <p:extLst>
      <p:ext uri="{BB962C8B-B14F-4D97-AF65-F5344CB8AC3E}">
        <p14:creationId xmlns:p14="http://schemas.microsoft.com/office/powerpoint/2010/main" val="6809247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712F6C0-3A6A-4323-9605-523610D539C5}" type="datetimeFigureOut">
              <a:rPr lang="en-US" smtClean="0"/>
              <a:t>4/30/2020</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096DBF0B-B361-4364-9DAF-54B315863B49}" type="slidenum">
              <a:rPr lang="en-US" smtClean="0"/>
              <a:t>‹#›</a:t>
            </a:fld>
            <a:endParaRPr lang="en-US"/>
          </a:p>
        </p:txBody>
      </p:sp>
    </p:spTree>
    <p:extLst>
      <p:ext uri="{BB962C8B-B14F-4D97-AF65-F5344CB8AC3E}">
        <p14:creationId xmlns:p14="http://schemas.microsoft.com/office/powerpoint/2010/main" val="1685882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712F6C0-3A6A-4323-9605-523610D539C5}" type="datetimeFigureOut">
              <a:rPr lang="en-US" smtClean="0"/>
              <a:t>4/30/2020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6DBF0B-B361-4364-9DAF-54B315863B49}" type="slidenum">
              <a:rPr lang="en-US" smtClean="0"/>
              <a:t>‹#›</a:t>
            </a:fld>
            <a:endParaRPr lang="en-US"/>
          </a:p>
        </p:txBody>
      </p:sp>
    </p:spTree>
    <p:extLst>
      <p:ext uri="{BB962C8B-B14F-4D97-AF65-F5344CB8AC3E}">
        <p14:creationId xmlns:p14="http://schemas.microsoft.com/office/powerpoint/2010/main" val="271371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712F6C0-3A6A-4323-9605-523610D539C5}" type="datetimeFigureOut">
              <a:rPr lang="en-US" smtClean="0"/>
              <a:t>4/30/2020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6DBF0B-B361-4364-9DAF-54B315863B49}" type="slidenum">
              <a:rPr lang="en-US" smtClean="0"/>
              <a:t>‹#›</a:t>
            </a:fld>
            <a:endParaRPr lang="en-US"/>
          </a:p>
        </p:txBody>
      </p:sp>
    </p:spTree>
    <p:extLst>
      <p:ext uri="{BB962C8B-B14F-4D97-AF65-F5344CB8AC3E}">
        <p14:creationId xmlns:p14="http://schemas.microsoft.com/office/powerpoint/2010/main" val="406076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712F6C0-3A6A-4323-9605-523610D539C5}" type="datetimeFigureOut">
              <a:rPr lang="en-US" smtClean="0"/>
              <a:t>4/30/2020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6DBF0B-B361-4364-9DAF-54B315863B49}"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9334139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712F6C0-3A6A-4323-9605-523610D539C5}" type="datetimeFigureOut">
              <a:rPr lang="en-US" smtClean="0"/>
              <a:t>4/30/2020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6DBF0B-B361-4364-9DAF-54B315863B49}" type="slidenum">
              <a:rPr lang="en-US" smtClean="0"/>
              <a:t>‹#›</a:t>
            </a:fld>
            <a:endParaRPr lang="en-US"/>
          </a:p>
        </p:txBody>
      </p:sp>
    </p:spTree>
    <p:extLst>
      <p:ext uri="{BB962C8B-B14F-4D97-AF65-F5344CB8AC3E}">
        <p14:creationId xmlns:p14="http://schemas.microsoft.com/office/powerpoint/2010/main" val="118952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712F6C0-3A6A-4323-9605-523610D539C5}" type="datetimeFigureOut">
              <a:rPr lang="en-US" smtClean="0"/>
              <a:t>4/30/2020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6DBF0B-B361-4364-9DAF-54B315863B49}" type="slidenum">
              <a:rPr lang="en-US" smtClean="0"/>
              <a:t>‹#›</a:t>
            </a:fld>
            <a:endParaRPr lang="en-US"/>
          </a:p>
        </p:txBody>
      </p:sp>
    </p:spTree>
    <p:extLst>
      <p:ext uri="{BB962C8B-B14F-4D97-AF65-F5344CB8AC3E}">
        <p14:creationId xmlns:p14="http://schemas.microsoft.com/office/powerpoint/2010/main" val="8741795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712F6C0-3A6A-4323-9605-523610D539C5}" type="datetimeFigureOut">
              <a:rPr lang="en-US" smtClean="0"/>
              <a:t>4/30/2020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6DBF0B-B361-4364-9DAF-54B315863B49}" type="slidenum">
              <a:rPr lang="en-US" smtClean="0"/>
              <a:t>‹#›</a:t>
            </a:fld>
            <a:endParaRPr lang="en-US"/>
          </a:p>
        </p:txBody>
      </p:sp>
    </p:spTree>
    <p:extLst>
      <p:ext uri="{BB962C8B-B14F-4D97-AF65-F5344CB8AC3E}">
        <p14:creationId xmlns:p14="http://schemas.microsoft.com/office/powerpoint/2010/main" val="8461807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12F6C0-3A6A-4323-9605-523610D539C5}" type="datetimeFigureOut">
              <a:rPr lang="en-US" smtClean="0"/>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6DBF0B-B361-4364-9DAF-54B315863B49}" type="slidenum">
              <a:rPr lang="en-US" smtClean="0"/>
              <a:t>‹#›</a:t>
            </a:fld>
            <a:endParaRPr lang="en-US"/>
          </a:p>
        </p:txBody>
      </p:sp>
    </p:spTree>
    <p:extLst>
      <p:ext uri="{BB962C8B-B14F-4D97-AF65-F5344CB8AC3E}">
        <p14:creationId xmlns:p14="http://schemas.microsoft.com/office/powerpoint/2010/main" val="39945082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12F6C0-3A6A-4323-9605-523610D539C5}" type="datetimeFigureOut">
              <a:rPr lang="en-US" smtClean="0"/>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6DBF0B-B361-4364-9DAF-54B315863B49}" type="slidenum">
              <a:rPr lang="en-US" smtClean="0"/>
              <a:t>‹#›</a:t>
            </a:fld>
            <a:endParaRPr lang="en-US"/>
          </a:p>
        </p:txBody>
      </p:sp>
    </p:spTree>
    <p:extLst>
      <p:ext uri="{BB962C8B-B14F-4D97-AF65-F5344CB8AC3E}">
        <p14:creationId xmlns:p14="http://schemas.microsoft.com/office/powerpoint/2010/main" val="2391036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12F6C0-3A6A-4323-9605-523610D539C5}" type="datetimeFigureOut">
              <a:rPr lang="en-US" smtClean="0"/>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6DBF0B-B361-4364-9DAF-54B315863B49}" type="slidenum">
              <a:rPr lang="en-US" smtClean="0"/>
              <a:t>‹#›</a:t>
            </a:fld>
            <a:endParaRPr lang="en-US"/>
          </a:p>
        </p:txBody>
      </p:sp>
    </p:spTree>
    <p:extLst>
      <p:ext uri="{BB962C8B-B14F-4D97-AF65-F5344CB8AC3E}">
        <p14:creationId xmlns:p14="http://schemas.microsoft.com/office/powerpoint/2010/main" val="1754035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12F6C0-3A6A-4323-9605-523610D539C5}" type="datetimeFigureOut">
              <a:rPr lang="en-US" smtClean="0"/>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6DBF0B-B361-4364-9DAF-54B315863B49}" type="slidenum">
              <a:rPr lang="en-US" smtClean="0"/>
              <a:t>‹#›</a:t>
            </a:fld>
            <a:endParaRPr lang="en-US"/>
          </a:p>
        </p:txBody>
      </p:sp>
    </p:spTree>
    <p:extLst>
      <p:ext uri="{BB962C8B-B14F-4D97-AF65-F5344CB8AC3E}">
        <p14:creationId xmlns:p14="http://schemas.microsoft.com/office/powerpoint/2010/main" val="2018930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712F6C0-3A6A-4323-9605-523610D539C5}" type="datetimeFigureOut">
              <a:rPr lang="en-US" smtClean="0"/>
              <a:t>4/30/2020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6DBF0B-B361-4364-9DAF-54B315863B49}" type="slidenum">
              <a:rPr lang="en-US" smtClean="0"/>
              <a:t>‹#›</a:t>
            </a:fld>
            <a:endParaRPr lang="en-US"/>
          </a:p>
        </p:txBody>
      </p:sp>
    </p:spTree>
    <p:extLst>
      <p:ext uri="{BB962C8B-B14F-4D97-AF65-F5344CB8AC3E}">
        <p14:creationId xmlns:p14="http://schemas.microsoft.com/office/powerpoint/2010/main" val="4219228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712F6C0-3A6A-4323-9605-523610D539C5}" type="datetimeFigureOut">
              <a:rPr lang="en-US" smtClean="0"/>
              <a:t>4/30/2020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6DBF0B-B361-4364-9DAF-54B315863B49}" type="slidenum">
              <a:rPr lang="en-US" smtClean="0"/>
              <a:t>‹#›</a:t>
            </a:fld>
            <a:endParaRPr lang="en-US"/>
          </a:p>
        </p:txBody>
      </p:sp>
    </p:spTree>
    <p:extLst>
      <p:ext uri="{BB962C8B-B14F-4D97-AF65-F5344CB8AC3E}">
        <p14:creationId xmlns:p14="http://schemas.microsoft.com/office/powerpoint/2010/main" val="1955990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12F6C0-3A6A-4323-9605-523610D539C5}" type="datetimeFigureOut">
              <a:rPr lang="en-US" smtClean="0"/>
              <a:t>4/30/2020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6DBF0B-B361-4364-9DAF-54B315863B49}" type="slidenum">
              <a:rPr lang="en-US" smtClean="0"/>
              <a:t>‹#›</a:t>
            </a:fld>
            <a:endParaRPr lang="en-US"/>
          </a:p>
        </p:txBody>
      </p:sp>
    </p:spTree>
    <p:extLst>
      <p:ext uri="{BB962C8B-B14F-4D97-AF65-F5344CB8AC3E}">
        <p14:creationId xmlns:p14="http://schemas.microsoft.com/office/powerpoint/2010/main" val="1811871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12F6C0-3A6A-4323-9605-523610D539C5}" type="datetimeFigureOut">
              <a:rPr lang="en-US" smtClean="0"/>
              <a:t>4/30/2020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6DBF0B-B361-4364-9DAF-54B315863B49}" type="slidenum">
              <a:rPr lang="en-US" smtClean="0"/>
              <a:t>‹#›</a:t>
            </a:fld>
            <a:endParaRPr lang="en-US"/>
          </a:p>
        </p:txBody>
      </p:sp>
    </p:spTree>
    <p:extLst>
      <p:ext uri="{BB962C8B-B14F-4D97-AF65-F5344CB8AC3E}">
        <p14:creationId xmlns:p14="http://schemas.microsoft.com/office/powerpoint/2010/main" val="2526108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712F6C0-3A6A-4323-9605-523610D539C5}" type="datetimeFigureOut">
              <a:rPr lang="en-US" smtClean="0"/>
              <a:t>4/30/2020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6DBF0B-B361-4364-9DAF-54B315863B49}" type="slidenum">
              <a:rPr lang="en-US" smtClean="0"/>
              <a:t>‹#›</a:t>
            </a:fld>
            <a:endParaRPr lang="en-US"/>
          </a:p>
        </p:txBody>
      </p:sp>
    </p:spTree>
    <p:extLst>
      <p:ext uri="{BB962C8B-B14F-4D97-AF65-F5344CB8AC3E}">
        <p14:creationId xmlns:p14="http://schemas.microsoft.com/office/powerpoint/2010/main" val="1899536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712F6C0-3A6A-4323-9605-523610D539C5}" type="datetimeFigureOut">
              <a:rPr lang="en-US" smtClean="0"/>
              <a:t>4/30/2020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6DBF0B-B361-4364-9DAF-54B315863B49}" type="slidenum">
              <a:rPr lang="en-US" smtClean="0"/>
              <a:t>‹#›</a:t>
            </a:fld>
            <a:endParaRPr lang="en-US"/>
          </a:p>
        </p:txBody>
      </p:sp>
    </p:spTree>
    <p:extLst>
      <p:ext uri="{BB962C8B-B14F-4D97-AF65-F5344CB8AC3E}">
        <p14:creationId xmlns:p14="http://schemas.microsoft.com/office/powerpoint/2010/main" val="223626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712F6C0-3A6A-4323-9605-523610D539C5}" type="datetimeFigureOut">
              <a:rPr lang="en-US" smtClean="0"/>
              <a:t>4/30/2020</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96DBF0B-B361-4364-9DAF-54B315863B49}" type="slidenum">
              <a:rPr lang="en-US" smtClean="0"/>
              <a:t>‹#›</a:t>
            </a:fld>
            <a:endParaRPr lang="en-US"/>
          </a:p>
        </p:txBody>
      </p:sp>
    </p:spTree>
    <p:extLst>
      <p:ext uri="{BB962C8B-B14F-4D97-AF65-F5344CB8AC3E}">
        <p14:creationId xmlns:p14="http://schemas.microsoft.com/office/powerpoint/2010/main" val="2743261552"/>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hyperlink" Target="https://www.seacoastsciencecenter.org/2016/11/09/estuary-ecosystem-spotlight-great-bay/great-bay-estuary-map/" TargetMode="External"/><Relationship Id="rId7" Type="http://schemas.openxmlformats.org/officeDocument/2006/relationships/hyperlink" Target="https://www.npr.org/2011/03/29/134923863/moby-duck-when-28-800-bath-toys-are-lost-at-sea" TargetMode="External"/><Relationship Id="rId2" Type="http://schemas.openxmlformats.org/officeDocument/2006/relationships/hyperlink" Target="http://www.aquaspace-h2020.eu/?page_id=12744" TargetMode="External"/><Relationship Id="rId1" Type="http://schemas.openxmlformats.org/officeDocument/2006/relationships/slideLayout" Target="../slideLayouts/slideLayout2.xml"/><Relationship Id="rId6" Type="http://schemas.openxmlformats.org/officeDocument/2006/relationships/hyperlink" Target="http://1.bp.blogspot.com/-oyZeE_xYW7k/Uc7WhVLsNgI/AAAAAAAABxw/y-dl9_2BcfU/s1600/Rubber_Duck_Sea_by_whispering_hills.jpg" TargetMode="External"/><Relationship Id="rId5" Type="http://schemas.openxmlformats.org/officeDocument/2006/relationships/hyperlink" Target="https://www.stickpng.com/img/objects/rubber-ducks/little-rubber-duck" TargetMode="External"/><Relationship Id="rId4" Type="http://schemas.openxmlformats.org/officeDocument/2006/relationships/hyperlink" Target="https://www.fosters.com/news/20190619/rochester-council-calls-out-kayak-launch-vandalism"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1B81A-266C-4D84-A912-8A6922140493}"/>
              </a:ext>
            </a:extLst>
          </p:cNvPr>
          <p:cNvSpPr>
            <a:spLocks noGrp="1"/>
          </p:cNvSpPr>
          <p:nvPr>
            <p:ph type="ctrTitle"/>
          </p:nvPr>
        </p:nvSpPr>
        <p:spPr>
          <a:xfrm>
            <a:off x="882869" y="1122363"/>
            <a:ext cx="10405241" cy="2387600"/>
          </a:xfrm>
        </p:spPr>
        <p:txBody>
          <a:bodyPr>
            <a:normAutofit/>
          </a:bodyPr>
          <a:lstStyle/>
          <a:p>
            <a:pPr algn="ctr"/>
            <a:r>
              <a:rPr lang="en-US" dirty="0"/>
              <a:t>Drifting Along:</a:t>
            </a:r>
            <a:br>
              <a:rPr lang="en-US" dirty="0"/>
            </a:br>
            <a:r>
              <a:rPr lang="en-US" sz="5400" dirty="0"/>
              <a:t>A Freshwater Salinity Buoy</a:t>
            </a:r>
          </a:p>
        </p:txBody>
      </p:sp>
      <p:sp>
        <p:nvSpPr>
          <p:cNvPr id="3" name="Subtitle 2">
            <a:extLst>
              <a:ext uri="{FF2B5EF4-FFF2-40B4-BE49-F238E27FC236}">
                <a16:creationId xmlns:a16="http://schemas.microsoft.com/office/drawing/2014/main" id="{29DE310C-59BF-4898-AB80-D14EC8BE39BD}"/>
              </a:ext>
            </a:extLst>
          </p:cNvPr>
          <p:cNvSpPr>
            <a:spLocks noGrp="1"/>
          </p:cNvSpPr>
          <p:nvPr>
            <p:ph type="subTitle" idx="1"/>
          </p:nvPr>
        </p:nvSpPr>
        <p:spPr/>
        <p:txBody>
          <a:bodyPr>
            <a:normAutofit/>
          </a:bodyPr>
          <a:lstStyle/>
          <a:p>
            <a:pPr algn="ctr"/>
            <a:r>
              <a:rPr lang="en-US" dirty="0"/>
              <a:t>Ben Brockway, Ben Hodsdon, Matt Eaton, </a:t>
            </a:r>
            <a:r>
              <a:rPr lang="en-US" dirty="0" err="1"/>
              <a:t>Sunjay</a:t>
            </a:r>
            <a:r>
              <a:rPr lang="en-US" dirty="0"/>
              <a:t> </a:t>
            </a:r>
            <a:r>
              <a:rPr lang="en-US" dirty="0" err="1"/>
              <a:t>Sood</a:t>
            </a:r>
            <a:endParaRPr lang="en-US" dirty="0"/>
          </a:p>
          <a:p>
            <a:pPr algn="ctr"/>
            <a:r>
              <a:rPr lang="en-US" dirty="0"/>
              <a:t>Mentor: Josh Humberston</a:t>
            </a:r>
          </a:p>
        </p:txBody>
      </p:sp>
      <p:pic>
        <p:nvPicPr>
          <p:cNvPr id="4" name="Audio 3">
            <a:hlinkClick r:id="" action="ppaction://media"/>
            <a:extLst>
              <a:ext uri="{FF2B5EF4-FFF2-40B4-BE49-F238E27FC236}">
                <a16:creationId xmlns:a16="http://schemas.microsoft.com/office/drawing/2014/main" id="{1E01EF6F-2A3F-4051-A722-51A984242B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036929989"/>
      </p:ext>
    </p:extLst>
  </p:cSld>
  <p:clrMapOvr>
    <a:masterClrMapping/>
  </p:clrMapOvr>
  <mc:AlternateContent xmlns:mc="http://schemas.openxmlformats.org/markup-compatibility/2006">
    <mc:Choice xmlns:p14="http://schemas.microsoft.com/office/powerpoint/2010/main" Requires="p14">
      <p:transition spd="slow" p14:dur="2000" advTm="11183"/>
    </mc:Choice>
    <mc:Fallback>
      <p:transition spd="slow" advTm="11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CE6C66-1F06-4B8E-898C-D2CB25B57D8B}"/>
              </a:ext>
            </a:extLst>
          </p:cNvPr>
          <p:cNvSpPr>
            <a:spLocks noGrp="1"/>
          </p:cNvSpPr>
          <p:nvPr>
            <p:ph idx="1"/>
          </p:nvPr>
        </p:nvSpPr>
        <p:spPr>
          <a:xfrm>
            <a:off x="1143000" y="1408828"/>
            <a:ext cx="9905999" cy="4870051"/>
          </a:xfrm>
        </p:spPr>
        <p:txBody>
          <a:bodyPr>
            <a:normAutofit fontScale="92500"/>
          </a:bodyPr>
          <a:lstStyle/>
          <a:p>
            <a:r>
              <a:rPr lang="en-US" dirty="0">
                <a:hlinkClick r:id="rId2"/>
              </a:rPr>
              <a:t>http://www.aquaspace-h2020.eu/?page_id=12744</a:t>
            </a:r>
            <a:endParaRPr lang="en-US" dirty="0"/>
          </a:p>
          <a:p>
            <a:r>
              <a:rPr lang="en-US" dirty="0">
                <a:hlinkClick r:id="rId3"/>
              </a:rPr>
              <a:t>https://www.seacoastsciencecenter.org/2016/11/09/estuary-ecosystem-spotlight-great-bay/great-bay-estuary-map/</a:t>
            </a:r>
            <a:endParaRPr lang="en-US" dirty="0"/>
          </a:p>
          <a:p>
            <a:r>
              <a:rPr lang="en-US" dirty="0">
                <a:hlinkClick r:id="rId4"/>
              </a:rPr>
              <a:t>https://www.fosters.com/news/20190619/rochester-council-calls-out-kayak-launch-vandalism</a:t>
            </a:r>
            <a:endParaRPr lang="en-US" dirty="0"/>
          </a:p>
          <a:p>
            <a:r>
              <a:rPr lang="en-US" dirty="0">
                <a:hlinkClick r:id="rId5"/>
              </a:rPr>
              <a:t>https://www.stickpng.com/img/objects/rubber-ducks/little-rubber-duck</a:t>
            </a:r>
            <a:endParaRPr lang="en-US" dirty="0"/>
          </a:p>
          <a:p>
            <a:r>
              <a:rPr lang="en-US" dirty="0">
                <a:hlinkClick r:id="rId6"/>
              </a:rPr>
              <a:t>http://1.bp.blogspot.com/-oyZeE_xYW7k/Uc7WhVLsNgI/AAAAAAAABxw/y-dl9_2BcfU/s1600/Rubber_Duck_Sea_by_whispering_hills.jpg</a:t>
            </a:r>
            <a:endParaRPr lang="en-US" dirty="0"/>
          </a:p>
          <a:p>
            <a:r>
              <a:rPr lang="en-US" dirty="0">
                <a:hlinkClick r:id="rId7"/>
              </a:rPr>
              <a:t>https://www.npr.org/2011/03/29/134923863/moby-duck-when-28-800-bath-toys-are-lost-at-sea</a:t>
            </a:r>
            <a:endParaRPr lang="en-US" dirty="0"/>
          </a:p>
        </p:txBody>
      </p:sp>
      <p:sp>
        <p:nvSpPr>
          <p:cNvPr id="4" name="TextBox 3">
            <a:extLst>
              <a:ext uri="{FF2B5EF4-FFF2-40B4-BE49-F238E27FC236}">
                <a16:creationId xmlns:a16="http://schemas.microsoft.com/office/drawing/2014/main" id="{0427CCD7-F607-4CFD-ABF0-020613AA4377}"/>
              </a:ext>
            </a:extLst>
          </p:cNvPr>
          <p:cNvSpPr txBox="1"/>
          <p:nvPr/>
        </p:nvSpPr>
        <p:spPr>
          <a:xfrm>
            <a:off x="1578609" y="245636"/>
            <a:ext cx="2827312" cy="830997"/>
          </a:xfrm>
          <a:prstGeom prst="rect">
            <a:avLst/>
          </a:prstGeom>
          <a:noFill/>
        </p:spPr>
        <p:txBody>
          <a:bodyPr wrap="none" rtlCol="0">
            <a:spAutoFit/>
          </a:bodyPr>
          <a:lstStyle/>
          <a:p>
            <a:r>
              <a:rPr lang="en-US" sz="4800" dirty="0"/>
              <a:t>References</a:t>
            </a:r>
          </a:p>
        </p:txBody>
      </p:sp>
    </p:spTree>
    <p:extLst>
      <p:ext uri="{BB962C8B-B14F-4D97-AF65-F5344CB8AC3E}">
        <p14:creationId xmlns:p14="http://schemas.microsoft.com/office/powerpoint/2010/main" val="2144297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16B60-B74B-4CC9-8E16-4928D67DF575}"/>
              </a:ext>
            </a:extLst>
          </p:cNvPr>
          <p:cNvSpPr>
            <a:spLocks noGrp="1"/>
          </p:cNvSpPr>
          <p:nvPr>
            <p:ph type="title"/>
          </p:nvPr>
        </p:nvSpPr>
        <p:spPr>
          <a:xfrm>
            <a:off x="1236406" y="232391"/>
            <a:ext cx="10515600" cy="896116"/>
          </a:xfrm>
        </p:spPr>
        <p:txBody>
          <a:bodyPr>
            <a:normAutofit/>
          </a:bodyPr>
          <a:lstStyle/>
          <a:p>
            <a:r>
              <a:rPr lang="en-US" sz="4800" dirty="0"/>
              <a:t>Background</a:t>
            </a:r>
          </a:p>
        </p:txBody>
      </p:sp>
      <p:sp>
        <p:nvSpPr>
          <p:cNvPr id="3" name="Content Placeholder 2">
            <a:extLst>
              <a:ext uri="{FF2B5EF4-FFF2-40B4-BE49-F238E27FC236}">
                <a16:creationId xmlns:a16="http://schemas.microsoft.com/office/drawing/2014/main" id="{85EADAE6-F4B7-4A30-8A84-C268DFF293E5}"/>
              </a:ext>
            </a:extLst>
          </p:cNvPr>
          <p:cNvSpPr>
            <a:spLocks noGrp="1"/>
          </p:cNvSpPr>
          <p:nvPr>
            <p:ph idx="1"/>
          </p:nvPr>
        </p:nvSpPr>
        <p:spPr>
          <a:xfrm>
            <a:off x="838200" y="1466193"/>
            <a:ext cx="5257800" cy="3003170"/>
          </a:xfrm>
          <a:noFill/>
        </p:spPr>
        <p:txBody>
          <a:bodyPr/>
          <a:lstStyle/>
          <a:p>
            <a:pPr marL="0" indent="0" algn="ctr">
              <a:buNone/>
            </a:pPr>
            <a:r>
              <a:rPr lang="en-US" sz="2800" dirty="0"/>
              <a:t>What makes a drifter useful?</a:t>
            </a:r>
          </a:p>
          <a:p>
            <a:r>
              <a:rPr lang="en-US" dirty="0"/>
              <a:t>Tracking currents</a:t>
            </a:r>
          </a:p>
          <a:p>
            <a:pPr lvl="1">
              <a:buFontTx/>
              <a:buChar char="-"/>
            </a:pPr>
            <a:r>
              <a:rPr lang="en-US" dirty="0"/>
              <a:t>debris</a:t>
            </a:r>
          </a:p>
          <a:p>
            <a:pPr lvl="1">
              <a:buFontTx/>
              <a:buChar char="-"/>
            </a:pPr>
            <a:r>
              <a:rPr lang="en-US" dirty="0"/>
              <a:t>oil spills </a:t>
            </a:r>
          </a:p>
          <a:p>
            <a:pPr lvl="1">
              <a:buFontTx/>
              <a:buChar char="-"/>
            </a:pPr>
            <a:r>
              <a:rPr lang="en-US" dirty="0"/>
              <a:t>microplastics</a:t>
            </a:r>
          </a:p>
          <a:p>
            <a:endParaRPr lang="en-US" dirty="0"/>
          </a:p>
          <a:p>
            <a:pPr lvl="1"/>
            <a:endParaRPr lang="en-US" dirty="0"/>
          </a:p>
          <a:p>
            <a:pPr lvl="1"/>
            <a:endParaRPr lang="en-US" dirty="0"/>
          </a:p>
          <a:p>
            <a:pPr lvl="1"/>
            <a:endParaRPr lang="en-US" dirty="0"/>
          </a:p>
        </p:txBody>
      </p:sp>
      <p:sp>
        <p:nvSpPr>
          <p:cNvPr id="5" name="Rectangle 4">
            <a:extLst>
              <a:ext uri="{FF2B5EF4-FFF2-40B4-BE49-F238E27FC236}">
                <a16:creationId xmlns:a16="http://schemas.microsoft.com/office/drawing/2014/main" id="{89F7899D-008E-4F5A-BE65-2EFE2904644C}"/>
              </a:ext>
            </a:extLst>
          </p:cNvPr>
          <p:cNvSpPr/>
          <p:nvPr/>
        </p:nvSpPr>
        <p:spPr>
          <a:xfrm>
            <a:off x="5914102" y="1466193"/>
            <a:ext cx="6032091" cy="4064452"/>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7A731DF-94C2-4E74-96C7-ECBD0FBBA157}"/>
              </a:ext>
            </a:extLst>
          </p:cNvPr>
          <p:cNvPicPr>
            <a:picLocks noChangeAspect="1"/>
          </p:cNvPicPr>
          <p:nvPr/>
        </p:nvPicPr>
        <p:blipFill>
          <a:blip r:embed="rId5"/>
          <a:stretch>
            <a:fillRect/>
          </a:stretch>
        </p:blipFill>
        <p:spPr>
          <a:xfrm>
            <a:off x="6096000" y="1559839"/>
            <a:ext cx="5693860" cy="3831968"/>
          </a:xfrm>
          <a:prstGeom prst="rect">
            <a:avLst/>
          </a:prstGeom>
        </p:spPr>
      </p:pic>
      <p:pic>
        <p:nvPicPr>
          <p:cNvPr id="8" name="Audio 7">
            <a:hlinkClick r:id="" action="ppaction://media"/>
            <a:extLst>
              <a:ext uri="{FF2B5EF4-FFF2-40B4-BE49-F238E27FC236}">
                <a16:creationId xmlns:a16="http://schemas.microsoft.com/office/drawing/2014/main" id="{64F05152-B509-4F50-B604-9FA7C6EA4F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980965748"/>
      </p:ext>
    </p:extLst>
  </p:cSld>
  <p:clrMapOvr>
    <a:masterClrMapping/>
  </p:clrMapOvr>
  <mc:AlternateContent xmlns:mc="http://schemas.openxmlformats.org/markup-compatibility/2006">
    <mc:Choice xmlns:p14="http://schemas.microsoft.com/office/powerpoint/2010/main" Requires="p14">
      <p:transition spd="slow" p14:dur="2000" advTm="51388"/>
    </mc:Choice>
    <mc:Fallback>
      <p:transition spd="slow" advTm="51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FC756-9776-459E-8388-F91937C47296}"/>
              </a:ext>
            </a:extLst>
          </p:cNvPr>
          <p:cNvSpPr>
            <a:spLocks noGrp="1"/>
          </p:cNvSpPr>
          <p:nvPr>
            <p:ph type="title"/>
          </p:nvPr>
        </p:nvSpPr>
        <p:spPr>
          <a:xfrm>
            <a:off x="1290702" y="77343"/>
            <a:ext cx="9905998" cy="977017"/>
          </a:xfrm>
        </p:spPr>
        <p:txBody>
          <a:bodyPr>
            <a:normAutofit/>
          </a:bodyPr>
          <a:lstStyle/>
          <a:p>
            <a:r>
              <a:rPr lang="en-US" sz="4800" dirty="0"/>
              <a:t>Background</a:t>
            </a:r>
          </a:p>
        </p:txBody>
      </p:sp>
      <p:sp>
        <p:nvSpPr>
          <p:cNvPr id="4" name="Content Placeholder 2">
            <a:extLst>
              <a:ext uri="{FF2B5EF4-FFF2-40B4-BE49-F238E27FC236}">
                <a16:creationId xmlns:a16="http://schemas.microsoft.com/office/drawing/2014/main" id="{F177F49A-33A9-4561-94A9-BD03CE78E153}"/>
              </a:ext>
            </a:extLst>
          </p:cNvPr>
          <p:cNvSpPr txBox="1">
            <a:spLocks/>
          </p:cNvSpPr>
          <p:nvPr/>
        </p:nvSpPr>
        <p:spPr>
          <a:xfrm>
            <a:off x="6167504" y="1992372"/>
            <a:ext cx="6088843" cy="4710770"/>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a:t>Why is salinity what we chose to measure?</a:t>
            </a:r>
          </a:p>
          <a:p>
            <a:r>
              <a:rPr lang="en-US" dirty="0"/>
              <a:t>Great Bay Estuary has salt and freshwater inputs</a:t>
            </a:r>
          </a:p>
          <a:p>
            <a:r>
              <a:rPr lang="en-US" dirty="0"/>
              <a:t>Salinity levels change with time</a:t>
            </a:r>
          </a:p>
        </p:txBody>
      </p:sp>
      <p:sp>
        <p:nvSpPr>
          <p:cNvPr id="5" name="Rectangle 4">
            <a:extLst>
              <a:ext uri="{FF2B5EF4-FFF2-40B4-BE49-F238E27FC236}">
                <a16:creationId xmlns:a16="http://schemas.microsoft.com/office/drawing/2014/main" id="{B5FF2C80-7152-41E1-B25A-4F9D68A993B7}"/>
              </a:ext>
            </a:extLst>
          </p:cNvPr>
          <p:cNvSpPr/>
          <p:nvPr/>
        </p:nvSpPr>
        <p:spPr>
          <a:xfrm>
            <a:off x="120227" y="1349477"/>
            <a:ext cx="5904271" cy="535366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4A573DC-2407-4FFF-AC58-999491F1CACB}"/>
              </a:ext>
            </a:extLst>
          </p:cNvPr>
          <p:cNvPicPr>
            <a:picLocks noChangeAspect="1"/>
          </p:cNvPicPr>
          <p:nvPr/>
        </p:nvPicPr>
        <p:blipFill rotWithShape="1">
          <a:blip r:embed="rId5"/>
          <a:srcRect l="23830" t="10753" r="29596" b="16128"/>
          <a:stretch/>
        </p:blipFill>
        <p:spPr>
          <a:xfrm>
            <a:off x="233299" y="1519084"/>
            <a:ext cx="5678129" cy="5014452"/>
          </a:xfrm>
          <a:prstGeom prst="rect">
            <a:avLst/>
          </a:prstGeom>
        </p:spPr>
      </p:pic>
      <p:pic>
        <p:nvPicPr>
          <p:cNvPr id="7" name="Audio 6">
            <a:hlinkClick r:id="" action="ppaction://media"/>
            <a:extLst>
              <a:ext uri="{FF2B5EF4-FFF2-40B4-BE49-F238E27FC236}">
                <a16:creationId xmlns:a16="http://schemas.microsoft.com/office/drawing/2014/main" id="{D34B3961-6956-41E7-9751-17CDC8411B4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68382763"/>
      </p:ext>
    </p:extLst>
  </p:cSld>
  <p:clrMapOvr>
    <a:masterClrMapping/>
  </p:clrMapOvr>
  <mc:AlternateContent xmlns:mc="http://schemas.openxmlformats.org/markup-compatibility/2006">
    <mc:Choice xmlns:p14="http://schemas.microsoft.com/office/powerpoint/2010/main" Requires="p14">
      <p:transition spd="slow" p14:dur="2000" advTm="18659"/>
    </mc:Choice>
    <mc:Fallback>
      <p:transition spd="slow" advTm="18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AF44008-FEA7-425E-B7F9-75879B1EE2ED}"/>
              </a:ext>
            </a:extLst>
          </p:cNvPr>
          <p:cNvSpPr txBox="1">
            <a:spLocks/>
          </p:cNvSpPr>
          <p:nvPr/>
        </p:nvSpPr>
        <p:spPr>
          <a:xfrm>
            <a:off x="1947423" y="675160"/>
            <a:ext cx="3444240" cy="157487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n-US" sz="4800" dirty="0"/>
              <a:t>Housing</a:t>
            </a:r>
          </a:p>
        </p:txBody>
      </p:sp>
      <p:pic>
        <p:nvPicPr>
          <p:cNvPr id="5" name="Picture 4" descr="A picture containing outdoor, yellow, sitting, bench&#10;&#10;Description automatically generated">
            <a:extLst>
              <a:ext uri="{FF2B5EF4-FFF2-40B4-BE49-F238E27FC236}">
                <a16:creationId xmlns:a16="http://schemas.microsoft.com/office/drawing/2014/main" id="{68A5D324-0887-4BE3-A1A8-D73C17ADE249}"/>
              </a:ext>
            </a:extLst>
          </p:cNvPr>
          <p:cNvPicPr>
            <a:picLocks noChangeAspect="1"/>
          </p:cNvPicPr>
          <p:nvPr/>
        </p:nvPicPr>
        <p:blipFill rotWithShape="1">
          <a:blip r:embed="rId5">
            <a:extLst>
              <a:ext uri="{28A0092B-C50C-407E-A947-70E740481C1C}">
                <a14:useLocalDpi xmlns:a14="http://schemas.microsoft.com/office/drawing/2010/main" val="0"/>
              </a:ext>
            </a:extLst>
          </a:blip>
          <a:srcRect l="5953" r="8791" b="1"/>
          <a:stretch/>
        </p:blipFill>
        <p:spPr>
          <a:xfrm>
            <a:off x="6186452" y="531074"/>
            <a:ext cx="2645424" cy="4137179"/>
          </a:xfrm>
          <a:prstGeom prst="rect">
            <a:avLst/>
          </a:prstGeom>
        </p:spPr>
      </p:pic>
      <p:cxnSp>
        <p:nvCxnSpPr>
          <p:cNvPr id="7" name="Straight Arrow Connector 6">
            <a:extLst>
              <a:ext uri="{FF2B5EF4-FFF2-40B4-BE49-F238E27FC236}">
                <a16:creationId xmlns:a16="http://schemas.microsoft.com/office/drawing/2014/main" id="{2AA7BDD9-7A8E-4BAB-9BCC-F19B84B20DC6}"/>
              </a:ext>
            </a:extLst>
          </p:cNvPr>
          <p:cNvCxnSpPr>
            <a:cxnSpLocks/>
          </p:cNvCxnSpPr>
          <p:nvPr/>
        </p:nvCxnSpPr>
        <p:spPr>
          <a:xfrm>
            <a:off x="5899356" y="751110"/>
            <a:ext cx="1481960" cy="625667"/>
          </a:xfrm>
          <a:prstGeom prst="straightConnector1">
            <a:avLst/>
          </a:prstGeom>
          <a:ln w="762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7FDF698-D366-463E-A7E3-DCBC6D1234D5}"/>
              </a:ext>
            </a:extLst>
          </p:cNvPr>
          <p:cNvSpPr txBox="1"/>
          <p:nvPr/>
        </p:nvSpPr>
        <p:spPr>
          <a:xfrm>
            <a:off x="4777777" y="364313"/>
            <a:ext cx="1227772" cy="646331"/>
          </a:xfrm>
          <a:prstGeom prst="rect">
            <a:avLst/>
          </a:prstGeom>
          <a:noFill/>
        </p:spPr>
        <p:txBody>
          <a:bodyPr wrap="none" rtlCol="0">
            <a:spAutoFit/>
          </a:bodyPr>
          <a:lstStyle/>
          <a:p>
            <a:r>
              <a:rPr lang="en-US" dirty="0"/>
              <a:t>Removable</a:t>
            </a:r>
          </a:p>
          <a:p>
            <a:pPr algn="ctr"/>
            <a:r>
              <a:rPr lang="en-US" dirty="0"/>
              <a:t>End Cap</a:t>
            </a:r>
          </a:p>
        </p:txBody>
      </p:sp>
      <p:sp>
        <p:nvSpPr>
          <p:cNvPr id="9" name="Content Placeholder 2">
            <a:extLst>
              <a:ext uri="{FF2B5EF4-FFF2-40B4-BE49-F238E27FC236}">
                <a16:creationId xmlns:a16="http://schemas.microsoft.com/office/drawing/2014/main" id="{94DD3506-843E-4B91-A1A1-62EE0428FC1B}"/>
              </a:ext>
            </a:extLst>
          </p:cNvPr>
          <p:cNvSpPr>
            <a:spLocks noGrp="1"/>
          </p:cNvSpPr>
          <p:nvPr>
            <p:ph idx="1"/>
          </p:nvPr>
        </p:nvSpPr>
        <p:spPr>
          <a:xfrm>
            <a:off x="616523" y="2251390"/>
            <a:ext cx="5479477" cy="3613639"/>
          </a:xfrm>
          <a:noFill/>
        </p:spPr>
        <p:txBody>
          <a:bodyPr anchor="ctr">
            <a:normAutofit/>
          </a:bodyPr>
          <a:lstStyle/>
          <a:p>
            <a:r>
              <a:rPr lang="en-US" sz="2000" dirty="0"/>
              <a:t>PVC pipe: 3in diameter, 1ft length</a:t>
            </a:r>
          </a:p>
          <a:p>
            <a:r>
              <a:rPr lang="en-US" sz="2000" dirty="0"/>
              <a:t>Waterproof design with a removable end cap </a:t>
            </a:r>
          </a:p>
          <a:p>
            <a:r>
              <a:rPr lang="en-US" sz="2000" dirty="0"/>
              <a:t>Fins made of durable, coroplast material</a:t>
            </a:r>
          </a:p>
          <a:p>
            <a:r>
              <a:rPr lang="en-US" sz="2000" dirty="0"/>
              <a:t>Fins designed in spiral orientation</a:t>
            </a:r>
          </a:p>
          <a:p>
            <a:pPr lvl="1"/>
            <a:r>
              <a:rPr lang="en-US" sz="1800" dirty="0"/>
              <a:t>Stability in water</a:t>
            </a:r>
          </a:p>
          <a:p>
            <a:pPr lvl="1"/>
            <a:r>
              <a:rPr lang="en-US" sz="1800" dirty="0"/>
              <a:t>Keep the drifter upright</a:t>
            </a:r>
          </a:p>
          <a:p>
            <a:pPr lvl="1"/>
            <a:r>
              <a:rPr lang="en-US" sz="1800" dirty="0"/>
              <a:t>Ensure the drifter follows the currents</a:t>
            </a:r>
          </a:p>
        </p:txBody>
      </p:sp>
      <p:pic>
        <p:nvPicPr>
          <p:cNvPr id="2" name="Picture 1">
            <a:extLst>
              <a:ext uri="{FF2B5EF4-FFF2-40B4-BE49-F238E27FC236}">
                <a16:creationId xmlns:a16="http://schemas.microsoft.com/office/drawing/2014/main" id="{756893F0-4386-4BB2-971E-2E66EF98C034}"/>
              </a:ext>
            </a:extLst>
          </p:cNvPr>
          <p:cNvPicPr>
            <a:picLocks noChangeAspect="1"/>
          </p:cNvPicPr>
          <p:nvPr/>
        </p:nvPicPr>
        <p:blipFill rotWithShape="1">
          <a:blip r:embed="rId6"/>
          <a:srcRect l="9107" r="12633"/>
          <a:stretch/>
        </p:blipFill>
        <p:spPr>
          <a:xfrm>
            <a:off x="9118972" y="531074"/>
            <a:ext cx="2645424" cy="4137179"/>
          </a:xfrm>
          <a:prstGeom prst="rect">
            <a:avLst/>
          </a:prstGeom>
        </p:spPr>
      </p:pic>
      <p:pic>
        <p:nvPicPr>
          <p:cNvPr id="3" name="Audio 2">
            <a:hlinkClick r:id="" action="ppaction://media"/>
            <a:extLst>
              <a:ext uri="{FF2B5EF4-FFF2-40B4-BE49-F238E27FC236}">
                <a16:creationId xmlns:a16="http://schemas.microsoft.com/office/drawing/2014/main" id="{9D4DF27E-7D3D-4896-8D04-53ACD8EB026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426821140"/>
      </p:ext>
    </p:extLst>
  </p:cSld>
  <p:clrMapOvr>
    <a:masterClrMapping/>
  </p:clrMapOvr>
  <mc:AlternateContent xmlns:mc="http://schemas.openxmlformats.org/markup-compatibility/2006">
    <mc:Choice xmlns:p14="http://schemas.microsoft.com/office/powerpoint/2010/main" Requires="p14">
      <p:transition spd="slow" p14:dur="2000" advTm="50920"/>
    </mc:Choice>
    <mc:Fallback>
      <p:transition spd="slow" advTm="50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BD406-770E-4C74-AEA3-578F127F0E41}"/>
              </a:ext>
            </a:extLst>
          </p:cNvPr>
          <p:cNvSpPr>
            <a:spLocks noGrp="1"/>
          </p:cNvSpPr>
          <p:nvPr>
            <p:ph type="title"/>
          </p:nvPr>
        </p:nvSpPr>
        <p:spPr>
          <a:xfrm>
            <a:off x="1728981" y="86210"/>
            <a:ext cx="5055965" cy="1108091"/>
          </a:xfrm>
        </p:spPr>
        <p:txBody>
          <a:bodyPr>
            <a:normAutofit/>
          </a:bodyPr>
          <a:lstStyle/>
          <a:p>
            <a:r>
              <a:rPr lang="en-US" sz="4800" dirty="0"/>
              <a:t>Sensors</a:t>
            </a:r>
          </a:p>
        </p:txBody>
      </p:sp>
      <p:pic>
        <p:nvPicPr>
          <p:cNvPr id="4" name="Picture 3">
            <a:extLst>
              <a:ext uri="{FF2B5EF4-FFF2-40B4-BE49-F238E27FC236}">
                <a16:creationId xmlns:a16="http://schemas.microsoft.com/office/drawing/2014/main" id="{D7AFA24E-CE86-4262-8655-52FF68F2376D}"/>
              </a:ext>
            </a:extLst>
          </p:cNvPr>
          <p:cNvPicPr>
            <a:picLocks noChangeAspect="1"/>
          </p:cNvPicPr>
          <p:nvPr/>
        </p:nvPicPr>
        <p:blipFill>
          <a:blip r:embed="rId5"/>
          <a:stretch>
            <a:fillRect/>
          </a:stretch>
        </p:blipFill>
        <p:spPr>
          <a:xfrm>
            <a:off x="329314" y="1601143"/>
            <a:ext cx="5698223" cy="3602455"/>
          </a:xfrm>
          <a:prstGeom prst="rect">
            <a:avLst/>
          </a:prstGeom>
        </p:spPr>
      </p:pic>
      <p:pic>
        <p:nvPicPr>
          <p:cNvPr id="7" name="Picture 6">
            <a:extLst>
              <a:ext uri="{FF2B5EF4-FFF2-40B4-BE49-F238E27FC236}">
                <a16:creationId xmlns:a16="http://schemas.microsoft.com/office/drawing/2014/main" id="{2EEF2CC8-0BBF-4E09-93D8-3D1A8CAD1A68}"/>
              </a:ext>
            </a:extLst>
          </p:cNvPr>
          <p:cNvPicPr>
            <a:picLocks noChangeAspect="1"/>
          </p:cNvPicPr>
          <p:nvPr/>
        </p:nvPicPr>
        <p:blipFill>
          <a:blip r:embed="rId6"/>
          <a:stretch>
            <a:fillRect/>
          </a:stretch>
        </p:blipFill>
        <p:spPr>
          <a:xfrm>
            <a:off x="8724176" y="569985"/>
            <a:ext cx="3178261" cy="5762881"/>
          </a:xfrm>
          <a:prstGeom prst="rect">
            <a:avLst/>
          </a:prstGeom>
        </p:spPr>
      </p:pic>
      <p:sp>
        <p:nvSpPr>
          <p:cNvPr id="11" name="Arrow: Left 10">
            <a:extLst>
              <a:ext uri="{FF2B5EF4-FFF2-40B4-BE49-F238E27FC236}">
                <a16:creationId xmlns:a16="http://schemas.microsoft.com/office/drawing/2014/main" id="{2C86B090-99BB-4D3C-B04F-73DD3BE9FF96}"/>
              </a:ext>
            </a:extLst>
          </p:cNvPr>
          <p:cNvSpPr/>
          <p:nvPr/>
        </p:nvSpPr>
        <p:spPr>
          <a:xfrm rot="21247679">
            <a:off x="1521356" y="1181802"/>
            <a:ext cx="7743476" cy="672203"/>
          </a:xfrm>
          <a:prstGeom prst="leftArrow">
            <a:avLst>
              <a:gd name="adj1" fmla="val 20382"/>
              <a:gd name="adj2" fmla="val 127919"/>
            </a:avLst>
          </a:prstGeom>
          <a:solidFill>
            <a:schemeClr val="accent5">
              <a:lumMod val="7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Left 13">
            <a:extLst>
              <a:ext uri="{FF2B5EF4-FFF2-40B4-BE49-F238E27FC236}">
                <a16:creationId xmlns:a16="http://schemas.microsoft.com/office/drawing/2014/main" id="{368EE4BB-D210-4668-A879-C35CCB61C7C6}"/>
              </a:ext>
            </a:extLst>
          </p:cNvPr>
          <p:cNvSpPr/>
          <p:nvPr/>
        </p:nvSpPr>
        <p:spPr>
          <a:xfrm rot="1110287">
            <a:off x="5568105" y="2393008"/>
            <a:ext cx="4249826" cy="672203"/>
          </a:xfrm>
          <a:prstGeom prst="leftArrow">
            <a:avLst>
              <a:gd name="adj1" fmla="val 20382"/>
              <a:gd name="adj2" fmla="val 127919"/>
            </a:avLst>
          </a:prstGeom>
          <a:solidFill>
            <a:schemeClr val="accent5">
              <a:lumMod val="7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Left 14">
            <a:extLst>
              <a:ext uri="{FF2B5EF4-FFF2-40B4-BE49-F238E27FC236}">
                <a16:creationId xmlns:a16="http://schemas.microsoft.com/office/drawing/2014/main" id="{2691ECC4-5AF8-4CE1-BDAF-6696BC40852E}"/>
              </a:ext>
            </a:extLst>
          </p:cNvPr>
          <p:cNvSpPr/>
          <p:nvPr/>
        </p:nvSpPr>
        <p:spPr>
          <a:xfrm rot="344804">
            <a:off x="5554343" y="4864681"/>
            <a:ext cx="4265393" cy="672203"/>
          </a:xfrm>
          <a:prstGeom prst="leftArrow">
            <a:avLst>
              <a:gd name="adj1" fmla="val 20382"/>
              <a:gd name="adj2" fmla="val 127919"/>
            </a:avLst>
          </a:prstGeom>
          <a:solidFill>
            <a:schemeClr val="accent5">
              <a:lumMod val="7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1553898-8574-4819-B82E-D46813CA607F}"/>
              </a:ext>
            </a:extLst>
          </p:cNvPr>
          <p:cNvSpPr txBox="1"/>
          <p:nvPr/>
        </p:nvSpPr>
        <p:spPr>
          <a:xfrm>
            <a:off x="9570356" y="695950"/>
            <a:ext cx="1485900" cy="369332"/>
          </a:xfrm>
          <a:prstGeom prst="rect">
            <a:avLst/>
          </a:prstGeom>
          <a:noFill/>
        </p:spPr>
        <p:txBody>
          <a:bodyPr wrap="square" rtlCol="0">
            <a:spAutoFit/>
          </a:bodyPr>
          <a:lstStyle/>
          <a:p>
            <a:r>
              <a:rPr lang="en-US" dirty="0">
                <a:solidFill>
                  <a:schemeClr val="bg1"/>
                </a:solidFill>
              </a:rPr>
              <a:t>Arduino UNO</a:t>
            </a:r>
          </a:p>
        </p:txBody>
      </p:sp>
      <p:sp>
        <p:nvSpPr>
          <p:cNvPr id="20" name="TextBox 19">
            <a:extLst>
              <a:ext uri="{FF2B5EF4-FFF2-40B4-BE49-F238E27FC236}">
                <a16:creationId xmlns:a16="http://schemas.microsoft.com/office/drawing/2014/main" id="{14371A17-81E6-419D-BF61-56490CD94936}"/>
              </a:ext>
            </a:extLst>
          </p:cNvPr>
          <p:cNvSpPr txBox="1"/>
          <p:nvPr/>
        </p:nvSpPr>
        <p:spPr>
          <a:xfrm>
            <a:off x="8724176" y="4171870"/>
            <a:ext cx="3391624" cy="353943"/>
          </a:xfrm>
          <a:prstGeom prst="rect">
            <a:avLst/>
          </a:prstGeom>
          <a:noFill/>
        </p:spPr>
        <p:txBody>
          <a:bodyPr wrap="square" rtlCol="0">
            <a:spAutoFit/>
          </a:bodyPr>
          <a:lstStyle/>
          <a:p>
            <a:r>
              <a:rPr lang="en-US" sz="1700" dirty="0">
                <a:solidFill>
                  <a:schemeClr val="bg1"/>
                </a:solidFill>
              </a:rPr>
              <a:t>Atlas Scientific Conductivity Sensor</a:t>
            </a:r>
          </a:p>
        </p:txBody>
      </p:sp>
      <p:sp>
        <p:nvSpPr>
          <p:cNvPr id="21" name="TextBox 20">
            <a:extLst>
              <a:ext uri="{FF2B5EF4-FFF2-40B4-BE49-F238E27FC236}">
                <a16:creationId xmlns:a16="http://schemas.microsoft.com/office/drawing/2014/main" id="{5681DDE3-B099-4799-9018-42E94D0FE0DA}"/>
              </a:ext>
            </a:extLst>
          </p:cNvPr>
          <p:cNvSpPr txBox="1"/>
          <p:nvPr/>
        </p:nvSpPr>
        <p:spPr>
          <a:xfrm>
            <a:off x="8921106" y="2508090"/>
            <a:ext cx="3049382" cy="369332"/>
          </a:xfrm>
          <a:prstGeom prst="rect">
            <a:avLst/>
          </a:prstGeom>
          <a:noFill/>
        </p:spPr>
        <p:txBody>
          <a:bodyPr wrap="square" rtlCol="0">
            <a:spAutoFit/>
          </a:bodyPr>
          <a:lstStyle/>
          <a:p>
            <a:r>
              <a:rPr lang="en-US" dirty="0" err="1">
                <a:solidFill>
                  <a:schemeClr val="bg1"/>
                </a:solidFill>
              </a:rPr>
              <a:t>Botletics</a:t>
            </a:r>
            <a:r>
              <a:rPr lang="en-US" dirty="0">
                <a:solidFill>
                  <a:schemeClr val="bg1"/>
                </a:solidFill>
              </a:rPr>
              <a:t> Cellular &amp; GPS Shield</a:t>
            </a:r>
          </a:p>
        </p:txBody>
      </p:sp>
      <p:pic>
        <p:nvPicPr>
          <p:cNvPr id="10" name="Audio 9">
            <a:hlinkClick r:id="" action="ppaction://media"/>
            <a:extLst>
              <a:ext uri="{FF2B5EF4-FFF2-40B4-BE49-F238E27FC236}">
                <a16:creationId xmlns:a16="http://schemas.microsoft.com/office/drawing/2014/main" id="{AE42C0B5-355C-403B-8EBD-C185E409293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2267913"/>
      </p:ext>
    </p:extLst>
  </p:cSld>
  <p:clrMapOvr>
    <a:masterClrMapping/>
  </p:clrMapOvr>
  <mc:AlternateContent xmlns:mc="http://schemas.openxmlformats.org/markup-compatibility/2006">
    <mc:Choice xmlns:p14="http://schemas.microsoft.com/office/powerpoint/2010/main" Requires="p14">
      <p:transition spd="slow" p14:dur="2000" advTm="57122"/>
    </mc:Choice>
    <mc:Fallback>
      <p:transition spd="slow" advTm="57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2711CD9-B838-430B-ADE0-5BAF4CC6B556}"/>
              </a:ext>
            </a:extLst>
          </p:cNvPr>
          <p:cNvSpPr>
            <a:spLocks noGrp="1"/>
          </p:cNvSpPr>
          <p:nvPr>
            <p:ph type="title"/>
          </p:nvPr>
        </p:nvSpPr>
        <p:spPr>
          <a:xfrm>
            <a:off x="1276198" y="62530"/>
            <a:ext cx="10515600" cy="801523"/>
          </a:xfrm>
        </p:spPr>
        <p:txBody>
          <a:bodyPr>
            <a:normAutofit/>
          </a:bodyPr>
          <a:lstStyle/>
          <a:p>
            <a:r>
              <a:rPr lang="en-US" sz="4800" dirty="0"/>
              <a:t>GPS Validation</a:t>
            </a:r>
          </a:p>
        </p:txBody>
      </p:sp>
      <p:pic>
        <p:nvPicPr>
          <p:cNvPr id="7" name="Picture 6">
            <a:extLst>
              <a:ext uri="{FF2B5EF4-FFF2-40B4-BE49-F238E27FC236}">
                <a16:creationId xmlns:a16="http://schemas.microsoft.com/office/drawing/2014/main" id="{06DF9BA4-7842-434B-AA74-76B7F3057C61}"/>
              </a:ext>
            </a:extLst>
          </p:cNvPr>
          <p:cNvPicPr>
            <a:picLocks noChangeAspect="1"/>
          </p:cNvPicPr>
          <p:nvPr/>
        </p:nvPicPr>
        <p:blipFill>
          <a:blip r:embed="rId5"/>
          <a:stretch>
            <a:fillRect/>
          </a:stretch>
        </p:blipFill>
        <p:spPr>
          <a:xfrm>
            <a:off x="189186" y="1157935"/>
            <a:ext cx="6218688" cy="4542130"/>
          </a:xfrm>
          <a:prstGeom prst="rect">
            <a:avLst/>
          </a:prstGeom>
        </p:spPr>
      </p:pic>
      <p:pic>
        <p:nvPicPr>
          <p:cNvPr id="8" name="Picture 7">
            <a:extLst>
              <a:ext uri="{FF2B5EF4-FFF2-40B4-BE49-F238E27FC236}">
                <a16:creationId xmlns:a16="http://schemas.microsoft.com/office/drawing/2014/main" id="{EE3BA44E-C41E-4544-99DC-1BDDA59DF07D}"/>
              </a:ext>
            </a:extLst>
          </p:cNvPr>
          <p:cNvPicPr>
            <a:picLocks noChangeAspect="1"/>
          </p:cNvPicPr>
          <p:nvPr/>
        </p:nvPicPr>
        <p:blipFill>
          <a:blip r:embed="rId6"/>
          <a:stretch>
            <a:fillRect/>
          </a:stretch>
        </p:blipFill>
        <p:spPr>
          <a:xfrm>
            <a:off x="6533998" y="1907627"/>
            <a:ext cx="5599990" cy="3042745"/>
          </a:xfrm>
          <a:prstGeom prst="rect">
            <a:avLst/>
          </a:prstGeom>
        </p:spPr>
      </p:pic>
      <p:pic>
        <p:nvPicPr>
          <p:cNvPr id="3" name="Audio 2">
            <a:hlinkClick r:id="" action="ppaction://media"/>
            <a:extLst>
              <a:ext uri="{FF2B5EF4-FFF2-40B4-BE49-F238E27FC236}">
                <a16:creationId xmlns:a16="http://schemas.microsoft.com/office/drawing/2014/main" id="{12B6237D-A862-4CE5-A28A-3432E0B944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46660345"/>
      </p:ext>
    </p:extLst>
  </p:cSld>
  <p:clrMapOvr>
    <a:masterClrMapping/>
  </p:clrMapOvr>
  <mc:AlternateContent xmlns:mc="http://schemas.openxmlformats.org/markup-compatibility/2006">
    <mc:Choice xmlns:p14="http://schemas.microsoft.com/office/powerpoint/2010/main" Requires="p14">
      <p:transition spd="slow" p14:dur="2000" advTm="36125"/>
    </mc:Choice>
    <mc:Fallback>
      <p:transition spd="slow" advTm="36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6C33CCC-6530-488D-A23B-3CAB750B4038}"/>
              </a:ext>
            </a:extLst>
          </p:cNvPr>
          <p:cNvSpPr txBox="1">
            <a:spLocks/>
          </p:cNvSpPr>
          <p:nvPr/>
        </p:nvSpPr>
        <p:spPr>
          <a:xfrm>
            <a:off x="1188964" y="-115141"/>
            <a:ext cx="5244667" cy="18682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t>Salinity/Conductivity</a:t>
            </a:r>
          </a:p>
          <a:p>
            <a:r>
              <a:rPr lang="en-US" sz="4800" dirty="0"/>
              <a:t>Validation</a:t>
            </a:r>
          </a:p>
        </p:txBody>
      </p:sp>
      <p:pic>
        <p:nvPicPr>
          <p:cNvPr id="6" name="Picture 5">
            <a:extLst>
              <a:ext uri="{FF2B5EF4-FFF2-40B4-BE49-F238E27FC236}">
                <a16:creationId xmlns:a16="http://schemas.microsoft.com/office/drawing/2014/main" id="{E05548FF-04AA-4677-AE20-D5A072B110DB}"/>
              </a:ext>
            </a:extLst>
          </p:cNvPr>
          <p:cNvPicPr>
            <a:picLocks noChangeAspect="1"/>
          </p:cNvPicPr>
          <p:nvPr/>
        </p:nvPicPr>
        <p:blipFill rotWithShape="1">
          <a:blip r:embed="rId5"/>
          <a:srcRect t="7517" b="42993"/>
          <a:stretch/>
        </p:blipFill>
        <p:spPr>
          <a:xfrm>
            <a:off x="6322739" y="255162"/>
            <a:ext cx="5703059" cy="1866328"/>
          </a:xfrm>
          <a:prstGeom prst="rect">
            <a:avLst/>
          </a:prstGeom>
        </p:spPr>
      </p:pic>
      <p:sp>
        <p:nvSpPr>
          <p:cNvPr id="5" name="TextBox 4">
            <a:extLst>
              <a:ext uri="{FF2B5EF4-FFF2-40B4-BE49-F238E27FC236}">
                <a16:creationId xmlns:a16="http://schemas.microsoft.com/office/drawing/2014/main" id="{7C617F11-4E4A-493B-837E-30ACD6907094}"/>
              </a:ext>
            </a:extLst>
          </p:cNvPr>
          <p:cNvSpPr txBox="1"/>
          <p:nvPr/>
        </p:nvSpPr>
        <p:spPr>
          <a:xfrm>
            <a:off x="6544524" y="818994"/>
            <a:ext cx="1126637" cy="369332"/>
          </a:xfrm>
          <a:prstGeom prst="rect">
            <a:avLst/>
          </a:prstGeom>
          <a:noFill/>
        </p:spPr>
        <p:txBody>
          <a:bodyPr wrap="square" rtlCol="0">
            <a:spAutoFit/>
          </a:bodyPr>
          <a:lstStyle/>
          <a:p>
            <a:r>
              <a:rPr lang="en-US" dirty="0"/>
              <a:t>No Salt</a:t>
            </a:r>
          </a:p>
        </p:txBody>
      </p:sp>
      <p:sp>
        <p:nvSpPr>
          <p:cNvPr id="7" name="TextBox 6">
            <a:extLst>
              <a:ext uri="{FF2B5EF4-FFF2-40B4-BE49-F238E27FC236}">
                <a16:creationId xmlns:a16="http://schemas.microsoft.com/office/drawing/2014/main" id="{D67C4ED0-0964-4667-B74F-63C1235A8B27}"/>
              </a:ext>
            </a:extLst>
          </p:cNvPr>
          <p:cNvSpPr txBox="1"/>
          <p:nvPr/>
        </p:nvSpPr>
        <p:spPr>
          <a:xfrm>
            <a:off x="7850141" y="819764"/>
            <a:ext cx="1230755" cy="369332"/>
          </a:xfrm>
          <a:prstGeom prst="rect">
            <a:avLst/>
          </a:prstGeom>
          <a:noFill/>
        </p:spPr>
        <p:txBody>
          <a:bodyPr wrap="square" rtlCol="0">
            <a:spAutoFit/>
          </a:bodyPr>
          <a:lstStyle/>
          <a:p>
            <a:r>
              <a:rPr lang="en-US" dirty="0"/>
              <a:t>½ tsp Salt</a:t>
            </a:r>
          </a:p>
        </p:txBody>
      </p:sp>
      <p:sp>
        <p:nvSpPr>
          <p:cNvPr id="8" name="TextBox 7">
            <a:extLst>
              <a:ext uri="{FF2B5EF4-FFF2-40B4-BE49-F238E27FC236}">
                <a16:creationId xmlns:a16="http://schemas.microsoft.com/office/drawing/2014/main" id="{8329F9E0-CCC2-4E80-9AA7-D71F8E7F2127}"/>
              </a:ext>
            </a:extLst>
          </p:cNvPr>
          <p:cNvSpPr txBox="1"/>
          <p:nvPr/>
        </p:nvSpPr>
        <p:spPr>
          <a:xfrm>
            <a:off x="9294326" y="818994"/>
            <a:ext cx="1126637" cy="369332"/>
          </a:xfrm>
          <a:prstGeom prst="rect">
            <a:avLst/>
          </a:prstGeom>
          <a:noFill/>
        </p:spPr>
        <p:txBody>
          <a:bodyPr wrap="square" rtlCol="0">
            <a:spAutoFit/>
          </a:bodyPr>
          <a:lstStyle/>
          <a:p>
            <a:r>
              <a:rPr lang="en-US" dirty="0"/>
              <a:t>1 tsp Salt</a:t>
            </a:r>
          </a:p>
        </p:txBody>
      </p:sp>
      <p:sp>
        <p:nvSpPr>
          <p:cNvPr id="9" name="TextBox 8">
            <a:extLst>
              <a:ext uri="{FF2B5EF4-FFF2-40B4-BE49-F238E27FC236}">
                <a16:creationId xmlns:a16="http://schemas.microsoft.com/office/drawing/2014/main" id="{A0CBE7BF-53F6-4426-BC13-62B7AF4B19CA}"/>
              </a:ext>
            </a:extLst>
          </p:cNvPr>
          <p:cNvSpPr txBox="1"/>
          <p:nvPr/>
        </p:nvSpPr>
        <p:spPr>
          <a:xfrm>
            <a:off x="10704061" y="818994"/>
            <a:ext cx="1126637" cy="369332"/>
          </a:xfrm>
          <a:prstGeom prst="rect">
            <a:avLst/>
          </a:prstGeom>
          <a:noFill/>
        </p:spPr>
        <p:txBody>
          <a:bodyPr wrap="square" rtlCol="0">
            <a:spAutoFit/>
          </a:bodyPr>
          <a:lstStyle/>
          <a:p>
            <a:r>
              <a:rPr lang="en-US" dirty="0"/>
              <a:t>2 tsp Salt</a:t>
            </a:r>
          </a:p>
        </p:txBody>
      </p:sp>
      <p:pic>
        <p:nvPicPr>
          <p:cNvPr id="10" name="Picture 9">
            <a:extLst>
              <a:ext uri="{FF2B5EF4-FFF2-40B4-BE49-F238E27FC236}">
                <a16:creationId xmlns:a16="http://schemas.microsoft.com/office/drawing/2014/main" id="{EAD4F500-7871-43C2-9CC8-D3132EBF0BA5}"/>
              </a:ext>
            </a:extLst>
          </p:cNvPr>
          <p:cNvPicPr>
            <a:picLocks noChangeAspect="1"/>
          </p:cNvPicPr>
          <p:nvPr/>
        </p:nvPicPr>
        <p:blipFill>
          <a:blip r:embed="rId6"/>
          <a:stretch>
            <a:fillRect/>
          </a:stretch>
        </p:blipFill>
        <p:spPr>
          <a:xfrm>
            <a:off x="166201" y="2374709"/>
            <a:ext cx="5703060" cy="4277295"/>
          </a:xfrm>
          <a:prstGeom prst="rect">
            <a:avLst/>
          </a:prstGeom>
        </p:spPr>
      </p:pic>
      <p:pic>
        <p:nvPicPr>
          <p:cNvPr id="11" name="Picture 10">
            <a:extLst>
              <a:ext uri="{FF2B5EF4-FFF2-40B4-BE49-F238E27FC236}">
                <a16:creationId xmlns:a16="http://schemas.microsoft.com/office/drawing/2014/main" id="{CEFA99CE-9EE3-4C7A-979F-C300A1BBB88F}"/>
              </a:ext>
            </a:extLst>
          </p:cNvPr>
          <p:cNvPicPr>
            <a:picLocks noChangeAspect="1"/>
          </p:cNvPicPr>
          <p:nvPr/>
        </p:nvPicPr>
        <p:blipFill>
          <a:blip r:embed="rId7"/>
          <a:stretch>
            <a:fillRect/>
          </a:stretch>
        </p:blipFill>
        <p:spPr>
          <a:xfrm>
            <a:off x="6322738" y="2374709"/>
            <a:ext cx="5703060" cy="4277295"/>
          </a:xfrm>
          <a:prstGeom prst="rect">
            <a:avLst/>
          </a:prstGeom>
        </p:spPr>
      </p:pic>
      <p:pic>
        <p:nvPicPr>
          <p:cNvPr id="16" name="Audio 15">
            <a:hlinkClick r:id="" action="ppaction://media"/>
            <a:extLst>
              <a:ext uri="{FF2B5EF4-FFF2-40B4-BE49-F238E27FC236}">
                <a16:creationId xmlns:a16="http://schemas.microsoft.com/office/drawing/2014/main" id="{66C09C9D-933E-412D-A9F1-2E07F5C7138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640871839"/>
      </p:ext>
    </p:extLst>
  </p:cSld>
  <p:clrMapOvr>
    <a:masterClrMapping/>
  </p:clrMapOvr>
  <mc:AlternateContent xmlns:mc="http://schemas.openxmlformats.org/markup-compatibility/2006">
    <mc:Choice xmlns:p14="http://schemas.microsoft.com/office/powerpoint/2010/main" Requires="p14">
      <p:transition spd="slow" p14:dur="2000" advTm="48819"/>
    </mc:Choice>
    <mc:Fallback>
      <p:transition spd="slow" advTm="48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0C51427-D5BE-44C5-9F6C-8E033A10A6EE}"/>
              </a:ext>
            </a:extLst>
          </p:cNvPr>
          <p:cNvSpPr txBox="1">
            <a:spLocks/>
          </p:cNvSpPr>
          <p:nvPr/>
        </p:nvSpPr>
        <p:spPr>
          <a:xfrm>
            <a:off x="904103" y="498769"/>
            <a:ext cx="10905066" cy="11357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en-US" sz="4800" dirty="0"/>
              <a:t>Proposed Deployment</a:t>
            </a:r>
          </a:p>
        </p:txBody>
      </p:sp>
      <p:sp>
        <p:nvSpPr>
          <p:cNvPr id="6" name="Content Placeholder 2">
            <a:extLst>
              <a:ext uri="{FF2B5EF4-FFF2-40B4-BE49-F238E27FC236}">
                <a16:creationId xmlns:a16="http://schemas.microsoft.com/office/drawing/2014/main" id="{64E47035-596D-4C45-A0C5-BB738BAE6FC3}"/>
              </a:ext>
            </a:extLst>
          </p:cNvPr>
          <p:cNvSpPr txBox="1">
            <a:spLocks/>
          </p:cNvSpPr>
          <p:nvPr/>
        </p:nvSpPr>
        <p:spPr>
          <a:xfrm>
            <a:off x="1014059" y="1523585"/>
            <a:ext cx="4117034" cy="3588986"/>
          </a:xfrm>
          <a:prstGeom prst="rect">
            <a:avLst/>
          </a:prstGeom>
          <a:noFill/>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n-US" sz="2000" dirty="0"/>
              <a:t>Area of focus: </a:t>
            </a:r>
            <a:r>
              <a:rPr lang="en-US" sz="2000" dirty="0" err="1"/>
              <a:t>Cocheco</a:t>
            </a:r>
            <a:r>
              <a:rPr lang="en-US" sz="2000" dirty="0"/>
              <a:t> River</a:t>
            </a:r>
          </a:p>
          <a:p>
            <a:pPr lvl="1"/>
            <a:r>
              <a:rPr lang="en-US" sz="1800" dirty="0"/>
              <a:t>Start: Dover, NH (Post-dam)</a:t>
            </a:r>
          </a:p>
          <a:p>
            <a:pPr lvl="1"/>
            <a:r>
              <a:rPr lang="en-US" sz="1800" dirty="0"/>
              <a:t>End: Hilton Park (Little Bay Bridge)</a:t>
            </a:r>
          </a:p>
          <a:p>
            <a:r>
              <a:rPr lang="en-US" sz="2000" dirty="0"/>
              <a:t>After the </a:t>
            </a:r>
            <a:r>
              <a:rPr lang="en-US" sz="2000" dirty="0" err="1"/>
              <a:t>Cocheco</a:t>
            </a:r>
            <a:r>
              <a:rPr lang="en-US" sz="2000" dirty="0"/>
              <a:t> River Dam in Dover the water becomes increasingly salty as it flows into the </a:t>
            </a:r>
            <a:r>
              <a:rPr lang="en-US" sz="2000" dirty="0" err="1"/>
              <a:t>Piscataqua</a:t>
            </a:r>
            <a:r>
              <a:rPr lang="en-US" sz="2000" dirty="0"/>
              <a:t> river</a:t>
            </a:r>
          </a:p>
          <a:p>
            <a:r>
              <a:rPr lang="en-US" sz="2000" dirty="0"/>
              <a:t>River = good environment for first deployment</a:t>
            </a:r>
          </a:p>
          <a:p>
            <a:r>
              <a:rPr lang="en-US" sz="2000" dirty="0"/>
              <a:t>First deployment: Drifting along! (kayaks)</a:t>
            </a:r>
          </a:p>
        </p:txBody>
      </p:sp>
      <p:pic>
        <p:nvPicPr>
          <p:cNvPr id="7" name="Picture 6" descr="A close up of a map&#10;&#10;Description automatically generated">
            <a:extLst>
              <a:ext uri="{FF2B5EF4-FFF2-40B4-BE49-F238E27FC236}">
                <a16:creationId xmlns:a16="http://schemas.microsoft.com/office/drawing/2014/main" id="{A732FA14-E6BD-4502-BF33-78347D63651F}"/>
              </a:ext>
            </a:extLst>
          </p:cNvPr>
          <p:cNvPicPr>
            <a:picLocks noChangeAspect="1"/>
          </p:cNvPicPr>
          <p:nvPr/>
        </p:nvPicPr>
        <p:blipFill rotWithShape="1">
          <a:blip r:embed="rId5"/>
          <a:srcRect l="23036" t="10590" r="39941" b="45802"/>
          <a:stretch/>
        </p:blipFill>
        <p:spPr>
          <a:xfrm>
            <a:off x="5131094" y="1404393"/>
            <a:ext cx="3417630" cy="4541701"/>
          </a:xfrm>
          <a:prstGeom prst="rect">
            <a:avLst/>
          </a:prstGeom>
        </p:spPr>
      </p:pic>
      <p:pic>
        <p:nvPicPr>
          <p:cNvPr id="8" name="Picture 7" descr="A close up of a map&#10;&#10;Description automatically generated">
            <a:extLst>
              <a:ext uri="{FF2B5EF4-FFF2-40B4-BE49-F238E27FC236}">
                <a16:creationId xmlns:a16="http://schemas.microsoft.com/office/drawing/2014/main" id="{6EF46728-63EA-4D80-B0D6-2240F8A39F38}"/>
              </a:ext>
            </a:extLst>
          </p:cNvPr>
          <p:cNvPicPr>
            <a:picLocks noChangeAspect="1"/>
          </p:cNvPicPr>
          <p:nvPr/>
        </p:nvPicPr>
        <p:blipFill>
          <a:blip r:embed="rId6"/>
          <a:stretch>
            <a:fillRect/>
          </a:stretch>
        </p:blipFill>
        <p:spPr>
          <a:xfrm>
            <a:off x="8624830" y="1404393"/>
            <a:ext cx="3417630" cy="4541701"/>
          </a:xfrm>
          <a:prstGeom prst="rect">
            <a:avLst/>
          </a:prstGeom>
        </p:spPr>
      </p:pic>
      <p:sp>
        <p:nvSpPr>
          <p:cNvPr id="9" name="Oval 8">
            <a:extLst>
              <a:ext uri="{FF2B5EF4-FFF2-40B4-BE49-F238E27FC236}">
                <a16:creationId xmlns:a16="http://schemas.microsoft.com/office/drawing/2014/main" id="{E153E4DD-E144-42F7-8601-35B8C474A82A}"/>
              </a:ext>
            </a:extLst>
          </p:cNvPr>
          <p:cNvSpPr/>
          <p:nvPr/>
        </p:nvSpPr>
        <p:spPr>
          <a:xfrm rot="20521202">
            <a:off x="6140858" y="1498467"/>
            <a:ext cx="1135141" cy="33223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6D1A8B0-286A-4EF8-BA0C-6F6A3EFE7BC2}"/>
              </a:ext>
            </a:extLst>
          </p:cNvPr>
          <p:cNvSpPr/>
          <p:nvPr/>
        </p:nvSpPr>
        <p:spPr>
          <a:xfrm rot="20980180">
            <a:off x="9786940" y="2858244"/>
            <a:ext cx="363682" cy="9326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A50C2C6F-83C9-4A65-BBA7-189909093D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40050820"/>
      </p:ext>
    </p:extLst>
  </p:cSld>
  <p:clrMapOvr>
    <a:masterClrMapping/>
  </p:clrMapOvr>
  <mc:AlternateContent xmlns:mc="http://schemas.openxmlformats.org/markup-compatibility/2006">
    <mc:Choice xmlns:p14="http://schemas.microsoft.com/office/powerpoint/2010/main" Requires="p14">
      <p:transition spd="slow" p14:dur="2000" advTm="54613"/>
    </mc:Choice>
    <mc:Fallback>
      <p:transition spd="slow" advTm="54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EF0423A-43F9-4DBF-B550-6D5548DCCD90}"/>
              </a:ext>
            </a:extLst>
          </p:cNvPr>
          <p:cNvSpPr>
            <a:spLocks noGrp="1"/>
          </p:cNvSpPr>
          <p:nvPr>
            <p:ph type="title"/>
          </p:nvPr>
        </p:nvSpPr>
        <p:spPr>
          <a:xfrm>
            <a:off x="1295400" y="500208"/>
            <a:ext cx="10515600" cy="722696"/>
          </a:xfrm>
        </p:spPr>
        <p:txBody>
          <a:bodyPr>
            <a:noAutofit/>
          </a:bodyPr>
          <a:lstStyle/>
          <a:p>
            <a:r>
              <a:rPr lang="en-US" sz="4800" dirty="0"/>
              <a:t>Future Work</a:t>
            </a:r>
          </a:p>
        </p:txBody>
      </p:sp>
      <p:sp>
        <p:nvSpPr>
          <p:cNvPr id="5" name="Content Placeholder 2">
            <a:extLst>
              <a:ext uri="{FF2B5EF4-FFF2-40B4-BE49-F238E27FC236}">
                <a16:creationId xmlns:a16="http://schemas.microsoft.com/office/drawing/2014/main" id="{66BB0F27-A26B-4974-9FD7-9F7A74A0D3BA}"/>
              </a:ext>
            </a:extLst>
          </p:cNvPr>
          <p:cNvSpPr>
            <a:spLocks noGrp="1"/>
          </p:cNvSpPr>
          <p:nvPr>
            <p:ph idx="1"/>
          </p:nvPr>
        </p:nvSpPr>
        <p:spPr>
          <a:xfrm>
            <a:off x="838200" y="1350151"/>
            <a:ext cx="6200553" cy="4157698"/>
          </a:xfrm>
          <a:noFill/>
        </p:spPr>
        <p:txBody>
          <a:bodyPr>
            <a:normAutofit lnSpcReduction="10000"/>
          </a:bodyPr>
          <a:lstStyle/>
          <a:p>
            <a:r>
              <a:rPr lang="en-US" sz="2200" dirty="0"/>
              <a:t>Complete drifter buoy fabrication</a:t>
            </a:r>
          </a:p>
          <a:p>
            <a:r>
              <a:rPr lang="en-US" sz="2200" dirty="0"/>
              <a:t>Carry out proposed deployment</a:t>
            </a:r>
          </a:p>
          <a:p>
            <a:r>
              <a:rPr lang="en-US" sz="2200" dirty="0"/>
              <a:t>Add temperature sensor</a:t>
            </a:r>
          </a:p>
          <a:p>
            <a:r>
              <a:rPr lang="en-US" sz="2200" dirty="0"/>
              <a:t>The basis of our drifter project can be applied to open-ocean experiments such as…</a:t>
            </a:r>
          </a:p>
          <a:p>
            <a:pPr lvl="1"/>
            <a:r>
              <a:rPr lang="en-US" sz="2200" dirty="0"/>
              <a:t>Mapping oil spills and how the oil travels from a source</a:t>
            </a:r>
          </a:p>
          <a:p>
            <a:pPr lvl="1"/>
            <a:r>
              <a:rPr lang="en-US" sz="2200" dirty="0"/>
              <a:t>Mapping how microplastics and other garbage move with the ocean.</a:t>
            </a:r>
          </a:p>
        </p:txBody>
      </p:sp>
      <p:pic>
        <p:nvPicPr>
          <p:cNvPr id="2" name="Picture 1">
            <a:extLst>
              <a:ext uri="{FF2B5EF4-FFF2-40B4-BE49-F238E27FC236}">
                <a16:creationId xmlns:a16="http://schemas.microsoft.com/office/drawing/2014/main" id="{1C2D653F-03A4-47FB-9773-8993B67DC189}"/>
              </a:ext>
            </a:extLst>
          </p:cNvPr>
          <p:cNvPicPr>
            <a:picLocks noChangeAspect="1"/>
          </p:cNvPicPr>
          <p:nvPr/>
        </p:nvPicPr>
        <p:blipFill>
          <a:blip r:embed="rId5"/>
          <a:stretch>
            <a:fillRect/>
          </a:stretch>
        </p:blipFill>
        <p:spPr>
          <a:xfrm>
            <a:off x="7207439" y="3147873"/>
            <a:ext cx="4773964" cy="3580473"/>
          </a:xfrm>
          <a:prstGeom prst="rect">
            <a:avLst/>
          </a:prstGeom>
        </p:spPr>
      </p:pic>
      <p:pic>
        <p:nvPicPr>
          <p:cNvPr id="2050" name="Picture 2" descr="Little Rubber Duck transparent PNG - StickPNG">
            <a:extLst>
              <a:ext uri="{FF2B5EF4-FFF2-40B4-BE49-F238E27FC236}">
                <a16:creationId xmlns:a16="http://schemas.microsoft.com/office/drawing/2014/main" id="{6A2C0022-2B11-493A-AB6A-197EC1A438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5569" y="5052639"/>
            <a:ext cx="910419" cy="910419"/>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7EAE2CDE-D20A-4BF5-B68C-7B6E391583D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280483234"/>
      </p:ext>
    </p:extLst>
  </p:cSld>
  <p:clrMapOvr>
    <a:masterClrMapping/>
  </p:clrMapOvr>
  <mc:AlternateContent xmlns:mc="http://schemas.openxmlformats.org/markup-compatibility/2006">
    <mc:Choice xmlns:p14="http://schemas.microsoft.com/office/powerpoint/2010/main" Requires="p14">
      <p:transition spd="slow" p14:dur="2000" advTm="61804"/>
    </mc:Choice>
    <mc:Fallback>
      <p:transition spd="slow" advTm="61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1803</TotalTime>
  <Words>1555</Words>
  <Application>Microsoft Office PowerPoint</Application>
  <PresentationFormat>Widescreen</PresentationFormat>
  <Paragraphs>78</Paragraphs>
  <Slides>10</Slides>
  <Notes>9</Notes>
  <HiddenSlides>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Tw Cen MT</vt:lpstr>
      <vt:lpstr>Circuit</vt:lpstr>
      <vt:lpstr>Drifting Along: A Freshwater Salinity Buoy</vt:lpstr>
      <vt:lpstr>Background</vt:lpstr>
      <vt:lpstr>Background</vt:lpstr>
      <vt:lpstr>PowerPoint Presentation</vt:lpstr>
      <vt:lpstr>Sensors</vt:lpstr>
      <vt:lpstr>GPS Validation</vt:lpstr>
      <vt:lpstr>PowerPoint Presentation</vt:lpstr>
      <vt:lpstr>PowerPoint Presentation</vt:lpstr>
      <vt:lpstr>Future Work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Drifting Along: A Freshwater Salinity Buoy</dc:title>
  <dc:creator>Benjamin Hodsdon</dc:creator>
  <cp:lastModifiedBy>Benjamin Hodsdon</cp:lastModifiedBy>
  <cp:revision>2</cp:revision>
  <dcterms:created xsi:type="dcterms:W3CDTF">2020-04-28T18:06:00Z</dcterms:created>
  <dcterms:modified xsi:type="dcterms:W3CDTF">2020-05-01T18:39:58Z</dcterms:modified>
</cp:coreProperties>
</file>