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5143500" type="screen16x9"/>
  <p:notesSz cx="6858000" cy="9144000"/>
  <p:embeddedFontLst>
    <p:embeddedFont>
      <p:font typeface="Merriweather" pitchFamily="2" charset="77"/>
      <p:regular r:id="rId14"/>
      <p:bold r:id="rId15"/>
      <p:italic r:id="rId16"/>
      <p:boldItalic r:id="rId17"/>
    </p:embeddedFont>
    <p:embeddedFont>
      <p:font typeface="Roboto" panose="02000000000000000000" pitchFamily="2"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7526b049c3_0_27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7526b049c3_0_27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Jamie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7526b049c3_2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7526b049c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Jamie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526b049c3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526b049c3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7526b049c3_0_7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7526b049c3_0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526b049c3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526b049c3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Nate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g847657dec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 name="Google Shape;205;g847657dec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7526b049c3_0_1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7526b049c3_0_1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Riley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526b049c3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526b049c3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Riley</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7526b049c3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7526b049c3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Jamie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526b049c3_0_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526b049c3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Jamie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60"/>
        <p:cNvGrpSpPr/>
        <p:nvPr/>
      </p:nvGrpSpPr>
      <p:grpSpPr>
        <a:xfrm>
          <a:off x="0" y="0"/>
          <a:ext cx="0" cy="0"/>
          <a:chOff x="0" y="0"/>
          <a:chExt cx="0" cy="0"/>
        </a:xfrm>
      </p:grpSpPr>
      <p:sp>
        <p:nvSpPr>
          <p:cNvPr id="61" name="Google Shape;61;p13"/>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13"/>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3"/>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3"/>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3"/>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13"/>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13"/>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70" name="Google Shape;70;p13"/>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71" name="Google Shape;71;p13"/>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1">
  <p:cSld name="AUTOLAYOUT_1">
    <p:bg>
      <p:bgPr>
        <a:solidFill>
          <a:srgbClr val="FFFFFF"/>
        </a:solidFill>
        <a:effectLst/>
      </p:bgPr>
    </p:bg>
    <p:spTree>
      <p:nvGrpSpPr>
        <p:cNvPr id="1" name="Shape 72"/>
        <p:cNvGrpSpPr/>
        <p:nvPr/>
      </p:nvGrpSpPr>
      <p:grpSpPr>
        <a:xfrm>
          <a:off x="0" y="0"/>
          <a:ext cx="0" cy="0"/>
          <a:chOff x="0" y="0"/>
          <a:chExt cx="0" cy="0"/>
        </a:xfrm>
      </p:grpSpPr>
      <p:sp>
        <p:nvSpPr>
          <p:cNvPr id="73" name="Google Shape;73;p14"/>
          <p:cNvSpPr/>
          <p:nvPr/>
        </p:nvSpPr>
        <p:spPr>
          <a:xfrm>
            <a:off x="7500" y="0"/>
            <a:ext cx="91323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4" name="Google Shape;74;p14"/>
          <p:cNvCxnSpPr/>
          <p:nvPr/>
        </p:nvCxnSpPr>
        <p:spPr>
          <a:xfrm>
            <a:off x="841350" y="460903"/>
            <a:ext cx="0" cy="4261800"/>
          </a:xfrm>
          <a:prstGeom prst="straightConnector1">
            <a:avLst/>
          </a:prstGeom>
          <a:noFill/>
          <a:ln w="38100" cap="flat" cmpd="sng">
            <a:solidFill>
              <a:srgbClr val="FFFFFF"/>
            </a:solidFill>
            <a:prstDash val="solid"/>
            <a:round/>
            <a:headEnd type="none" w="sm" len="sm"/>
            <a:tailEnd type="none" w="sm" len="sm"/>
          </a:ln>
        </p:spPr>
      </p:cxnSp>
      <p:cxnSp>
        <p:nvCxnSpPr>
          <p:cNvPr id="75" name="Google Shape;75;p14"/>
          <p:cNvCxnSpPr/>
          <p:nvPr/>
        </p:nvCxnSpPr>
        <p:spPr>
          <a:xfrm>
            <a:off x="8337675" y="460903"/>
            <a:ext cx="0" cy="4261800"/>
          </a:xfrm>
          <a:prstGeom prst="straightConnector1">
            <a:avLst/>
          </a:prstGeom>
          <a:noFill/>
          <a:ln w="38100" cap="flat" cmpd="sng">
            <a:solidFill>
              <a:srgbClr val="FFFFFF"/>
            </a:solidFill>
            <a:prstDash val="solid"/>
            <a:round/>
            <a:headEnd type="none" w="sm" len="sm"/>
            <a:tailEnd type="none" w="sm" len="sm"/>
          </a:ln>
        </p:spPr>
      </p:cxnSp>
      <p:sp>
        <p:nvSpPr>
          <p:cNvPr id="76" name="Google Shape;76;p14"/>
          <p:cNvSpPr/>
          <p:nvPr/>
        </p:nvSpPr>
        <p:spPr>
          <a:xfrm rot="-5400000">
            <a:off x="4327200" y="853550"/>
            <a:ext cx="483000" cy="427200"/>
          </a:xfrm>
          <a:prstGeom prst="hexagon">
            <a:avLst>
              <a:gd name="adj" fmla="val 28666"/>
              <a:gd name="vf" fmla="val 115470"/>
            </a:avLst>
          </a:prstGeom>
          <a:no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ctrTitle"/>
          </p:nvPr>
        </p:nvSpPr>
        <p:spPr>
          <a:xfrm>
            <a:off x="1883125" y="1447250"/>
            <a:ext cx="5400900" cy="19719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Clr>
                <a:srgbClr val="343C44"/>
              </a:buClr>
              <a:buSzPts val="3600"/>
              <a:buNone/>
              <a:defRPr sz="3600" b="1">
                <a:solidFill>
                  <a:srgbClr val="343C44"/>
                </a:solidFill>
              </a:defRPr>
            </a:lvl1pPr>
            <a:lvl2pPr lvl="1" algn="ctr">
              <a:lnSpc>
                <a:spcPct val="100000"/>
              </a:lnSpc>
              <a:spcBef>
                <a:spcPts val="0"/>
              </a:spcBef>
              <a:spcAft>
                <a:spcPts val="0"/>
              </a:spcAft>
              <a:buClr>
                <a:srgbClr val="343C44"/>
              </a:buClr>
              <a:buSzPts val="3600"/>
              <a:buNone/>
              <a:defRPr sz="3600" b="1">
                <a:solidFill>
                  <a:srgbClr val="343C44"/>
                </a:solidFill>
              </a:defRPr>
            </a:lvl2pPr>
            <a:lvl3pPr lvl="2" algn="ctr">
              <a:lnSpc>
                <a:spcPct val="100000"/>
              </a:lnSpc>
              <a:spcBef>
                <a:spcPts val="0"/>
              </a:spcBef>
              <a:spcAft>
                <a:spcPts val="0"/>
              </a:spcAft>
              <a:buClr>
                <a:srgbClr val="343C44"/>
              </a:buClr>
              <a:buSzPts val="3600"/>
              <a:buNone/>
              <a:defRPr sz="3600" b="1">
                <a:solidFill>
                  <a:srgbClr val="343C44"/>
                </a:solidFill>
              </a:defRPr>
            </a:lvl3pPr>
            <a:lvl4pPr lvl="3" algn="ctr">
              <a:lnSpc>
                <a:spcPct val="100000"/>
              </a:lnSpc>
              <a:spcBef>
                <a:spcPts val="0"/>
              </a:spcBef>
              <a:spcAft>
                <a:spcPts val="0"/>
              </a:spcAft>
              <a:buClr>
                <a:srgbClr val="343C44"/>
              </a:buClr>
              <a:buSzPts val="3600"/>
              <a:buNone/>
              <a:defRPr sz="3600" b="1">
                <a:solidFill>
                  <a:srgbClr val="343C44"/>
                </a:solidFill>
              </a:defRPr>
            </a:lvl4pPr>
            <a:lvl5pPr lvl="4" algn="ctr">
              <a:lnSpc>
                <a:spcPct val="100000"/>
              </a:lnSpc>
              <a:spcBef>
                <a:spcPts val="0"/>
              </a:spcBef>
              <a:spcAft>
                <a:spcPts val="0"/>
              </a:spcAft>
              <a:buClr>
                <a:srgbClr val="343C44"/>
              </a:buClr>
              <a:buSzPts val="3600"/>
              <a:buNone/>
              <a:defRPr sz="3600" b="1">
                <a:solidFill>
                  <a:srgbClr val="343C44"/>
                </a:solidFill>
              </a:defRPr>
            </a:lvl5pPr>
            <a:lvl6pPr lvl="5" algn="ctr">
              <a:lnSpc>
                <a:spcPct val="100000"/>
              </a:lnSpc>
              <a:spcBef>
                <a:spcPts val="0"/>
              </a:spcBef>
              <a:spcAft>
                <a:spcPts val="0"/>
              </a:spcAft>
              <a:buClr>
                <a:srgbClr val="343C44"/>
              </a:buClr>
              <a:buSzPts val="3600"/>
              <a:buNone/>
              <a:defRPr sz="3600" b="1">
                <a:solidFill>
                  <a:srgbClr val="343C44"/>
                </a:solidFill>
              </a:defRPr>
            </a:lvl6pPr>
            <a:lvl7pPr lvl="6" algn="ctr">
              <a:lnSpc>
                <a:spcPct val="100000"/>
              </a:lnSpc>
              <a:spcBef>
                <a:spcPts val="0"/>
              </a:spcBef>
              <a:spcAft>
                <a:spcPts val="0"/>
              </a:spcAft>
              <a:buClr>
                <a:srgbClr val="343C44"/>
              </a:buClr>
              <a:buSzPts val="3600"/>
              <a:buNone/>
              <a:defRPr sz="3600" b="1">
                <a:solidFill>
                  <a:srgbClr val="343C44"/>
                </a:solidFill>
              </a:defRPr>
            </a:lvl7pPr>
            <a:lvl8pPr lvl="7" algn="ctr">
              <a:lnSpc>
                <a:spcPct val="100000"/>
              </a:lnSpc>
              <a:spcBef>
                <a:spcPts val="0"/>
              </a:spcBef>
              <a:spcAft>
                <a:spcPts val="0"/>
              </a:spcAft>
              <a:buClr>
                <a:srgbClr val="343C44"/>
              </a:buClr>
              <a:buSzPts val="3600"/>
              <a:buNone/>
              <a:defRPr sz="3600" b="1">
                <a:solidFill>
                  <a:srgbClr val="343C44"/>
                </a:solidFill>
              </a:defRPr>
            </a:lvl8pPr>
            <a:lvl9pPr lvl="8" algn="ctr">
              <a:lnSpc>
                <a:spcPct val="100000"/>
              </a:lnSpc>
              <a:spcBef>
                <a:spcPts val="0"/>
              </a:spcBef>
              <a:spcAft>
                <a:spcPts val="0"/>
              </a:spcAft>
              <a:buClr>
                <a:srgbClr val="343C44"/>
              </a:buClr>
              <a:buSzPts val="3600"/>
              <a:buNone/>
              <a:defRPr sz="3600" b="1">
                <a:solidFill>
                  <a:srgbClr val="343C44"/>
                </a:solidFill>
              </a:defRPr>
            </a:lvl9pPr>
          </a:lstStyle>
          <a:p>
            <a:endParaRPr/>
          </a:p>
        </p:txBody>
      </p:sp>
      <p:sp>
        <p:nvSpPr>
          <p:cNvPr id="78" name="Google Shape;78;p14"/>
          <p:cNvSpPr txBox="1">
            <a:spLocks noGrp="1"/>
          </p:cNvSpPr>
          <p:nvPr>
            <p:ph type="subTitle" idx="1"/>
          </p:nvPr>
        </p:nvSpPr>
        <p:spPr>
          <a:xfrm>
            <a:off x="2429850" y="3493650"/>
            <a:ext cx="4287600" cy="788100"/>
          </a:xfrm>
          <a:prstGeom prst="rect">
            <a:avLst/>
          </a:prstGeom>
          <a:noFill/>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1800"/>
              <a:buNone/>
              <a:defRPr sz="1800">
                <a:solidFill>
                  <a:srgbClr val="FFFFFF"/>
                </a:solidFill>
              </a:defRPr>
            </a:lvl1pPr>
            <a:lvl2pPr lvl="1" algn="ctr">
              <a:lnSpc>
                <a:spcPct val="100000"/>
              </a:lnSpc>
              <a:spcBef>
                <a:spcPts val="0"/>
              </a:spcBef>
              <a:spcAft>
                <a:spcPts val="0"/>
              </a:spcAft>
              <a:buClr>
                <a:srgbClr val="FFFFFF"/>
              </a:buClr>
              <a:buSzPts val="1800"/>
              <a:buNone/>
              <a:defRPr sz="1800">
                <a:solidFill>
                  <a:srgbClr val="FFFFFF"/>
                </a:solidFill>
              </a:defRPr>
            </a:lvl2pPr>
            <a:lvl3pPr lvl="2" algn="ctr">
              <a:lnSpc>
                <a:spcPct val="100000"/>
              </a:lnSpc>
              <a:spcBef>
                <a:spcPts val="0"/>
              </a:spcBef>
              <a:spcAft>
                <a:spcPts val="0"/>
              </a:spcAft>
              <a:buClr>
                <a:srgbClr val="FFFFFF"/>
              </a:buClr>
              <a:buSzPts val="1800"/>
              <a:buNone/>
              <a:defRPr sz="1800">
                <a:solidFill>
                  <a:srgbClr val="FFFFFF"/>
                </a:solidFill>
              </a:defRPr>
            </a:lvl3pPr>
            <a:lvl4pPr lvl="3" algn="ctr">
              <a:lnSpc>
                <a:spcPct val="100000"/>
              </a:lnSpc>
              <a:spcBef>
                <a:spcPts val="0"/>
              </a:spcBef>
              <a:spcAft>
                <a:spcPts val="0"/>
              </a:spcAft>
              <a:buClr>
                <a:srgbClr val="FFFFFF"/>
              </a:buClr>
              <a:buSzPts val="1800"/>
              <a:buNone/>
              <a:defRPr sz="1800">
                <a:solidFill>
                  <a:srgbClr val="FFFFFF"/>
                </a:solidFill>
              </a:defRPr>
            </a:lvl4pPr>
            <a:lvl5pPr lvl="4" algn="ctr">
              <a:lnSpc>
                <a:spcPct val="100000"/>
              </a:lnSpc>
              <a:spcBef>
                <a:spcPts val="0"/>
              </a:spcBef>
              <a:spcAft>
                <a:spcPts val="0"/>
              </a:spcAft>
              <a:buClr>
                <a:srgbClr val="FFFFFF"/>
              </a:buClr>
              <a:buSzPts val="1800"/>
              <a:buNone/>
              <a:defRPr sz="1800">
                <a:solidFill>
                  <a:srgbClr val="FFFFFF"/>
                </a:solidFill>
              </a:defRPr>
            </a:lvl5pPr>
            <a:lvl6pPr lvl="5" algn="ctr">
              <a:lnSpc>
                <a:spcPct val="100000"/>
              </a:lnSpc>
              <a:spcBef>
                <a:spcPts val="0"/>
              </a:spcBef>
              <a:spcAft>
                <a:spcPts val="0"/>
              </a:spcAft>
              <a:buClr>
                <a:srgbClr val="FFFFFF"/>
              </a:buClr>
              <a:buSzPts val="1800"/>
              <a:buNone/>
              <a:defRPr sz="1800">
                <a:solidFill>
                  <a:srgbClr val="FFFFFF"/>
                </a:solidFill>
              </a:defRPr>
            </a:lvl6pPr>
            <a:lvl7pPr lvl="6" algn="ctr">
              <a:lnSpc>
                <a:spcPct val="100000"/>
              </a:lnSpc>
              <a:spcBef>
                <a:spcPts val="0"/>
              </a:spcBef>
              <a:spcAft>
                <a:spcPts val="0"/>
              </a:spcAft>
              <a:buClr>
                <a:srgbClr val="FFFFFF"/>
              </a:buClr>
              <a:buSzPts val="1800"/>
              <a:buNone/>
              <a:defRPr sz="1800">
                <a:solidFill>
                  <a:srgbClr val="FFFFFF"/>
                </a:solidFill>
              </a:defRPr>
            </a:lvl7pPr>
            <a:lvl8pPr lvl="7" algn="ctr">
              <a:lnSpc>
                <a:spcPct val="100000"/>
              </a:lnSpc>
              <a:spcBef>
                <a:spcPts val="0"/>
              </a:spcBef>
              <a:spcAft>
                <a:spcPts val="0"/>
              </a:spcAft>
              <a:buClr>
                <a:srgbClr val="FFFFFF"/>
              </a:buClr>
              <a:buSzPts val="1800"/>
              <a:buNone/>
              <a:defRPr sz="1800">
                <a:solidFill>
                  <a:srgbClr val="FFFFFF"/>
                </a:solidFill>
              </a:defRPr>
            </a:lvl8pPr>
            <a:lvl9pPr lvl="8" algn="ctr">
              <a:lnSpc>
                <a:spcPct val="100000"/>
              </a:lnSpc>
              <a:spcBef>
                <a:spcPts val="0"/>
              </a:spcBef>
              <a:spcAft>
                <a:spcPts val="0"/>
              </a:spcAft>
              <a:buClr>
                <a:srgbClr val="FFFFFF"/>
              </a:buClr>
              <a:buSzPts val="1800"/>
              <a:buNone/>
              <a:defRPr sz="1800">
                <a:solidFill>
                  <a:srgbClr val="FFFFFF"/>
                </a:solidFill>
              </a:defRPr>
            </a:lvl9pPr>
          </a:lstStyle>
          <a:p>
            <a:endParaRPr/>
          </a:p>
        </p:txBody>
      </p:sp>
      <p:sp>
        <p:nvSpPr>
          <p:cNvPr id="79" name="Google Shape;79;p14"/>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rgbClr val="434343"/>
                </a:solidFill>
              </a:defRPr>
            </a:lvl1pPr>
            <a:lvl2pPr lvl="1" algn="r">
              <a:lnSpc>
                <a:spcPct val="100000"/>
              </a:lnSpc>
              <a:spcAft>
                <a:spcPts val="0"/>
              </a:spcAft>
              <a:buNone/>
              <a:defRPr sz="1000">
                <a:solidFill>
                  <a:srgbClr val="434343"/>
                </a:solidFill>
              </a:defRPr>
            </a:lvl2pPr>
            <a:lvl3pPr lvl="2" algn="r">
              <a:lnSpc>
                <a:spcPct val="100000"/>
              </a:lnSpc>
              <a:spcAft>
                <a:spcPts val="0"/>
              </a:spcAft>
              <a:buNone/>
              <a:defRPr sz="1000">
                <a:solidFill>
                  <a:srgbClr val="434343"/>
                </a:solidFill>
              </a:defRPr>
            </a:lvl3pPr>
            <a:lvl4pPr lvl="3" algn="r">
              <a:lnSpc>
                <a:spcPct val="100000"/>
              </a:lnSpc>
              <a:spcAft>
                <a:spcPts val="0"/>
              </a:spcAft>
              <a:buNone/>
              <a:defRPr sz="1000">
                <a:solidFill>
                  <a:srgbClr val="434343"/>
                </a:solidFill>
              </a:defRPr>
            </a:lvl4pPr>
            <a:lvl5pPr lvl="4" algn="r">
              <a:lnSpc>
                <a:spcPct val="100000"/>
              </a:lnSpc>
              <a:spcAft>
                <a:spcPts val="0"/>
              </a:spcAft>
              <a:buNone/>
              <a:defRPr sz="1000">
                <a:solidFill>
                  <a:srgbClr val="434343"/>
                </a:solidFill>
              </a:defRPr>
            </a:lvl5pPr>
            <a:lvl6pPr lvl="5" algn="r">
              <a:lnSpc>
                <a:spcPct val="100000"/>
              </a:lnSpc>
              <a:spcAft>
                <a:spcPts val="0"/>
              </a:spcAft>
              <a:buNone/>
              <a:defRPr sz="1000">
                <a:solidFill>
                  <a:srgbClr val="434343"/>
                </a:solidFill>
              </a:defRPr>
            </a:lvl6pPr>
            <a:lvl7pPr lvl="6" algn="r">
              <a:lnSpc>
                <a:spcPct val="100000"/>
              </a:lnSpc>
              <a:spcAft>
                <a:spcPts val="0"/>
              </a:spcAft>
              <a:buNone/>
              <a:defRPr sz="1000">
                <a:solidFill>
                  <a:srgbClr val="434343"/>
                </a:solidFill>
              </a:defRPr>
            </a:lvl7pPr>
            <a:lvl8pPr lvl="7" algn="r">
              <a:lnSpc>
                <a:spcPct val="100000"/>
              </a:lnSpc>
              <a:spcAft>
                <a:spcPts val="0"/>
              </a:spcAft>
              <a:buNone/>
              <a:defRPr sz="1000">
                <a:solidFill>
                  <a:srgbClr val="434343"/>
                </a:solidFill>
              </a:defRPr>
            </a:lvl8pPr>
            <a:lvl9pPr lvl="8" algn="r">
              <a:lnSpc>
                <a:spcPct val="100000"/>
              </a:lnSpc>
              <a:spcAft>
                <a:spcPts val="0"/>
              </a:spcAft>
              <a:buNone/>
              <a:defRPr sz="1000">
                <a:solidFill>
                  <a:srgbClr val="434343"/>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ustom layout 3">
  <p:cSld name="AUTOLAYOUT_3">
    <p:bg>
      <p:bgPr>
        <a:solidFill>
          <a:srgbClr val="FFFFFF"/>
        </a:solidFill>
        <a:effectLst/>
      </p:bgPr>
    </p:bg>
    <p:spTree>
      <p:nvGrpSpPr>
        <p:cNvPr id="1" name="Shape 80"/>
        <p:cNvGrpSpPr/>
        <p:nvPr/>
      </p:nvGrpSpPr>
      <p:grpSpPr>
        <a:xfrm>
          <a:off x="0" y="0"/>
          <a:ext cx="0" cy="0"/>
          <a:chOff x="0" y="0"/>
          <a:chExt cx="0" cy="0"/>
        </a:xfrm>
      </p:grpSpPr>
      <p:sp>
        <p:nvSpPr>
          <p:cNvPr id="81" name="Google Shape;81;p15"/>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5"/>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5"/>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5"/>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5"/>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5"/>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5"/>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15"/>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90" name="Google Shape;90;p15"/>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4">
  <p:cSld name="AUTOLAYOUT_5">
    <p:bg>
      <p:bgPr>
        <a:solidFill>
          <a:srgbClr val="FFFFFF"/>
        </a:solidFill>
        <a:effectLst/>
      </p:bgPr>
    </p:bg>
    <p:spTree>
      <p:nvGrpSpPr>
        <p:cNvPr id="1" name="Shape 92"/>
        <p:cNvGrpSpPr/>
        <p:nvPr/>
      </p:nvGrpSpPr>
      <p:grpSpPr>
        <a:xfrm>
          <a:off x="0" y="0"/>
          <a:ext cx="0" cy="0"/>
          <a:chOff x="0" y="0"/>
          <a:chExt cx="0" cy="0"/>
        </a:xfrm>
      </p:grpSpPr>
      <p:sp>
        <p:nvSpPr>
          <p:cNvPr id="93" name="Google Shape;93;p16"/>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6"/>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6"/>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6"/>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6"/>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6"/>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6"/>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6"/>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6"/>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02" name="Google Shape;102;p16"/>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03" name="Google Shape;103;p16"/>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6">
  <p:cSld name="AUTOLAYOUT_7">
    <p:bg>
      <p:bgPr>
        <a:solidFill>
          <a:srgbClr val="FFFFFF"/>
        </a:solidFill>
        <a:effectLst/>
      </p:bgPr>
    </p:bg>
    <p:spTree>
      <p:nvGrpSpPr>
        <p:cNvPr id="1" name="Shape 104"/>
        <p:cNvGrpSpPr/>
        <p:nvPr/>
      </p:nvGrpSpPr>
      <p:grpSpPr>
        <a:xfrm>
          <a:off x="0" y="0"/>
          <a:ext cx="0" cy="0"/>
          <a:chOff x="0" y="0"/>
          <a:chExt cx="0" cy="0"/>
        </a:xfrm>
      </p:grpSpPr>
      <p:sp>
        <p:nvSpPr>
          <p:cNvPr id="105" name="Google Shape;105;p17"/>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7"/>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7"/>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7"/>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14" name="Google Shape;114;p17"/>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15" name="Google Shape;115;p17"/>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ustom layout 5">
  <p:cSld name="AUTOLAYOUT_8">
    <p:bg>
      <p:bgPr>
        <a:solidFill>
          <a:srgbClr val="FFFFFF"/>
        </a:solidFill>
        <a:effectLst/>
      </p:bgPr>
    </p:bg>
    <p:spTree>
      <p:nvGrpSpPr>
        <p:cNvPr id="1" name="Shape 116"/>
        <p:cNvGrpSpPr/>
        <p:nvPr/>
      </p:nvGrpSpPr>
      <p:grpSpPr>
        <a:xfrm>
          <a:off x="0" y="0"/>
          <a:ext cx="0" cy="0"/>
          <a:chOff x="0" y="0"/>
          <a:chExt cx="0" cy="0"/>
        </a:xfrm>
      </p:grpSpPr>
      <p:sp>
        <p:nvSpPr>
          <p:cNvPr id="117" name="Google Shape;117;p18"/>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8"/>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8"/>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8"/>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8"/>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8"/>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8"/>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8"/>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8"/>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26" name="Google Shape;126;p18"/>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27" name="Google Shape;127;p18"/>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ustom layout 9">
  <p:cSld name="AUTOLAYOUT_11">
    <p:bg>
      <p:bgPr>
        <a:solidFill>
          <a:srgbClr val="FFFFFF"/>
        </a:solidFill>
        <a:effectLst/>
      </p:bgPr>
    </p:bg>
    <p:spTree>
      <p:nvGrpSpPr>
        <p:cNvPr id="1" name="Shape 128"/>
        <p:cNvGrpSpPr/>
        <p:nvPr/>
      </p:nvGrpSpPr>
      <p:grpSpPr>
        <a:xfrm>
          <a:off x="0" y="0"/>
          <a:ext cx="0" cy="0"/>
          <a:chOff x="0" y="0"/>
          <a:chExt cx="0" cy="0"/>
        </a:xfrm>
      </p:grpSpPr>
      <p:sp>
        <p:nvSpPr>
          <p:cNvPr id="129" name="Google Shape;129;p19"/>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9"/>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9"/>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9"/>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9"/>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9"/>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9"/>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9"/>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9"/>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38" name="Google Shape;138;p19"/>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39" name="Google Shape;139;p19"/>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1">
  <p:cSld name="AUTOLAYOUT_14">
    <p:bg>
      <p:bgPr>
        <a:solidFill>
          <a:srgbClr val="FFFFFF"/>
        </a:solidFill>
        <a:effectLst/>
      </p:bgPr>
    </p:bg>
    <p:spTree>
      <p:nvGrpSpPr>
        <p:cNvPr id="1" name="Shape 140"/>
        <p:cNvGrpSpPr/>
        <p:nvPr/>
      </p:nvGrpSpPr>
      <p:grpSpPr>
        <a:xfrm>
          <a:off x="0" y="0"/>
          <a:ext cx="0" cy="0"/>
          <a:chOff x="0" y="0"/>
          <a:chExt cx="0" cy="0"/>
        </a:xfrm>
      </p:grpSpPr>
      <p:sp>
        <p:nvSpPr>
          <p:cNvPr id="141" name="Google Shape;141;p20"/>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0"/>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0"/>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0"/>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0"/>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0"/>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0"/>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0"/>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0"/>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50" name="Google Shape;150;p20"/>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51" name="Google Shape;151;p20"/>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ustom layout 10">
  <p:cSld name="AUTOLAYOUT_17">
    <p:bg>
      <p:bgPr>
        <a:solidFill>
          <a:srgbClr val="FFFFFF"/>
        </a:solidFill>
        <a:effectLst/>
      </p:bgPr>
    </p:bg>
    <p:spTree>
      <p:nvGrpSpPr>
        <p:cNvPr id="1" name="Shape 152"/>
        <p:cNvGrpSpPr/>
        <p:nvPr/>
      </p:nvGrpSpPr>
      <p:grpSpPr>
        <a:xfrm>
          <a:off x="0" y="0"/>
          <a:ext cx="0" cy="0"/>
          <a:chOff x="0" y="0"/>
          <a:chExt cx="0" cy="0"/>
        </a:xfrm>
      </p:grpSpPr>
      <p:sp>
        <p:nvSpPr>
          <p:cNvPr id="153" name="Google Shape;153;p21"/>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1"/>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62" name="Google Shape;162;p21"/>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63" name="Google Shape;163;p21"/>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ustom layout 8">
  <p:cSld name="AUTOLAYOUT_18">
    <p:bg>
      <p:bgPr>
        <a:solidFill>
          <a:srgbClr val="FFFFFF"/>
        </a:solidFill>
        <a:effectLst/>
      </p:bgPr>
    </p:bg>
    <p:spTree>
      <p:nvGrpSpPr>
        <p:cNvPr id="1" name="Shape 164"/>
        <p:cNvGrpSpPr/>
        <p:nvPr/>
      </p:nvGrpSpPr>
      <p:grpSpPr>
        <a:xfrm>
          <a:off x="0" y="0"/>
          <a:ext cx="0" cy="0"/>
          <a:chOff x="0" y="0"/>
          <a:chExt cx="0" cy="0"/>
        </a:xfrm>
      </p:grpSpPr>
      <p:sp>
        <p:nvSpPr>
          <p:cNvPr id="165" name="Google Shape;165;p22"/>
          <p:cNvSpPr/>
          <p:nvPr/>
        </p:nvSpPr>
        <p:spPr>
          <a:xfrm>
            <a:off x="0" y="0"/>
            <a:ext cx="914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2"/>
          <p:cNvSpPr/>
          <p:nvPr/>
        </p:nvSpPr>
        <p:spPr>
          <a:xfrm>
            <a:off x="3047650" y="0"/>
            <a:ext cx="6096300" cy="51435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205218"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2"/>
          <p:cNvSpPr/>
          <p:nvPr/>
        </p:nvSpPr>
        <p:spPr>
          <a:xfrm>
            <a:off x="205218" y="201292"/>
            <a:ext cx="408900" cy="381900"/>
          </a:xfrm>
          <a:prstGeom prst="flowChartDelay">
            <a:avLst/>
          </a:prstGeom>
          <a:solidFill>
            <a:srgbClr val="FFFFFF">
              <a:alpha val="125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2"/>
          <p:cNvSpPr/>
          <p:nvPr/>
        </p:nvSpPr>
        <p:spPr>
          <a:xfrm>
            <a:off x="100882"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100882" y="201292"/>
            <a:ext cx="408900" cy="381900"/>
          </a:xfrm>
          <a:prstGeom prst="flowChartDelay">
            <a:avLst/>
          </a:prstGeom>
          <a:solidFill>
            <a:srgbClr val="FFFFFF">
              <a:alpha val="18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2"/>
          <p:cNvSpPr/>
          <p:nvPr/>
        </p:nvSpPr>
        <p:spPr>
          <a:xfrm>
            <a:off x="319" y="201292"/>
            <a:ext cx="408900" cy="381900"/>
          </a:xfrm>
          <a:prstGeom prst="flowChartDelay">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2"/>
          <p:cNvSpPr/>
          <p:nvPr/>
        </p:nvSpPr>
        <p:spPr>
          <a:xfrm>
            <a:off x="319" y="201292"/>
            <a:ext cx="408900" cy="381900"/>
          </a:xfrm>
          <a:prstGeom prst="flowChartDelay">
            <a:avLst/>
          </a:prstGeom>
          <a:solidFill>
            <a:srgbClr val="FFFFFF">
              <a:alpha val="2509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txBox="1">
            <a:spLocks noGrp="1"/>
          </p:cNvSpPr>
          <p:nvPr>
            <p:ph type="title"/>
          </p:nvPr>
        </p:nvSpPr>
        <p:spPr>
          <a:xfrm>
            <a:off x="233600" y="829550"/>
            <a:ext cx="2566200" cy="892500"/>
          </a:xfrm>
          <a:prstGeom prst="rect">
            <a:avLst/>
          </a:prstGeom>
          <a:noFill/>
        </p:spPr>
        <p:txBody>
          <a:bodyPr spcFirstLastPara="1" wrap="square" lIns="91425" tIns="91425" rIns="91425" bIns="91425" anchor="b" anchorCtr="0">
            <a:noAutofit/>
          </a:bodyPr>
          <a:lstStyle>
            <a:lvl1pPr lvl="0" algn="l">
              <a:lnSpc>
                <a:spcPct val="100000"/>
              </a:lnSpc>
              <a:spcBef>
                <a:spcPts val="0"/>
              </a:spcBef>
              <a:spcAft>
                <a:spcPts val="0"/>
              </a:spcAft>
              <a:buNone/>
              <a:defRPr sz="2100" b="1">
                <a:solidFill>
                  <a:schemeClr val="lt1"/>
                </a:solidFill>
              </a:defRPr>
            </a:lvl1pPr>
            <a:lvl2pPr lvl="1" algn="l">
              <a:lnSpc>
                <a:spcPct val="100000"/>
              </a:lnSpc>
              <a:spcBef>
                <a:spcPts val="0"/>
              </a:spcBef>
              <a:spcAft>
                <a:spcPts val="0"/>
              </a:spcAft>
              <a:buNone/>
              <a:defRPr sz="2100" b="1">
                <a:solidFill>
                  <a:schemeClr val="lt1"/>
                </a:solidFill>
              </a:defRPr>
            </a:lvl2pPr>
            <a:lvl3pPr lvl="2" algn="l">
              <a:lnSpc>
                <a:spcPct val="100000"/>
              </a:lnSpc>
              <a:spcBef>
                <a:spcPts val="0"/>
              </a:spcBef>
              <a:spcAft>
                <a:spcPts val="0"/>
              </a:spcAft>
              <a:buNone/>
              <a:defRPr sz="2100" b="1">
                <a:solidFill>
                  <a:schemeClr val="lt1"/>
                </a:solidFill>
              </a:defRPr>
            </a:lvl3pPr>
            <a:lvl4pPr lvl="3" algn="l">
              <a:lnSpc>
                <a:spcPct val="100000"/>
              </a:lnSpc>
              <a:spcBef>
                <a:spcPts val="0"/>
              </a:spcBef>
              <a:spcAft>
                <a:spcPts val="0"/>
              </a:spcAft>
              <a:buNone/>
              <a:defRPr sz="2100" b="1">
                <a:solidFill>
                  <a:schemeClr val="lt1"/>
                </a:solidFill>
              </a:defRPr>
            </a:lvl4pPr>
            <a:lvl5pPr lvl="4" algn="l">
              <a:lnSpc>
                <a:spcPct val="100000"/>
              </a:lnSpc>
              <a:spcBef>
                <a:spcPts val="0"/>
              </a:spcBef>
              <a:spcAft>
                <a:spcPts val="0"/>
              </a:spcAft>
              <a:buNone/>
              <a:defRPr sz="2100" b="1">
                <a:solidFill>
                  <a:schemeClr val="lt1"/>
                </a:solidFill>
              </a:defRPr>
            </a:lvl5pPr>
            <a:lvl6pPr lvl="5" algn="l">
              <a:lnSpc>
                <a:spcPct val="100000"/>
              </a:lnSpc>
              <a:spcBef>
                <a:spcPts val="0"/>
              </a:spcBef>
              <a:spcAft>
                <a:spcPts val="0"/>
              </a:spcAft>
              <a:buNone/>
              <a:defRPr sz="2100" b="1">
                <a:solidFill>
                  <a:schemeClr val="lt1"/>
                </a:solidFill>
              </a:defRPr>
            </a:lvl6pPr>
            <a:lvl7pPr lvl="6" algn="l">
              <a:lnSpc>
                <a:spcPct val="100000"/>
              </a:lnSpc>
              <a:spcBef>
                <a:spcPts val="0"/>
              </a:spcBef>
              <a:spcAft>
                <a:spcPts val="0"/>
              </a:spcAft>
              <a:buNone/>
              <a:defRPr sz="2100" b="1">
                <a:solidFill>
                  <a:schemeClr val="lt1"/>
                </a:solidFill>
              </a:defRPr>
            </a:lvl7pPr>
            <a:lvl8pPr lvl="7" algn="l">
              <a:lnSpc>
                <a:spcPct val="100000"/>
              </a:lnSpc>
              <a:spcBef>
                <a:spcPts val="0"/>
              </a:spcBef>
              <a:spcAft>
                <a:spcPts val="0"/>
              </a:spcAft>
              <a:buNone/>
              <a:defRPr sz="2100" b="1">
                <a:solidFill>
                  <a:schemeClr val="lt1"/>
                </a:solidFill>
              </a:defRPr>
            </a:lvl8pPr>
            <a:lvl9pPr lvl="8" algn="l">
              <a:lnSpc>
                <a:spcPct val="100000"/>
              </a:lnSpc>
              <a:spcBef>
                <a:spcPts val="0"/>
              </a:spcBef>
              <a:spcAft>
                <a:spcPts val="0"/>
              </a:spcAft>
              <a:buNone/>
              <a:defRPr sz="2100" b="1">
                <a:solidFill>
                  <a:schemeClr val="lt1"/>
                </a:solidFill>
              </a:defRPr>
            </a:lvl9pPr>
          </a:lstStyle>
          <a:p>
            <a:endParaRPr/>
          </a:p>
        </p:txBody>
      </p:sp>
      <p:sp>
        <p:nvSpPr>
          <p:cNvPr id="174" name="Google Shape;174;p22"/>
          <p:cNvSpPr txBox="1">
            <a:spLocks noGrp="1"/>
          </p:cNvSpPr>
          <p:nvPr>
            <p:ph type="body" idx="1"/>
          </p:nvPr>
        </p:nvSpPr>
        <p:spPr>
          <a:xfrm>
            <a:off x="233600" y="1798300"/>
            <a:ext cx="2566200" cy="2977200"/>
          </a:xfrm>
          <a:prstGeom prst="rect">
            <a:avLst/>
          </a:prstGeom>
          <a:noFill/>
        </p:spPr>
        <p:txBody>
          <a:bodyPr spcFirstLastPara="1" wrap="square" lIns="91425" tIns="91425" rIns="91425" bIns="91425" anchor="t" anchorCtr="0">
            <a:noAutofit/>
          </a:bodyPr>
          <a:lstStyle>
            <a:lvl1pPr marL="457200" lvl="0" indent="-317500" algn="l">
              <a:lnSpc>
                <a:spcPct val="115000"/>
              </a:lnSpc>
              <a:spcBef>
                <a:spcPts val="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175" name="Google Shape;175;p22"/>
          <p:cNvSpPr txBox="1">
            <a:spLocks noGrp="1"/>
          </p:cNvSpPr>
          <p:nvPr>
            <p:ph type="sldNum" idx="12"/>
          </p:nvPr>
        </p:nvSpPr>
        <p:spPr>
          <a:xfrm>
            <a:off x="8472458" y="4663217"/>
            <a:ext cx="548700" cy="393600"/>
          </a:xfrm>
          <a:prstGeom prst="rect">
            <a:avLst/>
          </a:prstGeom>
          <a:noFill/>
        </p:spPr>
        <p:txBody>
          <a:bodyPr spcFirstLastPara="1" wrap="square" lIns="91425" tIns="91425" rIns="91425" bIns="91425" anchor="ctr" anchorCtr="0">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1600"/>
              </a:spcBef>
              <a:spcAft>
                <a:spcPts val="0"/>
              </a:spcAft>
              <a:buClr>
                <a:schemeClr val="accent2"/>
              </a:buClr>
              <a:buSzPts val="1100"/>
              <a:buChar char="○"/>
              <a:defRPr>
                <a:solidFill>
                  <a:schemeClr val="accent2"/>
                </a:solidFill>
              </a:defRPr>
            </a:lvl2pPr>
            <a:lvl3pPr marL="1371600" lvl="2" indent="-298450">
              <a:spcBef>
                <a:spcPts val="1600"/>
              </a:spcBef>
              <a:spcAft>
                <a:spcPts val="0"/>
              </a:spcAft>
              <a:buClr>
                <a:schemeClr val="accent2"/>
              </a:buClr>
              <a:buSzPts val="1100"/>
              <a:buChar char="■"/>
              <a:defRPr>
                <a:solidFill>
                  <a:schemeClr val="accent2"/>
                </a:solidFill>
              </a:defRPr>
            </a:lvl3pPr>
            <a:lvl4pPr marL="1828800" lvl="3" indent="-298450">
              <a:spcBef>
                <a:spcPts val="1600"/>
              </a:spcBef>
              <a:spcAft>
                <a:spcPts val="0"/>
              </a:spcAft>
              <a:buClr>
                <a:schemeClr val="accent2"/>
              </a:buClr>
              <a:buSzPts val="1100"/>
              <a:buChar char="●"/>
              <a:defRPr>
                <a:solidFill>
                  <a:schemeClr val="accent2"/>
                </a:solidFill>
              </a:defRPr>
            </a:lvl4pPr>
            <a:lvl5pPr marL="2286000" lvl="4" indent="-298450">
              <a:spcBef>
                <a:spcPts val="1600"/>
              </a:spcBef>
              <a:spcAft>
                <a:spcPts val="0"/>
              </a:spcAft>
              <a:buClr>
                <a:schemeClr val="accent2"/>
              </a:buClr>
              <a:buSzPts val="1100"/>
              <a:buChar char="○"/>
              <a:defRPr>
                <a:solidFill>
                  <a:schemeClr val="accent2"/>
                </a:solidFill>
              </a:defRPr>
            </a:lvl5pPr>
            <a:lvl6pPr marL="2743200" lvl="5" indent="-298450">
              <a:spcBef>
                <a:spcPts val="1600"/>
              </a:spcBef>
              <a:spcAft>
                <a:spcPts val="0"/>
              </a:spcAft>
              <a:buClr>
                <a:schemeClr val="accent2"/>
              </a:buClr>
              <a:buSzPts val="1100"/>
              <a:buChar char="■"/>
              <a:defRPr>
                <a:solidFill>
                  <a:schemeClr val="accent2"/>
                </a:solidFill>
              </a:defRPr>
            </a:lvl6pPr>
            <a:lvl7pPr marL="3200400" lvl="6" indent="-298450">
              <a:spcBef>
                <a:spcPts val="1600"/>
              </a:spcBef>
              <a:spcAft>
                <a:spcPts val="0"/>
              </a:spcAft>
              <a:buClr>
                <a:schemeClr val="accent2"/>
              </a:buClr>
              <a:buSzPts val="1100"/>
              <a:buChar char="●"/>
              <a:defRPr>
                <a:solidFill>
                  <a:schemeClr val="accent2"/>
                </a:solidFill>
              </a:defRPr>
            </a:lvl7pPr>
            <a:lvl8pPr marL="3657600" lvl="7" indent="-298450">
              <a:spcBef>
                <a:spcPts val="1600"/>
              </a:spcBef>
              <a:spcAft>
                <a:spcPts val="0"/>
              </a:spcAft>
              <a:buClr>
                <a:schemeClr val="accent2"/>
              </a:buClr>
              <a:buSzPts val="1100"/>
              <a:buChar char="○"/>
              <a:defRPr>
                <a:solidFill>
                  <a:schemeClr val="accent2"/>
                </a:solidFill>
              </a:defRPr>
            </a:lvl8pPr>
            <a:lvl9pPr marL="4114800" lvl="8" indent="-298450">
              <a:spcBef>
                <a:spcPts val="1600"/>
              </a:spcBef>
              <a:spcAft>
                <a:spcPts val="160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160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1600"/>
              </a:spcBef>
              <a:spcAft>
                <a:spcPts val="160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3"/>
          <p:cNvSpPr txBox="1">
            <a:spLocks noGrp="1"/>
          </p:cNvSpPr>
          <p:nvPr>
            <p:ph type="ctrTitle"/>
          </p:nvPr>
        </p:nvSpPr>
        <p:spPr>
          <a:xfrm>
            <a:off x="1883125" y="1447250"/>
            <a:ext cx="5400900" cy="197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lt1"/>
                </a:solidFill>
              </a:rPr>
              <a:t>John Olson Advanced Manufacturing Center Giveaway</a:t>
            </a:r>
            <a:endParaRPr>
              <a:solidFill>
                <a:schemeClr val="lt1"/>
              </a:solidFill>
            </a:endParaRPr>
          </a:p>
        </p:txBody>
      </p:sp>
      <p:sp>
        <p:nvSpPr>
          <p:cNvPr id="181" name="Google Shape;181;p23"/>
          <p:cNvSpPr txBox="1">
            <a:spLocks noGrp="1"/>
          </p:cNvSpPr>
          <p:nvPr>
            <p:ph type="subTitle" idx="1"/>
          </p:nvPr>
        </p:nvSpPr>
        <p:spPr>
          <a:xfrm>
            <a:off x="2429850" y="3493650"/>
            <a:ext cx="4287600" cy="788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Nate McCarvill, Riley Drew, James Wirth</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pic>
        <p:nvPicPr>
          <p:cNvPr id="243" name="Google Shape;243;p32"/>
          <p:cNvPicPr preferRelativeResize="0"/>
          <p:nvPr/>
        </p:nvPicPr>
        <p:blipFill rotWithShape="1">
          <a:blip r:embed="rId3">
            <a:alphaModFix/>
          </a:blip>
          <a:srcRect l="11766" r="11774"/>
          <a:stretch/>
        </p:blipFill>
        <p:spPr>
          <a:xfrm>
            <a:off x="3047650" y="0"/>
            <a:ext cx="6096299" cy="5143501"/>
          </a:xfrm>
          <a:prstGeom prst="rect">
            <a:avLst/>
          </a:prstGeom>
          <a:noFill/>
          <a:ln>
            <a:noFill/>
          </a:ln>
        </p:spPr>
      </p:pic>
      <p:sp>
        <p:nvSpPr>
          <p:cNvPr id="244" name="Google Shape;244;p32"/>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Injection Molding Cont.</a:t>
            </a:r>
            <a:endParaRPr/>
          </a:p>
        </p:txBody>
      </p:sp>
      <p:sp>
        <p:nvSpPr>
          <p:cNvPr id="245" name="Google Shape;245;p32"/>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Finally, to produce the shield on the injection molding machine, we first need to make the mold. To manufacture the mold, we will use the CNC mill to cut out the shape of the mold.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3"/>
          <p:cNvPicPr preferRelativeResize="0"/>
          <p:nvPr/>
        </p:nvPicPr>
        <p:blipFill rotWithShape="1">
          <a:blip r:embed="rId3">
            <a:alphaModFix/>
          </a:blip>
          <a:srcRect l="1867" r="1867"/>
          <a:stretch/>
        </p:blipFill>
        <p:spPr>
          <a:xfrm>
            <a:off x="3047650" y="0"/>
            <a:ext cx="6096299" cy="5143500"/>
          </a:xfrm>
          <a:prstGeom prst="rect">
            <a:avLst/>
          </a:prstGeom>
          <a:noFill/>
          <a:ln>
            <a:noFill/>
          </a:ln>
        </p:spPr>
      </p:pic>
      <p:sp>
        <p:nvSpPr>
          <p:cNvPr id="251" name="Google Shape;251;p33"/>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Going Forward</a:t>
            </a:r>
            <a:endParaRPr/>
          </a:p>
        </p:txBody>
      </p:sp>
      <p:sp>
        <p:nvSpPr>
          <p:cNvPr id="252" name="Google Shape;252;p33"/>
          <p:cNvSpPr txBox="1">
            <a:spLocks noGrp="1"/>
          </p:cNvSpPr>
          <p:nvPr>
            <p:ph type="body" idx="1"/>
          </p:nvPr>
        </p:nvSpPr>
        <p:spPr>
          <a:xfrm>
            <a:off x="233600" y="1798300"/>
            <a:ext cx="2566200" cy="326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Due to COVID-19, our team’s timeline has been extended. When  we’re able to be back on campus, we will make prototypes and alterations as needed.</a:t>
            </a:r>
            <a:endParaRPr/>
          </a:p>
          <a:p>
            <a:pPr marL="0" lvl="0" indent="0" algn="l" rtl="0">
              <a:spcBef>
                <a:spcPts val="1600"/>
              </a:spcBef>
              <a:spcAft>
                <a:spcPts val="1600"/>
              </a:spcAft>
              <a:buNone/>
            </a:pPr>
            <a:r>
              <a:rPr lang="en"/>
              <a:t>Another aspect of our project is to create an instructions list on how to build the giveaway and describes the manufacturing processes used.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p24" descr="Image result for john olson manufacturing center"/>
          <p:cNvPicPr preferRelativeResize="0"/>
          <p:nvPr/>
        </p:nvPicPr>
        <p:blipFill rotWithShape="1">
          <a:blip r:embed="rId3">
            <a:alphaModFix/>
          </a:blip>
          <a:srcRect l="10543" r="10535"/>
          <a:stretch/>
        </p:blipFill>
        <p:spPr>
          <a:xfrm>
            <a:off x="3047650" y="0"/>
            <a:ext cx="6096299" cy="5143500"/>
          </a:xfrm>
          <a:prstGeom prst="rect">
            <a:avLst/>
          </a:prstGeom>
          <a:noFill/>
          <a:ln>
            <a:noFill/>
          </a:ln>
        </p:spPr>
      </p:pic>
      <p:sp>
        <p:nvSpPr>
          <p:cNvPr id="187" name="Google Shape;187;p24"/>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Introduction</a:t>
            </a:r>
            <a:endParaRPr/>
          </a:p>
        </p:txBody>
      </p:sp>
      <p:sp>
        <p:nvSpPr>
          <p:cNvPr id="188" name="Google Shape;188;p24"/>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John Olson Advanced Manufacturing Center tasked our team with designing and developing a part that represents the manufacturing capabilities in the facility. This part is intended to be given to individuals who visit the facilities.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5" descr="Research on the Edge | UNH Today"/>
          <p:cNvPicPr preferRelativeResize="0"/>
          <p:nvPr/>
        </p:nvPicPr>
        <p:blipFill rotWithShape="1">
          <a:blip r:embed="rId3">
            <a:alphaModFix/>
          </a:blip>
          <a:srcRect l="10518" r="10517"/>
          <a:stretch/>
        </p:blipFill>
        <p:spPr>
          <a:xfrm>
            <a:off x="3047650" y="0"/>
            <a:ext cx="6096300" cy="5143500"/>
          </a:xfrm>
          <a:prstGeom prst="rect">
            <a:avLst/>
          </a:prstGeom>
          <a:noFill/>
          <a:ln>
            <a:noFill/>
          </a:ln>
        </p:spPr>
      </p:pic>
      <p:sp>
        <p:nvSpPr>
          <p:cNvPr id="194" name="Google Shape;194;p25"/>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Project Stages</a:t>
            </a:r>
            <a:endParaRPr/>
          </a:p>
        </p:txBody>
      </p:sp>
      <p:sp>
        <p:nvSpPr>
          <p:cNvPr id="195" name="Google Shape;195;p25"/>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AutoNum type="arabicParenR"/>
            </a:pPr>
            <a:r>
              <a:rPr lang="en"/>
              <a:t>Define Project Requirements</a:t>
            </a:r>
            <a:endParaRPr/>
          </a:p>
          <a:p>
            <a:pPr marL="457200" lvl="0" indent="-317500" algn="l" rtl="0">
              <a:spcBef>
                <a:spcPts val="0"/>
              </a:spcBef>
              <a:spcAft>
                <a:spcPts val="0"/>
              </a:spcAft>
              <a:buSzPts val="1400"/>
              <a:buAutoNum type="arabicParenR"/>
            </a:pPr>
            <a:r>
              <a:rPr lang="en"/>
              <a:t>Brainstorm</a:t>
            </a:r>
            <a:endParaRPr/>
          </a:p>
          <a:p>
            <a:pPr marL="457200" lvl="0" indent="-317500" algn="l" rtl="0">
              <a:spcBef>
                <a:spcPts val="0"/>
              </a:spcBef>
              <a:spcAft>
                <a:spcPts val="0"/>
              </a:spcAft>
              <a:buSzPts val="1400"/>
              <a:buAutoNum type="arabicParenR"/>
            </a:pPr>
            <a:r>
              <a:rPr lang="en"/>
              <a:t>Research &amp; Generate Ideas</a:t>
            </a:r>
            <a:endParaRPr/>
          </a:p>
          <a:p>
            <a:pPr marL="457200" lvl="0" indent="-317500" algn="l" rtl="0">
              <a:spcBef>
                <a:spcPts val="0"/>
              </a:spcBef>
              <a:spcAft>
                <a:spcPts val="0"/>
              </a:spcAft>
              <a:buSzPts val="1400"/>
              <a:buAutoNum type="arabicParenR"/>
            </a:pPr>
            <a:r>
              <a:rPr lang="en"/>
              <a:t>Select Approach</a:t>
            </a:r>
            <a:endParaRPr/>
          </a:p>
          <a:p>
            <a:pPr marL="457200" lvl="0" indent="-317500" algn="l" rtl="0">
              <a:spcBef>
                <a:spcPts val="0"/>
              </a:spcBef>
              <a:spcAft>
                <a:spcPts val="0"/>
              </a:spcAft>
              <a:buSzPts val="1400"/>
              <a:buAutoNum type="arabicParenR"/>
            </a:pPr>
            <a:r>
              <a:rPr lang="en"/>
              <a:t>Design</a:t>
            </a:r>
            <a:endParaRPr/>
          </a:p>
          <a:p>
            <a:pPr marL="457200" lvl="0" indent="-317500" algn="l" rtl="0">
              <a:spcBef>
                <a:spcPts val="0"/>
              </a:spcBef>
              <a:spcAft>
                <a:spcPts val="0"/>
              </a:spcAft>
              <a:buSzPts val="1400"/>
              <a:buAutoNum type="arabicParenR"/>
            </a:pPr>
            <a:r>
              <a:rPr lang="en"/>
              <a:t>Develop Processes</a:t>
            </a:r>
            <a:endParaRPr/>
          </a:p>
          <a:p>
            <a:pPr marL="457200" lvl="0" indent="-317500" algn="l" rtl="0">
              <a:spcBef>
                <a:spcPts val="0"/>
              </a:spcBef>
              <a:spcAft>
                <a:spcPts val="0"/>
              </a:spcAft>
              <a:buSzPts val="1400"/>
              <a:buAutoNum type="arabicParenR"/>
            </a:pPr>
            <a:r>
              <a:rPr lang="en"/>
              <a:t>Manufacture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26"/>
          <p:cNvPicPr preferRelativeResize="0"/>
          <p:nvPr/>
        </p:nvPicPr>
        <p:blipFill rotWithShape="1">
          <a:blip r:embed="rId3">
            <a:alphaModFix/>
          </a:blip>
          <a:srcRect l="5556" r="5547"/>
          <a:stretch/>
        </p:blipFill>
        <p:spPr>
          <a:xfrm>
            <a:off x="3047650" y="0"/>
            <a:ext cx="6096300" cy="5143500"/>
          </a:xfrm>
          <a:prstGeom prst="rect">
            <a:avLst/>
          </a:prstGeom>
          <a:noFill/>
          <a:ln>
            <a:noFill/>
          </a:ln>
        </p:spPr>
      </p:pic>
      <p:sp>
        <p:nvSpPr>
          <p:cNvPr id="201" name="Google Shape;201;p26"/>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Manufacturing Techniques</a:t>
            </a:r>
            <a:endParaRPr/>
          </a:p>
        </p:txBody>
      </p:sp>
      <p:sp>
        <p:nvSpPr>
          <p:cNvPr id="202" name="Google Shape;202;p26"/>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 create the parts that will make up the giveaway, we chose to incorporate the following manufacturing techniques:</a:t>
            </a:r>
            <a:endParaRPr/>
          </a:p>
          <a:p>
            <a:pPr marL="457200" lvl="0" indent="-317500" algn="l" rtl="0">
              <a:spcBef>
                <a:spcPts val="1600"/>
              </a:spcBef>
              <a:spcAft>
                <a:spcPts val="0"/>
              </a:spcAft>
              <a:buSzPts val="1400"/>
              <a:buChar char="-"/>
            </a:pPr>
            <a:r>
              <a:rPr lang="en"/>
              <a:t>3D Printing</a:t>
            </a:r>
            <a:endParaRPr/>
          </a:p>
          <a:p>
            <a:pPr marL="457200" lvl="0" indent="-317500" algn="l" rtl="0">
              <a:spcBef>
                <a:spcPts val="0"/>
              </a:spcBef>
              <a:spcAft>
                <a:spcPts val="0"/>
              </a:spcAft>
              <a:buSzPts val="1400"/>
              <a:buChar char="-"/>
            </a:pPr>
            <a:r>
              <a:rPr lang="en"/>
              <a:t>CNC Milling</a:t>
            </a:r>
            <a:endParaRPr/>
          </a:p>
          <a:p>
            <a:pPr marL="457200" lvl="0" indent="-317500" algn="l" rtl="0">
              <a:spcBef>
                <a:spcPts val="0"/>
              </a:spcBef>
              <a:spcAft>
                <a:spcPts val="0"/>
              </a:spcAft>
              <a:buSzPts val="1400"/>
              <a:buChar char="-"/>
            </a:pPr>
            <a:r>
              <a:rPr lang="en"/>
              <a:t>Injection Molding</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7"/>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Designed Part</a:t>
            </a:r>
            <a:endParaRPr/>
          </a:p>
        </p:txBody>
      </p:sp>
      <p:sp>
        <p:nvSpPr>
          <p:cNvPr id="208" name="Google Shape;208;p27"/>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solidFill>
                  <a:srgbClr val="FFFFFF"/>
                </a:solidFill>
              </a:rPr>
              <a:t>We designed the parts to fit into one another so they can be connected with a 3D printed cylindrical peg very easily. The smaller arm pieces are the same, which makes manufacturing easier.</a:t>
            </a:r>
            <a:endParaRPr>
              <a:solidFill>
                <a:srgbClr val="FFFFFF"/>
              </a:solidFill>
            </a:endParaRPr>
          </a:p>
        </p:txBody>
      </p:sp>
      <p:pic>
        <p:nvPicPr>
          <p:cNvPr id="209" name="Google Shape;209;p27"/>
          <p:cNvPicPr preferRelativeResize="0"/>
          <p:nvPr/>
        </p:nvPicPr>
        <p:blipFill>
          <a:blip r:embed="rId3">
            <a:alphaModFix/>
          </a:blip>
          <a:stretch>
            <a:fillRect/>
          </a:stretch>
        </p:blipFill>
        <p:spPr>
          <a:xfrm>
            <a:off x="3046525" y="0"/>
            <a:ext cx="3305175" cy="2847975"/>
          </a:xfrm>
          <a:prstGeom prst="rect">
            <a:avLst/>
          </a:prstGeom>
          <a:noFill/>
          <a:ln>
            <a:noFill/>
          </a:ln>
        </p:spPr>
      </p:pic>
      <p:pic>
        <p:nvPicPr>
          <p:cNvPr id="210" name="Google Shape;210;p27"/>
          <p:cNvPicPr preferRelativeResize="0"/>
          <p:nvPr/>
        </p:nvPicPr>
        <p:blipFill>
          <a:blip r:embed="rId4">
            <a:alphaModFix/>
          </a:blip>
          <a:stretch>
            <a:fillRect/>
          </a:stretch>
        </p:blipFill>
        <p:spPr>
          <a:xfrm>
            <a:off x="6351700" y="2071972"/>
            <a:ext cx="2792300" cy="30715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28"/>
          <p:cNvPicPr preferRelativeResize="0"/>
          <p:nvPr/>
        </p:nvPicPr>
        <p:blipFill rotWithShape="1">
          <a:blip r:embed="rId3">
            <a:alphaModFix/>
          </a:blip>
          <a:srcRect l="14070" r="14070"/>
          <a:stretch/>
        </p:blipFill>
        <p:spPr>
          <a:xfrm>
            <a:off x="3047650" y="0"/>
            <a:ext cx="6096300" cy="5143501"/>
          </a:xfrm>
          <a:prstGeom prst="rect">
            <a:avLst/>
          </a:prstGeom>
          <a:noFill/>
          <a:ln>
            <a:noFill/>
          </a:ln>
        </p:spPr>
      </p:pic>
      <p:sp>
        <p:nvSpPr>
          <p:cNvPr id="216" name="Google Shape;216;p28"/>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3D Printing</a:t>
            </a:r>
            <a:endParaRPr/>
          </a:p>
        </p:txBody>
      </p:sp>
      <p:sp>
        <p:nvSpPr>
          <p:cNvPr id="217" name="Google Shape;217;p28"/>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different parts of the robot that will make up the arm will be made on the 3D printer.</a:t>
            </a:r>
            <a:endParaRPr/>
          </a:p>
          <a:p>
            <a:pPr marL="0" lvl="0" indent="0" algn="l" rtl="0">
              <a:spcBef>
                <a:spcPts val="1600"/>
              </a:spcBef>
              <a:spcAft>
                <a:spcPts val="0"/>
              </a:spcAft>
              <a:buNone/>
            </a:pPr>
            <a:endParaRPr>
              <a:solidFill>
                <a:srgbClr val="FF0000"/>
              </a:solidFill>
            </a:endParaRPr>
          </a:p>
          <a:p>
            <a:pPr marL="0" lvl="0" indent="0" algn="l" rtl="0">
              <a:spcBef>
                <a:spcPts val="1600"/>
              </a:spcBef>
              <a:spcAft>
                <a:spcPts val="1600"/>
              </a:spcAft>
              <a:buNone/>
            </a:pPr>
            <a:endParaRPr>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29"/>
          <p:cNvPicPr preferRelativeResize="0"/>
          <p:nvPr/>
        </p:nvPicPr>
        <p:blipFill rotWithShape="1">
          <a:blip r:embed="rId3">
            <a:alphaModFix/>
          </a:blip>
          <a:srcRect l="12869" r="12869"/>
          <a:stretch/>
        </p:blipFill>
        <p:spPr>
          <a:xfrm>
            <a:off x="3047650" y="0"/>
            <a:ext cx="6096299" cy="5143500"/>
          </a:xfrm>
          <a:prstGeom prst="rect">
            <a:avLst/>
          </a:prstGeom>
          <a:noFill/>
          <a:ln>
            <a:noFill/>
          </a:ln>
        </p:spPr>
      </p:pic>
      <p:sp>
        <p:nvSpPr>
          <p:cNvPr id="223" name="Google Shape;223;p29"/>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CNC Machining</a:t>
            </a:r>
            <a:endParaRPr/>
          </a:p>
        </p:txBody>
      </p:sp>
      <p:sp>
        <p:nvSpPr>
          <p:cNvPr id="224" name="Google Shape;224;p29"/>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The base of the robot and the mold for the injection mold will be made on the CNC mill. Our team leveraged the capability of a CAD/CAM software, Autodesk Fusion 360, to make the manufacturing tool paths. The CAD software, SolidWorks, was used to 3D model the parts.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30"/>
          <p:cNvPicPr preferRelativeResize="0"/>
          <p:nvPr/>
        </p:nvPicPr>
        <p:blipFill rotWithShape="1">
          <a:blip r:embed="rId3">
            <a:alphaModFix/>
          </a:blip>
          <a:srcRect l="690" r="690"/>
          <a:stretch/>
        </p:blipFill>
        <p:spPr>
          <a:xfrm>
            <a:off x="3047650" y="0"/>
            <a:ext cx="6096301" cy="5143501"/>
          </a:xfrm>
          <a:prstGeom prst="rect">
            <a:avLst/>
          </a:prstGeom>
          <a:noFill/>
          <a:ln>
            <a:noFill/>
          </a:ln>
        </p:spPr>
      </p:pic>
      <p:sp>
        <p:nvSpPr>
          <p:cNvPr id="230" name="Google Shape;230;p30"/>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Injection Molding</a:t>
            </a:r>
            <a:endParaRPr/>
          </a:p>
        </p:txBody>
      </p:sp>
      <p:sp>
        <p:nvSpPr>
          <p:cNvPr id="231" name="Google Shape;231;p30"/>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First step in making the injection mold is to create the actual model that we want as an end product.</a:t>
            </a:r>
            <a:endParaRPr>
              <a:solidFill>
                <a:srgbClr val="FF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pic>
        <p:nvPicPr>
          <p:cNvPr id="236" name="Google Shape;236;p31"/>
          <p:cNvPicPr preferRelativeResize="0"/>
          <p:nvPr/>
        </p:nvPicPr>
        <p:blipFill rotWithShape="1">
          <a:blip r:embed="rId3">
            <a:alphaModFix/>
          </a:blip>
          <a:srcRect l="12332" r="12332"/>
          <a:stretch/>
        </p:blipFill>
        <p:spPr>
          <a:xfrm>
            <a:off x="3047650" y="0"/>
            <a:ext cx="6096300" cy="5143501"/>
          </a:xfrm>
          <a:prstGeom prst="rect">
            <a:avLst/>
          </a:prstGeom>
          <a:noFill/>
          <a:ln>
            <a:noFill/>
          </a:ln>
        </p:spPr>
      </p:pic>
      <p:sp>
        <p:nvSpPr>
          <p:cNvPr id="237" name="Google Shape;237;p31"/>
          <p:cNvSpPr txBox="1">
            <a:spLocks noGrp="1"/>
          </p:cNvSpPr>
          <p:nvPr>
            <p:ph type="title"/>
          </p:nvPr>
        </p:nvSpPr>
        <p:spPr>
          <a:xfrm>
            <a:off x="233600" y="829550"/>
            <a:ext cx="2566200" cy="89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Injection Molding Cont.</a:t>
            </a:r>
            <a:endParaRPr/>
          </a:p>
        </p:txBody>
      </p:sp>
      <p:sp>
        <p:nvSpPr>
          <p:cNvPr id="238" name="Google Shape;238;p31"/>
          <p:cNvSpPr txBox="1">
            <a:spLocks noGrp="1"/>
          </p:cNvSpPr>
          <p:nvPr>
            <p:ph type="body" idx="1"/>
          </p:nvPr>
        </p:nvSpPr>
        <p:spPr>
          <a:xfrm>
            <a:off x="233600" y="1798300"/>
            <a:ext cx="2566200" cy="2977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Next, Fusion 360 was used to go from the designed model to a manufacturable mold. Our group had to make a model of the shield first, so we could then take a negative for the mold.</a:t>
            </a:r>
            <a:endParaRPr>
              <a:solidFill>
                <a:srgbClr val="FF0000"/>
              </a:solidFill>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392</Words>
  <Application>Microsoft Macintosh PowerPoint</Application>
  <PresentationFormat>On-screen Show (16:9)</PresentationFormat>
  <Paragraphs>42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Roboto</vt:lpstr>
      <vt:lpstr>Arial</vt:lpstr>
      <vt:lpstr>Merriweather</vt:lpstr>
      <vt:lpstr>Paradigm</vt:lpstr>
      <vt:lpstr>John Olson Advanced Manufacturing Center Giveaway</vt:lpstr>
      <vt:lpstr>Introduction</vt:lpstr>
      <vt:lpstr>Project Stages</vt:lpstr>
      <vt:lpstr>Manufacturing Techniques</vt:lpstr>
      <vt:lpstr>Designed Part</vt:lpstr>
      <vt:lpstr>3D Printing</vt:lpstr>
      <vt:lpstr>CNC Machining</vt:lpstr>
      <vt:lpstr>Injection Molding</vt:lpstr>
      <vt:lpstr>Injection Molding Cont.</vt:lpstr>
      <vt:lpstr>Injection Molding Cont.</vt:lpstr>
      <vt:lpstr>Going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John Olson Advanced Manufacturing Center Giveaway</dc:title>
  <cp:lastModifiedBy>Drew, Riley N</cp:lastModifiedBy>
  <cp:revision>1</cp:revision>
  <dcterms:modified xsi:type="dcterms:W3CDTF">2020-05-01T18:33:34Z</dcterms:modified>
</cp:coreProperties>
</file>