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
  </p:notesMasterIdLst>
  <p:sldIdLst>
    <p:sldId id="256"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5A03EB-AE63-45C9-811D-47A1609227FF}">
  <a:tblStyle styleId="{1F5A03EB-AE63-45C9-811D-47A1609227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p:cViewPr>
        <p:scale>
          <a:sx n="251" d="100"/>
          <a:sy n="251" d="100"/>
        </p:scale>
        <p:origin x="-2784"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2e54bf1ed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52e54bf1ed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841773"/>
            <a:ext cx="7772400" cy="1790700"/>
          </a:xfrm>
          <a:prstGeom prst="rect">
            <a:avLst/>
          </a:prstGeom>
          <a:noFill/>
          <a:ln>
            <a:noFill/>
          </a:ln>
        </p:spPr>
        <p:txBody>
          <a:bodyPr spcFirstLastPara="1" wrap="square" lIns="17450" tIns="8725" rIns="17450" bIns="8725"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58" name="Google Shape;58;p14"/>
          <p:cNvSpPr txBox="1">
            <a:spLocks noGrp="1"/>
          </p:cNvSpPr>
          <p:nvPr>
            <p:ph type="subTitle" idx="1"/>
          </p:nvPr>
        </p:nvSpPr>
        <p:spPr>
          <a:xfrm>
            <a:off x="1143000" y="2701529"/>
            <a:ext cx="6858000" cy="1241821"/>
          </a:xfrm>
          <a:prstGeom prst="rect">
            <a:avLst/>
          </a:prstGeom>
          <a:noFill/>
          <a:ln>
            <a:noFill/>
          </a:ln>
        </p:spPr>
        <p:txBody>
          <a:bodyPr spcFirstLastPara="1" wrap="square" lIns="17450" tIns="8725" rIns="17450" bIns="8725" anchor="t" anchorCtr="0">
            <a:noAutofit/>
          </a:bodyPr>
          <a:lstStyle>
            <a:lvl1pPr lvl="0" algn="ctr">
              <a:lnSpc>
                <a:spcPct val="90000"/>
              </a:lnSpc>
              <a:spcBef>
                <a:spcPts val="800"/>
              </a:spcBef>
              <a:spcAft>
                <a:spcPts val="0"/>
              </a:spcAft>
              <a:buClr>
                <a:schemeClr val="dk1"/>
              </a:buClr>
              <a:buSzPts val="1900"/>
              <a:buNone/>
              <a:defRPr sz="190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300"/>
              <a:buNone/>
              <a:defRPr sz="1300"/>
            </a:lvl4pPr>
            <a:lvl5pPr lvl="4" algn="ctr">
              <a:lnSpc>
                <a:spcPct val="90000"/>
              </a:lnSpc>
              <a:spcBef>
                <a:spcPts val="400"/>
              </a:spcBef>
              <a:spcAft>
                <a:spcPts val="0"/>
              </a:spcAft>
              <a:buClr>
                <a:schemeClr val="dk1"/>
              </a:buClr>
              <a:buSzPts val="1300"/>
              <a:buNone/>
              <a:defRPr sz="1300"/>
            </a:lvl5pPr>
            <a:lvl6pPr lvl="5" algn="ctr">
              <a:lnSpc>
                <a:spcPct val="90000"/>
              </a:lnSpc>
              <a:spcBef>
                <a:spcPts val="400"/>
              </a:spcBef>
              <a:spcAft>
                <a:spcPts val="0"/>
              </a:spcAft>
              <a:buClr>
                <a:schemeClr val="dk1"/>
              </a:buClr>
              <a:buSzPts val="1300"/>
              <a:buNone/>
              <a:defRPr sz="1300"/>
            </a:lvl6pPr>
            <a:lvl7pPr lvl="6" algn="ctr">
              <a:lnSpc>
                <a:spcPct val="90000"/>
              </a:lnSpc>
              <a:spcBef>
                <a:spcPts val="400"/>
              </a:spcBef>
              <a:spcAft>
                <a:spcPts val="0"/>
              </a:spcAft>
              <a:buClr>
                <a:schemeClr val="dk1"/>
              </a:buClr>
              <a:buSzPts val="1300"/>
              <a:buNone/>
              <a:defRPr sz="1300"/>
            </a:lvl7pPr>
            <a:lvl8pPr lvl="7" algn="ctr">
              <a:lnSpc>
                <a:spcPct val="90000"/>
              </a:lnSpc>
              <a:spcBef>
                <a:spcPts val="400"/>
              </a:spcBef>
              <a:spcAft>
                <a:spcPts val="0"/>
              </a:spcAft>
              <a:buClr>
                <a:schemeClr val="dk1"/>
              </a:buClr>
              <a:buSzPts val="1300"/>
              <a:buNone/>
              <a:defRPr sz="1300"/>
            </a:lvl8pPr>
            <a:lvl9pPr lvl="8" algn="ctr">
              <a:lnSpc>
                <a:spcPct val="90000"/>
              </a:lnSpc>
              <a:spcBef>
                <a:spcPts val="400"/>
              </a:spcBef>
              <a:spcAft>
                <a:spcPts val="0"/>
              </a:spcAft>
              <a:buClr>
                <a:schemeClr val="dk1"/>
              </a:buClr>
              <a:buSzPts val="1300"/>
              <a:buNone/>
              <a:defRPr sz="1300"/>
            </a:lvl9pPr>
          </a:lstStyle>
          <a:p>
            <a:endParaRPr/>
          </a:p>
        </p:txBody>
      </p:sp>
      <p:sp>
        <p:nvSpPr>
          <p:cNvPr id="59" name="Google Shape;59;p14"/>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60" name="Google Shape;60;p14"/>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61" name="Google Shape;61;p14"/>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5"/>
            <a:ext cx="7886700" cy="994172"/>
          </a:xfrm>
          <a:prstGeom prst="rect">
            <a:avLst/>
          </a:prstGeom>
          <a:noFill/>
          <a:ln>
            <a:noFill/>
          </a:ln>
        </p:spPr>
        <p:txBody>
          <a:bodyPr spcFirstLastPara="1" wrap="square" lIns="17450" tIns="8725" rIns="17450" bIns="8725"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64" name="Google Shape;64;p15"/>
          <p:cNvSpPr txBox="1">
            <a:spLocks noGrp="1"/>
          </p:cNvSpPr>
          <p:nvPr>
            <p:ph type="body" idx="1"/>
          </p:nvPr>
        </p:nvSpPr>
        <p:spPr>
          <a:xfrm>
            <a:off x="628650" y="1369219"/>
            <a:ext cx="7886700" cy="3263503"/>
          </a:xfrm>
          <a:prstGeom prst="rect">
            <a:avLst/>
          </a:prstGeom>
          <a:noFill/>
          <a:ln>
            <a:noFill/>
          </a:ln>
        </p:spPr>
        <p:txBody>
          <a:bodyPr spcFirstLastPara="1" wrap="square" lIns="17450" tIns="8725" rIns="17450" bIns="8725" anchor="t" anchorCtr="0">
            <a:noAutofit/>
          </a:bodyPr>
          <a:lstStyle>
            <a:lvl1pPr marL="457200" lvl="0" indent="-247650" algn="l">
              <a:lnSpc>
                <a:spcPct val="90000"/>
              </a:lnSpc>
              <a:spcBef>
                <a:spcPts val="8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65" name="Google Shape;65;p15"/>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66" name="Google Shape;66;p15"/>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67" name="Google Shape;67;p15"/>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5"/>
            <a:ext cx="7886700" cy="2139553"/>
          </a:xfrm>
          <a:prstGeom prst="rect">
            <a:avLst/>
          </a:prstGeom>
          <a:noFill/>
          <a:ln>
            <a:noFill/>
          </a:ln>
        </p:spPr>
        <p:txBody>
          <a:bodyPr spcFirstLastPara="1" wrap="square" lIns="17450" tIns="8725" rIns="17450" bIns="8725" anchor="b" anchorCtr="0">
            <a:no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70" name="Google Shape;70;p16"/>
          <p:cNvSpPr txBox="1">
            <a:spLocks noGrp="1"/>
          </p:cNvSpPr>
          <p:nvPr>
            <p:ph type="body" idx="1"/>
          </p:nvPr>
        </p:nvSpPr>
        <p:spPr>
          <a:xfrm>
            <a:off x="623888" y="3442099"/>
            <a:ext cx="7886700" cy="1125140"/>
          </a:xfrm>
          <a:prstGeom prst="rect">
            <a:avLst/>
          </a:prstGeom>
          <a:noFill/>
          <a:ln>
            <a:noFill/>
          </a:ln>
        </p:spPr>
        <p:txBody>
          <a:bodyPr spcFirstLastPara="1" wrap="square" lIns="17450" tIns="8725" rIns="17450" bIns="8725" anchor="t" anchorCtr="0">
            <a:noAutofit/>
          </a:bodyPr>
          <a:lstStyle>
            <a:lvl1pPr marL="457200" lvl="0" indent="-228600" algn="l">
              <a:lnSpc>
                <a:spcPct val="90000"/>
              </a:lnSpc>
              <a:spcBef>
                <a:spcPts val="800"/>
              </a:spcBef>
              <a:spcAft>
                <a:spcPts val="0"/>
              </a:spcAft>
              <a:buClr>
                <a:schemeClr val="dk1"/>
              </a:buClr>
              <a:buSzPts val="1900"/>
              <a:buNone/>
              <a:defRPr sz="1900">
                <a:solidFill>
                  <a:schemeClr val="dk1"/>
                </a:solidFill>
              </a:defRPr>
            </a:lvl1pPr>
            <a:lvl2pPr marL="914400" lvl="1" indent="-228600" algn="l">
              <a:lnSpc>
                <a:spcPct val="90000"/>
              </a:lnSpc>
              <a:spcBef>
                <a:spcPts val="400"/>
              </a:spcBef>
              <a:spcAft>
                <a:spcPts val="0"/>
              </a:spcAft>
              <a:buClr>
                <a:srgbClr val="888888"/>
              </a:buClr>
              <a:buSzPts val="1600"/>
              <a:buNone/>
              <a:defRPr sz="16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300"/>
              <a:buNone/>
              <a:defRPr sz="1300">
                <a:solidFill>
                  <a:srgbClr val="888888"/>
                </a:solidFill>
              </a:defRPr>
            </a:lvl4pPr>
            <a:lvl5pPr marL="2286000" lvl="4" indent="-228600" algn="l">
              <a:lnSpc>
                <a:spcPct val="90000"/>
              </a:lnSpc>
              <a:spcBef>
                <a:spcPts val="400"/>
              </a:spcBef>
              <a:spcAft>
                <a:spcPts val="0"/>
              </a:spcAft>
              <a:buClr>
                <a:srgbClr val="888888"/>
              </a:buClr>
              <a:buSzPts val="1300"/>
              <a:buNone/>
              <a:defRPr sz="1300">
                <a:solidFill>
                  <a:srgbClr val="888888"/>
                </a:solidFill>
              </a:defRPr>
            </a:lvl5pPr>
            <a:lvl6pPr marL="2743200" lvl="5" indent="-228600" algn="l">
              <a:lnSpc>
                <a:spcPct val="90000"/>
              </a:lnSpc>
              <a:spcBef>
                <a:spcPts val="400"/>
              </a:spcBef>
              <a:spcAft>
                <a:spcPts val="0"/>
              </a:spcAft>
              <a:buClr>
                <a:srgbClr val="888888"/>
              </a:buClr>
              <a:buSzPts val="1300"/>
              <a:buNone/>
              <a:defRPr sz="1300">
                <a:solidFill>
                  <a:srgbClr val="888888"/>
                </a:solidFill>
              </a:defRPr>
            </a:lvl6pPr>
            <a:lvl7pPr marL="3200400" lvl="6" indent="-228600" algn="l">
              <a:lnSpc>
                <a:spcPct val="90000"/>
              </a:lnSpc>
              <a:spcBef>
                <a:spcPts val="400"/>
              </a:spcBef>
              <a:spcAft>
                <a:spcPts val="0"/>
              </a:spcAft>
              <a:buClr>
                <a:srgbClr val="888888"/>
              </a:buClr>
              <a:buSzPts val="1300"/>
              <a:buNone/>
              <a:defRPr sz="1300">
                <a:solidFill>
                  <a:srgbClr val="888888"/>
                </a:solidFill>
              </a:defRPr>
            </a:lvl7pPr>
            <a:lvl8pPr marL="3657600" lvl="7" indent="-228600" algn="l">
              <a:lnSpc>
                <a:spcPct val="90000"/>
              </a:lnSpc>
              <a:spcBef>
                <a:spcPts val="400"/>
              </a:spcBef>
              <a:spcAft>
                <a:spcPts val="0"/>
              </a:spcAft>
              <a:buClr>
                <a:srgbClr val="888888"/>
              </a:buClr>
              <a:buSzPts val="1300"/>
              <a:buNone/>
              <a:defRPr sz="1300">
                <a:solidFill>
                  <a:srgbClr val="888888"/>
                </a:solidFill>
              </a:defRPr>
            </a:lvl8pPr>
            <a:lvl9pPr marL="4114800" lvl="8" indent="-228600" algn="l">
              <a:lnSpc>
                <a:spcPct val="90000"/>
              </a:lnSpc>
              <a:spcBef>
                <a:spcPts val="400"/>
              </a:spcBef>
              <a:spcAft>
                <a:spcPts val="0"/>
              </a:spcAft>
              <a:buClr>
                <a:srgbClr val="888888"/>
              </a:buClr>
              <a:buSzPts val="1300"/>
              <a:buNone/>
              <a:defRPr sz="1300">
                <a:solidFill>
                  <a:srgbClr val="888888"/>
                </a:solidFill>
              </a:defRPr>
            </a:lvl9pPr>
          </a:lstStyle>
          <a:p>
            <a:endParaRPr/>
          </a:p>
        </p:txBody>
      </p:sp>
      <p:sp>
        <p:nvSpPr>
          <p:cNvPr id="71" name="Google Shape;71;p16"/>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72" name="Google Shape;72;p16"/>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73" name="Google Shape;73;p16"/>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5"/>
            <a:ext cx="7886700" cy="994172"/>
          </a:xfrm>
          <a:prstGeom prst="rect">
            <a:avLst/>
          </a:prstGeom>
          <a:noFill/>
          <a:ln>
            <a:noFill/>
          </a:ln>
        </p:spPr>
        <p:txBody>
          <a:bodyPr spcFirstLastPara="1" wrap="square" lIns="17450" tIns="8725" rIns="17450" bIns="8725"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76" name="Google Shape;76;p17"/>
          <p:cNvSpPr txBox="1">
            <a:spLocks noGrp="1"/>
          </p:cNvSpPr>
          <p:nvPr>
            <p:ph type="body" idx="1"/>
          </p:nvPr>
        </p:nvSpPr>
        <p:spPr>
          <a:xfrm>
            <a:off x="628650" y="1369219"/>
            <a:ext cx="3886200" cy="3263503"/>
          </a:xfrm>
          <a:prstGeom prst="rect">
            <a:avLst/>
          </a:prstGeom>
          <a:noFill/>
          <a:ln>
            <a:noFill/>
          </a:ln>
        </p:spPr>
        <p:txBody>
          <a:bodyPr spcFirstLastPara="1" wrap="square" lIns="17450" tIns="8725" rIns="17450" bIns="8725" anchor="t" anchorCtr="0">
            <a:noAutofit/>
          </a:bodyPr>
          <a:lstStyle>
            <a:lvl1pPr marL="457200" lvl="0" indent="-247650" algn="l">
              <a:lnSpc>
                <a:spcPct val="90000"/>
              </a:lnSpc>
              <a:spcBef>
                <a:spcPts val="8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77" name="Google Shape;77;p17"/>
          <p:cNvSpPr txBox="1">
            <a:spLocks noGrp="1"/>
          </p:cNvSpPr>
          <p:nvPr>
            <p:ph type="body" idx="2"/>
          </p:nvPr>
        </p:nvSpPr>
        <p:spPr>
          <a:xfrm>
            <a:off x="4629150" y="1369219"/>
            <a:ext cx="3886200" cy="3263503"/>
          </a:xfrm>
          <a:prstGeom prst="rect">
            <a:avLst/>
          </a:prstGeom>
          <a:noFill/>
          <a:ln>
            <a:noFill/>
          </a:ln>
        </p:spPr>
        <p:txBody>
          <a:bodyPr spcFirstLastPara="1" wrap="square" lIns="17450" tIns="8725" rIns="17450" bIns="8725" anchor="t" anchorCtr="0">
            <a:noAutofit/>
          </a:bodyPr>
          <a:lstStyle>
            <a:lvl1pPr marL="457200" lvl="0" indent="-247650" algn="l">
              <a:lnSpc>
                <a:spcPct val="90000"/>
              </a:lnSpc>
              <a:spcBef>
                <a:spcPts val="8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78" name="Google Shape;78;p17"/>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79" name="Google Shape;79;p17"/>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80" name="Google Shape;80;p17"/>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5"/>
            <a:ext cx="7886700" cy="994172"/>
          </a:xfrm>
          <a:prstGeom prst="rect">
            <a:avLst/>
          </a:prstGeom>
          <a:noFill/>
          <a:ln>
            <a:noFill/>
          </a:ln>
        </p:spPr>
        <p:txBody>
          <a:bodyPr spcFirstLastPara="1" wrap="square" lIns="17450" tIns="8725" rIns="17450" bIns="8725"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83" name="Google Shape;83;p18"/>
          <p:cNvSpPr txBox="1">
            <a:spLocks noGrp="1"/>
          </p:cNvSpPr>
          <p:nvPr>
            <p:ph type="body" idx="1"/>
          </p:nvPr>
        </p:nvSpPr>
        <p:spPr>
          <a:xfrm>
            <a:off x="629842" y="1260873"/>
            <a:ext cx="3868340" cy="617934"/>
          </a:xfrm>
          <a:prstGeom prst="rect">
            <a:avLst/>
          </a:prstGeom>
          <a:noFill/>
          <a:ln>
            <a:noFill/>
          </a:ln>
        </p:spPr>
        <p:txBody>
          <a:bodyPr spcFirstLastPara="1" wrap="square" lIns="17450" tIns="8725" rIns="17450" bIns="8725" anchor="b" anchorCtr="0">
            <a:noAutofit/>
          </a:bodyPr>
          <a:lstStyle>
            <a:lvl1pPr marL="457200" lvl="0" indent="-228600" algn="l">
              <a:lnSpc>
                <a:spcPct val="90000"/>
              </a:lnSpc>
              <a:spcBef>
                <a:spcPts val="8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300"/>
              <a:buNone/>
              <a:defRPr sz="1300" b="1"/>
            </a:lvl4pPr>
            <a:lvl5pPr marL="2286000" lvl="4" indent="-228600" algn="l">
              <a:lnSpc>
                <a:spcPct val="90000"/>
              </a:lnSpc>
              <a:spcBef>
                <a:spcPts val="400"/>
              </a:spcBef>
              <a:spcAft>
                <a:spcPts val="0"/>
              </a:spcAft>
              <a:buClr>
                <a:schemeClr val="dk1"/>
              </a:buClr>
              <a:buSzPts val="1300"/>
              <a:buNone/>
              <a:defRPr sz="1300" b="1"/>
            </a:lvl5pPr>
            <a:lvl6pPr marL="2743200" lvl="5" indent="-228600" algn="l">
              <a:lnSpc>
                <a:spcPct val="90000"/>
              </a:lnSpc>
              <a:spcBef>
                <a:spcPts val="400"/>
              </a:spcBef>
              <a:spcAft>
                <a:spcPts val="0"/>
              </a:spcAft>
              <a:buClr>
                <a:schemeClr val="dk1"/>
              </a:buClr>
              <a:buSzPts val="1300"/>
              <a:buNone/>
              <a:defRPr sz="1300" b="1"/>
            </a:lvl6pPr>
            <a:lvl7pPr marL="3200400" lvl="6" indent="-228600" algn="l">
              <a:lnSpc>
                <a:spcPct val="90000"/>
              </a:lnSpc>
              <a:spcBef>
                <a:spcPts val="400"/>
              </a:spcBef>
              <a:spcAft>
                <a:spcPts val="0"/>
              </a:spcAft>
              <a:buClr>
                <a:schemeClr val="dk1"/>
              </a:buClr>
              <a:buSzPts val="1300"/>
              <a:buNone/>
              <a:defRPr sz="1300" b="1"/>
            </a:lvl7pPr>
            <a:lvl8pPr marL="3657600" lvl="7" indent="-228600" algn="l">
              <a:lnSpc>
                <a:spcPct val="90000"/>
              </a:lnSpc>
              <a:spcBef>
                <a:spcPts val="400"/>
              </a:spcBef>
              <a:spcAft>
                <a:spcPts val="0"/>
              </a:spcAft>
              <a:buClr>
                <a:schemeClr val="dk1"/>
              </a:buClr>
              <a:buSzPts val="1300"/>
              <a:buNone/>
              <a:defRPr sz="1300" b="1"/>
            </a:lvl8pPr>
            <a:lvl9pPr marL="4114800" lvl="8" indent="-228600" algn="l">
              <a:lnSpc>
                <a:spcPct val="90000"/>
              </a:lnSpc>
              <a:spcBef>
                <a:spcPts val="400"/>
              </a:spcBef>
              <a:spcAft>
                <a:spcPts val="0"/>
              </a:spcAft>
              <a:buClr>
                <a:schemeClr val="dk1"/>
              </a:buClr>
              <a:buSzPts val="1300"/>
              <a:buNone/>
              <a:defRPr sz="1300" b="1"/>
            </a:lvl9pPr>
          </a:lstStyle>
          <a:p>
            <a:endParaRPr/>
          </a:p>
        </p:txBody>
      </p:sp>
      <p:sp>
        <p:nvSpPr>
          <p:cNvPr id="84" name="Google Shape;84;p18"/>
          <p:cNvSpPr txBox="1">
            <a:spLocks noGrp="1"/>
          </p:cNvSpPr>
          <p:nvPr>
            <p:ph type="body" idx="2"/>
          </p:nvPr>
        </p:nvSpPr>
        <p:spPr>
          <a:xfrm>
            <a:off x="629842" y="1878806"/>
            <a:ext cx="3868340" cy="2763441"/>
          </a:xfrm>
          <a:prstGeom prst="rect">
            <a:avLst/>
          </a:prstGeom>
          <a:noFill/>
          <a:ln>
            <a:noFill/>
          </a:ln>
        </p:spPr>
        <p:txBody>
          <a:bodyPr spcFirstLastPara="1" wrap="square" lIns="17450" tIns="8725" rIns="17450" bIns="8725" anchor="t" anchorCtr="0">
            <a:noAutofit/>
          </a:bodyPr>
          <a:lstStyle>
            <a:lvl1pPr marL="457200" lvl="0" indent="-247650" algn="l">
              <a:lnSpc>
                <a:spcPct val="90000"/>
              </a:lnSpc>
              <a:spcBef>
                <a:spcPts val="8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85" name="Google Shape;85;p18"/>
          <p:cNvSpPr txBox="1">
            <a:spLocks noGrp="1"/>
          </p:cNvSpPr>
          <p:nvPr>
            <p:ph type="body" idx="3"/>
          </p:nvPr>
        </p:nvSpPr>
        <p:spPr>
          <a:xfrm>
            <a:off x="4629151" y="1260873"/>
            <a:ext cx="3887391" cy="617934"/>
          </a:xfrm>
          <a:prstGeom prst="rect">
            <a:avLst/>
          </a:prstGeom>
          <a:noFill/>
          <a:ln>
            <a:noFill/>
          </a:ln>
        </p:spPr>
        <p:txBody>
          <a:bodyPr spcFirstLastPara="1" wrap="square" lIns="17450" tIns="8725" rIns="17450" bIns="8725" anchor="b" anchorCtr="0">
            <a:noAutofit/>
          </a:bodyPr>
          <a:lstStyle>
            <a:lvl1pPr marL="457200" lvl="0" indent="-228600" algn="l">
              <a:lnSpc>
                <a:spcPct val="90000"/>
              </a:lnSpc>
              <a:spcBef>
                <a:spcPts val="8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300"/>
              <a:buNone/>
              <a:defRPr sz="1300" b="1"/>
            </a:lvl4pPr>
            <a:lvl5pPr marL="2286000" lvl="4" indent="-228600" algn="l">
              <a:lnSpc>
                <a:spcPct val="90000"/>
              </a:lnSpc>
              <a:spcBef>
                <a:spcPts val="400"/>
              </a:spcBef>
              <a:spcAft>
                <a:spcPts val="0"/>
              </a:spcAft>
              <a:buClr>
                <a:schemeClr val="dk1"/>
              </a:buClr>
              <a:buSzPts val="1300"/>
              <a:buNone/>
              <a:defRPr sz="1300" b="1"/>
            </a:lvl5pPr>
            <a:lvl6pPr marL="2743200" lvl="5" indent="-228600" algn="l">
              <a:lnSpc>
                <a:spcPct val="90000"/>
              </a:lnSpc>
              <a:spcBef>
                <a:spcPts val="400"/>
              </a:spcBef>
              <a:spcAft>
                <a:spcPts val="0"/>
              </a:spcAft>
              <a:buClr>
                <a:schemeClr val="dk1"/>
              </a:buClr>
              <a:buSzPts val="1300"/>
              <a:buNone/>
              <a:defRPr sz="1300" b="1"/>
            </a:lvl6pPr>
            <a:lvl7pPr marL="3200400" lvl="6" indent="-228600" algn="l">
              <a:lnSpc>
                <a:spcPct val="90000"/>
              </a:lnSpc>
              <a:spcBef>
                <a:spcPts val="400"/>
              </a:spcBef>
              <a:spcAft>
                <a:spcPts val="0"/>
              </a:spcAft>
              <a:buClr>
                <a:schemeClr val="dk1"/>
              </a:buClr>
              <a:buSzPts val="1300"/>
              <a:buNone/>
              <a:defRPr sz="1300" b="1"/>
            </a:lvl7pPr>
            <a:lvl8pPr marL="3657600" lvl="7" indent="-228600" algn="l">
              <a:lnSpc>
                <a:spcPct val="90000"/>
              </a:lnSpc>
              <a:spcBef>
                <a:spcPts val="400"/>
              </a:spcBef>
              <a:spcAft>
                <a:spcPts val="0"/>
              </a:spcAft>
              <a:buClr>
                <a:schemeClr val="dk1"/>
              </a:buClr>
              <a:buSzPts val="1300"/>
              <a:buNone/>
              <a:defRPr sz="1300" b="1"/>
            </a:lvl8pPr>
            <a:lvl9pPr marL="4114800" lvl="8" indent="-228600" algn="l">
              <a:lnSpc>
                <a:spcPct val="90000"/>
              </a:lnSpc>
              <a:spcBef>
                <a:spcPts val="400"/>
              </a:spcBef>
              <a:spcAft>
                <a:spcPts val="0"/>
              </a:spcAft>
              <a:buClr>
                <a:schemeClr val="dk1"/>
              </a:buClr>
              <a:buSzPts val="1300"/>
              <a:buNone/>
              <a:defRPr sz="1300" b="1"/>
            </a:lvl9pPr>
          </a:lstStyle>
          <a:p>
            <a:endParaRPr/>
          </a:p>
        </p:txBody>
      </p:sp>
      <p:sp>
        <p:nvSpPr>
          <p:cNvPr id="86" name="Google Shape;86;p18"/>
          <p:cNvSpPr txBox="1">
            <a:spLocks noGrp="1"/>
          </p:cNvSpPr>
          <p:nvPr>
            <p:ph type="body" idx="4"/>
          </p:nvPr>
        </p:nvSpPr>
        <p:spPr>
          <a:xfrm>
            <a:off x="4629151" y="1878806"/>
            <a:ext cx="3887391" cy="2763441"/>
          </a:xfrm>
          <a:prstGeom prst="rect">
            <a:avLst/>
          </a:prstGeom>
          <a:noFill/>
          <a:ln>
            <a:noFill/>
          </a:ln>
        </p:spPr>
        <p:txBody>
          <a:bodyPr spcFirstLastPara="1" wrap="square" lIns="17450" tIns="8725" rIns="17450" bIns="8725" anchor="t" anchorCtr="0">
            <a:noAutofit/>
          </a:bodyPr>
          <a:lstStyle>
            <a:lvl1pPr marL="457200" lvl="0" indent="-247650" algn="l">
              <a:lnSpc>
                <a:spcPct val="90000"/>
              </a:lnSpc>
              <a:spcBef>
                <a:spcPts val="8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87" name="Google Shape;87;p18"/>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88" name="Google Shape;88;p18"/>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89" name="Google Shape;89;p18"/>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5"/>
            <a:ext cx="7886700" cy="994172"/>
          </a:xfrm>
          <a:prstGeom prst="rect">
            <a:avLst/>
          </a:prstGeom>
          <a:noFill/>
          <a:ln>
            <a:noFill/>
          </a:ln>
        </p:spPr>
        <p:txBody>
          <a:bodyPr spcFirstLastPara="1" wrap="square" lIns="17450" tIns="8725" rIns="17450" bIns="8725"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92" name="Google Shape;92;p19"/>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93" name="Google Shape;93;p19"/>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94" name="Google Shape;94;p19"/>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97" name="Google Shape;97;p20"/>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98" name="Google Shape;98;p20"/>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17450" tIns="8725" rIns="17450" bIns="8725" anchor="b" anchorCtr="0">
            <a:noAutofit/>
          </a:bodyPr>
          <a:lstStyle>
            <a:lvl1pPr lvl="0" algn="l">
              <a:lnSpc>
                <a:spcPct val="90000"/>
              </a:lnSpc>
              <a:spcBef>
                <a:spcPts val="0"/>
              </a:spcBef>
              <a:spcAft>
                <a:spcPts val="0"/>
              </a:spcAft>
              <a:buClr>
                <a:schemeClr val="dk1"/>
              </a:buClr>
              <a:buSzPts val="2600"/>
              <a:buFont typeface="Calibri"/>
              <a:buNone/>
              <a:defRPr sz="2600"/>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101" name="Google Shape;101;p21"/>
          <p:cNvSpPr txBox="1">
            <a:spLocks noGrp="1"/>
          </p:cNvSpPr>
          <p:nvPr>
            <p:ph type="body" idx="1"/>
          </p:nvPr>
        </p:nvSpPr>
        <p:spPr>
          <a:xfrm>
            <a:off x="3887391" y="740570"/>
            <a:ext cx="4629150" cy="3655219"/>
          </a:xfrm>
          <a:prstGeom prst="rect">
            <a:avLst/>
          </a:prstGeom>
          <a:noFill/>
          <a:ln>
            <a:noFill/>
          </a:ln>
        </p:spPr>
        <p:txBody>
          <a:bodyPr spcFirstLastPara="1" wrap="square" lIns="17450" tIns="8725" rIns="17450" bIns="8725" anchor="t" anchorCtr="0">
            <a:noAutofit/>
          </a:bodyPr>
          <a:lstStyle>
            <a:lvl1pPr marL="457200" lvl="0" indent="-393700" algn="l">
              <a:lnSpc>
                <a:spcPct val="90000"/>
              </a:lnSpc>
              <a:spcBef>
                <a:spcPts val="800"/>
              </a:spcBef>
              <a:spcAft>
                <a:spcPts val="0"/>
              </a:spcAft>
              <a:buClr>
                <a:schemeClr val="dk1"/>
              </a:buClr>
              <a:buSzPts val="2600"/>
              <a:buChar char="•"/>
              <a:defRPr sz="2600"/>
            </a:lvl1pPr>
            <a:lvl2pPr marL="914400" lvl="1" indent="-368300" algn="l">
              <a:lnSpc>
                <a:spcPct val="90000"/>
              </a:lnSpc>
              <a:spcBef>
                <a:spcPts val="400"/>
              </a:spcBef>
              <a:spcAft>
                <a:spcPts val="0"/>
              </a:spcAft>
              <a:buClr>
                <a:schemeClr val="dk1"/>
              </a:buClr>
              <a:buSzPts val="2200"/>
              <a:buChar char="•"/>
              <a:defRPr sz="2200"/>
            </a:lvl2pPr>
            <a:lvl3pPr marL="1371600" lvl="2" indent="-349250" algn="l">
              <a:lnSpc>
                <a:spcPct val="90000"/>
              </a:lnSpc>
              <a:spcBef>
                <a:spcPts val="400"/>
              </a:spcBef>
              <a:spcAft>
                <a:spcPts val="0"/>
              </a:spcAft>
              <a:buClr>
                <a:schemeClr val="dk1"/>
              </a:buClr>
              <a:buSzPts val="1900"/>
              <a:buChar char="•"/>
              <a:defRPr sz="19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17450" tIns="8725" rIns="17450" bIns="8725" anchor="t" anchorCtr="0">
            <a:noAutofit/>
          </a:bodyPr>
          <a:lstStyle>
            <a:lvl1pPr marL="457200" lvl="0" indent="-228600" algn="l">
              <a:lnSpc>
                <a:spcPct val="90000"/>
              </a:lnSpc>
              <a:spcBef>
                <a:spcPts val="800"/>
              </a:spcBef>
              <a:spcAft>
                <a:spcPts val="0"/>
              </a:spcAft>
              <a:buClr>
                <a:schemeClr val="dk1"/>
              </a:buClr>
              <a:buSzPts val="1300"/>
              <a:buNone/>
              <a:defRPr sz="13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1000"/>
              <a:buNone/>
              <a:defRPr sz="10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04" name="Google Shape;104;p21"/>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05" name="Google Shape;105;p21"/>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17450" tIns="8725" rIns="17450" bIns="8725" anchor="b" anchorCtr="0">
            <a:noAutofit/>
          </a:bodyPr>
          <a:lstStyle>
            <a:lvl1pPr lvl="0" algn="l">
              <a:lnSpc>
                <a:spcPct val="90000"/>
              </a:lnSpc>
              <a:spcBef>
                <a:spcPts val="0"/>
              </a:spcBef>
              <a:spcAft>
                <a:spcPts val="0"/>
              </a:spcAft>
              <a:buClr>
                <a:schemeClr val="dk1"/>
              </a:buClr>
              <a:buSzPts val="2600"/>
              <a:buFont typeface="Calibri"/>
              <a:buNone/>
              <a:defRPr sz="2600"/>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108" name="Google Shape;108;p22"/>
          <p:cNvSpPr>
            <a:spLocks noGrp="1"/>
          </p:cNvSpPr>
          <p:nvPr>
            <p:ph type="pic" idx="2"/>
          </p:nvPr>
        </p:nvSpPr>
        <p:spPr>
          <a:xfrm>
            <a:off x="3887391" y="740570"/>
            <a:ext cx="4629150" cy="3655219"/>
          </a:xfrm>
          <a:prstGeom prst="rect">
            <a:avLst/>
          </a:prstGeom>
          <a:noFill/>
          <a:ln>
            <a:noFill/>
          </a:ln>
        </p:spPr>
        <p:txBody>
          <a:bodyPr spcFirstLastPara="1" wrap="square" lIns="17450" tIns="8725" rIns="17450" bIns="8725" anchor="t" anchorCtr="0">
            <a:noAutofit/>
          </a:bodyPr>
          <a:lstStyle>
            <a:lvl1pPr marR="0" lvl="0" algn="l" rtl="0">
              <a:lnSpc>
                <a:spcPct val="90000"/>
              </a:lnSpc>
              <a:spcBef>
                <a:spcPts val="8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17450" tIns="8725" rIns="17450" bIns="8725" anchor="t" anchorCtr="0">
            <a:noAutofit/>
          </a:bodyPr>
          <a:lstStyle>
            <a:lvl1pPr marL="457200" lvl="0" indent="-228600" algn="l">
              <a:lnSpc>
                <a:spcPct val="90000"/>
              </a:lnSpc>
              <a:spcBef>
                <a:spcPts val="800"/>
              </a:spcBef>
              <a:spcAft>
                <a:spcPts val="0"/>
              </a:spcAft>
              <a:buClr>
                <a:schemeClr val="dk1"/>
              </a:buClr>
              <a:buSzPts val="1300"/>
              <a:buNone/>
              <a:defRPr sz="13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1000"/>
              <a:buNone/>
              <a:defRPr sz="10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11" name="Google Shape;111;p22"/>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12" name="Google Shape;112;p22"/>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5"/>
            <a:ext cx="7886700" cy="994172"/>
          </a:xfrm>
          <a:prstGeom prst="rect">
            <a:avLst/>
          </a:prstGeom>
          <a:noFill/>
          <a:ln>
            <a:noFill/>
          </a:ln>
        </p:spPr>
        <p:txBody>
          <a:bodyPr spcFirstLastPara="1" wrap="square" lIns="17450" tIns="8725" rIns="17450" bIns="8725"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115" name="Google Shape;115;p23"/>
          <p:cNvSpPr txBox="1">
            <a:spLocks noGrp="1"/>
          </p:cNvSpPr>
          <p:nvPr>
            <p:ph type="body" idx="1"/>
          </p:nvPr>
        </p:nvSpPr>
        <p:spPr>
          <a:xfrm rot="5400000">
            <a:off x="2940248" y="-942379"/>
            <a:ext cx="3263503" cy="7886700"/>
          </a:xfrm>
          <a:prstGeom prst="rect">
            <a:avLst/>
          </a:prstGeom>
          <a:noFill/>
          <a:ln>
            <a:noFill/>
          </a:ln>
        </p:spPr>
        <p:txBody>
          <a:bodyPr spcFirstLastPara="1" wrap="square" lIns="17450" tIns="8725" rIns="17450" bIns="8725" anchor="t" anchorCtr="0">
            <a:noAutofit/>
          </a:bodyPr>
          <a:lstStyle>
            <a:lvl1pPr marL="457200" lvl="0" indent="-247650" algn="l">
              <a:lnSpc>
                <a:spcPct val="90000"/>
              </a:lnSpc>
              <a:spcBef>
                <a:spcPts val="8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116" name="Google Shape;116;p23"/>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17" name="Google Shape;117;p23"/>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18" name="Google Shape;118;p23"/>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4" y="1467446"/>
            <a:ext cx="4358879" cy="1971675"/>
          </a:xfrm>
          <a:prstGeom prst="rect">
            <a:avLst/>
          </a:prstGeom>
          <a:noFill/>
          <a:ln>
            <a:noFill/>
          </a:ln>
        </p:spPr>
        <p:txBody>
          <a:bodyPr spcFirstLastPara="1" wrap="square" lIns="17450" tIns="8725" rIns="17450" bIns="8725" anchor="ctr" anchorCtr="0">
            <a:no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121" name="Google Shape;121;p24"/>
          <p:cNvSpPr txBox="1">
            <a:spLocks noGrp="1"/>
          </p:cNvSpPr>
          <p:nvPr>
            <p:ph type="body" idx="1"/>
          </p:nvPr>
        </p:nvSpPr>
        <p:spPr>
          <a:xfrm rot="5400000">
            <a:off x="1349574" y="-447079"/>
            <a:ext cx="4358879" cy="5800725"/>
          </a:xfrm>
          <a:prstGeom prst="rect">
            <a:avLst/>
          </a:prstGeom>
          <a:noFill/>
          <a:ln>
            <a:noFill/>
          </a:ln>
        </p:spPr>
        <p:txBody>
          <a:bodyPr spcFirstLastPara="1" wrap="square" lIns="17450" tIns="8725" rIns="17450" bIns="8725" anchor="t" anchorCtr="0">
            <a:noAutofit/>
          </a:bodyPr>
          <a:lstStyle>
            <a:lvl1pPr marL="457200" lvl="0" indent="-247650" algn="l">
              <a:lnSpc>
                <a:spcPct val="90000"/>
              </a:lnSpc>
              <a:spcBef>
                <a:spcPts val="800"/>
              </a:spcBef>
              <a:spcAft>
                <a:spcPts val="0"/>
              </a:spcAft>
              <a:buClr>
                <a:schemeClr val="dk1"/>
              </a:buClr>
              <a:buSzPts val="300"/>
              <a:buChar char="•"/>
              <a:defRPr/>
            </a:lvl1pPr>
            <a:lvl2pPr marL="914400" lvl="1" indent="-247650" algn="l">
              <a:lnSpc>
                <a:spcPct val="90000"/>
              </a:lnSpc>
              <a:spcBef>
                <a:spcPts val="400"/>
              </a:spcBef>
              <a:spcAft>
                <a:spcPts val="0"/>
              </a:spcAft>
              <a:buClr>
                <a:schemeClr val="dk1"/>
              </a:buClr>
              <a:buSzPts val="300"/>
              <a:buChar char="•"/>
              <a:defRPr/>
            </a:lvl2pPr>
            <a:lvl3pPr marL="1371600" lvl="2" indent="-247650" algn="l">
              <a:lnSpc>
                <a:spcPct val="90000"/>
              </a:lnSpc>
              <a:spcBef>
                <a:spcPts val="400"/>
              </a:spcBef>
              <a:spcAft>
                <a:spcPts val="0"/>
              </a:spcAft>
              <a:buClr>
                <a:schemeClr val="dk1"/>
              </a:buClr>
              <a:buSzPts val="300"/>
              <a:buChar char="•"/>
              <a:defRPr/>
            </a:lvl3pPr>
            <a:lvl4pPr marL="1828800" lvl="3" indent="-247650" algn="l">
              <a:lnSpc>
                <a:spcPct val="90000"/>
              </a:lnSpc>
              <a:spcBef>
                <a:spcPts val="400"/>
              </a:spcBef>
              <a:spcAft>
                <a:spcPts val="0"/>
              </a:spcAft>
              <a:buClr>
                <a:schemeClr val="dk1"/>
              </a:buClr>
              <a:buSzPts val="300"/>
              <a:buChar char="•"/>
              <a:defRPr/>
            </a:lvl4pPr>
            <a:lvl5pPr marL="2286000" lvl="4" indent="-247650" algn="l">
              <a:lnSpc>
                <a:spcPct val="90000"/>
              </a:lnSpc>
              <a:spcBef>
                <a:spcPts val="400"/>
              </a:spcBef>
              <a:spcAft>
                <a:spcPts val="0"/>
              </a:spcAft>
              <a:buClr>
                <a:schemeClr val="dk1"/>
              </a:buClr>
              <a:buSzPts val="300"/>
              <a:buChar char="•"/>
              <a:defRPr/>
            </a:lvl5pPr>
            <a:lvl6pPr marL="2743200" lvl="5" indent="-247650" algn="l">
              <a:lnSpc>
                <a:spcPct val="90000"/>
              </a:lnSpc>
              <a:spcBef>
                <a:spcPts val="400"/>
              </a:spcBef>
              <a:spcAft>
                <a:spcPts val="0"/>
              </a:spcAft>
              <a:buClr>
                <a:schemeClr val="dk1"/>
              </a:buClr>
              <a:buSzPts val="300"/>
              <a:buChar char="•"/>
              <a:defRPr/>
            </a:lvl6pPr>
            <a:lvl7pPr marL="3200400" lvl="6" indent="-247650" algn="l">
              <a:lnSpc>
                <a:spcPct val="90000"/>
              </a:lnSpc>
              <a:spcBef>
                <a:spcPts val="400"/>
              </a:spcBef>
              <a:spcAft>
                <a:spcPts val="0"/>
              </a:spcAft>
              <a:buClr>
                <a:schemeClr val="dk1"/>
              </a:buClr>
              <a:buSzPts val="300"/>
              <a:buChar char="•"/>
              <a:defRPr/>
            </a:lvl7pPr>
            <a:lvl8pPr marL="3657600" lvl="7" indent="-247650" algn="l">
              <a:lnSpc>
                <a:spcPct val="90000"/>
              </a:lnSpc>
              <a:spcBef>
                <a:spcPts val="400"/>
              </a:spcBef>
              <a:spcAft>
                <a:spcPts val="0"/>
              </a:spcAft>
              <a:buClr>
                <a:schemeClr val="dk1"/>
              </a:buClr>
              <a:buSzPts val="300"/>
              <a:buChar char="•"/>
              <a:defRPr/>
            </a:lvl8pPr>
            <a:lvl9pPr marL="4114800" lvl="8" indent="-247650" algn="l">
              <a:lnSpc>
                <a:spcPct val="90000"/>
              </a:lnSpc>
              <a:spcBef>
                <a:spcPts val="400"/>
              </a:spcBef>
              <a:spcAft>
                <a:spcPts val="0"/>
              </a:spcAft>
              <a:buClr>
                <a:schemeClr val="dk1"/>
              </a:buClr>
              <a:buSzPts val="300"/>
              <a:buChar char="•"/>
              <a:defRPr/>
            </a:lvl9pPr>
          </a:lstStyle>
          <a:p>
            <a:endParaRPr/>
          </a:p>
        </p:txBody>
      </p:sp>
      <p:sp>
        <p:nvSpPr>
          <p:cNvPr id="122" name="Google Shape;122;p24"/>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23" name="Google Shape;123;p24"/>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24" name="Google Shape;124;p24"/>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5"/>
            <a:ext cx="7886700" cy="994172"/>
          </a:xfrm>
          <a:prstGeom prst="rect">
            <a:avLst/>
          </a:prstGeom>
          <a:noFill/>
          <a:ln>
            <a:noFill/>
          </a:ln>
        </p:spPr>
        <p:txBody>
          <a:bodyPr spcFirstLastPara="1" wrap="square" lIns="17450" tIns="8725" rIns="17450" bIns="8725" anchor="ctr" anchorCtr="0">
            <a:noAutofit/>
          </a:bodyPr>
          <a:lstStyle>
            <a:lvl1pPr marR="0" lvl="0" algn="l" rtl="0">
              <a:lnSpc>
                <a:spcPct val="90000"/>
              </a:lnSpc>
              <a:spcBef>
                <a:spcPts val="0"/>
              </a:spcBef>
              <a:spcAft>
                <a:spcPts val="0"/>
              </a:spcAft>
              <a:buClr>
                <a:schemeClr val="dk1"/>
              </a:buClr>
              <a:buSzPts val="3500"/>
              <a:buFont typeface="Calibri"/>
              <a:buNone/>
              <a:defRPr sz="3500" b="0" i="0" u="none" strike="noStrike" cap="none">
                <a:solidFill>
                  <a:schemeClr val="dk1"/>
                </a:solidFill>
                <a:latin typeface="Calibri"/>
                <a:ea typeface="Calibri"/>
                <a:cs typeface="Calibri"/>
                <a:sym typeface="Calibri"/>
              </a:defRPr>
            </a:lvl1pPr>
            <a:lvl2pPr lvl="1">
              <a:spcBef>
                <a:spcPts val="0"/>
              </a:spcBef>
              <a:spcAft>
                <a:spcPts val="0"/>
              </a:spcAft>
              <a:buSzPts val="200"/>
              <a:buNone/>
              <a:defRPr sz="300"/>
            </a:lvl2pPr>
            <a:lvl3pPr lvl="2">
              <a:spcBef>
                <a:spcPts val="0"/>
              </a:spcBef>
              <a:spcAft>
                <a:spcPts val="0"/>
              </a:spcAft>
              <a:buSzPts val="200"/>
              <a:buNone/>
              <a:defRPr sz="300"/>
            </a:lvl3pPr>
            <a:lvl4pPr lvl="3">
              <a:spcBef>
                <a:spcPts val="0"/>
              </a:spcBef>
              <a:spcAft>
                <a:spcPts val="0"/>
              </a:spcAft>
              <a:buSzPts val="200"/>
              <a:buNone/>
              <a:defRPr sz="300"/>
            </a:lvl4pPr>
            <a:lvl5pPr lvl="4">
              <a:spcBef>
                <a:spcPts val="0"/>
              </a:spcBef>
              <a:spcAft>
                <a:spcPts val="0"/>
              </a:spcAft>
              <a:buSzPts val="200"/>
              <a:buNone/>
              <a:defRPr sz="300"/>
            </a:lvl5pPr>
            <a:lvl6pPr lvl="5">
              <a:spcBef>
                <a:spcPts val="0"/>
              </a:spcBef>
              <a:spcAft>
                <a:spcPts val="0"/>
              </a:spcAft>
              <a:buSzPts val="200"/>
              <a:buNone/>
              <a:defRPr sz="300"/>
            </a:lvl6pPr>
            <a:lvl7pPr lvl="6">
              <a:spcBef>
                <a:spcPts val="0"/>
              </a:spcBef>
              <a:spcAft>
                <a:spcPts val="0"/>
              </a:spcAft>
              <a:buSzPts val="200"/>
              <a:buNone/>
              <a:defRPr sz="300"/>
            </a:lvl7pPr>
            <a:lvl8pPr lvl="7">
              <a:spcBef>
                <a:spcPts val="0"/>
              </a:spcBef>
              <a:spcAft>
                <a:spcPts val="0"/>
              </a:spcAft>
              <a:buSzPts val="200"/>
              <a:buNone/>
              <a:defRPr sz="300"/>
            </a:lvl8pPr>
            <a:lvl9pPr lvl="8">
              <a:spcBef>
                <a:spcPts val="0"/>
              </a:spcBef>
              <a:spcAft>
                <a:spcPts val="0"/>
              </a:spcAft>
              <a:buSzPts val="200"/>
              <a:buNone/>
              <a:defRPr sz="300"/>
            </a:lvl9pPr>
          </a:lstStyle>
          <a:p>
            <a:endParaRPr/>
          </a:p>
        </p:txBody>
      </p:sp>
      <p:sp>
        <p:nvSpPr>
          <p:cNvPr id="52" name="Google Shape;52;p13"/>
          <p:cNvSpPr txBox="1">
            <a:spLocks noGrp="1"/>
          </p:cNvSpPr>
          <p:nvPr>
            <p:ph type="body" idx="1"/>
          </p:nvPr>
        </p:nvSpPr>
        <p:spPr>
          <a:xfrm>
            <a:off x="628650" y="1369219"/>
            <a:ext cx="7886700" cy="3263503"/>
          </a:xfrm>
          <a:prstGeom prst="rect">
            <a:avLst/>
          </a:prstGeom>
          <a:noFill/>
          <a:ln>
            <a:noFill/>
          </a:ln>
        </p:spPr>
        <p:txBody>
          <a:bodyPr spcFirstLastPara="1" wrap="square" lIns="17450" tIns="8725" rIns="17450" bIns="8725" anchor="t" anchorCtr="0">
            <a:noAutofit/>
          </a:bodyPr>
          <a:lstStyle>
            <a:lvl1pPr marL="457200" marR="0" lvl="0" indent="-368300" algn="l" rtl="0">
              <a:lnSpc>
                <a:spcPct val="90000"/>
              </a:lnSpc>
              <a:spcBef>
                <a:spcPts val="8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4"/>
            <a:ext cx="2057400" cy="273844"/>
          </a:xfrm>
          <a:prstGeom prst="rect">
            <a:avLst/>
          </a:prstGeom>
          <a:noFill/>
          <a:ln>
            <a:noFill/>
          </a:ln>
        </p:spPr>
        <p:txBody>
          <a:bodyPr spcFirstLastPara="1" wrap="square" lIns="17450" tIns="8725" rIns="17450" bIns="8725" anchor="ctr" anchorCtr="0">
            <a:noAutofit/>
          </a:bodyPr>
          <a:lstStyle>
            <a:lvl1pPr marR="0" lvl="0" algn="l" rtl="0">
              <a:spcBef>
                <a:spcPts val="0"/>
              </a:spcBef>
              <a:spcAft>
                <a:spcPts val="0"/>
              </a:spcAft>
              <a:buSzPts val="2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4"/>
            <a:ext cx="3086100" cy="273844"/>
          </a:xfrm>
          <a:prstGeom prst="rect">
            <a:avLst/>
          </a:prstGeom>
          <a:noFill/>
          <a:ln>
            <a:noFill/>
          </a:ln>
        </p:spPr>
        <p:txBody>
          <a:bodyPr spcFirstLastPara="1" wrap="square" lIns="17450" tIns="8725" rIns="17450" bIns="8725" anchor="ctr" anchorCtr="0">
            <a:noAutofit/>
          </a:bodyPr>
          <a:lstStyle>
            <a:lvl1pPr marR="0" lvl="0" algn="ctr" rtl="0">
              <a:spcBef>
                <a:spcPts val="0"/>
              </a:spcBef>
              <a:spcAft>
                <a:spcPts val="0"/>
              </a:spcAft>
              <a:buSzPts val="2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4"/>
            <a:ext cx="2057400" cy="273844"/>
          </a:xfrm>
          <a:prstGeom prst="rect">
            <a:avLst/>
          </a:prstGeom>
          <a:noFill/>
          <a:ln>
            <a:noFill/>
          </a:ln>
        </p:spPr>
        <p:txBody>
          <a:bodyPr spcFirstLastPara="1" wrap="square" lIns="17450" tIns="8725" rIns="17450" bIns="872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hyperlink" Target="https://www.cubesatshop.com/" TargetMode="External"/><Relationship Id="rId5" Type="http://schemas.openxmlformats.org/officeDocument/2006/relationships/image" Target="../media/image3.png"/><Relationship Id="rId10" Type="http://schemas.openxmlformats.org/officeDocument/2006/relationships/hyperlink" Target="https://www.endurosat.com/" TargetMode="Externa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a:blip r:embed="rId3">
            <a:alphaModFix/>
          </a:blip>
          <a:stretch>
            <a:fillRect/>
          </a:stretch>
        </p:blipFill>
        <p:spPr>
          <a:xfrm>
            <a:off x="7489599" y="1285500"/>
            <a:ext cx="1385512" cy="805799"/>
          </a:xfrm>
          <a:prstGeom prst="rect">
            <a:avLst/>
          </a:prstGeom>
          <a:noFill/>
          <a:ln>
            <a:noFill/>
          </a:ln>
        </p:spPr>
      </p:pic>
      <p:pic>
        <p:nvPicPr>
          <p:cNvPr id="130" name="Google Shape;130;p25" descr="A picture containing small, sitting, table, different&#10;&#10;Description automatically generated"/>
          <p:cNvPicPr preferRelativeResize="0"/>
          <p:nvPr/>
        </p:nvPicPr>
        <p:blipFill rotWithShape="1">
          <a:blip r:embed="rId4">
            <a:alphaModFix/>
          </a:blip>
          <a:srcRect/>
          <a:stretch/>
        </p:blipFill>
        <p:spPr>
          <a:xfrm rot="-5602764">
            <a:off x="5764322" y="4034352"/>
            <a:ext cx="731520" cy="914400"/>
          </a:xfrm>
          <a:prstGeom prst="rect">
            <a:avLst/>
          </a:prstGeom>
          <a:noFill/>
          <a:ln>
            <a:noFill/>
          </a:ln>
        </p:spPr>
      </p:pic>
      <p:pic>
        <p:nvPicPr>
          <p:cNvPr id="131" name="Google Shape;131;p25"/>
          <p:cNvPicPr preferRelativeResize="0"/>
          <p:nvPr/>
        </p:nvPicPr>
        <p:blipFill rotWithShape="1">
          <a:blip r:embed="rId5">
            <a:alphaModFix/>
          </a:blip>
          <a:srcRect l="2313" t="4943" r="5127" b="2831"/>
          <a:stretch/>
        </p:blipFill>
        <p:spPr>
          <a:xfrm>
            <a:off x="5658536" y="3167451"/>
            <a:ext cx="914399" cy="731520"/>
          </a:xfrm>
          <a:prstGeom prst="rect">
            <a:avLst/>
          </a:prstGeom>
          <a:noFill/>
          <a:ln>
            <a:noFill/>
          </a:ln>
        </p:spPr>
      </p:pic>
      <p:pic>
        <p:nvPicPr>
          <p:cNvPr id="132" name="Google Shape;132;p25"/>
          <p:cNvPicPr preferRelativeResize="0"/>
          <p:nvPr/>
        </p:nvPicPr>
        <p:blipFill>
          <a:blip r:embed="rId6">
            <a:alphaModFix/>
          </a:blip>
          <a:stretch>
            <a:fillRect/>
          </a:stretch>
        </p:blipFill>
        <p:spPr>
          <a:xfrm>
            <a:off x="5653449" y="2143043"/>
            <a:ext cx="914400" cy="731520"/>
          </a:xfrm>
          <a:prstGeom prst="rect">
            <a:avLst/>
          </a:prstGeom>
          <a:noFill/>
          <a:ln>
            <a:noFill/>
          </a:ln>
        </p:spPr>
      </p:pic>
      <p:pic>
        <p:nvPicPr>
          <p:cNvPr id="133" name="Google Shape;133;p25"/>
          <p:cNvPicPr preferRelativeResize="0"/>
          <p:nvPr/>
        </p:nvPicPr>
        <p:blipFill>
          <a:blip r:embed="rId7">
            <a:alphaModFix/>
          </a:blip>
          <a:stretch>
            <a:fillRect/>
          </a:stretch>
        </p:blipFill>
        <p:spPr>
          <a:xfrm>
            <a:off x="5653438" y="1223263"/>
            <a:ext cx="914400" cy="731521"/>
          </a:xfrm>
          <a:prstGeom prst="rect">
            <a:avLst/>
          </a:prstGeom>
          <a:noFill/>
          <a:ln>
            <a:noFill/>
          </a:ln>
        </p:spPr>
      </p:pic>
      <p:pic>
        <p:nvPicPr>
          <p:cNvPr id="134" name="Google Shape;134;p25"/>
          <p:cNvPicPr preferRelativeResize="0"/>
          <p:nvPr/>
        </p:nvPicPr>
        <p:blipFill>
          <a:blip r:embed="rId8">
            <a:alphaModFix/>
          </a:blip>
          <a:stretch>
            <a:fillRect/>
          </a:stretch>
        </p:blipFill>
        <p:spPr>
          <a:xfrm rot="5400000">
            <a:off x="2795338" y="2423189"/>
            <a:ext cx="3833075" cy="1383650"/>
          </a:xfrm>
          <a:prstGeom prst="rect">
            <a:avLst/>
          </a:prstGeom>
          <a:noFill/>
          <a:ln>
            <a:noFill/>
          </a:ln>
        </p:spPr>
      </p:pic>
      <p:pic>
        <p:nvPicPr>
          <p:cNvPr id="135" name="Google Shape;135;p25"/>
          <p:cNvPicPr preferRelativeResize="0"/>
          <p:nvPr/>
        </p:nvPicPr>
        <p:blipFill>
          <a:blip r:embed="rId9">
            <a:alphaModFix/>
          </a:blip>
          <a:stretch>
            <a:fillRect/>
          </a:stretch>
        </p:blipFill>
        <p:spPr>
          <a:xfrm>
            <a:off x="1789475" y="4449085"/>
            <a:ext cx="624878" cy="416926"/>
          </a:xfrm>
          <a:prstGeom prst="rect">
            <a:avLst/>
          </a:prstGeom>
          <a:noFill/>
          <a:ln>
            <a:noFill/>
          </a:ln>
        </p:spPr>
      </p:pic>
      <p:sp>
        <p:nvSpPr>
          <p:cNvPr id="136" name="Google Shape;136;p25"/>
          <p:cNvSpPr txBox="1">
            <a:spLocks noGrp="1"/>
          </p:cNvSpPr>
          <p:nvPr>
            <p:ph type="ctrTitle"/>
          </p:nvPr>
        </p:nvSpPr>
        <p:spPr>
          <a:xfrm>
            <a:off x="76999" y="81643"/>
            <a:ext cx="8986800" cy="616800"/>
          </a:xfrm>
          <a:prstGeom prst="rect">
            <a:avLst/>
          </a:prstGeom>
          <a:solidFill>
            <a:srgbClr val="002060"/>
          </a:solidFill>
          <a:ln w="101600" cap="flat" cmpd="sng">
            <a:solidFill>
              <a:srgbClr val="002060"/>
            </a:solidFill>
            <a:prstDash val="solid"/>
            <a:miter lim="800000"/>
            <a:headEnd type="none" w="sm" len="sm"/>
            <a:tailEnd type="none" w="sm" len="sm"/>
          </a:ln>
        </p:spPr>
        <p:txBody>
          <a:bodyPr spcFirstLastPara="1" wrap="square" lIns="17450" tIns="8725" rIns="17450" bIns="8725" anchor="ctr" anchorCtr="0">
            <a:noAutofit/>
          </a:bodyPr>
          <a:lstStyle/>
          <a:p>
            <a:pPr marL="0" lvl="0" indent="0" algn="ctr" rtl="0">
              <a:lnSpc>
                <a:spcPct val="90000"/>
              </a:lnSpc>
              <a:spcBef>
                <a:spcPts val="0"/>
              </a:spcBef>
              <a:spcAft>
                <a:spcPts val="0"/>
              </a:spcAft>
              <a:buClr>
                <a:schemeClr val="lt1"/>
              </a:buClr>
              <a:buSzPts val="1400"/>
              <a:buFont typeface="Cambria"/>
              <a:buNone/>
            </a:pPr>
            <a:r>
              <a:rPr lang="en" sz="1400" dirty="0">
                <a:solidFill>
                  <a:schemeClr val="lt1"/>
                </a:solidFill>
                <a:latin typeface="Cambria"/>
                <a:ea typeface="Cambria"/>
                <a:cs typeface="Cambria"/>
                <a:sym typeface="Cambria"/>
              </a:rPr>
              <a:t>UNH CubeSat</a:t>
            </a:r>
            <a:br>
              <a:rPr lang="en" sz="1400" dirty="0">
                <a:solidFill>
                  <a:schemeClr val="lt1"/>
                </a:solidFill>
                <a:latin typeface="Cambria"/>
                <a:ea typeface="Cambria"/>
                <a:cs typeface="Cambria"/>
                <a:sym typeface="Cambria"/>
              </a:rPr>
            </a:br>
            <a:r>
              <a:rPr lang="en" sz="900" u="sng" dirty="0">
                <a:solidFill>
                  <a:schemeClr val="lt1"/>
                </a:solidFill>
                <a:latin typeface="Cambria"/>
                <a:ea typeface="Cambria"/>
                <a:cs typeface="Cambria"/>
                <a:sym typeface="Cambria"/>
              </a:rPr>
              <a:t>Reed Dannar, Cam Lamarre &amp; Robert Wells</a:t>
            </a:r>
            <a:br>
              <a:rPr lang="en" sz="900" dirty="0">
                <a:solidFill>
                  <a:schemeClr val="lt1"/>
                </a:solidFill>
                <a:latin typeface="Cambria"/>
                <a:ea typeface="Cambria"/>
                <a:cs typeface="Cambria"/>
                <a:sym typeface="Cambria"/>
              </a:rPr>
            </a:br>
            <a:r>
              <a:rPr lang="en" sz="900" i="1" dirty="0">
                <a:solidFill>
                  <a:schemeClr val="lt1"/>
                </a:solidFill>
                <a:latin typeface="Cambria"/>
                <a:ea typeface="Cambria"/>
                <a:cs typeface="Cambria"/>
                <a:sym typeface="Cambria"/>
              </a:rPr>
              <a:t>Physics Department, University of New Hampshire, Durham, NH 03824</a:t>
            </a:r>
            <a:endParaRPr sz="1500" i="1" dirty="0">
              <a:solidFill>
                <a:schemeClr val="lt1"/>
              </a:solidFill>
              <a:latin typeface="Cambria"/>
              <a:ea typeface="Cambria"/>
              <a:cs typeface="Cambria"/>
              <a:sym typeface="Cambria"/>
            </a:endParaRPr>
          </a:p>
        </p:txBody>
      </p:sp>
      <p:sp>
        <p:nvSpPr>
          <p:cNvPr id="137" name="Google Shape;137;p25"/>
          <p:cNvSpPr txBox="1"/>
          <p:nvPr/>
        </p:nvSpPr>
        <p:spPr>
          <a:xfrm>
            <a:off x="77000" y="987275"/>
            <a:ext cx="2274000" cy="1545600"/>
          </a:xfrm>
          <a:prstGeom prst="rect">
            <a:avLst/>
          </a:prstGeom>
          <a:noFill/>
          <a:ln>
            <a:noFill/>
          </a:ln>
        </p:spPr>
        <p:txBody>
          <a:bodyPr spcFirstLastPara="1" wrap="square" lIns="17450" tIns="8725" rIns="17450" bIns="87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Geomagnetic storms are temporary disturbances of the Earth’s magnetosphere caused by a solar wind shock wave and/or cloud of magnetic field that interacts with the Earth’s magnetic field. These storms can have various implications that include spacecraft surface charging, blocking radio communications and inducing current in electricity lines. The more we can understand and predict these storms the earlier we can prepare spacecraft and electrical grids to avoid being affected. Dr. Amy Keesee is developing an ultra-compact, low-voltage plasma spectrometer that can analyze the flux of ions and electrons in a plasma. The UNH CubeSat team is developing a 3U Cube Satellite that will house Dr. Keesee’s spectrometer with intentions to fly and collect relevant data to bring the instrument’s Technology Readiness Level (TRL) from a 5 to a 7. This will allow for the instrument to be used on future satellite constellation missions with aspirations to predict space weather. Our CubeSat has stackable subsystems that include the payload, ADCS, power system, communications and command and data handling. The UNH CubeSat has a deployable antenna and solar panels to take advantage of the orbit. The CubeSat’s launch vehicle will be a rocket that allows for the Satellite to achieve a sun synchronous, polar/high-inclination orbit, that we simulated. The next step is to write a proposal to receive funding. Once we receive funding the UNH CubeSat team can begin the building and testing phase with a launch projection of 3 years from now.</a:t>
            </a:r>
            <a:endParaRPr sz="500">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500"/>
              <a:buFont typeface="Arial"/>
              <a:buNone/>
            </a:pPr>
            <a:endParaRPr sz="500">
              <a:solidFill>
                <a:schemeClr val="dk1"/>
              </a:solidFill>
              <a:latin typeface="Calibri"/>
              <a:ea typeface="Calibri"/>
              <a:cs typeface="Calibri"/>
              <a:sym typeface="Calibri"/>
            </a:endParaRPr>
          </a:p>
          <a:p>
            <a:pPr marL="0" marR="0" lvl="0" indent="0" algn="l" rtl="0">
              <a:lnSpc>
                <a:spcPct val="70000"/>
              </a:lnSpc>
              <a:spcBef>
                <a:spcPts val="700"/>
              </a:spcBef>
              <a:spcAft>
                <a:spcPts val="0"/>
              </a:spcAft>
              <a:buClr>
                <a:schemeClr val="dk1"/>
              </a:buClr>
              <a:buSzPts val="200"/>
              <a:buFont typeface="Arial"/>
              <a:buNone/>
            </a:pPr>
            <a:r>
              <a:rPr lang="en" sz="200" b="0" i="0" u="none" strike="noStrike" cap="none">
                <a:solidFill>
                  <a:schemeClr val="dk1"/>
                </a:solidFill>
                <a:latin typeface="Cambria"/>
                <a:ea typeface="Cambria"/>
                <a:cs typeface="Cambria"/>
                <a:sym typeface="Cambria"/>
              </a:rPr>
              <a:t>.</a:t>
            </a:r>
            <a:endParaRPr sz="200"/>
          </a:p>
          <a:p>
            <a:pPr marL="0" marR="0" lvl="0" indent="0" algn="ctr" rtl="0">
              <a:lnSpc>
                <a:spcPct val="70000"/>
              </a:lnSpc>
              <a:spcBef>
                <a:spcPts val="700"/>
              </a:spcBef>
              <a:spcAft>
                <a:spcPts val="0"/>
              </a:spcAft>
              <a:buClr>
                <a:schemeClr val="dk1"/>
              </a:buClr>
              <a:buSzPts val="200"/>
              <a:buFont typeface="Arial"/>
              <a:buNone/>
            </a:pPr>
            <a:endParaRPr sz="200" b="0" i="0" u="none" strike="noStrike" cap="none">
              <a:solidFill>
                <a:schemeClr val="dk1"/>
              </a:solidFill>
              <a:latin typeface="Cambria"/>
              <a:ea typeface="Cambria"/>
              <a:cs typeface="Cambria"/>
              <a:sym typeface="Cambria"/>
            </a:endParaRPr>
          </a:p>
          <a:p>
            <a:pPr marL="0" marR="0" lvl="0" indent="0" algn="ctr" rtl="0">
              <a:lnSpc>
                <a:spcPct val="70000"/>
              </a:lnSpc>
              <a:spcBef>
                <a:spcPts val="700"/>
              </a:spcBef>
              <a:spcAft>
                <a:spcPts val="0"/>
              </a:spcAft>
              <a:buClr>
                <a:schemeClr val="dk1"/>
              </a:buClr>
              <a:buSzPts val="200"/>
              <a:buFont typeface="Arial"/>
              <a:buNone/>
            </a:pPr>
            <a:endParaRPr sz="200" b="0" i="0" u="none" strike="noStrike" cap="none">
              <a:solidFill>
                <a:schemeClr val="dk1"/>
              </a:solidFill>
              <a:latin typeface="Cambria"/>
              <a:ea typeface="Cambria"/>
              <a:cs typeface="Cambria"/>
              <a:sym typeface="Cambria"/>
            </a:endParaRPr>
          </a:p>
          <a:p>
            <a:pPr marL="0" marR="0" lvl="0" indent="0" algn="ctr" rtl="0">
              <a:lnSpc>
                <a:spcPct val="70000"/>
              </a:lnSpc>
              <a:spcBef>
                <a:spcPts val="700"/>
              </a:spcBef>
              <a:spcAft>
                <a:spcPts val="0"/>
              </a:spcAft>
              <a:buClr>
                <a:schemeClr val="dk1"/>
              </a:buClr>
              <a:buSzPts val="200"/>
              <a:buFont typeface="Arial"/>
              <a:buNone/>
            </a:pPr>
            <a:endParaRPr sz="200" b="0" i="0" u="none" strike="noStrike" cap="none">
              <a:solidFill>
                <a:schemeClr val="dk1"/>
              </a:solidFill>
              <a:latin typeface="Cambria"/>
              <a:ea typeface="Cambria"/>
              <a:cs typeface="Cambria"/>
              <a:sym typeface="Cambria"/>
            </a:endParaRPr>
          </a:p>
          <a:p>
            <a:pPr marL="0" marR="0" lvl="0" indent="0" algn="ctr" rtl="0">
              <a:lnSpc>
                <a:spcPct val="70000"/>
              </a:lnSpc>
              <a:spcBef>
                <a:spcPts val="700"/>
              </a:spcBef>
              <a:spcAft>
                <a:spcPts val="0"/>
              </a:spcAft>
              <a:buClr>
                <a:schemeClr val="dk1"/>
              </a:buClr>
              <a:buSzPts val="200"/>
              <a:buFont typeface="Arial"/>
              <a:buNone/>
            </a:pPr>
            <a:endParaRPr sz="200" b="0" i="0" u="none" strike="noStrike" cap="none">
              <a:solidFill>
                <a:schemeClr val="dk1"/>
              </a:solidFill>
              <a:latin typeface="Cambria"/>
              <a:ea typeface="Cambria"/>
              <a:cs typeface="Cambria"/>
              <a:sym typeface="Cambria"/>
            </a:endParaRPr>
          </a:p>
          <a:p>
            <a:pPr marL="0" marR="0" lvl="0" indent="0" algn="ctr" rtl="0">
              <a:lnSpc>
                <a:spcPct val="70000"/>
              </a:lnSpc>
              <a:spcBef>
                <a:spcPts val="700"/>
              </a:spcBef>
              <a:spcAft>
                <a:spcPts val="0"/>
              </a:spcAft>
              <a:buClr>
                <a:schemeClr val="dk1"/>
              </a:buClr>
              <a:buSzPts val="200"/>
              <a:buFont typeface="Arial"/>
              <a:buNone/>
            </a:pPr>
            <a:endParaRPr sz="200" b="0" i="0" u="none" strike="noStrike" cap="none">
              <a:solidFill>
                <a:schemeClr val="dk1"/>
              </a:solidFill>
              <a:latin typeface="Cambria"/>
              <a:ea typeface="Cambria"/>
              <a:cs typeface="Cambria"/>
              <a:sym typeface="Cambria"/>
            </a:endParaRPr>
          </a:p>
          <a:p>
            <a:pPr marL="0" marR="0" lvl="0" indent="0" algn="ctr" rtl="0">
              <a:lnSpc>
                <a:spcPct val="70000"/>
              </a:lnSpc>
              <a:spcBef>
                <a:spcPts val="700"/>
              </a:spcBef>
              <a:spcAft>
                <a:spcPts val="0"/>
              </a:spcAft>
              <a:buClr>
                <a:schemeClr val="dk1"/>
              </a:buClr>
              <a:buSzPts val="200"/>
              <a:buFont typeface="Arial"/>
              <a:buNone/>
            </a:pPr>
            <a:endParaRPr sz="200" b="0" i="0" u="none" strike="noStrike" cap="none">
              <a:solidFill>
                <a:schemeClr val="dk1"/>
              </a:solidFill>
              <a:latin typeface="Cambria"/>
              <a:ea typeface="Cambria"/>
              <a:cs typeface="Cambria"/>
              <a:sym typeface="Cambria"/>
            </a:endParaRPr>
          </a:p>
        </p:txBody>
      </p:sp>
      <p:sp>
        <p:nvSpPr>
          <p:cNvPr id="138" name="Google Shape;138;p25"/>
          <p:cNvSpPr txBox="1"/>
          <p:nvPr/>
        </p:nvSpPr>
        <p:spPr>
          <a:xfrm>
            <a:off x="77000" y="2773536"/>
            <a:ext cx="2274000" cy="1428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7450" tIns="8725" rIns="17450" bIns="8725"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i="0" u="none" strike="noStrike" cap="none">
                <a:solidFill>
                  <a:schemeClr val="lt1"/>
                </a:solidFill>
                <a:latin typeface="Cambria"/>
                <a:ea typeface="Cambria"/>
                <a:cs typeface="Cambria"/>
                <a:sym typeface="Cambria"/>
              </a:rPr>
              <a:t>Introduction</a:t>
            </a:r>
            <a:endParaRPr sz="900" b="0" i="0" u="none" strike="noStrike" cap="none">
              <a:solidFill>
                <a:schemeClr val="lt1"/>
              </a:solidFill>
              <a:latin typeface="Cambria"/>
              <a:ea typeface="Cambria"/>
              <a:cs typeface="Cambria"/>
              <a:sym typeface="Cambria"/>
            </a:endParaRPr>
          </a:p>
        </p:txBody>
      </p:sp>
      <p:sp>
        <p:nvSpPr>
          <p:cNvPr id="139" name="Google Shape;139;p25"/>
          <p:cNvSpPr txBox="1"/>
          <p:nvPr/>
        </p:nvSpPr>
        <p:spPr>
          <a:xfrm>
            <a:off x="2565436" y="771549"/>
            <a:ext cx="4092038" cy="109514"/>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7450" tIns="8725" rIns="17450" bIns="8725" anchor="ctr" anchorCtr="0">
            <a:noAutofit/>
          </a:bodyPr>
          <a:lstStyle/>
          <a:p>
            <a:pPr marL="0" marR="0" lvl="0" indent="0" algn="ctr" rtl="0">
              <a:lnSpc>
                <a:spcPct val="90000"/>
              </a:lnSpc>
              <a:spcBef>
                <a:spcPts val="0"/>
              </a:spcBef>
              <a:spcAft>
                <a:spcPts val="0"/>
              </a:spcAft>
              <a:buClr>
                <a:schemeClr val="lt1"/>
              </a:buClr>
              <a:buSzPts val="800"/>
              <a:buFont typeface="Arial"/>
              <a:buNone/>
            </a:pPr>
            <a:r>
              <a:rPr lang="en" sz="800">
                <a:solidFill>
                  <a:schemeClr val="lt1"/>
                </a:solidFill>
                <a:latin typeface="Cambria"/>
                <a:ea typeface="Cambria"/>
                <a:cs typeface="Cambria"/>
                <a:sym typeface="Cambria"/>
              </a:rPr>
              <a:t>3-U Cube Satellite</a:t>
            </a:r>
            <a:endParaRPr sz="200"/>
          </a:p>
        </p:txBody>
      </p:sp>
      <p:sp>
        <p:nvSpPr>
          <p:cNvPr id="140" name="Google Shape;140;p25"/>
          <p:cNvSpPr txBox="1"/>
          <p:nvPr/>
        </p:nvSpPr>
        <p:spPr>
          <a:xfrm>
            <a:off x="7294275" y="2299325"/>
            <a:ext cx="1258200" cy="1085400"/>
          </a:xfrm>
          <a:prstGeom prst="rect">
            <a:avLst/>
          </a:prstGeom>
          <a:noFill/>
          <a:ln>
            <a:noFill/>
          </a:ln>
        </p:spPr>
        <p:txBody>
          <a:bodyPr spcFirstLastPara="1" wrap="square" lIns="17450" tIns="8725" rIns="17450" bIns="8725" anchor="t" anchorCtr="0">
            <a:noAutofit/>
          </a:bodyPr>
          <a:lstStyle/>
          <a:p>
            <a:pPr marL="0" lvl="0" indent="0" algn="l" rtl="0">
              <a:spcBef>
                <a:spcPts val="0"/>
              </a:spcBef>
              <a:spcAft>
                <a:spcPts val="0"/>
              </a:spcAft>
              <a:buClr>
                <a:srgbClr val="000000"/>
              </a:buClr>
              <a:buFont typeface="Arial"/>
              <a:buNone/>
            </a:pPr>
            <a:r>
              <a:rPr lang="en" sz="500">
                <a:solidFill>
                  <a:schemeClr val="dk1"/>
                </a:solidFill>
                <a:latin typeface="Calibri"/>
                <a:ea typeface="Calibri"/>
                <a:cs typeface="Calibri"/>
                <a:sym typeface="Calibri"/>
              </a:rPr>
              <a:t>• Thermal Protection System</a:t>
            </a:r>
            <a:endParaRPr sz="500">
              <a:solidFill>
                <a:schemeClr val="dk1"/>
              </a:solidFill>
              <a:latin typeface="Calibri"/>
              <a:ea typeface="Calibri"/>
              <a:cs typeface="Calibri"/>
              <a:sym typeface="Calibri"/>
            </a:endParaRPr>
          </a:p>
          <a:p>
            <a:pPr marL="0" lvl="0" indent="0" algn="l" rtl="0">
              <a:spcBef>
                <a:spcPts val="0"/>
              </a:spcBef>
              <a:spcAft>
                <a:spcPts val="0"/>
              </a:spcAft>
              <a:buNone/>
            </a:pPr>
            <a:r>
              <a:rPr lang="en" sz="500">
                <a:solidFill>
                  <a:schemeClr val="dk1"/>
                </a:solidFill>
                <a:latin typeface="Calibri"/>
                <a:ea typeface="Calibri"/>
                <a:cs typeface="Calibri"/>
                <a:sym typeface="Calibri"/>
              </a:rPr>
              <a:t>     - Design a thermal protection system </a:t>
            </a:r>
            <a:endParaRPr sz="500">
              <a:solidFill>
                <a:schemeClr val="dk1"/>
              </a:solidFill>
              <a:latin typeface="Calibri"/>
              <a:ea typeface="Calibri"/>
              <a:cs typeface="Calibri"/>
              <a:sym typeface="Calibri"/>
            </a:endParaRPr>
          </a:p>
          <a:p>
            <a:pPr marL="0" lvl="0" indent="0" algn="l" rtl="0">
              <a:spcBef>
                <a:spcPts val="0"/>
              </a:spcBef>
              <a:spcAft>
                <a:spcPts val="0"/>
              </a:spcAft>
              <a:buNone/>
            </a:pPr>
            <a:r>
              <a:rPr lang="en" sz="500">
                <a:solidFill>
                  <a:srgbClr val="FFFFFF"/>
                </a:solidFill>
                <a:latin typeface="Calibri"/>
                <a:ea typeface="Calibri"/>
                <a:cs typeface="Calibri"/>
                <a:sym typeface="Calibri"/>
              </a:rPr>
              <a:t>###</a:t>
            </a:r>
            <a:r>
              <a:rPr lang="en" sz="500">
                <a:solidFill>
                  <a:schemeClr val="dk1"/>
                </a:solidFill>
                <a:latin typeface="Calibri"/>
                <a:ea typeface="Calibri"/>
                <a:cs typeface="Calibri"/>
                <a:sym typeface="Calibri"/>
              </a:rPr>
              <a:t>to maintain -10 to 60 </a:t>
            </a:r>
            <a:r>
              <a:rPr lang="en" sz="500">
                <a:solidFill>
                  <a:schemeClr val="dk1"/>
                </a:solidFill>
              </a:rPr>
              <a:t>℃</a:t>
            </a:r>
            <a:r>
              <a:rPr lang="en" sz="500">
                <a:solidFill>
                  <a:schemeClr val="dk1"/>
                </a:solidFill>
                <a:latin typeface="Calibri"/>
                <a:ea typeface="Calibri"/>
                <a:cs typeface="Calibri"/>
                <a:sym typeface="Calibri"/>
              </a:rPr>
              <a:t> </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Project Proposal</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 Must be selected to receive funding</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Building &amp; Testing Phase: </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 Center of Mass</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 Moment of Inertia</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 Thermal Cycling</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 Thermal Vacuum</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 Vibration</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 Shock</a:t>
            </a:r>
            <a:endParaRPr sz="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 Launch: Projected Summer 2023</a:t>
            </a:r>
            <a:endParaRPr sz="5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600"/>
              <a:buFont typeface="Arial"/>
              <a:buNone/>
            </a:pPr>
            <a:endParaRPr sz="600">
              <a:solidFill>
                <a:schemeClr val="dk1"/>
              </a:solidFill>
              <a:latin typeface="Cambria"/>
              <a:ea typeface="Cambria"/>
              <a:cs typeface="Cambria"/>
              <a:sym typeface="Cambria"/>
            </a:endParaRPr>
          </a:p>
        </p:txBody>
      </p:sp>
      <p:sp>
        <p:nvSpPr>
          <p:cNvPr id="141" name="Google Shape;141;p25"/>
          <p:cNvSpPr txBox="1"/>
          <p:nvPr/>
        </p:nvSpPr>
        <p:spPr>
          <a:xfrm>
            <a:off x="77000" y="769941"/>
            <a:ext cx="2273905" cy="142681"/>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7450" tIns="8725" rIns="17450" bIns="8725"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 sz="900" b="0" i="0" u="none" strike="noStrike" cap="none">
                <a:solidFill>
                  <a:schemeClr val="lt1"/>
                </a:solidFill>
                <a:latin typeface="Cambria"/>
                <a:ea typeface="Cambria"/>
                <a:cs typeface="Cambria"/>
                <a:sym typeface="Cambria"/>
              </a:rPr>
              <a:t>Abstract</a:t>
            </a:r>
            <a:endParaRPr sz="200"/>
          </a:p>
        </p:txBody>
      </p:sp>
      <p:sp>
        <p:nvSpPr>
          <p:cNvPr id="142" name="Google Shape;142;p25"/>
          <p:cNvSpPr txBox="1"/>
          <p:nvPr/>
        </p:nvSpPr>
        <p:spPr>
          <a:xfrm>
            <a:off x="6789886" y="769941"/>
            <a:ext cx="2273905" cy="142681"/>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7450" tIns="8725" rIns="17450" bIns="8725"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 sz="900">
                <a:solidFill>
                  <a:schemeClr val="lt1"/>
                </a:solidFill>
                <a:latin typeface="Cambria"/>
                <a:ea typeface="Cambria"/>
                <a:cs typeface="Cambria"/>
                <a:sym typeface="Cambria"/>
              </a:rPr>
              <a:t>Orbital Design</a:t>
            </a:r>
            <a:endParaRPr sz="200"/>
          </a:p>
        </p:txBody>
      </p:sp>
      <p:sp>
        <p:nvSpPr>
          <p:cNvPr id="143" name="Google Shape;143;p25"/>
          <p:cNvSpPr txBox="1"/>
          <p:nvPr/>
        </p:nvSpPr>
        <p:spPr>
          <a:xfrm>
            <a:off x="6769362" y="2132898"/>
            <a:ext cx="2273905" cy="142681"/>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7450" tIns="8725" rIns="17450" bIns="8725"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 sz="900">
                <a:solidFill>
                  <a:schemeClr val="lt1"/>
                </a:solidFill>
                <a:latin typeface="Cambria"/>
                <a:ea typeface="Cambria"/>
                <a:cs typeface="Cambria"/>
                <a:sym typeface="Cambria"/>
              </a:rPr>
              <a:t>Future Work</a:t>
            </a:r>
            <a:endParaRPr sz="200"/>
          </a:p>
        </p:txBody>
      </p:sp>
      <p:sp>
        <p:nvSpPr>
          <p:cNvPr id="144" name="Google Shape;144;p25"/>
          <p:cNvSpPr txBox="1"/>
          <p:nvPr/>
        </p:nvSpPr>
        <p:spPr>
          <a:xfrm>
            <a:off x="6789886" y="4133513"/>
            <a:ext cx="2274000" cy="990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7450" tIns="8725" rIns="17450" bIns="8725" anchor="ctr" anchorCtr="0">
            <a:noAutofit/>
          </a:bodyPr>
          <a:lstStyle/>
          <a:p>
            <a:pPr marL="0" marR="0" lvl="0" indent="0" algn="ctr" rtl="0">
              <a:lnSpc>
                <a:spcPct val="80000"/>
              </a:lnSpc>
              <a:spcBef>
                <a:spcPts val="0"/>
              </a:spcBef>
              <a:spcAft>
                <a:spcPts val="0"/>
              </a:spcAft>
              <a:buClr>
                <a:schemeClr val="lt1"/>
              </a:buClr>
              <a:buSzPts val="800"/>
              <a:buFont typeface="Arial"/>
              <a:buNone/>
            </a:pPr>
            <a:r>
              <a:rPr lang="en" sz="800" b="0" i="0" u="none" strike="noStrike" cap="none">
                <a:solidFill>
                  <a:schemeClr val="lt1"/>
                </a:solidFill>
                <a:latin typeface="Cambria"/>
                <a:ea typeface="Cambria"/>
                <a:cs typeface="Cambria"/>
                <a:sym typeface="Cambria"/>
              </a:rPr>
              <a:t>Acknowledgements</a:t>
            </a:r>
            <a:endParaRPr sz="200"/>
          </a:p>
        </p:txBody>
      </p:sp>
      <p:sp>
        <p:nvSpPr>
          <p:cNvPr id="145" name="Google Shape;145;p25"/>
          <p:cNvSpPr txBox="1"/>
          <p:nvPr/>
        </p:nvSpPr>
        <p:spPr>
          <a:xfrm>
            <a:off x="6785850" y="959600"/>
            <a:ext cx="2257500" cy="784200"/>
          </a:xfrm>
          <a:prstGeom prst="rect">
            <a:avLst/>
          </a:prstGeom>
          <a:noFill/>
          <a:ln>
            <a:noFill/>
          </a:ln>
        </p:spPr>
        <p:txBody>
          <a:bodyPr spcFirstLastPara="1" wrap="square" lIns="17450" tIns="8725" rIns="17450" bIns="8725" anchor="t" anchorCtr="0">
            <a:noAutofit/>
          </a:bodyPr>
          <a:lstStyle/>
          <a:p>
            <a:pPr marL="0" lvl="0" indent="0" algn="l" rtl="0">
              <a:lnSpc>
                <a:spcPct val="115000"/>
              </a:lnSpc>
              <a:spcBef>
                <a:spcPts val="0"/>
              </a:spcBef>
              <a:spcAft>
                <a:spcPts val="0"/>
              </a:spcAft>
              <a:buNone/>
            </a:pPr>
            <a:r>
              <a:rPr lang="en" sz="500" dirty="0">
                <a:solidFill>
                  <a:schemeClr val="dk1"/>
                </a:solidFill>
                <a:latin typeface="Calibri"/>
                <a:ea typeface="Calibri"/>
                <a:cs typeface="Calibri"/>
                <a:sym typeface="Calibri"/>
              </a:rPr>
              <a:t>• Sun Synchronous, Polar/High Inclination, LEO</a:t>
            </a:r>
            <a:endParaRPr sz="5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500" dirty="0">
                <a:solidFill>
                  <a:schemeClr val="dk1"/>
                </a:solidFill>
                <a:latin typeface="Calibri"/>
                <a:ea typeface="Calibri"/>
                <a:cs typeface="Calibri"/>
                <a:sym typeface="Calibri"/>
              </a:rPr>
              <a:t>• Desired: i = 86° (75-105°), altitude = 450 km (400-600 km)</a:t>
            </a:r>
            <a:endParaRPr sz="5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500" dirty="0">
                <a:solidFill>
                  <a:schemeClr val="dk1"/>
                </a:solidFill>
                <a:latin typeface="Calibri"/>
                <a:ea typeface="Calibri"/>
                <a:cs typeface="Calibri"/>
                <a:sym typeface="Calibri"/>
              </a:rPr>
              <a:t>    - Must align the spectrometers (z-axis) with Earth’s magnetic field lines to </a:t>
            </a:r>
            <a:r>
              <a:rPr lang="en" sz="500" dirty="0">
                <a:solidFill>
                  <a:srgbClr val="FFFFFF"/>
                </a:solidFill>
                <a:latin typeface="Calibri"/>
                <a:ea typeface="Calibri"/>
                <a:cs typeface="Calibri"/>
                <a:sym typeface="Calibri"/>
              </a:rPr>
              <a:t>##</a:t>
            </a:r>
            <a:r>
              <a:rPr lang="en" sz="500" dirty="0">
                <a:solidFill>
                  <a:schemeClr val="dk1"/>
                </a:solidFill>
                <a:latin typeface="Calibri"/>
                <a:ea typeface="Calibri"/>
                <a:cs typeface="Calibri"/>
                <a:sym typeface="Calibri"/>
              </a:rPr>
              <a:t>collect plasma flux at poles.</a:t>
            </a:r>
            <a:endParaRPr sz="500" dirty="0">
              <a:solidFill>
                <a:schemeClr val="dk1"/>
              </a:solidFill>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a:t>
            </a:r>
            <a:r>
              <a:rPr lang="en" sz="500" dirty="0">
                <a:solidFill>
                  <a:schemeClr val="dk1"/>
                </a:solidFill>
                <a:latin typeface="Cambria"/>
                <a:ea typeface="Cambria"/>
                <a:cs typeface="Cambria"/>
                <a:sym typeface="Cambria"/>
              </a:rPr>
              <a:t>Launch Vehicle</a:t>
            </a:r>
            <a:endParaRPr sz="500" dirty="0">
              <a:solidFill>
                <a:schemeClr val="dk1"/>
              </a:solidFill>
              <a:latin typeface="Cambria"/>
              <a:ea typeface="Cambria"/>
              <a:cs typeface="Cambria"/>
              <a:sym typeface="Cambria"/>
            </a:endParaRPr>
          </a:p>
          <a:p>
            <a:pPr marL="0" lvl="0" indent="0" algn="l" rtl="0">
              <a:spcBef>
                <a:spcPts val="0"/>
              </a:spcBef>
              <a:spcAft>
                <a:spcPts val="0"/>
              </a:spcAft>
              <a:buNone/>
            </a:pPr>
            <a:r>
              <a:rPr lang="en" sz="500" dirty="0">
                <a:solidFill>
                  <a:schemeClr val="dk1"/>
                </a:solidFill>
                <a:latin typeface="Cambria"/>
                <a:ea typeface="Cambria"/>
                <a:cs typeface="Cambria"/>
                <a:sym typeface="Cambria"/>
              </a:rPr>
              <a:t>     - Rocket </a:t>
            </a:r>
            <a:endParaRPr sz="500" dirty="0">
              <a:solidFill>
                <a:schemeClr val="dk1"/>
              </a:solidFill>
              <a:latin typeface="Cambria"/>
              <a:ea typeface="Cambria"/>
              <a:cs typeface="Cambria"/>
              <a:sym typeface="Cambria"/>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a:t>
            </a:r>
            <a:r>
              <a:rPr lang="en" sz="500" dirty="0">
                <a:solidFill>
                  <a:schemeClr val="dk1"/>
                </a:solidFill>
                <a:latin typeface="Cambria"/>
                <a:ea typeface="Cambria"/>
                <a:cs typeface="Cambria"/>
                <a:sym typeface="Cambria"/>
              </a:rPr>
              <a:t>Launch Device</a:t>
            </a:r>
            <a:endParaRPr sz="500" dirty="0">
              <a:solidFill>
                <a:schemeClr val="dk1"/>
              </a:solidFill>
              <a:latin typeface="Cambria"/>
              <a:ea typeface="Cambria"/>
              <a:cs typeface="Cambria"/>
              <a:sym typeface="Cambria"/>
            </a:endParaRPr>
          </a:p>
          <a:p>
            <a:pPr marL="0" lvl="0" indent="0" algn="l" rtl="0">
              <a:spcBef>
                <a:spcPts val="0"/>
              </a:spcBef>
              <a:spcAft>
                <a:spcPts val="0"/>
              </a:spcAft>
              <a:buNone/>
            </a:pPr>
            <a:r>
              <a:rPr lang="en" sz="500" dirty="0">
                <a:solidFill>
                  <a:schemeClr val="dk1"/>
                </a:solidFill>
                <a:latin typeface="Cambria"/>
                <a:ea typeface="Cambria"/>
                <a:cs typeface="Cambria"/>
                <a:sym typeface="Cambria"/>
              </a:rPr>
              <a:t>     - Pea Pod</a:t>
            </a:r>
            <a:endParaRPr sz="500" dirty="0">
              <a:solidFill>
                <a:schemeClr val="dk1"/>
              </a:solidFill>
              <a:latin typeface="Cambria"/>
              <a:ea typeface="Cambria"/>
              <a:cs typeface="Cambria"/>
              <a:sym typeface="Cambria"/>
            </a:endParaRPr>
          </a:p>
        </p:txBody>
      </p:sp>
      <p:sp>
        <p:nvSpPr>
          <p:cNvPr id="146" name="Google Shape;146;p25"/>
          <p:cNvSpPr txBox="1"/>
          <p:nvPr/>
        </p:nvSpPr>
        <p:spPr>
          <a:xfrm>
            <a:off x="1937152" y="4897246"/>
            <a:ext cx="382800" cy="171300"/>
          </a:xfrm>
          <a:prstGeom prst="rect">
            <a:avLst/>
          </a:prstGeom>
          <a:noFill/>
          <a:ln>
            <a:noFill/>
          </a:ln>
        </p:spPr>
        <p:txBody>
          <a:bodyPr spcFirstLastPara="1" wrap="square" lIns="17450" tIns="8725" rIns="17450" bIns="8725" anchor="t" anchorCtr="0">
            <a:noAutofit/>
          </a:bodyPr>
          <a:lstStyle/>
          <a:p>
            <a:pPr marL="0" marR="0" lvl="0" indent="0" algn="l" rtl="0">
              <a:spcBef>
                <a:spcPts val="0"/>
              </a:spcBef>
              <a:spcAft>
                <a:spcPts val="0"/>
              </a:spcAft>
              <a:buNone/>
            </a:pPr>
            <a:r>
              <a:rPr lang="en" sz="400" u="sng">
                <a:solidFill>
                  <a:schemeClr val="dk1"/>
                </a:solidFill>
                <a:latin typeface="Cambria"/>
                <a:ea typeface="Cambria"/>
                <a:cs typeface="Cambria"/>
                <a:sym typeface="Cambria"/>
              </a:rPr>
              <a:t>Spectrometer</a:t>
            </a:r>
            <a:endParaRPr sz="200" u="sng"/>
          </a:p>
        </p:txBody>
      </p:sp>
      <p:sp>
        <p:nvSpPr>
          <p:cNvPr id="147" name="Google Shape;147;p25"/>
          <p:cNvSpPr txBox="1"/>
          <p:nvPr/>
        </p:nvSpPr>
        <p:spPr>
          <a:xfrm>
            <a:off x="6781725" y="4664551"/>
            <a:ext cx="2274000" cy="364800"/>
          </a:xfrm>
          <a:prstGeom prst="rect">
            <a:avLst/>
          </a:prstGeom>
          <a:noFill/>
          <a:ln>
            <a:noFill/>
          </a:ln>
        </p:spPr>
        <p:txBody>
          <a:bodyPr spcFirstLastPara="1" wrap="square" lIns="17450" tIns="8725" rIns="17450" bIns="8725" anchor="t" anchorCtr="0">
            <a:noAutofit/>
          </a:bodyPr>
          <a:lstStyle/>
          <a:p>
            <a:pPr marL="0" marR="0" lvl="0" indent="0" algn="l" rtl="0">
              <a:lnSpc>
                <a:spcPct val="100000"/>
              </a:lnSpc>
              <a:spcBef>
                <a:spcPts val="0"/>
              </a:spcBef>
              <a:spcAft>
                <a:spcPts val="0"/>
              </a:spcAft>
              <a:buNone/>
            </a:pPr>
            <a:r>
              <a:rPr lang="en" sz="500">
                <a:solidFill>
                  <a:schemeClr val="dk1"/>
                </a:solidFill>
                <a:latin typeface="Calibri"/>
                <a:ea typeface="Calibri"/>
                <a:cs typeface="Calibri"/>
                <a:sym typeface="Calibri"/>
              </a:rPr>
              <a:t>• </a:t>
            </a:r>
            <a:r>
              <a:rPr lang="en" sz="500">
                <a:solidFill>
                  <a:srgbClr val="323232"/>
                </a:solidFill>
                <a:highlight>
                  <a:srgbClr val="FFFFFF"/>
                </a:highlight>
                <a:latin typeface="Calibri"/>
                <a:ea typeface="Calibri"/>
                <a:cs typeface="Calibri"/>
                <a:sym typeface="Calibri"/>
              </a:rPr>
              <a:t>EnduroSat - Class-leading CubeSat Modules, NanoSats &amp; Space Services. (n.d.). Retrieved from </a:t>
            </a:r>
            <a:r>
              <a:rPr lang="en" sz="500" u="sng">
                <a:solidFill>
                  <a:schemeClr val="hlink"/>
                </a:solidFill>
                <a:highlight>
                  <a:srgbClr val="FFFFFF"/>
                </a:highlight>
                <a:latin typeface="Calibri"/>
                <a:ea typeface="Calibri"/>
                <a:cs typeface="Calibri"/>
                <a:sym typeface="Calibri"/>
                <a:hlinkClick r:id="rId10"/>
              </a:rPr>
              <a:t>https://www.endurosat.com/</a:t>
            </a:r>
            <a:endParaRPr sz="500">
              <a:solidFill>
                <a:srgbClr val="323232"/>
              </a:solidFill>
              <a:highlight>
                <a:srgbClr val="FFFFFF"/>
              </a:highlight>
              <a:latin typeface="Calibri"/>
              <a:ea typeface="Calibri"/>
              <a:cs typeface="Calibri"/>
              <a:sym typeface="Calibri"/>
            </a:endParaRPr>
          </a:p>
          <a:p>
            <a:pPr marL="0" marR="215900" lvl="0" indent="0" algn="l" rtl="0">
              <a:lnSpc>
                <a:spcPct val="100000"/>
              </a:lnSpc>
              <a:spcBef>
                <a:spcPts val="500"/>
              </a:spcBef>
              <a:spcAft>
                <a:spcPts val="0"/>
              </a:spcAft>
              <a:buNone/>
            </a:pPr>
            <a:r>
              <a:rPr lang="en" sz="500">
                <a:solidFill>
                  <a:schemeClr val="dk1"/>
                </a:solidFill>
                <a:latin typeface="Calibri"/>
                <a:ea typeface="Calibri"/>
                <a:cs typeface="Calibri"/>
                <a:sym typeface="Calibri"/>
              </a:rPr>
              <a:t>• </a:t>
            </a:r>
            <a:r>
              <a:rPr lang="en" sz="500">
                <a:solidFill>
                  <a:srgbClr val="323232"/>
                </a:solidFill>
                <a:highlight>
                  <a:srgbClr val="FFFFFF"/>
                </a:highlight>
                <a:latin typeface="Calibri"/>
                <a:ea typeface="Calibri"/>
                <a:cs typeface="Calibri"/>
                <a:sym typeface="Calibri"/>
              </a:rPr>
              <a:t>One-stop webshop for CubeSats &amp; Nanosats. (n.d.). Retrieved from </a:t>
            </a:r>
            <a:r>
              <a:rPr lang="en" sz="500" u="sng">
                <a:solidFill>
                  <a:schemeClr val="hlink"/>
                </a:solidFill>
                <a:highlight>
                  <a:srgbClr val="FFFFFF"/>
                </a:highlight>
                <a:latin typeface="Calibri"/>
                <a:ea typeface="Calibri"/>
                <a:cs typeface="Calibri"/>
                <a:sym typeface="Calibri"/>
                <a:hlinkClick r:id="rId11"/>
              </a:rPr>
              <a:t>https://www.cubesatshop.com/</a:t>
            </a:r>
            <a:endParaRPr sz="500">
              <a:solidFill>
                <a:srgbClr val="323232"/>
              </a:solidFill>
              <a:highlight>
                <a:srgbClr val="FFFFFF"/>
              </a:highlight>
              <a:latin typeface="Calibri"/>
              <a:ea typeface="Calibri"/>
              <a:cs typeface="Calibri"/>
              <a:sym typeface="Calibri"/>
            </a:endParaRPr>
          </a:p>
          <a:p>
            <a:pPr marL="0" marR="0" lvl="0" indent="0" algn="l" rtl="0">
              <a:lnSpc>
                <a:spcPct val="90000"/>
              </a:lnSpc>
              <a:spcBef>
                <a:spcPts val="1500"/>
              </a:spcBef>
              <a:spcAft>
                <a:spcPts val="0"/>
              </a:spcAft>
              <a:buClr>
                <a:schemeClr val="dk1"/>
              </a:buClr>
              <a:buSzPts val="600"/>
              <a:buFont typeface="Arial"/>
              <a:buNone/>
            </a:pPr>
            <a:endParaRPr sz="500" u="none">
              <a:solidFill>
                <a:schemeClr val="dk1"/>
              </a:solidFill>
              <a:latin typeface="Calibri"/>
              <a:ea typeface="Calibri"/>
              <a:cs typeface="Calibri"/>
              <a:sym typeface="Calibri"/>
            </a:endParaRPr>
          </a:p>
        </p:txBody>
      </p:sp>
      <p:sp>
        <p:nvSpPr>
          <p:cNvPr id="148" name="Google Shape;148;p25"/>
          <p:cNvSpPr txBox="1"/>
          <p:nvPr/>
        </p:nvSpPr>
        <p:spPr>
          <a:xfrm>
            <a:off x="6789886" y="4488823"/>
            <a:ext cx="2274000" cy="990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7450" tIns="8725" rIns="17450" bIns="8725" anchor="ctr" anchorCtr="0">
            <a:noAutofit/>
          </a:bodyPr>
          <a:lstStyle/>
          <a:p>
            <a:pPr marL="0" marR="0" lvl="0" indent="0" algn="ctr" rtl="0">
              <a:lnSpc>
                <a:spcPct val="80000"/>
              </a:lnSpc>
              <a:spcBef>
                <a:spcPts val="0"/>
              </a:spcBef>
              <a:spcAft>
                <a:spcPts val="0"/>
              </a:spcAft>
              <a:buClr>
                <a:schemeClr val="lt1"/>
              </a:buClr>
              <a:buSzPts val="800"/>
              <a:buFont typeface="Arial"/>
              <a:buNone/>
            </a:pPr>
            <a:r>
              <a:rPr lang="en" sz="800" b="0" u="none">
                <a:solidFill>
                  <a:schemeClr val="lt1"/>
                </a:solidFill>
                <a:latin typeface="Cambria"/>
                <a:ea typeface="Cambria"/>
                <a:cs typeface="Cambria"/>
                <a:sym typeface="Cambria"/>
              </a:rPr>
              <a:t>References</a:t>
            </a:r>
            <a:endParaRPr sz="200"/>
          </a:p>
        </p:txBody>
      </p:sp>
      <p:sp>
        <p:nvSpPr>
          <p:cNvPr id="149" name="Google Shape;149;p25"/>
          <p:cNvSpPr txBox="1"/>
          <p:nvPr/>
        </p:nvSpPr>
        <p:spPr>
          <a:xfrm>
            <a:off x="800" y="4204200"/>
            <a:ext cx="1749900" cy="1224900"/>
          </a:xfrm>
          <a:prstGeom prst="rect">
            <a:avLst/>
          </a:prstGeom>
          <a:noFill/>
          <a:ln>
            <a:noFill/>
          </a:ln>
        </p:spPr>
        <p:txBody>
          <a:bodyPr spcFirstLastPara="1" wrap="square" lIns="17450" tIns="8725" rIns="17450" bIns="8725" anchor="t" anchorCtr="0">
            <a:noAutofit/>
          </a:bodyPr>
          <a:lstStyle/>
          <a:p>
            <a:pPr marL="457200" marR="0" lvl="0" indent="-260350" algn="l" rtl="0">
              <a:spcBef>
                <a:spcPts val="0"/>
              </a:spcBef>
              <a:spcAft>
                <a:spcPts val="0"/>
              </a:spcAft>
              <a:buClr>
                <a:schemeClr val="dk1"/>
              </a:buClr>
              <a:buSzPts val="500"/>
              <a:buFont typeface="Calibri"/>
              <a:buChar char="●"/>
            </a:pPr>
            <a:r>
              <a:rPr lang="en" sz="500">
                <a:solidFill>
                  <a:schemeClr val="dk1"/>
                </a:solidFill>
                <a:latin typeface="Calibri"/>
                <a:ea typeface="Calibri"/>
                <a:cs typeface="Calibri"/>
                <a:sym typeface="Calibri"/>
              </a:rPr>
              <a:t>Need for KeV particle measurement for space weather monitoring</a:t>
            </a:r>
            <a:endParaRPr sz="500">
              <a:solidFill>
                <a:schemeClr val="dk1"/>
              </a:solidFill>
              <a:latin typeface="Calibri"/>
              <a:ea typeface="Calibri"/>
              <a:cs typeface="Calibri"/>
              <a:sym typeface="Calibri"/>
            </a:endParaRPr>
          </a:p>
          <a:p>
            <a:pPr marL="457200" marR="0" lvl="0" indent="-260350" algn="l" rtl="0">
              <a:spcBef>
                <a:spcPts val="0"/>
              </a:spcBef>
              <a:spcAft>
                <a:spcPts val="0"/>
              </a:spcAft>
              <a:buSzPts val="500"/>
              <a:buFont typeface="Calibri"/>
              <a:buChar char="●"/>
            </a:pPr>
            <a:r>
              <a:rPr lang="en" sz="500">
                <a:latin typeface="Calibri"/>
                <a:ea typeface="Calibri"/>
                <a:cs typeface="Calibri"/>
                <a:sym typeface="Calibri"/>
              </a:rPr>
              <a:t>Ions or electrons ~5-20 keV</a:t>
            </a:r>
            <a:endParaRPr sz="500">
              <a:latin typeface="Calibri"/>
              <a:ea typeface="Calibri"/>
              <a:cs typeface="Calibri"/>
              <a:sym typeface="Calibri"/>
            </a:endParaRPr>
          </a:p>
          <a:p>
            <a:pPr marL="457200" lvl="0" indent="-260350" algn="l" rtl="0">
              <a:lnSpc>
                <a:spcPct val="115000"/>
              </a:lnSpc>
              <a:spcBef>
                <a:spcPts val="0"/>
              </a:spcBef>
              <a:spcAft>
                <a:spcPts val="0"/>
              </a:spcAft>
              <a:buSzPts val="500"/>
              <a:buFont typeface="Calibri"/>
              <a:buChar char="●"/>
            </a:pPr>
            <a:r>
              <a:rPr lang="en" sz="500">
                <a:latin typeface="Calibri"/>
                <a:ea typeface="Calibri"/>
                <a:cs typeface="Calibri"/>
                <a:sym typeface="Calibri"/>
              </a:rPr>
              <a:t>Voltages &lt; 100V</a:t>
            </a:r>
            <a:endParaRPr sz="500">
              <a:latin typeface="Calibri"/>
              <a:ea typeface="Calibri"/>
              <a:cs typeface="Calibri"/>
              <a:sym typeface="Calibri"/>
            </a:endParaRPr>
          </a:p>
          <a:p>
            <a:pPr marL="457200" lvl="0" indent="-260350" algn="l" rtl="0">
              <a:lnSpc>
                <a:spcPct val="115000"/>
              </a:lnSpc>
              <a:spcBef>
                <a:spcPts val="0"/>
              </a:spcBef>
              <a:spcAft>
                <a:spcPts val="0"/>
              </a:spcAft>
              <a:buSzPts val="500"/>
              <a:buFont typeface="Calibri"/>
              <a:buChar char="●"/>
            </a:pPr>
            <a:r>
              <a:rPr lang="en" sz="500">
                <a:latin typeface="Calibri"/>
                <a:ea typeface="Calibri"/>
                <a:cs typeface="Calibri"/>
                <a:sym typeface="Calibri"/>
              </a:rPr>
              <a:t>Volume &lt; 2 cm</a:t>
            </a:r>
            <a:r>
              <a:rPr lang="en" sz="500" baseline="30000">
                <a:latin typeface="Calibri"/>
                <a:ea typeface="Calibri"/>
                <a:cs typeface="Calibri"/>
                <a:sym typeface="Calibri"/>
              </a:rPr>
              <a:t>3</a:t>
            </a:r>
            <a:endParaRPr sz="500">
              <a:latin typeface="Calibri"/>
              <a:ea typeface="Calibri"/>
              <a:cs typeface="Calibri"/>
              <a:sym typeface="Calibri"/>
            </a:endParaRPr>
          </a:p>
          <a:p>
            <a:pPr marL="457200" lvl="0" indent="-260350" algn="l" rtl="0">
              <a:lnSpc>
                <a:spcPct val="115000"/>
              </a:lnSpc>
              <a:spcBef>
                <a:spcPts val="0"/>
              </a:spcBef>
              <a:spcAft>
                <a:spcPts val="0"/>
              </a:spcAft>
              <a:buSzPts val="500"/>
              <a:buFont typeface="Calibri"/>
              <a:buChar char="●"/>
            </a:pPr>
            <a:r>
              <a:rPr lang="en" sz="500">
                <a:latin typeface="Calibri"/>
                <a:ea typeface="Calibri"/>
                <a:cs typeface="Calibri"/>
                <a:sym typeface="Calibri"/>
              </a:rPr>
              <a:t>Manufacturing process like computer chips</a:t>
            </a:r>
            <a:endParaRPr sz="500">
              <a:latin typeface="Calibri"/>
              <a:ea typeface="Calibri"/>
              <a:cs typeface="Calibri"/>
              <a:sym typeface="Calibri"/>
            </a:endParaRPr>
          </a:p>
          <a:p>
            <a:pPr marL="457200" lvl="0" indent="-260350" algn="l" rtl="0">
              <a:lnSpc>
                <a:spcPct val="115000"/>
              </a:lnSpc>
              <a:spcBef>
                <a:spcPts val="0"/>
              </a:spcBef>
              <a:spcAft>
                <a:spcPts val="0"/>
              </a:spcAft>
              <a:buSzPts val="500"/>
              <a:buFont typeface="Calibri"/>
              <a:buChar char="●"/>
            </a:pPr>
            <a:r>
              <a:rPr lang="en" sz="500">
                <a:latin typeface="Calibri"/>
                <a:ea typeface="Calibri"/>
                <a:cs typeface="Calibri"/>
                <a:sym typeface="Calibri"/>
              </a:rPr>
              <a:t>Price per 25 stack plus detector ≅ $100k</a:t>
            </a:r>
            <a:endParaRPr sz="500">
              <a:latin typeface="Calibri"/>
              <a:ea typeface="Calibri"/>
              <a:cs typeface="Calibri"/>
              <a:sym typeface="Calibri"/>
            </a:endParaRPr>
          </a:p>
          <a:p>
            <a:pPr marL="457200" lvl="0" indent="-260350" algn="l" rtl="0">
              <a:lnSpc>
                <a:spcPct val="115000"/>
              </a:lnSpc>
              <a:spcBef>
                <a:spcPts val="0"/>
              </a:spcBef>
              <a:spcAft>
                <a:spcPts val="0"/>
              </a:spcAft>
              <a:buSzPts val="500"/>
              <a:buFont typeface="Calibri"/>
              <a:buChar char="●"/>
            </a:pPr>
            <a:r>
              <a:rPr lang="en" sz="500">
                <a:latin typeface="Calibri"/>
                <a:ea typeface="Calibri"/>
                <a:cs typeface="Calibri"/>
                <a:sym typeface="Calibri"/>
              </a:rPr>
              <a:t>Ideal for future satellite constellation missions</a:t>
            </a:r>
            <a:endParaRPr sz="500">
              <a:latin typeface="Calibri"/>
              <a:ea typeface="Calibri"/>
              <a:cs typeface="Calibri"/>
              <a:sym typeface="Calibri"/>
            </a:endParaRPr>
          </a:p>
        </p:txBody>
      </p:sp>
      <p:sp>
        <p:nvSpPr>
          <p:cNvPr id="150" name="Google Shape;150;p25"/>
          <p:cNvSpPr txBox="1"/>
          <p:nvPr/>
        </p:nvSpPr>
        <p:spPr>
          <a:xfrm>
            <a:off x="77000" y="3989868"/>
            <a:ext cx="2274000" cy="1428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7450" tIns="8725" rIns="17450" bIns="8725"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u="none">
                <a:solidFill>
                  <a:schemeClr val="lt1"/>
                </a:solidFill>
                <a:latin typeface="Cambria"/>
                <a:ea typeface="Cambria"/>
                <a:cs typeface="Cambria"/>
                <a:sym typeface="Cambria"/>
              </a:rPr>
              <a:t> </a:t>
            </a:r>
            <a:r>
              <a:rPr lang="en" sz="900">
                <a:solidFill>
                  <a:schemeClr val="lt1"/>
                </a:solidFill>
                <a:latin typeface="Cambria"/>
                <a:ea typeface="Cambria"/>
                <a:cs typeface="Cambria"/>
                <a:sym typeface="Cambria"/>
              </a:rPr>
              <a:t>Plasma Spectrometer</a:t>
            </a:r>
            <a:endParaRPr sz="200"/>
          </a:p>
        </p:txBody>
      </p:sp>
      <p:sp>
        <p:nvSpPr>
          <p:cNvPr id="151" name="Google Shape;151;p25"/>
          <p:cNvSpPr txBox="1"/>
          <p:nvPr/>
        </p:nvSpPr>
        <p:spPr>
          <a:xfrm>
            <a:off x="76800" y="2990500"/>
            <a:ext cx="2274000" cy="921000"/>
          </a:xfrm>
          <a:prstGeom prst="rect">
            <a:avLst/>
          </a:prstGeom>
          <a:noFill/>
          <a:ln>
            <a:noFill/>
          </a:ln>
        </p:spPr>
        <p:txBody>
          <a:bodyPr spcFirstLastPara="1" wrap="square" lIns="17450" tIns="8725" rIns="17450" bIns="8725" anchor="t" anchorCtr="0">
            <a:noAutofit/>
          </a:bodyPr>
          <a:lstStyle/>
          <a:p>
            <a:pPr marL="0" lvl="0" indent="0" algn="l" rtl="0">
              <a:lnSpc>
                <a:spcPct val="115000"/>
              </a:lnSpc>
              <a:spcBef>
                <a:spcPts val="0"/>
              </a:spcBef>
              <a:spcAft>
                <a:spcPts val="0"/>
              </a:spcAft>
              <a:buNone/>
            </a:pPr>
            <a:r>
              <a:rPr lang="en" sz="500">
                <a:solidFill>
                  <a:schemeClr val="dk1"/>
                </a:solidFill>
                <a:latin typeface="Calibri"/>
                <a:ea typeface="Calibri"/>
                <a:cs typeface="Calibri"/>
                <a:sym typeface="Calibri"/>
              </a:rPr>
              <a:t>• Geomagnetic storms are temporary disturbances of the Earth’s magnetosphere caused by a solar wind shock wave and/or cloud of magnetic field that interacts with the Earth’s magnetic field. </a:t>
            </a:r>
            <a:endParaRPr sz="5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500">
                <a:solidFill>
                  <a:schemeClr val="dk1"/>
                </a:solidFill>
                <a:latin typeface="Calibri"/>
                <a:ea typeface="Calibri"/>
                <a:cs typeface="Calibri"/>
                <a:sym typeface="Calibri"/>
              </a:rPr>
              <a:t>• These storms can have various implications that affect different technologies at Earth. </a:t>
            </a:r>
            <a:endParaRPr sz="5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500">
                <a:solidFill>
                  <a:schemeClr val="dk1"/>
                </a:solidFill>
                <a:latin typeface="Calibri"/>
                <a:ea typeface="Calibri"/>
                <a:cs typeface="Calibri"/>
                <a:sym typeface="Calibri"/>
              </a:rPr>
              <a:t>• These include: surface charging of spacecraft flying at high latitudes, blocking radio and satellite communications and inducing current in electricity lines, which could degrade power grid operations and lead to blowing a transformer. </a:t>
            </a:r>
            <a:endParaRPr sz="5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500">
                <a:solidFill>
                  <a:schemeClr val="dk1"/>
                </a:solidFill>
                <a:latin typeface="Calibri"/>
                <a:ea typeface="Calibri"/>
                <a:cs typeface="Calibri"/>
                <a:sym typeface="Calibri"/>
              </a:rPr>
              <a:t>• The more we can understand and predict these storms the earlier we can prepare our spacecraft and electrical grids to avoid being affected. </a:t>
            </a:r>
            <a:endParaRPr sz="500">
              <a:solidFill>
                <a:schemeClr val="dk1"/>
              </a:solidFill>
              <a:latin typeface="Cambria"/>
              <a:ea typeface="Cambria"/>
              <a:cs typeface="Cambria"/>
              <a:sym typeface="Cambria"/>
            </a:endParaRPr>
          </a:p>
          <a:p>
            <a:pPr marL="63500" marR="0" lvl="0" indent="-3810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63500" marR="0" lvl="0" indent="-3810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0" marR="0" lvl="0" indent="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0" marR="0" lvl="0" indent="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0" marR="0" lvl="0" indent="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63500" marR="0" lvl="0" indent="-3810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0" marR="0" lvl="0" indent="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63500" marR="0" lvl="0" indent="-3810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63500" marR="0" lvl="0" indent="-3810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63500" marR="0" lvl="0" indent="-3810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0" marR="0" lvl="0" indent="0" algn="l"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0" marR="0" lvl="0" indent="0" algn="just"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0" marR="0" lvl="0" indent="0" algn="l"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0" marR="0" lvl="0" indent="0" algn="l"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a:p>
            <a:pPr marL="0" marR="0" lvl="0" indent="0" algn="l" rtl="0">
              <a:lnSpc>
                <a:spcPct val="90000"/>
              </a:lnSpc>
              <a:spcBef>
                <a:spcPts val="0"/>
              </a:spcBef>
              <a:spcAft>
                <a:spcPts val="0"/>
              </a:spcAft>
              <a:buClr>
                <a:schemeClr val="dk1"/>
              </a:buClr>
              <a:buSzPts val="500"/>
              <a:buFont typeface="Arial"/>
              <a:buNone/>
            </a:pPr>
            <a:endParaRPr sz="500" b="0" u="none">
              <a:solidFill>
                <a:schemeClr val="dk1"/>
              </a:solidFill>
              <a:latin typeface="Cambria"/>
              <a:ea typeface="Cambria"/>
              <a:cs typeface="Cambria"/>
              <a:sym typeface="Cambria"/>
            </a:endParaRPr>
          </a:p>
        </p:txBody>
      </p:sp>
      <p:sp>
        <p:nvSpPr>
          <p:cNvPr id="152" name="Google Shape;152;p25"/>
          <p:cNvSpPr txBox="1"/>
          <p:nvPr/>
        </p:nvSpPr>
        <p:spPr>
          <a:xfrm>
            <a:off x="5658525" y="3961700"/>
            <a:ext cx="914400" cy="61800"/>
          </a:xfrm>
          <a:prstGeom prst="rect">
            <a:avLst/>
          </a:prstGeom>
          <a:noFill/>
          <a:ln>
            <a:noFill/>
          </a:ln>
        </p:spPr>
        <p:txBody>
          <a:bodyPr spcFirstLastPara="1" wrap="square" lIns="17450" tIns="8725" rIns="17450" bIns="8725" anchor="t" anchorCtr="0">
            <a:noAutofit/>
          </a:bodyPr>
          <a:lstStyle/>
          <a:p>
            <a:pPr marL="0" marR="0" lvl="0" indent="0" algn="ctr" rtl="0">
              <a:spcBef>
                <a:spcPts val="0"/>
              </a:spcBef>
              <a:spcAft>
                <a:spcPts val="0"/>
              </a:spcAft>
              <a:buNone/>
            </a:pPr>
            <a:r>
              <a:rPr lang="en" sz="400" u="sng">
                <a:solidFill>
                  <a:schemeClr val="dk1"/>
                </a:solidFill>
                <a:latin typeface="Cambria"/>
                <a:ea typeface="Cambria"/>
                <a:cs typeface="Cambria"/>
                <a:sym typeface="Cambria"/>
              </a:rPr>
              <a:t>SolidWorks CubeSat Subsystems Model</a:t>
            </a:r>
            <a:endParaRPr sz="200" u="sng"/>
          </a:p>
        </p:txBody>
      </p:sp>
      <p:sp>
        <p:nvSpPr>
          <p:cNvPr id="153" name="Google Shape;153;p25"/>
          <p:cNvSpPr txBox="1"/>
          <p:nvPr/>
        </p:nvSpPr>
        <p:spPr>
          <a:xfrm>
            <a:off x="5658525" y="4844400"/>
            <a:ext cx="914400" cy="61800"/>
          </a:xfrm>
          <a:prstGeom prst="rect">
            <a:avLst/>
          </a:prstGeom>
          <a:noFill/>
          <a:ln>
            <a:noFill/>
          </a:ln>
        </p:spPr>
        <p:txBody>
          <a:bodyPr spcFirstLastPara="1" wrap="square" lIns="17450" tIns="8725" rIns="17450" bIns="8725" anchor="t" anchorCtr="0">
            <a:noAutofit/>
          </a:bodyPr>
          <a:lstStyle/>
          <a:p>
            <a:pPr marL="0" marR="0" lvl="0" indent="0" algn="ctr" rtl="0">
              <a:spcBef>
                <a:spcPts val="0"/>
              </a:spcBef>
              <a:spcAft>
                <a:spcPts val="0"/>
              </a:spcAft>
              <a:buNone/>
            </a:pPr>
            <a:r>
              <a:rPr lang="en" sz="400" u="sng">
                <a:solidFill>
                  <a:schemeClr val="dk1"/>
                </a:solidFill>
                <a:latin typeface="Cambria"/>
                <a:ea typeface="Cambria"/>
                <a:cs typeface="Cambria"/>
                <a:sym typeface="Cambria"/>
              </a:rPr>
              <a:t>CubeSat SolidWorks Model</a:t>
            </a:r>
            <a:endParaRPr sz="200" u="sng"/>
          </a:p>
        </p:txBody>
      </p:sp>
      <p:sp>
        <p:nvSpPr>
          <p:cNvPr id="154" name="Google Shape;154;p25"/>
          <p:cNvSpPr txBox="1"/>
          <p:nvPr/>
        </p:nvSpPr>
        <p:spPr>
          <a:xfrm>
            <a:off x="8019572" y="2006850"/>
            <a:ext cx="524100" cy="74100"/>
          </a:xfrm>
          <a:prstGeom prst="rect">
            <a:avLst/>
          </a:prstGeom>
          <a:noFill/>
          <a:ln>
            <a:noFill/>
          </a:ln>
        </p:spPr>
        <p:txBody>
          <a:bodyPr spcFirstLastPara="1" wrap="square" lIns="17450" tIns="8725" rIns="17450" bIns="8725" anchor="t" anchorCtr="0">
            <a:noAutofit/>
          </a:bodyPr>
          <a:lstStyle/>
          <a:p>
            <a:pPr marL="0" marR="0" lvl="0" indent="0" algn="l" rtl="0">
              <a:spcBef>
                <a:spcPts val="0"/>
              </a:spcBef>
              <a:spcAft>
                <a:spcPts val="0"/>
              </a:spcAft>
              <a:buNone/>
            </a:pPr>
            <a:r>
              <a:rPr lang="en" sz="400" u="sng">
                <a:solidFill>
                  <a:srgbClr val="FFFFFF"/>
                </a:solidFill>
                <a:latin typeface="Cambria"/>
                <a:ea typeface="Cambria"/>
                <a:cs typeface="Cambria"/>
                <a:sym typeface="Cambria"/>
              </a:rPr>
              <a:t>Orbital Simulation</a:t>
            </a:r>
            <a:endParaRPr sz="400" u="sng">
              <a:solidFill>
                <a:srgbClr val="FFFFFF"/>
              </a:solidFill>
            </a:endParaRPr>
          </a:p>
        </p:txBody>
      </p:sp>
      <p:sp>
        <p:nvSpPr>
          <p:cNvPr id="155" name="Google Shape;155;p25"/>
          <p:cNvSpPr txBox="1"/>
          <p:nvPr/>
        </p:nvSpPr>
        <p:spPr>
          <a:xfrm>
            <a:off x="6811875" y="4329074"/>
            <a:ext cx="2274000" cy="128100"/>
          </a:xfrm>
          <a:prstGeom prst="rect">
            <a:avLst/>
          </a:prstGeom>
          <a:noFill/>
          <a:ln>
            <a:noFill/>
          </a:ln>
        </p:spPr>
        <p:txBody>
          <a:bodyPr spcFirstLastPara="1" wrap="square" lIns="17450" tIns="8725" rIns="17450" bIns="8725" anchor="t" anchorCtr="0">
            <a:noAutofit/>
          </a:bodyPr>
          <a:lstStyle/>
          <a:p>
            <a:pPr marL="0" marR="0" lvl="0" indent="0" algn="l" rtl="0">
              <a:lnSpc>
                <a:spcPct val="90000"/>
              </a:lnSpc>
              <a:spcBef>
                <a:spcPts val="0"/>
              </a:spcBef>
              <a:spcAft>
                <a:spcPts val="0"/>
              </a:spcAft>
              <a:buClr>
                <a:schemeClr val="dk1"/>
              </a:buClr>
              <a:buSzPts val="600"/>
              <a:buFont typeface="Arial"/>
              <a:buNone/>
            </a:pPr>
            <a:r>
              <a:rPr lang="en" sz="500">
                <a:solidFill>
                  <a:schemeClr val="dk1"/>
                </a:solidFill>
                <a:latin typeface="Calibri"/>
                <a:ea typeface="Calibri"/>
                <a:cs typeface="Calibri"/>
                <a:sym typeface="Calibri"/>
              </a:rPr>
              <a:t>Supported by Research Advisor: Dr. Amy Keesee</a:t>
            </a:r>
            <a:endParaRPr sz="500">
              <a:latin typeface="Calibri"/>
              <a:ea typeface="Calibri"/>
              <a:cs typeface="Calibri"/>
              <a:sym typeface="Calibri"/>
            </a:endParaRPr>
          </a:p>
          <a:p>
            <a:pPr marL="0" marR="0" lvl="0" indent="0" algn="l" rtl="0">
              <a:lnSpc>
                <a:spcPct val="90000"/>
              </a:lnSpc>
              <a:spcBef>
                <a:spcPts val="0"/>
              </a:spcBef>
              <a:spcAft>
                <a:spcPts val="0"/>
              </a:spcAft>
              <a:buClr>
                <a:schemeClr val="dk1"/>
              </a:buClr>
              <a:buSzPts val="600"/>
              <a:buFont typeface="Arial"/>
              <a:buNone/>
            </a:pPr>
            <a:endParaRPr sz="600" b="0" u="none">
              <a:solidFill>
                <a:schemeClr val="dk1"/>
              </a:solidFill>
              <a:latin typeface="Cambria"/>
              <a:ea typeface="Cambria"/>
              <a:cs typeface="Cambria"/>
              <a:sym typeface="Cambria"/>
            </a:endParaRPr>
          </a:p>
          <a:p>
            <a:pPr marL="0" marR="0" lvl="0" indent="0" algn="l" rtl="0">
              <a:lnSpc>
                <a:spcPct val="90000"/>
              </a:lnSpc>
              <a:spcBef>
                <a:spcPts val="700"/>
              </a:spcBef>
              <a:spcAft>
                <a:spcPts val="0"/>
              </a:spcAft>
              <a:buClr>
                <a:schemeClr val="dk1"/>
              </a:buClr>
              <a:buSzPts val="600"/>
              <a:buFont typeface="Arial"/>
              <a:buNone/>
            </a:pPr>
            <a:endParaRPr sz="600" b="0" u="none">
              <a:solidFill>
                <a:schemeClr val="dk1"/>
              </a:solidFill>
              <a:latin typeface="Cambria"/>
              <a:ea typeface="Cambria"/>
              <a:cs typeface="Cambria"/>
              <a:sym typeface="Cambria"/>
            </a:endParaRPr>
          </a:p>
        </p:txBody>
      </p:sp>
      <p:pic>
        <p:nvPicPr>
          <p:cNvPr id="156" name="Google Shape;156;p25"/>
          <p:cNvPicPr preferRelativeResize="0"/>
          <p:nvPr/>
        </p:nvPicPr>
        <p:blipFill rotWithShape="1">
          <a:blip r:embed="rId12">
            <a:alphaModFix/>
          </a:blip>
          <a:srcRect/>
          <a:stretch/>
        </p:blipFill>
        <p:spPr>
          <a:xfrm>
            <a:off x="1077526" y="182656"/>
            <a:ext cx="331880" cy="399642"/>
          </a:xfrm>
          <a:prstGeom prst="rect">
            <a:avLst/>
          </a:prstGeom>
          <a:noFill/>
          <a:ln>
            <a:noFill/>
          </a:ln>
        </p:spPr>
      </p:pic>
      <p:sp>
        <p:nvSpPr>
          <p:cNvPr id="157" name="Google Shape;157;p25"/>
          <p:cNvSpPr/>
          <p:nvPr/>
        </p:nvSpPr>
        <p:spPr>
          <a:xfrm>
            <a:off x="7577375" y="126575"/>
            <a:ext cx="680400" cy="5643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14975" tIns="7475" rIns="14975" bIns="74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8" name="Google Shape;158;p25" descr="A close up of a logo&#10;&#10;Description automatically generated"/>
          <p:cNvPicPr preferRelativeResize="0"/>
          <p:nvPr/>
        </p:nvPicPr>
        <p:blipFill rotWithShape="1">
          <a:blip r:embed="rId13">
            <a:alphaModFix/>
          </a:blip>
          <a:srcRect/>
          <a:stretch/>
        </p:blipFill>
        <p:spPr>
          <a:xfrm>
            <a:off x="7548600" y="106175"/>
            <a:ext cx="737950" cy="616800"/>
          </a:xfrm>
          <a:prstGeom prst="rect">
            <a:avLst/>
          </a:prstGeom>
          <a:noFill/>
          <a:ln>
            <a:noFill/>
          </a:ln>
        </p:spPr>
      </p:pic>
      <p:sp>
        <p:nvSpPr>
          <p:cNvPr id="159" name="Google Shape;159;p25"/>
          <p:cNvSpPr txBox="1"/>
          <p:nvPr/>
        </p:nvSpPr>
        <p:spPr>
          <a:xfrm>
            <a:off x="1750775" y="4107825"/>
            <a:ext cx="382800" cy="1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
                <a:latin typeface="Calibri"/>
                <a:ea typeface="Calibri"/>
                <a:cs typeface="Calibri"/>
                <a:sym typeface="Calibri"/>
              </a:rPr>
              <a:t>Collimator</a:t>
            </a:r>
            <a:endParaRPr sz="300">
              <a:latin typeface="Calibri"/>
              <a:ea typeface="Calibri"/>
              <a:cs typeface="Calibri"/>
              <a:sym typeface="Calibri"/>
            </a:endParaRPr>
          </a:p>
        </p:txBody>
      </p:sp>
      <p:sp>
        <p:nvSpPr>
          <p:cNvPr id="160" name="Google Shape;160;p25"/>
          <p:cNvSpPr txBox="1"/>
          <p:nvPr/>
        </p:nvSpPr>
        <p:spPr>
          <a:xfrm>
            <a:off x="1960372" y="4126890"/>
            <a:ext cx="4641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
                <a:latin typeface="Calibri"/>
                <a:ea typeface="Calibri"/>
                <a:cs typeface="Calibri"/>
                <a:sym typeface="Calibri"/>
              </a:rPr>
              <a:t>Energy Analyzer</a:t>
            </a:r>
            <a:endParaRPr sz="300">
              <a:latin typeface="Calibri"/>
              <a:ea typeface="Calibri"/>
              <a:cs typeface="Calibri"/>
              <a:sym typeface="Calibri"/>
            </a:endParaRPr>
          </a:p>
        </p:txBody>
      </p:sp>
      <p:sp>
        <p:nvSpPr>
          <p:cNvPr id="161" name="Google Shape;161;p25"/>
          <p:cNvSpPr txBox="1"/>
          <p:nvPr/>
        </p:nvSpPr>
        <p:spPr>
          <a:xfrm>
            <a:off x="2211076" y="4158872"/>
            <a:ext cx="403500" cy="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
                <a:latin typeface="Calibri"/>
                <a:ea typeface="Calibri"/>
                <a:cs typeface="Calibri"/>
                <a:sym typeface="Calibri"/>
              </a:rPr>
              <a:t>Solid State Detector</a:t>
            </a:r>
            <a:endParaRPr sz="300">
              <a:latin typeface="Calibri"/>
              <a:ea typeface="Calibri"/>
              <a:cs typeface="Calibri"/>
              <a:sym typeface="Calibri"/>
            </a:endParaRPr>
          </a:p>
        </p:txBody>
      </p:sp>
      <p:sp>
        <p:nvSpPr>
          <p:cNvPr id="162" name="Google Shape;162;p25"/>
          <p:cNvSpPr/>
          <p:nvPr/>
        </p:nvSpPr>
        <p:spPr>
          <a:xfrm rot="5400000">
            <a:off x="1875331" y="4368555"/>
            <a:ext cx="128100" cy="42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p:nvPr/>
        </p:nvSpPr>
        <p:spPr>
          <a:xfrm rot="5400000">
            <a:off x="2089214" y="4368564"/>
            <a:ext cx="128100" cy="42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5"/>
          <p:cNvSpPr/>
          <p:nvPr/>
        </p:nvSpPr>
        <p:spPr>
          <a:xfrm rot="5400000">
            <a:off x="2272570" y="4462410"/>
            <a:ext cx="128100" cy="42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5"/>
          <p:cNvSpPr txBox="1"/>
          <p:nvPr/>
        </p:nvSpPr>
        <p:spPr>
          <a:xfrm>
            <a:off x="2484075" y="1125424"/>
            <a:ext cx="1383600" cy="40180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b="1" dirty="0">
                <a:solidFill>
                  <a:schemeClr val="dk1"/>
                </a:solidFill>
                <a:latin typeface="Calibri"/>
                <a:ea typeface="Calibri"/>
                <a:cs typeface="Calibri"/>
                <a:sym typeface="Calibri"/>
              </a:rPr>
              <a:t>Payload:</a:t>
            </a:r>
            <a:endParaRPr sz="500" b="1" dirty="0">
              <a:solidFill>
                <a:schemeClr val="dk1"/>
              </a:solidFill>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Spectrometer: Low-Voltage, </a:t>
            </a:r>
            <a:r>
              <a:rPr lang="en" sz="500" dirty="0">
                <a:solidFill>
                  <a:srgbClr val="FFFFFF"/>
                </a:solidFill>
                <a:latin typeface="Calibri"/>
                <a:ea typeface="Calibri"/>
                <a:cs typeface="Calibri"/>
                <a:sym typeface="Calibri"/>
              </a:rPr>
              <a:t>##</a:t>
            </a:r>
            <a:r>
              <a:rPr lang="en" sz="500" dirty="0">
                <a:solidFill>
                  <a:schemeClr val="dk1"/>
                </a:solidFill>
                <a:latin typeface="Calibri"/>
                <a:ea typeface="Calibri"/>
                <a:cs typeface="Calibri"/>
                <a:sym typeface="Calibri"/>
              </a:rPr>
              <a:t>Ultra-Compact Plasma Spectrometer</a:t>
            </a:r>
            <a:endParaRPr sz="500" b="1" dirty="0">
              <a:solidFill>
                <a:schemeClr val="dk1"/>
              </a:solidFill>
              <a:latin typeface="Calibri"/>
              <a:ea typeface="Calibri"/>
              <a:cs typeface="Calibri"/>
              <a:sym typeface="Calibri"/>
            </a:endParaRPr>
          </a:p>
          <a:p>
            <a:pPr marL="0" lvl="0" indent="0" algn="l" rtl="0">
              <a:spcBef>
                <a:spcPts val="0"/>
              </a:spcBef>
              <a:spcAft>
                <a:spcPts val="0"/>
              </a:spcAft>
              <a:buNone/>
            </a:pP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b="1" dirty="0">
                <a:solidFill>
                  <a:schemeClr val="dk1"/>
                </a:solidFill>
                <a:latin typeface="Calibri"/>
                <a:ea typeface="Calibri"/>
                <a:cs typeface="Calibri"/>
                <a:sym typeface="Calibri"/>
              </a:rPr>
              <a:t>Communications:</a:t>
            </a:r>
            <a:endParaRPr sz="500" b="1" dirty="0">
              <a:solidFill>
                <a:schemeClr val="dk1"/>
              </a:solidFill>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a:t>
            </a:r>
            <a:r>
              <a:rPr lang="en" sz="500" dirty="0">
                <a:latin typeface="Calibri"/>
                <a:ea typeface="Calibri"/>
                <a:cs typeface="Calibri"/>
                <a:sym typeface="Calibri"/>
              </a:rPr>
              <a:t>Antenna: ISIS Deployable Antenna System</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Greater than 10 MHz usable bandwidth</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Max RF power: 2W</a:t>
            </a:r>
            <a:endParaRPr sz="500" dirty="0">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a:t>
            </a:r>
            <a:r>
              <a:rPr lang="en" sz="500" dirty="0">
                <a:latin typeface="Calibri"/>
                <a:ea typeface="Calibri"/>
                <a:cs typeface="Calibri"/>
                <a:sym typeface="Calibri"/>
              </a:rPr>
              <a:t>Transceiver: ISIS UHF Downlink/VHF </a:t>
            </a:r>
            <a:r>
              <a:rPr lang="en" sz="500" dirty="0">
                <a:solidFill>
                  <a:schemeClr val="dk1"/>
                </a:solidFill>
                <a:latin typeface="Calibri"/>
                <a:ea typeface="Calibri"/>
                <a:cs typeface="Calibri"/>
                <a:sym typeface="Calibri"/>
              </a:rPr>
              <a:t> </a:t>
            </a:r>
            <a:r>
              <a:rPr lang="en" sz="500" dirty="0">
                <a:solidFill>
                  <a:srgbClr val="FFFFFF"/>
                </a:solidFill>
                <a:latin typeface="Calibri"/>
                <a:ea typeface="Calibri"/>
                <a:cs typeface="Calibri"/>
                <a:sym typeface="Calibri"/>
              </a:rPr>
              <a:t>##</a:t>
            </a:r>
            <a:r>
              <a:rPr lang="en" sz="500" dirty="0">
                <a:latin typeface="Calibri"/>
                <a:ea typeface="Calibri"/>
                <a:cs typeface="Calibri"/>
                <a:sym typeface="Calibri"/>
              </a:rPr>
              <a:t>Uplink Full Duplex Transceiver</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- 4W power consumption</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Transmitter:</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a:t>
            </a:r>
            <a:r>
              <a:rPr lang="en" sz="500" dirty="0">
                <a:solidFill>
                  <a:schemeClr val="dk1"/>
                </a:solidFill>
                <a:latin typeface="Calibri"/>
                <a:ea typeface="Calibri"/>
                <a:cs typeface="Calibri"/>
                <a:sym typeface="Calibri"/>
              </a:rPr>
              <a:t>• </a:t>
            </a:r>
            <a:r>
              <a:rPr lang="en" sz="500" dirty="0">
                <a:latin typeface="Calibri"/>
                <a:ea typeface="Calibri"/>
                <a:cs typeface="Calibri"/>
                <a:sym typeface="Calibri"/>
              </a:rPr>
              <a:t> Frequency range: 435-438 MHz </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a:t>
            </a:r>
            <a:r>
              <a:rPr lang="en" sz="500" dirty="0">
                <a:solidFill>
                  <a:schemeClr val="dk1"/>
                </a:solidFill>
                <a:latin typeface="Calibri"/>
                <a:ea typeface="Calibri"/>
                <a:cs typeface="Calibri"/>
                <a:sym typeface="Calibri"/>
              </a:rPr>
              <a:t>• </a:t>
            </a:r>
            <a:r>
              <a:rPr lang="en" sz="500" dirty="0">
                <a:latin typeface="Calibri"/>
                <a:ea typeface="Calibri"/>
                <a:cs typeface="Calibri"/>
                <a:sym typeface="Calibri"/>
              </a:rPr>
              <a:t>Data rate selectable: 1200-9600 bps</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Receiver:</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a:t>
            </a:r>
            <a:r>
              <a:rPr lang="en" sz="500" dirty="0">
                <a:solidFill>
                  <a:schemeClr val="dk1"/>
                </a:solidFill>
                <a:latin typeface="Calibri"/>
                <a:ea typeface="Calibri"/>
                <a:cs typeface="Calibri"/>
                <a:sym typeface="Calibri"/>
              </a:rPr>
              <a:t>• </a:t>
            </a:r>
            <a:r>
              <a:rPr lang="en" sz="500" dirty="0">
                <a:latin typeface="Calibri"/>
                <a:ea typeface="Calibri"/>
                <a:cs typeface="Calibri"/>
                <a:sym typeface="Calibri"/>
              </a:rPr>
              <a:t>Frequency range: 145.8-146 MHz</a:t>
            </a:r>
            <a:endParaRPr sz="500" dirty="0">
              <a:latin typeface="Calibri"/>
              <a:ea typeface="Calibri"/>
              <a:cs typeface="Calibri"/>
              <a:sym typeface="Calibri"/>
            </a:endParaRPr>
          </a:p>
          <a:p>
            <a:pPr marL="0" lvl="0" indent="0" algn="l" rtl="0">
              <a:spcBef>
                <a:spcPts val="0"/>
              </a:spcBef>
              <a:spcAft>
                <a:spcPts val="0"/>
              </a:spcAft>
              <a:buNone/>
            </a:pPr>
            <a:r>
              <a:rPr lang="en-US" sz="500" dirty="0">
                <a:latin typeface="Calibri"/>
                <a:ea typeface="Calibri"/>
                <a:cs typeface="Calibri"/>
                <a:sym typeface="Calibri"/>
              </a:rPr>
              <a:t>          </a:t>
            </a:r>
            <a:r>
              <a:rPr lang="en-US" sz="500" dirty="0">
                <a:solidFill>
                  <a:schemeClr val="dk1"/>
                </a:solidFill>
                <a:latin typeface="Calibri"/>
                <a:ea typeface="Calibri"/>
                <a:cs typeface="Calibri"/>
                <a:sym typeface="Calibri"/>
              </a:rPr>
              <a:t>• </a:t>
            </a:r>
            <a:r>
              <a:rPr lang="en-US" sz="500" dirty="0">
                <a:latin typeface="Calibri"/>
                <a:ea typeface="Calibri"/>
                <a:cs typeface="Calibri"/>
                <a:sym typeface="Calibri"/>
              </a:rPr>
              <a:t>Data rate: 9600 bps</a:t>
            </a:r>
          </a:p>
          <a:p>
            <a:pPr lvl="0"/>
            <a:r>
              <a:rPr lang="en-US" sz="500" dirty="0">
                <a:solidFill>
                  <a:schemeClr val="dk1"/>
                </a:solidFill>
                <a:latin typeface="Calibri"/>
                <a:ea typeface="Calibri"/>
                <a:cs typeface="Calibri"/>
                <a:sym typeface="Calibri"/>
              </a:rPr>
              <a:t>• GPS: GPS Receiver</a:t>
            </a:r>
            <a:endParaRPr sz="500" dirty="0">
              <a:latin typeface="Calibri"/>
              <a:ea typeface="Calibri"/>
              <a:cs typeface="Calibri"/>
              <a:sym typeface="Calibri"/>
            </a:endParaRPr>
          </a:p>
          <a:p>
            <a:pPr marL="0" lvl="0" indent="0" algn="l" rtl="0">
              <a:spcBef>
                <a:spcPts val="0"/>
              </a:spcBef>
              <a:spcAft>
                <a:spcPts val="0"/>
              </a:spcAft>
              <a:buNone/>
            </a:pPr>
            <a:endParaRPr lang="en" sz="500" b="1" dirty="0">
              <a:latin typeface="Calibri"/>
              <a:ea typeface="Calibri"/>
              <a:cs typeface="Calibri"/>
              <a:sym typeface="Calibri"/>
            </a:endParaRPr>
          </a:p>
          <a:p>
            <a:pPr marL="0" lvl="0" indent="0" algn="l" rtl="0">
              <a:spcBef>
                <a:spcPts val="0"/>
              </a:spcBef>
              <a:spcAft>
                <a:spcPts val="0"/>
              </a:spcAft>
              <a:buNone/>
            </a:pPr>
            <a:r>
              <a:rPr lang="en" sz="500" b="1" dirty="0">
                <a:latin typeface="Calibri"/>
                <a:ea typeface="Calibri"/>
                <a:cs typeface="Calibri"/>
                <a:sym typeface="Calibri"/>
              </a:rPr>
              <a:t>Command &amp; Data Handling:</a:t>
            </a:r>
            <a:endParaRPr sz="500" dirty="0">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OBC: ISIS On Board Computer</a:t>
            </a:r>
            <a:endParaRPr sz="500" dirty="0">
              <a:solidFill>
                <a:schemeClr val="dk1"/>
              </a:solidFill>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 Processor speed of 400 MHz</a:t>
            </a:r>
            <a:endParaRPr sz="500" dirty="0">
              <a:solidFill>
                <a:schemeClr val="dk1"/>
              </a:solidFill>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- 512 kB FRAM</a:t>
            </a:r>
            <a:endParaRPr sz="500" dirty="0">
              <a:solidFill>
                <a:schemeClr val="dk1"/>
              </a:solidFill>
              <a:latin typeface="Calibri"/>
              <a:ea typeface="Calibri"/>
              <a:cs typeface="Calibri"/>
              <a:sym typeface="Calibri"/>
            </a:endParaRPr>
          </a:p>
          <a:p>
            <a:pPr marL="0" lvl="0" indent="0" algn="l" rtl="0">
              <a:spcBef>
                <a:spcPts val="0"/>
              </a:spcBef>
              <a:spcAft>
                <a:spcPts val="0"/>
              </a:spcAft>
              <a:buNone/>
            </a:pPr>
            <a:endParaRPr sz="500" dirty="0">
              <a:latin typeface="Calibri"/>
              <a:ea typeface="Calibri"/>
              <a:cs typeface="Calibri"/>
              <a:sym typeface="Calibri"/>
            </a:endParaRPr>
          </a:p>
          <a:p>
            <a:pPr marL="0" lvl="0" indent="0" algn="l" rtl="0">
              <a:spcBef>
                <a:spcPts val="0"/>
              </a:spcBef>
              <a:spcAft>
                <a:spcPts val="0"/>
              </a:spcAft>
              <a:buNone/>
            </a:pPr>
            <a:r>
              <a:rPr lang="en" sz="500" b="1" dirty="0">
                <a:latin typeface="Calibri"/>
                <a:ea typeface="Calibri"/>
                <a:cs typeface="Calibri"/>
                <a:sym typeface="Calibri"/>
              </a:rPr>
              <a:t>Attitude Control:</a:t>
            </a:r>
            <a:endParaRPr sz="500" dirty="0">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ADCS: KU Leuven ADCS</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dirty="0">
                <a:solidFill>
                  <a:schemeClr val="dk1"/>
                </a:solidFill>
                <a:latin typeface="Calibri"/>
                <a:ea typeface="Calibri"/>
                <a:cs typeface="Calibri"/>
                <a:sym typeface="Calibri"/>
              </a:rPr>
              <a:t>     - Star tracker</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dirty="0">
                <a:solidFill>
                  <a:schemeClr val="dk1"/>
                </a:solidFill>
                <a:latin typeface="Calibri"/>
                <a:ea typeface="Calibri"/>
                <a:cs typeface="Calibri"/>
                <a:sym typeface="Calibri"/>
              </a:rPr>
              <a:t>     - 3 reaction wheels</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dirty="0">
                <a:solidFill>
                  <a:schemeClr val="dk1"/>
                </a:solidFill>
                <a:latin typeface="Calibri"/>
                <a:ea typeface="Calibri"/>
                <a:cs typeface="Calibri"/>
                <a:sym typeface="Calibri"/>
              </a:rPr>
              <a:t>     - 3 magnetorquers</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dirty="0">
                <a:solidFill>
                  <a:schemeClr val="dk1"/>
                </a:solidFill>
                <a:latin typeface="Calibri"/>
                <a:ea typeface="Calibri"/>
                <a:cs typeface="Calibri"/>
                <a:sym typeface="Calibri"/>
              </a:rPr>
              <a:t>     - 3 gyroscopes</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dirty="0">
                <a:solidFill>
                  <a:schemeClr val="dk1"/>
                </a:solidFill>
                <a:latin typeface="Calibri"/>
                <a:ea typeface="Calibri"/>
                <a:cs typeface="Calibri"/>
                <a:sym typeface="Calibri"/>
              </a:rPr>
              <a:t>     - 3 magnetometers (external)</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dirty="0">
                <a:solidFill>
                  <a:schemeClr val="dk1"/>
                </a:solidFill>
                <a:latin typeface="Calibri"/>
                <a:ea typeface="Calibri"/>
                <a:cs typeface="Calibri"/>
                <a:sym typeface="Calibri"/>
              </a:rPr>
              <a:t>     - 6 photodiodes (from solar panels)</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500" dirty="0">
                <a:solidFill>
                  <a:schemeClr val="dk1"/>
                </a:solidFill>
                <a:latin typeface="Calibri"/>
                <a:ea typeface="Calibri"/>
                <a:cs typeface="Calibri"/>
                <a:sym typeface="Calibri"/>
              </a:rPr>
              <a:t>     - Pointing accuracy &lt;0.1 deg</a:t>
            </a:r>
            <a:endParaRPr sz="500" dirty="0">
              <a:latin typeface="Calibri"/>
              <a:ea typeface="Calibri"/>
              <a:cs typeface="Calibri"/>
              <a:sym typeface="Calibri"/>
            </a:endParaRPr>
          </a:p>
          <a:p>
            <a:pPr marL="0" lvl="0" indent="0" algn="l" rtl="0">
              <a:spcBef>
                <a:spcPts val="0"/>
              </a:spcBef>
              <a:spcAft>
                <a:spcPts val="0"/>
              </a:spcAft>
              <a:buNone/>
            </a:pPr>
            <a:endParaRPr sz="500" dirty="0">
              <a:latin typeface="Calibri"/>
              <a:ea typeface="Calibri"/>
              <a:cs typeface="Calibri"/>
              <a:sym typeface="Calibri"/>
            </a:endParaRPr>
          </a:p>
          <a:p>
            <a:pPr marL="0" lvl="0" indent="0" algn="l" rtl="0">
              <a:spcBef>
                <a:spcPts val="0"/>
              </a:spcBef>
              <a:spcAft>
                <a:spcPts val="0"/>
              </a:spcAft>
              <a:buNone/>
            </a:pPr>
            <a:r>
              <a:rPr lang="en" sz="500" b="1" dirty="0">
                <a:latin typeface="Calibri"/>
                <a:ea typeface="Calibri"/>
                <a:cs typeface="Calibri"/>
                <a:sym typeface="Calibri"/>
              </a:rPr>
              <a:t>Power Systems:</a:t>
            </a:r>
            <a:endParaRPr sz="500" b="1" dirty="0">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a:t>
            </a:r>
            <a:r>
              <a:rPr lang="en" sz="500" dirty="0">
                <a:latin typeface="Calibri"/>
                <a:ea typeface="Calibri"/>
                <a:cs typeface="Calibri"/>
                <a:sym typeface="Calibri"/>
              </a:rPr>
              <a:t>Battery:</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ISIS </a:t>
            </a:r>
            <a:r>
              <a:rPr lang="en" sz="500" dirty="0" err="1">
                <a:latin typeface="Calibri"/>
                <a:ea typeface="Calibri"/>
                <a:cs typeface="Calibri"/>
                <a:sym typeface="Calibri"/>
              </a:rPr>
              <a:t>iEPS</a:t>
            </a:r>
            <a:r>
              <a:rPr lang="en" sz="500" dirty="0">
                <a:latin typeface="Calibri"/>
                <a:ea typeface="Calibri"/>
                <a:cs typeface="Calibri"/>
                <a:sym typeface="Calibri"/>
              </a:rPr>
              <a:t> Electrical Power System</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- 3.3 &amp; 5V regulated buses</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Power Delivered: 20W @ 5V over 4 </a:t>
            </a:r>
            <a:r>
              <a:rPr lang="en" sz="500" dirty="0">
                <a:solidFill>
                  <a:srgbClr val="FFFFFF"/>
                </a:solidFill>
                <a:latin typeface="Calibri"/>
                <a:ea typeface="Calibri"/>
                <a:cs typeface="Calibri"/>
                <a:sym typeface="Calibri"/>
              </a:rPr>
              <a:t>###</a:t>
            </a:r>
            <a:r>
              <a:rPr lang="en" sz="500" dirty="0">
                <a:latin typeface="Calibri"/>
                <a:ea typeface="Calibri"/>
                <a:cs typeface="Calibri"/>
                <a:sym typeface="Calibri"/>
              </a:rPr>
              <a:t>channels</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Energy storage: 22.5 </a:t>
            </a:r>
            <a:r>
              <a:rPr lang="en" sz="500" dirty="0" err="1">
                <a:latin typeface="Calibri"/>
                <a:ea typeface="Calibri"/>
                <a:cs typeface="Calibri"/>
                <a:sym typeface="Calibri"/>
              </a:rPr>
              <a:t>Wh</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a:t>
            </a:r>
            <a:r>
              <a:rPr lang="en" sz="500" dirty="0" err="1">
                <a:latin typeface="Calibri"/>
                <a:ea typeface="Calibri"/>
                <a:cs typeface="Calibri"/>
                <a:sym typeface="Calibri"/>
              </a:rPr>
              <a:t>iEPS</a:t>
            </a:r>
            <a:r>
              <a:rPr lang="en" sz="500" dirty="0">
                <a:latin typeface="Calibri"/>
                <a:ea typeface="Calibri"/>
                <a:cs typeface="Calibri"/>
                <a:sym typeface="Calibri"/>
              </a:rPr>
              <a:t> board w/ modular 4-Li-ion cell </a:t>
            </a:r>
            <a:r>
              <a:rPr lang="en" sz="500" dirty="0">
                <a:solidFill>
                  <a:srgbClr val="FFFFFF"/>
                </a:solidFill>
                <a:latin typeface="Calibri"/>
                <a:ea typeface="Calibri"/>
                <a:cs typeface="Calibri"/>
                <a:sym typeface="Calibri"/>
              </a:rPr>
              <a:t>###</a:t>
            </a:r>
            <a:r>
              <a:rPr lang="en" sz="500" dirty="0">
                <a:latin typeface="Calibri"/>
                <a:ea typeface="Calibri"/>
                <a:cs typeface="Calibri"/>
                <a:sym typeface="Calibri"/>
              </a:rPr>
              <a:t>battery pack and daughterboard</a:t>
            </a:r>
            <a:endParaRPr sz="500" dirty="0">
              <a:latin typeface="Calibri"/>
              <a:ea typeface="Calibri"/>
              <a:cs typeface="Calibri"/>
              <a:sym typeface="Calibri"/>
            </a:endParaRPr>
          </a:p>
          <a:p>
            <a:pPr marL="0" lvl="0" indent="0" algn="l" rtl="0">
              <a:spcBef>
                <a:spcPts val="0"/>
              </a:spcBef>
              <a:spcAft>
                <a:spcPts val="0"/>
              </a:spcAft>
              <a:buNone/>
            </a:pPr>
            <a:r>
              <a:rPr lang="en" sz="500" dirty="0">
                <a:solidFill>
                  <a:schemeClr val="dk1"/>
                </a:solidFill>
                <a:latin typeface="Calibri"/>
                <a:ea typeface="Calibri"/>
                <a:cs typeface="Calibri"/>
                <a:sym typeface="Calibri"/>
              </a:rPr>
              <a:t>• </a:t>
            </a:r>
            <a:r>
              <a:rPr lang="en" sz="500" dirty="0">
                <a:latin typeface="Calibri"/>
                <a:ea typeface="Calibri"/>
                <a:cs typeface="Calibri"/>
                <a:sym typeface="Calibri"/>
              </a:rPr>
              <a:t>Solar Panels:</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ISIS CubeSat Solar Panels</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Sun sensors</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Temperature sensors</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Deployable to increase surface area in </a:t>
            </a:r>
            <a:r>
              <a:rPr lang="en" sz="500" dirty="0">
                <a:solidFill>
                  <a:srgbClr val="FFFFFF"/>
                </a:solidFill>
                <a:latin typeface="Calibri"/>
                <a:ea typeface="Calibri"/>
                <a:cs typeface="Calibri"/>
                <a:sym typeface="Calibri"/>
              </a:rPr>
              <a:t>###</a:t>
            </a:r>
            <a:r>
              <a:rPr lang="en" sz="500" dirty="0">
                <a:latin typeface="Calibri"/>
                <a:ea typeface="Calibri"/>
                <a:cs typeface="Calibri"/>
                <a:sym typeface="Calibri"/>
              </a:rPr>
              <a:t>sunlight</a:t>
            </a:r>
            <a:endParaRPr sz="500" dirty="0">
              <a:latin typeface="Calibri"/>
              <a:ea typeface="Calibri"/>
              <a:cs typeface="Calibri"/>
              <a:sym typeface="Calibri"/>
            </a:endParaRPr>
          </a:p>
          <a:p>
            <a:pPr marL="0" lvl="0" indent="0" algn="l" rtl="0">
              <a:spcBef>
                <a:spcPts val="0"/>
              </a:spcBef>
              <a:spcAft>
                <a:spcPts val="0"/>
              </a:spcAft>
              <a:buNone/>
            </a:pPr>
            <a:r>
              <a:rPr lang="en" sz="500" dirty="0">
                <a:latin typeface="Calibri"/>
                <a:ea typeface="Calibri"/>
                <a:cs typeface="Calibri"/>
                <a:sym typeface="Calibri"/>
              </a:rPr>
              <a:t>     - Collects 6.9W for 3U and 2.3W for 1U</a:t>
            </a:r>
            <a:endParaRPr sz="500" dirty="0">
              <a:latin typeface="Calibri"/>
              <a:ea typeface="Calibri"/>
              <a:cs typeface="Calibri"/>
              <a:sym typeface="Calibri"/>
            </a:endParaRPr>
          </a:p>
        </p:txBody>
      </p:sp>
      <p:sp>
        <p:nvSpPr>
          <p:cNvPr id="166" name="Google Shape;166;p25"/>
          <p:cNvSpPr/>
          <p:nvPr/>
        </p:nvSpPr>
        <p:spPr>
          <a:xfrm>
            <a:off x="2557475" y="1209675"/>
            <a:ext cx="1109100" cy="2430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2554775" y="1519000"/>
            <a:ext cx="1245600" cy="10897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2554775" y="2650850"/>
            <a:ext cx="936000" cy="3180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a:off x="2554675" y="3035225"/>
            <a:ext cx="1086900" cy="7203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a:off x="2554675" y="3797675"/>
            <a:ext cx="1194000" cy="1249200"/>
          </a:xfrm>
          <a:prstGeom prst="rect">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171;p25"/>
          <p:cNvCxnSpPr>
            <a:stCxn id="172" idx="1"/>
          </p:cNvCxnSpPr>
          <p:nvPr/>
        </p:nvCxnSpPr>
        <p:spPr>
          <a:xfrm rot="10800000" flipH="1">
            <a:off x="3885350" y="1414475"/>
            <a:ext cx="791400" cy="273900"/>
          </a:xfrm>
          <a:prstGeom prst="straightConnector1">
            <a:avLst/>
          </a:prstGeom>
          <a:noFill/>
          <a:ln w="9525" cap="flat" cmpd="sng">
            <a:solidFill>
              <a:srgbClr val="B7B7B7"/>
            </a:solidFill>
            <a:prstDash val="dash"/>
            <a:round/>
            <a:headEnd type="none" w="med" len="med"/>
            <a:tailEnd type="none" w="med" len="med"/>
          </a:ln>
        </p:spPr>
      </p:cxnSp>
      <p:cxnSp>
        <p:nvCxnSpPr>
          <p:cNvPr id="173" name="Google Shape;173;p25"/>
          <p:cNvCxnSpPr>
            <a:stCxn id="174" idx="1"/>
          </p:cNvCxnSpPr>
          <p:nvPr/>
        </p:nvCxnSpPr>
        <p:spPr>
          <a:xfrm>
            <a:off x="3885350" y="2180075"/>
            <a:ext cx="391500" cy="177300"/>
          </a:xfrm>
          <a:prstGeom prst="straightConnector1">
            <a:avLst/>
          </a:prstGeom>
          <a:noFill/>
          <a:ln w="9525" cap="flat" cmpd="sng">
            <a:solidFill>
              <a:srgbClr val="B7B7B7"/>
            </a:solidFill>
            <a:prstDash val="dash"/>
            <a:round/>
            <a:headEnd type="none" w="med" len="med"/>
            <a:tailEnd type="none" w="med" len="med"/>
          </a:ln>
        </p:spPr>
      </p:cxnSp>
      <p:sp>
        <p:nvSpPr>
          <p:cNvPr id="172" name="Google Shape;172;p25"/>
          <p:cNvSpPr/>
          <p:nvPr/>
        </p:nvSpPr>
        <p:spPr>
          <a:xfrm>
            <a:off x="3843350" y="1566875"/>
            <a:ext cx="42000" cy="243000"/>
          </a:xfrm>
          <a:prstGeom prst="rightBrace">
            <a:avLst>
              <a:gd name="adj1" fmla="val 50000"/>
              <a:gd name="adj2" fmla="val 5000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a:off x="3843350" y="1871675"/>
            <a:ext cx="42000" cy="616800"/>
          </a:xfrm>
          <a:prstGeom prst="rightBrace">
            <a:avLst>
              <a:gd name="adj1" fmla="val 50000"/>
              <a:gd name="adj2" fmla="val 5000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3706663" y="1200713"/>
            <a:ext cx="42000" cy="243000"/>
          </a:xfrm>
          <a:prstGeom prst="rightBrace">
            <a:avLst>
              <a:gd name="adj1" fmla="val 50000"/>
              <a:gd name="adj2" fmla="val 5000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5"/>
          <p:cNvCxnSpPr>
            <a:stCxn id="175" idx="1"/>
          </p:cNvCxnSpPr>
          <p:nvPr/>
        </p:nvCxnSpPr>
        <p:spPr>
          <a:xfrm>
            <a:off x="3748663" y="1322213"/>
            <a:ext cx="899400" cy="297000"/>
          </a:xfrm>
          <a:prstGeom prst="straightConnector1">
            <a:avLst/>
          </a:prstGeom>
          <a:noFill/>
          <a:ln w="9525" cap="flat" cmpd="sng">
            <a:solidFill>
              <a:srgbClr val="B7B7B7"/>
            </a:solidFill>
            <a:prstDash val="dash"/>
            <a:round/>
            <a:headEnd type="none" w="med" len="med"/>
            <a:tailEnd type="none" w="med" len="med"/>
          </a:ln>
        </p:spPr>
      </p:cxnSp>
      <p:sp>
        <p:nvSpPr>
          <p:cNvPr id="177" name="Google Shape;177;p25"/>
          <p:cNvSpPr/>
          <p:nvPr/>
        </p:nvSpPr>
        <p:spPr>
          <a:xfrm>
            <a:off x="3530438" y="2693093"/>
            <a:ext cx="42000" cy="243000"/>
          </a:xfrm>
          <a:prstGeom prst="rightBrace">
            <a:avLst>
              <a:gd name="adj1" fmla="val 50000"/>
              <a:gd name="adj2" fmla="val 5000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178;p25"/>
          <p:cNvCxnSpPr>
            <a:cxnSpLocks/>
            <a:stCxn id="177" idx="1"/>
          </p:cNvCxnSpPr>
          <p:nvPr/>
        </p:nvCxnSpPr>
        <p:spPr>
          <a:xfrm flipV="1">
            <a:off x="3572438" y="2705825"/>
            <a:ext cx="680400" cy="108768"/>
          </a:xfrm>
          <a:prstGeom prst="straightConnector1">
            <a:avLst/>
          </a:prstGeom>
          <a:noFill/>
          <a:ln w="9525" cap="flat" cmpd="sng">
            <a:solidFill>
              <a:srgbClr val="B7B7B7"/>
            </a:solidFill>
            <a:prstDash val="dash"/>
            <a:round/>
            <a:headEnd type="none" w="med" len="med"/>
            <a:tailEnd type="none" w="med" len="med"/>
          </a:ln>
        </p:spPr>
      </p:cxnSp>
      <p:sp>
        <p:nvSpPr>
          <p:cNvPr id="179" name="Google Shape;179;p25"/>
          <p:cNvSpPr/>
          <p:nvPr/>
        </p:nvSpPr>
        <p:spPr>
          <a:xfrm>
            <a:off x="3706676" y="3050878"/>
            <a:ext cx="42000" cy="701400"/>
          </a:xfrm>
          <a:prstGeom prst="rightBrace">
            <a:avLst>
              <a:gd name="adj1" fmla="val 50000"/>
              <a:gd name="adj2" fmla="val 5000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 name="Google Shape;180;p25"/>
          <p:cNvCxnSpPr>
            <a:cxnSpLocks/>
            <a:stCxn id="179" idx="1"/>
          </p:cNvCxnSpPr>
          <p:nvPr/>
        </p:nvCxnSpPr>
        <p:spPr>
          <a:xfrm>
            <a:off x="3748676" y="3401578"/>
            <a:ext cx="504162" cy="560122"/>
          </a:xfrm>
          <a:prstGeom prst="straightConnector1">
            <a:avLst/>
          </a:prstGeom>
          <a:noFill/>
          <a:ln w="9525" cap="flat" cmpd="sng">
            <a:solidFill>
              <a:srgbClr val="B7B7B7"/>
            </a:solidFill>
            <a:prstDash val="dash"/>
            <a:round/>
            <a:headEnd type="none" w="med" len="med"/>
            <a:tailEnd type="none" w="med" len="med"/>
          </a:ln>
        </p:spPr>
      </p:cxnSp>
      <p:sp>
        <p:nvSpPr>
          <p:cNvPr id="181" name="Google Shape;181;p25"/>
          <p:cNvSpPr/>
          <p:nvPr/>
        </p:nvSpPr>
        <p:spPr>
          <a:xfrm>
            <a:off x="3782875" y="3850005"/>
            <a:ext cx="42000" cy="564300"/>
          </a:xfrm>
          <a:prstGeom prst="rightBrace">
            <a:avLst>
              <a:gd name="adj1" fmla="val 50000"/>
              <a:gd name="adj2" fmla="val 5000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25"/>
          <p:cNvCxnSpPr>
            <a:stCxn id="181" idx="1"/>
            <a:endCxn id="183" idx="1"/>
          </p:cNvCxnSpPr>
          <p:nvPr/>
        </p:nvCxnSpPr>
        <p:spPr>
          <a:xfrm flipV="1">
            <a:off x="3824875" y="3271625"/>
            <a:ext cx="339025" cy="860530"/>
          </a:xfrm>
          <a:prstGeom prst="straightConnector1">
            <a:avLst/>
          </a:prstGeom>
          <a:noFill/>
          <a:ln w="9525" cap="flat" cmpd="sng">
            <a:solidFill>
              <a:srgbClr val="B7B7B7"/>
            </a:solidFill>
            <a:prstDash val="dash"/>
            <a:round/>
            <a:headEnd type="none" w="med" len="med"/>
            <a:tailEnd type="none" w="med" len="med"/>
          </a:ln>
        </p:spPr>
      </p:cxnSp>
      <p:sp>
        <p:nvSpPr>
          <p:cNvPr id="184" name="Google Shape;184;p25"/>
          <p:cNvSpPr/>
          <p:nvPr/>
        </p:nvSpPr>
        <p:spPr>
          <a:xfrm>
            <a:off x="3782875" y="4459605"/>
            <a:ext cx="42000" cy="564300"/>
          </a:xfrm>
          <a:prstGeom prst="rightBrace">
            <a:avLst>
              <a:gd name="adj1" fmla="val 50000"/>
              <a:gd name="adj2" fmla="val 5000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 name="Google Shape;185;p25"/>
          <p:cNvCxnSpPr>
            <a:cxnSpLocks/>
            <a:stCxn id="184" idx="1"/>
          </p:cNvCxnSpPr>
          <p:nvPr/>
        </p:nvCxnSpPr>
        <p:spPr>
          <a:xfrm>
            <a:off x="3824875" y="4741755"/>
            <a:ext cx="747125" cy="209575"/>
          </a:xfrm>
          <a:prstGeom prst="straightConnector1">
            <a:avLst/>
          </a:prstGeom>
          <a:noFill/>
          <a:ln w="9525" cap="flat" cmpd="sng">
            <a:solidFill>
              <a:srgbClr val="B7B7B7"/>
            </a:solidFill>
            <a:prstDash val="dash"/>
            <a:round/>
            <a:headEnd type="none" w="med" len="med"/>
            <a:tailEnd type="none" w="med" len="med"/>
          </a:ln>
        </p:spPr>
      </p:cxnSp>
      <p:cxnSp>
        <p:nvCxnSpPr>
          <p:cNvPr id="186" name="Google Shape;186;p25"/>
          <p:cNvCxnSpPr>
            <a:stCxn id="184" idx="1"/>
          </p:cNvCxnSpPr>
          <p:nvPr/>
        </p:nvCxnSpPr>
        <p:spPr>
          <a:xfrm rot="10800000" flipH="1">
            <a:off x="3824875" y="4741155"/>
            <a:ext cx="266100" cy="600"/>
          </a:xfrm>
          <a:prstGeom prst="straightConnector1">
            <a:avLst/>
          </a:prstGeom>
          <a:noFill/>
          <a:ln w="9525" cap="flat" cmpd="sng">
            <a:solidFill>
              <a:srgbClr val="B7B7B7"/>
            </a:solidFill>
            <a:prstDash val="dash"/>
            <a:round/>
            <a:headEnd type="none" w="med" len="med"/>
            <a:tailEnd type="none" w="med" len="med"/>
          </a:ln>
        </p:spPr>
      </p:cxnSp>
      <p:sp>
        <p:nvSpPr>
          <p:cNvPr id="183" name="Google Shape;183;p25"/>
          <p:cNvSpPr/>
          <p:nvPr/>
        </p:nvSpPr>
        <p:spPr>
          <a:xfrm rot="10800000">
            <a:off x="4163900" y="3033275"/>
            <a:ext cx="41400" cy="476700"/>
          </a:xfrm>
          <a:prstGeom prst="rightBrace">
            <a:avLst>
              <a:gd name="adj1" fmla="val 50000"/>
              <a:gd name="adj2" fmla="val 5000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txBox="1"/>
          <p:nvPr/>
        </p:nvSpPr>
        <p:spPr>
          <a:xfrm>
            <a:off x="5658525" y="2894900"/>
            <a:ext cx="899400" cy="61800"/>
          </a:xfrm>
          <a:prstGeom prst="rect">
            <a:avLst/>
          </a:prstGeom>
          <a:noFill/>
          <a:ln>
            <a:noFill/>
          </a:ln>
        </p:spPr>
        <p:txBody>
          <a:bodyPr spcFirstLastPara="1" wrap="square" lIns="17450" tIns="8725" rIns="17450" bIns="8725" anchor="t" anchorCtr="0">
            <a:noAutofit/>
          </a:bodyPr>
          <a:lstStyle/>
          <a:p>
            <a:pPr marL="0" marR="0" lvl="0" indent="0" algn="ctr" rtl="0">
              <a:spcBef>
                <a:spcPts val="0"/>
              </a:spcBef>
              <a:spcAft>
                <a:spcPts val="0"/>
              </a:spcAft>
              <a:buNone/>
            </a:pPr>
            <a:r>
              <a:rPr lang="en" sz="400" u="sng">
                <a:solidFill>
                  <a:schemeClr val="dk1"/>
                </a:solidFill>
                <a:latin typeface="Cambria"/>
                <a:ea typeface="Cambria"/>
                <a:cs typeface="Cambria"/>
                <a:sym typeface="Cambria"/>
              </a:rPr>
              <a:t>SolidWorks CubeSat Frame/Structure:</a:t>
            </a:r>
            <a:endParaRPr sz="400">
              <a:solidFill>
                <a:schemeClr val="dk1"/>
              </a:solidFill>
              <a:latin typeface="Cambria"/>
              <a:ea typeface="Cambria"/>
              <a:cs typeface="Cambria"/>
              <a:sym typeface="Cambria"/>
            </a:endParaRPr>
          </a:p>
          <a:p>
            <a:pPr marL="0" marR="0" lvl="0" indent="0" algn="ctr" rtl="0">
              <a:spcBef>
                <a:spcPts val="0"/>
              </a:spcBef>
              <a:spcAft>
                <a:spcPts val="0"/>
              </a:spcAft>
              <a:buNone/>
            </a:pPr>
            <a:r>
              <a:rPr lang="en" sz="500">
                <a:solidFill>
                  <a:schemeClr val="dk1"/>
                </a:solidFill>
                <a:latin typeface="Calibri"/>
                <a:ea typeface="Calibri"/>
                <a:cs typeface="Calibri"/>
                <a:sym typeface="Calibri"/>
              </a:rPr>
              <a:t>• </a:t>
            </a:r>
            <a:r>
              <a:rPr lang="en" sz="400">
                <a:solidFill>
                  <a:schemeClr val="dk1"/>
                </a:solidFill>
                <a:latin typeface="Cambria"/>
                <a:ea typeface="Cambria"/>
                <a:cs typeface="Cambria"/>
                <a:sym typeface="Cambria"/>
              </a:rPr>
              <a:t>Space grade aluminum alloy &lt;285g</a:t>
            </a:r>
            <a:endParaRPr sz="400">
              <a:solidFill>
                <a:schemeClr val="dk1"/>
              </a:solidFill>
              <a:latin typeface="Cambria"/>
              <a:ea typeface="Cambria"/>
              <a:cs typeface="Cambria"/>
              <a:sym typeface="Cambria"/>
            </a:endParaRPr>
          </a:p>
        </p:txBody>
      </p:sp>
      <p:sp>
        <p:nvSpPr>
          <p:cNvPr id="188" name="Google Shape;188;p25"/>
          <p:cNvSpPr txBox="1"/>
          <p:nvPr/>
        </p:nvSpPr>
        <p:spPr>
          <a:xfrm>
            <a:off x="5653450" y="1980500"/>
            <a:ext cx="914400" cy="61800"/>
          </a:xfrm>
          <a:prstGeom prst="rect">
            <a:avLst/>
          </a:prstGeom>
          <a:noFill/>
          <a:ln>
            <a:noFill/>
          </a:ln>
        </p:spPr>
        <p:txBody>
          <a:bodyPr spcFirstLastPara="1" wrap="square" lIns="17450" tIns="8725" rIns="17450" bIns="8725" anchor="t" anchorCtr="0">
            <a:noAutofit/>
          </a:bodyPr>
          <a:lstStyle/>
          <a:p>
            <a:pPr marL="0" marR="0" lvl="0" indent="0" algn="ctr" rtl="0">
              <a:spcBef>
                <a:spcPts val="0"/>
              </a:spcBef>
              <a:spcAft>
                <a:spcPts val="0"/>
              </a:spcAft>
              <a:buNone/>
            </a:pPr>
            <a:r>
              <a:rPr lang="en" sz="400" u="sng">
                <a:solidFill>
                  <a:schemeClr val="dk1"/>
                </a:solidFill>
                <a:latin typeface="Cambria"/>
                <a:ea typeface="Cambria"/>
                <a:cs typeface="Cambria"/>
                <a:sym typeface="Cambria"/>
              </a:rPr>
              <a:t>CubeSat Deployer: ISIS ISIPOD 3-Unit</a:t>
            </a:r>
            <a:endParaRPr sz="200" u="sng"/>
          </a:p>
        </p:txBody>
      </p:sp>
      <p:sp>
        <p:nvSpPr>
          <p:cNvPr id="189" name="Google Shape;189;p25"/>
          <p:cNvSpPr txBox="1"/>
          <p:nvPr/>
        </p:nvSpPr>
        <p:spPr>
          <a:xfrm>
            <a:off x="7496662" y="1928750"/>
            <a:ext cx="524100" cy="74100"/>
          </a:xfrm>
          <a:prstGeom prst="rect">
            <a:avLst/>
          </a:prstGeom>
          <a:noFill/>
          <a:ln>
            <a:noFill/>
          </a:ln>
        </p:spPr>
        <p:txBody>
          <a:bodyPr spcFirstLastPara="1" wrap="square" lIns="17450" tIns="8725" rIns="17450" bIns="8725" anchor="t" anchorCtr="0">
            <a:noAutofit/>
          </a:bodyPr>
          <a:lstStyle/>
          <a:p>
            <a:pPr marL="0" marR="0" lvl="0" indent="0" algn="l" rtl="0">
              <a:spcBef>
                <a:spcPts val="0"/>
              </a:spcBef>
              <a:spcAft>
                <a:spcPts val="0"/>
              </a:spcAft>
              <a:buNone/>
            </a:pPr>
            <a:r>
              <a:rPr lang="en" sz="400">
                <a:solidFill>
                  <a:srgbClr val="FFFF00"/>
                </a:solidFill>
                <a:latin typeface="Cambria"/>
                <a:ea typeface="Cambria"/>
                <a:cs typeface="Cambria"/>
                <a:sym typeface="Cambria"/>
              </a:rPr>
              <a:t>SUN</a:t>
            </a:r>
            <a:endParaRPr sz="400">
              <a:solidFill>
                <a:srgbClr val="FFFF00"/>
              </a:solidFill>
            </a:endParaRPr>
          </a:p>
        </p:txBody>
      </p:sp>
      <p:sp>
        <p:nvSpPr>
          <p:cNvPr id="190" name="Google Shape;190;p25"/>
          <p:cNvSpPr txBox="1"/>
          <p:nvPr/>
        </p:nvSpPr>
        <p:spPr>
          <a:xfrm>
            <a:off x="8009062" y="1397250"/>
            <a:ext cx="524100" cy="74100"/>
          </a:xfrm>
          <a:prstGeom prst="rect">
            <a:avLst/>
          </a:prstGeom>
          <a:noFill/>
          <a:ln>
            <a:noFill/>
          </a:ln>
        </p:spPr>
        <p:txBody>
          <a:bodyPr spcFirstLastPara="1" wrap="square" lIns="17450" tIns="8725" rIns="17450" bIns="8725" anchor="t" anchorCtr="0">
            <a:noAutofit/>
          </a:bodyPr>
          <a:lstStyle/>
          <a:p>
            <a:pPr marL="0" marR="0" lvl="0" indent="0" algn="l" rtl="0">
              <a:spcBef>
                <a:spcPts val="0"/>
              </a:spcBef>
              <a:spcAft>
                <a:spcPts val="0"/>
              </a:spcAft>
              <a:buNone/>
            </a:pPr>
            <a:r>
              <a:rPr lang="en" sz="400">
                <a:solidFill>
                  <a:srgbClr val="FF0000"/>
                </a:solidFill>
                <a:latin typeface="Cambria"/>
                <a:ea typeface="Cambria"/>
                <a:cs typeface="Cambria"/>
                <a:sym typeface="Cambria"/>
              </a:rPr>
              <a:t>CubeSat Orbit</a:t>
            </a:r>
            <a:endParaRPr sz="400">
              <a:solidFill>
                <a:srgbClr val="FF0000"/>
              </a:solidFill>
            </a:endParaRPr>
          </a:p>
        </p:txBody>
      </p:sp>
      <p:sp>
        <p:nvSpPr>
          <p:cNvPr id="191" name="Google Shape;191;p25"/>
          <p:cNvSpPr txBox="1"/>
          <p:nvPr/>
        </p:nvSpPr>
        <p:spPr>
          <a:xfrm>
            <a:off x="6789849" y="3365885"/>
            <a:ext cx="2274000" cy="1428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7450" tIns="8725" rIns="17450" bIns="8725"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en" sz="900">
                <a:solidFill>
                  <a:schemeClr val="lt1"/>
                </a:solidFill>
                <a:latin typeface="Cambria"/>
                <a:ea typeface="Cambria"/>
                <a:cs typeface="Cambria"/>
                <a:sym typeface="Cambria"/>
              </a:rPr>
              <a:t>Conclusion</a:t>
            </a:r>
            <a:endParaRPr sz="200"/>
          </a:p>
        </p:txBody>
      </p:sp>
      <p:sp>
        <p:nvSpPr>
          <p:cNvPr id="192" name="Google Shape;192;p25"/>
          <p:cNvSpPr txBox="1"/>
          <p:nvPr/>
        </p:nvSpPr>
        <p:spPr>
          <a:xfrm>
            <a:off x="6785850" y="3558875"/>
            <a:ext cx="2274000" cy="564300"/>
          </a:xfrm>
          <a:prstGeom prst="rect">
            <a:avLst/>
          </a:prstGeom>
          <a:noFill/>
          <a:ln>
            <a:noFill/>
          </a:ln>
        </p:spPr>
        <p:txBody>
          <a:bodyPr spcFirstLastPara="1" wrap="square" lIns="17450" tIns="8725" rIns="17450" bIns="87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500">
                <a:solidFill>
                  <a:schemeClr val="dk1"/>
                </a:solidFill>
                <a:latin typeface="Calibri"/>
                <a:ea typeface="Calibri"/>
                <a:cs typeface="Calibri"/>
                <a:sym typeface="Calibri"/>
              </a:rPr>
              <a:t>To further this project, a thermal protection system needs to be designed and a proposal needs to be written to receive funding. If our project proposal is selected, the UNH CubeSat team can begin the building and testing phases. During this time the team will need to find a suitable launch vehicle (rocket) that will allow the CubeSat to obtain the desired orbit. Completing these final stages will allow for a projected launch date of Summer 2023.</a:t>
            </a:r>
            <a:endParaRPr sz="5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600"/>
              <a:buFont typeface="Arial"/>
              <a:buNone/>
            </a:pPr>
            <a:endParaRPr sz="600">
              <a:solidFill>
                <a:schemeClr val="dk1"/>
              </a:solidFill>
              <a:latin typeface="Cambria"/>
              <a:ea typeface="Cambria"/>
              <a:cs typeface="Cambria"/>
              <a:sym typeface="Cambria"/>
            </a:endParaRPr>
          </a:p>
        </p:txBody>
      </p:sp>
      <p:graphicFrame>
        <p:nvGraphicFramePr>
          <p:cNvPr id="193" name="Google Shape;193;p25"/>
          <p:cNvGraphicFramePr/>
          <p:nvPr/>
        </p:nvGraphicFramePr>
        <p:xfrm>
          <a:off x="2565450" y="915850"/>
          <a:ext cx="4092050" cy="259050"/>
        </p:xfrm>
        <a:graphic>
          <a:graphicData uri="http://schemas.openxmlformats.org/drawingml/2006/table">
            <a:tbl>
              <a:tblPr>
                <a:noFill/>
                <a:tableStyleId>{1F5A03EB-AE63-45C9-811D-47A1609227FF}</a:tableStyleId>
              </a:tblPr>
              <a:tblGrid>
                <a:gridCol w="723450">
                  <a:extLst>
                    <a:ext uri="{9D8B030D-6E8A-4147-A177-3AD203B41FA5}">
                      <a16:colId xmlns:a16="http://schemas.microsoft.com/office/drawing/2014/main" val="20000"/>
                    </a:ext>
                  </a:extLst>
                </a:gridCol>
                <a:gridCol w="672500">
                  <a:extLst>
                    <a:ext uri="{9D8B030D-6E8A-4147-A177-3AD203B41FA5}">
                      <a16:colId xmlns:a16="http://schemas.microsoft.com/office/drawing/2014/main" val="20001"/>
                    </a:ext>
                  </a:extLst>
                </a:gridCol>
                <a:gridCol w="1035650">
                  <a:extLst>
                    <a:ext uri="{9D8B030D-6E8A-4147-A177-3AD203B41FA5}">
                      <a16:colId xmlns:a16="http://schemas.microsoft.com/office/drawing/2014/main" val="20002"/>
                    </a:ext>
                  </a:extLst>
                </a:gridCol>
                <a:gridCol w="915750">
                  <a:extLst>
                    <a:ext uri="{9D8B030D-6E8A-4147-A177-3AD203B41FA5}">
                      <a16:colId xmlns:a16="http://schemas.microsoft.com/office/drawing/2014/main" val="20003"/>
                    </a:ext>
                  </a:extLst>
                </a:gridCol>
                <a:gridCol w="744700">
                  <a:extLst>
                    <a:ext uri="{9D8B030D-6E8A-4147-A177-3AD203B41FA5}">
                      <a16:colId xmlns:a16="http://schemas.microsoft.com/office/drawing/2014/main" val="20004"/>
                    </a:ext>
                  </a:extLst>
                </a:gridCol>
              </a:tblGrid>
              <a:tr h="243800">
                <a:tc>
                  <a:txBody>
                    <a:bodyPr/>
                    <a:lstStyle/>
                    <a:p>
                      <a:pPr marL="0" lvl="0" indent="0" algn="l" rtl="0">
                        <a:spcBef>
                          <a:spcPts val="0"/>
                        </a:spcBef>
                        <a:spcAft>
                          <a:spcPts val="0"/>
                        </a:spcAft>
                        <a:buNone/>
                      </a:pPr>
                      <a:r>
                        <a:rPr lang="en" sz="500"/>
                        <a:t>Cost: $300,000</a:t>
                      </a:r>
                      <a:endParaRPr sz="5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500"/>
                        <a:t>Mass: 2.1 kg</a:t>
                      </a:r>
                      <a:endParaRPr sz="5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500"/>
                        <a:t>Temp. Range: -10 to 60 ℃</a:t>
                      </a:r>
                      <a:endParaRPr sz="5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500"/>
                        <a:t>Attitude Control: &lt;0.1°</a:t>
                      </a:r>
                      <a:endParaRPr sz="5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500"/>
                        <a:t>Lifetime: 1-5 yrs</a:t>
                      </a:r>
                      <a:endParaRPr sz="5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94" name="Google Shape;194;p25"/>
          <p:cNvSpPr txBox="1"/>
          <p:nvPr/>
        </p:nvSpPr>
        <p:spPr>
          <a:xfrm>
            <a:off x="8273375" y="1200725"/>
            <a:ext cx="331800" cy="17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solidFill>
                  <a:srgbClr val="0000FF"/>
                </a:solidFill>
                <a:latin typeface="Calibri"/>
                <a:ea typeface="Calibri"/>
                <a:cs typeface="Calibri"/>
                <a:sym typeface="Calibri"/>
              </a:rPr>
              <a:t>+Z</a:t>
            </a:r>
            <a:endParaRPr sz="500">
              <a:solidFill>
                <a:srgbClr val="0000FF"/>
              </a:solidFill>
              <a:latin typeface="Calibri"/>
              <a:ea typeface="Calibri"/>
              <a:cs typeface="Calibri"/>
              <a:sym typeface="Calibri"/>
            </a:endParaRPr>
          </a:p>
        </p:txBody>
      </p:sp>
      <p:sp>
        <p:nvSpPr>
          <p:cNvPr id="195" name="Google Shape;195;p25"/>
          <p:cNvSpPr txBox="1"/>
          <p:nvPr/>
        </p:nvSpPr>
        <p:spPr>
          <a:xfrm>
            <a:off x="8546011" y="1643075"/>
            <a:ext cx="257100" cy="9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solidFill>
                  <a:srgbClr val="00FF00"/>
                </a:solidFill>
                <a:latin typeface="Calibri"/>
                <a:ea typeface="Calibri"/>
                <a:cs typeface="Calibri"/>
                <a:sym typeface="Calibri"/>
              </a:rPr>
              <a:t>+Y</a:t>
            </a:r>
            <a:endParaRPr sz="500">
              <a:solidFill>
                <a:srgbClr val="00FF00"/>
              </a:solidFill>
              <a:latin typeface="Calibri"/>
              <a:ea typeface="Calibri"/>
              <a:cs typeface="Calibri"/>
              <a:sym typeface="Calibri"/>
            </a:endParaRPr>
          </a:p>
        </p:txBody>
      </p:sp>
      <p:sp>
        <p:nvSpPr>
          <p:cNvPr id="196" name="Google Shape;196;p25"/>
          <p:cNvSpPr txBox="1"/>
          <p:nvPr/>
        </p:nvSpPr>
        <p:spPr>
          <a:xfrm>
            <a:off x="8393611" y="1795475"/>
            <a:ext cx="257100" cy="9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solidFill>
                  <a:srgbClr val="FF0000"/>
                </a:solidFill>
                <a:latin typeface="Calibri"/>
                <a:ea typeface="Calibri"/>
                <a:cs typeface="Calibri"/>
                <a:sym typeface="Calibri"/>
              </a:rPr>
              <a:t>+X</a:t>
            </a:r>
            <a:endParaRPr sz="500">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1062</Words>
  <Application>Microsoft Macintosh PowerPoint</Application>
  <PresentationFormat>On-screen Show (16:9)</PresentationFormat>
  <Paragraphs>130</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Cambria</vt:lpstr>
      <vt:lpstr>Simple Light</vt:lpstr>
      <vt:lpstr>Office Theme</vt:lpstr>
      <vt:lpstr>UNH CubeSat Reed Dannar, Cam Lamarre &amp; Robert Wells Physics Department,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UNH CubeSat Reed Dannar, Cam Lamarre &amp; Robert Wells Physics Department, University of New Hampshire, Durham, NH 03824</dc:title>
  <cp:lastModifiedBy>Dannar, Reed G</cp:lastModifiedBy>
  <cp:revision>5</cp:revision>
  <dcterms:modified xsi:type="dcterms:W3CDTF">2020-05-01T05:53:11Z</dcterms:modified>
</cp:coreProperties>
</file>