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43891200" cy="36576000"/>
  <p:notesSz cx="9388475" cy="127714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604" kern="1200">
        <a:solidFill>
          <a:schemeClr val="tx1"/>
        </a:solidFill>
        <a:latin typeface="Times New Roman" pitchFamily="27" charset="0"/>
        <a:ea typeface="+mn-ea"/>
        <a:cs typeface="+mn-cs"/>
      </a:defRPr>
    </a:lvl1pPr>
    <a:lvl2pPr marL="410449" algn="l" rtl="0" fontAlgn="base">
      <a:spcBef>
        <a:spcPct val="0"/>
      </a:spcBef>
      <a:spcAft>
        <a:spcPct val="0"/>
      </a:spcAft>
      <a:defRPr sz="2604" kern="1200">
        <a:solidFill>
          <a:schemeClr val="tx1"/>
        </a:solidFill>
        <a:latin typeface="Times New Roman" pitchFamily="27" charset="0"/>
        <a:ea typeface="+mn-ea"/>
        <a:cs typeface="+mn-cs"/>
      </a:defRPr>
    </a:lvl2pPr>
    <a:lvl3pPr marL="820897" algn="l" rtl="0" fontAlgn="base">
      <a:spcBef>
        <a:spcPct val="0"/>
      </a:spcBef>
      <a:spcAft>
        <a:spcPct val="0"/>
      </a:spcAft>
      <a:defRPr sz="2604" kern="1200">
        <a:solidFill>
          <a:schemeClr val="tx1"/>
        </a:solidFill>
        <a:latin typeface="Times New Roman" pitchFamily="27" charset="0"/>
        <a:ea typeface="+mn-ea"/>
        <a:cs typeface="+mn-cs"/>
      </a:defRPr>
    </a:lvl3pPr>
    <a:lvl4pPr marL="1231347" algn="l" rtl="0" fontAlgn="base">
      <a:spcBef>
        <a:spcPct val="0"/>
      </a:spcBef>
      <a:spcAft>
        <a:spcPct val="0"/>
      </a:spcAft>
      <a:defRPr sz="2604" kern="1200">
        <a:solidFill>
          <a:schemeClr val="tx1"/>
        </a:solidFill>
        <a:latin typeface="Times New Roman" pitchFamily="27" charset="0"/>
        <a:ea typeface="+mn-ea"/>
        <a:cs typeface="+mn-cs"/>
      </a:defRPr>
    </a:lvl4pPr>
    <a:lvl5pPr marL="1641795" algn="l" rtl="0" fontAlgn="base">
      <a:spcBef>
        <a:spcPct val="0"/>
      </a:spcBef>
      <a:spcAft>
        <a:spcPct val="0"/>
      </a:spcAft>
      <a:defRPr sz="2604" kern="1200">
        <a:solidFill>
          <a:schemeClr val="tx1"/>
        </a:solidFill>
        <a:latin typeface="Times New Roman" pitchFamily="27" charset="0"/>
        <a:ea typeface="+mn-ea"/>
        <a:cs typeface="+mn-cs"/>
      </a:defRPr>
    </a:lvl5pPr>
    <a:lvl6pPr marL="2052245" algn="l" defTabSz="820897" rtl="0" eaLnBrk="1" latinLnBrk="0" hangingPunct="1">
      <a:defRPr sz="2604" kern="1200">
        <a:solidFill>
          <a:schemeClr val="tx1"/>
        </a:solidFill>
        <a:latin typeface="Times New Roman" pitchFamily="27" charset="0"/>
        <a:ea typeface="+mn-ea"/>
        <a:cs typeface="+mn-cs"/>
      </a:defRPr>
    </a:lvl6pPr>
    <a:lvl7pPr marL="2462692" algn="l" defTabSz="820897" rtl="0" eaLnBrk="1" latinLnBrk="0" hangingPunct="1">
      <a:defRPr sz="2604" kern="1200">
        <a:solidFill>
          <a:schemeClr val="tx1"/>
        </a:solidFill>
        <a:latin typeface="Times New Roman" pitchFamily="27" charset="0"/>
        <a:ea typeface="+mn-ea"/>
        <a:cs typeface="+mn-cs"/>
      </a:defRPr>
    </a:lvl7pPr>
    <a:lvl8pPr marL="2873142" algn="l" defTabSz="820897" rtl="0" eaLnBrk="1" latinLnBrk="0" hangingPunct="1">
      <a:defRPr sz="2604" kern="1200">
        <a:solidFill>
          <a:schemeClr val="tx1"/>
        </a:solidFill>
        <a:latin typeface="Times New Roman" pitchFamily="27" charset="0"/>
        <a:ea typeface="+mn-ea"/>
        <a:cs typeface="+mn-cs"/>
      </a:defRPr>
    </a:lvl8pPr>
    <a:lvl9pPr marL="3283592" algn="l" defTabSz="820897" rtl="0" eaLnBrk="1" latinLnBrk="0" hangingPunct="1">
      <a:defRPr sz="2604" kern="1200">
        <a:solidFill>
          <a:schemeClr val="tx1"/>
        </a:solidFill>
        <a:latin typeface="Times New Roman" pitchFamily="27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5476916-B06C-433F-A326-F26144B70211}">
          <p14:sldIdLst>
            <p14:sldId id="2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7193" userDrawn="1">
          <p15:clr>
            <a:srgbClr val="A4A3A4"/>
          </p15:clr>
        </p15:guide>
        <p15:guide id="2" pos="925" userDrawn="1">
          <p15:clr>
            <a:srgbClr val="A4A3A4"/>
          </p15:clr>
        </p15:guide>
        <p15:guide id="3" orient="horz" pos="8166" userDrawn="1">
          <p15:clr>
            <a:srgbClr val="A4A3A4"/>
          </p15:clr>
        </p15:guide>
        <p15:guide id="4" pos="105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3DE"/>
    <a:srgbClr val="87212E"/>
    <a:srgbClr val="000066"/>
    <a:srgbClr val="FF0000"/>
    <a:srgbClr val="6633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34" autoAdjust="0"/>
    <p:restoredTop sz="94660"/>
  </p:normalViewPr>
  <p:slideViewPr>
    <p:cSldViewPr snapToGrid="0" showGuides="1">
      <p:cViewPr varScale="1">
        <p:scale>
          <a:sx n="12" d="100"/>
          <a:sy n="12" d="100"/>
        </p:scale>
        <p:origin x="1804" y="32"/>
      </p:cViewPr>
      <p:guideLst>
        <p:guide orient="horz" pos="7193"/>
        <p:guide pos="925"/>
        <p:guide orient="horz" pos="8166"/>
        <p:guide pos="10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671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382" tIns="63690" rIns="127382" bIns="63690" numCol="1" anchor="t" anchorCtr="0" compatLnSpc="1">
            <a:prstTxWarp prst="textNoShape">
              <a:avLst/>
            </a:prstTxWarp>
          </a:bodyPr>
          <a:lstStyle>
            <a:lvl1pPr defTabSz="1273175">
              <a:defRPr sz="16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321300" y="0"/>
            <a:ext cx="40671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382" tIns="63690" rIns="127382" bIns="63690" numCol="1" anchor="t" anchorCtr="0" compatLnSpc="1">
            <a:prstTxWarp prst="textNoShape">
              <a:avLst/>
            </a:prstTxWarp>
          </a:bodyPr>
          <a:lstStyle>
            <a:lvl1pPr algn="r" defTabSz="1273175">
              <a:defRPr sz="16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2133263"/>
            <a:ext cx="40671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382" tIns="63690" rIns="127382" bIns="63690" numCol="1" anchor="b" anchorCtr="0" compatLnSpc="1">
            <a:prstTxWarp prst="textNoShape">
              <a:avLst/>
            </a:prstTxWarp>
          </a:bodyPr>
          <a:lstStyle>
            <a:lvl1pPr defTabSz="1273175">
              <a:defRPr sz="16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321300" y="12133263"/>
            <a:ext cx="40671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382" tIns="63690" rIns="127382" bIns="63690" numCol="1" anchor="b" anchorCtr="0" compatLnSpc="1">
            <a:prstTxWarp prst="textNoShape">
              <a:avLst/>
            </a:prstTxWarp>
          </a:bodyPr>
          <a:lstStyle>
            <a:lvl1pPr algn="r" defTabSz="1273175">
              <a:defRPr sz="1600" smtClean="0"/>
            </a:lvl1pPr>
          </a:lstStyle>
          <a:p>
            <a:pPr>
              <a:defRPr/>
            </a:pPr>
            <a:fld id="{12B199BC-D0CF-4DA5-9741-A0772C9FE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138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592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7240" tIns="13620" rIns="27240" bIns="13620" numCol="1" anchor="t" anchorCtr="0" compatLnSpc="1">
            <a:prstTxWarp prst="textNoShape">
              <a:avLst/>
            </a:prstTxWarp>
          </a:bodyPr>
          <a:lstStyle>
            <a:lvl1pPr defTabSz="273050">
              <a:defRPr sz="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314950" y="0"/>
            <a:ext cx="40814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7240" tIns="13620" rIns="27240" bIns="13620" numCol="1" anchor="t" anchorCtr="0" compatLnSpc="1">
            <a:prstTxWarp prst="textNoShape">
              <a:avLst/>
            </a:prstTxWarp>
          </a:bodyPr>
          <a:lstStyle>
            <a:lvl1pPr algn="r" defTabSz="273050">
              <a:defRPr sz="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824038" y="962025"/>
            <a:ext cx="5748337" cy="4789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55713" y="6072188"/>
            <a:ext cx="6884987" cy="575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7240" tIns="13620" rIns="27240" bIns="136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2122150"/>
            <a:ext cx="40592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7240" tIns="13620" rIns="27240" bIns="13620" numCol="1" anchor="b" anchorCtr="0" compatLnSpc="1">
            <a:prstTxWarp prst="textNoShape">
              <a:avLst/>
            </a:prstTxWarp>
          </a:bodyPr>
          <a:lstStyle>
            <a:lvl1pPr defTabSz="273050">
              <a:defRPr sz="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314950" y="12122150"/>
            <a:ext cx="40814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7240" tIns="13620" rIns="27240" bIns="13620" numCol="1" anchor="b" anchorCtr="0" compatLnSpc="1">
            <a:prstTxWarp prst="textNoShape">
              <a:avLst/>
            </a:prstTxWarp>
          </a:bodyPr>
          <a:lstStyle>
            <a:lvl1pPr algn="r" defTabSz="273050">
              <a:defRPr sz="400" smtClean="0"/>
            </a:lvl1pPr>
          </a:lstStyle>
          <a:p>
            <a:pPr>
              <a:defRPr/>
            </a:pPr>
            <a:fld id="{0D4418BF-7CE8-4AC4-BC3B-111C690969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137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77" kern="1200">
        <a:solidFill>
          <a:schemeClr val="tx1"/>
        </a:solidFill>
        <a:latin typeface="Times New Roman" pitchFamily="27" charset="0"/>
        <a:ea typeface="+mn-ea"/>
        <a:cs typeface="+mn-cs"/>
      </a:defRPr>
    </a:lvl1pPr>
    <a:lvl2pPr marL="410449" algn="l" rtl="0" eaLnBrk="0" fontAlgn="base" hangingPunct="0">
      <a:spcBef>
        <a:spcPct val="30000"/>
      </a:spcBef>
      <a:spcAft>
        <a:spcPct val="0"/>
      </a:spcAft>
      <a:defRPr sz="1077" kern="1200">
        <a:solidFill>
          <a:schemeClr val="tx1"/>
        </a:solidFill>
        <a:latin typeface="Times New Roman" pitchFamily="27" charset="0"/>
        <a:ea typeface="+mn-ea"/>
        <a:cs typeface="+mn-cs"/>
      </a:defRPr>
    </a:lvl2pPr>
    <a:lvl3pPr marL="820897" algn="l" rtl="0" eaLnBrk="0" fontAlgn="base" hangingPunct="0">
      <a:spcBef>
        <a:spcPct val="30000"/>
      </a:spcBef>
      <a:spcAft>
        <a:spcPct val="0"/>
      </a:spcAft>
      <a:defRPr sz="1077" kern="1200">
        <a:solidFill>
          <a:schemeClr val="tx1"/>
        </a:solidFill>
        <a:latin typeface="Times New Roman" pitchFamily="27" charset="0"/>
        <a:ea typeface="+mn-ea"/>
        <a:cs typeface="+mn-cs"/>
      </a:defRPr>
    </a:lvl3pPr>
    <a:lvl4pPr marL="1231347" algn="l" rtl="0" eaLnBrk="0" fontAlgn="base" hangingPunct="0">
      <a:spcBef>
        <a:spcPct val="30000"/>
      </a:spcBef>
      <a:spcAft>
        <a:spcPct val="0"/>
      </a:spcAft>
      <a:defRPr sz="1077" kern="1200">
        <a:solidFill>
          <a:schemeClr val="tx1"/>
        </a:solidFill>
        <a:latin typeface="Times New Roman" pitchFamily="27" charset="0"/>
        <a:ea typeface="+mn-ea"/>
        <a:cs typeface="+mn-cs"/>
      </a:defRPr>
    </a:lvl4pPr>
    <a:lvl5pPr marL="1641795" algn="l" rtl="0" eaLnBrk="0" fontAlgn="base" hangingPunct="0">
      <a:spcBef>
        <a:spcPct val="30000"/>
      </a:spcBef>
      <a:spcAft>
        <a:spcPct val="0"/>
      </a:spcAft>
      <a:defRPr sz="1077" kern="1200">
        <a:solidFill>
          <a:schemeClr val="tx1"/>
        </a:solidFill>
        <a:latin typeface="Times New Roman" pitchFamily="27" charset="0"/>
        <a:ea typeface="+mn-ea"/>
        <a:cs typeface="+mn-cs"/>
      </a:defRPr>
    </a:lvl5pPr>
    <a:lvl6pPr marL="2052245" algn="l" defTabSz="820897" rtl="0" eaLnBrk="1" latinLnBrk="0" hangingPunct="1">
      <a:defRPr sz="1077" kern="1200">
        <a:solidFill>
          <a:schemeClr val="tx1"/>
        </a:solidFill>
        <a:latin typeface="+mn-lt"/>
        <a:ea typeface="+mn-ea"/>
        <a:cs typeface="+mn-cs"/>
      </a:defRPr>
    </a:lvl6pPr>
    <a:lvl7pPr marL="2462692" algn="l" defTabSz="820897" rtl="0" eaLnBrk="1" latinLnBrk="0" hangingPunct="1">
      <a:defRPr sz="1077" kern="1200">
        <a:solidFill>
          <a:schemeClr val="tx1"/>
        </a:solidFill>
        <a:latin typeface="+mn-lt"/>
        <a:ea typeface="+mn-ea"/>
        <a:cs typeface="+mn-cs"/>
      </a:defRPr>
    </a:lvl7pPr>
    <a:lvl8pPr marL="2873142" algn="l" defTabSz="820897" rtl="0" eaLnBrk="1" latinLnBrk="0" hangingPunct="1">
      <a:defRPr sz="1077" kern="1200">
        <a:solidFill>
          <a:schemeClr val="tx1"/>
        </a:solidFill>
        <a:latin typeface="+mn-lt"/>
        <a:ea typeface="+mn-ea"/>
        <a:cs typeface="+mn-cs"/>
      </a:defRPr>
    </a:lvl8pPr>
    <a:lvl9pPr marL="3283592" algn="l" defTabSz="820897" rtl="0" eaLnBrk="1" latinLnBrk="0" hangingPunct="1">
      <a:defRPr sz="107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24038" y="962025"/>
            <a:ext cx="5748337" cy="478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4418BF-7CE8-4AC4-BC3B-111C6909691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891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1362034"/>
            <a:ext cx="37307520" cy="7840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20726047"/>
            <a:ext cx="30723840" cy="9347915"/>
          </a:xfrm>
        </p:spPr>
        <p:txBody>
          <a:bodyPr/>
          <a:lstStyle>
            <a:lvl1pPr marL="0" indent="0" algn="ctr">
              <a:buNone/>
              <a:defRPr/>
            </a:lvl1pPr>
            <a:lvl2pPr marL="391798" indent="0" algn="ctr">
              <a:buNone/>
              <a:defRPr/>
            </a:lvl2pPr>
            <a:lvl3pPr marL="783596" indent="0" algn="ctr">
              <a:buNone/>
              <a:defRPr/>
            </a:lvl3pPr>
            <a:lvl4pPr marL="1175395" indent="0" algn="ctr">
              <a:buNone/>
              <a:defRPr/>
            </a:lvl4pPr>
            <a:lvl5pPr marL="1567193" indent="0" algn="ctr">
              <a:buNone/>
              <a:defRPr/>
            </a:lvl5pPr>
            <a:lvl6pPr marL="1958992" indent="0" algn="ctr">
              <a:buNone/>
              <a:defRPr/>
            </a:lvl6pPr>
            <a:lvl7pPr marL="2350789" indent="0" algn="ctr">
              <a:buNone/>
              <a:defRPr/>
            </a:lvl7pPr>
            <a:lvl8pPr marL="2742588" indent="0" algn="ctr">
              <a:buNone/>
              <a:defRPr/>
            </a:lvl8pPr>
            <a:lvl9pPr marL="313438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FD4991-B0AA-4C78-9F45-3F23A133B3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542859-F12A-449A-AC2B-FAA8DA0E01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274084" y="3251918"/>
            <a:ext cx="9326880" cy="2926008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90242" y="3251918"/>
            <a:ext cx="27829844" cy="2926008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DF5ECC-1565-4C5A-A3E7-30DD94B653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1C8139-951B-4346-AB20-7923F52BA5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6700" y="23503947"/>
            <a:ext cx="37307520" cy="7264044"/>
          </a:xfrm>
        </p:spPr>
        <p:txBody>
          <a:bodyPr anchor="t"/>
          <a:lstStyle>
            <a:lvl1pPr algn="l">
              <a:defRPr sz="3514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6700" y="15502952"/>
            <a:ext cx="37307520" cy="8000999"/>
          </a:xfrm>
        </p:spPr>
        <p:txBody>
          <a:bodyPr anchor="b"/>
          <a:lstStyle>
            <a:lvl1pPr marL="0" indent="0">
              <a:buNone/>
              <a:defRPr sz="1714"/>
            </a:lvl1pPr>
            <a:lvl2pPr marL="391798" indent="0">
              <a:buNone/>
              <a:defRPr sz="1628"/>
            </a:lvl2pPr>
            <a:lvl3pPr marL="783596" indent="0">
              <a:buNone/>
              <a:defRPr sz="1286"/>
            </a:lvl3pPr>
            <a:lvl4pPr marL="1175395" indent="0">
              <a:buNone/>
              <a:defRPr sz="1200"/>
            </a:lvl4pPr>
            <a:lvl5pPr marL="1567193" indent="0">
              <a:buNone/>
              <a:defRPr sz="1200"/>
            </a:lvl5pPr>
            <a:lvl6pPr marL="1958992" indent="0">
              <a:buNone/>
              <a:defRPr sz="1200"/>
            </a:lvl6pPr>
            <a:lvl7pPr marL="2350789" indent="0">
              <a:buNone/>
              <a:defRPr sz="1200"/>
            </a:lvl7pPr>
            <a:lvl8pPr marL="2742588" indent="0">
              <a:buNone/>
              <a:defRPr sz="1200"/>
            </a:lvl8pPr>
            <a:lvl9pPr marL="313438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600EBC-7D1B-49A5-86C2-37AAAE6777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90240" y="10569620"/>
            <a:ext cx="18578362" cy="21942380"/>
          </a:xfrm>
        </p:spPr>
        <p:txBody>
          <a:bodyPr/>
          <a:lstStyle>
            <a:lvl1pPr>
              <a:defRPr sz="2400"/>
            </a:lvl1pPr>
            <a:lvl2pPr>
              <a:defRPr sz="1971"/>
            </a:lvl2pPr>
            <a:lvl3pPr>
              <a:defRPr sz="1714"/>
            </a:lvl3pPr>
            <a:lvl4pPr>
              <a:defRPr sz="1628"/>
            </a:lvl4pPr>
            <a:lvl5pPr>
              <a:defRPr sz="1628"/>
            </a:lvl5pPr>
            <a:lvl6pPr>
              <a:defRPr sz="1628"/>
            </a:lvl6pPr>
            <a:lvl7pPr>
              <a:defRPr sz="1628"/>
            </a:lvl7pPr>
            <a:lvl8pPr>
              <a:defRPr sz="1628"/>
            </a:lvl8pPr>
            <a:lvl9pPr>
              <a:defRPr sz="162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22606" y="10569620"/>
            <a:ext cx="18578362" cy="21942380"/>
          </a:xfrm>
        </p:spPr>
        <p:txBody>
          <a:bodyPr/>
          <a:lstStyle>
            <a:lvl1pPr>
              <a:defRPr sz="2400"/>
            </a:lvl1pPr>
            <a:lvl2pPr>
              <a:defRPr sz="1971"/>
            </a:lvl2pPr>
            <a:lvl3pPr>
              <a:defRPr sz="1714"/>
            </a:lvl3pPr>
            <a:lvl4pPr>
              <a:defRPr sz="1628"/>
            </a:lvl4pPr>
            <a:lvl5pPr>
              <a:defRPr sz="1628"/>
            </a:lvl5pPr>
            <a:lvl6pPr>
              <a:defRPr sz="1628"/>
            </a:lvl6pPr>
            <a:lvl7pPr>
              <a:defRPr sz="1628"/>
            </a:lvl7pPr>
            <a:lvl8pPr>
              <a:defRPr sz="1628"/>
            </a:lvl8pPr>
            <a:lvl9pPr>
              <a:defRPr sz="162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796770-0A6D-4276-A1D0-832F75DE5C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464971"/>
            <a:ext cx="39502080" cy="6096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2" y="8187035"/>
            <a:ext cx="19393303" cy="3412901"/>
          </a:xfrm>
        </p:spPr>
        <p:txBody>
          <a:bodyPr anchor="b"/>
          <a:lstStyle>
            <a:lvl1pPr marL="0" indent="0">
              <a:buNone/>
              <a:defRPr sz="1971" b="1"/>
            </a:lvl1pPr>
            <a:lvl2pPr marL="391798" indent="0">
              <a:buNone/>
              <a:defRPr sz="1714" b="1"/>
            </a:lvl2pPr>
            <a:lvl3pPr marL="783596" indent="0">
              <a:buNone/>
              <a:defRPr sz="1628" b="1"/>
            </a:lvl3pPr>
            <a:lvl4pPr marL="1175395" indent="0">
              <a:buNone/>
              <a:defRPr sz="1286" b="1"/>
            </a:lvl4pPr>
            <a:lvl5pPr marL="1567193" indent="0">
              <a:buNone/>
              <a:defRPr sz="1286" b="1"/>
            </a:lvl5pPr>
            <a:lvl6pPr marL="1958992" indent="0">
              <a:buNone/>
              <a:defRPr sz="1286" b="1"/>
            </a:lvl6pPr>
            <a:lvl7pPr marL="2350789" indent="0">
              <a:buNone/>
              <a:defRPr sz="1286" b="1"/>
            </a:lvl7pPr>
            <a:lvl8pPr marL="2742588" indent="0">
              <a:buNone/>
              <a:defRPr sz="1286" b="1"/>
            </a:lvl8pPr>
            <a:lvl9pPr marL="3134387" indent="0">
              <a:buNone/>
              <a:defRPr sz="128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2" y="11599933"/>
            <a:ext cx="19393303" cy="21073055"/>
          </a:xfrm>
        </p:spPr>
        <p:txBody>
          <a:bodyPr/>
          <a:lstStyle>
            <a:lvl1pPr>
              <a:defRPr sz="1971"/>
            </a:lvl1pPr>
            <a:lvl2pPr>
              <a:defRPr sz="1714"/>
            </a:lvl2pPr>
            <a:lvl3pPr>
              <a:defRPr sz="1628"/>
            </a:lvl3pPr>
            <a:lvl4pPr>
              <a:defRPr sz="1286"/>
            </a:lvl4pPr>
            <a:lvl5pPr>
              <a:defRPr sz="1286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924" y="8187035"/>
            <a:ext cx="19399718" cy="3412901"/>
          </a:xfrm>
        </p:spPr>
        <p:txBody>
          <a:bodyPr anchor="b"/>
          <a:lstStyle>
            <a:lvl1pPr marL="0" indent="0">
              <a:buNone/>
              <a:defRPr sz="1971" b="1"/>
            </a:lvl1pPr>
            <a:lvl2pPr marL="391798" indent="0">
              <a:buNone/>
              <a:defRPr sz="1714" b="1"/>
            </a:lvl2pPr>
            <a:lvl3pPr marL="783596" indent="0">
              <a:buNone/>
              <a:defRPr sz="1628" b="1"/>
            </a:lvl3pPr>
            <a:lvl4pPr marL="1175395" indent="0">
              <a:buNone/>
              <a:defRPr sz="1286" b="1"/>
            </a:lvl4pPr>
            <a:lvl5pPr marL="1567193" indent="0">
              <a:buNone/>
              <a:defRPr sz="1286" b="1"/>
            </a:lvl5pPr>
            <a:lvl6pPr marL="1958992" indent="0">
              <a:buNone/>
              <a:defRPr sz="1286" b="1"/>
            </a:lvl6pPr>
            <a:lvl7pPr marL="2350789" indent="0">
              <a:buNone/>
              <a:defRPr sz="1286" b="1"/>
            </a:lvl7pPr>
            <a:lvl8pPr marL="2742588" indent="0">
              <a:buNone/>
              <a:defRPr sz="1286" b="1"/>
            </a:lvl8pPr>
            <a:lvl9pPr marL="3134387" indent="0">
              <a:buNone/>
              <a:defRPr sz="128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924" y="11599933"/>
            <a:ext cx="19399718" cy="21073055"/>
          </a:xfrm>
        </p:spPr>
        <p:txBody>
          <a:bodyPr/>
          <a:lstStyle>
            <a:lvl1pPr>
              <a:defRPr sz="1971"/>
            </a:lvl1pPr>
            <a:lvl2pPr>
              <a:defRPr sz="1714"/>
            </a:lvl2pPr>
            <a:lvl3pPr>
              <a:defRPr sz="1628"/>
            </a:lvl3pPr>
            <a:lvl4pPr>
              <a:defRPr sz="1286"/>
            </a:lvl4pPr>
            <a:lvl5pPr>
              <a:defRPr sz="1286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FBEA6E-6B58-4CC6-8D61-D7A483A210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7FA94F-F46C-4767-8B52-928E2037B1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EB4570-57DB-462E-93B8-C404F64FC1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6" y="1456036"/>
            <a:ext cx="14439500" cy="6197959"/>
          </a:xfrm>
        </p:spPr>
        <p:txBody>
          <a:bodyPr anchor="b"/>
          <a:lstStyle>
            <a:lvl1pPr algn="l">
              <a:defRPr sz="171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456032"/>
            <a:ext cx="24536400" cy="31216959"/>
          </a:xfrm>
        </p:spPr>
        <p:txBody>
          <a:bodyPr/>
          <a:lstStyle>
            <a:lvl1pPr>
              <a:defRPr sz="2828"/>
            </a:lvl1pPr>
            <a:lvl2pPr>
              <a:defRPr sz="2400"/>
            </a:lvl2pPr>
            <a:lvl3pPr>
              <a:defRPr sz="1971"/>
            </a:lvl3pPr>
            <a:lvl4pPr>
              <a:defRPr sz="1714"/>
            </a:lvl4pPr>
            <a:lvl5pPr>
              <a:defRPr sz="1714"/>
            </a:lvl5pPr>
            <a:lvl6pPr>
              <a:defRPr sz="1714"/>
            </a:lvl6pPr>
            <a:lvl7pPr>
              <a:defRPr sz="1714"/>
            </a:lvl7pPr>
            <a:lvl8pPr>
              <a:defRPr sz="1714"/>
            </a:lvl8pPr>
            <a:lvl9pPr>
              <a:defRPr sz="17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6" y="7653992"/>
            <a:ext cx="14439500" cy="25018999"/>
          </a:xfrm>
        </p:spPr>
        <p:txBody>
          <a:bodyPr/>
          <a:lstStyle>
            <a:lvl1pPr marL="0" indent="0">
              <a:buNone/>
              <a:defRPr sz="1200"/>
            </a:lvl1pPr>
            <a:lvl2pPr marL="391798" indent="0">
              <a:buNone/>
              <a:defRPr sz="1029"/>
            </a:lvl2pPr>
            <a:lvl3pPr marL="783596" indent="0">
              <a:buNone/>
              <a:defRPr sz="771"/>
            </a:lvl3pPr>
            <a:lvl4pPr marL="1175395" indent="0">
              <a:buNone/>
              <a:defRPr sz="686"/>
            </a:lvl4pPr>
            <a:lvl5pPr marL="1567193" indent="0">
              <a:buNone/>
              <a:defRPr sz="686"/>
            </a:lvl5pPr>
            <a:lvl6pPr marL="1958992" indent="0">
              <a:buNone/>
              <a:defRPr sz="686"/>
            </a:lvl6pPr>
            <a:lvl7pPr marL="2350789" indent="0">
              <a:buNone/>
              <a:defRPr sz="686"/>
            </a:lvl7pPr>
            <a:lvl8pPr marL="2742588" indent="0">
              <a:buNone/>
              <a:defRPr sz="686"/>
            </a:lvl8pPr>
            <a:lvl9pPr marL="3134387" indent="0">
              <a:buNone/>
              <a:defRPr sz="68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BBA61-B487-4C09-AFBE-F608CC0882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3383" y="25603922"/>
            <a:ext cx="26334720" cy="3021170"/>
          </a:xfrm>
        </p:spPr>
        <p:txBody>
          <a:bodyPr anchor="b"/>
          <a:lstStyle>
            <a:lvl1pPr algn="l">
              <a:defRPr sz="171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3383" y="3268020"/>
            <a:ext cx="26334720" cy="21945957"/>
          </a:xfrm>
        </p:spPr>
        <p:txBody>
          <a:bodyPr/>
          <a:lstStyle>
            <a:lvl1pPr marL="0" indent="0">
              <a:buNone/>
              <a:defRPr sz="2828"/>
            </a:lvl1pPr>
            <a:lvl2pPr marL="391798" indent="0">
              <a:buNone/>
              <a:defRPr sz="2400"/>
            </a:lvl2pPr>
            <a:lvl3pPr marL="783596" indent="0">
              <a:buNone/>
              <a:defRPr sz="1971"/>
            </a:lvl3pPr>
            <a:lvl4pPr marL="1175395" indent="0">
              <a:buNone/>
              <a:defRPr sz="1714"/>
            </a:lvl4pPr>
            <a:lvl5pPr marL="1567193" indent="0">
              <a:buNone/>
              <a:defRPr sz="1714"/>
            </a:lvl5pPr>
            <a:lvl6pPr marL="1958992" indent="0">
              <a:buNone/>
              <a:defRPr sz="1714"/>
            </a:lvl6pPr>
            <a:lvl7pPr marL="2350789" indent="0">
              <a:buNone/>
              <a:defRPr sz="1714"/>
            </a:lvl7pPr>
            <a:lvl8pPr marL="2742588" indent="0">
              <a:buNone/>
              <a:defRPr sz="1714"/>
            </a:lvl8pPr>
            <a:lvl9pPr marL="3134387" indent="0">
              <a:buNone/>
              <a:defRPr sz="1714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3383" y="28625091"/>
            <a:ext cx="26334720" cy="4292959"/>
          </a:xfrm>
        </p:spPr>
        <p:txBody>
          <a:bodyPr/>
          <a:lstStyle>
            <a:lvl1pPr marL="0" indent="0">
              <a:buNone/>
              <a:defRPr sz="1200"/>
            </a:lvl1pPr>
            <a:lvl2pPr marL="391798" indent="0">
              <a:buNone/>
              <a:defRPr sz="1029"/>
            </a:lvl2pPr>
            <a:lvl3pPr marL="783596" indent="0">
              <a:buNone/>
              <a:defRPr sz="771"/>
            </a:lvl3pPr>
            <a:lvl4pPr marL="1175395" indent="0">
              <a:buNone/>
              <a:defRPr sz="686"/>
            </a:lvl4pPr>
            <a:lvl5pPr marL="1567193" indent="0">
              <a:buNone/>
              <a:defRPr sz="686"/>
            </a:lvl5pPr>
            <a:lvl6pPr marL="1958992" indent="0">
              <a:buNone/>
              <a:defRPr sz="686"/>
            </a:lvl6pPr>
            <a:lvl7pPr marL="2350789" indent="0">
              <a:buNone/>
              <a:defRPr sz="686"/>
            </a:lvl7pPr>
            <a:lvl8pPr marL="2742588" indent="0">
              <a:buNone/>
              <a:defRPr sz="686"/>
            </a:lvl8pPr>
            <a:lvl9pPr marL="3134387" indent="0">
              <a:buNone/>
              <a:defRPr sz="68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EDBD1D-0B06-493F-9B9E-7B6F9BBD04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90237" y="3251915"/>
            <a:ext cx="37310731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45950" tIns="222975" rIns="445950" bIns="22297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90237" y="10569620"/>
            <a:ext cx="37310731" cy="21942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45950" tIns="222975" rIns="445950" bIns="2229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90236" y="33325881"/>
            <a:ext cx="9144000" cy="2438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45950" tIns="222975" rIns="445950" bIns="222975" numCol="1" anchor="t" anchorCtr="0" compatLnSpc="1">
            <a:prstTxWarp prst="textNoShape">
              <a:avLst/>
            </a:prstTxWarp>
          </a:bodyPr>
          <a:lstStyle>
            <a:lvl1pPr>
              <a:defRPr sz="60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997769" y="33325881"/>
            <a:ext cx="13895671" cy="2438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45950" tIns="222975" rIns="445950" bIns="222975" numCol="1" anchor="t" anchorCtr="0" compatLnSpc="1">
            <a:prstTxWarp prst="textNoShape">
              <a:avLst/>
            </a:prstTxWarp>
          </a:bodyPr>
          <a:lstStyle>
            <a:lvl1pPr algn="ctr">
              <a:defRPr sz="60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456964" y="33325881"/>
            <a:ext cx="9144000" cy="2438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45950" tIns="222975" rIns="445950" bIns="222975" numCol="1" anchor="t" anchorCtr="0" compatLnSpc="1">
            <a:prstTxWarp prst="textNoShape">
              <a:avLst/>
            </a:prstTxWarp>
          </a:bodyPr>
          <a:lstStyle>
            <a:lvl1pPr algn="r">
              <a:defRPr sz="6000"/>
            </a:lvl1pPr>
          </a:lstStyle>
          <a:p>
            <a:fld id="{0870CD87-B729-45C9-B46A-E130E2DB8C2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447876" y="494272"/>
            <a:ext cx="42995461" cy="35587460"/>
          </a:xfrm>
          <a:prstGeom prst="rect">
            <a:avLst/>
          </a:prstGeom>
          <a:blipFill rotWithShape="1">
            <a:blip r:embed="rId13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543" tIns="38271" rIns="76543" bIns="38271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2084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27" charset="0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093280" y="5944531"/>
            <a:ext cx="9853127" cy="29747579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543" tIns="38271" rIns="76543" bIns="38271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2084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27" charset="0"/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11710363" y="5944531"/>
            <a:ext cx="9853127" cy="29747579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543" tIns="38271" rIns="76543" bIns="38271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2084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27" charset="0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22327437" y="5944531"/>
            <a:ext cx="9853127" cy="29747579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543" tIns="38271" rIns="76543" bIns="38271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2084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27" charset="0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32944519" y="5944531"/>
            <a:ext cx="9853127" cy="29747579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543" tIns="38271" rIns="76543" bIns="38271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2084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27" charset="0"/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452390" y="540873"/>
            <a:ext cx="42939298" cy="4826175"/>
          </a:xfrm>
          <a:prstGeom prst="rect">
            <a:avLst/>
          </a:prstGeom>
          <a:solidFill>
            <a:srgbClr val="87212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543" tIns="38271" rIns="76543" bIns="38271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2084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27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824115" rtl="0" eaLnBrk="0" fontAlgn="base" hangingPunct="0">
        <a:spcBef>
          <a:spcPct val="0"/>
        </a:spcBef>
        <a:spcAft>
          <a:spcPct val="0"/>
        </a:spcAft>
        <a:defRPr sz="18085">
          <a:solidFill>
            <a:schemeClr val="tx2"/>
          </a:solidFill>
          <a:latin typeface="+mj-lt"/>
          <a:ea typeface="+mj-ea"/>
          <a:cs typeface="+mj-cs"/>
        </a:defRPr>
      </a:lvl1pPr>
      <a:lvl2pPr algn="ctr" defTabSz="3824115" rtl="0" eaLnBrk="0" fontAlgn="base" hangingPunct="0">
        <a:spcBef>
          <a:spcPct val="0"/>
        </a:spcBef>
        <a:spcAft>
          <a:spcPct val="0"/>
        </a:spcAft>
        <a:defRPr sz="18085">
          <a:solidFill>
            <a:schemeClr val="tx2"/>
          </a:solidFill>
          <a:latin typeface="Times New Roman" pitchFamily="27" charset="0"/>
        </a:defRPr>
      </a:lvl2pPr>
      <a:lvl3pPr algn="ctr" defTabSz="3824115" rtl="0" eaLnBrk="0" fontAlgn="base" hangingPunct="0">
        <a:spcBef>
          <a:spcPct val="0"/>
        </a:spcBef>
        <a:spcAft>
          <a:spcPct val="0"/>
        </a:spcAft>
        <a:defRPr sz="18085">
          <a:solidFill>
            <a:schemeClr val="tx2"/>
          </a:solidFill>
          <a:latin typeface="Times New Roman" pitchFamily="27" charset="0"/>
        </a:defRPr>
      </a:lvl3pPr>
      <a:lvl4pPr algn="ctr" defTabSz="3824115" rtl="0" eaLnBrk="0" fontAlgn="base" hangingPunct="0">
        <a:spcBef>
          <a:spcPct val="0"/>
        </a:spcBef>
        <a:spcAft>
          <a:spcPct val="0"/>
        </a:spcAft>
        <a:defRPr sz="18085">
          <a:solidFill>
            <a:schemeClr val="tx2"/>
          </a:solidFill>
          <a:latin typeface="Times New Roman" pitchFamily="27" charset="0"/>
        </a:defRPr>
      </a:lvl4pPr>
      <a:lvl5pPr algn="ctr" defTabSz="3824115" rtl="0" eaLnBrk="0" fontAlgn="base" hangingPunct="0">
        <a:spcBef>
          <a:spcPct val="0"/>
        </a:spcBef>
        <a:spcAft>
          <a:spcPct val="0"/>
        </a:spcAft>
        <a:defRPr sz="18085">
          <a:solidFill>
            <a:schemeClr val="tx2"/>
          </a:solidFill>
          <a:latin typeface="Times New Roman" pitchFamily="27" charset="0"/>
        </a:defRPr>
      </a:lvl5pPr>
      <a:lvl6pPr marL="391798" algn="ctr" defTabSz="3824115" rtl="0" fontAlgn="base">
        <a:spcBef>
          <a:spcPct val="0"/>
        </a:spcBef>
        <a:spcAft>
          <a:spcPct val="0"/>
        </a:spcAft>
        <a:defRPr sz="18085">
          <a:solidFill>
            <a:schemeClr val="tx2"/>
          </a:solidFill>
          <a:latin typeface="Times New Roman" pitchFamily="27" charset="0"/>
        </a:defRPr>
      </a:lvl6pPr>
      <a:lvl7pPr marL="783596" algn="ctr" defTabSz="3824115" rtl="0" fontAlgn="base">
        <a:spcBef>
          <a:spcPct val="0"/>
        </a:spcBef>
        <a:spcAft>
          <a:spcPct val="0"/>
        </a:spcAft>
        <a:defRPr sz="18085">
          <a:solidFill>
            <a:schemeClr val="tx2"/>
          </a:solidFill>
          <a:latin typeface="Times New Roman" pitchFamily="27" charset="0"/>
        </a:defRPr>
      </a:lvl7pPr>
      <a:lvl8pPr marL="1175395" algn="ctr" defTabSz="3824115" rtl="0" fontAlgn="base">
        <a:spcBef>
          <a:spcPct val="0"/>
        </a:spcBef>
        <a:spcAft>
          <a:spcPct val="0"/>
        </a:spcAft>
        <a:defRPr sz="18085">
          <a:solidFill>
            <a:schemeClr val="tx2"/>
          </a:solidFill>
          <a:latin typeface="Times New Roman" pitchFamily="27" charset="0"/>
        </a:defRPr>
      </a:lvl8pPr>
      <a:lvl9pPr marL="1567193" algn="ctr" defTabSz="3824115" rtl="0" fontAlgn="base">
        <a:spcBef>
          <a:spcPct val="0"/>
        </a:spcBef>
        <a:spcAft>
          <a:spcPct val="0"/>
        </a:spcAft>
        <a:defRPr sz="18085">
          <a:solidFill>
            <a:schemeClr val="tx2"/>
          </a:solidFill>
          <a:latin typeface="Times New Roman" pitchFamily="27" charset="0"/>
        </a:defRPr>
      </a:lvl9pPr>
    </p:titleStyle>
    <p:bodyStyle>
      <a:lvl1pPr marL="1432513" indent="-1432513" algn="l" defTabSz="3824115" rtl="0" eaLnBrk="0" fontAlgn="base" hangingPunct="0">
        <a:spcBef>
          <a:spcPct val="20000"/>
        </a:spcBef>
        <a:spcAft>
          <a:spcPct val="0"/>
        </a:spcAft>
        <a:buChar char="•"/>
        <a:defRPr sz="13371">
          <a:solidFill>
            <a:schemeClr val="tx1"/>
          </a:solidFill>
          <a:latin typeface="+mn-lt"/>
          <a:ea typeface="+mn-ea"/>
          <a:cs typeface="+mn-cs"/>
        </a:defRPr>
      </a:lvl1pPr>
      <a:lvl2pPr marL="3104457" indent="-1193080" algn="l" defTabSz="3824115" rtl="0" eaLnBrk="0" fontAlgn="base" hangingPunct="0">
        <a:spcBef>
          <a:spcPct val="20000"/>
        </a:spcBef>
        <a:spcAft>
          <a:spcPct val="0"/>
        </a:spcAft>
        <a:buChar char="–"/>
        <a:defRPr sz="11485">
          <a:solidFill>
            <a:schemeClr val="tx1"/>
          </a:solidFill>
          <a:latin typeface="+mn-lt"/>
        </a:defRPr>
      </a:lvl2pPr>
      <a:lvl3pPr marL="4775042" indent="-950928" algn="l" defTabSz="3824115" rtl="0" eaLnBrk="0" fontAlgn="base" hangingPunct="0">
        <a:spcBef>
          <a:spcPct val="20000"/>
        </a:spcBef>
        <a:spcAft>
          <a:spcPct val="0"/>
        </a:spcAft>
        <a:buChar char="•"/>
        <a:defRPr sz="10114">
          <a:solidFill>
            <a:schemeClr val="tx1"/>
          </a:solidFill>
          <a:latin typeface="+mn-lt"/>
        </a:defRPr>
      </a:lvl3pPr>
      <a:lvl4pPr marL="6687779" indent="-952288" algn="l" defTabSz="3824115" rtl="0" eaLnBrk="0" fontAlgn="base" hangingPunct="0">
        <a:spcBef>
          <a:spcPct val="20000"/>
        </a:spcBef>
        <a:spcAft>
          <a:spcPct val="0"/>
        </a:spcAft>
        <a:buChar char="–"/>
        <a:defRPr sz="8400">
          <a:solidFill>
            <a:schemeClr val="tx1"/>
          </a:solidFill>
          <a:latin typeface="+mn-lt"/>
        </a:defRPr>
      </a:lvl4pPr>
      <a:lvl5pPr marL="8599157" indent="-955007" algn="l" defTabSz="3824115" rtl="0" eaLnBrk="0" fontAlgn="base" hangingPunct="0">
        <a:spcBef>
          <a:spcPct val="20000"/>
        </a:spcBef>
        <a:spcAft>
          <a:spcPct val="0"/>
        </a:spcAft>
        <a:buChar char="»"/>
        <a:defRPr sz="8400">
          <a:solidFill>
            <a:schemeClr val="tx1"/>
          </a:solidFill>
          <a:latin typeface="+mn-lt"/>
        </a:defRPr>
      </a:lvl5pPr>
      <a:lvl6pPr marL="8990956" indent="-955007" algn="l" defTabSz="3824115" rtl="0" fontAlgn="base">
        <a:spcBef>
          <a:spcPct val="20000"/>
        </a:spcBef>
        <a:spcAft>
          <a:spcPct val="0"/>
        </a:spcAft>
        <a:buChar char="»"/>
        <a:defRPr sz="8400">
          <a:solidFill>
            <a:schemeClr val="tx1"/>
          </a:solidFill>
          <a:latin typeface="+mn-lt"/>
        </a:defRPr>
      </a:lvl6pPr>
      <a:lvl7pPr marL="9382753" indent="-955007" algn="l" defTabSz="3824115" rtl="0" fontAlgn="base">
        <a:spcBef>
          <a:spcPct val="20000"/>
        </a:spcBef>
        <a:spcAft>
          <a:spcPct val="0"/>
        </a:spcAft>
        <a:buChar char="»"/>
        <a:defRPr sz="8400">
          <a:solidFill>
            <a:schemeClr val="tx1"/>
          </a:solidFill>
          <a:latin typeface="+mn-lt"/>
        </a:defRPr>
      </a:lvl7pPr>
      <a:lvl8pPr marL="9774551" indent="-955007" algn="l" defTabSz="3824115" rtl="0" fontAlgn="base">
        <a:spcBef>
          <a:spcPct val="20000"/>
        </a:spcBef>
        <a:spcAft>
          <a:spcPct val="0"/>
        </a:spcAft>
        <a:buChar char="»"/>
        <a:defRPr sz="8400">
          <a:solidFill>
            <a:schemeClr val="tx1"/>
          </a:solidFill>
          <a:latin typeface="+mn-lt"/>
        </a:defRPr>
      </a:lvl8pPr>
      <a:lvl9pPr marL="10166349" indent="-955007" algn="l" defTabSz="3824115" rtl="0" fontAlgn="base">
        <a:spcBef>
          <a:spcPct val="20000"/>
        </a:spcBef>
        <a:spcAft>
          <a:spcPct val="0"/>
        </a:spcAft>
        <a:buChar char="»"/>
        <a:defRPr sz="8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83596" rtl="0" eaLnBrk="1" latinLnBrk="0" hangingPunct="1">
        <a:defRPr sz="1628" kern="1200">
          <a:solidFill>
            <a:schemeClr val="tx1"/>
          </a:solidFill>
          <a:latin typeface="+mn-lt"/>
          <a:ea typeface="+mn-ea"/>
          <a:cs typeface="+mn-cs"/>
        </a:defRPr>
      </a:lvl1pPr>
      <a:lvl2pPr marL="391798" algn="l" defTabSz="783596" rtl="0" eaLnBrk="1" latinLnBrk="0" hangingPunct="1">
        <a:defRPr sz="1628" kern="1200">
          <a:solidFill>
            <a:schemeClr val="tx1"/>
          </a:solidFill>
          <a:latin typeface="+mn-lt"/>
          <a:ea typeface="+mn-ea"/>
          <a:cs typeface="+mn-cs"/>
        </a:defRPr>
      </a:lvl2pPr>
      <a:lvl3pPr marL="783596" algn="l" defTabSz="783596" rtl="0" eaLnBrk="1" latinLnBrk="0" hangingPunct="1">
        <a:defRPr sz="1628" kern="1200">
          <a:solidFill>
            <a:schemeClr val="tx1"/>
          </a:solidFill>
          <a:latin typeface="+mn-lt"/>
          <a:ea typeface="+mn-ea"/>
          <a:cs typeface="+mn-cs"/>
        </a:defRPr>
      </a:lvl3pPr>
      <a:lvl4pPr marL="1175395" algn="l" defTabSz="783596" rtl="0" eaLnBrk="1" latinLnBrk="0" hangingPunct="1">
        <a:defRPr sz="1628" kern="1200">
          <a:solidFill>
            <a:schemeClr val="tx1"/>
          </a:solidFill>
          <a:latin typeface="+mn-lt"/>
          <a:ea typeface="+mn-ea"/>
          <a:cs typeface="+mn-cs"/>
        </a:defRPr>
      </a:lvl4pPr>
      <a:lvl5pPr marL="1567193" algn="l" defTabSz="783596" rtl="0" eaLnBrk="1" latinLnBrk="0" hangingPunct="1">
        <a:defRPr sz="1628" kern="1200">
          <a:solidFill>
            <a:schemeClr val="tx1"/>
          </a:solidFill>
          <a:latin typeface="+mn-lt"/>
          <a:ea typeface="+mn-ea"/>
          <a:cs typeface="+mn-cs"/>
        </a:defRPr>
      </a:lvl5pPr>
      <a:lvl6pPr marL="1958992" algn="l" defTabSz="783596" rtl="0" eaLnBrk="1" latinLnBrk="0" hangingPunct="1">
        <a:defRPr sz="1628" kern="1200">
          <a:solidFill>
            <a:schemeClr val="tx1"/>
          </a:solidFill>
          <a:latin typeface="+mn-lt"/>
          <a:ea typeface="+mn-ea"/>
          <a:cs typeface="+mn-cs"/>
        </a:defRPr>
      </a:lvl6pPr>
      <a:lvl7pPr marL="2350789" algn="l" defTabSz="783596" rtl="0" eaLnBrk="1" latinLnBrk="0" hangingPunct="1">
        <a:defRPr sz="1628" kern="1200">
          <a:solidFill>
            <a:schemeClr val="tx1"/>
          </a:solidFill>
          <a:latin typeface="+mn-lt"/>
          <a:ea typeface="+mn-ea"/>
          <a:cs typeface="+mn-cs"/>
        </a:defRPr>
      </a:lvl7pPr>
      <a:lvl8pPr marL="2742588" algn="l" defTabSz="783596" rtl="0" eaLnBrk="1" latinLnBrk="0" hangingPunct="1">
        <a:defRPr sz="1628" kern="1200">
          <a:solidFill>
            <a:schemeClr val="tx1"/>
          </a:solidFill>
          <a:latin typeface="+mn-lt"/>
          <a:ea typeface="+mn-ea"/>
          <a:cs typeface="+mn-cs"/>
        </a:defRPr>
      </a:lvl8pPr>
      <a:lvl9pPr marL="3134387" algn="l" defTabSz="783596" rtl="0" eaLnBrk="1" latinLnBrk="0" hangingPunct="1">
        <a:defRPr sz="16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2790" y="1037817"/>
            <a:ext cx="35788928" cy="3830355"/>
          </a:xfrm>
          <a:prstGeom prst="rect">
            <a:avLst/>
          </a:prstGeom>
          <a:noFill/>
        </p:spPr>
        <p:txBody>
          <a:bodyPr wrap="square" lIns="76543" tIns="38271" rIns="76543" bIns="38271" rtlCol="0" anchor="ctr" anchorCtr="0">
            <a:noAutofit/>
          </a:bodyPr>
          <a:lstStyle/>
          <a:p>
            <a:pPr>
              <a:spcAft>
                <a:spcPts val="419"/>
              </a:spcAft>
            </a:pPr>
            <a:r>
              <a:rPr lang="en-US" sz="7971" b="1" dirty="0">
                <a:solidFill>
                  <a:schemeClr val="bg1"/>
                </a:solidFill>
                <a:latin typeface="Arial"/>
                <a:cs typeface="Arial"/>
              </a:rPr>
              <a:t>MCX Upper Function and Proofing Fixture</a:t>
            </a:r>
            <a:br>
              <a:rPr lang="en-US" sz="7971" b="1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7971" b="1" dirty="0">
                <a:solidFill>
                  <a:schemeClr val="bg1"/>
                </a:solidFill>
                <a:latin typeface="Arial"/>
                <a:cs typeface="Arial"/>
              </a:rPr>
              <a:t>Sig Sauer</a:t>
            </a:r>
          </a:p>
          <a:p>
            <a:pPr>
              <a:spcAft>
                <a:spcPts val="419"/>
              </a:spcAft>
            </a:pPr>
            <a:r>
              <a:rPr lang="en-US" sz="4028" b="1" dirty="0">
                <a:solidFill>
                  <a:schemeClr val="bg1"/>
                </a:solidFill>
                <a:latin typeface="Arial"/>
                <a:cs typeface="Arial"/>
              </a:rPr>
              <a:t>Andrew Reid, Department of Engineering Physics, University of New Hampshire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4003" y="5979376"/>
            <a:ext cx="9845064" cy="1431666"/>
          </a:xfrm>
          <a:prstGeom prst="rect">
            <a:avLst/>
          </a:prstGeom>
          <a:solidFill>
            <a:srgbClr val="87212E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229626" tIns="229626" rIns="229626" bIns="229626" rtlCol="0" anchor="ctr" anchorCtr="0">
            <a:normAutofit/>
          </a:bodyPr>
          <a:lstStyle/>
          <a:p>
            <a:pPr algn="ctr">
              <a:spcAft>
                <a:spcPts val="0"/>
              </a:spcAft>
            </a:pPr>
            <a:r>
              <a:rPr lang="en-US" sz="4028" b="1" dirty="0">
                <a:latin typeface="Arial"/>
                <a:cs typeface="Arial"/>
              </a:rPr>
              <a:t>Introduction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03111" y="22307953"/>
            <a:ext cx="9845064" cy="1723881"/>
          </a:xfrm>
          <a:prstGeom prst="rect">
            <a:avLst/>
          </a:prstGeom>
          <a:solidFill>
            <a:srgbClr val="87212E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229626" tIns="229626" rIns="229626" bIns="229626" rtlCol="0" anchor="ctr" anchorCtr="0">
            <a:normAutofit/>
          </a:bodyPr>
          <a:lstStyle/>
          <a:p>
            <a:pPr algn="ctr">
              <a:spcAft>
                <a:spcPts val="0"/>
              </a:spcAft>
            </a:pPr>
            <a:r>
              <a:rPr lang="en-US" sz="4028" b="1" dirty="0">
                <a:latin typeface="Arial"/>
                <a:cs typeface="Arial"/>
              </a:rPr>
              <a:t>Criteria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669550" y="5987890"/>
            <a:ext cx="9853127" cy="1455170"/>
          </a:xfrm>
          <a:prstGeom prst="rect">
            <a:avLst/>
          </a:prstGeom>
          <a:solidFill>
            <a:srgbClr val="87212E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229626" tIns="229626" rIns="229626" bIns="229626" rtlCol="0" anchor="ctr" anchorCtr="0">
            <a:normAutofit/>
          </a:bodyPr>
          <a:lstStyle/>
          <a:p>
            <a:pPr algn="ctr">
              <a:spcAft>
                <a:spcPts val="0"/>
              </a:spcAft>
            </a:pPr>
            <a:r>
              <a:rPr lang="en-US" sz="4028" b="1" dirty="0">
                <a:latin typeface="Arial"/>
                <a:cs typeface="Arial"/>
              </a:rPr>
              <a:t>Analysis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716205" y="22361549"/>
            <a:ext cx="9853127" cy="1616687"/>
          </a:xfrm>
          <a:prstGeom prst="rect">
            <a:avLst/>
          </a:prstGeom>
          <a:solidFill>
            <a:srgbClr val="87212E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229626" tIns="229626" rIns="229626" bIns="229626" rtlCol="0" anchor="ctr" anchorCtr="0">
            <a:normAutofit/>
          </a:bodyPr>
          <a:lstStyle/>
          <a:p>
            <a:pPr algn="ctr">
              <a:spcAft>
                <a:spcPts val="0"/>
              </a:spcAft>
            </a:pPr>
            <a:r>
              <a:rPr lang="en-US" sz="4028" b="1" dirty="0">
                <a:latin typeface="Arial"/>
                <a:cs typeface="Arial"/>
              </a:rPr>
              <a:t>Results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964159" y="6043386"/>
            <a:ext cx="9869171" cy="1419921"/>
          </a:xfrm>
          <a:prstGeom prst="rect">
            <a:avLst/>
          </a:prstGeom>
          <a:solidFill>
            <a:srgbClr val="87212E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229626" tIns="229626" rIns="229626" bIns="229626" rtlCol="0" anchor="ctr" anchorCtr="0">
            <a:normAutofit/>
          </a:bodyPr>
          <a:lstStyle/>
          <a:p>
            <a:pPr algn="ctr">
              <a:spcAft>
                <a:spcPts val="0"/>
              </a:spcAft>
            </a:pPr>
            <a:r>
              <a:rPr lang="en-US" sz="4028" b="1" dirty="0">
                <a:latin typeface="Arial"/>
                <a:cs typeface="Arial"/>
              </a:rPr>
              <a:t>Conclusions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963383" y="27719136"/>
            <a:ext cx="9869947" cy="1656402"/>
          </a:xfrm>
          <a:prstGeom prst="rect">
            <a:avLst/>
          </a:prstGeom>
          <a:solidFill>
            <a:srgbClr val="87212E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229626" tIns="229626" rIns="229626" bIns="229626" rtlCol="0" anchor="ctr" anchorCtr="0">
            <a:normAutofit/>
          </a:bodyPr>
          <a:lstStyle/>
          <a:p>
            <a:pPr algn="ctr">
              <a:spcAft>
                <a:spcPts val="0"/>
              </a:spcAft>
            </a:pPr>
            <a:r>
              <a:rPr lang="en-US" sz="4028" b="1" dirty="0">
                <a:latin typeface="Arial"/>
                <a:cs typeface="Arial"/>
              </a:rPr>
              <a:t>Special Thanks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229635" y="8716751"/>
            <a:ext cx="9869947" cy="11950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82243" tIns="385586" rIns="382243" bIns="385586">
            <a:spAutoFit/>
          </a:bodyPr>
          <a:lstStyle/>
          <a:p>
            <a:pPr marL="571500" indent="-571500" defTabSz="317928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4400" dirty="0"/>
              <a:t>Ensuring the quality of products leaving the manufacturing floor is one of Sig Sauer’s primary focuses. </a:t>
            </a:r>
          </a:p>
          <a:p>
            <a:pPr marL="571500" indent="-571500" defTabSz="317928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4400" dirty="0"/>
              <a:t>With the Sig MCX rifle line being one of their most popular products, making sure it meets quality standards is of great importance. </a:t>
            </a:r>
          </a:p>
          <a:p>
            <a:pPr marL="571500" indent="-571500" defTabSz="317928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4400" dirty="0"/>
              <a:t>Currently Sig Sauer is using slave lowers to proof and function the uppers that are shipped from the facility.</a:t>
            </a:r>
          </a:p>
          <a:p>
            <a:pPr marL="571500" indent="-571500" defTabSz="317928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4400" dirty="0"/>
              <a:t>This device has been designed to test MCX uppers and ensure they fire and function correctly when coming from the assembly floor.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78228" y="24461248"/>
            <a:ext cx="9869947" cy="9943255"/>
          </a:xfrm>
          <a:prstGeom prst="rect">
            <a:avLst/>
          </a:prstGeom>
        </p:spPr>
        <p:txBody>
          <a:bodyPr wrap="square" lIns="229626" tIns="229626" rIns="229626" bIns="229626">
            <a:spAutoFit/>
          </a:bodyPr>
          <a:lstStyle/>
          <a:p>
            <a:pPr marL="427168" indent="-384996" defTabSz="3179280">
              <a:spcBef>
                <a:spcPct val="50000"/>
              </a:spcBef>
              <a:buFontTx/>
              <a:buChar char="•"/>
            </a:pPr>
            <a:r>
              <a:rPr lang="en-US" sz="4400" dirty="0"/>
              <a:t>Required to operate with all models of MCX</a:t>
            </a:r>
          </a:p>
          <a:p>
            <a:pPr marL="427168" indent="-384996" defTabSz="3179280">
              <a:spcBef>
                <a:spcPct val="50000"/>
              </a:spcBef>
              <a:buFontTx/>
              <a:buChar char="•"/>
            </a:pPr>
            <a:r>
              <a:rPr lang="en-US" sz="4400" dirty="0"/>
              <a:t>Take down and pivot pin must be ergonomic; Must lock into place</a:t>
            </a:r>
          </a:p>
          <a:p>
            <a:pPr marL="427168" indent="-384996" defTabSz="3179280">
              <a:spcBef>
                <a:spcPct val="50000"/>
              </a:spcBef>
              <a:buFontTx/>
              <a:buChar char="•"/>
            </a:pPr>
            <a:r>
              <a:rPr lang="en-US" sz="4400" dirty="0"/>
              <a:t>Fixture must sit at correct height to fire into the tube in the range</a:t>
            </a:r>
          </a:p>
          <a:p>
            <a:pPr marL="427168" indent="-384996" defTabSz="3179280">
              <a:spcBef>
                <a:spcPct val="50000"/>
              </a:spcBef>
              <a:buFontTx/>
              <a:buChar char="•"/>
            </a:pPr>
            <a:r>
              <a:rPr lang="en-US" sz="4400" dirty="0"/>
              <a:t>Must include a 3-position safety</a:t>
            </a:r>
          </a:p>
          <a:p>
            <a:pPr marL="427168" indent="-384996" defTabSz="3179280">
              <a:spcBef>
                <a:spcPct val="50000"/>
              </a:spcBef>
              <a:buFontTx/>
              <a:buChar char="•"/>
            </a:pPr>
            <a:r>
              <a:rPr lang="en-US" sz="4400" dirty="0"/>
              <a:t>Must satisfy safety check list from Sig Sauer</a:t>
            </a:r>
          </a:p>
          <a:p>
            <a:pPr marL="427168" indent="-384996" defTabSz="3179280">
              <a:spcBef>
                <a:spcPct val="50000"/>
              </a:spcBef>
              <a:buFontTx/>
              <a:buChar char="•"/>
            </a:pPr>
            <a:r>
              <a:rPr lang="en-US" sz="4400" dirty="0"/>
              <a:t>Magazine must be removeable</a:t>
            </a:r>
          </a:p>
          <a:p>
            <a:pPr marL="427168" indent="-384996" defTabSz="3179280">
              <a:spcBef>
                <a:spcPct val="50000"/>
              </a:spcBef>
              <a:buFontTx/>
              <a:buChar char="•"/>
            </a:pPr>
            <a:endParaRPr lang="en-US" sz="4400" dirty="0"/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32927479" y="29133097"/>
            <a:ext cx="9828479" cy="5427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82243" tIns="385586" rIns="382243" bIns="385586">
            <a:spAutoFit/>
          </a:bodyPr>
          <a:lstStyle/>
          <a:p>
            <a:pPr marL="404043" indent="-404043" defTabSz="3824115">
              <a:spcBef>
                <a:spcPct val="50000"/>
              </a:spcBef>
            </a:pPr>
            <a:r>
              <a:rPr lang="en-US" sz="4028" i="1" dirty="0">
                <a:cs typeface="Times New Roman" pitchFamily="27" charset="0"/>
              </a:rPr>
              <a:t>Nick </a:t>
            </a:r>
            <a:r>
              <a:rPr lang="en-US" sz="4028" i="1" dirty="0" err="1">
                <a:cs typeface="Times New Roman" pitchFamily="27" charset="0"/>
              </a:rPr>
              <a:t>Fappiano</a:t>
            </a:r>
            <a:r>
              <a:rPr lang="en-US" sz="4028" i="1" dirty="0">
                <a:cs typeface="Times New Roman" pitchFamily="27" charset="0"/>
              </a:rPr>
              <a:t>, Andy Packard, Wayne Wilson, John, Berg, Sid </a:t>
            </a:r>
            <a:r>
              <a:rPr lang="en-US" sz="4028" i="1" dirty="0" err="1">
                <a:cs typeface="Times New Roman" pitchFamily="27" charset="0"/>
              </a:rPr>
              <a:t>Spreadbury</a:t>
            </a:r>
            <a:r>
              <a:rPr lang="en-US" sz="4028" i="1" dirty="0">
                <a:cs typeface="Times New Roman" pitchFamily="27" charset="0"/>
              </a:rPr>
              <a:t>, Don Webb, Pete Card Ben </a:t>
            </a:r>
            <a:r>
              <a:rPr lang="en-US" sz="4028" i="1" dirty="0" err="1">
                <a:cs typeface="Times New Roman" pitchFamily="27" charset="0"/>
              </a:rPr>
              <a:t>Londrigan</a:t>
            </a:r>
            <a:r>
              <a:rPr lang="en-US" sz="4028" i="1" dirty="0">
                <a:cs typeface="Times New Roman" pitchFamily="27" charset="0"/>
              </a:rPr>
              <a:t> and all the Sig Sauer employees who helped me with this project.</a:t>
            </a:r>
          </a:p>
          <a:p>
            <a:pPr marL="404043" indent="-404043" defTabSz="3824115">
              <a:spcBef>
                <a:spcPct val="50000"/>
              </a:spcBef>
            </a:pPr>
            <a:r>
              <a:rPr lang="en-US" sz="4028" i="1" dirty="0">
                <a:cs typeface="Times New Roman" pitchFamily="27" charset="0"/>
              </a:rPr>
              <a:t>Also a special thanks to my advisor through UNH, Marc Lessard.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558316" y="8566991"/>
            <a:ext cx="9103249" cy="10688074"/>
          </a:xfrm>
          <a:prstGeom prst="rect">
            <a:avLst/>
          </a:prstGeom>
          <a:noFill/>
        </p:spPr>
        <p:txBody>
          <a:bodyPr wrap="square" lIns="229626" tIns="229626" rIns="229626" bIns="229626" rtlCol="0">
            <a:spAutoFit/>
          </a:bodyPr>
          <a:lstStyle/>
          <a:p>
            <a:pPr marL="478363" indent="-478363" defTabSz="3824115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sz="4400" dirty="0"/>
              <a:t>Sig Sauer has a design for a plausible way to function and proof their MCX uppers.</a:t>
            </a:r>
          </a:p>
          <a:p>
            <a:pPr marL="478363" indent="-478363" defTabSz="3824115">
              <a:spcBef>
                <a:spcPct val="30000"/>
              </a:spcBef>
              <a:buFont typeface="Arial" panose="020B0604020202020204" pitchFamily="34" charset="0"/>
              <a:buChar char="•"/>
            </a:pPr>
            <a:endParaRPr lang="en-US" sz="4400" dirty="0"/>
          </a:p>
          <a:p>
            <a:pPr marL="478363" indent="-478363" defTabSz="3824115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sz="4400" dirty="0"/>
              <a:t>Learned a lot about troubleshooting manufacturing designs.</a:t>
            </a:r>
          </a:p>
          <a:p>
            <a:pPr marL="478363" indent="-478363" defTabSz="3824115">
              <a:spcBef>
                <a:spcPct val="30000"/>
              </a:spcBef>
              <a:buFont typeface="Arial" panose="020B0604020202020204" pitchFamily="34" charset="0"/>
              <a:buChar char="•"/>
            </a:pPr>
            <a:endParaRPr lang="en-US" sz="4400" dirty="0"/>
          </a:p>
          <a:p>
            <a:pPr marL="478363" indent="-478363" defTabSz="3824115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sz="4400" dirty="0"/>
              <a:t>Even though I have produced a solid design, there is always room for improvements</a:t>
            </a:r>
          </a:p>
          <a:p>
            <a:pPr marL="478363" indent="-478363" defTabSz="3824115">
              <a:spcBef>
                <a:spcPct val="30000"/>
              </a:spcBef>
              <a:buFont typeface="Arial" panose="020B0604020202020204" pitchFamily="34" charset="0"/>
              <a:buChar char="•"/>
            </a:pPr>
            <a:endParaRPr lang="en-US" sz="4400" dirty="0"/>
          </a:p>
          <a:p>
            <a:pPr marL="478363" indent="-478363" defTabSz="3824115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sz="4400" dirty="0"/>
              <a:t>Never be afraid to ask questions!</a:t>
            </a:r>
          </a:p>
          <a:p>
            <a:pPr marL="478363" indent="-478363" defTabSz="3824115">
              <a:spcBef>
                <a:spcPct val="30000"/>
              </a:spcBef>
              <a:buFont typeface="Arial" panose="020B0604020202020204" pitchFamily="34" charset="0"/>
              <a:buChar char="•"/>
            </a:pPr>
            <a:endParaRPr lang="en-US" sz="4400" dirty="0"/>
          </a:p>
        </p:txBody>
      </p:sp>
      <p:sp>
        <p:nvSpPr>
          <p:cNvPr id="28" name="TextBox 27"/>
          <p:cNvSpPr txBox="1"/>
          <p:nvPr/>
        </p:nvSpPr>
        <p:spPr>
          <a:xfrm>
            <a:off x="32963386" y="20111850"/>
            <a:ext cx="9869947" cy="1656402"/>
          </a:xfrm>
          <a:prstGeom prst="rect">
            <a:avLst/>
          </a:prstGeom>
          <a:solidFill>
            <a:srgbClr val="87212E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229626" tIns="229626" rIns="229626" bIns="229626" rtlCol="0" anchor="ctr" anchorCtr="0">
            <a:normAutofit/>
          </a:bodyPr>
          <a:lstStyle/>
          <a:p>
            <a:pPr algn="ctr">
              <a:spcAft>
                <a:spcPts val="0"/>
              </a:spcAft>
            </a:pPr>
            <a:r>
              <a:rPr lang="en-US" sz="4028" b="1" dirty="0">
                <a:latin typeface="Arial"/>
                <a:cs typeface="Arial"/>
              </a:rPr>
              <a:t>Next Steps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1922675" y="7923649"/>
            <a:ext cx="9703807" cy="8879699"/>
          </a:xfrm>
          <a:prstGeom prst="rect">
            <a:avLst/>
          </a:prstGeom>
        </p:spPr>
        <p:txBody>
          <a:bodyPr wrap="square" lIns="76543" tIns="38271" rIns="76543" bIns="38271">
            <a:spAutoFit/>
          </a:bodyPr>
          <a:lstStyle/>
          <a:p>
            <a:pPr marL="457200" indent="-457200" defTabSz="317928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4400" dirty="0"/>
              <a:t>The Fixture must be strong enough to withstand impact of the firearm being fired. </a:t>
            </a:r>
          </a:p>
          <a:p>
            <a:pPr marL="457200" indent="-457200" defTabSz="317928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sz="4400" dirty="0"/>
          </a:p>
          <a:p>
            <a:pPr defTabSz="3179280">
              <a:spcBef>
                <a:spcPct val="50000"/>
              </a:spcBef>
            </a:pPr>
            <a:endParaRPr lang="en-US" sz="4400" dirty="0"/>
          </a:p>
          <a:p>
            <a:pPr marL="457200" indent="-457200" defTabSz="317928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sz="4400" dirty="0"/>
          </a:p>
          <a:p>
            <a:pPr marL="457200" indent="-457200" defTabSz="317928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sz="4400" dirty="0"/>
          </a:p>
          <a:p>
            <a:pPr marL="457200" indent="-457200" defTabSz="317928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sz="4400" dirty="0"/>
          </a:p>
          <a:p>
            <a:pPr marL="457200" indent="-457200" defTabSz="317928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4400" dirty="0"/>
              <a:t>The Piston must be able to simulate the forward pressure of a human shoulder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1818870" y="23433162"/>
            <a:ext cx="9911419" cy="5348151"/>
          </a:xfrm>
          <a:prstGeom prst="rect">
            <a:avLst/>
          </a:prstGeom>
          <a:noFill/>
        </p:spPr>
        <p:txBody>
          <a:bodyPr wrap="square" lIns="229626" tIns="229626" rIns="229626" bIns="229626" rtlCol="0">
            <a:spAutoFit/>
          </a:bodyPr>
          <a:lstStyle/>
          <a:p>
            <a:pPr defTabSz="3824115">
              <a:spcBef>
                <a:spcPct val="30000"/>
              </a:spcBef>
            </a:pPr>
            <a:endParaRPr lang="en-US" sz="3200" dirty="0"/>
          </a:p>
          <a:p>
            <a:pPr marL="571500" indent="-571500" defTabSz="3824115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sz="4400" dirty="0"/>
              <a:t>The fixture was brought before a board of 8 Sig Sauer Engineers</a:t>
            </a:r>
          </a:p>
          <a:p>
            <a:pPr marL="571500" indent="-571500" defTabSz="3824115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sz="4400" dirty="0"/>
              <a:t>Determined this was a great solution to the problem however needs some structural changes before ordering parts</a:t>
            </a:r>
          </a:p>
          <a:p>
            <a:pPr defTabSz="3824115">
              <a:spcBef>
                <a:spcPct val="30000"/>
              </a:spcBef>
            </a:pPr>
            <a:endParaRPr lang="en-US" sz="3200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34" r="16758"/>
          <a:stretch/>
        </p:blipFill>
        <p:spPr>
          <a:xfrm>
            <a:off x="23841492" y="9059029"/>
            <a:ext cx="6394855" cy="694366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30034" y="19728678"/>
            <a:ext cx="7616669" cy="405312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30034" y="28303492"/>
            <a:ext cx="7616667" cy="4053121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33195971" y="22706985"/>
            <a:ext cx="9291494" cy="4052412"/>
          </a:xfrm>
          <a:prstGeom prst="rect">
            <a:avLst/>
          </a:prstGeom>
          <a:noFill/>
        </p:spPr>
        <p:txBody>
          <a:bodyPr wrap="square" lIns="229626" tIns="229626" rIns="229626" bIns="229626" rtlCol="0">
            <a:spAutoFit/>
          </a:bodyPr>
          <a:lstStyle/>
          <a:p>
            <a:pPr marL="478363" indent="-478363" defTabSz="3824115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sz="4400" dirty="0"/>
              <a:t>Complete the list of improvements gathered from my meeting with the Sig engineers</a:t>
            </a:r>
          </a:p>
          <a:p>
            <a:pPr marL="478363" indent="-478363" defTabSz="3824115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sz="4400" dirty="0"/>
              <a:t>Create a control system sequence for the fixture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20" b="14996"/>
          <a:stretch/>
        </p:blipFill>
        <p:spPr bwMode="auto">
          <a:xfrm>
            <a:off x="13005822" y="29852926"/>
            <a:ext cx="7180581" cy="2902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6703" y="1486896"/>
            <a:ext cx="10881854" cy="31688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2E9521C-4D4C-464B-9AC2-D6ACAA3945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31" b="19573"/>
          <a:stretch/>
        </p:blipFill>
        <p:spPr bwMode="auto">
          <a:xfrm>
            <a:off x="23062150" y="1594085"/>
            <a:ext cx="7730582" cy="27356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 close up of a device&#10;&#10;Description automatically generated">
            <a:extLst>
              <a:ext uri="{FF2B5EF4-FFF2-40B4-BE49-F238E27FC236}">
                <a16:creationId xmlns:a16="http://schemas.microsoft.com/office/drawing/2014/main" id="{DC68196E-7E37-4E5F-987B-1E6AD275881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2569" y="10107330"/>
            <a:ext cx="8344018" cy="4440173"/>
          </a:xfrm>
          <a:prstGeom prst="rect">
            <a:avLst/>
          </a:prstGeom>
        </p:spPr>
      </p:pic>
      <p:pic>
        <p:nvPicPr>
          <p:cNvPr id="16" name="Picture 15" descr="A close up of a device&#10;&#10;Description automatically generated">
            <a:extLst>
              <a:ext uri="{FF2B5EF4-FFF2-40B4-BE49-F238E27FC236}">
                <a16:creationId xmlns:a16="http://schemas.microsoft.com/office/drawing/2014/main" id="{B6004B80-08BC-4965-8DA5-866B33A3A9A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2569" y="17191509"/>
            <a:ext cx="8344019" cy="444017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Blank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1001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2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1001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27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9685</TotalTime>
  <Words>343</Words>
  <Application>Microsoft Office PowerPoint</Application>
  <PresentationFormat>Custom</PresentationFormat>
  <Paragraphs>41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Times New Roman</vt:lpstr>
      <vt:lpstr>Blank</vt:lpstr>
      <vt:lpstr>PowerPoint Presentation</vt:lpstr>
    </vt:vector>
  </TitlesOfParts>
  <Company>Calvin College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Ellen Alderink</dc:creator>
  <cp:lastModifiedBy>Andrew Reid</cp:lastModifiedBy>
  <cp:revision>141</cp:revision>
  <cp:lastPrinted>2002-12-02T18:20:07Z</cp:lastPrinted>
  <dcterms:created xsi:type="dcterms:W3CDTF">2011-03-15T12:21:07Z</dcterms:created>
  <dcterms:modified xsi:type="dcterms:W3CDTF">2020-04-30T03:32:39Z</dcterms:modified>
</cp:coreProperties>
</file>