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Lst>
  <p:sldSz cy="32918400" cx="438912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0368" orient="horz"/>
        <p:guide pos="13824"/>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1496200" y="4765280"/>
            <a:ext cx="40899000" cy="13137000"/>
          </a:xfrm>
          <a:prstGeom prst="rect">
            <a:avLst/>
          </a:prstGeom>
        </p:spPr>
        <p:txBody>
          <a:bodyPr anchorCtr="0" anchor="b" bIns="438850" lIns="438850" spcFirstLastPara="1" rIns="438850" wrap="square" tIns="438850">
            <a:noAutofit/>
          </a:bodyPr>
          <a:lstStyle>
            <a:lvl1pPr lvl="0" algn="ctr">
              <a:spcBef>
                <a:spcPts val="0"/>
              </a:spcBef>
              <a:spcAft>
                <a:spcPts val="0"/>
              </a:spcAft>
              <a:buSzPts val="25000"/>
              <a:buNone/>
              <a:defRPr sz="25000"/>
            </a:lvl1pPr>
            <a:lvl2pPr lvl="1" algn="ctr">
              <a:spcBef>
                <a:spcPts val="0"/>
              </a:spcBef>
              <a:spcAft>
                <a:spcPts val="0"/>
              </a:spcAft>
              <a:buSzPts val="25000"/>
              <a:buNone/>
              <a:defRPr sz="25000"/>
            </a:lvl2pPr>
            <a:lvl3pPr lvl="2" algn="ctr">
              <a:spcBef>
                <a:spcPts val="0"/>
              </a:spcBef>
              <a:spcAft>
                <a:spcPts val="0"/>
              </a:spcAft>
              <a:buSzPts val="25000"/>
              <a:buNone/>
              <a:defRPr sz="25000"/>
            </a:lvl3pPr>
            <a:lvl4pPr lvl="3" algn="ctr">
              <a:spcBef>
                <a:spcPts val="0"/>
              </a:spcBef>
              <a:spcAft>
                <a:spcPts val="0"/>
              </a:spcAft>
              <a:buSzPts val="25000"/>
              <a:buNone/>
              <a:defRPr sz="25000"/>
            </a:lvl4pPr>
            <a:lvl5pPr lvl="4" algn="ctr">
              <a:spcBef>
                <a:spcPts val="0"/>
              </a:spcBef>
              <a:spcAft>
                <a:spcPts val="0"/>
              </a:spcAft>
              <a:buSzPts val="25000"/>
              <a:buNone/>
              <a:defRPr sz="25000"/>
            </a:lvl5pPr>
            <a:lvl6pPr lvl="5" algn="ctr">
              <a:spcBef>
                <a:spcPts val="0"/>
              </a:spcBef>
              <a:spcAft>
                <a:spcPts val="0"/>
              </a:spcAft>
              <a:buSzPts val="25000"/>
              <a:buNone/>
              <a:defRPr sz="25000"/>
            </a:lvl6pPr>
            <a:lvl7pPr lvl="6" algn="ctr">
              <a:spcBef>
                <a:spcPts val="0"/>
              </a:spcBef>
              <a:spcAft>
                <a:spcPts val="0"/>
              </a:spcAft>
              <a:buSzPts val="25000"/>
              <a:buNone/>
              <a:defRPr sz="25000"/>
            </a:lvl7pPr>
            <a:lvl8pPr lvl="7" algn="ctr">
              <a:spcBef>
                <a:spcPts val="0"/>
              </a:spcBef>
              <a:spcAft>
                <a:spcPts val="0"/>
              </a:spcAft>
              <a:buSzPts val="25000"/>
              <a:buNone/>
              <a:defRPr sz="25000"/>
            </a:lvl8pPr>
            <a:lvl9pPr lvl="8" algn="ctr">
              <a:spcBef>
                <a:spcPts val="0"/>
              </a:spcBef>
              <a:spcAft>
                <a:spcPts val="0"/>
              </a:spcAft>
              <a:buSzPts val="25000"/>
              <a:buNone/>
              <a:defRPr sz="25000"/>
            </a:lvl9pPr>
          </a:lstStyle>
          <a:p/>
        </p:txBody>
      </p:sp>
      <p:sp>
        <p:nvSpPr>
          <p:cNvPr id="11" name="Google Shape;11;p2"/>
          <p:cNvSpPr txBox="1"/>
          <p:nvPr>
            <p:ph idx="1" type="subTitle"/>
          </p:nvPr>
        </p:nvSpPr>
        <p:spPr>
          <a:xfrm>
            <a:off x="1496160" y="18138400"/>
            <a:ext cx="40899000" cy="5073000"/>
          </a:xfrm>
          <a:prstGeom prst="rect">
            <a:avLst/>
          </a:prstGeom>
        </p:spPr>
        <p:txBody>
          <a:bodyPr anchorCtr="0" anchor="t" bIns="438850" lIns="438850" spcFirstLastPara="1" rIns="438850" wrap="square" tIns="438850">
            <a:noAutofit/>
          </a:bodyPr>
          <a:lstStyle>
            <a:lvl1pPr lvl="0" algn="ctr">
              <a:lnSpc>
                <a:spcPct val="100000"/>
              </a:lnSpc>
              <a:spcBef>
                <a:spcPts val="0"/>
              </a:spcBef>
              <a:spcAft>
                <a:spcPts val="0"/>
              </a:spcAft>
              <a:buSzPts val="13400"/>
              <a:buNone/>
              <a:defRPr sz="13400"/>
            </a:lvl1pPr>
            <a:lvl2pPr lvl="1" algn="ctr">
              <a:lnSpc>
                <a:spcPct val="100000"/>
              </a:lnSpc>
              <a:spcBef>
                <a:spcPts val="0"/>
              </a:spcBef>
              <a:spcAft>
                <a:spcPts val="0"/>
              </a:spcAft>
              <a:buSzPts val="13400"/>
              <a:buNone/>
              <a:defRPr sz="13400"/>
            </a:lvl2pPr>
            <a:lvl3pPr lvl="2" algn="ctr">
              <a:lnSpc>
                <a:spcPct val="100000"/>
              </a:lnSpc>
              <a:spcBef>
                <a:spcPts val="0"/>
              </a:spcBef>
              <a:spcAft>
                <a:spcPts val="0"/>
              </a:spcAft>
              <a:buSzPts val="13400"/>
              <a:buNone/>
              <a:defRPr sz="13400"/>
            </a:lvl3pPr>
            <a:lvl4pPr lvl="3" algn="ctr">
              <a:lnSpc>
                <a:spcPct val="100000"/>
              </a:lnSpc>
              <a:spcBef>
                <a:spcPts val="0"/>
              </a:spcBef>
              <a:spcAft>
                <a:spcPts val="0"/>
              </a:spcAft>
              <a:buSzPts val="13400"/>
              <a:buNone/>
              <a:defRPr sz="13400"/>
            </a:lvl4pPr>
            <a:lvl5pPr lvl="4" algn="ctr">
              <a:lnSpc>
                <a:spcPct val="100000"/>
              </a:lnSpc>
              <a:spcBef>
                <a:spcPts val="0"/>
              </a:spcBef>
              <a:spcAft>
                <a:spcPts val="0"/>
              </a:spcAft>
              <a:buSzPts val="13400"/>
              <a:buNone/>
              <a:defRPr sz="13400"/>
            </a:lvl5pPr>
            <a:lvl6pPr lvl="5" algn="ctr">
              <a:lnSpc>
                <a:spcPct val="100000"/>
              </a:lnSpc>
              <a:spcBef>
                <a:spcPts val="0"/>
              </a:spcBef>
              <a:spcAft>
                <a:spcPts val="0"/>
              </a:spcAft>
              <a:buSzPts val="13400"/>
              <a:buNone/>
              <a:defRPr sz="13400"/>
            </a:lvl6pPr>
            <a:lvl7pPr lvl="6" algn="ctr">
              <a:lnSpc>
                <a:spcPct val="100000"/>
              </a:lnSpc>
              <a:spcBef>
                <a:spcPts val="0"/>
              </a:spcBef>
              <a:spcAft>
                <a:spcPts val="0"/>
              </a:spcAft>
              <a:buSzPts val="13400"/>
              <a:buNone/>
              <a:defRPr sz="13400"/>
            </a:lvl7pPr>
            <a:lvl8pPr lvl="7" algn="ctr">
              <a:lnSpc>
                <a:spcPct val="100000"/>
              </a:lnSpc>
              <a:spcBef>
                <a:spcPts val="0"/>
              </a:spcBef>
              <a:spcAft>
                <a:spcPts val="0"/>
              </a:spcAft>
              <a:buSzPts val="13400"/>
              <a:buNone/>
              <a:defRPr sz="13400"/>
            </a:lvl8pPr>
            <a:lvl9pPr lvl="8" algn="ctr">
              <a:lnSpc>
                <a:spcPct val="100000"/>
              </a:lnSpc>
              <a:spcBef>
                <a:spcPts val="0"/>
              </a:spcBef>
              <a:spcAft>
                <a:spcPts val="0"/>
              </a:spcAft>
              <a:buSzPts val="13400"/>
              <a:buNone/>
              <a:defRPr sz="13400"/>
            </a:lvl9pPr>
          </a:lstStyle>
          <a:p/>
        </p:txBody>
      </p:sp>
      <p:sp>
        <p:nvSpPr>
          <p:cNvPr id="12" name="Google Shape;12;p2"/>
          <p:cNvSpPr txBox="1"/>
          <p:nvPr>
            <p:ph idx="12" type="sldNum"/>
          </p:nvPr>
        </p:nvSpPr>
        <p:spPr>
          <a:xfrm>
            <a:off x="40667798" y="29844588"/>
            <a:ext cx="2633700" cy="2518500"/>
          </a:xfrm>
          <a:prstGeom prst="rect">
            <a:avLst/>
          </a:prstGeom>
        </p:spPr>
        <p:txBody>
          <a:bodyPr anchorCtr="0" anchor="ctr" bIns="438850" lIns="438850" spcFirstLastPara="1" rIns="438850" wrap="square" tIns="4388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1496160" y="7079200"/>
            <a:ext cx="40899000" cy="12567000"/>
          </a:xfrm>
          <a:prstGeom prst="rect">
            <a:avLst/>
          </a:prstGeom>
        </p:spPr>
        <p:txBody>
          <a:bodyPr anchorCtr="0" anchor="b" bIns="438850" lIns="438850" spcFirstLastPara="1" rIns="438850" wrap="square" tIns="438850">
            <a:noAutofit/>
          </a:bodyPr>
          <a:lstStyle>
            <a:lvl1pPr lvl="0" algn="ctr">
              <a:spcBef>
                <a:spcPts val="0"/>
              </a:spcBef>
              <a:spcAft>
                <a:spcPts val="0"/>
              </a:spcAft>
              <a:buSzPts val="57600"/>
              <a:buNone/>
              <a:defRPr sz="57600"/>
            </a:lvl1pPr>
            <a:lvl2pPr lvl="1" algn="ctr">
              <a:spcBef>
                <a:spcPts val="0"/>
              </a:spcBef>
              <a:spcAft>
                <a:spcPts val="0"/>
              </a:spcAft>
              <a:buSzPts val="57600"/>
              <a:buNone/>
              <a:defRPr sz="57600"/>
            </a:lvl2pPr>
            <a:lvl3pPr lvl="2" algn="ctr">
              <a:spcBef>
                <a:spcPts val="0"/>
              </a:spcBef>
              <a:spcAft>
                <a:spcPts val="0"/>
              </a:spcAft>
              <a:buSzPts val="57600"/>
              <a:buNone/>
              <a:defRPr sz="57600"/>
            </a:lvl3pPr>
            <a:lvl4pPr lvl="3" algn="ctr">
              <a:spcBef>
                <a:spcPts val="0"/>
              </a:spcBef>
              <a:spcAft>
                <a:spcPts val="0"/>
              </a:spcAft>
              <a:buSzPts val="57600"/>
              <a:buNone/>
              <a:defRPr sz="57600"/>
            </a:lvl4pPr>
            <a:lvl5pPr lvl="4" algn="ctr">
              <a:spcBef>
                <a:spcPts val="0"/>
              </a:spcBef>
              <a:spcAft>
                <a:spcPts val="0"/>
              </a:spcAft>
              <a:buSzPts val="57600"/>
              <a:buNone/>
              <a:defRPr sz="57600"/>
            </a:lvl5pPr>
            <a:lvl6pPr lvl="5" algn="ctr">
              <a:spcBef>
                <a:spcPts val="0"/>
              </a:spcBef>
              <a:spcAft>
                <a:spcPts val="0"/>
              </a:spcAft>
              <a:buSzPts val="57600"/>
              <a:buNone/>
              <a:defRPr sz="57600"/>
            </a:lvl6pPr>
            <a:lvl7pPr lvl="6" algn="ctr">
              <a:spcBef>
                <a:spcPts val="0"/>
              </a:spcBef>
              <a:spcAft>
                <a:spcPts val="0"/>
              </a:spcAft>
              <a:buSzPts val="57600"/>
              <a:buNone/>
              <a:defRPr sz="57600"/>
            </a:lvl7pPr>
            <a:lvl8pPr lvl="7" algn="ctr">
              <a:spcBef>
                <a:spcPts val="0"/>
              </a:spcBef>
              <a:spcAft>
                <a:spcPts val="0"/>
              </a:spcAft>
              <a:buSzPts val="57600"/>
              <a:buNone/>
              <a:defRPr sz="57600"/>
            </a:lvl8pPr>
            <a:lvl9pPr lvl="8" algn="ctr">
              <a:spcBef>
                <a:spcPts val="0"/>
              </a:spcBef>
              <a:spcAft>
                <a:spcPts val="0"/>
              </a:spcAft>
              <a:buSzPts val="57600"/>
              <a:buNone/>
              <a:defRPr sz="57600"/>
            </a:lvl9pPr>
          </a:lstStyle>
          <a:p>
            <a:r>
              <a:t>xx%</a:t>
            </a:r>
          </a:p>
        </p:txBody>
      </p:sp>
      <p:sp>
        <p:nvSpPr>
          <p:cNvPr id="46" name="Google Shape;46;p11"/>
          <p:cNvSpPr txBox="1"/>
          <p:nvPr>
            <p:ph idx="1" type="body"/>
          </p:nvPr>
        </p:nvSpPr>
        <p:spPr>
          <a:xfrm>
            <a:off x="1496160" y="20174240"/>
            <a:ext cx="40899000" cy="8324700"/>
          </a:xfrm>
          <a:prstGeom prst="rect">
            <a:avLst/>
          </a:prstGeom>
        </p:spPr>
        <p:txBody>
          <a:bodyPr anchorCtr="0" anchor="t" bIns="438850" lIns="438850" spcFirstLastPara="1" rIns="438850" wrap="square" tIns="438850">
            <a:noAutofit/>
          </a:bodyPr>
          <a:lstStyle>
            <a:lvl1pPr indent="-774700" lvl="0" marL="457200" algn="ctr">
              <a:spcBef>
                <a:spcPts val="0"/>
              </a:spcBef>
              <a:spcAft>
                <a:spcPts val="0"/>
              </a:spcAft>
              <a:buSzPts val="8600"/>
              <a:buChar char="●"/>
              <a:defRPr/>
            </a:lvl1pPr>
            <a:lvl2pPr indent="-654050" lvl="1" marL="914400" algn="ctr">
              <a:spcBef>
                <a:spcPts val="7700"/>
              </a:spcBef>
              <a:spcAft>
                <a:spcPts val="0"/>
              </a:spcAft>
              <a:buSzPts val="6700"/>
              <a:buChar char="○"/>
              <a:defRPr/>
            </a:lvl2pPr>
            <a:lvl3pPr indent="-654050" lvl="2" marL="1371600" algn="ctr">
              <a:spcBef>
                <a:spcPts val="7700"/>
              </a:spcBef>
              <a:spcAft>
                <a:spcPts val="0"/>
              </a:spcAft>
              <a:buSzPts val="6700"/>
              <a:buChar char="■"/>
              <a:defRPr/>
            </a:lvl3pPr>
            <a:lvl4pPr indent="-654050" lvl="3" marL="1828800" algn="ctr">
              <a:spcBef>
                <a:spcPts val="7700"/>
              </a:spcBef>
              <a:spcAft>
                <a:spcPts val="0"/>
              </a:spcAft>
              <a:buSzPts val="6700"/>
              <a:buChar char="●"/>
              <a:defRPr/>
            </a:lvl4pPr>
            <a:lvl5pPr indent="-654050" lvl="4" marL="2286000" algn="ctr">
              <a:spcBef>
                <a:spcPts val="7700"/>
              </a:spcBef>
              <a:spcAft>
                <a:spcPts val="0"/>
              </a:spcAft>
              <a:buSzPts val="6700"/>
              <a:buChar char="○"/>
              <a:defRPr/>
            </a:lvl5pPr>
            <a:lvl6pPr indent="-654050" lvl="5" marL="2743200" algn="ctr">
              <a:spcBef>
                <a:spcPts val="7700"/>
              </a:spcBef>
              <a:spcAft>
                <a:spcPts val="0"/>
              </a:spcAft>
              <a:buSzPts val="6700"/>
              <a:buChar char="■"/>
              <a:defRPr/>
            </a:lvl6pPr>
            <a:lvl7pPr indent="-654050" lvl="6" marL="3200400" algn="ctr">
              <a:spcBef>
                <a:spcPts val="7700"/>
              </a:spcBef>
              <a:spcAft>
                <a:spcPts val="0"/>
              </a:spcAft>
              <a:buSzPts val="6700"/>
              <a:buChar char="●"/>
              <a:defRPr/>
            </a:lvl7pPr>
            <a:lvl8pPr indent="-654050" lvl="7" marL="3657600" algn="ctr">
              <a:spcBef>
                <a:spcPts val="7700"/>
              </a:spcBef>
              <a:spcAft>
                <a:spcPts val="0"/>
              </a:spcAft>
              <a:buSzPts val="6700"/>
              <a:buChar char="○"/>
              <a:defRPr/>
            </a:lvl8pPr>
            <a:lvl9pPr indent="-654050" lvl="8" marL="4114800" algn="ctr">
              <a:spcBef>
                <a:spcPts val="7700"/>
              </a:spcBef>
              <a:spcAft>
                <a:spcPts val="7700"/>
              </a:spcAft>
              <a:buSzPts val="6700"/>
              <a:buChar char="■"/>
              <a:defRPr/>
            </a:lvl9pPr>
          </a:lstStyle>
          <a:p/>
        </p:txBody>
      </p:sp>
      <p:sp>
        <p:nvSpPr>
          <p:cNvPr id="47" name="Google Shape;47;p11"/>
          <p:cNvSpPr txBox="1"/>
          <p:nvPr>
            <p:ph idx="12" type="sldNum"/>
          </p:nvPr>
        </p:nvSpPr>
        <p:spPr>
          <a:xfrm>
            <a:off x="40667798" y="29844588"/>
            <a:ext cx="2633700" cy="2518500"/>
          </a:xfrm>
          <a:prstGeom prst="rect">
            <a:avLst/>
          </a:prstGeom>
        </p:spPr>
        <p:txBody>
          <a:bodyPr anchorCtr="0" anchor="ctr" bIns="438850" lIns="438850" spcFirstLastPara="1" rIns="438850" wrap="square" tIns="4388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40667798" y="29844588"/>
            <a:ext cx="2633700" cy="2518500"/>
          </a:xfrm>
          <a:prstGeom prst="rect">
            <a:avLst/>
          </a:prstGeom>
        </p:spPr>
        <p:txBody>
          <a:bodyPr anchorCtr="0" anchor="ctr" bIns="438850" lIns="438850" spcFirstLastPara="1" rIns="438850" wrap="square" tIns="4388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1496160" y="13765440"/>
            <a:ext cx="40899000" cy="5387100"/>
          </a:xfrm>
          <a:prstGeom prst="rect">
            <a:avLst/>
          </a:prstGeom>
        </p:spPr>
        <p:txBody>
          <a:bodyPr anchorCtr="0" anchor="ctr" bIns="438850" lIns="438850" spcFirstLastPara="1" rIns="438850" wrap="square" tIns="438850">
            <a:noAutofit/>
          </a:bodyPr>
          <a:lstStyle>
            <a:lvl1pPr lvl="0" algn="ctr">
              <a:spcBef>
                <a:spcPts val="0"/>
              </a:spcBef>
              <a:spcAft>
                <a:spcPts val="0"/>
              </a:spcAft>
              <a:buSzPts val="17300"/>
              <a:buNone/>
              <a:defRPr sz="17300"/>
            </a:lvl1pPr>
            <a:lvl2pPr lvl="1" algn="ctr">
              <a:spcBef>
                <a:spcPts val="0"/>
              </a:spcBef>
              <a:spcAft>
                <a:spcPts val="0"/>
              </a:spcAft>
              <a:buSzPts val="17300"/>
              <a:buNone/>
              <a:defRPr sz="17300"/>
            </a:lvl2pPr>
            <a:lvl3pPr lvl="2" algn="ctr">
              <a:spcBef>
                <a:spcPts val="0"/>
              </a:spcBef>
              <a:spcAft>
                <a:spcPts val="0"/>
              </a:spcAft>
              <a:buSzPts val="17300"/>
              <a:buNone/>
              <a:defRPr sz="17300"/>
            </a:lvl3pPr>
            <a:lvl4pPr lvl="3" algn="ctr">
              <a:spcBef>
                <a:spcPts val="0"/>
              </a:spcBef>
              <a:spcAft>
                <a:spcPts val="0"/>
              </a:spcAft>
              <a:buSzPts val="17300"/>
              <a:buNone/>
              <a:defRPr sz="17300"/>
            </a:lvl4pPr>
            <a:lvl5pPr lvl="4" algn="ctr">
              <a:spcBef>
                <a:spcPts val="0"/>
              </a:spcBef>
              <a:spcAft>
                <a:spcPts val="0"/>
              </a:spcAft>
              <a:buSzPts val="17300"/>
              <a:buNone/>
              <a:defRPr sz="17300"/>
            </a:lvl5pPr>
            <a:lvl6pPr lvl="5" algn="ctr">
              <a:spcBef>
                <a:spcPts val="0"/>
              </a:spcBef>
              <a:spcAft>
                <a:spcPts val="0"/>
              </a:spcAft>
              <a:buSzPts val="17300"/>
              <a:buNone/>
              <a:defRPr sz="17300"/>
            </a:lvl6pPr>
            <a:lvl7pPr lvl="6" algn="ctr">
              <a:spcBef>
                <a:spcPts val="0"/>
              </a:spcBef>
              <a:spcAft>
                <a:spcPts val="0"/>
              </a:spcAft>
              <a:buSzPts val="17300"/>
              <a:buNone/>
              <a:defRPr sz="17300"/>
            </a:lvl7pPr>
            <a:lvl8pPr lvl="7" algn="ctr">
              <a:spcBef>
                <a:spcPts val="0"/>
              </a:spcBef>
              <a:spcAft>
                <a:spcPts val="0"/>
              </a:spcAft>
              <a:buSzPts val="17300"/>
              <a:buNone/>
              <a:defRPr sz="17300"/>
            </a:lvl8pPr>
            <a:lvl9pPr lvl="8" algn="ctr">
              <a:spcBef>
                <a:spcPts val="0"/>
              </a:spcBef>
              <a:spcAft>
                <a:spcPts val="0"/>
              </a:spcAft>
              <a:buSzPts val="17300"/>
              <a:buNone/>
              <a:defRPr sz="17300"/>
            </a:lvl9pPr>
          </a:lstStyle>
          <a:p/>
        </p:txBody>
      </p:sp>
      <p:sp>
        <p:nvSpPr>
          <p:cNvPr id="15" name="Google Shape;15;p3"/>
          <p:cNvSpPr txBox="1"/>
          <p:nvPr>
            <p:ph idx="12" type="sldNum"/>
          </p:nvPr>
        </p:nvSpPr>
        <p:spPr>
          <a:xfrm>
            <a:off x="40667798" y="29844588"/>
            <a:ext cx="2633700" cy="2518500"/>
          </a:xfrm>
          <a:prstGeom prst="rect">
            <a:avLst/>
          </a:prstGeom>
        </p:spPr>
        <p:txBody>
          <a:bodyPr anchorCtr="0" anchor="ctr" bIns="438850" lIns="438850" spcFirstLastPara="1" rIns="438850" wrap="square" tIns="4388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1496160" y="2848160"/>
            <a:ext cx="40899000" cy="3664800"/>
          </a:xfrm>
          <a:prstGeom prst="rect">
            <a:avLst/>
          </a:prstGeom>
        </p:spPr>
        <p:txBody>
          <a:bodyPr anchorCtr="0" anchor="t" bIns="438850" lIns="438850" spcFirstLastPara="1" rIns="438850" wrap="square" tIns="438850">
            <a:noAutofit/>
          </a:bodyPr>
          <a:lstStyle>
            <a:lvl1pPr lvl="0">
              <a:spcBef>
                <a:spcPts val="0"/>
              </a:spcBef>
              <a:spcAft>
                <a:spcPts val="0"/>
              </a:spcAft>
              <a:buSzPts val="13400"/>
              <a:buNone/>
              <a:defRPr/>
            </a:lvl1pPr>
            <a:lvl2pPr lvl="1">
              <a:spcBef>
                <a:spcPts val="0"/>
              </a:spcBef>
              <a:spcAft>
                <a:spcPts val="0"/>
              </a:spcAft>
              <a:buSzPts val="13400"/>
              <a:buNone/>
              <a:defRPr/>
            </a:lvl2pPr>
            <a:lvl3pPr lvl="2">
              <a:spcBef>
                <a:spcPts val="0"/>
              </a:spcBef>
              <a:spcAft>
                <a:spcPts val="0"/>
              </a:spcAft>
              <a:buSzPts val="13400"/>
              <a:buNone/>
              <a:defRPr/>
            </a:lvl3pPr>
            <a:lvl4pPr lvl="3">
              <a:spcBef>
                <a:spcPts val="0"/>
              </a:spcBef>
              <a:spcAft>
                <a:spcPts val="0"/>
              </a:spcAft>
              <a:buSzPts val="13400"/>
              <a:buNone/>
              <a:defRPr/>
            </a:lvl4pPr>
            <a:lvl5pPr lvl="4">
              <a:spcBef>
                <a:spcPts val="0"/>
              </a:spcBef>
              <a:spcAft>
                <a:spcPts val="0"/>
              </a:spcAft>
              <a:buSzPts val="13400"/>
              <a:buNone/>
              <a:defRPr/>
            </a:lvl5pPr>
            <a:lvl6pPr lvl="5">
              <a:spcBef>
                <a:spcPts val="0"/>
              </a:spcBef>
              <a:spcAft>
                <a:spcPts val="0"/>
              </a:spcAft>
              <a:buSzPts val="13400"/>
              <a:buNone/>
              <a:defRPr/>
            </a:lvl6pPr>
            <a:lvl7pPr lvl="6">
              <a:spcBef>
                <a:spcPts val="0"/>
              </a:spcBef>
              <a:spcAft>
                <a:spcPts val="0"/>
              </a:spcAft>
              <a:buSzPts val="13400"/>
              <a:buNone/>
              <a:defRPr/>
            </a:lvl7pPr>
            <a:lvl8pPr lvl="7">
              <a:spcBef>
                <a:spcPts val="0"/>
              </a:spcBef>
              <a:spcAft>
                <a:spcPts val="0"/>
              </a:spcAft>
              <a:buSzPts val="13400"/>
              <a:buNone/>
              <a:defRPr/>
            </a:lvl8pPr>
            <a:lvl9pPr lvl="8">
              <a:spcBef>
                <a:spcPts val="0"/>
              </a:spcBef>
              <a:spcAft>
                <a:spcPts val="0"/>
              </a:spcAft>
              <a:buSzPts val="13400"/>
              <a:buNone/>
              <a:defRPr/>
            </a:lvl9pPr>
          </a:lstStyle>
          <a:p/>
        </p:txBody>
      </p:sp>
      <p:sp>
        <p:nvSpPr>
          <p:cNvPr id="18" name="Google Shape;18;p4"/>
          <p:cNvSpPr txBox="1"/>
          <p:nvPr>
            <p:ph idx="1" type="body"/>
          </p:nvPr>
        </p:nvSpPr>
        <p:spPr>
          <a:xfrm>
            <a:off x="1496160" y="7375840"/>
            <a:ext cx="40899000" cy="21864900"/>
          </a:xfrm>
          <a:prstGeom prst="rect">
            <a:avLst/>
          </a:prstGeom>
        </p:spPr>
        <p:txBody>
          <a:bodyPr anchorCtr="0" anchor="t" bIns="438850" lIns="438850" spcFirstLastPara="1" rIns="438850" wrap="square" tIns="438850">
            <a:noAutofit/>
          </a:bodyPr>
          <a:lstStyle>
            <a:lvl1pPr indent="-774700" lvl="0" marL="457200">
              <a:spcBef>
                <a:spcPts val="0"/>
              </a:spcBef>
              <a:spcAft>
                <a:spcPts val="0"/>
              </a:spcAft>
              <a:buSzPts val="8600"/>
              <a:buChar char="●"/>
              <a:defRPr/>
            </a:lvl1pPr>
            <a:lvl2pPr indent="-654050" lvl="1" marL="914400">
              <a:spcBef>
                <a:spcPts val="7700"/>
              </a:spcBef>
              <a:spcAft>
                <a:spcPts val="0"/>
              </a:spcAft>
              <a:buSzPts val="6700"/>
              <a:buChar char="○"/>
              <a:defRPr/>
            </a:lvl2pPr>
            <a:lvl3pPr indent="-654050" lvl="2" marL="1371600">
              <a:spcBef>
                <a:spcPts val="7700"/>
              </a:spcBef>
              <a:spcAft>
                <a:spcPts val="0"/>
              </a:spcAft>
              <a:buSzPts val="6700"/>
              <a:buChar char="■"/>
              <a:defRPr/>
            </a:lvl3pPr>
            <a:lvl4pPr indent="-654050" lvl="3" marL="1828800">
              <a:spcBef>
                <a:spcPts val="7700"/>
              </a:spcBef>
              <a:spcAft>
                <a:spcPts val="0"/>
              </a:spcAft>
              <a:buSzPts val="6700"/>
              <a:buChar char="●"/>
              <a:defRPr/>
            </a:lvl4pPr>
            <a:lvl5pPr indent="-654050" lvl="4" marL="2286000">
              <a:spcBef>
                <a:spcPts val="7700"/>
              </a:spcBef>
              <a:spcAft>
                <a:spcPts val="0"/>
              </a:spcAft>
              <a:buSzPts val="6700"/>
              <a:buChar char="○"/>
              <a:defRPr/>
            </a:lvl5pPr>
            <a:lvl6pPr indent="-654050" lvl="5" marL="2743200">
              <a:spcBef>
                <a:spcPts val="7700"/>
              </a:spcBef>
              <a:spcAft>
                <a:spcPts val="0"/>
              </a:spcAft>
              <a:buSzPts val="6700"/>
              <a:buChar char="■"/>
              <a:defRPr/>
            </a:lvl6pPr>
            <a:lvl7pPr indent="-654050" lvl="6" marL="3200400">
              <a:spcBef>
                <a:spcPts val="7700"/>
              </a:spcBef>
              <a:spcAft>
                <a:spcPts val="0"/>
              </a:spcAft>
              <a:buSzPts val="6700"/>
              <a:buChar char="●"/>
              <a:defRPr/>
            </a:lvl7pPr>
            <a:lvl8pPr indent="-654050" lvl="7" marL="3657600">
              <a:spcBef>
                <a:spcPts val="7700"/>
              </a:spcBef>
              <a:spcAft>
                <a:spcPts val="0"/>
              </a:spcAft>
              <a:buSzPts val="6700"/>
              <a:buChar char="○"/>
              <a:defRPr/>
            </a:lvl8pPr>
            <a:lvl9pPr indent="-654050" lvl="8" marL="4114800">
              <a:spcBef>
                <a:spcPts val="7700"/>
              </a:spcBef>
              <a:spcAft>
                <a:spcPts val="7700"/>
              </a:spcAft>
              <a:buSzPts val="6700"/>
              <a:buChar char="■"/>
              <a:defRPr/>
            </a:lvl9pPr>
          </a:lstStyle>
          <a:p/>
        </p:txBody>
      </p:sp>
      <p:sp>
        <p:nvSpPr>
          <p:cNvPr id="19" name="Google Shape;19;p4"/>
          <p:cNvSpPr txBox="1"/>
          <p:nvPr>
            <p:ph idx="12" type="sldNum"/>
          </p:nvPr>
        </p:nvSpPr>
        <p:spPr>
          <a:xfrm>
            <a:off x="40667798" y="29844588"/>
            <a:ext cx="2633700" cy="2518500"/>
          </a:xfrm>
          <a:prstGeom prst="rect">
            <a:avLst/>
          </a:prstGeom>
        </p:spPr>
        <p:txBody>
          <a:bodyPr anchorCtr="0" anchor="ctr" bIns="438850" lIns="438850" spcFirstLastPara="1" rIns="438850" wrap="square" tIns="4388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1496160" y="2848160"/>
            <a:ext cx="40899000" cy="3664800"/>
          </a:xfrm>
          <a:prstGeom prst="rect">
            <a:avLst/>
          </a:prstGeom>
        </p:spPr>
        <p:txBody>
          <a:bodyPr anchorCtr="0" anchor="t" bIns="438850" lIns="438850" spcFirstLastPara="1" rIns="438850" wrap="square" tIns="438850">
            <a:noAutofit/>
          </a:bodyPr>
          <a:lstStyle>
            <a:lvl1pPr lvl="0">
              <a:spcBef>
                <a:spcPts val="0"/>
              </a:spcBef>
              <a:spcAft>
                <a:spcPts val="0"/>
              </a:spcAft>
              <a:buSzPts val="13400"/>
              <a:buNone/>
              <a:defRPr/>
            </a:lvl1pPr>
            <a:lvl2pPr lvl="1">
              <a:spcBef>
                <a:spcPts val="0"/>
              </a:spcBef>
              <a:spcAft>
                <a:spcPts val="0"/>
              </a:spcAft>
              <a:buSzPts val="13400"/>
              <a:buNone/>
              <a:defRPr/>
            </a:lvl2pPr>
            <a:lvl3pPr lvl="2">
              <a:spcBef>
                <a:spcPts val="0"/>
              </a:spcBef>
              <a:spcAft>
                <a:spcPts val="0"/>
              </a:spcAft>
              <a:buSzPts val="13400"/>
              <a:buNone/>
              <a:defRPr/>
            </a:lvl3pPr>
            <a:lvl4pPr lvl="3">
              <a:spcBef>
                <a:spcPts val="0"/>
              </a:spcBef>
              <a:spcAft>
                <a:spcPts val="0"/>
              </a:spcAft>
              <a:buSzPts val="13400"/>
              <a:buNone/>
              <a:defRPr/>
            </a:lvl4pPr>
            <a:lvl5pPr lvl="4">
              <a:spcBef>
                <a:spcPts val="0"/>
              </a:spcBef>
              <a:spcAft>
                <a:spcPts val="0"/>
              </a:spcAft>
              <a:buSzPts val="13400"/>
              <a:buNone/>
              <a:defRPr/>
            </a:lvl5pPr>
            <a:lvl6pPr lvl="5">
              <a:spcBef>
                <a:spcPts val="0"/>
              </a:spcBef>
              <a:spcAft>
                <a:spcPts val="0"/>
              </a:spcAft>
              <a:buSzPts val="13400"/>
              <a:buNone/>
              <a:defRPr/>
            </a:lvl6pPr>
            <a:lvl7pPr lvl="6">
              <a:spcBef>
                <a:spcPts val="0"/>
              </a:spcBef>
              <a:spcAft>
                <a:spcPts val="0"/>
              </a:spcAft>
              <a:buSzPts val="13400"/>
              <a:buNone/>
              <a:defRPr/>
            </a:lvl7pPr>
            <a:lvl8pPr lvl="7">
              <a:spcBef>
                <a:spcPts val="0"/>
              </a:spcBef>
              <a:spcAft>
                <a:spcPts val="0"/>
              </a:spcAft>
              <a:buSzPts val="13400"/>
              <a:buNone/>
              <a:defRPr/>
            </a:lvl8pPr>
            <a:lvl9pPr lvl="8">
              <a:spcBef>
                <a:spcPts val="0"/>
              </a:spcBef>
              <a:spcAft>
                <a:spcPts val="0"/>
              </a:spcAft>
              <a:buSzPts val="13400"/>
              <a:buNone/>
              <a:defRPr/>
            </a:lvl9pPr>
          </a:lstStyle>
          <a:p/>
        </p:txBody>
      </p:sp>
      <p:sp>
        <p:nvSpPr>
          <p:cNvPr id="22" name="Google Shape;22;p5"/>
          <p:cNvSpPr txBox="1"/>
          <p:nvPr>
            <p:ph idx="1" type="body"/>
          </p:nvPr>
        </p:nvSpPr>
        <p:spPr>
          <a:xfrm>
            <a:off x="1496160" y="7375840"/>
            <a:ext cx="19199400" cy="21864900"/>
          </a:xfrm>
          <a:prstGeom prst="rect">
            <a:avLst/>
          </a:prstGeom>
        </p:spPr>
        <p:txBody>
          <a:bodyPr anchorCtr="0" anchor="t" bIns="438850" lIns="438850" spcFirstLastPara="1" rIns="438850" wrap="square" tIns="438850">
            <a:noAutofit/>
          </a:bodyPr>
          <a:lstStyle>
            <a:lvl1pPr indent="-654050" lvl="0" marL="457200">
              <a:spcBef>
                <a:spcPts val="0"/>
              </a:spcBef>
              <a:spcAft>
                <a:spcPts val="0"/>
              </a:spcAft>
              <a:buSzPts val="6700"/>
              <a:buChar char="●"/>
              <a:defRPr sz="6700"/>
            </a:lvl1pPr>
            <a:lvl2pPr indent="-596900" lvl="1" marL="914400">
              <a:spcBef>
                <a:spcPts val="7700"/>
              </a:spcBef>
              <a:spcAft>
                <a:spcPts val="0"/>
              </a:spcAft>
              <a:buSzPts val="5800"/>
              <a:buChar char="○"/>
              <a:defRPr sz="5800"/>
            </a:lvl2pPr>
            <a:lvl3pPr indent="-596900" lvl="2" marL="1371600">
              <a:spcBef>
                <a:spcPts val="7700"/>
              </a:spcBef>
              <a:spcAft>
                <a:spcPts val="0"/>
              </a:spcAft>
              <a:buSzPts val="5800"/>
              <a:buChar char="■"/>
              <a:defRPr sz="5800"/>
            </a:lvl3pPr>
            <a:lvl4pPr indent="-596900" lvl="3" marL="1828800">
              <a:spcBef>
                <a:spcPts val="7700"/>
              </a:spcBef>
              <a:spcAft>
                <a:spcPts val="0"/>
              </a:spcAft>
              <a:buSzPts val="5800"/>
              <a:buChar char="●"/>
              <a:defRPr sz="5800"/>
            </a:lvl4pPr>
            <a:lvl5pPr indent="-596900" lvl="4" marL="2286000">
              <a:spcBef>
                <a:spcPts val="7700"/>
              </a:spcBef>
              <a:spcAft>
                <a:spcPts val="0"/>
              </a:spcAft>
              <a:buSzPts val="5800"/>
              <a:buChar char="○"/>
              <a:defRPr sz="5800"/>
            </a:lvl5pPr>
            <a:lvl6pPr indent="-596900" lvl="5" marL="2743200">
              <a:spcBef>
                <a:spcPts val="7700"/>
              </a:spcBef>
              <a:spcAft>
                <a:spcPts val="0"/>
              </a:spcAft>
              <a:buSzPts val="5800"/>
              <a:buChar char="■"/>
              <a:defRPr sz="5800"/>
            </a:lvl6pPr>
            <a:lvl7pPr indent="-596900" lvl="6" marL="3200400">
              <a:spcBef>
                <a:spcPts val="7700"/>
              </a:spcBef>
              <a:spcAft>
                <a:spcPts val="0"/>
              </a:spcAft>
              <a:buSzPts val="5800"/>
              <a:buChar char="●"/>
              <a:defRPr sz="5800"/>
            </a:lvl7pPr>
            <a:lvl8pPr indent="-596900" lvl="7" marL="3657600">
              <a:spcBef>
                <a:spcPts val="7700"/>
              </a:spcBef>
              <a:spcAft>
                <a:spcPts val="0"/>
              </a:spcAft>
              <a:buSzPts val="5800"/>
              <a:buChar char="○"/>
              <a:defRPr sz="5800"/>
            </a:lvl8pPr>
            <a:lvl9pPr indent="-596900" lvl="8" marL="4114800">
              <a:spcBef>
                <a:spcPts val="7700"/>
              </a:spcBef>
              <a:spcAft>
                <a:spcPts val="7700"/>
              </a:spcAft>
              <a:buSzPts val="5800"/>
              <a:buChar char="■"/>
              <a:defRPr sz="5800"/>
            </a:lvl9pPr>
          </a:lstStyle>
          <a:p/>
        </p:txBody>
      </p:sp>
      <p:sp>
        <p:nvSpPr>
          <p:cNvPr id="23" name="Google Shape;23;p5"/>
          <p:cNvSpPr txBox="1"/>
          <p:nvPr>
            <p:ph idx="2" type="body"/>
          </p:nvPr>
        </p:nvSpPr>
        <p:spPr>
          <a:xfrm>
            <a:off x="23195520" y="7375840"/>
            <a:ext cx="19199400" cy="21864900"/>
          </a:xfrm>
          <a:prstGeom prst="rect">
            <a:avLst/>
          </a:prstGeom>
        </p:spPr>
        <p:txBody>
          <a:bodyPr anchorCtr="0" anchor="t" bIns="438850" lIns="438850" spcFirstLastPara="1" rIns="438850" wrap="square" tIns="438850">
            <a:noAutofit/>
          </a:bodyPr>
          <a:lstStyle>
            <a:lvl1pPr indent="-654050" lvl="0" marL="457200">
              <a:spcBef>
                <a:spcPts val="0"/>
              </a:spcBef>
              <a:spcAft>
                <a:spcPts val="0"/>
              </a:spcAft>
              <a:buSzPts val="6700"/>
              <a:buChar char="●"/>
              <a:defRPr sz="6700"/>
            </a:lvl1pPr>
            <a:lvl2pPr indent="-596900" lvl="1" marL="914400">
              <a:spcBef>
                <a:spcPts val="7700"/>
              </a:spcBef>
              <a:spcAft>
                <a:spcPts val="0"/>
              </a:spcAft>
              <a:buSzPts val="5800"/>
              <a:buChar char="○"/>
              <a:defRPr sz="5800"/>
            </a:lvl2pPr>
            <a:lvl3pPr indent="-596900" lvl="2" marL="1371600">
              <a:spcBef>
                <a:spcPts val="7700"/>
              </a:spcBef>
              <a:spcAft>
                <a:spcPts val="0"/>
              </a:spcAft>
              <a:buSzPts val="5800"/>
              <a:buChar char="■"/>
              <a:defRPr sz="5800"/>
            </a:lvl3pPr>
            <a:lvl4pPr indent="-596900" lvl="3" marL="1828800">
              <a:spcBef>
                <a:spcPts val="7700"/>
              </a:spcBef>
              <a:spcAft>
                <a:spcPts val="0"/>
              </a:spcAft>
              <a:buSzPts val="5800"/>
              <a:buChar char="●"/>
              <a:defRPr sz="5800"/>
            </a:lvl4pPr>
            <a:lvl5pPr indent="-596900" lvl="4" marL="2286000">
              <a:spcBef>
                <a:spcPts val="7700"/>
              </a:spcBef>
              <a:spcAft>
                <a:spcPts val="0"/>
              </a:spcAft>
              <a:buSzPts val="5800"/>
              <a:buChar char="○"/>
              <a:defRPr sz="5800"/>
            </a:lvl5pPr>
            <a:lvl6pPr indent="-596900" lvl="5" marL="2743200">
              <a:spcBef>
                <a:spcPts val="7700"/>
              </a:spcBef>
              <a:spcAft>
                <a:spcPts val="0"/>
              </a:spcAft>
              <a:buSzPts val="5800"/>
              <a:buChar char="■"/>
              <a:defRPr sz="5800"/>
            </a:lvl6pPr>
            <a:lvl7pPr indent="-596900" lvl="6" marL="3200400">
              <a:spcBef>
                <a:spcPts val="7700"/>
              </a:spcBef>
              <a:spcAft>
                <a:spcPts val="0"/>
              </a:spcAft>
              <a:buSzPts val="5800"/>
              <a:buChar char="●"/>
              <a:defRPr sz="5800"/>
            </a:lvl7pPr>
            <a:lvl8pPr indent="-596900" lvl="7" marL="3657600">
              <a:spcBef>
                <a:spcPts val="7700"/>
              </a:spcBef>
              <a:spcAft>
                <a:spcPts val="0"/>
              </a:spcAft>
              <a:buSzPts val="5800"/>
              <a:buChar char="○"/>
              <a:defRPr sz="5800"/>
            </a:lvl8pPr>
            <a:lvl9pPr indent="-596900" lvl="8" marL="4114800">
              <a:spcBef>
                <a:spcPts val="7700"/>
              </a:spcBef>
              <a:spcAft>
                <a:spcPts val="7700"/>
              </a:spcAft>
              <a:buSzPts val="5800"/>
              <a:buChar char="■"/>
              <a:defRPr sz="5800"/>
            </a:lvl9pPr>
          </a:lstStyle>
          <a:p/>
        </p:txBody>
      </p:sp>
      <p:sp>
        <p:nvSpPr>
          <p:cNvPr id="24" name="Google Shape;24;p5"/>
          <p:cNvSpPr txBox="1"/>
          <p:nvPr>
            <p:ph idx="12" type="sldNum"/>
          </p:nvPr>
        </p:nvSpPr>
        <p:spPr>
          <a:xfrm>
            <a:off x="40667798" y="29844588"/>
            <a:ext cx="2633700" cy="2518500"/>
          </a:xfrm>
          <a:prstGeom prst="rect">
            <a:avLst/>
          </a:prstGeom>
        </p:spPr>
        <p:txBody>
          <a:bodyPr anchorCtr="0" anchor="ctr" bIns="438850" lIns="438850" spcFirstLastPara="1" rIns="438850" wrap="square" tIns="4388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1496160" y="2848160"/>
            <a:ext cx="40899000" cy="3664800"/>
          </a:xfrm>
          <a:prstGeom prst="rect">
            <a:avLst/>
          </a:prstGeom>
        </p:spPr>
        <p:txBody>
          <a:bodyPr anchorCtr="0" anchor="t" bIns="438850" lIns="438850" spcFirstLastPara="1" rIns="438850" wrap="square" tIns="438850">
            <a:noAutofit/>
          </a:bodyPr>
          <a:lstStyle>
            <a:lvl1pPr lvl="0">
              <a:spcBef>
                <a:spcPts val="0"/>
              </a:spcBef>
              <a:spcAft>
                <a:spcPts val="0"/>
              </a:spcAft>
              <a:buSzPts val="13400"/>
              <a:buNone/>
              <a:defRPr/>
            </a:lvl1pPr>
            <a:lvl2pPr lvl="1">
              <a:spcBef>
                <a:spcPts val="0"/>
              </a:spcBef>
              <a:spcAft>
                <a:spcPts val="0"/>
              </a:spcAft>
              <a:buSzPts val="13400"/>
              <a:buNone/>
              <a:defRPr/>
            </a:lvl2pPr>
            <a:lvl3pPr lvl="2">
              <a:spcBef>
                <a:spcPts val="0"/>
              </a:spcBef>
              <a:spcAft>
                <a:spcPts val="0"/>
              </a:spcAft>
              <a:buSzPts val="13400"/>
              <a:buNone/>
              <a:defRPr/>
            </a:lvl3pPr>
            <a:lvl4pPr lvl="3">
              <a:spcBef>
                <a:spcPts val="0"/>
              </a:spcBef>
              <a:spcAft>
                <a:spcPts val="0"/>
              </a:spcAft>
              <a:buSzPts val="13400"/>
              <a:buNone/>
              <a:defRPr/>
            </a:lvl4pPr>
            <a:lvl5pPr lvl="4">
              <a:spcBef>
                <a:spcPts val="0"/>
              </a:spcBef>
              <a:spcAft>
                <a:spcPts val="0"/>
              </a:spcAft>
              <a:buSzPts val="13400"/>
              <a:buNone/>
              <a:defRPr/>
            </a:lvl5pPr>
            <a:lvl6pPr lvl="5">
              <a:spcBef>
                <a:spcPts val="0"/>
              </a:spcBef>
              <a:spcAft>
                <a:spcPts val="0"/>
              </a:spcAft>
              <a:buSzPts val="13400"/>
              <a:buNone/>
              <a:defRPr/>
            </a:lvl6pPr>
            <a:lvl7pPr lvl="6">
              <a:spcBef>
                <a:spcPts val="0"/>
              </a:spcBef>
              <a:spcAft>
                <a:spcPts val="0"/>
              </a:spcAft>
              <a:buSzPts val="13400"/>
              <a:buNone/>
              <a:defRPr/>
            </a:lvl7pPr>
            <a:lvl8pPr lvl="7">
              <a:spcBef>
                <a:spcPts val="0"/>
              </a:spcBef>
              <a:spcAft>
                <a:spcPts val="0"/>
              </a:spcAft>
              <a:buSzPts val="13400"/>
              <a:buNone/>
              <a:defRPr/>
            </a:lvl8pPr>
            <a:lvl9pPr lvl="8">
              <a:spcBef>
                <a:spcPts val="0"/>
              </a:spcBef>
              <a:spcAft>
                <a:spcPts val="0"/>
              </a:spcAft>
              <a:buSzPts val="13400"/>
              <a:buNone/>
              <a:defRPr/>
            </a:lvl9pPr>
          </a:lstStyle>
          <a:p/>
        </p:txBody>
      </p:sp>
      <p:sp>
        <p:nvSpPr>
          <p:cNvPr id="27" name="Google Shape;27;p6"/>
          <p:cNvSpPr txBox="1"/>
          <p:nvPr>
            <p:ph idx="12" type="sldNum"/>
          </p:nvPr>
        </p:nvSpPr>
        <p:spPr>
          <a:xfrm>
            <a:off x="40667798" y="29844588"/>
            <a:ext cx="2633700" cy="2518500"/>
          </a:xfrm>
          <a:prstGeom prst="rect">
            <a:avLst/>
          </a:prstGeom>
        </p:spPr>
        <p:txBody>
          <a:bodyPr anchorCtr="0" anchor="ctr" bIns="438850" lIns="438850" spcFirstLastPara="1" rIns="438850" wrap="square" tIns="4388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1496160" y="3555840"/>
            <a:ext cx="13478400" cy="4836900"/>
          </a:xfrm>
          <a:prstGeom prst="rect">
            <a:avLst/>
          </a:prstGeom>
        </p:spPr>
        <p:txBody>
          <a:bodyPr anchorCtr="0" anchor="b" bIns="438850" lIns="438850" spcFirstLastPara="1" rIns="438850" wrap="square" tIns="438850">
            <a:noAutofit/>
          </a:bodyPr>
          <a:lstStyle>
            <a:lvl1pPr lvl="0">
              <a:spcBef>
                <a:spcPts val="0"/>
              </a:spcBef>
              <a:spcAft>
                <a:spcPts val="0"/>
              </a:spcAft>
              <a:buSzPts val="11500"/>
              <a:buNone/>
              <a:defRPr sz="11500"/>
            </a:lvl1pPr>
            <a:lvl2pPr lvl="1">
              <a:spcBef>
                <a:spcPts val="0"/>
              </a:spcBef>
              <a:spcAft>
                <a:spcPts val="0"/>
              </a:spcAft>
              <a:buSzPts val="11500"/>
              <a:buNone/>
              <a:defRPr sz="11500"/>
            </a:lvl2pPr>
            <a:lvl3pPr lvl="2">
              <a:spcBef>
                <a:spcPts val="0"/>
              </a:spcBef>
              <a:spcAft>
                <a:spcPts val="0"/>
              </a:spcAft>
              <a:buSzPts val="11500"/>
              <a:buNone/>
              <a:defRPr sz="11500"/>
            </a:lvl3pPr>
            <a:lvl4pPr lvl="3">
              <a:spcBef>
                <a:spcPts val="0"/>
              </a:spcBef>
              <a:spcAft>
                <a:spcPts val="0"/>
              </a:spcAft>
              <a:buSzPts val="11500"/>
              <a:buNone/>
              <a:defRPr sz="11500"/>
            </a:lvl4pPr>
            <a:lvl5pPr lvl="4">
              <a:spcBef>
                <a:spcPts val="0"/>
              </a:spcBef>
              <a:spcAft>
                <a:spcPts val="0"/>
              </a:spcAft>
              <a:buSzPts val="11500"/>
              <a:buNone/>
              <a:defRPr sz="11500"/>
            </a:lvl5pPr>
            <a:lvl6pPr lvl="5">
              <a:spcBef>
                <a:spcPts val="0"/>
              </a:spcBef>
              <a:spcAft>
                <a:spcPts val="0"/>
              </a:spcAft>
              <a:buSzPts val="11500"/>
              <a:buNone/>
              <a:defRPr sz="11500"/>
            </a:lvl6pPr>
            <a:lvl7pPr lvl="6">
              <a:spcBef>
                <a:spcPts val="0"/>
              </a:spcBef>
              <a:spcAft>
                <a:spcPts val="0"/>
              </a:spcAft>
              <a:buSzPts val="11500"/>
              <a:buNone/>
              <a:defRPr sz="11500"/>
            </a:lvl7pPr>
            <a:lvl8pPr lvl="7">
              <a:spcBef>
                <a:spcPts val="0"/>
              </a:spcBef>
              <a:spcAft>
                <a:spcPts val="0"/>
              </a:spcAft>
              <a:buSzPts val="11500"/>
              <a:buNone/>
              <a:defRPr sz="11500"/>
            </a:lvl8pPr>
            <a:lvl9pPr lvl="8">
              <a:spcBef>
                <a:spcPts val="0"/>
              </a:spcBef>
              <a:spcAft>
                <a:spcPts val="0"/>
              </a:spcAft>
              <a:buSzPts val="11500"/>
              <a:buNone/>
              <a:defRPr sz="11500"/>
            </a:lvl9pPr>
          </a:lstStyle>
          <a:p/>
        </p:txBody>
      </p:sp>
      <p:sp>
        <p:nvSpPr>
          <p:cNvPr id="30" name="Google Shape;30;p7"/>
          <p:cNvSpPr txBox="1"/>
          <p:nvPr>
            <p:ph idx="1" type="body"/>
          </p:nvPr>
        </p:nvSpPr>
        <p:spPr>
          <a:xfrm>
            <a:off x="1496160" y="8893440"/>
            <a:ext cx="13478400" cy="20348700"/>
          </a:xfrm>
          <a:prstGeom prst="rect">
            <a:avLst/>
          </a:prstGeom>
        </p:spPr>
        <p:txBody>
          <a:bodyPr anchorCtr="0" anchor="t" bIns="438850" lIns="438850" spcFirstLastPara="1" rIns="438850" wrap="square" tIns="438850">
            <a:noAutofit/>
          </a:bodyPr>
          <a:lstStyle>
            <a:lvl1pPr indent="-596900" lvl="0" marL="457200">
              <a:spcBef>
                <a:spcPts val="0"/>
              </a:spcBef>
              <a:spcAft>
                <a:spcPts val="0"/>
              </a:spcAft>
              <a:buSzPts val="5800"/>
              <a:buChar char="●"/>
              <a:defRPr sz="5800"/>
            </a:lvl1pPr>
            <a:lvl2pPr indent="-596900" lvl="1" marL="914400">
              <a:spcBef>
                <a:spcPts val="7700"/>
              </a:spcBef>
              <a:spcAft>
                <a:spcPts val="0"/>
              </a:spcAft>
              <a:buSzPts val="5800"/>
              <a:buChar char="○"/>
              <a:defRPr sz="5800"/>
            </a:lvl2pPr>
            <a:lvl3pPr indent="-596900" lvl="2" marL="1371600">
              <a:spcBef>
                <a:spcPts val="7700"/>
              </a:spcBef>
              <a:spcAft>
                <a:spcPts val="0"/>
              </a:spcAft>
              <a:buSzPts val="5800"/>
              <a:buChar char="■"/>
              <a:defRPr sz="5800"/>
            </a:lvl3pPr>
            <a:lvl4pPr indent="-596900" lvl="3" marL="1828800">
              <a:spcBef>
                <a:spcPts val="7700"/>
              </a:spcBef>
              <a:spcAft>
                <a:spcPts val="0"/>
              </a:spcAft>
              <a:buSzPts val="5800"/>
              <a:buChar char="●"/>
              <a:defRPr sz="5800"/>
            </a:lvl4pPr>
            <a:lvl5pPr indent="-596900" lvl="4" marL="2286000">
              <a:spcBef>
                <a:spcPts val="7700"/>
              </a:spcBef>
              <a:spcAft>
                <a:spcPts val="0"/>
              </a:spcAft>
              <a:buSzPts val="5800"/>
              <a:buChar char="○"/>
              <a:defRPr sz="5800"/>
            </a:lvl5pPr>
            <a:lvl6pPr indent="-596900" lvl="5" marL="2743200">
              <a:spcBef>
                <a:spcPts val="7700"/>
              </a:spcBef>
              <a:spcAft>
                <a:spcPts val="0"/>
              </a:spcAft>
              <a:buSzPts val="5800"/>
              <a:buChar char="■"/>
              <a:defRPr sz="5800"/>
            </a:lvl6pPr>
            <a:lvl7pPr indent="-596900" lvl="6" marL="3200400">
              <a:spcBef>
                <a:spcPts val="7700"/>
              </a:spcBef>
              <a:spcAft>
                <a:spcPts val="0"/>
              </a:spcAft>
              <a:buSzPts val="5800"/>
              <a:buChar char="●"/>
              <a:defRPr sz="5800"/>
            </a:lvl7pPr>
            <a:lvl8pPr indent="-596900" lvl="7" marL="3657600">
              <a:spcBef>
                <a:spcPts val="7700"/>
              </a:spcBef>
              <a:spcAft>
                <a:spcPts val="0"/>
              </a:spcAft>
              <a:buSzPts val="5800"/>
              <a:buChar char="○"/>
              <a:defRPr sz="5800"/>
            </a:lvl8pPr>
            <a:lvl9pPr indent="-596900" lvl="8" marL="4114800">
              <a:spcBef>
                <a:spcPts val="7700"/>
              </a:spcBef>
              <a:spcAft>
                <a:spcPts val="7700"/>
              </a:spcAft>
              <a:buSzPts val="5800"/>
              <a:buChar char="■"/>
              <a:defRPr sz="5800"/>
            </a:lvl9pPr>
          </a:lstStyle>
          <a:p/>
        </p:txBody>
      </p:sp>
      <p:sp>
        <p:nvSpPr>
          <p:cNvPr id="31" name="Google Shape;31;p7"/>
          <p:cNvSpPr txBox="1"/>
          <p:nvPr>
            <p:ph idx="12" type="sldNum"/>
          </p:nvPr>
        </p:nvSpPr>
        <p:spPr>
          <a:xfrm>
            <a:off x="40667798" y="29844588"/>
            <a:ext cx="2633700" cy="2518500"/>
          </a:xfrm>
          <a:prstGeom prst="rect">
            <a:avLst/>
          </a:prstGeom>
        </p:spPr>
        <p:txBody>
          <a:bodyPr anchorCtr="0" anchor="ctr" bIns="438850" lIns="438850" spcFirstLastPara="1" rIns="438850" wrap="square" tIns="4388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2353200" y="2880960"/>
            <a:ext cx="30565500" cy="26180700"/>
          </a:xfrm>
          <a:prstGeom prst="rect">
            <a:avLst/>
          </a:prstGeom>
        </p:spPr>
        <p:txBody>
          <a:bodyPr anchorCtr="0" anchor="ctr" bIns="438850" lIns="438850" spcFirstLastPara="1" rIns="438850" wrap="square" tIns="438850">
            <a:noAutofit/>
          </a:bodyPr>
          <a:lstStyle>
            <a:lvl1pPr lvl="0">
              <a:spcBef>
                <a:spcPts val="0"/>
              </a:spcBef>
              <a:spcAft>
                <a:spcPts val="0"/>
              </a:spcAft>
              <a:buSzPts val="23000"/>
              <a:buNone/>
              <a:defRPr sz="23000"/>
            </a:lvl1pPr>
            <a:lvl2pPr lvl="1">
              <a:spcBef>
                <a:spcPts val="0"/>
              </a:spcBef>
              <a:spcAft>
                <a:spcPts val="0"/>
              </a:spcAft>
              <a:buSzPts val="23000"/>
              <a:buNone/>
              <a:defRPr sz="23000"/>
            </a:lvl2pPr>
            <a:lvl3pPr lvl="2">
              <a:spcBef>
                <a:spcPts val="0"/>
              </a:spcBef>
              <a:spcAft>
                <a:spcPts val="0"/>
              </a:spcAft>
              <a:buSzPts val="23000"/>
              <a:buNone/>
              <a:defRPr sz="23000"/>
            </a:lvl3pPr>
            <a:lvl4pPr lvl="3">
              <a:spcBef>
                <a:spcPts val="0"/>
              </a:spcBef>
              <a:spcAft>
                <a:spcPts val="0"/>
              </a:spcAft>
              <a:buSzPts val="23000"/>
              <a:buNone/>
              <a:defRPr sz="23000"/>
            </a:lvl4pPr>
            <a:lvl5pPr lvl="4">
              <a:spcBef>
                <a:spcPts val="0"/>
              </a:spcBef>
              <a:spcAft>
                <a:spcPts val="0"/>
              </a:spcAft>
              <a:buSzPts val="23000"/>
              <a:buNone/>
              <a:defRPr sz="23000"/>
            </a:lvl5pPr>
            <a:lvl6pPr lvl="5">
              <a:spcBef>
                <a:spcPts val="0"/>
              </a:spcBef>
              <a:spcAft>
                <a:spcPts val="0"/>
              </a:spcAft>
              <a:buSzPts val="23000"/>
              <a:buNone/>
              <a:defRPr sz="23000"/>
            </a:lvl6pPr>
            <a:lvl7pPr lvl="6">
              <a:spcBef>
                <a:spcPts val="0"/>
              </a:spcBef>
              <a:spcAft>
                <a:spcPts val="0"/>
              </a:spcAft>
              <a:buSzPts val="23000"/>
              <a:buNone/>
              <a:defRPr sz="23000"/>
            </a:lvl7pPr>
            <a:lvl8pPr lvl="7">
              <a:spcBef>
                <a:spcPts val="0"/>
              </a:spcBef>
              <a:spcAft>
                <a:spcPts val="0"/>
              </a:spcAft>
              <a:buSzPts val="23000"/>
              <a:buNone/>
              <a:defRPr sz="23000"/>
            </a:lvl8pPr>
            <a:lvl9pPr lvl="8">
              <a:spcBef>
                <a:spcPts val="0"/>
              </a:spcBef>
              <a:spcAft>
                <a:spcPts val="0"/>
              </a:spcAft>
              <a:buSzPts val="23000"/>
              <a:buNone/>
              <a:defRPr sz="23000"/>
            </a:lvl9pPr>
          </a:lstStyle>
          <a:p/>
        </p:txBody>
      </p:sp>
      <p:sp>
        <p:nvSpPr>
          <p:cNvPr id="34" name="Google Shape;34;p8"/>
          <p:cNvSpPr txBox="1"/>
          <p:nvPr>
            <p:ph idx="12" type="sldNum"/>
          </p:nvPr>
        </p:nvSpPr>
        <p:spPr>
          <a:xfrm>
            <a:off x="40667798" y="29844588"/>
            <a:ext cx="2633700" cy="2518500"/>
          </a:xfrm>
          <a:prstGeom prst="rect">
            <a:avLst/>
          </a:prstGeom>
        </p:spPr>
        <p:txBody>
          <a:bodyPr anchorCtr="0" anchor="ctr" bIns="438850" lIns="438850" spcFirstLastPara="1" rIns="438850" wrap="square" tIns="4388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21945600" y="160"/>
            <a:ext cx="21945600" cy="32918400"/>
          </a:xfrm>
          <a:prstGeom prst="rect">
            <a:avLst/>
          </a:prstGeom>
          <a:solidFill>
            <a:schemeClr val="dk2"/>
          </a:solidFill>
          <a:ln>
            <a:noFill/>
          </a:ln>
        </p:spPr>
        <p:txBody>
          <a:bodyPr anchorCtr="0" anchor="ctr" bIns="438850" lIns="438850" spcFirstLastPara="1" rIns="438850" wrap="square" tIns="438850">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1274400" y="7892320"/>
            <a:ext cx="19416900" cy="9486600"/>
          </a:xfrm>
          <a:prstGeom prst="rect">
            <a:avLst/>
          </a:prstGeom>
        </p:spPr>
        <p:txBody>
          <a:bodyPr anchorCtr="0" anchor="b" bIns="438850" lIns="438850" spcFirstLastPara="1" rIns="438850" wrap="square" tIns="438850">
            <a:noAutofit/>
          </a:bodyPr>
          <a:lstStyle>
            <a:lvl1pPr lvl="0" algn="ctr">
              <a:spcBef>
                <a:spcPts val="0"/>
              </a:spcBef>
              <a:spcAft>
                <a:spcPts val="0"/>
              </a:spcAft>
              <a:buSzPts val="20200"/>
              <a:buNone/>
              <a:defRPr sz="20200"/>
            </a:lvl1pPr>
            <a:lvl2pPr lvl="1" algn="ctr">
              <a:spcBef>
                <a:spcPts val="0"/>
              </a:spcBef>
              <a:spcAft>
                <a:spcPts val="0"/>
              </a:spcAft>
              <a:buSzPts val="20200"/>
              <a:buNone/>
              <a:defRPr sz="20200"/>
            </a:lvl2pPr>
            <a:lvl3pPr lvl="2" algn="ctr">
              <a:spcBef>
                <a:spcPts val="0"/>
              </a:spcBef>
              <a:spcAft>
                <a:spcPts val="0"/>
              </a:spcAft>
              <a:buSzPts val="20200"/>
              <a:buNone/>
              <a:defRPr sz="20200"/>
            </a:lvl3pPr>
            <a:lvl4pPr lvl="3" algn="ctr">
              <a:spcBef>
                <a:spcPts val="0"/>
              </a:spcBef>
              <a:spcAft>
                <a:spcPts val="0"/>
              </a:spcAft>
              <a:buSzPts val="20200"/>
              <a:buNone/>
              <a:defRPr sz="20200"/>
            </a:lvl4pPr>
            <a:lvl5pPr lvl="4" algn="ctr">
              <a:spcBef>
                <a:spcPts val="0"/>
              </a:spcBef>
              <a:spcAft>
                <a:spcPts val="0"/>
              </a:spcAft>
              <a:buSzPts val="20200"/>
              <a:buNone/>
              <a:defRPr sz="20200"/>
            </a:lvl5pPr>
            <a:lvl6pPr lvl="5" algn="ctr">
              <a:spcBef>
                <a:spcPts val="0"/>
              </a:spcBef>
              <a:spcAft>
                <a:spcPts val="0"/>
              </a:spcAft>
              <a:buSzPts val="20200"/>
              <a:buNone/>
              <a:defRPr sz="20200"/>
            </a:lvl6pPr>
            <a:lvl7pPr lvl="6" algn="ctr">
              <a:spcBef>
                <a:spcPts val="0"/>
              </a:spcBef>
              <a:spcAft>
                <a:spcPts val="0"/>
              </a:spcAft>
              <a:buSzPts val="20200"/>
              <a:buNone/>
              <a:defRPr sz="20200"/>
            </a:lvl7pPr>
            <a:lvl8pPr lvl="7" algn="ctr">
              <a:spcBef>
                <a:spcPts val="0"/>
              </a:spcBef>
              <a:spcAft>
                <a:spcPts val="0"/>
              </a:spcAft>
              <a:buSzPts val="20200"/>
              <a:buNone/>
              <a:defRPr sz="20200"/>
            </a:lvl8pPr>
            <a:lvl9pPr lvl="8" algn="ctr">
              <a:spcBef>
                <a:spcPts val="0"/>
              </a:spcBef>
              <a:spcAft>
                <a:spcPts val="0"/>
              </a:spcAft>
              <a:buSzPts val="20200"/>
              <a:buNone/>
              <a:defRPr sz="20200"/>
            </a:lvl9pPr>
          </a:lstStyle>
          <a:p/>
        </p:txBody>
      </p:sp>
      <p:sp>
        <p:nvSpPr>
          <p:cNvPr id="38" name="Google Shape;38;p9"/>
          <p:cNvSpPr txBox="1"/>
          <p:nvPr>
            <p:ph idx="1" type="subTitle"/>
          </p:nvPr>
        </p:nvSpPr>
        <p:spPr>
          <a:xfrm>
            <a:off x="1274400" y="17939680"/>
            <a:ext cx="19416900" cy="7904100"/>
          </a:xfrm>
          <a:prstGeom prst="rect">
            <a:avLst/>
          </a:prstGeom>
        </p:spPr>
        <p:txBody>
          <a:bodyPr anchorCtr="0" anchor="t" bIns="438850" lIns="438850" spcFirstLastPara="1" rIns="438850" wrap="square" tIns="438850">
            <a:noAutofit/>
          </a:bodyPr>
          <a:lstStyle>
            <a:lvl1pPr lvl="0" algn="ctr">
              <a:lnSpc>
                <a:spcPct val="100000"/>
              </a:lnSpc>
              <a:spcBef>
                <a:spcPts val="0"/>
              </a:spcBef>
              <a:spcAft>
                <a:spcPts val="0"/>
              </a:spcAft>
              <a:buSzPts val="10100"/>
              <a:buNone/>
              <a:defRPr sz="10100"/>
            </a:lvl1pPr>
            <a:lvl2pPr lvl="1" algn="ctr">
              <a:lnSpc>
                <a:spcPct val="100000"/>
              </a:lnSpc>
              <a:spcBef>
                <a:spcPts val="0"/>
              </a:spcBef>
              <a:spcAft>
                <a:spcPts val="0"/>
              </a:spcAft>
              <a:buSzPts val="10100"/>
              <a:buNone/>
              <a:defRPr sz="10100"/>
            </a:lvl2pPr>
            <a:lvl3pPr lvl="2" algn="ctr">
              <a:lnSpc>
                <a:spcPct val="100000"/>
              </a:lnSpc>
              <a:spcBef>
                <a:spcPts val="0"/>
              </a:spcBef>
              <a:spcAft>
                <a:spcPts val="0"/>
              </a:spcAft>
              <a:buSzPts val="10100"/>
              <a:buNone/>
              <a:defRPr sz="10100"/>
            </a:lvl3pPr>
            <a:lvl4pPr lvl="3" algn="ctr">
              <a:lnSpc>
                <a:spcPct val="100000"/>
              </a:lnSpc>
              <a:spcBef>
                <a:spcPts val="0"/>
              </a:spcBef>
              <a:spcAft>
                <a:spcPts val="0"/>
              </a:spcAft>
              <a:buSzPts val="10100"/>
              <a:buNone/>
              <a:defRPr sz="10100"/>
            </a:lvl4pPr>
            <a:lvl5pPr lvl="4" algn="ctr">
              <a:lnSpc>
                <a:spcPct val="100000"/>
              </a:lnSpc>
              <a:spcBef>
                <a:spcPts val="0"/>
              </a:spcBef>
              <a:spcAft>
                <a:spcPts val="0"/>
              </a:spcAft>
              <a:buSzPts val="10100"/>
              <a:buNone/>
              <a:defRPr sz="10100"/>
            </a:lvl5pPr>
            <a:lvl6pPr lvl="5" algn="ctr">
              <a:lnSpc>
                <a:spcPct val="100000"/>
              </a:lnSpc>
              <a:spcBef>
                <a:spcPts val="0"/>
              </a:spcBef>
              <a:spcAft>
                <a:spcPts val="0"/>
              </a:spcAft>
              <a:buSzPts val="10100"/>
              <a:buNone/>
              <a:defRPr sz="10100"/>
            </a:lvl6pPr>
            <a:lvl7pPr lvl="6" algn="ctr">
              <a:lnSpc>
                <a:spcPct val="100000"/>
              </a:lnSpc>
              <a:spcBef>
                <a:spcPts val="0"/>
              </a:spcBef>
              <a:spcAft>
                <a:spcPts val="0"/>
              </a:spcAft>
              <a:buSzPts val="10100"/>
              <a:buNone/>
              <a:defRPr sz="10100"/>
            </a:lvl7pPr>
            <a:lvl8pPr lvl="7" algn="ctr">
              <a:lnSpc>
                <a:spcPct val="100000"/>
              </a:lnSpc>
              <a:spcBef>
                <a:spcPts val="0"/>
              </a:spcBef>
              <a:spcAft>
                <a:spcPts val="0"/>
              </a:spcAft>
              <a:buSzPts val="10100"/>
              <a:buNone/>
              <a:defRPr sz="10100"/>
            </a:lvl8pPr>
            <a:lvl9pPr lvl="8" algn="ctr">
              <a:lnSpc>
                <a:spcPct val="100000"/>
              </a:lnSpc>
              <a:spcBef>
                <a:spcPts val="0"/>
              </a:spcBef>
              <a:spcAft>
                <a:spcPts val="0"/>
              </a:spcAft>
              <a:buSzPts val="10100"/>
              <a:buNone/>
              <a:defRPr sz="10100"/>
            </a:lvl9pPr>
          </a:lstStyle>
          <a:p/>
        </p:txBody>
      </p:sp>
      <p:sp>
        <p:nvSpPr>
          <p:cNvPr id="39" name="Google Shape;39;p9"/>
          <p:cNvSpPr txBox="1"/>
          <p:nvPr>
            <p:ph idx="2" type="body"/>
          </p:nvPr>
        </p:nvSpPr>
        <p:spPr>
          <a:xfrm>
            <a:off x="23709600" y="4634880"/>
            <a:ext cx="18417600" cy="23649000"/>
          </a:xfrm>
          <a:prstGeom prst="rect">
            <a:avLst/>
          </a:prstGeom>
        </p:spPr>
        <p:txBody>
          <a:bodyPr anchorCtr="0" anchor="ctr" bIns="438850" lIns="438850" spcFirstLastPara="1" rIns="438850" wrap="square" tIns="438850">
            <a:noAutofit/>
          </a:bodyPr>
          <a:lstStyle>
            <a:lvl1pPr indent="-774700" lvl="0" marL="457200">
              <a:spcBef>
                <a:spcPts val="0"/>
              </a:spcBef>
              <a:spcAft>
                <a:spcPts val="0"/>
              </a:spcAft>
              <a:buClr>
                <a:schemeClr val="dk1"/>
              </a:buClr>
              <a:buSzPts val="8600"/>
              <a:buChar char="●"/>
              <a:defRPr>
                <a:solidFill>
                  <a:schemeClr val="dk1"/>
                </a:solidFill>
              </a:defRPr>
            </a:lvl1pPr>
            <a:lvl2pPr indent="-654050" lvl="1" marL="914400">
              <a:spcBef>
                <a:spcPts val="7700"/>
              </a:spcBef>
              <a:spcAft>
                <a:spcPts val="0"/>
              </a:spcAft>
              <a:buClr>
                <a:schemeClr val="dk1"/>
              </a:buClr>
              <a:buSzPts val="6700"/>
              <a:buChar char="○"/>
              <a:defRPr>
                <a:solidFill>
                  <a:schemeClr val="dk1"/>
                </a:solidFill>
              </a:defRPr>
            </a:lvl2pPr>
            <a:lvl3pPr indent="-654050" lvl="2" marL="1371600">
              <a:spcBef>
                <a:spcPts val="7700"/>
              </a:spcBef>
              <a:spcAft>
                <a:spcPts val="0"/>
              </a:spcAft>
              <a:buClr>
                <a:schemeClr val="dk1"/>
              </a:buClr>
              <a:buSzPts val="6700"/>
              <a:buChar char="■"/>
              <a:defRPr>
                <a:solidFill>
                  <a:schemeClr val="dk1"/>
                </a:solidFill>
              </a:defRPr>
            </a:lvl3pPr>
            <a:lvl4pPr indent="-654050" lvl="3" marL="1828800">
              <a:spcBef>
                <a:spcPts val="7700"/>
              </a:spcBef>
              <a:spcAft>
                <a:spcPts val="0"/>
              </a:spcAft>
              <a:buClr>
                <a:schemeClr val="dk1"/>
              </a:buClr>
              <a:buSzPts val="6700"/>
              <a:buChar char="●"/>
              <a:defRPr>
                <a:solidFill>
                  <a:schemeClr val="dk1"/>
                </a:solidFill>
              </a:defRPr>
            </a:lvl4pPr>
            <a:lvl5pPr indent="-654050" lvl="4" marL="2286000">
              <a:spcBef>
                <a:spcPts val="7700"/>
              </a:spcBef>
              <a:spcAft>
                <a:spcPts val="0"/>
              </a:spcAft>
              <a:buClr>
                <a:schemeClr val="dk1"/>
              </a:buClr>
              <a:buSzPts val="6700"/>
              <a:buChar char="○"/>
              <a:defRPr>
                <a:solidFill>
                  <a:schemeClr val="dk1"/>
                </a:solidFill>
              </a:defRPr>
            </a:lvl5pPr>
            <a:lvl6pPr indent="-654050" lvl="5" marL="2743200">
              <a:spcBef>
                <a:spcPts val="7700"/>
              </a:spcBef>
              <a:spcAft>
                <a:spcPts val="0"/>
              </a:spcAft>
              <a:buClr>
                <a:schemeClr val="dk1"/>
              </a:buClr>
              <a:buSzPts val="6700"/>
              <a:buChar char="■"/>
              <a:defRPr>
                <a:solidFill>
                  <a:schemeClr val="dk1"/>
                </a:solidFill>
              </a:defRPr>
            </a:lvl6pPr>
            <a:lvl7pPr indent="-654050" lvl="6" marL="3200400">
              <a:spcBef>
                <a:spcPts val="7700"/>
              </a:spcBef>
              <a:spcAft>
                <a:spcPts val="0"/>
              </a:spcAft>
              <a:buClr>
                <a:schemeClr val="dk1"/>
              </a:buClr>
              <a:buSzPts val="6700"/>
              <a:buChar char="●"/>
              <a:defRPr>
                <a:solidFill>
                  <a:schemeClr val="dk1"/>
                </a:solidFill>
              </a:defRPr>
            </a:lvl7pPr>
            <a:lvl8pPr indent="-654050" lvl="7" marL="3657600">
              <a:spcBef>
                <a:spcPts val="7700"/>
              </a:spcBef>
              <a:spcAft>
                <a:spcPts val="0"/>
              </a:spcAft>
              <a:buClr>
                <a:schemeClr val="dk1"/>
              </a:buClr>
              <a:buSzPts val="6700"/>
              <a:buChar char="○"/>
              <a:defRPr>
                <a:solidFill>
                  <a:schemeClr val="dk1"/>
                </a:solidFill>
              </a:defRPr>
            </a:lvl8pPr>
            <a:lvl9pPr indent="-654050" lvl="8" marL="4114800">
              <a:spcBef>
                <a:spcPts val="7700"/>
              </a:spcBef>
              <a:spcAft>
                <a:spcPts val="7700"/>
              </a:spcAft>
              <a:buClr>
                <a:schemeClr val="dk1"/>
              </a:buClr>
              <a:buSzPts val="6700"/>
              <a:buChar char="■"/>
              <a:defRPr>
                <a:solidFill>
                  <a:schemeClr val="dk1"/>
                </a:solidFill>
              </a:defRPr>
            </a:lvl9pPr>
          </a:lstStyle>
          <a:p/>
        </p:txBody>
      </p:sp>
      <p:sp>
        <p:nvSpPr>
          <p:cNvPr id="40" name="Google Shape;40;p9"/>
          <p:cNvSpPr txBox="1"/>
          <p:nvPr>
            <p:ph idx="12" type="sldNum"/>
          </p:nvPr>
        </p:nvSpPr>
        <p:spPr>
          <a:xfrm>
            <a:off x="40667798" y="29844588"/>
            <a:ext cx="2633700" cy="2518500"/>
          </a:xfrm>
          <a:prstGeom prst="rect">
            <a:avLst/>
          </a:prstGeom>
        </p:spPr>
        <p:txBody>
          <a:bodyPr anchorCtr="0" anchor="ctr" bIns="438850" lIns="438850" spcFirstLastPara="1" rIns="438850" wrap="square" tIns="4388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1496160" y="27075680"/>
            <a:ext cx="28794300" cy="3872100"/>
          </a:xfrm>
          <a:prstGeom prst="rect">
            <a:avLst/>
          </a:prstGeom>
        </p:spPr>
        <p:txBody>
          <a:bodyPr anchorCtr="0" anchor="ctr" bIns="438850" lIns="438850" spcFirstLastPara="1" rIns="438850" wrap="square" tIns="438850">
            <a:noAutofit/>
          </a:bodyPr>
          <a:lstStyle>
            <a:lvl1pPr indent="-228600" lvl="0" marL="457200">
              <a:lnSpc>
                <a:spcPct val="100000"/>
              </a:lnSpc>
              <a:spcBef>
                <a:spcPts val="0"/>
              </a:spcBef>
              <a:spcAft>
                <a:spcPts val="0"/>
              </a:spcAft>
              <a:buSzPts val="8600"/>
              <a:buNone/>
              <a:defRPr/>
            </a:lvl1pPr>
          </a:lstStyle>
          <a:p/>
        </p:txBody>
      </p:sp>
      <p:sp>
        <p:nvSpPr>
          <p:cNvPr id="43" name="Google Shape;43;p10"/>
          <p:cNvSpPr txBox="1"/>
          <p:nvPr>
            <p:ph idx="12" type="sldNum"/>
          </p:nvPr>
        </p:nvSpPr>
        <p:spPr>
          <a:xfrm>
            <a:off x="40667798" y="29844588"/>
            <a:ext cx="2633700" cy="2518500"/>
          </a:xfrm>
          <a:prstGeom prst="rect">
            <a:avLst/>
          </a:prstGeom>
        </p:spPr>
        <p:txBody>
          <a:bodyPr anchorCtr="0" anchor="ctr" bIns="438850" lIns="438850" spcFirstLastPara="1" rIns="438850" wrap="square" tIns="4388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496160" y="2848160"/>
            <a:ext cx="40899000" cy="3664800"/>
          </a:xfrm>
          <a:prstGeom prst="rect">
            <a:avLst/>
          </a:prstGeom>
          <a:noFill/>
          <a:ln>
            <a:noFill/>
          </a:ln>
        </p:spPr>
        <p:txBody>
          <a:bodyPr anchorCtr="0" anchor="t" bIns="438850" lIns="438850" spcFirstLastPara="1" rIns="438850" wrap="square" tIns="438850">
            <a:noAutofit/>
          </a:bodyPr>
          <a:lstStyle>
            <a:lvl1pPr lvl="0">
              <a:spcBef>
                <a:spcPts val="0"/>
              </a:spcBef>
              <a:spcAft>
                <a:spcPts val="0"/>
              </a:spcAft>
              <a:buClr>
                <a:schemeClr val="dk1"/>
              </a:buClr>
              <a:buSzPts val="13400"/>
              <a:buNone/>
              <a:defRPr sz="13400">
                <a:solidFill>
                  <a:schemeClr val="dk1"/>
                </a:solidFill>
              </a:defRPr>
            </a:lvl1pPr>
            <a:lvl2pPr lvl="1">
              <a:spcBef>
                <a:spcPts val="0"/>
              </a:spcBef>
              <a:spcAft>
                <a:spcPts val="0"/>
              </a:spcAft>
              <a:buClr>
                <a:schemeClr val="dk1"/>
              </a:buClr>
              <a:buSzPts val="13400"/>
              <a:buNone/>
              <a:defRPr sz="13400">
                <a:solidFill>
                  <a:schemeClr val="dk1"/>
                </a:solidFill>
              </a:defRPr>
            </a:lvl2pPr>
            <a:lvl3pPr lvl="2">
              <a:spcBef>
                <a:spcPts val="0"/>
              </a:spcBef>
              <a:spcAft>
                <a:spcPts val="0"/>
              </a:spcAft>
              <a:buClr>
                <a:schemeClr val="dk1"/>
              </a:buClr>
              <a:buSzPts val="13400"/>
              <a:buNone/>
              <a:defRPr sz="13400">
                <a:solidFill>
                  <a:schemeClr val="dk1"/>
                </a:solidFill>
              </a:defRPr>
            </a:lvl3pPr>
            <a:lvl4pPr lvl="3">
              <a:spcBef>
                <a:spcPts val="0"/>
              </a:spcBef>
              <a:spcAft>
                <a:spcPts val="0"/>
              </a:spcAft>
              <a:buClr>
                <a:schemeClr val="dk1"/>
              </a:buClr>
              <a:buSzPts val="13400"/>
              <a:buNone/>
              <a:defRPr sz="13400">
                <a:solidFill>
                  <a:schemeClr val="dk1"/>
                </a:solidFill>
              </a:defRPr>
            </a:lvl4pPr>
            <a:lvl5pPr lvl="4">
              <a:spcBef>
                <a:spcPts val="0"/>
              </a:spcBef>
              <a:spcAft>
                <a:spcPts val="0"/>
              </a:spcAft>
              <a:buClr>
                <a:schemeClr val="dk1"/>
              </a:buClr>
              <a:buSzPts val="13400"/>
              <a:buNone/>
              <a:defRPr sz="13400">
                <a:solidFill>
                  <a:schemeClr val="dk1"/>
                </a:solidFill>
              </a:defRPr>
            </a:lvl5pPr>
            <a:lvl6pPr lvl="5">
              <a:spcBef>
                <a:spcPts val="0"/>
              </a:spcBef>
              <a:spcAft>
                <a:spcPts val="0"/>
              </a:spcAft>
              <a:buClr>
                <a:schemeClr val="dk1"/>
              </a:buClr>
              <a:buSzPts val="13400"/>
              <a:buNone/>
              <a:defRPr sz="13400">
                <a:solidFill>
                  <a:schemeClr val="dk1"/>
                </a:solidFill>
              </a:defRPr>
            </a:lvl6pPr>
            <a:lvl7pPr lvl="6">
              <a:spcBef>
                <a:spcPts val="0"/>
              </a:spcBef>
              <a:spcAft>
                <a:spcPts val="0"/>
              </a:spcAft>
              <a:buClr>
                <a:schemeClr val="dk1"/>
              </a:buClr>
              <a:buSzPts val="13400"/>
              <a:buNone/>
              <a:defRPr sz="13400">
                <a:solidFill>
                  <a:schemeClr val="dk1"/>
                </a:solidFill>
              </a:defRPr>
            </a:lvl7pPr>
            <a:lvl8pPr lvl="7">
              <a:spcBef>
                <a:spcPts val="0"/>
              </a:spcBef>
              <a:spcAft>
                <a:spcPts val="0"/>
              </a:spcAft>
              <a:buClr>
                <a:schemeClr val="dk1"/>
              </a:buClr>
              <a:buSzPts val="13400"/>
              <a:buNone/>
              <a:defRPr sz="13400">
                <a:solidFill>
                  <a:schemeClr val="dk1"/>
                </a:solidFill>
              </a:defRPr>
            </a:lvl8pPr>
            <a:lvl9pPr lvl="8">
              <a:spcBef>
                <a:spcPts val="0"/>
              </a:spcBef>
              <a:spcAft>
                <a:spcPts val="0"/>
              </a:spcAft>
              <a:buClr>
                <a:schemeClr val="dk1"/>
              </a:buClr>
              <a:buSzPts val="13400"/>
              <a:buNone/>
              <a:defRPr sz="13400">
                <a:solidFill>
                  <a:schemeClr val="dk1"/>
                </a:solidFill>
              </a:defRPr>
            </a:lvl9pPr>
          </a:lstStyle>
          <a:p/>
        </p:txBody>
      </p:sp>
      <p:sp>
        <p:nvSpPr>
          <p:cNvPr id="7" name="Google Shape;7;p1"/>
          <p:cNvSpPr txBox="1"/>
          <p:nvPr>
            <p:ph idx="1" type="body"/>
          </p:nvPr>
        </p:nvSpPr>
        <p:spPr>
          <a:xfrm>
            <a:off x="1496160" y="7375840"/>
            <a:ext cx="40899000" cy="21864900"/>
          </a:xfrm>
          <a:prstGeom prst="rect">
            <a:avLst/>
          </a:prstGeom>
          <a:noFill/>
          <a:ln>
            <a:noFill/>
          </a:ln>
        </p:spPr>
        <p:txBody>
          <a:bodyPr anchorCtr="0" anchor="t" bIns="438850" lIns="438850" spcFirstLastPara="1" rIns="438850" wrap="square" tIns="438850">
            <a:noAutofit/>
          </a:bodyPr>
          <a:lstStyle>
            <a:lvl1pPr indent="-774700" lvl="0" marL="457200">
              <a:lnSpc>
                <a:spcPct val="115000"/>
              </a:lnSpc>
              <a:spcBef>
                <a:spcPts val="0"/>
              </a:spcBef>
              <a:spcAft>
                <a:spcPts val="0"/>
              </a:spcAft>
              <a:buClr>
                <a:schemeClr val="lt2"/>
              </a:buClr>
              <a:buSzPts val="8600"/>
              <a:buChar char="●"/>
              <a:defRPr sz="8600">
                <a:solidFill>
                  <a:schemeClr val="lt2"/>
                </a:solidFill>
              </a:defRPr>
            </a:lvl1pPr>
            <a:lvl2pPr indent="-654050" lvl="1" marL="914400">
              <a:lnSpc>
                <a:spcPct val="115000"/>
              </a:lnSpc>
              <a:spcBef>
                <a:spcPts val="7700"/>
              </a:spcBef>
              <a:spcAft>
                <a:spcPts val="0"/>
              </a:spcAft>
              <a:buClr>
                <a:schemeClr val="lt2"/>
              </a:buClr>
              <a:buSzPts val="6700"/>
              <a:buChar char="○"/>
              <a:defRPr sz="6700">
                <a:solidFill>
                  <a:schemeClr val="lt2"/>
                </a:solidFill>
              </a:defRPr>
            </a:lvl2pPr>
            <a:lvl3pPr indent="-654050" lvl="2" marL="1371600">
              <a:lnSpc>
                <a:spcPct val="115000"/>
              </a:lnSpc>
              <a:spcBef>
                <a:spcPts val="7700"/>
              </a:spcBef>
              <a:spcAft>
                <a:spcPts val="0"/>
              </a:spcAft>
              <a:buClr>
                <a:schemeClr val="lt2"/>
              </a:buClr>
              <a:buSzPts val="6700"/>
              <a:buChar char="■"/>
              <a:defRPr sz="6700">
                <a:solidFill>
                  <a:schemeClr val="lt2"/>
                </a:solidFill>
              </a:defRPr>
            </a:lvl3pPr>
            <a:lvl4pPr indent="-654050" lvl="3" marL="1828800">
              <a:lnSpc>
                <a:spcPct val="115000"/>
              </a:lnSpc>
              <a:spcBef>
                <a:spcPts val="7700"/>
              </a:spcBef>
              <a:spcAft>
                <a:spcPts val="0"/>
              </a:spcAft>
              <a:buClr>
                <a:schemeClr val="lt2"/>
              </a:buClr>
              <a:buSzPts val="6700"/>
              <a:buChar char="●"/>
              <a:defRPr sz="6700">
                <a:solidFill>
                  <a:schemeClr val="lt2"/>
                </a:solidFill>
              </a:defRPr>
            </a:lvl4pPr>
            <a:lvl5pPr indent="-654050" lvl="4" marL="2286000">
              <a:lnSpc>
                <a:spcPct val="115000"/>
              </a:lnSpc>
              <a:spcBef>
                <a:spcPts val="7700"/>
              </a:spcBef>
              <a:spcAft>
                <a:spcPts val="0"/>
              </a:spcAft>
              <a:buClr>
                <a:schemeClr val="lt2"/>
              </a:buClr>
              <a:buSzPts val="6700"/>
              <a:buChar char="○"/>
              <a:defRPr sz="6700">
                <a:solidFill>
                  <a:schemeClr val="lt2"/>
                </a:solidFill>
              </a:defRPr>
            </a:lvl5pPr>
            <a:lvl6pPr indent="-654050" lvl="5" marL="2743200">
              <a:lnSpc>
                <a:spcPct val="115000"/>
              </a:lnSpc>
              <a:spcBef>
                <a:spcPts val="7700"/>
              </a:spcBef>
              <a:spcAft>
                <a:spcPts val="0"/>
              </a:spcAft>
              <a:buClr>
                <a:schemeClr val="lt2"/>
              </a:buClr>
              <a:buSzPts val="6700"/>
              <a:buChar char="■"/>
              <a:defRPr sz="6700">
                <a:solidFill>
                  <a:schemeClr val="lt2"/>
                </a:solidFill>
              </a:defRPr>
            </a:lvl6pPr>
            <a:lvl7pPr indent="-654050" lvl="6" marL="3200400">
              <a:lnSpc>
                <a:spcPct val="115000"/>
              </a:lnSpc>
              <a:spcBef>
                <a:spcPts val="7700"/>
              </a:spcBef>
              <a:spcAft>
                <a:spcPts val="0"/>
              </a:spcAft>
              <a:buClr>
                <a:schemeClr val="lt2"/>
              </a:buClr>
              <a:buSzPts val="6700"/>
              <a:buChar char="●"/>
              <a:defRPr sz="6700">
                <a:solidFill>
                  <a:schemeClr val="lt2"/>
                </a:solidFill>
              </a:defRPr>
            </a:lvl7pPr>
            <a:lvl8pPr indent="-654050" lvl="7" marL="3657600">
              <a:lnSpc>
                <a:spcPct val="115000"/>
              </a:lnSpc>
              <a:spcBef>
                <a:spcPts val="7700"/>
              </a:spcBef>
              <a:spcAft>
                <a:spcPts val="0"/>
              </a:spcAft>
              <a:buClr>
                <a:schemeClr val="lt2"/>
              </a:buClr>
              <a:buSzPts val="6700"/>
              <a:buChar char="○"/>
              <a:defRPr sz="6700">
                <a:solidFill>
                  <a:schemeClr val="lt2"/>
                </a:solidFill>
              </a:defRPr>
            </a:lvl8pPr>
            <a:lvl9pPr indent="-654050" lvl="8" marL="4114800">
              <a:lnSpc>
                <a:spcPct val="115000"/>
              </a:lnSpc>
              <a:spcBef>
                <a:spcPts val="7700"/>
              </a:spcBef>
              <a:spcAft>
                <a:spcPts val="7700"/>
              </a:spcAft>
              <a:buClr>
                <a:schemeClr val="lt2"/>
              </a:buClr>
              <a:buSzPts val="6700"/>
              <a:buChar char="■"/>
              <a:defRPr sz="6700">
                <a:solidFill>
                  <a:schemeClr val="lt2"/>
                </a:solidFill>
              </a:defRPr>
            </a:lvl9pPr>
          </a:lstStyle>
          <a:p/>
        </p:txBody>
      </p:sp>
      <p:sp>
        <p:nvSpPr>
          <p:cNvPr id="8" name="Google Shape;8;p1"/>
          <p:cNvSpPr txBox="1"/>
          <p:nvPr>
            <p:ph idx="12" type="sldNum"/>
          </p:nvPr>
        </p:nvSpPr>
        <p:spPr>
          <a:xfrm>
            <a:off x="40667798" y="29844588"/>
            <a:ext cx="2633700" cy="2518500"/>
          </a:xfrm>
          <a:prstGeom prst="rect">
            <a:avLst/>
          </a:prstGeom>
          <a:noFill/>
          <a:ln>
            <a:noFill/>
          </a:ln>
        </p:spPr>
        <p:txBody>
          <a:bodyPr anchorCtr="0" anchor="ctr" bIns="438850" lIns="438850" spcFirstLastPara="1" rIns="438850" wrap="square" tIns="438850">
            <a:noAutofit/>
          </a:bodyPr>
          <a:lstStyle>
            <a:lvl1pPr lvl="0" algn="r">
              <a:buNone/>
              <a:defRPr sz="4800">
                <a:solidFill>
                  <a:schemeClr val="lt2"/>
                </a:solidFill>
              </a:defRPr>
            </a:lvl1pPr>
            <a:lvl2pPr lvl="1" algn="r">
              <a:buNone/>
              <a:defRPr sz="4800">
                <a:solidFill>
                  <a:schemeClr val="lt2"/>
                </a:solidFill>
              </a:defRPr>
            </a:lvl2pPr>
            <a:lvl3pPr lvl="2" algn="r">
              <a:buNone/>
              <a:defRPr sz="4800">
                <a:solidFill>
                  <a:schemeClr val="lt2"/>
                </a:solidFill>
              </a:defRPr>
            </a:lvl3pPr>
            <a:lvl4pPr lvl="3" algn="r">
              <a:buNone/>
              <a:defRPr sz="4800">
                <a:solidFill>
                  <a:schemeClr val="lt2"/>
                </a:solidFill>
              </a:defRPr>
            </a:lvl4pPr>
            <a:lvl5pPr lvl="4" algn="r">
              <a:buNone/>
              <a:defRPr sz="4800">
                <a:solidFill>
                  <a:schemeClr val="lt2"/>
                </a:solidFill>
              </a:defRPr>
            </a:lvl5pPr>
            <a:lvl6pPr lvl="5" algn="r">
              <a:buNone/>
              <a:defRPr sz="4800">
                <a:solidFill>
                  <a:schemeClr val="lt2"/>
                </a:solidFill>
              </a:defRPr>
            </a:lvl6pPr>
            <a:lvl7pPr lvl="6" algn="r">
              <a:buNone/>
              <a:defRPr sz="4800">
                <a:solidFill>
                  <a:schemeClr val="lt2"/>
                </a:solidFill>
              </a:defRPr>
            </a:lvl7pPr>
            <a:lvl8pPr lvl="7" algn="r">
              <a:buNone/>
              <a:defRPr sz="4800">
                <a:solidFill>
                  <a:schemeClr val="lt2"/>
                </a:solidFill>
              </a:defRPr>
            </a:lvl8pPr>
            <a:lvl9pPr lvl="8" algn="r">
              <a:buNone/>
              <a:defRPr sz="48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0" Type="http://schemas.openxmlformats.org/officeDocument/2006/relationships/image" Target="../media/image2.png"/><Relationship Id="rId11" Type="http://schemas.openxmlformats.org/officeDocument/2006/relationships/image" Target="../media/image6.png"/><Relationship Id="rId10" Type="http://schemas.openxmlformats.org/officeDocument/2006/relationships/image" Target="../media/image5.png"/><Relationship Id="rId13" Type="http://schemas.openxmlformats.org/officeDocument/2006/relationships/image" Target="../media/image3.png"/><Relationship Id="rId12"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 Id="rId4" Type="http://schemas.openxmlformats.org/officeDocument/2006/relationships/image" Target="../media/image9.png"/><Relationship Id="rId9" Type="http://schemas.openxmlformats.org/officeDocument/2006/relationships/image" Target="../media/image14.png"/><Relationship Id="rId15" Type="http://schemas.openxmlformats.org/officeDocument/2006/relationships/image" Target="../media/image17.png"/><Relationship Id="rId14" Type="http://schemas.openxmlformats.org/officeDocument/2006/relationships/image" Target="../media/image16.png"/><Relationship Id="rId17" Type="http://schemas.openxmlformats.org/officeDocument/2006/relationships/image" Target="../media/image15.jpg"/><Relationship Id="rId16" Type="http://schemas.openxmlformats.org/officeDocument/2006/relationships/image" Target="../media/image18.png"/><Relationship Id="rId5" Type="http://schemas.openxmlformats.org/officeDocument/2006/relationships/image" Target="../media/image10.png"/><Relationship Id="rId19" Type="http://schemas.openxmlformats.org/officeDocument/2006/relationships/image" Target="../media/image8.png"/><Relationship Id="rId6" Type="http://schemas.openxmlformats.org/officeDocument/2006/relationships/image" Target="../media/image12.png"/><Relationship Id="rId18" Type="http://schemas.openxmlformats.org/officeDocument/2006/relationships/image" Target="../media/image4.png"/><Relationship Id="rId7" Type="http://schemas.openxmlformats.org/officeDocument/2006/relationships/image" Target="../media/image13.png"/><Relationship Id="rId8"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0" l="0" r="0" t="0"/>
          <a:stretch/>
        </p:blipFill>
        <p:spPr>
          <a:xfrm>
            <a:off x="0" y="3821300"/>
            <a:ext cx="43891200" cy="29107600"/>
          </a:xfrm>
          <a:prstGeom prst="rect">
            <a:avLst/>
          </a:prstGeom>
          <a:noFill/>
          <a:ln>
            <a:noFill/>
          </a:ln>
        </p:spPr>
      </p:pic>
      <p:sp>
        <p:nvSpPr>
          <p:cNvPr id="55" name="Google Shape;55;p13"/>
          <p:cNvSpPr/>
          <p:nvPr/>
        </p:nvSpPr>
        <p:spPr>
          <a:xfrm>
            <a:off x="142172" y="198308"/>
            <a:ext cx="43624500" cy="4296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258"/>
              <a:buFont typeface="Arial"/>
              <a:buNone/>
            </a:pPr>
            <a:r>
              <a:t/>
            </a:r>
            <a:endParaRPr b="0" i="0" sz="7258" u="none" cap="none" strike="noStrike">
              <a:solidFill>
                <a:srgbClr val="FFFFFF"/>
              </a:solidFill>
              <a:latin typeface="Calibri"/>
              <a:ea typeface="Calibri"/>
              <a:cs typeface="Calibri"/>
              <a:sym typeface="Calibri"/>
            </a:endParaRPr>
          </a:p>
        </p:txBody>
      </p:sp>
      <p:pic>
        <p:nvPicPr>
          <p:cNvPr id="56" name="Google Shape;56;p13"/>
          <p:cNvPicPr preferRelativeResize="0"/>
          <p:nvPr/>
        </p:nvPicPr>
        <p:blipFill rotWithShape="1">
          <a:blip r:embed="rId4">
            <a:alphaModFix/>
          </a:blip>
          <a:srcRect b="35917" l="-304" r="53444" t="33692"/>
          <a:stretch/>
        </p:blipFill>
        <p:spPr>
          <a:xfrm>
            <a:off x="11514725" y="310380"/>
            <a:ext cx="22357587" cy="3386505"/>
          </a:xfrm>
          <a:prstGeom prst="rect">
            <a:avLst/>
          </a:prstGeom>
          <a:noFill/>
          <a:ln>
            <a:noFill/>
          </a:ln>
        </p:spPr>
      </p:pic>
      <p:pic>
        <p:nvPicPr>
          <p:cNvPr id="57" name="Google Shape;57;p13"/>
          <p:cNvPicPr preferRelativeResize="0"/>
          <p:nvPr/>
        </p:nvPicPr>
        <p:blipFill rotWithShape="1">
          <a:blip r:embed="rId5">
            <a:alphaModFix/>
          </a:blip>
          <a:srcRect b="0" l="0" r="0" t="0"/>
          <a:stretch/>
        </p:blipFill>
        <p:spPr>
          <a:xfrm>
            <a:off x="38310000" y="434801"/>
            <a:ext cx="4530939" cy="3386500"/>
          </a:xfrm>
          <a:prstGeom prst="rect">
            <a:avLst/>
          </a:prstGeom>
          <a:noFill/>
          <a:ln>
            <a:noFill/>
          </a:ln>
        </p:spPr>
      </p:pic>
      <p:pic>
        <p:nvPicPr>
          <p:cNvPr id="58" name="Google Shape;58;p13"/>
          <p:cNvPicPr preferRelativeResize="0"/>
          <p:nvPr/>
        </p:nvPicPr>
        <p:blipFill rotWithShape="1">
          <a:blip r:embed="rId6">
            <a:alphaModFix/>
          </a:blip>
          <a:srcRect b="-6997" l="0" r="-200" t="0"/>
          <a:stretch/>
        </p:blipFill>
        <p:spPr>
          <a:xfrm>
            <a:off x="1258917" y="1040776"/>
            <a:ext cx="8563219" cy="2611071"/>
          </a:xfrm>
          <a:prstGeom prst="rect">
            <a:avLst/>
          </a:prstGeom>
          <a:noFill/>
          <a:ln>
            <a:noFill/>
          </a:ln>
        </p:spPr>
      </p:pic>
      <p:sp>
        <p:nvSpPr>
          <p:cNvPr id="59" name="Google Shape;59;p13"/>
          <p:cNvSpPr txBox="1"/>
          <p:nvPr/>
        </p:nvSpPr>
        <p:spPr>
          <a:xfrm>
            <a:off x="16732275" y="2533950"/>
            <a:ext cx="13979100" cy="1287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n" sz="3200" u="none" cap="none" strike="noStrike">
                <a:solidFill>
                  <a:srgbClr val="073763"/>
                </a:solidFill>
                <a:latin typeface="Calibri"/>
                <a:ea typeface="Calibri"/>
                <a:cs typeface="Calibri"/>
                <a:sym typeface="Calibri"/>
              </a:rPr>
              <a:t>Team Members</a:t>
            </a:r>
            <a:r>
              <a:rPr b="1" lang="en" sz="3200">
                <a:solidFill>
                  <a:srgbClr val="073763"/>
                </a:solidFill>
                <a:latin typeface="Calibri"/>
                <a:ea typeface="Calibri"/>
                <a:cs typeface="Calibri"/>
                <a:sym typeface="Calibri"/>
              </a:rPr>
              <a:t>: Cody Best, Debarpan Bhowmick, Courtney Conway, Olivia Edson, Nha Huynh, Patrick Marquardt, Mitchell Mattice, Jimmy Xu</a:t>
            </a:r>
            <a:endParaRPr b="1" i="0" sz="3200" u="none" cap="none" strike="noStrike">
              <a:solidFill>
                <a:srgbClr val="073763"/>
              </a:solidFill>
              <a:latin typeface="Calibri"/>
              <a:ea typeface="Calibri"/>
              <a:cs typeface="Calibri"/>
              <a:sym typeface="Calibri"/>
            </a:endParaRPr>
          </a:p>
        </p:txBody>
      </p:sp>
      <p:sp>
        <p:nvSpPr>
          <p:cNvPr id="60" name="Google Shape;60;p13"/>
          <p:cNvSpPr txBox="1"/>
          <p:nvPr/>
        </p:nvSpPr>
        <p:spPr>
          <a:xfrm>
            <a:off x="30403800" y="2574150"/>
            <a:ext cx="7277100" cy="1054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3200"/>
              <a:buFont typeface="Calibri"/>
              <a:buNone/>
            </a:pPr>
            <a:r>
              <a:rPr b="1" i="0" lang="en" sz="3200" u="none" cap="none" strike="noStrike">
                <a:solidFill>
                  <a:srgbClr val="073763"/>
                </a:solidFill>
                <a:latin typeface="Calibri"/>
                <a:ea typeface="Calibri"/>
                <a:cs typeface="Calibri"/>
                <a:sym typeface="Calibri"/>
              </a:rPr>
              <a:t>Advisors: Professor May-Win Thein, </a:t>
            </a:r>
            <a:endParaRPr i="0" sz="3200" u="none" cap="none" strike="noStrike">
              <a:solidFill>
                <a:srgbClr val="073763"/>
              </a:solidFill>
              <a:latin typeface="Calibri"/>
              <a:ea typeface="Calibri"/>
              <a:cs typeface="Calibri"/>
              <a:sym typeface="Calibri"/>
            </a:endParaRPr>
          </a:p>
          <a:p>
            <a:pPr indent="0" lvl="0" marL="0" marR="0" rtl="0" algn="ctr">
              <a:lnSpc>
                <a:spcPct val="100000"/>
              </a:lnSpc>
              <a:spcBef>
                <a:spcPts val="0"/>
              </a:spcBef>
              <a:spcAft>
                <a:spcPts val="0"/>
              </a:spcAft>
              <a:buClr>
                <a:srgbClr val="FFFFFF"/>
              </a:buClr>
              <a:buSzPts val="3200"/>
              <a:buFont typeface="Calibri"/>
              <a:buNone/>
            </a:pPr>
            <a:r>
              <a:rPr b="1" i="0" lang="en" sz="3200" u="none" cap="none" strike="noStrike">
                <a:solidFill>
                  <a:srgbClr val="073763"/>
                </a:solidFill>
                <a:latin typeface="Calibri"/>
                <a:ea typeface="Calibri"/>
                <a:cs typeface="Calibri"/>
                <a:sym typeface="Calibri"/>
              </a:rPr>
              <a:t>Gregory Hatfield</a:t>
            </a:r>
            <a:endParaRPr b="1" i="0" sz="3200" u="none" cap="none" strike="noStrike">
              <a:solidFill>
                <a:srgbClr val="073763"/>
              </a:solidFill>
              <a:latin typeface="Calibri"/>
              <a:ea typeface="Calibri"/>
              <a:cs typeface="Calibri"/>
              <a:sym typeface="Calibri"/>
            </a:endParaRPr>
          </a:p>
        </p:txBody>
      </p:sp>
      <p:sp>
        <p:nvSpPr>
          <p:cNvPr id="61" name="Google Shape;61;p13"/>
          <p:cNvSpPr/>
          <p:nvPr/>
        </p:nvSpPr>
        <p:spPr>
          <a:xfrm rot="5400000">
            <a:off x="-4234525" y="8797950"/>
            <a:ext cx="18940500" cy="9734400"/>
          </a:xfrm>
          <a:prstGeom prst="roundRect">
            <a:avLst>
              <a:gd fmla="val 16667"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3"/>
          <p:cNvSpPr/>
          <p:nvPr/>
        </p:nvSpPr>
        <p:spPr>
          <a:xfrm rot="5400000">
            <a:off x="29202850" y="8797950"/>
            <a:ext cx="18940500" cy="9734400"/>
          </a:xfrm>
          <a:prstGeom prst="roundRect">
            <a:avLst>
              <a:gd fmla="val 16667"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3"/>
          <p:cNvSpPr/>
          <p:nvPr/>
        </p:nvSpPr>
        <p:spPr>
          <a:xfrm>
            <a:off x="462650" y="23449850"/>
            <a:ext cx="21255000" cy="9118500"/>
          </a:xfrm>
          <a:prstGeom prst="roundRect">
            <a:avLst>
              <a:gd fmla="val 16667"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4400">
              <a:solidFill>
                <a:srgbClr val="073763"/>
              </a:solidFill>
              <a:latin typeface="Calibri"/>
              <a:ea typeface="Calibri"/>
              <a:cs typeface="Calibri"/>
              <a:sym typeface="Calibri"/>
            </a:endParaRPr>
          </a:p>
        </p:txBody>
      </p:sp>
      <p:sp>
        <p:nvSpPr>
          <p:cNvPr id="64" name="Google Shape;64;p13"/>
          <p:cNvSpPr/>
          <p:nvPr/>
        </p:nvSpPr>
        <p:spPr>
          <a:xfrm>
            <a:off x="10557350" y="4194900"/>
            <a:ext cx="11160300" cy="3041100"/>
          </a:xfrm>
          <a:prstGeom prst="roundRect">
            <a:avLst>
              <a:gd fmla="val 16667"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3"/>
          <p:cNvSpPr txBox="1"/>
          <p:nvPr/>
        </p:nvSpPr>
        <p:spPr>
          <a:xfrm>
            <a:off x="35034550" y="4561475"/>
            <a:ext cx="7277100" cy="105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5500">
                <a:solidFill>
                  <a:srgbClr val="073763"/>
                </a:solidFill>
                <a:latin typeface="Calibri"/>
                <a:ea typeface="Calibri"/>
                <a:cs typeface="Calibri"/>
                <a:sym typeface="Calibri"/>
              </a:rPr>
              <a:t>Rover Design</a:t>
            </a:r>
            <a:endParaRPr b="1" sz="5500">
              <a:solidFill>
                <a:srgbClr val="073763"/>
              </a:solidFill>
              <a:latin typeface="Calibri"/>
              <a:ea typeface="Calibri"/>
              <a:cs typeface="Calibri"/>
              <a:sym typeface="Calibri"/>
            </a:endParaRPr>
          </a:p>
        </p:txBody>
      </p:sp>
      <p:sp>
        <p:nvSpPr>
          <p:cNvPr id="66" name="Google Shape;66;p13"/>
          <p:cNvSpPr txBox="1"/>
          <p:nvPr/>
        </p:nvSpPr>
        <p:spPr>
          <a:xfrm>
            <a:off x="34512850" y="5628275"/>
            <a:ext cx="8320500" cy="1750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300" u="sng">
                <a:solidFill>
                  <a:srgbClr val="073763"/>
                </a:solidFill>
                <a:latin typeface="Calibri"/>
                <a:ea typeface="Calibri"/>
                <a:cs typeface="Calibri"/>
                <a:sym typeface="Calibri"/>
              </a:rPr>
              <a:t>Chassis</a:t>
            </a:r>
            <a:endParaRPr sz="3300" u="sng">
              <a:solidFill>
                <a:srgbClr val="073763"/>
              </a:solidFill>
              <a:latin typeface="Calibri"/>
              <a:ea typeface="Calibri"/>
              <a:cs typeface="Calibri"/>
              <a:sym typeface="Calibri"/>
            </a:endParaRPr>
          </a:p>
          <a:p>
            <a:pPr indent="-438150" lvl="0" marL="457200" rtl="0" algn="l">
              <a:spcBef>
                <a:spcPts val="0"/>
              </a:spcBef>
              <a:spcAft>
                <a:spcPts val="0"/>
              </a:spcAft>
              <a:buClr>
                <a:srgbClr val="073763"/>
              </a:buClr>
              <a:buSzPts val="3300"/>
              <a:buFont typeface="Calibri"/>
              <a:buChar char="●"/>
            </a:pPr>
            <a:r>
              <a:rPr lang="en" sz="3300">
                <a:solidFill>
                  <a:srgbClr val="073763"/>
                </a:solidFill>
                <a:latin typeface="Calibri"/>
                <a:ea typeface="Calibri"/>
                <a:cs typeface="Calibri"/>
                <a:sym typeface="Calibri"/>
              </a:rPr>
              <a:t>5052 welded sheet aluminum</a:t>
            </a:r>
            <a:endParaRPr sz="3300">
              <a:solidFill>
                <a:srgbClr val="073763"/>
              </a:solidFill>
              <a:latin typeface="Calibri"/>
              <a:ea typeface="Calibri"/>
              <a:cs typeface="Calibri"/>
              <a:sym typeface="Calibri"/>
            </a:endParaRPr>
          </a:p>
          <a:p>
            <a:pPr indent="-438150" lvl="0" marL="457200" rtl="0" algn="l">
              <a:spcBef>
                <a:spcPts val="0"/>
              </a:spcBef>
              <a:spcAft>
                <a:spcPts val="0"/>
              </a:spcAft>
              <a:buClr>
                <a:srgbClr val="073763"/>
              </a:buClr>
              <a:buSzPts val="3300"/>
              <a:buFont typeface="Calibri"/>
              <a:buChar char="●"/>
            </a:pPr>
            <a:r>
              <a:rPr lang="en" sz="3300">
                <a:solidFill>
                  <a:srgbClr val="073763"/>
                </a:solidFill>
                <a:latin typeface="Calibri"/>
                <a:ea typeface="Calibri"/>
                <a:cs typeface="Calibri"/>
                <a:sym typeface="Calibri"/>
              </a:rPr>
              <a:t>5” x 6” x 13”</a:t>
            </a:r>
            <a:endParaRPr sz="3300">
              <a:solidFill>
                <a:srgbClr val="073763"/>
              </a:solidFill>
              <a:latin typeface="Calibri"/>
              <a:ea typeface="Calibri"/>
              <a:cs typeface="Calibri"/>
              <a:sym typeface="Calibri"/>
            </a:endParaRPr>
          </a:p>
          <a:p>
            <a:pPr indent="0" lvl="0" marL="0" rtl="0" algn="l">
              <a:spcBef>
                <a:spcPts val="0"/>
              </a:spcBef>
              <a:spcAft>
                <a:spcPts val="0"/>
              </a:spcAft>
              <a:buNone/>
            </a:pPr>
            <a:r>
              <a:rPr lang="en" sz="3300" u="sng">
                <a:solidFill>
                  <a:srgbClr val="073763"/>
                </a:solidFill>
                <a:latin typeface="Calibri"/>
                <a:ea typeface="Calibri"/>
                <a:cs typeface="Calibri"/>
                <a:sym typeface="Calibri"/>
              </a:rPr>
              <a:t>Drivetrain</a:t>
            </a:r>
            <a:endParaRPr sz="3300" u="sng">
              <a:solidFill>
                <a:srgbClr val="073763"/>
              </a:solidFill>
              <a:latin typeface="Calibri"/>
              <a:ea typeface="Calibri"/>
              <a:cs typeface="Calibri"/>
              <a:sym typeface="Calibri"/>
            </a:endParaRPr>
          </a:p>
          <a:p>
            <a:pPr indent="-438150" lvl="0" marL="457200" rtl="0" algn="l">
              <a:spcBef>
                <a:spcPts val="0"/>
              </a:spcBef>
              <a:spcAft>
                <a:spcPts val="0"/>
              </a:spcAft>
              <a:buClr>
                <a:srgbClr val="073763"/>
              </a:buClr>
              <a:buSzPts val="3300"/>
              <a:buFont typeface="Calibri"/>
              <a:buChar char="●"/>
            </a:pPr>
            <a:r>
              <a:rPr lang="en" sz="3300">
                <a:solidFill>
                  <a:srgbClr val="073763"/>
                </a:solidFill>
                <a:latin typeface="Calibri"/>
                <a:ea typeface="Calibri"/>
                <a:cs typeface="Calibri"/>
                <a:sym typeface="Calibri"/>
              </a:rPr>
              <a:t>4WD, tank steering</a:t>
            </a:r>
            <a:endParaRPr sz="3300">
              <a:solidFill>
                <a:srgbClr val="073763"/>
              </a:solidFill>
              <a:latin typeface="Calibri"/>
              <a:ea typeface="Calibri"/>
              <a:cs typeface="Calibri"/>
              <a:sym typeface="Calibri"/>
            </a:endParaRPr>
          </a:p>
          <a:p>
            <a:pPr indent="-438150" lvl="0" marL="457200" rtl="0" algn="l">
              <a:spcBef>
                <a:spcPts val="0"/>
              </a:spcBef>
              <a:spcAft>
                <a:spcPts val="0"/>
              </a:spcAft>
              <a:buClr>
                <a:srgbClr val="073763"/>
              </a:buClr>
              <a:buSzPts val="3300"/>
              <a:buFont typeface="Calibri"/>
              <a:buChar char="●"/>
            </a:pPr>
            <a:r>
              <a:rPr lang="en" sz="3300">
                <a:solidFill>
                  <a:srgbClr val="073763"/>
                </a:solidFill>
                <a:latin typeface="Calibri"/>
                <a:ea typeface="Calibri"/>
                <a:cs typeface="Calibri"/>
                <a:sym typeface="Calibri"/>
              </a:rPr>
              <a:t>DC motors</a:t>
            </a:r>
            <a:endParaRPr sz="3300">
              <a:solidFill>
                <a:srgbClr val="073763"/>
              </a:solidFill>
              <a:latin typeface="Calibri"/>
              <a:ea typeface="Calibri"/>
              <a:cs typeface="Calibri"/>
              <a:sym typeface="Calibri"/>
            </a:endParaRPr>
          </a:p>
          <a:p>
            <a:pPr indent="0" lvl="0" marL="0" rtl="0" algn="l">
              <a:spcBef>
                <a:spcPts val="0"/>
              </a:spcBef>
              <a:spcAft>
                <a:spcPts val="0"/>
              </a:spcAft>
              <a:buNone/>
            </a:pPr>
            <a:r>
              <a:rPr lang="en" sz="3300" u="sng">
                <a:solidFill>
                  <a:srgbClr val="073763"/>
                </a:solidFill>
                <a:latin typeface="Calibri"/>
                <a:ea typeface="Calibri"/>
                <a:cs typeface="Calibri"/>
                <a:sym typeface="Calibri"/>
              </a:rPr>
              <a:t>Suspension</a:t>
            </a:r>
            <a:endParaRPr sz="3300" u="sng">
              <a:solidFill>
                <a:srgbClr val="073763"/>
              </a:solidFill>
              <a:latin typeface="Calibri"/>
              <a:ea typeface="Calibri"/>
              <a:cs typeface="Calibri"/>
              <a:sym typeface="Calibri"/>
            </a:endParaRPr>
          </a:p>
          <a:p>
            <a:pPr indent="-438150" lvl="0" marL="457200" rtl="0" algn="l">
              <a:spcBef>
                <a:spcPts val="0"/>
              </a:spcBef>
              <a:spcAft>
                <a:spcPts val="0"/>
              </a:spcAft>
              <a:buClr>
                <a:srgbClr val="073763"/>
              </a:buClr>
              <a:buSzPts val="3300"/>
              <a:buFont typeface="Calibri"/>
              <a:buChar char="●"/>
            </a:pPr>
            <a:r>
              <a:rPr lang="en" sz="3300">
                <a:solidFill>
                  <a:srgbClr val="073763"/>
                </a:solidFill>
                <a:latin typeface="Calibri"/>
                <a:ea typeface="Calibri"/>
                <a:cs typeface="Calibri"/>
                <a:sym typeface="Calibri"/>
              </a:rPr>
              <a:t>Modified, independent single A-arm RC car suspension</a:t>
            </a:r>
            <a:endParaRPr sz="3300">
              <a:solidFill>
                <a:srgbClr val="073763"/>
              </a:solidFill>
              <a:latin typeface="Calibri"/>
              <a:ea typeface="Calibri"/>
              <a:cs typeface="Calibri"/>
              <a:sym typeface="Calibri"/>
            </a:endParaRPr>
          </a:p>
          <a:p>
            <a:pPr indent="-438150" lvl="0" marL="457200" rtl="0" algn="l">
              <a:spcBef>
                <a:spcPts val="0"/>
              </a:spcBef>
              <a:spcAft>
                <a:spcPts val="0"/>
              </a:spcAft>
              <a:buClr>
                <a:srgbClr val="073763"/>
              </a:buClr>
              <a:buSzPts val="3300"/>
              <a:buFont typeface="Calibri"/>
              <a:buChar char="●"/>
            </a:pPr>
            <a:r>
              <a:rPr lang="en" sz="3300">
                <a:solidFill>
                  <a:srgbClr val="073763"/>
                </a:solidFill>
                <a:latin typeface="Calibri"/>
                <a:ea typeface="Calibri"/>
                <a:cs typeface="Calibri"/>
                <a:sym typeface="Calibri"/>
              </a:rPr>
              <a:t>Custom milled suspension mounting block</a:t>
            </a:r>
            <a:endParaRPr sz="3300">
              <a:solidFill>
                <a:srgbClr val="073763"/>
              </a:solidFill>
              <a:latin typeface="Calibri"/>
              <a:ea typeface="Calibri"/>
              <a:cs typeface="Calibri"/>
              <a:sym typeface="Calibri"/>
            </a:endParaRPr>
          </a:p>
          <a:p>
            <a:pPr indent="0" lvl="0" marL="0" rtl="0" algn="l">
              <a:spcBef>
                <a:spcPts val="0"/>
              </a:spcBef>
              <a:spcAft>
                <a:spcPts val="0"/>
              </a:spcAft>
              <a:buNone/>
            </a:pPr>
            <a:r>
              <a:rPr lang="en" sz="3300" u="sng">
                <a:solidFill>
                  <a:srgbClr val="073763"/>
                </a:solidFill>
                <a:latin typeface="Calibri"/>
                <a:ea typeface="Calibri"/>
                <a:cs typeface="Calibri"/>
                <a:sym typeface="Calibri"/>
              </a:rPr>
              <a:t>Mounting Plate</a:t>
            </a:r>
            <a:endParaRPr sz="3300" u="sng">
              <a:solidFill>
                <a:srgbClr val="073763"/>
              </a:solidFill>
              <a:latin typeface="Calibri"/>
              <a:ea typeface="Calibri"/>
              <a:cs typeface="Calibri"/>
              <a:sym typeface="Calibri"/>
            </a:endParaRPr>
          </a:p>
          <a:p>
            <a:pPr indent="-438150" lvl="0" marL="457200" rtl="0" algn="l">
              <a:spcBef>
                <a:spcPts val="0"/>
              </a:spcBef>
              <a:spcAft>
                <a:spcPts val="0"/>
              </a:spcAft>
              <a:buClr>
                <a:srgbClr val="073763"/>
              </a:buClr>
              <a:buSzPts val="3300"/>
              <a:buFont typeface="Calibri"/>
              <a:buChar char="●"/>
            </a:pPr>
            <a:r>
              <a:rPr lang="en" sz="3300">
                <a:solidFill>
                  <a:srgbClr val="073763"/>
                </a:solidFill>
                <a:latin typeface="Calibri"/>
                <a:ea typeface="Calibri"/>
                <a:cs typeface="Calibri"/>
                <a:sym typeface="Calibri"/>
              </a:rPr>
              <a:t>Internal organization of</a:t>
            </a:r>
            <a:endParaRPr sz="3300">
              <a:solidFill>
                <a:srgbClr val="073763"/>
              </a:solidFill>
              <a:latin typeface="Calibri"/>
              <a:ea typeface="Calibri"/>
              <a:cs typeface="Calibri"/>
              <a:sym typeface="Calibri"/>
            </a:endParaRPr>
          </a:p>
          <a:p>
            <a:pPr indent="0" lvl="0" marL="457200" rtl="0" algn="l">
              <a:spcBef>
                <a:spcPts val="0"/>
              </a:spcBef>
              <a:spcAft>
                <a:spcPts val="0"/>
              </a:spcAft>
              <a:buNone/>
            </a:pPr>
            <a:r>
              <a:rPr lang="en" sz="3300">
                <a:solidFill>
                  <a:srgbClr val="073763"/>
                </a:solidFill>
                <a:latin typeface="Calibri"/>
                <a:ea typeface="Calibri"/>
                <a:cs typeface="Calibri"/>
                <a:sym typeface="Calibri"/>
              </a:rPr>
              <a:t> electronics and wiring</a:t>
            </a:r>
            <a:endParaRPr sz="3300">
              <a:solidFill>
                <a:srgbClr val="073763"/>
              </a:solidFill>
              <a:latin typeface="Calibri"/>
              <a:ea typeface="Calibri"/>
              <a:cs typeface="Calibri"/>
              <a:sym typeface="Calibri"/>
            </a:endParaRPr>
          </a:p>
          <a:p>
            <a:pPr indent="0" lvl="0" marL="457200" rtl="0" algn="l">
              <a:spcBef>
                <a:spcPts val="0"/>
              </a:spcBef>
              <a:spcAft>
                <a:spcPts val="0"/>
              </a:spcAft>
              <a:buNone/>
            </a:pPr>
            <a:r>
              <a:rPr lang="en" sz="3300">
                <a:solidFill>
                  <a:srgbClr val="073763"/>
                </a:solidFill>
                <a:latin typeface="Calibri"/>
                <a:ea typeface="Calibri"/>
                <a:cs typeface="Calibri"/>
                <a:sym typeface="Calibri"/>
              </a:rPr>
              <a:t> for modular design</a:t>
            </a:r>
            <a:endParaRPr sz="3300">
              <a:solidFill>
                <a:srgbClr val="073763"/>
              </a:solidFill>
              <a:latin typeface="Calibri"/>
              <a:ea typeface="Calibri"/>
              <a:cs typeface="Calibri"/>
              <a:sym typeface="Calibri"/>
            </a:endParaRPr>
          </a:p>
          <a:p>
            <a:pPr indent="-438150" lvl="0" marL="457200" rtl="0" algn="l">
              <a:spcBef>
                <a:spcPts val="0"/>
              </a:spcBef>
              <a:spcAft>
                <a:spcPts val="0"/>
              </a:spcAft>
              <a:buClr>
                <a:srgbClr val="073763"/>
              </a:buClr>
              <a:buSzPts val="3300"/>
              <a:buFont typeface="Calibri"/>
              <a:buChar char="●"/>
            </a:pPr>
            <a:r>
              <a:rPr lang="en" sz="3300">
                <a:solidFill>
                  <a:srgbClr val="073763"/>
                </a:solidFill>
                <a:latin typeface="Calibri"/>
                <a:ea typeface="Calibri"/>
                <a:cs typeface="Calibri"/>
                <a:sym typeface="Calibri"/>
              </a:rPr>
              <a:t>Easily removable for</a:t>
            </a:r>
            <a:endParaRPr sz="3300">
              <a:solidFill>
                <a:srgbClr val="073763"/>
              </a:solidFill>
              <a:latin typeface="Calibri"/>
              <a:ea typeface="Calibri"/>
              <a:cs typeface="Calibri"/>
              <a:sym typeface="Calibri"/>
            </a:endParaRPr>
          </a:p>
          <a:p>
            <a:pPr indent="0" lvl="0" marL="457200" rtl="0" algn="l">
              <a:spcBef>
                <a:spcPts val="0"/>
              </a:spcBef>
              <a:spcAft>
                <a:spcPts val="0"/>
              </a:spcAft>
              <a:buNone/>
            </a:pPr>
            <a:r>
              <a:rPr lang="en" sz="3300">
                <a:solidFill>
                  <a:srgbClr val="073763"/>
                </a:solidFill>
                <a:latin typeface="Calibri"/>
                <a:ea typeface="Calibri"/>
                <a:cs typeface="Calibri"/>
                <a:sym typeface="Calibri"/>
              </a:rPr>
              <a:t>troubleshooting</a:t>
            </a:r>
            <a:endParaRPr sz="3300">
              <a:solidFill>
                <a:srgbClr val="073763"/>
              </a:solidFill>
              <a:latin typeface="Calibri"/>
              <a:ea typeface="Calibri"/>
              <a:cs typeface="Calibri"/>
              <a:sym typeface="Calibri"/>
            </a:endParaRPr>
          </a:p>
          <a:p>
            <a:pPr indent="0" lvl="0" marL="0" rtl="0" algn="l">
              <a:spcBef>
                <a:spcPts val="0"/>
              </a:spcBef>
              <a:spcAft>
                <a:spcPts val="0"/>
              </a:spcAft>
              <a:buNone/>
            </a:pPr>
            <a:r>
              <a:rPr lang="en" sz="3300" u="sng">
                <a:solidFill>
                  <a:srgbClr val="073763"/>
                </a:solidFill>
                <a:latin typeface="Calibri"/>
                <a:ea typeface="Calibri"/>
                <a:cs typeface="Calibri"/>
                <a:sym typeface="Calibri"/>
              </a:rPr>
              <a:t>Lid</a:t>
            </a:r>
            <a:endParaRPr sz="3300" u="sng">
              <a:solidFill>
                <a:srgbClr val="073763"/>
              </a:solidFill>
              <a:latin typeface="Calibri"/>
              <a:ea typeface="Calibri"/>
              <a:cs typeface="Calibri"/>
              <a:sym typeface="Calibri"/>
            </a:endParaRPr>
          </a:p>
          <a:p>
            <a:pPr indent="-438150" lvl="0" marL="457200" rtl="0" algn="l">
              <a:spcBef>
                <a:spcPts val="0"/>
              </a:spcBef>
              <a:spcAft>
                <a:spcPts val="0"/>
              </a:spcAft>
              <a:buClr>
                <a:srgbClr val="073763"/>
              </a:buClr>
              <a:buSzPts val="3300"/>
              <a:buFont typeface="Calibri"/>
              <a:buChar char="●"/>
            </a:pPr>
            <a:r>
              <a:rPr lang="en" sz="3300">
                <a:solidFill>
                  <a:srgbClr val="073763"/>
                </a:solidFill>
                <a:latin typeface="Calibri"/>
                <a:ea typeface="Calibri"/>
                <a:cs typeface="Calibri"/>
                <a:sym typeface="Calibri"/>
              </a:rPr>
              <a:t>Laser-cut acrylic, easy view of internals and GPS communication</a:t>
            </a:r>
            <a:endParaRPr sz="3300">
              <a:solidFill>
                <a:srgbClr val="073763"/>
              </a:solidFill>
              <a:latin typeface="Calibri"/>
              <a:ea typeface="Calibri"/>
              <a:cs typeface="Calibri"/>
              <a:sym typeface="Calibri"/>
            </a:endParaRPr>
          </a:p>
          <a:p>
            <a:pPr indent="-438150" lvl="0" marL="457200" rtl="0" algn="l">
              <a:spcBef>
                <a:spcPts val="0"/>
              </a:spcBef>
              <a:spcAft>
                <a:spcPts val="0"/>
              </a:spcAft>
              <a:buClr>
                <a:srgbClr val="073763"/>
              </a:buClr>
              <a:buSzPts val="3300"/>
              <a:buFont typeface="Calibri"/>
              <a:buChar char="●"/>
            </a:pPr>
            <a:r>
              <a:rPr lang="en" sz="3300">
                <a:solidFill>
                  <a:srgbClr val="073763"/>
                </a:solidFill>
                <a:latin typeface="Calibri"/>
                <a:ea typeface="Calibri"/>
                <a:cs typeface="Calibri"/>
                <a:sym typeface="Calibri"/>
              </a:rPr>
              <a:t>Edge gasket for waterproofing</a:t>
            </a:r>
            <a:endParaRPr sz="3300">
              <a:solidFill>
                <a:srgbClr val="073763"/>
              </a:solidFill>
              <a:latin typeface="Calibri"/>
              <a:ea typeface="Calibri"/>
              <a:cs typeface="Calibri"/>
              <a:sym typeface="Calibri"/>
            </a:endParaRPr>
          </a:p>
          <a:p>
            <a:pPr indent="0" lvl="0" marL="0" rtl="0" algn="l">
              <a:spcBef>
                <a:spcPts val="0"/>
              </a:spcBef>
              <a:spcAft>
                <a:spcPts val="0"/>
              </a:spcAft>
              <a:buNone/>
            </a:pPr>
            <a:r>
              <a:rPr lang="en" sz="3300" u="sng">
                <a:solidFill>
                  <a:srgbClr val="073763"/>
                </a:solidFill>
                <a:latin typeface="Calibri"/>
                <a:ea typeface="Calibri"/>
                <a:cs typeface="Calibri"/>
                <a:sym typeface="Calibri"/>
              </a:rPr>
              <a:t>“Unicorn Horn”</a:t>
            </a:r>
            <a:endParaRPr sz="3300" u="sng">
              <a:solidFill>
                <a:srgbClr val="073763"/>
              </a:solidFill>
              <a:latin typeface="Calibri"/>
              <a:ea typeface="Calibri"/>
              <a:cs typeface="Calibri"/>
              <a:sym typeface="Calibri"/>
            </a:endParaRPr>
          </a:p>
          <a:p>
            <a:pPr indent="-438150" lvl="0" marL="457200" rtl="0" algn="l">
              <a:spcBef>
                <a:spcPts val="0"/>
              </a:spcBef>
              <a:spcAft>
                <a:spcPts val="0"/>
              </a:spcAft>
              <a:buClr>
                <a:srgbClr val="073763"/>
              </a:buClr>
              <a:buSzPts val="3300"/>
              <a:buFont typeface="Calibri"/>
              <a:buChar char="●"/>
            </a:pPr>
            <a:r>
              <a:rPr lang="en" sz="3300">
                <a:solidFill>
                  <a:srgbClr val="073763"/>
                </a:solidFill>
                <a:latin typeface="Calibri"/>
                <a:ea typeface="Calibri"/>
                <a:cs typeface="Calibri"/>
                <a:sym typeface="Calibri"/>
              </a:rPr>
              <a:t>Isolated system for IMU to prevent EMF interference</a:t>
            </a:r>
            <a:endParaRPr sz="3300">
              <a:solidFill>
                <a:srgbClr val="073763"/>
              </a:solidFill>
              <a:latin typeface="Calibri"/>
              <a:ea typeface="Calibri"/>
              <a:cs typeface="Calibri"/>
              <a:sym typeface="Calibri"/>
            </a:endParaRPr>
          </a:p>
          <a:p>
            <a:pPr indent="-438150" lvl="0" marL="457200" rtl="0" algn="l">
              <a:spcBef>
                <a:spcPts val="0"/>
              </a:spcBef>
              <a:spcAft>
                <a:spcPts val="0"/>
              </a:spcAft>
              <a:buClr>
                <a:srgbClr val="073763"/>
              </a:buClr>
              <a:buSzPts val="3300"/>
              <a:buFont typeface="Calibri"/>
              <a:buChar char="●"/>
            </a:pPr>
            <a:r>
              <a:rPr lang="en" sz="3300">
                <a:solidFill>
                  <a:srgbClr val="073763"/>
                </a:solidFill>
                <a:latin typeface="Calibri"/>
                <a:ea typeface="Calibri"/>
                <a:cs typeface="Calibri"/>
                <a:sym typeface="Calibri"/>
              </a:rPr>
              <a:t>PVC pipe and 3D printed mount for IMU</a:t>
            </a:r>
            <a:endParaRPr sz="3300">
              <a:solidFill>
                <a:srgbClr val="073763"/>
              </a:solidFill>
              <a:latin typeface="Calibri"/>
              <a:ea typeface="Calibri"/>
              <a:cs typeface="Calibri"/>
              <a:sym typeface="Calibri"/>
            </a:endParaRPr>
          </a:p>
          <a:p>
            <a:pPr indent="0" lvl="0" marL="0" rtl="0" algn="l">
              <a:spcBef>
                <a:spcPts val="0"/>
              </a:spcBef>
              <a:spcAft>
                <a:spcPts val="0"/>
              </a:spcAft>
              <a:buNone/>
            </a:pPr>
            <a:r>
              <a:rPr lang="en" sz="3300" u="sng">
                <a:solidFill>
                  <a:srgbClr val="073763"/>
                </a:solidFill>
                <a:latin typeface="Calibri"/>
                <a:ea typeface="Calibri"/>
                <a:cs typeface="Calibri"/>
                <a:sym typeface="Calibri"/>
              </a:rPr>
              <a:t>Rear Chassis Pane</a:t>
            </a:r>
            <a:endParaRPr sz="3300" u="sng">
              <a:solidFill>
                <a:srgbClr val="073763"/>
              </a:solidFill>
              <a:latin typeface="Calibri"/>
              <a:ea typeface="Calibri"/>
              <a:cs typeface="Calibri"/>
              <a:sym typeface="Calibri"/>
            </a:endParaRPr>
          </a:p>
          <a:p>
            <a:pPr indent="-438150" lvl="0" marL="457200" rtl="0" algn="l">
              <a:spcBef>
                <a:spcPts val="0"/>
              </a:spcBef>
              <a:spcAft>
                <a:spcPts val="0"/>
              </a:spcAft>
              <a:buClr>
                <a:srgbClr val="073763"/>
              </a:buClr>
              <a:buSzPts val="3300"/>
              <a:buFont typeface="Calibri"/>
              <a:buChar char="●"/>
            </a:pPr>
            <a:r>
              <a:rPr lang="en" sz="3300">
                <a:solidFill>
                  <a:srgbClr val="073763"/>
                </a:solidFill>
                <a:latin typeface="Calibri"/>
                <a:ea typeface="Calibri"/>
                <a:cs typeface="Calibri"/>
                <a:sym typeface="Calibri"/>
              </a:rPr>
              <a:t>Ports for charging battery, USB for software uploading, and </a:t>
            </a:r>
            <a:endParaRPr sz="3300">
              <a:solidFill>
                <a:srgbClr val="073763"/>
              </a:solidFill>
              <a:latin typeface="Calibri"/>
              <a:ea typeface="Calibri"/>
              <a:cs typeface="Calibri"/>
              <a:sym typeface="Calibri"/>
            </a:endParaRPr>
          </a:p>
          <a:p>
            <a:pPr indent="0" lvl="0" marL="457200" rtl="0" algn="l">
              <a:spcBef>
                <a:spcPts val="0"/>
              </a:spcBef>
              <a:spcAft>
                <a:spcPts val="0"/>
              </a:spcAft>
              <a:buNone/>
            </a:pPr>
            <a:r>
              <a:rPr lang="en" sz="3300">
                <a:solidFill>
                  <a:srgbClr val="073763"/>
                </a:solidFill>
                <a:latin typeface="Calibri"/>
                <a:ea typeface="Calibri"/>
                <a:cs typeface="Calibri"/>
                <a:sym typeface="Calibri"/>
              </a:rPr>
              <a:t>power switch</a:t>
            </a:r>
            <a:endParaRPr sz="3300">
              <a:solidFill>
                <a:srgbClr val="073763"/>
              </a:solidFill>
              <a:latin typeface="Calibri"/>
              <a:ea typeface="Calibri"/>
              <a:cs typeface="Calibri"/>
              <a:sym typeface="Calibri"/>
            </a:endParaRPr>
          </a:p>
          <a:p>
            <a:pPr indent="-438150" lvl="0" marL="457200" rtl="0" algn="l">
              <a:spcBef>
                <a:spcPts val="0"/>
              </a:spcBef>
              <a:spcAft>
                <a:spcPts val="0"/>
              </a:spcAft>
              <a:buClr>
                <a:srgbClr val="073763"/>
              </a:buClr>
              <a:buSzPts val="3300"/>
              <a:buFont typeface="Calibri"/>
              <a:buChar char="●"/>
            </a:pPr>
            <a:r>
              <a:rPr lang="en" sz="3300">
                <a:solidFill>
                  <a:srgbClr val="073763"/>
                </a:solidFill>
                <a:latin typeface="Calibri"/>
                <a:ea typeface="Calibri"/>
                <a:cs typeface="Calibri"/>
                <a:sym typeface="Calibri"/>
              </a:rPr>
              <a:t>Streamlines cable </a:t>
            </a:r>
            <a:endParaRPr sz="3300">
              <a:solidFill>
                <a:srgbClr val="073763"/>
              </a:solidFill>
              <a:latin typeface="Calibri"/>
              <a:ea typeface="Calibri"/>
              <a:cs typeface="Calibri"/>
              <a:sym typeface="Calibri"/>
            </a:endParaRPr>
          </a:p>
          <a:p>
            <a:pPr indent="0" lvl="0" marL="457200" rtl="0" algn="l">
              <a:spcBef>
                <a:spcPts val="0"/>
              </a:spcBef>
              <a:spcAft>
                <a:spcPts val="0"/>
              </a:spcAft>
              <a:buNone/>
            </a:pPr>
            <a:r>
              <a:rPr lang="en" sz="3300">
                <a:solidFill>
                  <a:srgbClr val="073763"/>
                </a:solidFill>
                <a:latin typeface="Calibri"/>
                <a:ea typeface="Calibri"/>
                <a:cs typeface="Calibri"/>
                <a:sym typeface="Calibri"/>
              </a:rPr>
              <a:t>management and </a:t>
            </a:r>
            <a:endParaRPr sz="3300">
              <a:solidFill>
                <a:srgbClr val="073763"/>
              </a:solidFill>
              <a:latin typeface="Calibri"/>
              <a:ea typeface="Calibri"/>
              <a:cs typeface="Calibri"/>
              <a:sym typeface="Calibri"/>
            </a:endParaRPr>
          </a:p>
          <a:p>
            <a:pPr indent="0" lvl="0" marL="457200" rtl="0" algn="l">
              <a:spcBef>
                <a:spcPts val="0"/>
              </a:spcBef>
              <a:spcAft>
                <a:spcPts val="0"/>
              </a:spcAft>
              <a:buNone/>
            </a:pPr>
            <a:r>
              <a:rPr lang="en" sz="3300">
                <a:solidFill>
                  <a:srgbClr val="073763"/>
                </a:solidFill>
                <a:latin typeface="Calibri"/>
                <a:ea typeface="Calibri"/>
                <a:cs typeface="Calibri"/>
                <a:sym typeface="Calibri"/>
              </a:rPr>
              <a:t>eliminates need to </a:t>
            </a:r>
            <a:endParaRPr sz="3300">
              <a:solidFill>
                <a:srgbClr val="073763"/>
              </a:solidFill>
              <a:latin typeface="Calibri"/>
              <a:ea typeface="Calibri"/>
              <a:cs typeface="Calibri"/>
              <a:sym typeface="Calibri"/>
            </a:endParaRPr>
          </a:p>
          <a:p>
            <a:pPr indent="0" lvl="0" marL="457200" rtl="0" algn="l">
              <a:spcBef>
                <a:spcPts val="0"/>
              </a:spcBef>
              <a:spcAft>
                <a:spcPts val="0"/>
              </a:spcAft>
              <a:buNone/>
            </a:pPr>
            <a:r>
              <a:rPr lang="en" sz="3300">
                <a:solidFill>
                  <a:srgbClr val="073763"/>
                </a:solidFill>
                <a:latin typeface="Calibri"/>
                <a:ea typeface="Calibri"/>
                <a:cs typeface="Calibri"/>
                <a:sym typeface="Calibri"/>
              </a:rPr>
              <a:t>open lid</a:t>
            </a:r>
            <a:endParaRPr sz="3300">
              <a:solidFill>
                <a:srgbClr val="073763"/>
              </a:solidFill>
              <a:latin typeface="Calibri"/>
              <a:ea typeface="Calibri"/>
              <a:cs typeface="Calibri"/>
              <a:sym typeface="Calibri"/>
            </a:endParaRPr>
          </a:p>
          <a:p>
            <a:pPr indent="0" lvl="0" marL="0" rtl="0" algn="l">
              <a:spcBef>
                <a:spcPts val="0"/>
              </a:spcBef>
              <a:spcAft>
                <a:spcPts val="0"/>
              </a:spcAft>
              <a:buNone/>
            </a:pPr>
            <a:r>
              <a:t/>
            </a:r>
            <a:endParaRPr sz="3000" u="sng">
              <a:latin typeface="Calibri"/>
              <a:ea typeface="Calibri"/>
              <a:cs typeface="Calibri"/>
              <a:sym typeface="Calibri"/>
            </a:endParaRPr>
          </a:p>
        </p:txBody>
      </p:sp>
      <p:sp>
        <p:nvSpPr>
          <p:cNvPr id="67" name="Google Shape;67;p13"/>
          <p:cNvSpPr txBox="1"/>
          <p:nvPr/>
        </p:nvSpPr>
        <p:spPr>
          <a:xfrm>
            <a:off x="1584450" y="4332875"/>
            <a:ext cx="7277100" cy="105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5500">
                <a:solidFill>
                  <a:srgbClr val="073763"/>
                </a:solidFill>
                <a:latin typeface="Calibri"/>
                <a:ea typeface="Calibri"/>
                <a:cs typeface="Calibri"/>
                <a:sym typeface="Calibri"/>
              </a:rPr>
              <a:t>Electronics</a:t>
            </a:r>
            <a:endParaRPr b="1" sz="5500">
              <a:solidFill>
                <a:srgbClr val="073763"/>
              </a:solidFill>
              <a:latin typeface="Calibri"/>
              <a:ea typeface="Calibri"/>
              <a:cs typeface="Calibri"/>
              <a:sym typeface="Calibri"/>
            </a:endParaRPr>
          </a:p>
        </p:txBody>
      </p:sp>
      <p:sp>
        <p:nvSpPr>
          <p:cNvPr id="68" name="Google Shape;68;p13"/>
          <p:cNvSpPr txBox="1"/>
          <p:nvPr/>
        </p:nvSpPr>
        <p:spPr>
          <a:xfrm>
            <a:off x="3702450" y="5152963"/>
            <a:ext cx="5680800" cy="1724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300" u="sng">
                <a:solidFill>
                  <a:srgbClr val="073763"/>
                </a:solidFill>
                <a:latin typeface="Calibri"/>
                <a:ea typeface="Calibri"/>
                <a:cs typeface="Calibri"/>
                <a:sym typeface="Calibri"/>
              </a:rPr>
              <a:t>Arduino Mega Controller 2560</a:t>
            </a:r>
            <a:endParaRPr sz="3300" u="sng">
              <a:latin typeface="Calibri"/>
              <a:ea typeface="Calibri"/>
              <a:cs typeface="Calibri"/>
              <a:sym typeface="Calibri"/>
            </a:endParaRPr>
          </a:p>
          <a:p>
            <a:pPr indent="-438150" lvl="0" marL="457200" rtl="0" algn="l">
              <a:spcBef>
                <a:spcPts val="0"/>
              </a:spcBef>
              <a:spcAft>
                <a:spcPts val="0"/>
              </a:spcAft>
              <a:buClr>
                <a:srgbClr val="073763"/>
              </a:buClr>
              <a:buSzPts val="3300"/>
              <a:buFont typeface="Calibri"/>
              <a:buChar char="●"/>
            </a:pPr>
            <a:r>
              <a:rPr lang="en" sz="3300">
                <a:solidFill>
                  <a:srgbClr val="073763"/>
                </a:solidFill>
                <a:latin typeface="Calibri"/>
                <a:ea typeface="Calibri"/>
                <a:cs typeface="Calibri"/>
                <a:sym typeface="Calibri"/>
              </a:rPr>
              <a:t>Analog and digital input/output</a:t>
            </a:r>
            <a:endParaRPr sz="3300">
              <a:solidFill>
                <a:srgbClr val="073763"/>
              </a:solidFill>
              <a:latin typeface="Calibri"/>
              <a:ea typeface="Calibri"/>
              <a:cs typeface="Calibri"/>
              <a:sym typeface="Calibri"/>
            </a:endParaRPr>
          </a:p>
          <a:p>
            <a:pPr indent="-438150" lvl="0" marL="457200" rtl="0" algn="l">
              <a:spcBef>
                <a:spcPts val="0"/>
              </a:spcBef>
              <a:spcAft>
                <a:spcPts val="0"/>
              </a:spcAft>
              <a:buClr>
                <a:srgbClr val="073763"/>
              </a:buClr>
              <a:buSzPts val="3300"/>
              <a:buFont typeface="Calibri"/>
              <a:buChar char="●"/>
            </a:pPr>
            <a:r>
              <a:rPr lang="en" sz="3300">
                <a:solidFill>
                  <a:srgbClr val="073763"/>
                </a:solidFill>
                <a:latin typeface="Calibri"/>
                <a:ea typeface="Calibri"/>
                <a:cs typeface="Calibri"/>
                <a:sym typeface="Calibri"/>
              </a:rPr>
              <a:t>Reads data for various tasks</a:t>
            </a:r>
            <a:endParaRPr sz="3300">
              <a:solidFill>
                <a:srgbClr val="073763"/>
              </a:solidFill>
              <a:latin typeface="Calibri"/>
              <a:ea typeface="Calibri"/>
              <a:cs typeface="Calibri"/>
              <a:sym typeface="Calibri"/>
            </a:endParaRPr>
          </a:p>
          <a:p>
            <a:pPr indent="0" lvl="0" marL="0" rtl="0" algn="l">
              <a:spcBef>
                <a:spcPts val="0"/>
              </a:spcBef>
              <a:spcAft>
                <a:spcPts val="0"/>
              </a:spcAft>
              <a:buNone/>
            </a:pPr>
            <a:r>
              <a:rPr lang="en" sz="3300" u="sng">
                <a:solidFill>
                  <a:srgbClr val="073763"/>
                </a:solidFill>
                <a:latin typeface="Calibri"/>
                <a:ea typeface="Calibri"/>
                <a:cs typeface="Calibri"/>
                <a:sym typeface="Calibri"/>
              </a:rPr>
              <a:t>Electronic Speed Controller (ESC)</a:t>
            </a:r>
            <a:endParaRPr sz="3300" u="sng">
              <a:solidFill>
                <a:srgbClr val="073763"/>
              </a:solidFill>
              <a:latin typeface="Calibri"/>
              <a:ea typeface="Calibri"/>
              <a:cs typeface="Calibri"/>
              <a:sym typeface="Calibri"/>
            </a:endParaRPr>
          </a:p>
          <a:p>
            <a:pPr indent="-438150" lvl="0" marL="457200" rtl="0" algn="l">
              <a:spcBef>
                <a:spcPts val="0"/>
              </a:spcBef>
              <a:spcAft>
                <a:spcPts val="0"/>
              </a:spcAft>
              <a:buClr>
                <a:srgbClr val="073763"/>
              </a:buClr>
              <a:buSzPts val="3300"/>
              <a:buFont typeface="Calibri"/>
              <a:buChar char="●"/>
            </a:pPr>
            <a:r>
              <a:rPr lang="en" sz="3300">
                <a:solidFill>
                  <a:srgbClr val="073763"/>
                </a:solidFill>
                <a:latin typeface="Calibri"/>
                <a:ea typeface="Calibri"/>
                <a:cs typeface="Calibri"/>
                <a:sym typeface="Calibri"/>
              </a:rPr>
              <a:t>Uses pulse width modulation from Arduino to power motors</a:t>
            </a:r>
            <a:endParaRPr sz="3300">
              <a:solidFill>
                <a:srgbClr val="073763"/>
              </a:solidFill>
              <a:latin typeface="Calibri"/>
              <a:ea typeface="Calibri"/>
              <a:cs typeface="Calibri"/>
              <a:sym typeface="Calibri"/>
            </a:endParaRPr>
          </a:p>
          <a:p>
            <a:pPr indent="-438150" lvl="0" marL="457200" rtl="0" algn="l">
              <a:spcBef>
                <a:spcPts val="0"/>
              </a:spcBef>
              <a:spcAft>
                <a:spcPts val="0"/>
              </a:spcAft>
              <a:buClr>
                <a:srgbClr val="073763"/>
              </a:buClr>
              <a:buSzPts val="3300"/>
              <a:buFont typeface="Calibri"/>
              <a:buChar char="●"/>
            </a:pPr>
            <a:r>
              <a:rPr lang="en" sz="3300">
                <a:solidFill>
                  <a:srgbClr val="073763"/>
                </a:solidFill>
                <a:latin typeface="Calibri"/>
                <a:ea typeface="Calibri"/>
                <a:cs typeface="Calibri"/>
                <a:sym typeface="Calibri"/>
              </a:rPr>
              <a:t>One ESC powers two motors, one for each side of the bot</a:t>
            </a:r>
            <a:endParaRPr sz="3300">
              <a:solidFill>
                <a:srgbClr val="073763"/>
              </a:solidFill>
              <a:latin typeface="Calibri"/>
              <a:ea typeface="Calibri"/>
              <a:cs typeface="Calibri"/>
              <a:sym typeface="Calibri"/>
            </a:endParaRPr>
          </a:p>
          <a:p>
            <a:pPr indent="0" lvl="0" marL="0" rtl="0" algn="l">
              <a:spcBef>
                <a:spcPts val="0"/>
              </a:spcBef>
              <a:spcAft>
                <a:spcPts val="0"/>
              </a:spcAft>
              <a:buNone/>
            </a:pPr>
            <a:r>
              <a:rPr lang="en" sz="3300" u="sng">
                <a:solidFill>
                  <a:srgbClr val="073763"/>
                </a:solidFill>
                <a:latin typeface="Calibri"/>
                <a:ea typeface="Calibri"/>
                <a:cs typeface="Calibri"/>
                <a:sym typeface="Calibri"/>
              </a:rPr>
              <a:t>Inertial Measurement Unit (IMU)</a:t>
            </a:r>
            <a:endParaRPr sz="3300" u="sng">
              <a:solidFill>
                <a:srgbClr val="073763"/>
              </a:solidFill>
              <a:latin typeface="Calibri"/>
              <a:ea typeface="Calibri"/>
              <a:cs typeface="Calibri"/>
              <a:sym typeface="Calibri"/>
            </a:endParaRPr>
          </a:p>
          <a:p>
            <a:pPr indent="-438150" lvl="0" marL="457200" rtl="0" algn="l">
              <a:spcBef>
                <a:spcPts val="0"/>
              </a:spcBef>
              <a:spcAft>
                <a:spcPts val="0"/>
              </a:spcAft>
              <a:buClr>
                <a:srgbClr val="073763"/>
              </a:buClr>
              <a:buSzPts val="3300"/>
              <a:buFont typeface="Calibri"/>
              <a:buChar char="●"/>
            </a:pPr>
            <a:r>
              <a:rPr lang="en" sz="3300">
                <a:solidFill>
                  <a:srgbClr val="073763"/>
                </a:solidFill>
                <a:latin typeface="Calibri"/>
                <a:ea typeface="Calibri"/>
                <a:cs typeface="Calibri"/>
                <a:sym typeface="Calibri"/>
              </a:rPr>
              <a:t>Accelerometer, magnetometer, gyroscope</a:t>
            </a:r>
            <a:endParaRPr sz="3300">
              <a:solidFill>
                <a:srgbClr val="073763"/>
              </a:solidFill>
              <a:latin typeface="Calibri"/>
              <a:ea typeface="Calibri"/>
              <a:cs typeface="Calibri"/>
              <a:sym typeface="Calibri"/>
            </a:endParaRPr>
          </a:p>
          <a:p>
            <a:pPr indent="-438150" lvl="0" marL="457200" rtl="0" algn="l">
              <a:spcBef>
                <a:spcPts val="0"/>
              </a:spcBef>
              <a:spcAft>
                <a:spcPts val="0"/>
              </a:spcAft>
              <a:buClr>
                <a:srgbClr val="073763"/>
              </a:buClr>
              <a:buSzPts val="3300"/>
              <a:buFont typeface="Calibri"/>
              <a:buChar char="●"/>
            </a:pPr>
            <a:r>
              <a:rPr lang="en" sz="3300">
                <a:solidFill>
                  <a:srgbClr val="073763"/>
                </a:solidFill>
                <a:latin typeface="Calibri"/>
                <a:ea typeface="Calibri"/>
                <a:cs typeface="Calibri"/>
                <a:sym typeface="Calibri"/>
              </a:rPr>
              <a:t>Determines roll, pitch and yaw with 9 degrees of freedom</a:t>
            </a:r>
            <a:endParaRPr sz="3300">
              <a:solidFill>
                <a:srgbClr val="073763"/>
              </a:solidFill>
              <a:latin typeface="Calibri"/>
              <a:ea typeface="Calibri"/>
              <a:cs typeface="Calibri"/>
              <a:sym typeface="Calibri"/>
            </a:endParaRPr>
          </a:p>
          <a:p>
            <a:pPr indent="0" lvl="0" marL="0" rtl="0" algn="l">
              <a:spcBef>
                <a:spcPts val="0"/>
              </a:spcBef>
              <a:spcAft>
                <a:spcPts val="0"/>
              </a:spcAft>
              <a:buNone/>
            </a:pPr>
            <a:r>
              <a:rPr lang="en" sz="3300" u="sng">
                <a:solidFill>
                  <a:srgbClr val="073763"/>
                </a:solidFill>
                <a:latin typeface="Calibri"/>
                <a:ea typeface="Calibri"/>
                <a:cs typeface="Calibri"/>
                <a:sym typeface="Calibri"/>
              </a:rPr>
              <a:t>Global Positioning System (GPS)</a:t>
            </a:r>
            <a:endParaRPr sz="3300" u="sng">
              <a:solidFill>
                <a:srgbClr val="073763"/>
              </a:solidFill>
              <a:latin typeface="Calibri"/>
              <a:ea typeface="Calibri"/>
              <a:cs typeface="Calibri"/>
              <a:sym typeface="Calibri"/>
            </a:endParaRPr>
          </a:p>
          <a:p>
            <a:pPr indent="-438150" lvl="0" marL="457200" rtl="0" algn="l">
              <a:spcBef>
                <a:spcPts val="0"/>
              </a:spcBef>
              <a:spcAft>
                <a:spcPts val="0"/>
              </a:spcAft>
              <a:buClr>
                <a:srgbClr val="073763"/>
              </a:buClr>
              <a:buSzPts val="3300"/>
              <a:buFont typeface="Calibri"/>
              <a:buChar char="●"/>
            </a:pPr>
            <a:r>
              <a:rPr lang="en" sz="3300">
                <a:solidFill>
                  <a:srgbClr val="073763"/>
                </a:solidFill>
                <a:latin typeface="Calibri"/>
                <a:ea typeface="Calibri"/>
                <a:cs typeface="Calibri"/>
                <a:sym typeface="Calibri"/>
              </a:rPr>
              <a:t>Locates up to 22 satellites</a:t>
            </a:r>
            <a:endParaRPr sz="3300">
              <a:solidFill>
                <a:srgbClr val="073763"/>
              </a:solidFill>
              <a:latin typeface="Calibri"/>
              <a:ea typeface="Calibri"/>
              <a:cs typeface="Calibri"/>
              <a:sym typeface="Calibri"/>
            </a:endParaRPr>
          </a:p>
          <a:p>
            <a:pPr indent="-438150" lvl="0" marL="457200" rtl="0" algn="l">
              <a:spcBef>
                <a:spcPts val="0"/>
              </a:spcBef>
              <a:spcAft>
                <a:spcPts val="0"/>
              </a:spcAft>
              <a:buClr>
                <a:srgbClr val="073763"/>
              </a:buClr>
              <a:buSzPts val="3300"/>
              <a:buFont typeface="Calibri"/>
              <a:buChar char="●"/>
            </a:pPr>
            <a:r>
              <a:rPr lang="en" sz="3300">
                <a:solidFill>
                  <a:srgbClr val="073763"/>
                </a:solidFill>
                <a:latin typeface="Calibri"/>
                <a:ea typeface="Calibri"/>
                <a:cs typeface="Calibri"/>
                <a:sym typeface="Calibri"/>
              </a:rPr>
              <a:t>Tracks current and future locations of bots</a:t>
            </a:r>
            <a:endParaRPr sz="3300">
              <a:solidFill>
                <a:srgbClr val="073763"/>
              </a:solidFill>
              <a:latin typeface="Calibri"/>
              <a:ea typeface="Calibri"/>
              <a:cs typeface="Calibri"/>
              <a:sym typeface="Calibri"/>
            </a:endParaRPr>
          </a:p>
          <a:p>
            <a:pPr indent="0" lvl="0" marL="0" rtl="0" algn="l">
              <a:spcBef>
                <a:spcPts val="0"/>
              </a:spcBef>
              <a:spcAft>
                <a:spcPts val="0"/>
              </a:spcAft>
              <a:buNone/>
            </a:pPr>
            <a:r>
              <a:rPr lang="en" sz="3300" u="sng">
                <a:solidFill>
                  <a:srgbClr val="073763"/>
                </a:solidFill>
                <a:latin typeface="Calibri"/>
                <a:ea typeface="Calibri"/>
                <a:cs typeface="Calibri"/>
                <a:sym typeface="Calibri"/>
              </a:rPr>
              <a:t>XBee and Shield</a:t>
            </a:r>
            <a:endParaRPr sz="3300" u="sng">
              <a:solidFill>
                <a:srgbClr val="073763"/>
              </a:solidFill>
              <a:latin typeface="Calibri"/>
              <a:ea typeface="Calibri"/>
              <a:cs typeface="Calibri"/>
              <a:sym typeface="Calibri"/>
            </a:endParaRPr>
          </a:p>
          <a:p>
            <a:pPr indent="-438150" lvl="0" marL="457200" rtl="0" algn="l">
              <a:spcBef>
                <a:spcPts val="0"/>
              </a:spcBef>
              <a:spcAft>
                <a:spcPts val="0"/>
              </a:spcAft>
              <a:buClr>
                <a:srgbClr val="073763"/>
              </a:buClr>
              <a:buSzPts val="3300"/>
              <a:buFont typeface="Calibri"/>
              <a:buChar char="●"/>
            </a:pPr>
            <a:r>
              <a:rPr lang="en" sz="3300">
                <a:solidFill>
                  <a:srgbClr val="073763"/>
                </a:solidFill>
                <a:latin typeface="Calibri"/>
                <a:ea typeface="Calibri"/>
                <a:cs typeface="Calibri"/>
                <a:sym typeface="Calibri"/>
              </a:rPr>
              <a:t>2.2 GHz transmitter/</a:t>
            </a:r>
            <a:r>
              <a:rPr lang="en" sz="3300">
                <a:solidFill>
                  <a:srgbClr val="073763"/>
                </a:solidFill>
                <a:latin typeface="Calibri"/>
                <a:ea typeface="Calibri"/>
                <a:cs typeface="Calibri"/>
                <a:sym typeface="Calibri"/>
              </a:rPr>
              <a:t>receiver</a:t>
            </a:r>
            <a:endParaRPr sz="3300">
              <a:solidFill>
                <a:srgbClr val="073763"/>
              </a:solidFill>
              <a:latin typeface="Calibri"/>
              <a:ea typeface="Calibri"/>
              <a:cs typeface="Calibri"/>
              <a:sym typeface="Calibri"/>
            </a:endParaRPr>
          </a:p>
          <a:p>
            <a:pPr indent="-438150" lvl="0" marL="457200" rtl="0" algn="l">
              <a:spcBef>
                <a:spcPts val="0"/>
              </a:spcBef>
              <a:spcAft>
                <a:spcPts val="0"/>
              </a:spcAft>
              <a:buClr>
                <a:srgbClr val="073763"/>
              </a:buClr>
              <a:buSzPts val="3300"/>
              <a:buFont typeface="Calibri"/>
              <a:buChar char="●"/>
            </a:pPr>
            <a:r>
              <a:rPr lang="en" sz="3300">
                <a:solidFill>
                  <a:srgbClr val="073763"/>
                </a:solidFill>
                <a:latin typeface="Calibri"/>
                <a:ea typeface="Calibri"/>
                <a:cs typeface="Calibri"/>
                <a:sym typeface="Calibri"/>
              </a:rPr>
              <a:t>Allows for swarm data communication</a:t>
            </a:r>
            <a:endParaRPr sz="3300">
              <a:solidFill>
                <a:srgbClr val="073763"/>
              </a:solidFill>
              <a:latin typeface="Calibri"/>
              <a:ea typeface="Calibri"/>
              <a:cs typeface="Calibri"/>
              <a:sym typeface="Calibri"/>
            </a:endParaRPr>
          </a:p>
          <a:p>
            <a:pPr indent="0" lvl="0" marL="0" rtl="0" algn="l">
              <a:spcBef>
                <a:spcPts val="0"/>
              </a:spcBef>
              <a:spcAft>
                <a:spcPts val="0"/>
              </a:spcAft>
              <a:buNone/>
            </a:pPr>
            <a:r>
              <a:rPr lang="en" sz="3300" u="sng">
                <a:solidFill>
                  <a:srgbClr val="073763"/>
                </a:solidFill>
                <a:latin typeface="Calibri"/>
                <a:ea typeface="Calibri"/>
                <a:cs typeface="Calibri"/>
                <a:sym typeface="Calibri"/>
              </a:rPr>
              <a:t>Battery</a:t>
            </a:r>
            <a:endParaRPr sz="3300" u="sng">
              <a:solidFill>
                <a:srgbClr val="073763"/>
              </a:solidFill>
              <a:latin typeface="Calibri"/>
              <a:ea typeface="Calibri"/>
              <a:cs typeface="Calibri"/>
              <a:sym typeface="Calibri"/>
            </a:endParaRPr>
          </a:p>
          <a:p>
            <a:pPr indent="-438150" lvl="0" marL="457200" rtl="0" algn="l">
              <a:spcBef>
                <a:spcPts val="0"/>
              </a:spcBef>
              <a:spcAft>
                <a:spcPts val="0"/>
              </a:spcAft>
              <a:buClr>
                <a:srgbClr val="073763"/>
              </a:buClr>
              <a:buSzPts val="3300"/>
              <a:buFont typeface="Calibri"/>
              <a:buChar char="●"/>
            </a:pPr>
            <a:r>
              <a:rPr lang="en" sz="3300">
                <a:solidFill>
                  <a:srgbClr val="073763"/>
                </a:solidFill>
                <a:latin typeface="Calibri"/>
                <a:ea typeface="Calibri"/>
                <a:cs typeface="Calibri"/>
                <a:sym typeface="Calibri"/>
              </a:rPr>
              <a:t>10,000 mAh capacity LiPo pack</a:t>
            </a:r>
            <a:endParaRPr sz="3300">
              <a:solidFill>
                <a:srgbClr val="073763"/>
              </a:solidFill>
              <a:latin typeface="Calibri"/>
              <a:ea typeface="Calibri"/>
              <a:cs typeface="Calibri"/>
              <a:sym typeface="Calibri"/>
            </a:endParaRPr>
          </a:p>
          <a:p>
            <a:pPr indent="-438150" lvl="0" marL="457200" rtl="0" algn="l">
              <a:spcBef>
                <a:spcPts val="0"/>
              </a:spcBef>
              <a:spcAft>
                <a:spcPts val="0"/>
              </a:spcAft>
              <a:buClr>
                <a:srgbClr val="073763"/>
              </a:buClr>
              <a:buSzPts val="3300"/>
              <a:buFont typeface="Calibri"/>
              <a:buChar char="●"/>
            </a:pPr>
            <a:r>
              <a:rPr lang="en" sz="3300">
                <a:solidFill>
                  <a:srgbClr val="073763"/>
                </a:solidFill>
                <a:latin typeface="Calibri"/>
                <a:ea typeface="Calibri"/>
                <a:cs typeface="Calibri"/>
                <a:sym typeface="Calibri"/>
              </a:rPr>
              <a:t>Provides overall power to bot</a:t>
            </a:r>
            <a:endParaRPr sz="3300">
              <a:solidFill>
                <a:srgbClr val="073763"/>
              </a:solidFill>
              <a:latin typeface="Calibri"/>
              <a:ea typeface="Calibri"/>
              <a:cs typeface="Calibri"/>
              <a:sym typeface="Calibri"/>
            </a:endParaRPr>
          </a:p>
          <a:p>
            <a:pPr indent="0" lvl="0" marL="0" rtl="0" algn="l">
              <a:spcBef>
                <a:spcPts val="0"/>
              </a:spcBef>
              <a:spcAft>
                <a:spcPts val="0"/>
              </a:spcAft>
              <a:buNone/>
            </a:pPr>
            <a:r>
              <a:rPr lang="en" sz="3300" u="sng">
                <a:solidFill>
                  <a:srgbClr val="073763"/>
                </a:solidFill>
                <a:latin typeface="Calibri"/>
                <a:ea typeface="Calibri"/>
                <a:cs typeface="Calibri"/>
                <a:sym typeface="Calibri"/>
              </a:rPr>
              <a:t>OLED Screen</a:t>
            </a:r>
            <a:endParaRPr sz="3300" u="sng">
              <a:solidFill>
                <a:srgbClr val="073763"/>
              </a:solidFill>
              <a:latin typeface="Calibri"/>
              <a:ea typeface="Calibri"/>
              <a:cs typeface="Calibri"/>
              <a:sym typeface="Calibri"/>
            </a:endParaRPr>
          </a:p>
          <a:p>
            <a:pPr indent="-438150" lvl="0" marL="457200" rtl="0" algn="l">
              <a:spcBef>
                <a:spcPts val="0"/>
              </a:spcBef>
              <a:spcAft>
                <a:spcPts val="0"/>
              </a:spcAft>
              <a:buClr>
                <a:srgbClr val="073763"/>
              </a:buClr>
              <a:buSzPts val="3300"/>
              <a:buFont typeface="Calibri"/>
              <a:buChar char="●"/>
            </a:pPr>
            <a:r>
              <a:rPr lang="en" sz="3300">
                <a:solidFill>
                  <a:srgbClr val="073763"/>
                </a:solidFill>
                <a:latin typeface="Calibri"/>
                <a:ea typeface="Calibri"/>
                <a:cs typeface="Calibri"/>
                <a:sym typeface="Calibri"/>
              </a:rPr>
              <a:t>1” display for troubleshooting messages</a:t>
            </a:r>
            <a:endParaRPr sz="3300">
              <a:solidFill>
                <a:srgbClr val="073763"/>
              </a:solidFill>
              <a:latin typeface="Calibri"/>
              <a:ea typeface="Calibri"/>
              <a:cs typeface="Calibri"/>
              <a:sym typeface="Calibri"/>
            </a:endParaRPr>
          </a:p>
          <a:p>
            <a:pPr indent="-438150" lvl="0" marL="457200" rtl="0" algn="l">
              <a:spcBef>
                <a:spcPts val="0"/>
              </a:spcBef>
              <a:spcAft>
                <a:spcPts val="0"/>
              </a:spcAft>
              <a:buClr>
                <a:srgbClr val="073763"/>
              </a:buClr>
              <a:buSzPts val="3300"/>
              <a:buFont typeface="Calibri"/>
              <a:buChar char="●"/>
            </a:pPr>
            <a:r>
              <a:rPr lang="en" sz="3300">
                <a:solidFill>
                  <a:srgbClr val="073763"/>
                </a:solidFill>
                <a:latin typeface="Calibri"/>
                <a:ea typeface="Calibri"/>
                <a:cs typeface="Calibri"/>
                <a:sym typeface="Calibri"/>
              </a:rPr>
              <a:t>Outputs status of bot in real time</a:t>
            </a:r>
            <a:endParaRPr sz="3300">
              <a:solidFill>
                <a:srgbClr val="073763"/>
              </a:solidFill>
              <a:latin typeface="Calibri"/>
              <a:ea typeface="Calibri"/>
              <a:cs typeface="Calibri"/>
              <a:sym typeface="Calibri"/>
            </a:endParaRPr>
          </a:p>
        </p:txBody>
      </p:sp>
      <p:pic>
        <p:nvPicPr>
          <p:cNvPr id="69" name="Google Shape;69;p13"/>
          <p:cNvPicPr preferRelativeResize="0"/>
          <p:nvPr/>
        </p:nvPicPr>
        <p:blipFill rotWithShape="1">
          <a:blip r:embed="rId7">
            <a:alphaModFix/>
          </a:blip>
          <a:srcRect b="0" l="0" r="0" t="0"/>
          <a:stretch/>
        </p:blipFill>
        <p:spPr>
          <a:xfrm>
            <a:off x="462650" y="5463575"/>
            <a:ext cx="3162300" cy="2000250"/>
          </a:xfrm>
          <a:prstGeom prst="rect">
            <a:avLst/>
          </a:prstGeom>
          <a:noFill/>
          <a:ln>
            <a:noFill/>
          </a:ln>
        </p:spPr>
      </p:pic>
      <p:pic>
        <p:nvPicPr>
          <p:cNvPr id="70" name="Google Shape;70;p13"/>
          <p:cNvPicPr preferRelativeResize="0"/>
          <p:nvPr/>
        </p:nvPicPr>
        <p:blipFill rotWithShape="1">
          <a:blip r:embed="rId8">
            <a:alphaModFix/>
          </a:blip>
          <a:srcRect b="0" l="0" r="0" t="0"/>
          <a:stretch/>
        </p:blipFill>
        <p:spPr>
          <a:xfrm rot="1229888">
            <a:off x="915087" y="16656450"/>
            <a:ext cx="2257425" cy="1838325"/>
          </a:xfrm>
          <a:prstGeom prst="rect">
            <a:avLst/>
          </a:prstGeom>
          <a:noFill/>
          <a:ln>
            <a:noFill/>
          </a:ln>
        </p:spPr>
      </p:pic>
      <p:pic>
        <p:nvPicPr>
          <p:cNvPr id="71" name="Google Shape;71;p13"/>
          <p:cNvPicPr preferRelativeResize="0"/>
          <p:nvPr/>
        </p:nvPicPr>
        <p:blipFill rotWithShape="1">
          <a:blip r:embed="rId9">
            <a:alphaModFix/>
          </a:blip>
          <a:srcRect b="0" l="0" r="0" t="0"/>
          <a:stretch/>
        </p:blipFill>
        <p:spPr>
          <a:xfrm rot="1464884">
            <a:off x="667437" y="14189031"/>
            <a:ext cx="2752725" cy="2315012"/>
          </a:xfrm>
          <a:prstGeom prst="rect">
            <a:avLst/>
          </a:prstGeom>
          <a:noFill/>
          <a:ln>
            <a:noFill/>
          </a:ln>
        </p:spPr>
      </p:pic>
      <p:pic>
        <p:nvPicPr>
          <p:cNvPr id="72" name="Google Shape;72;p13"/>
          <p:cNvPicPr preferRelativeResize="0"/>
          <p:nvPr/>
        </p:nvPicPr>
        <p:blipFill rotWithShape="1">
          <a:blip r:embed="rId10">
            <a:alphaModFix/>
          </a:blip>
          <a:srcRect b="34854" l="16850" r="64846" t="44358"/>
          <a:stretch/>
        </p:blipFill>
        <p:spPr>
          <a:xfrm>
            <a:off x="667438" y="11548600"/>
            <a:ext cx="2752727" cy="2344708"/>
          </a:xfrm>
          <a:prstGeom prst="rect">
            <a:avLst/>
          </a:prstGeom>
          <a:noFill/>
          <a:ln>
            <a:noFill/>
          </a:ln>
        </p:spPr>
      </p:pic>
      <p:pic>
        <p:nvPicPr>
          <p:cNvPr id="73" name="Google Shape;73;p13"/>
          <p:cNvPicPr preferRelativeResize="0"/>
          <p:nvPr/>
        </p:nvPicPr>
        <p:blipFill rotWithShape="1">
          <a:blip r:embed="rId11">
            <a:alphaModFix/>
          </a:blip>
          <a:srcRect b="20937" l="11106" r="59771" t="42732"/>
          <a:stretch/>
        </p:blipFill>
        <p:spPr>
          <a:xfrm>
            <a:off x="418700" y="7947563"/>
            <a:ext cx="3250202" cy="3041100"/>
          </a:xfrm>
          <a:prstGeom prst="rect">
            <a:avLst/>
          </a:prstGeom>
          <a:noFill/>
          <a:ln>
            <a:noFill/>
          </a:ln>
        </p:spPr>
      </p:pic>
      <p:pic>
        <p:nvPicPr>
          <p:cNvPr id="74" name="Google Shape;74;p13"/>
          <p:cNvPicPr preferRelativeResize="0"/>
          <p:nvPr/>
        </p:nvPicPr>
        <p:blipFill rotWithShape="1">
          <a:blip r:embed="rId12">
            <a:alphaModFix/>
          </a:blip>
          <a:srcRect b="31209" l="15798" r="48122" t="40979"/>
          <a:stretch/>
        </p:blipFill>
        <p:spPr>
          <a:xfrm>
            <a:off x="667438" y="18765725"/>
            <a:ext cx="2752727" cy="1591411"/>
          </a:xfrm>
          <a:prstGeom prst="rect">
            <a:avLst/>
          </a:prstGeom>
          <a:noFill/>
          <a:ln>
            <a:noFill/>
          </a:ln>
        </p:spPr>
      </p:pic>
      <p:pic>
        <p:nvPicPr>
          <p:cNvPr id="75" name="Google Shape;75;p13"/>
          <p:cNvPicPr preferRelativeResize="0"/>
          <p:nvPr/>
        </p:nvPicPr>
        <p:blipFill rotWithShape="1">
          <a:blip r:embed="rId13">
            <a:alphaModFix/>
          </a:blip>
          <a:srcRect b="36585" l="24630" r="62966" t="46241"/>
          <a:stretch/>
        </p:blipFill>
        <p:spPr>
          <a:xfrm>
            <a:off x="1030313" y="20357125"/>
            <a:ext cx="2419400" cy="2512424"/>
          </a:xfrm>
          <a:prstGeom prst="rect">
            <a:avLst/>
          </a:prstGeom>
          <a:noFill/>
          <a:ln>
            <a:noFill/>
          </a:ln>
        </p:spPr>
      </p:pic>
      <p:sp>
        <p:nvSpPr>
          <p:cNvPr id="76" name="Google Shape;76;p13"/>
          <p:cNvSpPr txBox="1"/>
          <p:nvPr/>
        </p:nvSpPr>
        <p:spPr>
          <a:xfrm>
            <a:off x="12726963" y="4180475"/>
            <a:ext cx="7277100" cy="105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5500">
                <a:solidFill>
                  <a:srgbClr val="073763"/>
                </a:solidFill>
                <a:latin typeface="Calibri"/>
                <a:ea typeface="Calibri"/>
                <a:cs typeface="Calibri"/>
                <a:sym typeface="Calibri"/>
              </a:rPr>
              <a:t>Mission Statement</a:t>
            </a:r>
            <a:endParaRPr b="1" sz="5500">
              <a:solidFill>
                <a:srgbClr val="073763"/>
              </a:solidFill>
              <a:latin typeface="Calibri"/>
              <a:ea typeface="Calibri"/>
              <a:cs typeface="Calibri"/>
              <a:sym typeface="Calibri"/>
            </a:endParaRPr>
          </a:p>
        </p:txBody>
      </p:sp>
      <p:sp>
        <p:nvSpPr>
          <p:cNvPr id="77" name="Google Shape;77;p13"/>
          <p:cNvSpPr txBox="1"/>
          <p:nvPr/>
        </p:nvSpPr>
        <p:spPr>
          <a:xfrm>
            <a:off x="10785375" y="5000575"/>
            <a:ext cx="11160300" cy="234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100">
                <a:solidFill>
                  <a:srgbClr val="073763"/>
                </a:solidFill>
                <a:latin typeface="Calibri"/>
                <a:ea typeface="Calibri"/>
                <a:cs typeface="Calibri"/>
                <a:sym typeface="Calibri"/>
              </a:rPr>
              <a:t>The goal is to design and test fully autonomous robots in order to implement a particle swarm optimization (PSO) algorithm. This algorithm will then be tested on an open field where the swarm of bots needs to locate and travel to the highest point of elevation.</a:t>
            </a:r>
            <a:endParaRPr sz="3100">
              <a:solidFill>
                <a:srgbClr val="073763"/>
              </a:solidFill>
              <a:latin typeface="Calibri"/>
              <a:ea typeface="Calibri"/>
              <a:cs typeface="Calibri"/>
              <a:sym typeface="Calibri"/>
            </a:endParaRPr>
          </a:p>
        </p:txBody>
      </p:sp>
      <p:sp>
        <p:nvSpPr>
          <p:cNvPr id="78" name="Google Shape;78;p13"/>
          <p:cNvSpPr/>
          <p:nvPr/>
        </p:nvSpPr>
        <p:spPr>
          <a:xfrm>
            <a:off x="22143250" y="4194900"/>
            <a:ext cx="11160300" cy="3041100"/>
          </a:xfrm>
          <a:prstGeom prst="roundRect">
            <a:avLst>
              <a:gd fmla="val 16667"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3"/>
          <p:cNvSpPr txBox="1"/>
          <p:nvPr/>
        </p:nvSpPr>
        <p:spPr>
          <a:xfrm>
            <a:off x="24237238" y="4180475"/>
            <a:ext cx="7277100" cy="105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5500">
                <a:solidFill>
                  <a:srgbClr val="073763"/>
                </a:solidFill>
                <a:latin typeface="Calibri"/>
                <a:ea typeface="Calibri"/>
                <a:cs typeface="Calibri"/>
                <a:sym typeface="Calibri"/>
              </a:rPr>
              <a:t>Capabilities</a:t>
            </a:r>
            <a:endParaRPr b="1" sz="5500">
              <a:solidFill>
                <a:srgbClr val="073763"/>
              </a:solidFill>
              <a:latin typeface="Calibri"/>
              <a:ea typeface="Calibri"/>
              <a:cs typeface="Calibri"/>
              <a:sym typeface="Calibri"/>
            </a:endParaRPr>
          </a:p>
        </p:txBody>
      </p:sp>
      <p:sp>
        <p:nvSpPr>
          <p:cNvPr id="80" name="Google Shape;80;p13"/>
          <p:cNvSpPr txBox="1"/>
          <p:nvPr/>
        </p:nvSpPr>
        <p:spPr>
          <a:xfrm>
            <a:off x="22600431" y="5305375"/>
            <a:ext cx="5680800" cy="2344800"/>
          </a:xfrm>
          <a:prstGeom prst="rect">
            <a:avLst/>
          </a:prstGeom>
          <a:noFill/>
          <a:ln>
            <a:noFill/>
          </a:ln>
        </p:spPr>
        <p:txBody>
          <a:bodyPr anchorCtr="0" anchor="t" bIns="91425" lIns="91425" spcFirstLastPara="1" rIns="91425" wrap="square" tIns="91425">
            <a:noAutofit/>
          </a:bodyPr>
          <a:lstStyle/>
          <a:p>
            <a:pPr indent="-425450" lvl="0" marL="457200" rtl="0" algn="l">
              <a:spcBef>
                <a:spcPts val="0"/>
              </a:spcBef>
              <a:spcAft>
                <a:spcPts val="0"/>
              </a:spcAft>
              <a:buClr>
                <a:srgbClr val="073763"/>
              </a:buClr>
              <a:buSzPts val="3100"/>
              <a:buFont typeface="Calibri"/>
              <a:buChar char="●"/>
            </a:pPr>
            <a:r>
              <a:rPr lang="en" sz="3100">
                <a:solidFill>
                  <a:srgbClr val="073763"/>
                </a:solidFill>
                <a:latin typeface="Calibri"/>
                <a:ea typeface="Calibri"/>
                <a:cs typeface="Calibri"/>
                <a:sym typeface="Calibri"/>
              </a:rPr>
              <a:t>2 hour run time</a:t>
            </a:r>
            <a:br>
              <a:rPr lang="en" sz="3100">
                <a:solidFill>
                  <a:srgbClr val="073763"/>
                </a:solidFill>
                <a:latin typeface="Calibri"/>
                <a:ea typeface="Calibri"/>
                <a:cs typeface="Calibri"/>
                <a:sym typeface="Calibri"/>
              </a:rPr>
            </a:br>
            <a:endParaRPr sz="3100">
              <a:solidFill>
                <a:srgbClr val="073763"/>
              </a:solidFill>
              <a:latin typeface="Calibri"/>
              <a:ea typeface="Calibri"/>
              <a:cs typeface="Calibri"/>
              <a:sym typeface="Calibri"/>
            </a:endParaRPr>
          </a:p>
          <a:p>
            <a:pPr indent="-425450" lvl="0" marL="457200" rtl="0" algn="l">
              <a:spcBef>
                <a:spcPts val="0"/>
              </a:spcBef>
              <a:spcAft>
                <a:spcPts val="0"/>
              </a:spcAft>
              <a:buClr>
                <a:srgbClr val="073763"/>
              </a:buClr>
              <a:buSzPts val="3100"/>
              <a:buFont typeface="Calibri"/>
              <a:buChar char="●"/>
            </a:pPr>
            <a:r>
              <a:rPr lang="en" sz="3100">
                <a:solidFill>
                  <a:srgbClr val="073763"/>
                </a:solidFill>
                <a:latin typeface="Calibri"/>
                <a:ea typeface="Calibri"/>
                <a:cs typeface="Calibri"/>
                <a:sym typeface="Calibri"/>
              </a:rPr>
              <a:t>45 degree incline climbing</a:t>
            </a:r>
            <a:endParaRPr sz="3100">
              <a:solidFill>
                <a:srgbClr val="073763"/>
              </a:solidFill>
              <a:latin typeface="Calibri"/>
              <a:ea typeface="Calibri"/>
              <a:cs typeface="Calibri"/>
              <a:sym typeface="Calibri"/>
            </a:endParaRPr>
          </a:p>
        </p:txBody>
      </p:sp>
      <p:sp>
        <p:nvSpPr>
          <p:cNvPr id="81" name="Google Shape;81;p13"/>
          <p:cNvSpPr txBox="1"/>
          <p:nvPr/>
        </p:nvSpPr>
        <p:spPr>
          <a:xfrm>
            <a:off x="27744106" y="5305375"/>
            <a:ext cx="5680800" cy="2344800"/>
          </a:xfrm>
          <a:prstGeom prst="rect">
            <a:avLst/>
          </a:prstGeom>
          <a:noFill/>
          <a:ln>
            <a:noFill/>
          </a:ln>
        </p:spPr>
        <p:txBody>
          <a:bodyPr anchorCtr="0" anchor="t" bIns="91425" lIns="91425" spcFirstLastPara="1" rIns="91425" wrap="square" tIns="91425">
            <a:noAutofit/>
          </a:bodyPr>
          <a:lstStyle/>
          <a:p>
            <a:pPr indent="-425450" lvl="0" marL="457200" rtl="0" algn="l">
              <a:spcBef>
                <a:spcPts val="0"/>
              </a:spcBef>
              <a:spcAft>
                <a:spcPts val="0"/>
              </a:spcAft>
              <a:buClr>
                <a:srgbClr val="073763"/>
              </a:buClr>
              <a:buSzPts val="3100"/>
              <a:buFont typeface="Calibri"/>
              <a:buChar char="●"/>
            </a:pPr>
            <a:r>
              <a:rPr lang="en" sz="3100">
                <a:solidFill>
                  <a:srgbClr val="073763"/>
                </a:solidFill>
                <a:latin typeface="Calibri"/>
                <a:ea typeface="Calibri"/>
                <a:cs typeface="Calibri"/>
                <a:sym typeface="Calibri"/>
              </a:rPr>
              <a:t>Robust and impact resistant</a:t>
            </a:r>
            <a:br>
              <a:rPr lang="en" sz="3100">
                <a:solidFill>
                  <a:srgbClr val="073763"/>
                </a:solidFill>
                <a:latin typeface="Calibri"/>
                <a:ea typeface="Calibri"/>
                <a:cs typeface="Calibri"/>
                <a:sym typeface="Calibri"/>
              </a:rPr>
            </a:br>
            <a:endParaRPr sz="3100">
              <a:solidFill>
                <a:srgbClr val="073763"/>
              </a:solidFill>
              <a:latin typeface="Calibri"/>
              <a:ea typeface="Calibri"/>
              <a:cs typeface="Calibri"/>
              <a:sym typeface="Calibri"/>
            </a:endParaRPr>
          </a:p>
          <a:p>
            <a:pPr indent="-425450" lvl="0" marL="457200" rtl="0" algn="l">
              <a:spcBef>
                <a:spcPts val="0"/>
              </a:spcBef>
              <a:spcAft>
                <a:spcPts val="0"/>
              </a:spcAft>
              <a:buClr>
                <a:srgbClr val="073763"/>
              </a:buClr>
              <a:buSzPts val="3100"/>
              <a:buFont typeface="Calibri"/>
              <a:buChar char="●"/>
            </a:pPr>
            <a:r>
              <a:rPr lang="en" sz="3100">
                <a:solidFill>
                  <a:srgbClr val="073763"/>
                </a:solidFill>
                <a:latin typeface="Calibri"/>
                <a:ea typeface="Calibri"/>
                <a:cs typeface="Calibri"/>
                <a:sym typeface="Calibri"/>
              </a:rPr>
              <a:t>Waterproof</a:t>
            </a:r>
            <a:endParaRPr sz="3100">
              <a:solidFill>
                <a:srgbClr val="073763"/>
              </a:solidFill>
              <a:latin typeface="Calibri"/>
              <a:ea typeface="Calibri"/>
              <a:cs typeface="Calibri"/>
              <a:sym typeface="Calibri"/>
            </a:endParaRPr>
          </a:p>
        </p:txBody>
      </p:sp>
      <p:sp>
        <p:nvSpPr>
          <p:cNvPr id="82" name="Google Shape;82;p13"/>
          <p:cNvSpPr/>
          <p:nvPr/>
        </p:nvSpPr>
        <p:spPr>
          <a:xfrm>
            <a:off x="22143250" y="23509000"/>
            <a:ext cx="21255000" cy="9118500"/>
          </a:xfrm>
          <a:prstGeom prst="roundRect">
            <a:avLst>
              <a:gd fmla="val 16667"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3"/>
          <p:cNvSpPr txBox="1"/>
          <p:nvPr/>
        </p:nvSpPr>
        <p:spPr>
          <a:xfrm>
            <a:off x="5947700" y="23449850"/>
            <a:ext cx="10284900" cy="105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5500">
                <a:solidFill>
                  <a:srgbClr val="073763"/>
                </a:solidFill>
                <a:latin typeface="Calibri"/>
                <a:ea typeface="Calibri"/>
                <a:cs typeface="Calibri"/>
                <a:sym typeface="Calibri"/>
              </a:rPr>
              <a:t>Particle Swarm Optimization (PSO)</a:t>
            </a:r>
            <a:endParaRPr b="1" sz="5500">
              <a:solidFill>
                <a:srgbClr val="073763"/>
              </a:solidFill>
              <a:latin typeface="Calibri"/>
              <a:ea typeface="Calibri"/>
              <a:cs typeface="Calibri"/>
              <a:sym typeface="Calibri"/>
            </a:endParaRPr>
          </a:p>
        </p:txBody>
      </p:sp>
      <p:sp>
        <p:nvSpPr>
          <p:cNvPr id="84" name="Google Shape;84;p13"/>
          <p:cNvSpPr txBox="1"/>
          <p:nvPr/>
        </p:nvSpPr>
        <p:spPr>
          <a:xfrm>
            <a:off x="27389800" y="23473050"/>
            <a:ext cx="10761900" cy="105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5500">
                <a:solidFill>
                  <a:srgbClr val="073763"/>
                </a:solidFill>
                <a:latin typeface="Calibri"/>
                <a:ea typeface="Calibri"/>
                <a:cs typeface="Calibri"/>
                <a:sym typeface="Calibri"/>
              </a:rPr>
              <a:t>Software and Control</a:t>
            </a:r>
            <a:endParaRPr b="1" sz="5500">
              <a:solidFill>
                <a:srgbClr val="073763"/>
              </a:solidFill>
              <a:latin typeface="Calibri"/>
              <a:ea typeface="Calibri"/>
              <a:cs typeface="Calibri"/>
              <a:sym typeface="Calibri"/>
            </a:endParaRPr>
          </a:p>
        </p:txBody>
      </p:sp>
      <p:sp>
        <p:nvSpPr>
          <p:cNvPr id="85" name="Google Shape;85;p13"/>
          <p:cNvSpPr txBox="1"/>
          <p:nvPr/>
        </p:nvSpPr>
        <p:spPr>
          <a:xfrm>
            <a:off x="1030325" y="24623450"/>
            <a:ext cx="10284900" cy="7894500"/>
          </a:xfrm>
          <a:prstGeom prst="rect">
            <a:avLst/>
          </a:prstGeom>
          <a:noFill/>
          <a:ln>
            <a:noFill/>
          </a:ln>
        </p:spPr>
        <p:txBody>
          <a:bodyPr anchorCtr="0" anchor="t" bIns="91425" lIns="91425" spcFirstLastPara="1" rIns="91425" wrap="square" tIns="91425">
            <a:noAutofit/>
          </a:bodyPr>
          <a:lstStyle/>
          <a:p>
            <a:pPr indent="-508000" lvl="0" marL="457200" rtl="0" algn="l">
              <a:spcBef>
                <a:spcPts val="0"/>
              </a:spcBef>
              <a:spcAft>
                <a:spcPts val="0"/>
              </a:spcAft>
              <a:buClr>
                <a:srgbClr val="073763"/>
              </a:buClr>
              <a:buSzPts val="4400"/>
              <a:buFont typeface="Calibri"/>
              <a:buChar char="●"/>
            </a:pPr>
            <a:r>
              <a:rPr lang="en" sz="4400">
                <a:solidFill>
                  <a:srgbClr val="073763"/>
                </a:solidFill>
                <a:latin typeface="Calibri"/>
                <a:ea typeface="Calibri"/>
                <a:cs typeface="Calibri"/>
                <a:sym typeface="Calibri"/>
              </a:rPr>
              <a:t>Based on Swarm Intelligence by mimicking birds and fish</a:t>
            </a:r>
            <a:endParaRPr sz="4400">
              <a:solidFill>
                <a:srgbClr val="073763"/>
              </a:solidFill>
              <a:latin typeface="Calibri"/>
              <a:ea typeface="Calibri"/>
              <a:cs typeface="Calibri"/>
              <a:sym typeface="Calibri"/>
            </a:endParaRPr>
          </a:p>
          <a:p>
            <a:pPr indent="-508000" lvl="0" marL="457200" rtl="0" algn="l">
              <a:spcBef>
                <a:spcPts val="0"/>
              </a:spcBef>
              <a:spcAft>
                <a:spcPts val="0"/>
              </a:spcAft>
              <a:buClr>
                <a:srgbClr val="073763"/>
              </a:buClr>
              <a:buSzPts val="4400"/>
              <a:buFont typeface="Calibri"/>
              <a:buChar char="●"/>
            </a:pPr>
            <a:r>
              <a:rPr lang="en" sz="4400">
                <a:solidFill>
                  <a:srgbClr val="073763"/>
                </a:solidFill>
                <a:latin typeface="Calibri"/>
                <a:ea typeface="Calibri"/>
                <a:cs typeface="Calibri"/>
                <a:sym typeface="Calibri"/>
              </a:rPr>
              <a:t>Mathematical principles for efficient movements and common goals</a:t>
            </a:r>
            <a:endParaRPr sz="4400">
              <a:solidFill>
                <a:srgbClr val="073763"/>
              </a:solidFill>
              <a:latin typeface="Calibri"/>
              <a:ea typeface="Calibri"/>
              <a:cs typeface="Calibri"/>
              <a:sym typeface="Calibri"/>
            </a:endParaRPr>
          </a:p>
          <a:p>
            <a:pPr indent="-508000" lvl="0" marL="457200" rtl="0" algn="l">
              <a:spcBef>
                <a:spcPts val="0"/>
              </a:spcBef>
              <a:spcAft>
                <a:spcPts val="0"/>
              </a:spcAft>
              <a:buClr>
                <a:srgbClr val="073763"/>
              </a:buClr>
              <a:buSzPts val="4400"/>
              <a:buFont typeface="Calibri"/>
              <a:buChar char="●"/>
            </a:pPr>
            <a:r>
              <a:rPr lang="en" sz="4400">
                <a:solidFill>
                  <a:srgbClr val="073763"/>
                </a:solidFill>
                <a:latin typeface="Calibri"/>
                <a:ea typeface="Calibri"/>
                <a:cs typeface="Calibri"/>
                <a:sym typeface="Calibri"/>
              </a:rPr>
              <a:t>Searches for parameters that provide a maximum or minimum of a specific target</a:t>
            </a:r>
            <a:endParaRPr sz="4400">
              <a:solidFill>
                <a:srgbClr val="073763"/>
              </a:solidFill>
              <a:latin typeface="Calibri"/>
              <a:ea typeface="Calibri"/>
              <a:cs typeface="Calibri"/>
              <a:sym typeface="Calibri"/>
            </a:endParaRPr>
          </a:p>
          <a:p>
            <a:pPr indent="-508000" lvl="0" marL="457200" rtl="0" algn="l">
              <a:spcBef>
                <a:spcPts val="0"/>
              </a:spcBef>
              <a:spcAft>
                <a:spcPts val="0"/>
              </a:spcAft>
              <a:buClr>
                <a:srgbClr val="073763"/>
              </a:buClr>
              <a:buSzPts val="4400"/>
              <a:buFont typeface="Calibri"/>
              <a:buChar char="●"/>
            </a:pPr>
            <a:r>
              <a:rPr lang="en" sz="4400">
                <a:solidFill>
                  <a:srgbClr val="073763"/>
                </a:solidFill>
                <a:latin typeface="Calibri"/>
                <a:ea typeface="Calibri"/>
                <a:cs typeface="Calibri"/>
                <a:sym typeface="Calibri"/>
              </a:rPr>
              <a:t>Swarm locates best/most efficient solution</a:t>
            </a:r>
            <a:endParaRPr sz="4400">
              <a:solidFill>
                <a:srgbClr val="073763"/>
              </a:solidFill>
              <a:latin typeface="Calibri"/>
              <a:ea typeface="Calibri"/>
              <a:cs typeface="Calibri"/>
              <a:sym typeface="Calibri"/>
            </a:endParaRPr>
          </a:p>
          <a:p>
            <a:pPr indent="-508000" lvl="0" marL="457200" rtl="0" algn="l">
              <a:spcBef>
                <a:spcPts val="0"/>
              </a:spcBef>
              <a:spcAft>
                <a:spcPts val="0"/>
              </a:spcAft>
              <a:buClr>
                <a:srgbClr val="073763"/>
              </a:buClr>
              <a:buSzPts val="4400"/>
              <a:buFont typeface="Calibri"/>
              <a:buChar char="●"/>
            </a:pPr>
            <a:r>
              <a:rPr lang="en" sz="4400">
                <a:solidFill>
                  <a:srgbClr val="073763"/>
                </a:solidFill>
                <a:latin typeface="Calibri"/>
                <a:ea typeface="Calibri"/>
                <a:cs typeface="Calibri"/>
                <a:sym typeface="Calibri"/>
              </a:rPr>
              <a:t>Requires current velocity, local (personal) best location, and global best location from the search space</a:t>
            </a:r>
            <a:endParaRPr sz="4400">
              <a:solidFill>
                <a:srgbClr val="073763"/>
              </a:solidFill>
              <a:latin typeface="Calibri"/>
              <a:ea typeface="Calibri"/>
              <a:cs typeface="Calibri"/>
              <a:sym typeface="Calibri"/>
            </a:endParaRPr>
          </a:p>
        </p:txBody>
      </p:sp>
      <p:sp>
        <p:nvSpPr>
          <p:cNvPr id="86" name="Google Shape;86;p13"/>
          <p:cNvSpPr txBox="1"/>
          <p:nvPr/>
        </p:nvSpPr>
        <p:spPr>
          <a:xfrm>
            <a:off x="9731388" y="22717150"/>
            <a:ext cx="24428400" cy="89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500">
                <a:solidFill>
                  <a:srgbClr val="FFFFFF"/>
                </a:solidFill>
                <a:latin typeface="Calibri"/>
                <a:ea typeface="Calibri"/>
                <a:cs typeface="Calibri"/>
                <a:sym typeface="Calibri"/>
              </a:rPr>
              <a:t>Acknowledgements for their </a:t>
            </a:r>
            <a:r>
              <a:rPr lang="en" sz="3500">
                <a:solidFill>
                  <a:srgbClr val="FFFFFF"/>
                </a:solidFill>
                <a:latin typeface="Calibri"/>
                <a:ea typeface="Calibri"/>
                <a:cs typeface="Calibri"/>
                <a:sym typeface="Calibri"/>
              </a:rPr>
              <a:t>assistance</a:t>
            </a:r>
            <a:r>
              <a:rPr lang="en" sz="3500">
                <a:solidFill>
                  <a:srgbClr val="FFFFFF"/>
                </a:solidFill>
                <a:latin typeface="Calibri"/>
                <a:ea typeface="Calibri"/>
                <a:cs typeface="Calibri"/>
                <a:sym typeface="Calibri"/>
              </a:rPr>
              <a:t> in this project: Jonathan Ells, Jaiden Evarts, Ryan Bergman, and the ET Navswarm Organization</a:t>
            </a:r>
            <a:endParaRPr sz="3500">
              <a:solidFill>
                <a:srgbClr val="FFFFFF"/>
              </a:solidFill>
              <a:latin typeface="Calibri"/>
              <a:ea typeface="Calibri"/>
              <a:cs typeface="Calibri"/>
              <a:sym typeface="Calibri"/>
            </a:endParaRPr>
          </a:p>
        </p:txBody>
      </p:sp>
      <p:pic>
        <p:nvPicPr>
          <p:cNvPr id="87" name="Google Shape;87;p13"/>
          <p:cNvPicPr preferRelativeResize="0"/>
          <p:nvPr/>
        </p:nvPicPr>
        <p:blipFill>
          <a:blip r:embed="rId14">
            <a:alphaModFix/>
          </a:blip>
          <a:stretch>
            <a:fillRect/>
          </a:stretch>
        </p:blipFill>
        <p:spPr>
          <a:xfrm>
            <a:off x="10301747" y="6919666"/>
            <a:ext cx="23305326" cy="16853734"/>
          </a:xfrm>
          <a:prstGeom prst="rect">
            <a:avLst/>
          </a:prstGeom>
          <a:noFill/>
          <a:ln>
            <a:noFill/>
          </a:ln>
        </p:spPr>
      </p:pic>
      <p:pic>
        <p:nvPicPr>
          <p:cNvPr id="88" name="Google Shape;88;p13"/>
          <p:cNvPicPr preferRelativeResize="0"/>
          <p:nvPr/>
        </p:nvPicPr>
        <p:blipFill>
          <a:blip r:embed="rId15">
            <a:alphaModFix/>
          </a:blip>
          <a:stretch>
            <a:fillRect/>
          </a:stretch>
        </p:blipFill>
        <p:spPr>
          <a:xfrm>
            <a:off x="39451350" y="5728070"/>
            <a:ext cx="4088950" cy="3910356"/>
          </a:xfrm>
          <a:prstGeom prst="rect">
            <a:avLst/>
          </a:prstGeom>
          <a:noFill/>
          <a:ln>
            <a:noFill/>
          </a:ln>
        </p:spPr>
      </p:pic>
      <p:pic>
        <p:nvPicPr>
          <p:cNvPr id="89" name="Google Shape;89;p13"/>
          <p:cNvPicPr preferRelativeResize="0"/>
          <p:nvPr/>
        </p:nvPicPr>
        <p:blipFill>
          <a:blip r:embed="rId16">
            <a:alphaModFix/>
          </a:blip>
          <a:stretch>
            <a:fillRect/>
          </a:stretch>
        </p:blipFill>
        <p:spPr>
          <a:xfrm>
            <a:off x="38501074" y="10872201"/>
            <a:ext cx="5680800" cy="3490048"/>
          </a:xfrm>
          <a:prstGeom prst="rect">
            <a:avLst/>
          </a:prstGeom>
          <a:noFill/>
          <a:ln>
            <a:noFill/>
          </a:ln>
        </p:spPr>
      </p:pic>
      <p:pic>
        <p:nvPicPr>
          <p:cNvPr id="90" name="Google Shape;90;p13"/>
          <p:cNvPicPr preferRelativeResize="0"/>
          <p:nvPr/>
        </p:nvPicPr>
        <p:blipFill>
          <a:blip r:embed="rId17">
            <a:alphaModFix/>
          </a:blip>
          <a:stretch>
            <a:fillRect/>
          </a:stretch>
        </p:blipFill>
        <p:spPr>
          <a:xfrm>
            <a:off x="38752000" y="19334475"/>
            <a:ext cx="4088949" cy="3066701"/>
          </a:xfrm>
          <a:prstGeom prst="rect">
            <a:avLst/>
          </a:prstGeom>
          <a:noFill/>
          <a:ln>
            <a:noFill/>
          </a:ln>
        </p:spPr>
      </p:pic>
      <p:sp>
        <p:nvSpPr>
          <p:cNvPr id="91" name="Google Shape;91;p13"/>
          <p:cNvSpPr txBox="1"/>
          <p:nvPr/>
        </p:nvSpPr>
        <p:spPr>
          <a:xfrm>
            <a:off x="27923200" y="24345550"/>
            <a:ext cx="15679800" cy="7894500"/>
          </a:xfrm>
          <a:prstGeom prst="rect">
            <a:avLst/>
          </a:prstGeom>
          <a:noFill/>
          <a:ln>
            <a:noFill/>
          </a:ln>
        </p:spPr>
        <p:txBody>
          <a:bodyPr anchorCtr="0" anchor="t" bIns="91425" lIns="91425" spcFirstLastPara="1" rIns="91425" wrap="square" tIns="91425">
            <a:noAutofit/>
          </a:bodyPr>
          <a:lstStyle/>
          <a:p>
            <a:pPr indent="-508000" lvl="0" marL="457200" rtl="0" algn="l">
              <a:spcBef>
                <a:spcPts val="0"/>
              </a:spcBef>
              <a:spcAft>
                <a:spcPts val="0"/>
              </a:spcAft>
              <a:buClr>
                <a:srgbClr val="073763"/>
              </a:buClr>
              <a:buSzPts val="4400"/>
              <a:buFont typeface="Calibri"/>
              <a:buChar char="●"/>
            </a:pPr>
            <a:r>
              <a:rPr lang="en" sz="4400">
                <a:solidFill>
                  <a:srgbClr val="073763"/>
                </a:solidFill>
                <a:latin typeface="Calibri"/>
                <a:ea typeface="Calibri"/>
                <a:cs typeface="Calibri"/>
                <a:sym typeface="Calibri"/>
              </a:rPr>
              <a:t>Arduino Mega and corresponding software used for all control and PSO calculations</a:t>
            </a:r>
            <a:endParaRPr sz="4400">
              <a:solidFill>
                <a:srgbClr val="073763"/>
              </a:solidFill>
              <a:latin typeface="Calibri"/>
              <a:ea typeface="Calibri"/>
              <a:cs typeface="Calibri"/>
              <a:sym typeface="Calibri"/>
            </a:endParaRPr>
          </a:p>
          <a:p>
            <a:pPr indent="-508000" lvl="0" marL="457200" rtl="0" algn="l">
              <a:spcBef>
                <a:spcPts val="0"/>
              </a:spcBef>
              <a:spcAft>
                <a:spcPts val="0"/>
              </a:spcAft>
              <a:buClr>
                <a:srgbClr val="073763"/>
              </a:buClr>
              <a:buSzPts val="4400"/>
              <a:buFont typeface="Calibri"/>
              <a:buChar char="●"/>
            </a:pPr>
            <a:r>
              <a:rPr lang="en" sz="4400">
                <a:solidFill>
                  <a:srgbClr val="073763"/>
                </a:solidFill>
                <a:latin typeface="Calibri"/>
                <a:ea typeface="Calibri"/>
                <a:cs typeface="Calibri"/>
                <a:sym typeface="Calibri"/>
              </a:rPr>
              <a:t>Communication between rovers facilitated through XBee and corresponding software</a:t>
            </a:r>
            <a:endParaRPr sz="4400">
              <a:solidFill>
                <a:srgbClr val="073763"/>
              </a:solidFill>
              <a:latin typeface="Calibri"/>
              <a:ea typeface="Calibri"/>
              <a:cs typeface="Calibri"/>
              <a:sym typeface="Calibri"/>
            </a:endParaRPr>
          </a:p>
          <a:p>
            <a:pPr indent="-508000" lvl="0" marL="457200" rtl="0" algn="l">
              <a:spcBef>
                <a:spcPts val="0"/>
              </a:spcBef>
              <a:spcAft>
                <a:spcPts val="0"/>
              </a:spcAft>
              <a:buClr>
                <a:srgbClr val="073763"/>
              </a:buClr>
              <a:buSzPts val="4400"/>
              <a:buFont typeface="Calibri"/>
              <a:buChar char="●"/>
            </a:pPr>
            <a:r>
              <a:rPr lang="en" sz="4400">
                <a:solidFill>
                  <a:srgbClr val="073763"/>
                </a:solidFill>
                <a:latin typeface="Calibri"/>
                <a:ea typeface="Calibri"/>
                <a:cs typeface="Calibri"/>
                <a:sym typeface="Calibri"/>
              </a:rPr>
              <a:t>PSO algorithm outputs direction vector, control system is used to physically map out vector</a:t>
            </a:r>
            <a:endParaRPr sz="4400">
              <a:solidFill>
                <a:srgbClr val="073763"/>
              </a:solidFill>
              <a:latin typeface="Calibri"/>
              <a:ea typeface="Calibri"/>
              <a:cs typeface="Calibri"/>
              <a:sym typeface="Calibri"/>
            </a:endParaRPr>
          </a:p>
          <a:p>
            <a:pPr indent="-508000" lvl="0" marL="457200" rtl="0" algn="l">
              <a:spcBef>
                <a:spcPts val="0"/>
              </a:spcBef>
              <a:spcAft>
                <a:spcPts val="0"/>
              </a:spcAft>
              <a:buClr>
                <a:srgbClr val="073763"/>
              </a:buClr>
              <a:buSzPts val="4400"/>
              <a:buFont typeface="Calibri"/>
              <a:buChar char="●"/>
            </a:pPr>
            <a:r>
              <a:rPr lang="en" sz="4400">
                <a:solidFill>
                  <a:srgbClr val="073763"/>
                </a:solidFill>
                <a:latin typeface="Calibri"/>
                <a:ea typeface="Calibri"/>
                <a:cs typeface="Calibri"/>
                <a:sym typeface="Calibri"/>
              </a:rPr>
              <a:t>Control system is designed such that it compensates for low hardware resolution, for example the implementation of thresholds on all control systems output such as direction and velocity</a:t>
            </a:r>
            <a:endParaRPr sz="4400">
              <a:solidFill>
                <a:srgbClr val="073763"/>
              </a:solidFill>
              <a:latin typeface="Calibri"/>
              <a:ea typeface="Calibri"/>
              <a:cs typeface="Calibri"/>
              <a:sym typeface="Calibri"/>
            </a:endParaRPr>
          </a:p>
          <a:p>
            <a:pPr indent="-508000" lvl="0" marL="457200" rtl="0" algn="l">
              <a:spcBef>
                <a:spcPts val="0"/>
              </a:spcBef>
              <a:spcAft>
                <a:spcPts val="0"/>
              </a:spcAft>
              <a:buClr>
                <a:srgbClr val="073763"/>
              </a:buClr>
              <a:buSzPts val="4400"/>
              <a:buFont typeface="Calibri"/>
              <a:buChar char="●"/>
            </a:pPr>
            <a:r>
              <a:rPr lang="en" sz="4400">
                <a:solidFill>
                  <a:srgbClr val="073763"/>
                </a:solidFill>
                <a:latin typeface="Calibri"/>
                <a:ea typeface="Calibri"/>
                <a:cs typeface="Calibri"/>
                <a:sym typeface="Calibri"/>
              </a:rPr>
              <a:t>Can incorporate obstacle avoidance in parallel with PSO control output using IR sensors</a:t>
            </a:r>
            <a:endParaRPr/>
          </a:p>
        </p:txBody>
      </p:sp>
      <p:pic>
        <p:nvPicPr>
          <p:cNvPr descr="https://lh3.googleusercontent.com/Zjjtd8P0f-rCDc4HnnNG63uxPAwBdSILC61dK4v3D2caWE4MuMR9Z5TUsXV591py_thnNHD7GQU271UcB-m43rOMfr47klC1viewCOmJcJMlMegJYm5YP_OM3_YWec3rOYmSmZ73rMuDcIBMQg" id="92" name="Google Shape;92;p13"/>
          <p:cNvPicPr preferRelativeResize="0"/>
          <p:nvPr/>
        </p:nvPicPr>
        <p:blipFill rotWithShape="1">
          <a:blip r:embed="rId18">
            <a:alphaModFix/>
          </a:blip>
          <a:srcRect b="0" l="0" r="0" t="0"/>
          <a:stretch/>
        </p:blipFill>
        <p:spPr>
          <a:xfrm>
            <a:off x="12376786" y="24928250"/>
            <a:ext cx="7822164" cy="5883350"/>
          </a:xfrm>
          <a:prstGeom prst="rect">
            <a:avLst/>
          </a:prstGeom>
          <a:noFill/>
          <a:ln>
            <a:noFill/>
          </a:ln>
        </p:spPr>
      </p:pic>
      <p:pic>
        <p:nvPicPr>
          <p:cNvPr id="93" name="Google Shape;93;p13"/>
          <p:cNvPicPr preferRelativeResize="0"/>
          <p:nvPr/>
        </p:nvPicPr>
        <p:blipFill rotWithShape="1">
          <a:blip r:embed="rId19">
            <a:alphaModFix/>
          </a:blip>
          <a:srcRect b="62211" l="27804" r="29068" t="34315"/>
          <a:stretch/>
        </p:blipFill>
        <p:spPr>
          <a:xfrm>
            <a:off x="6875975" y="31536475"/>
            <a:ext cx="13979101" cy="703572"/>
          </a:xfrm>
          <a:prstGeom prst="rect">
            <a:avLst/>
          </a:prstGeom>
          <a:noFill/>
          <a:ln>
            <a:noFill/>
          </a:ln>
        </p:spPr>
      </p:pic>
      <p:sp>
        <p:nvSpPr>
          <p:cNvPr id="94" name="Google Shape;94;p13"/>
          <p:cNvSpPr/>
          <p:nvPr/>
        </p:nvSpPr>
        <p:spPr>
          <a:xfrm>
            <a:off x="23847122" y="24275750"/>
            <a:ext cx="900900" cy="820500"/>
          </a:xfrm>
          <a:prstGeom prst="ellipse">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3"/>
          <p:cNvSpPr/>
          <p:nvPr/>
        </p:nvSpPr>
        <p:spPr>
          <a:xfrm>
            <a:off x="25524018" y="24275750"/>
            <a:ext cx="900900" cy="820500"/>
          </a:xfrm>
          <a:prstGeom prst="ellipse">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3"/>
          <p:cNvSpPr/>
          <p:nvPr/>
        </p:nvSpPr>
        <p:spPr>
          <a:xfrm>
            <a:off x="26424965" y="25744415"/>
            <a:ext cx="900900" cy="820500"/>
          </a:xfrm>
          <a:prstGeom prst="ellipse">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3"/>
          <p:cNvSpPr/>
          <p:nvPr/>
        </p:nvSpPr>
        <p:spPr>
          <a:xfrm>
            <a:off x="25524018" y="27213092"/>
            <a:ext cx="900900" cy="820500"/>
          </a:xfrm>
          <a:prstGeom prst="ellipse">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p:nvPr/>
        </p:nvSpPr>
        <p:spPr>
          <a:xfrm>
            <a:off x="23847122" y="27213092"/>
            <a:ext cx="900900" cy="820500"/>
          </a:xfrm>
          <a:prstGeom prst="ellipse">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3"/>
          <p:cNvSpPr/>
          <p:nvPr/>
        </p:nvSpPr>
        <p:spPr>
          <a:xfrm>
            <a:off x="22946175" y="25744409"/>
            <a:ext cx="900900" cy="820500"/>
          </a:xfrm>
          <a:prstGeom prst="ellipse">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0" name="Google Shape;100;p13"/>
          <p:cNvCxnSpPr>
            <a:stCxn id="94" idx="6"/>
            <a:endCxn id="95" idx="2"/>
          </p:cNvCxnSpPr>
          <p:nvPr/>
        </p:nvCxnSpPr>
        <p:spPr>
          <a:xfrm>
            <a:off x="24748022" y="24686000"/>
            <a:ext cx="776100" cy="0"/>
          </a:xfrm>
          <a:prstGeom prst="straightConnector1">
            <a:avLst/>
          </a:prstGeom>
          <a:noFill/>
          <a:ln cap="flat" cmpd="sng" w="9525">
            <a:solidFill>
              <a:srgbClr val="595959"/>
            </a:solidFill>
            <a:prstDash val="solid"/>
            <a:round/>
            <a:headEnd len="med" w="med" type="none"/>
            <a:tailEnd len="med" w="med" type="none"/>
          </a:ln>
        </p:spPr>
      </p:cxnSp>
      <p:cxnSp>
        <p:nvCxnSpPr>
          <p:cNvPr id="101" name="Google Shape;101;p13"/>
          <p:cNvCxnSpPr>
            <a:stCxn id="99" idx="4"/>
            <a:endCxn id="98" idx="2"/>
          </p:cNvCxnSpPr>
          <p:nvPr/>
        </p:nvCxnSpPr>
        <p:spPr>
          <a:xfrm>
            <a:off x="23396625" y="26564909"/>
            <a:ext cx="450600" cy="1058400"/>
          </a:xfrm>
          <a:prstGeom prst="straightConnector1">
            <a:avLst/>
          </a:prstGeom>
          <a:noFill/>
          <a:ln cap="flat" cmpd="sng" w="9525">
            <a:solidFill>
              <a:srgbClr val="595959"/>
            </a:solidFill>
            <a:prstDash val="solid"/>
            <a:round/>
            <a:headEnd len="med" w="med" type="none"/>
            <a:tailEnd len="med" w="med" type="none"/>
          </a:ln>
        </p:spPr>
      </p:cxnSp>
      <p:cxnSp>
        <p:nvCxnSpPr>
          <p:cNvPr id="102" name="Google Shape;102;p13"/>
          <p:cNvCxnSpPr>
            <a:stCxn id="94" idx="2"/>
            <a:endCxn id="99" idx="0"/>
          </p:cNvCxnSpPr>
          <p:nvPr/>
        </p:nvCxnSpPr>
        <p:spPr>
          <a:xfrm flipH="1">
            <a:off x="23396522" y="24686000"/>
            <a:ext cx="450600" cy="1058400"/>
          </a:xfrm>
          <a:prstGeom prst="straightConnector1">
            <a:avLst/>
          </a:prstGeom>
          <a:noFill/>
          <a:ln cap="flat" cmpd="sng" w="9525">
            <a:solidFill>
              <a:srgbClr val="595959"/>
            </a:solidFill>
            <a:prstDash val="solid"/>
            <a:round/>
            <a:headEnd len="med" w="med" type="none"/>
            <a:tailEnd len="med" w="med" type="none"/>
          </a:ln>
        </p:spPr>
      </p:cxnSp>
      <p:cxnSp>
        <p:nvCxnSpPr>
          <p:cNvPr id="103" name="Google Shape;103;p13"/>
          <p:cNvCxnSpPr>
            <a:stCxn id="98" idx="6"/>
            <a:endCxn id="97" idx="2"/>
          </p:cNvCxnSpPr>
          <p:nvPr/>
        </p:nvCxnSpPr>
        <p:spPr>
          <a:xfrm>
            <a:off x="24748022" y="27623342"/>
            <a:ext cx="776100" cy="0"/>
          </a:xfrm>
          <a:prstGeom prst="straightConnector1">
            <a:avLst/>
          </a:prstGeom>
          <a:noFill/>
          <a:ln cap="flat" cmpd="sng" w="9525">
            <a:solidFill>
              <a:srgbClr val="595959"/>
            </a:solidFill>
            <a:prstDash val="solid"/>
            <a:round/>
            <a:headEnd len="med" w="med" type="none"/>
            <a:tailEnd len="med" w="med" type="none"/>
          </a:ln>
        </p:spPr>
      </p:cxnSp>
      <p:cxnSp>
        <p:nvCxnSpPr>
          <p:cNvPr id="104" name="Google Shape;104;p13"/>
          <p:cNvCxnSpPr>
            <a:stCxn id="97" idx="6"/>
            <a:endCxn id="96" idx="4"/>
          </p:cNvCxnSpPr>
          <p:nvPr/>
        </p:nvCxnSpPr>
        <p:spPr>
          <a:xfrm flipH="1" rot="10800000">
            <a:off x="26424918" y="26564942"/>
            <a:ext cx="450600" cy="1058400"/>
          </a:xfrm>
          <a:prstGeom prst="straightConnector1">
            <a:avLst/>
          </a:prstGeom>
          <a:noFill/>
          <a:ln cap="flat" cmpd="sng" w="9525">
            <a:solidFill>
              <a:srgbClr val="595959"/>
            </a:solidFill>
            <a:prstDash val="solid"/>
            <a:round/>
            <a:headEnd len="med" w="med" type="none"/>
            <a:tailEnd len="med" w="med" type="none"/>
          </a:ln>
        </p:spPr>
      </p:cxnSp>
      <p:cxnSp>
        <p:nvCxnSpPr>
          <p:cNvPr id="105" name="Google Shape;105;p13"/>
          <p:cNvCxnSpPr>
            <a:stCxn id="96" idx="0"/>
            <a:endCxn id="95" idx="6"/>
          </p:cNvCxnSpPr>
          <p:nvPr/>
        </p:nvCxnSpPr>
        <p:spPr>
          <a:xfrm rot="10800000">
            <a:off x="26424815" y="24686015"/>
            <a:ext cx="450600" cy="1058400"/>
          </a:xfrm>
          <a:prstGeom prst="straightConnector1">
            <a:avLst/>
          </a:prstGeom>
          <a:noFill/>
          <a:ln cap="flat" cmpd="sng" w="9525">
            <a:solidFill>
              <a:srgbClr val="595959"/>
            </a:solidFill>
            <a:prstDash val="solid"/>
            <a:round/>
            <a:headEnd len="med" w="med" type="none"/>
            <a:tailEnd len="med" w="med" type="none"/>
          </a:ln>
        </p:spPr>
      </p:cxnSp>
      <p:cxnSp>
        <p:nvCxnSpPr>
          <p:cNvPr id="106" name="Google Shape;106;p13"/>
          <p:cNvCxnSpPr>
            <a:stCxn id="95" idx="4"/>
            <a:endCxn id="98" idx="0"/>
          </p:cNvCxnSpPr>
          <p:nvPr/>
        </p:nvCxnSpPr>
        <p:spPr>
          <a:xfrm flipH="1">
            <a:off x="24297468" y="25096250"/>
            <a:ext cx="1677000" cy="2116800"/>
          </a:xfrm>
          <a:prstGeom prst="straightConnector1">
            <a:avLst/>
          </a:prstGeom>
          <a:noFill/>
          <a:ln cap="flat" cmpd="sng" w="9525">
            <a:solidFill>
              <a:srgbClr val="595959"/>
            </a:solidFill>
            <a:prstDash val="solid"/>
            <a:round/>
            <a:headEnd len="med" w="med" type="none"/>
            <a:tailEnd len="med" w="med" type="none"/>
          </a:ln>
        </p:spPr>
      </p:cxnSp>
      <p:cxnSp>
        <p:nvCxnSpPr>
          <p:cNvPr id="107" name="Google Shape;107;p13"/>
          <p:cNvCxnSpPr>
            <a:stCxn id="94" idx="4"/>
            <a:endCxn id="97" idx="0"/>
          </p:cNvCxnSpPr>
          <p:nvPr/>
        </p:nvCxnSpPr>
        <p:spPr>
          <a:xfrm>
            <a:off x="24297572" y="25096250"/>
            <a:ext cx="1677000" cy="2116800"/>
          </a:xfrm>
          <a:prstGeom prst="straightConnector1">
            <a:avLst/>
          </a:prstGeom>
          <a:noFill/>
          <a:ln cap="flat" cmpd="sng" w="9525">
            <a:solidFill>
              <a:srgbClr val="595959"/>
            </a:solidFill>
            <a:prstDash val="solid"/>
            <a:round/>
            <a:headEnd len="med" w="med" type="none"/>
            <a:tailEnd len="med" w="med" type="none"/>
          </a:ln>
        </p:spPr>
      </p:cxnSp>
      <p:cxnSp>
        <p:nvCxnSpPr>
          <p:cNvPr id="108" name="Google Shape;108;p13"/>
          <p:cNvCxnSpPr>
            <a:stCxn id="94" idx="3"/>
            <a:endCxn id="98" idx="1"/>
          </p:cNvCxnSpPr>
          <p:nvPr/>
        </p:nvCxnSpPr>
        <p:spPr>
          <a:xfrm>
            <a:off x="23979056" y="24976091"/>
            <a:ext cx="0" cy="2357100"/>
          </a:xfrm>
          <a:prstGeom prst="straightConnector1">
            <a:avLst/>
          </a:prstGeom>
          <a:noFill/>
          <a:ln cap="flat" cmpd="sng" w="9525">
            <a:solidFill>
              <a:srgbClr val="595959"/>
            </a:solidFill>
            <a:prstDash val="solid"/>
            <a:round/>
            <a:headEnd len="med" w="med" type="none"/>
            <a:tailEnd len="med" w="med" type="none"/>
          </a:ln>
        </p:spPr>
      </p:cxnSp>
      <p:cxnSp>
        <p:nvCxnSpPr>
          <p:cNvPr id="109" name="Google Shape;109;p13"/>
          <p:cNvCxnSpPr>
            <a:stCxn id="95" idx="5"/>
            <a:endCxn id="97" idx="7"/>
          </p:cNvCxnSpPr>
          <p:nvPr/>
        </p:nvCxnSpPr>
        <p:spPr>
          <a:xfrm>
            <a:off x="26292984" y="24976091"/>
            <a:ext cx="0" cy="2357100"/>
          </a:xfrm>
          <a:prstGeom prst="straightConnector1">
            <a:avLst/>
          </a:prstGeom>
          <a:noFill/>
          <a:ln cap="flat" cmpd="sng" w="9525">
            <a:solidFill>
              <a:srgbClr val="595959"/>
            </a:solidFill>
            <a:prstDash val="solid"/>
            <a:round/>
            <a:headEnd len="med" w="med" type="none"/>
            <a:tailEnd len="med" w="med" type="none"/>
          </a:ln>
        </p:spPr>
      </p:cxnSp>
      <p:cxnSp>
        <p:nvCxnSpPr>
          <p:cNvPr id="110" name="Google Shape;110;p13"/>
          <p:cNvCxnSpPr>
            <a:stCxn id="99" idx="6"/>
            <a:endCxn id="96" idx="2"/>
          </p:cNvCxnSpPr>
          <p:nvPr/>
        </p:nvCxnSpPr>
        <p:spPr>
          <a:xfrm>
            <a:off x="23847075" y="26154659"/>
            <a:ext cx="2577900" cy="0"/>
          </a:xfrm>
          <a:prstGeom prst="straightConnector1">
            <a:avLst/>
          </a:prstGeom>
          <a:noFill/>
          <a:ln cap="flat" cmpd="sng" w="9525">
            <a:solidFill>
              <a:srgbClr val="595959"/>
            </a:solidFill>
            <a:prstDash val="solid"/>
            <a:round/>
            <a:headEnd len="med" w="med" type="none"/>
            <a:tailEnd len="med" w="med" type="none"/>
          </a:ln>
        </p:spPr>
      </p:cxnSp>
      <p:cxnSp>
        <p:nvCxnSpPr>
          <p:cNvPr id="111" name="Google Shape;111;p13"/>
          <p:cNvCxnSpPr>
            <a:stCxn id="95" idx="3"/>
            <a:endCxn id="99" idx="7"/>
          </p:cNvCxnSpPr>
          <p:nvPr/>
        </p:nvCxnSpPr>
        <p:spPr>
          <a:xfrm flipH="1">
            <a:off x="23715252" y="24976091"/>
            <a:ext cx="1940700" cy="888600"/>
          </a:xfrm>
          <a:prstGeom prst="straightConnector1">
            <a:avLst/>
          </a:prstGeom>
          <a:noFill/>
          <a:ln cap="flat" cmpd="sng" w="9525">
            <a:solidFill>
              <a:srgbClr val="595959"/>
            </a:solidFill>
            <a:prstDash val="solid"/>
            <a:round/>
            <a:headEnd len="med" w="med" type="none"/>
            <a:tailEnd len="med" w="med" type="none"/>
          </a:ln>
        </p:spPr>
      </p:cxnSp>
      <p:cxnSp>
        <p:nvCxnSpPr>
          <p:cNvPr id="112" name="Google Shape;112;p13"/>
          <p:cNvCxnSpPr>
            <a:stCxn id="99" idx="5"/>
            <a:endCxn id="97" idx="1"/>
          </p:cNvCxnSpPr>
          <p:nvPr/>
        </p:nvCxnSpPr>
        <p:spPr>
          <a:xfrm>
            <a:off x="23715141" y="26444749"/>
            <a:ext cx="1940700" cy="888600"/>
          </a:xfrm>
          <a:prstGeom prst="straightConnector1">
            <a:avLst/>
          </a:prstGeom>
          <a:noFill/>
          <a:ln cap="flat" cmpd="sng" w="9525">
            <a:solidFill>
              <a:srgbClr val="595959"/>
            </a:solidFill>
            <a:prstDash val="solid"/>
            <a:round/>
            <a:headEnd len="med" w="med" type="none"/>
            <a:tailEnd len="med" w="med" type="none"/>
          </a:ln>
        </p:spPr>
      </p:cxnSp>
      <p:cxnSp>
        <p:nvCxnSpPr>
          <p:cNvPr id="113" name="Google Shape;113;p13"/>
          <p:cNvCxnSpPr>
            <a:stCxn id="96" idx="1"/>
            <a:endCxn id="94" idx="5"/>
          </p:cNvCxnSpPr>
          <p:nvPr/>
        </p:nvCxnSpPr>
        <p:spPr>
          <a:xfrm rot="10800000">
            <a:off x="24616199" y="24975974"/>
            <a:ext cx="1940700" cy="888600"/>
          </a:xfrm>
          <a:prstGeom prst="straightConnector1">
            <a:avLst/>
          </a:prstGeom>
          <a:noFill/>
          <a:ln cap="flat" cmpd="sng" w="9525">
            <a:solidFill>
              <a:srgbClr val="595959"/>
            </a:solidFill>
            <a:prstDash val="solid"/>
            <a:round/>
            <a:headEnd len="med" w="med" type="none"/>
            <a:tailEnd len="med" w="med" type="none"/>
          </a:ln>
        </p:spPr>
      </p:cxnSp>
      <p:cxnSp>
        <p:nvCxnSpPr>
          <p:cNvPr id="114" name="Google Shape;114;p13"/>
          <p:cNvCxnSpPr>
            <a:stCxn id="96" idx="3"/>
            <a:endCxn id="98" idx="7"/>
          </p:cNvCxnSpPr>
          <p:nvPr/>
        </p:nvCxnSpPr>
        <p:spPr>
          <a:xfrm flipH="1">
            <a:off x="24616199" y="26444755"/>
            <a:ext cx="1940700" cy="888600"/>
          </a:xfrm>
          <a:prstGeom prst="straightConnector1">
            <a:avLst/>
          </a:prstGeom>
          <a:noFill/>
          <a:ln cap="flat" cmpd="sng" w="9525">
            <a:solidFill>
              <a:srgbClr val="595959"/>
            </a:solidFill>
            <a:prstDash val="solid"/>
            <a:round/>
            <a:headEnd len="med" w="med" type="none"/>
            <a:tailEnd len="med" w="med" type="none"/>
          </a:ln>
        </p:spPr>
      </p:cxnSp>
      <p:pic>
        <p:nvPicPr>
          <p:cNvPr id="115" name="Google Shape;115;p13"/>
          <p:cNvPicPr preferRelativeResize="0"/>
          <p:nvPr/>
        </p:nvPicPr>
        <p:blipFill rotWithShape="1">
          <a:blip r:embed="rId20">
            <a:alphaModFix/>
          </a:blip>
          <a:srcRect b="0" l="0" r="0" t="0"/>
          <a:stretch/>
        </p:blipFill>
        <p:spPr>
          <a:xfrm>
            <a:off x="23189751" y="28974752"/>
            <a:ext cx="4088950" cy="263122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