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5"/>
  </p:notesMasterIdLst>
  <p:handoutMasterIdLst>
    <p:handoutMasterId r:id="rId6"/>
  </p:handoutMasterIdLst>
  <p:sldIdLst>
    <p:sldId id="256" r:id="rId3"/>
    <p:sldId id="257" r:id="rId4"/>
  </p:sldIdLst>
  <p:sldSz cx="43891200" cy="32918400"/>
  <p:notesSz cx="6858000" cy="9144000"/>
  <p:defaultTextStyle>
    <a:defPPr>
      <a:defRPr lang="en-US"/>
    </a:defPPr>
    <a:lvl1pPr marL="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73388E-369A-478F-950F-372A1F3EF3EE}" v="19" dt="2020-04-01T17:53:56.613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587" autoAdjust="0"/>
    <p:restoredTop sz="86432" autoAdjust="0"/>
  </p:normalViewPr>
  <p:slideViewPr>
    <p:cSldViewPr snapToGrid="0">
      <p:cViewPr varScale="1">
        <p:scale>
          <a:sx n="20" d="100"/>
          <a:sy n="20" d="100"/>
        </p:scale>
        <p:origin x="2408" y="280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handoutMaster" Target="handoutMasters/handoutMaster1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0B079-A316-4C9B-B165-DF9EA8325D2C}" type="datetimeFigureOut">
              <a:rPr lang="en-US" smtClean="0"/>
              <a:t>4/24/20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0EAE6-B4B6-49B7-9049-B371250BE0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466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28AB8-57D1-494F-9851-055AD867E790}" type="datetimeFigureOut">
              <a:rPr lang="en-US" smtClean="0"/>
              <a:t>4/24/20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7F044-5458-4B2E-BFA0-52AAA1C529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80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7F044-5458-4B2E-BFA0-52AAA1C529D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6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990600"/>
            <a:ext cx="31089600" cy="2514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6"/>
          </p:nvPr>
        </p:nvSpPr>
        <p:spPr bwMode="auto">
          <a:xfrm>
            <a:off x="6400800" y="3588603"/>
            <a:ext cx="31089600" cy="830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A57DF-1C19-4726-AB84-014692BAD8F5}" type="datetimeFigureOut">
              <a:rPr lang="en-US" smtClean="0"/>
              <a:t>4/24/20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C631-C489-4C11-812F-2172FBEAE82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143000" y="5852160"/>
            <a:ext cx="12801600" cy="1219200"/>
          </a:xfrm>
          <a:prstGeom prst="round1Rect">
            <a:avLst/>
          </a:prstGeom>
          <a:solidFill>
            <a:schemeClr val="accent2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9" name="Content Placeholder 17"/>
          <p:cNvSpPr>
            <a:spLocks noGrp="1"/>
          </p:cNvSpPr>
          <p:nvPr>
            <p:ph sz="quarter" idx="24" hasCustomPrompt="1"/>
          </p:nvPr>
        </p:nvSpPr>
        <p:spPr>
          <a:xfrm>
            <a:off x="1143000" y="7071360"/>
            <a:ext cx="12801600" cy="6858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1143000" y="15032736"/>
            <a:ext cx="12801600" cy="1219200"/>
          </a:xfrm>
          <a:prstGeom prst="round1Rect">
            <a:avLst/>
          </a:prstGeom>
          <a:solidFill>
            <a:schemeClr val="accent3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0" name="Content Placeholder 17"/>
          <p:cNvSpPr>
            <a:spLocks noGrp="1"/>
          </p:cNvSpPr>
          <p:nvPr>
            <p:ph sz="quarter" idx="25" hasCustomPrompt="1"/>
          </p:nvPr>
        </p:nvSpPr>
        <p:spPr>
          <a:xfrm>
            <a:off x="1143000" y="16251936"/>
            <a:ext cx="12801600" cy="9088165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25831800"/>
            <a:ext cx="12801600" cy="1219200"/>
          </a:xfrm>
          <a:prstGeom prst="round1Rect">
            <a:avLst/>
          </a:prstGeom>
          <a:solidFill>
            <a:schemeClr val="accent4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1" name="Content Placeholder 17"/>
          <p:cNvSpPr>
            <a:spLocks noGrp="1"/>
          </p:cNvSpPr>
          <p:nvPr>
            <p:ph sz="quarter" idx="26" hasCustomPrompt="1"/>
          </p:nvPr>
        </p:nvSpPr>
        <p:spPr>
          <a:xfrm>
            <a:off x="1143000" y="27057096"/>
            <a:ext cx="12801600" cy="4572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15544800" y="5852160"/>
            <a:ext cx="12801600" cy="1219200"/>
          </a:xfrm>
          <a:prstGeom prst="round1Rect">
            <a:avLst/>
          </a:prstGeom>
          <a:solidFill>
            <a:schemeClr val="accent5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2" name="Content Placeholder 17"/>
          <p:cNvSpPr>
            <a:spLocks noGrp="1"/>
          </p:cNvSpPr>
          <p:nvPr>
            <p:ph sz="quarter" idx="27" hasCustomPrompt="1"/>
          </p:nvPr>
        </p:nvSpPr>
        <p:spPr>
          <a:xfrm>
            <a:off x="15544800" y="7071360"/>
            <a:ext cx="12801600" cy="4572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23" hasCustomPrompt="1"/>
          </p:nvPr>
        </p:nvSpPr>
        <p:spPr>
          <a:xfrm>
            <a:off x="15544800" y="11948160"/>
            <a:ext cx="12801600" cy="61722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3" name="Content Placeholder 17"/>
          <p:cNvSpPr>
            <a:spLocks noGrp="1"/>
          </p:cNvSpPr>
          <p:nvPr>
            <p:ph sz="quarter" idx="28" hasCustomPrompt="1"/>
          </p:nvPr>
        </p:nvSpPr>
        <p:spPr>
          <a:xfrm>
            <a:off x="15544800" y="23469600"/>
            <a:ext cx="12801600" cy="1752600"/>
          </a:xfrm>
        </p:spPr>
        <p:txBody>
          <a:bodyPr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9" hasCustomPrompt="1"/>
          </p:nvPr>
        </p:nvSpPr>
        <p:spPr>
          <a:xfrm>
            <a:off x="15544800" y="25831800"/>
            <a:ext cx="12801600" cy="1219200"/>
          </a:xfrm>
          <a:prstGeom prst="round1Rect">
            <a:avLst/>
          </a:prstGeom>
          <a:solidFill>
            <a:schemeClr val="accent6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5" name="Content Placeholder 17"/>
          <p:cNvSpPr>
            <a:spLocks noGrp="1"/>
          </p:cNvSpPr>
          <p:nvPr>
            <p:ph sz="quarter" idx="30" hasCustomPrompt="1"/>
          </p:nvPr>
        </p:nvSpPr>
        <p:spPr>
          <a:xfrm>
            <a:off x="15544800" y="27057096"/>
            <a:ext cx="12801600" cy="4572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9900880" y="5852160"/>
            <a:ext cx="12801600" cy="1219200"/>
          </a:xfrm>
          <a:prstGeom prst="round1Rect">
            <a:avLst/>
          </a:prstGeom>
          <a:solidFill>
            <a:schemeClr val="accent6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27" name="Content Placeholder 17"/>
          <p:cNvSpPr>
            <a:spLocks noGrp="1"/>
          </p:cNvSpPr>
          <p:nvPr>
            <p:ph sz="quarter" idx="32" hasCustomPrompt="1"/>
          </p:nvPr>
        </p:nvSpPr>
        <p:spPr>
          <a:xfrm>
            <a:off x="29900880" y="7071360"/>
            <a:ext cx="12801600" cy="73152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8" name="Content Placeholder 17"/>
          <p:cNvSpPr>
            <a:spLocks noGrp="1"/>
          </p:cNvSpPr>
          <p:nvPr>
            <p:ph sz="quarter" idx="33" hasCustomPrompt="1"/>
          </p:nvPr>
        </p:nvSpPr>
        <p:spPr>
          <a:xfrm>
            <a:off x="29900880" y="15837408"/>
            <a:ext cx="12801600" cy="73152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29900880" y="25831800"/>
            <a:ext cx="12801600" cy="1219200"/>
          </a:xfrm>
          <a:prstGeom prst="round1Rect">
            <a:avLst/>
          </a:prstGeom>
          <a:solidFill>
            <a:schemeClr val="accent1"/>
          </a:solidFill>
        </p:spPr>
        <p:txBody>
          <a:bodyPr lIns="365760" anchor="ctr">
            <a:noAutofit/>
          </a:bodyPr>
          <a:lstStyle>
            <a:lvl1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5pPr>
            <a:lvl6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6pPr>
            <a:lvl7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7pPr>
            <a:lvl8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8pPr>
            <a:lvl9pPr marL="0" indent="0">
              <a:spcBef>
                <a:spcPts val="0"/>
              </a:spcBef>
              <a:buNone/>
              <a:defRPr sz="6000" cap="all" baseline="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0" name="Content Placeholder 17"/>
          <p:cNvSpPr>
            <a:spLocks noGrp="1"/>
          </p:cNvSpPr>
          <p:nvPr>
            <p:ph sz="quarter" idx="35" hasCustomPrompt="1"/>
          </p:nvPr>
        </p:nvSpPr>
        <p:spPr>
          <a:xfrm>
            <a:off x="29900880" y="27057096"/>
            <a:ext cx="12801600" cy="4572000"/>
          </a:xfrm>
        </p:spPr>
        <p:txBody>
          <a:bodyPr lIns="365760" tIns="182880"/>
          <a:lstStyle>
            <a:lvl1pPr>
              <a:defRPr baseline="0"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Use this placeholder to add text or other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</p:spTree>
    <p:extLst>
      <p:ext uri="{BB962C8B-B14F-4D97-AF65-F5344CB8AC3E}">
        <p14:creationId xmlns:p14="http://schemas.microsoft.com/office/powerpoint/2010/main" val="145907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9168" userDrawn="1">
          <p15:clr>
            <a:srgbClr val="A4A3A4"/>
          </p15:clr>
        </p15:guide>
        <p15:guide id="2" pos="18480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invGray">
          <a:xfrm>
            <a:off x="0" y="0"/>
            <a:ext cx="43891200" cy="502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400800" y="990600"/>
            <a:ext cx="31089600" cy="2514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6019800"/>
            <a:ext cx="31089600" cy="23629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3000" y="32114698"/>
            <a:ext cx="987552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A57DF-1C19-4726-AB84-014692BAD8F5}" type="datetimeFigureOut">
              <a:rPr lang="en-US" smtClean="0"/>
              <a:pPr/>
              <a:t>4/24/20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18520" y="32114698"/>
            <a:ext cx="2185416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872680" y="32114698"/>
            <a:ext cx="987552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4C631-C489-4C11-812F-2172FBEAE8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" indent="-457200" algn="l" defTabSz="4389120" rtl="0" eaLnBrk="1" latinLnBrk="0" hangingPunct="1">
        <a:lnSpc>
          <a:spcPct val="10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720" userDrawn="1">
          <p15:clr>
            <a:srgbClr val="A4A3A4"/>
          </p15:clr>
        </p15:guide>
        <p15:guide id="3" pos="26928" userDrawn="1">
          <p15:clr>
            <a:srgbClr val="A4A3A4"/>
          </p15:clr>
        </p15:guide>
        <p15:guide id="4" pos="1382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osters.unh.ed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goo.gl/1E7TJ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87CDFC5-214A-4023-96DD-96B95B869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404"/>
          <a:stretch/>
        </p:blipFill>
        <p:spPr>
          <a:xfrm>
            <a:off x="1111240" y="7582601"/>
            <a:ext cx="12910237" cy="85464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6557" y="-245130"/>
            <a:ext cx="31089600" cy="2514540"/>
          </a:xfrm>
        </p:spPr>
        <p:txBody>
          <a:bodyPr>
            <a:normAutofit/>
          </a:bodyPr>
          <a:lstStyle/>
          <a:p>
            <a:pPr algn="ctr"/>
            <a:r>
              <a:rPr lang="en-US" sz="9600" dirty="0" err="1"/>
              <a:t>Bodwell</a:t>
            </a:r>
            <a:r>
              <a:rPr lang="en-US" sz="9600" dirty="0"/>
              <a:t> Road Bank Rehabilitation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188720" y="5852160"/>
            <a:ext cx="12801600" cy="1219200"/>
          </a:xfrm>
        </p:spPr>
        <p:txBody>
          <a:bodyPr/>
          <a:lstStyle/>
          <a:p>
            <a:r>
              <a:rPr lang="en-US" dirty="0"/>
              <a:t>EXISTING CONDITIONS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29900880" y="24431163"/>
            <a:ext cx="12801600" cy="1219200"/>
          </a:xfrm>
        </p:spPr>
        <p:txBody>
          <a:bodyPr/>
          <a:lstStyle/>
          <a:p>
            <a:r>
              <a:rPr lang="en-US"/>
              <a:t>COST COMPARISON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15739240" y="5852160"/>
            <a:ext cx="8357775" cy="1219200"/>
          </a:xfrm>
        </p:spPr>
        <p:txBody>
          <a:bodyPr/>
          <a:lstStyle/>
          <a:p>
            <a:r>
              <a:rPr lang="en-US" dirty="0"/>
              <a:t>ALTERNATIVES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Riprap design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4"/>
          </p:nvPr>
        </p:nvSpPr>
        <p:spPr>
          <a:xfrm>
            <a:off x="1062072" y="27509714"/>
            <a:ext cx="12801600" cy="1219200"/>
          </a:xfrm>
        </p:spPr>
        <p:txBody>
          <a:bodyPr/>
          <a:lstStyle/>
          <a:p>
            <a:r>
              <a:rPr lang="en-US" dirty="0"/>
              <a:t>additions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35"/>
          </p:nvPr>
        </p:nvSpPr>
        <p:spPr>
          <a:xfrm>
            <a:off x="1386451" y="28728914"/>
            <a:ext cx="18676023" cy="6494825"/>
          </a:xfrm>
        </p:spPr>
        <p:txBody>
          <a:bodyPr>
            <a:normAutofit/>
          </a:bodyPr>
          <a:lstStyle/>
          <a:p>
            <a:r>
              <a:rPr lang="en-US" sz="4800" dirty="0"/>
              <a:t>Steel Guardrail replacement</a:t>
            </a:r>
          </a:p>
          <a:p>
            <a:r>
              <a:rPr lang="en-US" sz="4800" dirty="0"/>
              <a:t>MASH approved EAGRT Guardrail ends</a:t>
            </a:r>
          </a:p>
          <a:p>
            <a:r>
              <a:rPr lang="en-US" sz="4800" dirty="0"/>
              <a:t>Bituminous curbing to direct water</a:t>
            </a:r>
          </a:p>
          <a:p>
            <a:r>
              <a:rPr lang="en-US" sz="4800" dirty="0"/>
              <a:t>Stream Barbs for deflecting channel flows away from the brook bank</a:t>
            </a:r>
          </a:p>
          <a:p>
            <a:endParaRPr lang="en-US" sz="4800" dirty="0"/>
          </a:p>
        </p:txBody>
      </p:sp>
      <p:sp>
        <p:nvSpPr>
          <p:cNvPr id="30" name="Text Placeholder 1"/>
          <p:cNvSpPr>
            <a:spLocks noGrp="1"/>
          </p:cNvSpPr>
          <p:nvPr>
            <p:ph sz="quarter" idx="25"/>
          </p:nvPr>
        </p:nvSpPr>
        <p:spPr>
          <a:xfrm>
            <a:off x="321733" y="6581714"/>
            <a:ext cx="14393727" cy="129525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4800" dirty="0" err="1"/>
              <a:t>Bodwell</a:t>
            </a:r>
            <a:r>
              <a:rPr lang="en-US" sz="4800" dirty="0"/>
              <a:t> Rd is a two way roadway in Manchester NH</a:t>
            </a:r>
          </a:p>
          <a:p>
            <a:r>
              <a:rPr lang="en-US" sz="4800" dirty="0"/>
              <a:t>Impacted by </a:t>
            </a:r>
            <a:r>
              <a:rPr lang="en-US" sz="4800" dirty="0" err="1"/>
              <a:t>Cohas</a:t>
            </a:r>
            <a:r>
              <a:rPr lang="en-US" sz="4800" dirty="0"/>
              <a:t> Brook</a:t>
            </a:r>
          </a:p>
          <a:p>
            <a:r>
              <a:rPr lang="en-US" sz="4800" dirty="0"/>
              <a:t>Failing bank, failing guardrail</a:t>
            </a:r>
          </a:p>
          <a:p>
            <a:endParaRPr lang="en-US" sz="480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9"/>
          </p:nvPr>
        </p:nvSpPr>
        <p:spPr>
          <a:xfrm>
            <a:off x="29900880" y="15258020"/>
            <a:ext cx="12801600" cy="1219200"/>
          </a:xfrm>
        </p:spPr>
        <p:txBody>
          <a:bodyPr/>
          <a:lstStyle/>
          <a:p>
            <a:r>
              <a:rPr lang="en-US" dirty="0"/>
              <a:t>Fes design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492231" y="11855847"/>
            <a:ext cx="5383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/>
          </a:p>
          <a:p>
            <a:r>
              <a:rPr lang="en-US" sz="4800" dirty="0" err="1"/>
              <a:t>RipRap</a:t>
            </a:r>
            <a:r>
              <a:rPr lang="en-US" sz="4800" dirty="0"/>
              <a:t> Stabilization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16379" y="2207941"/>
            <a:ext cx="3108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Students: Nick </a:t>
            </a:r>
            <a:r>
              <a:rPr lang="en-US" sz="6000" dirty="0" err="1">
                <a:solidFill>
                  <a:schemeClr val="bg1"/>
                </a:solidFill>
              </a:rPr>
              <a:t>Buonanno</a:t>
            </a:r>
            <a:r>
              <a:rPr lang="en-US" sz="6000" dirty="0">
                <a:solidFill>
                  <a:schemeClr val="bg1"/>
                </a:solidFill>
              </a:rPr>
              <a:t>, Kyle Hamel, Ben Higgins, Connor Littlefield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Faculty Advisors: </a:t>
            </a:r>
            <a:r>
              <a:rPr lang="en-US" sz="6000" dirty="0" err="1">
                <a:solidFill>
                  <a:schemeClr val="bg1"/>
                </a:solidFill>
              </a:rPr>
              <a:t>Eshan</a:t>
            </a:r>
            <a:r>
              <a:rPr lang="en-US" sz="6000" dirty="0">
                <a:solidFill>
                  <a:schemeClr val="bg1"/>
                </a:solidFill>
              </a:rPr>
              <a:t> Dave, Majid </a:t>
            </a:r>
            <a:r>
              <a:rPr lang="en-US" sz="6000" dirty="0" err="1">
                <a:solidFill>
                  <a:schemeClr val="bg1"/>
                </a:solidFill>
              </a:rPr>
              <a:t>Ghayoomi</a:t>
            </a:r>
            <a:r>
              <a:rPr lang="en-US" sz="6000" dirty="0">
                <a:solidFill>
                  <a:schemeClr val="bg1"/>
                </a:solidFill>
              </a:rPr>
              <a:t>, Anthony </a:t>
            </a:r>
            <a:r>
              <a:rPr lang="en-US" sz="6000" dirty="0" err="1">
                <a:solidFill>
                  <a:schemeClr val="bg1"/>
                </a:solidFill>
              </a:rPr>
              <a:t>Puntin</a:t>
            </a:r>
            <a:endParaRPr lang="en-US" sz="6000" dirty="0">
              <a:solidFill>
                <a:schemeClr val="bg1"/>
              </a:solidFill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Professional Partners: Todd Connors, Owen Friend-Gray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397" y="1144645"/>
            <a:ext cx="2478029" cy="29839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451" y="976069"/>
            <a:ext cx="2478029" cy="2983998"/>
          </a:xfrm>
          <a:prstGeom prst="rect">
            <a:avLst/>
          </a:prstGeom>
        </p:spPr>
      </p:pic>
      <p:pic>
        <p:nvPicPr>
          <p:cNvPr id="1026" name="Picture 2" descr="Image result for city of manchester seal">
            <a:extLst>
              <a:ext uri="{FF2B5EF4-FFF2-40B4-BE49-F238E27FC236}">
                <a16:creationId xmlns:a16="http://schemas.microsoft.com/office/drawing/2014/main" id="{D350EFFF-D8D9-4E9D-AA00-3BDE11ABB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280" y="1124562"/>
            <a:ext cx="2981325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EDAB370E-6026-4EBA-9173-C8E6690F623E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 rotWithShape="1">
          <a:blip r:embed="rId6"/>
          <a:srcRect b="23291"/>
          <a:stretch/>
        </p:blipFill>
        <p:spPr>
          <a:xfrm>
            <a:off x="1134401" y="19431101"/>
            <a:ext cx="12910237" cy="740305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E295B1E-3137-426F-AD3E-3A0D1D5C9629}"/>
              </a:ext>
            </a:extLst>
          </p:cNvPr>
          <p:cNvSpPr/>
          <p:nvPr/>
        </p:nvSpPr>
        <p:spPr>
          <a:xfrm>
            <a:off x="7293739" y="12207769"/>
            <a:ext cx="2371060" cy="2222204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 err="1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CC1A1F9-891A-4D06-B8AE-F365C1DCC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91304" y="8907556"/>
            <a:ext cx="344736" cy="3654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3E2C8E-F33F-4690-B52F-0B9F1BEEF7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02998">
            <a:off x="1400123" y="11115675"/>
            <a:ext cx="454693" cy="3306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83A8AE-AD08-4A96-AC5A-1CB9362D8B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43533" y="7755156"/>
            <a:ext cx="8357775" cy="48084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A11438-13E3-4DD7-8D36-A3E81AE8871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627" t="30998"/>
          <a:stretch/>
        </p:blipFill>
        <p:spPr>
          <a:xfrm>
            <a:off x="15739240" y="13777913"/>
            <a:ext cx="7926909" cy="6088905"/>
          </a:xfrm>
          <a:prstGeom prst="rect">
            <a:avLst/>
          </a:prstGeom>
        </p:spPr>
      </p:pic>
      <p:pic>
        <p:nvPicPr>
          <p:cNvPr id="38" name="Picture 37" descr="A picture containing food, salad&#10;&#10;Description automatically generated">
            <a:extLst>
              <a:ext uri="{FF2B5EF4-FFF2-40B4-BE49-F238E27FC236}">
                <a16:creationId xmlns:a16="http://schemas.microsoft.com/office/drawing/2014/main" id="{54BB774A-F5F2-46FE-B1B2-BB03DB1CB58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2" r="25519"/>
          <a:stretch/>
        </p:blipFill>
        <p:spPr>
          <a:xfrm>
            <a:off x="15739240" y="20820875"/>
            <a:ext cx="7926909" cy="559154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E7937F5-C239-4440-A9DB-13EEA55FCB5F}"/>
              </a:ext>
            </a:extLst>
          </p:cNvPr>
          <p:cNvSpPr txBox="1"/>
          <p:nvPr/>
        </p:nvSpPr>
        <p:spPr>
          <a:xfrm>
            <a:off x="17031212" y="19162540"/>
            <a:ext cx="6305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/>
          </a:p>
          <a:p>
            <a:r>
              <a:rPr lang="en-US" sz="4800" dirty="0"/>
              <a:t>Fabric Encapsulated Soil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5435C7-AF2B-4EE2-936E-BDE24017C6B8}"/>
              </a:ext>
            </a:extLst>
          </p:cNvPr>
          <p:cNvSpPr txBox="1"/>
          <p:nvPr/>
        </p:nvSpPr>
        <p:spPr>
          <a:xfrm>
            <a:off x="17492233" y="25983773"/>
            <a:ext cx="5383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/>
          </a:p>
          <a:p>
            <a:r>
              <a:rPr lang="en-US" sz="4800" dirty="0"/>
              <a:t>Stream Relocation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49D12F-2FAC-46FD-9572-95705904668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4578"/>
          <a:stretch/>
        </p:blipFill>
        <p:spPr>
          <a:xfrm>
            <a:off x="26323058" y="7877637"/>
            <a:ext cx="16659225" cy="6293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F17D21-43AB-45B5-B106-4F0C6856D5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23058" y="17282824"/>
            <a:ext cx="16659226" cy="60220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47953C4-3BE5-4EF3-BA7E-DC5BEB23FC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101308" y="26575870"/>
            <a:ext cx="9553324" cy="5807748"/>
          </a:xfrm>
          <a:prstGeom prst="rect">
            <a:avLst/>
          </a:prstGeom>
        </p:spPr>
      </p:pic>
      <p:pic>
        <p:nvPicPr>
          <p:cNvPr id="29" name="Content Placeholder 9">
            <a:extLst>
              <a:ext uri="{FF2B5EF4-FFF2-40B4-BE49-F238E27FC236}">
                <a16:creationId xmlns:a16="http://schemas.microsoft.com/office/drawing/2014/main" id="{6684EB8E-303C-4AFA-B7D4-29C9B3AF89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450028" y="26586392"/>
            <a:ext cx="9757928" cy="57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98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-14288"/>
            <a:ext cx="43891200" cy="329326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674" tIns="53337" rIns="106674" bIns="53337"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103406" y="2350455"/>
            <a:ext cx="33951842" cy="12187946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pPr algn="ctr"/>
            <a:r>
              <a:rPr lang="en-US" sz="14000" b="1" dirty="0">
                <a:solidFill>
                  <a:srgbClr val="002060"/>
                </a:solidFill>
              </a:rPr>
              <a:t>This poster template provided courtesy of </a:t>
            </a:r>
          </a:p>
          <a:p>
            <a:pPr algn="ctr"/>
            <a:r>
              <a:rPr lang="en-US" sz="14000" b="1" dirty="0">
                <a:solidFill>
                  <a:srgbClr val="002060"/>
                </a:solidFill>
              </a:rPr>
              <a:t>UNH ESRC Poster Printing Services</a:t>
            </a:r>
          </a:p>
          <a:p>
            <a:pPr algn="ctr"/>
            <a:endParaRPr lang="en-US" sz="14000" dirty="0">
              <a:solidFill>
                <a:schemeClr val="tx2"/>
              </a:solidFill>
            </a:endParaRPr>
          </a:p>
          <a:p>
            <a:pPr algn="ctr"/>
            <a:endParaRPr lang="en-US" sz="14000" dirty="0">
              <a:solidFill>
                <a:schemeClr val="tx2"/>
              </a:solidFill>
            </a:endParaRPr>
          </a:p>
          <a:p>
            <a:pPr algn="ctr"/>
            <a:r>
              <a:rPr lang="en-US" sz="14000" dirty="0">
                <a:solidFill>
                  <a:srgbClr val="002060"/>
                </a:solidFill>
              </a:rPr>
              <a:t>Trust us to make your poster look </a:t>
            </a:r>
            <a:r>
              <a:rPr lang="en-US" sz="14000" b="1" dirty="0">
                <a:solidFill>
                  <a:srgbClr val="002060"/>
                </a:solidFill>
              </a:rPr>
              <a:t>GREAT!</a:t>
            </a:r>
          </a:p>
          <a:p>
            <a:pPr algn="ctr"/>
            <a:endParaRPr lang="en-US" sz="85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00" y="27649842"/>
            <a:ext cx="3642785" cy="42718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439279" y="17086254"/>
            <a:ext cx="26753879" cy="4755142"/>
          </a:xfrm>
          <a:prstGeom prst="rect">
            <a:avLst/>
          </a:prstGeom>
          <a:noFill/>
        </p:spPr>
        <p:txBody>
          <a:bodyPr wrap="square" lIns="106674" tIns="53337" rIns="106674" bIns="53337" rtlCol="0" anchor="ctr">
            <a:spAutoFit/>
          </a:bodyPr>
          <a:lstStyle/>
          <a:p>
            <a:r>
              <a:rPr lang="en-US" sz="11200" b="1" dirty="0">
                <a:solidFill>
                  <a:srgbClr val="002060"/>
                </a:solidFill>
              </a:rPr>
              <a:t>Website: </a:t>
            </a:r>
            <a:r>
              <a:rPr lang="en-US" sz="11200" dirty="0">
                <a:solidFill>
                  <a:srgbClr val="002060"/>
                </a:solidFill>
                <a:hlinkClick r:id="rId3"/>
              </a:rPr>
              <a:t>http://posters.unh.edu</a:t>
            </a:r>
            <a:endParaRPr lang="en-US" sz="11200" dirty="0">
              <a:solidFill>
                <a:srgbClr val="002060"/>
              </a:solidFill>
            </a:endParaRPr>
          </a:p>
          <a:p>
            <a:r>
              <a:rPr lang="en-US" sz="11200" b="1" dirty="0">
                <a:solidFill>
                  <a:srgbClr val="002060"/>
                </a:solidFill>
              </a:rPr>
              <a:t>Poster Guide: </a:t>
            </a:r>
            <a:r>
              <a:rPr lang="en-US" sz="11200" dirty="0">
                <a:solidFill>
                  <a:srgbClr val="002060"/>
                </a:solidFill>
                <a:hlinkClick r:id="rId4"/>
              </a:rPr>
              <a:t>http://goo.gl/1E7TJY</a:t>
            </a:r>
            <a:endParaRPr lang="en-US" sz="11200" dirty="0">
              <a:solidFill>
                <a:srgbClr val="002060"/>
              </a:solidFill>
            </a:endParaRPr>
          </a:p>
          <a:p>
            <a:endParaRPr lang="en-US" sz="7800" dirty="0"/>
          </a:p>
        </p:txBody>
      </p:sp>
      <p:sp>
        <p:nvSpPr>
          <p:cNvPr id="25" name="TextBox 24"/>
          <p:cNvSpPr txBox="1"/>
          <p:nvPr/>
        </p:nvSpPr>
        <p:spPr>
          <a:xfrm>
            <a:off x="10463116" y="28902850"/>
            <a:ext cx="30713760" cy="2262152"/>
          </a:xfrm>
          <a:prstGeom prst="rect">
            <a:avLst/>
          </a:prstGeom>
          <a:noFill/>
        </p:spPr>
        <p:txBody>
          <a:bodyPr wrap="square" lIns="106674" tIns="53337" rIns="106674" bIns="53337" rtlCol="0">
            <a:spAutoFit/>
          </a:bodyPr>
          <a:lstStyle/>
          <a:p>
            <a:r>
              <a:rPr lang="en-US" sz="140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DELETE THIS SLIDE BEFORE PRINTING</a:t>
            </a:r>
          </a:p>
        </p:txBody>
      </p:sp>
    </p:spTree>
    <p:extLst>
      <p:ext uri="{BB962C8B-B14F-4D97-AF65-F5344CB8AC3E}">
        <p14:creationId xmlns:p14="http://schemas.microsoft.com/office/powerpoint/2010/main" val="1167759772"/>
      </p:ext>
    </p:extLst>
  </p:cSld>
  <p:clrMapOvr>
    <a:masterClrMapping/>
  </p:clrMapOvr>
</p:sld>
</file>

<file path=ppt/theme/theme1.xml><?xml version="1.0" encoding="utf-8"?>
<a:theme xmlns:a="http://schemas.openxmlformats.org/drawingml/2006/main" name="Medical Poster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 sz="6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6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5A68E73-61CB-4542-8C48-DCBB2482A3D5}" vid="{6A3CA63D-1E3C-4681-8668-89277FEB3FEB}"/>
    </a:ext>
  </a:extLst>
</a:theme>
</file>

<file path=ppt/theme/theme2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4C5A6A"/>
      </a:hlink>
      <a:folHlink>
        <a:srgbClr val="808DA0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1110015-E380-4C53-980C-698226C61C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Poster (blue and brown design)</Template>
  <TotalTime>0</TotalTime>
  <Words>141</Words>
  <Application>Microsoft Macintosh PowerPoint</Application>
  <PresentationFormat>Custom</PresentationFormat>
  <Paragraphs>49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Cambria</vt:lpstr>
      <vt:lpstr>Medical Poster</vt:lpstr>
      <vt:lpstr>Bodwell Road Bank Rehabilitation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2015-04-29T17:08:18Z</dcterms:created>
  <dcterms:modified xsi:type="dcterms:W3CDTF">2020-04-24T11:06:20Z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TC040015519991</vt:lpwstr>
  </property>
</Properties>
</file>