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3"/>
  </p:handoutMasterIdLst>
  <p:sldIdLst>
    <p:sldId id="259" r:id="rId2"/>
  </p:sldIdLst>
  <p:sldSz cx="51206400" cy="384048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orient="horz" pos="12096">
          <p15:clr>
            <a:srgbClr val="A4A3A4"/>
          </p15:clr>
        </p15:guide>
        <p15:guide id="4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109FA-96E1-48F0-B328-25E9B1522986}" v="110" dt="2020-04-24T03:23:36.276"/>
    <p1510:client id="{A6DA0138-F0ED-483C-89C2-3529626D093B}" v="550" dt="2020-04-24T02:38:31.812"/>
    <p1510:client id="{AEB6B880-46C1-4AD0-A3FD-0AB278E50E78}" v="830" dt="2020-04-24T19:54:44.885"/>
    <p1510:client id="{AF6F0A77-063C-48DD-976D-28462E344899}" v="1" dt="2020-04-24T14:03:44.888"/>
    <p1510:client id="{B58ED936-B550-4FD5-9E0F-4C302F59AD01}" v="32" dt="2020-04-24T06:00:34.337"/>
    <p1510:client id="{B8B4B2E4-B68A-489F-98CF-F09402DFC02B}" v="419" dt="2020-04-23T22:10:13.690"/>
    <p1510:client id="{C59AE035-06AB-47FE-98CE-375847CD9EB8}" v="1454" dt="2020-04-24T18:44:52.806"/>
    <p1510:client id="{E49DEF09-E4C8-42CA-A439-9E2919DE3655}" v="497" dt="2020-04-24T16:44:56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58" autoAdjust="0"/>
    <p:restoredTop sz="94575" autoAdjust="0"/>
  </p:normalViewPr>
  <p:slideViewPr>
    <p:cSldViewPr>
      <p:cViewPr>
        <p:scale>
          <a:sx n="28" d="100"/>
          <a:sy n="28" d="100"/>
        </p:scale>
        <p:origin x="1256" y="-432"/>
      </p:cViewPr>
      <p:guideLst>
        <p:guide orient="horz" pos="10368"/>
        <p:guide pos="15552"/>
        <p:guide orient="horz" pos="12096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6/11/relationships/changesInfo" Target="changesInfos/changesInfo1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F6F0A77-063C-48DD-976D-28462E344899}"/>
    <pc:docChg chg="modSld">
      <pc:chgData name="" userId="" providerId="" clId="Web-{AF6F0A77-063C-48DD-976D-28462E344899}" dt="2020-04-24T14:03:44.888" v="0" actId="1076"/>
      <pc:docMkLst>
        <pc:docMk/>
      </pc:docMkLst>
      <pc:sldChg chg="modSp">
        <pc:chgData name="" userId="" providerId="" clId="Web-{AF6F0A77-063C-48DD-976D-28462E344899}" dt="2020-04-24T14:03:44.888" v="0" actId="1076"/>
        <pc:sldMkLst>
          <pc:docMk/>
          <pc:sldMk cId="0" sldId="259"/>
        </pc:sldMkLst>
        <pc:spChg chg="mod">
          <ac:chgData name="" userId="" providerId="" clId="Web-{AF6F0A77-063C-48DD-976D-28462E344899}" dt="2020-04-24T14:03:44.888" v="0" actId="1076"/>
          <ac:spMkLst>
            <pc:docMk/>
            <pc:sldMk cId="0" sldId="259"/>
            <ac:spMk id="22" creationId="{00000000-0000-0000-0000-000000000000}"/>
          </ac:spMkLst>
        </pc:spChg>
      </pc:sldChg>
    </pc:docChg>
  </pc:docChgLst>
  <pc:docChgLst>
    <pc:chgData clId="Web-{605109FA-96E1-48F0-B328-25E9B1522986}"/>
    <pc:docChg chg="addSld modSld addMainMaster delMainMaster">
      <pc:chgData name="" userId="" providerId="" clId="Web-{605109FA-96E1-48F0-B328-25E9B1522986}" dt="2020-04-24T03:23:35.916" v="108" actId="20577"/>
      <pc:docMkLst>
        <pc:docMk/>
      </pc:docMkLst>
      <pc:sldChg chg="addSp delSp modSp mod modClrScheme chgLayout">
        <pc:chgData name="" userId="" providerId="" clId="Web-{605109FA-96E1-48F0-B328-25E9B1522986}" dt="2020-04-24T03:23:32.526" v="106" actId="20577"/>
        <pc:sldMkLst>
          <pc:docMk/>
          <pc:sldMk cId="0" sldId="259"/>
        </pc:sldMkLst>
        <pc:spChg chg="add mod">
          <ac:chgData name="" userId="" providerId="" clId="Web-{605109FA-96E1-48F0-B328-25E9B1522986}" dt="2020-04-24T03:23:32.526" v="106" actId="20577"/>
          <ac:spMkLst>
            <pc:docMk/>
            <pc:sldMk cId="0" sldId="259"/>
            <ac:spMk id="12" creationId="{84049D71-FFCF-4134-81DE-ADFF8039042E}"/>
          </ac:spMkLst>
        </pc:spChg>
        <pc:spChg chg="mod ord">
          <ac:chgData name="" userId="" providerId="" clId="Web-{605109FA-96E1-48F0-B328-25E9B1522986}" dt="2020-04-24T03:19:49.602" v="5"/>
          <ac:spMkLst>
            <pc:docMk/>
            <pc:sldMk cId="0" sldId="259"/>
            <ac:spMk id="2050" creationId="{00000000-0000-0000-0000-000000000000}"/>
          </ac:spMkLst>
        </pc:spChg>
        <pc:graphicFrameChg chg="add del mod modGraphic">
          <ac:chgData name="" userId="" providerId="" clId="Web-{605109FA-96E1-48F0-B328-25E9B1522986}" dt="2020-04-24T03:21:00.649" v="21"/>
          <ac:graphicFrameMkLst>
            <pc:docMk/>
            <pc:sldMk cId="0" sldId="259"/>
            <ac:graphicFrameMk id="5" creationId="{966EA9C5-C002-4653-96C8-CA83F96CF7BB}"/>
          </ac:graphicFrameMkLst>
        </pc:graphicFrameChg>
        <pc:graphicFrameChg chg="add mod modGraphic">
          <ac:chgData name="" userId="" providerId="" clId="Web-{605109FA-96E1-48F0-B328-25E9B1522986}" dt="2020-04-24T03:22:19.744" v="84" actId="1076"/>
          <ac:graphicFrameMkLst>
            <pc:docMk/>
            <pc:sldMk cId="0" sldId="259"/>
            <ac:graphicFrameMk id="8" creationId="{B1423715-E18A-440E-BCE2-9B940C34F837}"/>
          </ac:graphicFrameMkLst>
        </pc:graphicFrameChg>
        <pc:picChg chg="add del mod">
          <ac:chgData name="" userId="" providerId="" clId="Web-{605109FA-96E1-48F0-B328-25E9B1522986}" dt="2020-04-24T03:22:39.744" v="88"/>
          <ac:picMkLst>
            <pc:docMk/>
            <pc:sldMk cId="0" sldId="259"/>
            <ac:picMk id="10" creationId="{C44A10B7-5B3F-4C38-9D1E-4C23087D9ED2}"/>
          </ac:picMkLst>
        </pc:picChg>
      </pc:sldChg>
      <pc:sldChg chg="modSp mod modClrScheme chgLayout">
        <pc:chgData name="" userId="" providerId="" clId="Web-{605109FA-96E1-48F0-B328-25E9B1522986}" dt="2020-04-24T03:19:49.602" v="5"/>
        <pc:sldMkLst>
          <pc:docMk/>
          <pc:sldMk cId="3426446301" sldId="260"/>
        </pc:sldMkLst>
        <pc:spChg chg="mod ord">
          <ac:chgData name="" userId="" providerId="" clId="Web-{605109FA-96E1-48F0-B328-25E9B1522986}" dt="2020-04-24T03:19:49.602" v="5"/>
          <ac:spMkLst>
            <pc:docMk/>
            <pc:sldMk cId="3426446301" sldId="260"/>
            <ac:spMk id="2" creationId="{00000000-0000-0000-0000-000000000000}"/>
          </ac:spMkLst>
        </pc:spChg>
        <pc:spChg chg="mod ord">
          <ac:chgData name="" userId="" providerId="" clId="Web-{605109FA-96E1-48F0-B328-25E9B1522986}" dt="2020-04-24T03:19:49.602" v="5"/>
          <ac:spMkLst>
            <pc:docMk/>
            <pc:sldMk cId="3426446301" sldId="260"/>
            <ac:spMk id="3" creationId="{00000000-0000-0000-0000-000000000000}"/>
          </ac:spMkLst>
        </pc:spChg>
        <pc:spChg chg="mod ord">
          <ac:chgData name="" userId="" providerId="" clId="Web-{605109FA-96E1-48F0-B328-25E9B1522986}" dt="2020-04-24T03:19:49.602" v="5"/>
          <ac:spMkLst>
            <pc:docMk/>
            <pc:sldMk cId="3426446301" sldId="260"/>
            <ac:spMk id="4" creationId="{00000000-0000-0000-0000-000000000000}"/>
          </ac:spMkLst>
        </pc:spChg>
        <pc:spChg chg="mod ord">
          <ac:chgData name="" userId="" providerId="" clId="Web-{605109FA-96E1-48F0-B328-25E9B1522986}" dt="2020-04-24T03:19:49.602" v="5"/>
          <ac:spMkLst>
            <pc:docMk/>
            <pc:sldMk cId="3426446301" sldId="260"/>
            <ac:spMk id="5" creationId="{00000000-0000-0000-0000-000000000000}"/>
          </ac:spMkLst>
        </pc:spChg>
        <pc:spChg chg="mod ord">
          <ac:chgData name="" userId="" providerId="" clId="Web-{605109FA-96E1-48F0-B328-25E9B1522986}" dt="2020-04-24T03:19:49.602" v="5"/>
          <ac:spMkLst>
            <pc:docMk/>
            <pc:sldMk cId="3426446301" sldId="260"/>
            <ac:spMk id="6" creationId="{00000000-0000-0000-0000-000000000000}"/>
          </ac:spMkLst>
        </pc:spChg>
      </pc:sldChg>
      <pc:sldChg chg="addSp modSp new mod modClrScheme chgLayout">
        <pc:chgData name="" userId="" providerId="" clId="Web-{605109FA-96E1-48F0-B328-25E9B1522986}" dt="2020-04-24T03:20:12.680" v="12" actId="20577"/>
        <pc:sldMkLst>
          <pc:docMk/>
          <pc:sldMk cId="2231235485" sldId="261"/>
        </pc:sldMkLst>
        <pc:spChg chg="add mod">
          <ac:chgData name="" userId="" providerId="" clId="Web-{605109FA-96E1-48F0-B328-25E9B1522986}" dt="2020-04-24T03:20:12.680" v="12" actId="20577"/>
          <ac:spMkLst>
            <pc:docMk/>
            <pc:sldMk cId="2231235485" sldId="261"/>
            <ac:spMk id="2" creationId="{F4DC85B7-55AF-49C5-8584-458592403F45}"/>
          </ac:spMkLst>
        </pc:spChg>
      </pc:sldChg>
      <pc:sldMasterChg chg="del delSldLayout">
        <pc:chgData name="" userId="" providerId="" clId="Web-{605109FA-96E1-48F0-B328-25E9B1522986}" dt="2020-04-24T03:19:49.602" v="5"/>
        <pc:sldMasterMkLst>
          <pc:docMk/>
          <pc:sldMasterMk cId="0" sldId="2147483648"/>
        </pc:sldMasterMkLst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3879227464" sldId="2147483649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1999017823" sldId="2147483650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3504241769" sldId="2147483651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3809806941" sldId="2147483652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768859763" sldId="2147483653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3965511533" sldId="2147483654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489366333" sldId="2147483655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500345950" sldId="2147483656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3278193466" sldId="2147483657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4159161389" sldId="2147483658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1683777652" sldId="2147483659"/>
          </pc:sldLayoutMkLst>
        </pc:sldLayoutChg>
        <pc:sldLayoutChg chg="del">
          <pc:chgData name="" userId="" providerId="" clId="Web-{605109FA-96E1-48F0-B328-25E9B1522986}" dt="2020-04-24T03:19:49.602" v="5"/>
          <pc:sldLayoutMkLst>
            <pc:docMk/>
            <pc:sldMasterMk cId="0" sldId="2147483648"/>
            <pc:sldLayoutMk cId="930650964" sldId="2147483660"/>
          </pc:sldLayoutMkLst>
        </pc:sldLayoutChg>
      </pc:sldMasterChg>
      <pc:sldMasterChg chg="add addSldLayout modSldLayout">
        <pc:chgData name="" userId="" providerId="" clId="Web-{605109FA-96E1-48F0-B328-25E9B1522986}" dt="2020-04-24T03:19:49.602" v="5"/>
        <pc:sldMasterMkLst>
          <pc:docMk/>
          <pc:sldMasterMk cId="3858978200" sldId="2147483661"/>
        </pc:sldMasterMkLst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3585132472" sldId="2147483662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1498317278" sldId="2147483663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3173241882" sldId="2147483664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3904911542" sldId="2147483665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1870633372" sldId="2147483666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1008012432" sldId="2147483667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2917973831" sldId="2147483668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779452471" sldId="2147483669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1409432452" sldId="2147483670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2996439522" sldId="2147483671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237932278" sldId="2147483672"/>
          </pc:sldLayoutMkLst>
        </pc:sldLayoutChg>
        <pc:sldLayoutChg chg="add mod replId">
          <pc:chgData name="" userId="" providerId="" clId="Web-{605109FA-96E1-48F0-B328-25E9B1522986}" dt="2020-04-24T03:19:49.602" v="5"/>
          <pc:sldLayoutMkLst>
            <pc:docMk/>
            <pc:sldMasterMk cId="3858978200" sldId="2147483661"/>
            <pc:sldLayoutMk cId="4005579251" sldId="2147483673"/>
          </pc:sldLayoutMkLst>
        </pc:sldLayoutChg>
      </pc:sldMasterChg>
    </pc:docChg>
  </pc:docChgLst>
  <pc:docChgLst>
    <pc:chgData clId="Web-{B8B4B2E4-B68A-489F-98CF-F09402DFC02B}"/>
    <pc:docChg chg="modSld">
      <pc:chgData name="" userId="" providerId="" clId="Web-{B8B4B2E4-B68A-489F-98CF-F09402DFC02B}" dt="2020-04-23T21:59:08.806" v="79" actId="1076"/>
      <pc:docMkLst>
        <pc:docMk/>
      </pc:docMkLst>
      <pc:sldChg chg="delSp modSp">
        <pc:chgData name="" userId="" providerId="" clId="Web-{B8B4B2E4-B68A-489F-98CF-F09402DFC02B}" dt="2020-04-23T21:59:08.806" v="79" actId="1076"/>
        <pc:sldMkLst>
          <pc:docMk/>
          <pc:sldMk cId="0" sldId="259"/>
        </pc:sldMkLst>
        <pc:spChg chg="mod">
          <ac:chgData name="" userId="" providerId="" clId="Web-{B8B4B2E4-B68A-489F-98CF-F09402DFC02B}" dt="2020-04-23T21:43:41.590" v="32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" userId="" providerId="" clId="Web-{B8B4B2E4-B68A-489F-98CF-F09402DFC02B}" dt="2020-04-23T21:57:56.946" v="72" actId="20577"/>
          <ac:spMkLst>
            <pc:docMk/>
            <pc:sldMk cId="0" sldId="259"/>
            <ac:spMk id="9" creationId="{00000000-0000-0000-0000-000000000000}"/>
          </ac:spMkLst>
        </pc:spChg>
        <pc:spChg chg="del">
          <ac:chgData name="" userId="" providerId="" clId="Web-{B8B4B2E4-B68A-489F-98CF-F09402DFC02B}" dt="2020-04-23T21:43:37.512" v="30"/>
          <ac:spMkLst>
            <pc:docMk/>
            <pc:sldMk cId="0" sldId="259"/>
            <ac:spMk id="19" creationId="{00000000-0000-0000-0000-000000000000}"/>
          </ac:spMkLst>
        </pc:spChg>
        <pc:spChg chg="mod">
          <ac:chgData name="" userId="" providerId="" clId="Web-{B8B4B2E4-B68A-489F-98CF-F09402DFC02B}" dt="2020-04-23T21:54:31.240" v="38" actId="20577"/>
          <ac:spMkLst>
            <pc:docMk/>
            <pc:sldMk cId="0" sldId="259"/>
            <ac:spMk id="20" creationId="{00000000-0000-0000-0000-000000000000}"/>
          </ac:spMkLst>
        </pc:spChg>
        <pc:spChg chg="del">
          <ac:chgData name="" userId="" providerId="" clId="Web-{B8B4B2E4-B68A-489F-98CF-F09402DFC02B}" dt="2020-04-23T21:43:44.527" v="33"/>
          <ac:spMkLst>
            <pc:docMk/>
            <pc:sldMk cId="0" sldId="259"/>
            <ac:spMk id="21" creationId="{00000000-0000-0000-0000-000000000000}"/>
          </ac:spMkLst>
        </pc:spChg>
        <pc:spChg chg="mod">
          <ac:chgData name="" userId="" providerId="" clId="Web-{B8B4B2E4-B68A-489F-98CF-F09402DFC02B}" dt="2020-04-23T21:59:08.806" v="79" actId="1076"/>
          <ac:spMkLst>
            <pc:docMk/>
            <pc:sldMk cId="0" sldId="259"/>
            <ac:spMk id="22" creationId="{00000000-0000-0000-0000-000000000000}"/>
          </ac:spMkLst>
        </pc:spChg>
        <pc:spChg chg="del">
          <ac:chgData name="" userId="" providerId="" clId="Web-{B8B4B2E4-B68A-489F-98CF-F09402DFC02B}" dt="2020-04-23T21:43:47.277" v="34"/>
          <ac:spMkLst>
            <pc:docMk/>
            <pc:sldMk cId="0" sldId="259"/>
            <ac:spMk id="24" creationId="{00000000-0000-0000-0000-000000000000}"/>
          </ac:spMkLst>
        </pc:spChg>
        <pc:spChg chg="del mod">
          <ac:chgData name="" userId="" providerId="" clId="Web-{B8B4B2E4-B68A-489F-98CF-F09402DFC02B}" dt="2020-04-23T21:58:41.729" v="78"/>
          <ac:spMkLst>
            <pc:docMk/>
            <pc:sldMk cId="0" sldId="259"/>
            <ac:spMk id="30" creationId="{00000000-0000-0000-0000-000000000000}"/>
          </ac:spMkLst>
        </pc:spChg>
        <pc:spChg chg="mod">
          <ac:chgData name="" userId="" providerId="" clId="Web-{B8B4B2E4-B68A-489F-98CF-F09402DFC02B}" dt="2020-04-23T21:41:29.698" v="17" actId="20577"/>
          <ac:spMkLst>
            <pc:docMk/>
            <pc:sldMk cId="0" sldId="259"/>
            <ac:spMk id="36" creationId="{00000000-0000-0000-0000-000000000000}"/>
          </ac:spMkLst>
        </pc:spChg>
        <pc:spChg chg="del">
          <ac:chgData name="" userId="" providerId="" clId="Web-{B8B4B2E4-B68A-489F-98CF-F09402DFC02B}" dt="2020-04-23T21:43:51.371" v="35"/>
          <ac:spMkLst>
            <pc:docMk/>
            <pc:sldMk cId="0" sldId="259"/>
            <ac:spMk id="74" creationId="{00000000-0000-0000-0000-000000000000}"/>
          </ac:spMkLst>
        </pc:spChg>
        <pc:spChg chg="mod">
          <ac:chgData name="" userId="" providerId="" clId="Web-{B8B4B2E4-B68A-489F-98CF-F09402DFC02B}" dt="2020-04-23T21:41:19.135" v="13" actId="20577"/>
          <ac:spMkLst>
            <pc:docMk/>
            <pc:sldMk cId="0" sldId="259"/>
            <ac:spMk id="2152" creationId="{00000000-0000-0000-0000-000000000000}"/>
          </ac:spMkLst>
        </pc:spChg>
        <pc:spChg chg="mod">
          <ac:chgData name="" userId="" providerId="" clId="Web-{B8B4B2E4-B68A-489F-98CF-F09402DFC02B}" dt="2020-04-23T21:41:11.197" v="8" actId="20577"/>
          <ac:spMkLst>
            <pc:docMk/>
            <pc:sldMk cId="0" sldId="259"/>
            <ac:spMk id="2154" creationId="{00000000-0000-0000-0000-000000000000}"/>
          </ac:spMkLst>
        </pc:spChg>
        <pc:spChg chg="mod">
          <ac:chgData name="" userId="" providerId="" clId="Web-{B8B4B2E4-B68A-489F-98CF-F09402DFC02B}" dt="2020-04-23T21:40:49.885" v="1" actId="20577"/>
          <ac:spMkLst>
            <pc:docMk/>
            <pc:sldMk cId="0" sldId="259"/>
            <ac:spMk id="2155" creationId="{00000000-0000-0000-0000-000000000000}"/>
          </ac:spMkLst>
        </pc:spChg>
        <pc:picChg chg="del">
          <ac:chgData name="" userId="" providerId="" clId="Web-{B8B4B2E4-B68A-489F-98CF-F09402DFC02B}" dt="2020-04-23T21:41:34.323" v="19"/>
          <ac:picMkLst>
            <pc:docMk/>
            <pc:sldMk cId="0" sldId="259"/>
            <ac:picMk id="8" creationId="{00000000-0000-0000-0000-000000000000}"/>
          </ac:picMkLst>
        </pc:picChg>
        <pc:picChg chg="del">
          <ac:chgData name="" userId="" providerId="" clId="Web-{B8B4B2E4-B68A-489F-98CF-F09402DFC02B}" dt="2020-04-23T21:41:35.854" v="20"/>
          <ac:picMkLst>
            <pc:docMk/>
            <pc:sldMk cId="0" sldId="259"/>
            <ac:picMk id="10" creationId="{00000000-0000-0000-0000-000000000000}"/>
          </ac:picMkLst>
        </pc:picChg>
        <pc:picChg chg="del">
          <ac:chgData name="" userId="" providerId="" clId="Web-{B8B4B2E4-B68A-489F-98CF-F09402DFC02B}" dt="2020-04-23T21:41:37.432" v="21"/>
          <ac:picMkLst>
            <pc:docMk/>
            <pc:sldMk cId="0" sldId="259"/>
            <ac:picMk id="11" creationId="{00000000-0000-0000-0000-000000000000}"/>
          </ac:picMkLst>
        </pc:picChg>
        <pc:picChg chg="del">
          <ac:chgData name="" userId="" providerId="" clId="Web-{B8B4B2E4-B68A-489F-98CF-F09402DFC02B}" dt="2020-04-23T21:41:30.979" v="18"/>
          <ac:picMkLst>
            <pc:docMk/>
            <pc:sldMk cId="0" sldId="259"/>
            <ac:picMk id="23" creationId="{00000000-0000-0000-0000-000000000000}"/>
          </ac:picMkLst>
        </pc:picChg>
      </pc:sldChg>
    </pc:docChg>
  </pc:docChgLst>
  <pc:docChgLst>
    <pc:chgData clId="Web-{E49DEF09-E4C8-42CA-A439-9E2919DE3655}"/>
    <pc:docChg chg="modSld">
      <pc:chgData name="" userId="" providerId="" clId="Web-{E49DEF09-E4C8-42CA-A439-9E2919DE3655}" dt="2020-04-24T16:25:07.516" v="7" actId="20577"/>
      <pc:docMkLst>
        <pc:docMk/>
      </pc:docMkLst>
      <pc:sldChg chg="modSp">
        <pc:chgData name="" userId="" providerId="" clId="Web-{E49DEF09-E4C8-42CA-A439-9E2919DE3655}" dt="2020-04-24T16:25:07.500" v="6" actId="20577"/>
        <pc:sldMkLst>
          <pc:docMk/>
          <pc:sldMk cId="0" sldId="259"/>
        </pc:sldMkLst>
        <pc:spChg chg="mod">
          <ac:chgData name="" userId="" providerId="" clId="Web-{E49DEF09-E4C8-42CA-A439-9E2919DE3655}" dt="2020-04-24T16:25:07.500" v="6" actId="20577"/>
          <ac:spMkLst>
            <pc:docMk/>
            <pc:sldMk cId="0" sldId="259"/>
            <ac:spMk id="3" creationId="{FFE65F9B-F0C9-429D-A232-3968138DB234}"/>
          </ac:spMkLst>
        </pc:spChg>
      </pc:sldChg>
    </pc:docChg>
  </pc:docChgLst>
  <pc:docChgLst>
    <pc:chgData clId="Web-{B58ED936-B550-4FD5-9E0F-4C302F59AD01}"/>
    <pc:docChg chg="modSld">
      <pc:chgData name="" userId="" providerId="" clId="Web-{B58ED936-B550-4FD5-9E0F-4C302F59AD01}" dt="2020-04-24T06:00:34.337" v="27" actId="1076"/>
      <pc:docMkLst>
        <pc:docMk/>
      </pc:docMkLst>
      <pc:sldChg chg="addSp delSp modSp">
        <pc:chgData name="" userId="" providerId="" clId="Web-{B58ED936-B550-4FD5-9E0F-4C302F59AD01}" dt="2020-04-24T06:00:34.337" v="27" actId="1076"/>
        <pc:sldMkLst>
          <pc:docMk/>
          <pc:sldMk cId="0" sldId="259"/>
        </pc:sldMkLst>
        <pc:spChg chg="mod">
          <ac:chgData name="" userId="" providerId="" clId="Web-{B58ED936-B550-4FD5-9E0F-4C302F59AD01}" dt="2020-04-24T05:41:12.712" v="15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" userId="" providerId="" clId="Web-{B58ED936-B550-4FD5-9E0F-4C302F59AD01}" dt="2020-04-24T05:41:17.838" v="16" actId="1076"/>
          <ac:spMkLst>
            <pc:docMk/>
            <pc:sldMk cId="0" sldId="259"/>
            <ac:spMk id="2154" creationId="{00000000-0000-0000-0000-000000000000}"/>
          </ac:spMkLst>
        </pc:spChg>
        <pc:picChg chg="add del mod">
          <ac:chgData name="" userId="" providerId="" clId="Web-{B58ED936-B550-4FD5-9E0F-4C302F59AD01}" dt="2020-04-24T05:40:27.635" v="11"/>
          <ac:picMkLst>
            <pc:docMk/>
            <pc:sldMk cId="0" sldId="259"/>
            <ac:picMk id="4" creationId="{DBA3B80A-7FAE-41C6-B9C1-D8BF42122B50}"/>
          </ac:picMkLst>
        </pc:picChg>
        <pc:picChg chg="add mod">
          <ac:chgData name="" userId="" providerId="" clId="Web-{B58ED936-B550-4FD5-9E0F-4C302F59AD01}" dt="2020-04-24T05:58:28.851" v="23" actId="14100"/>
          <ac:picMkLst>
            <pc:docMk/>
            <pc:sldMk cId="0" sldId="259"/>
            <ac:picMk id="6" creationId="{B2F866BC-8C0F-4BB4-A4C6-C1082009D978}"/>
          </ac:picMkLst>
        </pc:picChg>
        <pc:picChg chg="add mod">
          <ac:chgData name="" userId="" providerId="" clId="Web-{B58ED936-B550-4FD5-9E0F-4C302F59AD01}" dt="2020-04-24T05:58:31.789" v="24" actId="1076"/>
          <ac:picMkLst>
            <pc:docMk/>
            <pc:sldMk cId="0" sldId="259"/>
            <ac:picMk id="11" creationId="{638AAD38-9F2D-4A6D-8802-FB40BC625170}"/>
          </ac:picMkLst>
        </pc:picChg>
        <pc:picChg chg="add mod">
          <ac:chgData name="" userId="" providerId="" clId="Web-{B58ED936-B550-4FD5-9E0F-4C302F59AD01}" dt="2020-04-24T06:00:34.337" v="27" actId="1076"/>
          <ac:picMkLst>
            <pc:docMk/>
            <pc:sldMk cId="0" sldId="259"/>
            <ac:picMk id="14" creationId="{298B543F-EF20-4674-B38E-43153D02BEF6}"/>
          </ac:picMkLst>
        </pc:picChg>
      </pc:sldChg>
    </pc:docChg>
  </pc:docChgLst>
  <pc:docChgLst>
    <pc:chgData clId="Web-{1A65B748-1315-4F9E-B970-D5A292C95D7D}"/>
    <pc:docChg chg="modSld">
      <pc:chgData name="" userId="" providerId="" clId="Web-{1A65B748-1315-4F9E-B970-D5A292C95D7D}" dt="2020-04-23T22:10:12.831" v="346" actId="20577"/>
      <pc:docMkLst>
        <pc:docMk/>
      </pc:docMkLst>
      <pc:sldChg chg="modSp">
        <pc:chgData name="" userId="" providerId="" clId="Web-{1A65B748-1315-4F9E-B970-D5A292C95D7D}" dt="2020-04-23T22:10:11.831" v="344" actId="20577"/>
        <pc:sldMkLst>
          <pc:docMk/>
          <pc:sldMk cId="0" sldId="259"/>
        </pc:sldMkLst>
        <pc:spChg chg="mod">
          <ac:chgData name="" userId="" providerId="" clId="Web-{1A65B748-1315-4F9E-B970-D5A292C95D7D}" dt="2020-04-23T22:10:11.831" v="344" actId="20577"/>
          <ac:spMkLst>
            <pc:docMk/>
            <pc:sldMk cId="0" sldId="259"/>
            <ac:spMk id="2050" creationId="{00000000-0000-0000-0000-000000000000}"/>
          </ac:spMkLst>
        </pc:spChg>
      </pc:sldChg>
    </pc:docChg>
  </pc:docChgLst>
  <pc:docChgLst>
    <pc:chgData clId="Web-{5E518C72-9DB0-46D8-9237-6E9E1103F450}"/>
    <pc:docChg chg="modSld">
      <pc:chgData name="" userId="" providerId="" clId="Web-{5E518C72-9DB0-46D8-9237-6E9E1103F450}" dt="2020-04-24T16:44:56.985" v="317" actId="1076"/>
      <pc:docMkLst>
        <pc:docMk/>
      </pc:docMkLst>
      <pc:sldChg chg="modSp">
        <pc:chgData name="" userId="" providerId="" clId="Web-{5E518C72-9DB0-46D8-9237-6E9E1103F450}" dt="2020-04-24T16:44:56.985" v="317" actId="1076"/>
        <pc:sldMkLst>
          <pc:docMk/>
          <pc:sldMk cId="0" sldId="259"/>
        </pc:sldMkLst>
        <pc:spChg chg="mod">
          <ac:chgData name="" userId="" providerId="" clId="Web-{5E518C72-9DB0-46D8-9237-6E9E1103F450}" dt="2020-04-24T16:38:48.917" v="301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" userId="" providerId="" clId="Web-{5E518C72-9DB0-46D8-9237-6E9E1103F450}" dt="2020-04-24T16:41:42.391" v="313" actId="1076"/>
          <ac:spMkLst>
            <pc:docMk/>
            <pc:sldMk cId="0" sldId="259"/>
            <ac:spMk id="36" creationId="{00000000-0000-0000-0000-000000000000}"/>
          </ac:spMkLst>
        </pc:spChg>
        <pc:spChg chg="mod">
          <ac:chgData name="" userId="" providerId="" clId="Web-{5E518C72-9DB0-46D8-9237-6E9E1103F450}" dt="2020-04-24T16:41:19.654" v="311" actId="1076"/>
          <ac:spMkLst>
            <pc:docMk/>
            <pc:sldMk cId="0" sldId="259"/>
            <ac:spMk id="2152" creationId="{00000000-0000-0000-0000-000000000000}"/>
          </ac:spMkLst>
        </pc:spChg>
        <pc:spChg chg="mod">
          <ac:chgData name="" userId="" providerId="" clId="Web-{5E518C72-9DB0-46D8-9237-6E9E1103F450}" dt="2020-04-24T16:41:56.764" v="314" actId="1076"/>
          <ac:spMkLst>
            <pc:docMk/>
            <pc:sldMk cId="0" sldId="259"/>
            <ac:spMk id="2154" creationId="{00000000-0000-0000-0000-000000000000}"/>
          </ac:spMkLst>
        </pc:spChg>
        <pc:spChg chg="mod">
          <ac:chgData name="" userId="" providerId="" clId="Web-{5E518C72-9DB0-46D8-9237-6E9E1103F450}" dt="2020-04-24T16:41:27.060" v="312" actId="1076"/>
          <ac:spMkLst>
            <pc:docMk/>
            <pc:sldMk cId="0" sldId="259"/>
            <ac:spMk id="2155" creationId="{00000000-0000-0000-0000-000000000000}"/>
          </ac:spMkLst>
        </pc:spChg>
        <pc:picChg chg="mod">
          <ac:chgData name="" userId="" providerId="" clId="Web-{5E518C72-9DB0-46D8-9237-6E9E1103F450}" dt="2020-04-24T16:44:56.985" v="317" actId="1076"/>
          <ac:picMkLst>
            <pc:docMk/>
            <pc:sldMk cId="0" sldId="259"/>
            <ac:picMk id="6" creationId="{B2F866BC-8C0F-4BB4-A4C6-C1082009D978}"/>
          </ac:picMkLst>
        </pc:picChg>
        <pc:picChg chg="mod">
          <ac:chgData name="" userId="" providerId="" clId="Web-{5E518C72-9DB0-46D8-9237-6E9E1103F450}" dt="2020-04-24T16:42:01.561" v="316" actId="1076"/>
          <ac:picMkLst>
            <pc:docMk/>
            <pc:sldMk cId="0" sldId="259"/>
            <ac:picMk id="11" creationId="{638AAD38-9F2D-4A6D-8802-FB40BC625170}"/>
          </ac:picMkLst>
        </pc:picChg>
        <pc:picChg chg="mod">
          <ac:chgData name="" userId="" providerId="" clId="Web-{5E518C72-9DB0-46D8-9237-6E9E1103F450}" dt="2020-04-24T16:41:59.092" v="315" actId="1076"/>
          <ac:picMkLst>
            <pc:docMk/>
            <pc:sldMk cId="0" sldId="259"/>
            <ac:picMk id="14" creationId="{298B543F-EF20-4674-B38E-43153D02BEF6}"/>
          </ac:picMkLst>
        </pc:picChg>
      </pc:sldChg>
    </pc:docChg>
  </pc:docChgLst>
  <pc:docChgLst>
    <pc:chgData clId="Web-{7B35D8CB-397D-49EF-B9D1-89991E215286}"/>
    <pc:docChg chg="modSld">
      <pc:chgData name="" userId="" providerId="" clId="Web-{7B35D8CB-397D-49EF-B9D1-89991E215286}" dt="2020-04-24T16:27:45.002" v="168" actId="20577"/>
      <pc:docMkLst>
        <pc:docMk/>
      </pc:docMkLst>
      <pc:sldChg chg="modSp">
        <pc:chgData name="" userId="" providerId="" clId="Web-{7B35D8CB-397D-49EF-B9D1-89991E215286}" dt="2020-04-24T16:27:45.002" v="167" actId="20577"/>
        <pc:sldMkLst>
          <pc:docMk/>
          <pc:sldMk cId="0" sldId="259"/>
        </pc:sldMkLst>
        <pc:spChg chg="mod">
          <ac:chgData name="" userId="" providerId="" clId="Web-{7B35D8CB-397D-49EF-B9D1-89991E215286}" dt="2020-04-24T16:27:45.002" v="167" actId="20577"/>
          <ac:spMkLst>
            <pc:docMk/>
            <pc:sldMk cId="0" sldId="259"/>
            <ac:spMk id="3" creationId="{FFE65F9B-F0C9-429D-A232-3968138DB234}"/>
          </ac:spMkLst>
        </pc:spChg>
      </pc:sldChg>
    </pc:docChg>
  </pc:docChgLst>
  <pc:docChgLst>
    <pc:chgData clId="Web-{AEB6B880-46C1-4AD0-A3FD-0AB278E50E78}"/>
    <pc:docChg chg="modSld">
      <pc:chgData name="" userId="" providerId="" clId="Web-{AEB6B880-46C1-4AD0-A3FD-0AB278E50E78}" dt="2020-04-24T19:52:47.806" v="506" actId="1076"/>
      <pc:docMkLst>
        <pc:docMk/>
      </pc:docMkLst>
      <pc:sldChg chg="addSp modSp">
        <pc:chgData name="" userId="" providerId="" clId="Web-{AEB6B880-46C1-4AD0-A3FD-0AB278E50E78}" dt="2020-04-24T19:52:47.806" v="506" actId="1076"/>
        <pc:sldMkLst>
          <pc:docMk/>
          <pc:sldMk cId="0" sldId="259"/>
        </pc:sldMkLst>
        <pc:spChg chg="mod">
          <ac:chgData name="" userId="" providerId="" clId="Web-{AEB6B880-46C1-4AD0-A3FD-0AB278E50E78}" dt="2020-04-24T19:09:24.287" v="383" actId="20577"/>
          <ac:spMkLst>
            <pc:docMk/>
            <pc:sldMk cId="0" sldId="259"/>
            <ac:spMk id="3" creationId="{FFE65F9B-F0C9-429D-A232-3968138DB234}"/>
          </ac:spMkLst>
        </pc:spChg>
        <pc:spChg chg="mod">
          <ac:chgData name="" userId="" providerId="" clId="Web-{AEB6B880-46C1-4AD0-A3FD-0AB278E50E78}" dt="2020-04-24T19:31:01.288" v="393" actId="1076"/>
          <ac:spMkLst>
            <pc:docMk/>
            <pc:sldMk cId="0" sldId="259"/>
            <ac:spMk id="4" creationId="{532A3FD1-C3AF-46A9-8BAD-01A4A9C03592}"/>
          </ac:spMkLst>
        </pc:spChg>
        <pc:spChg chg="mod">
          <ac:chgData name="" userId="" providerId="" clId="Web-{AEB6B880-46C1-4AD0-A3FD-0AB278E50E78}" dt="2020-04-24T18:57:48.840" v="199" actId="1076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" userId="" providerId="" clId="Web-{AEB6B880-46C1-4AD0-A3FD-0AB278E50E78}" dt="2020-04-24T19:52:47.806" v="506" actId="1076"/>
          <ac:spMkLst>
            <pc:docMk/>
            <pc:sldMk cId="0" sldId="259"/>
            <ac:spMk id="10" creationId="{5F406EDC-3882-42AE-8B89-C7C1AD7493ED}"/>
          </ac:spMkLst>
        </pc:spChg>
        <pc:spChg chg="mod">
          <ac:chgData name="" userId="" providerId="" clId="Web-{AEB6B880-46C1-4AD0-A3FD-0AB278E50E78}" dt="2020-04-24T18:47:35.113" v="21" actId="20577"/>
          <ac:spMkLst>
            <pc:docMk/>
            <pc:sldMk cId="0" sldId="259"/>
            <ac:spMk id="12" creationId="{84049D71-FFCF-4134-81DE-ADFF8039042E}"/>
          </ac:spMkLst>
        </pc:spChg>
        <pc:spChg chg="add mod">
          <ac:chgData name="" userId="" providerId="" clId="Web-{AEB6B880-46C1-4AD0-A3FD-0AB278E50E78}" dt="2020-04-24T19:18:55.248" v="391" actId="20577"/>
          <ac:spMkLst>
            <pc:docMk/>
            <pc:sldMk cId="0" sldId="259"/>
            <ac:spMk id="13" creationId="{CB1F10D1-149E-48E1-B880-3936A94097C0}"/>
          </ac:spMkLst>
        </pc:spChg>
        <pc:spChg chg="add mod">
          <ac:chgData name="" userId="" providerId="" clId="Web-{AEB6B880-46C1-4AD0-A3FD-0AB278E50E78}" dt="2020-04-24T19:50:10.522" v="491" actId="1076"/>
          <ac:spMkLst>
            <pc:docMk/>
            <pc:sldMk cId="0" sldId="259"/>
            <ac:spMk id="14" creationId="{DC95B1F8-F3ED-4B9A-8C3C-BC76370912D0}"/>
          </ac:spMkLst>
        </pc:spChg>
        <pc:spChg chg="mod">
          <ac:chgData name="" userId="" providerId="" clId="Web-{AEB6B880-46C1-4AD0-A3FD-0AB278E50E78}" dt="2020-04-24T19:49:53.585" v="485" actId="20577"/>
          <ac:spMkLst>
            <pc:docMk/>
            <pc:sldMk cId="0" sldId="259"/>
            <ac:spMk id="17" creationId="{90F7EAA4-0025-419D-B103-A253DB088C49}"/>
          </ac:spMkLst>
        </pc:spChg>
        <pc:spChg chg="mod">
          <ac:chgData name="" userId="" providerId="" clId="Web-{AEB6B880-46C1-4AD0-A3FD-0AB278E50E78}" dt="2020-04-24T18:53:11.743" v="145" actId="14100"/>
          <ac:spMkLst>
            <pc:docMk/>
            <pc:sldMk cId="0" sldId="259"/>
            <ac:spMk id="20" creationId="{00000000-0000-0000-0000-000000000000}"/>
          </ac:spMkLst>
        </pc:spChg>
        <pc:spChg chg="mod">
          <ac:chgData name="" userId="" providerId="" clId="Web-{AEB6B880-46C1-4AD0-A3FD-0AB278E50E78}" dt="2020-04-24T19:45:03.721" v="476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" userId="" providerId="" clId="Web-{AEB6B880-46C1-4AD0-A3FD-0AB278E50E78}" dt="2020-04-24T19:52:14.586" v="498" actId="20577"/>
          <ac:spMkLst>
            <pc:docMk/>
            <pc:sldMk cId="0" sldId="259"/>
            <ac:spMk id="29" creationId="{00000000-0000-0000-0000-000000000000}"/>
          </ac:spMkLst>
        </pc:spChg>
        <pc:spChg chg="mod">
          <ac:chgData name="" userId="" providerId="" clId="Web-{AEB6B880-46C1-4AD0-A3FD-0AB278E50E78}" dt="2020-04-24T18:54:32.166" v="159" actId="20577"/>
          <ac:spMkLst>
            <pc:docMk/>
            <pc:sldMk cId="0" sldId="259"/>
            <ac:spMk id="36" creationId="{00000000-0000-0000-0000-000000000000}"/>
          </ac:spMkLst>
        </pc:spChg>
        <pc:spChg chg="mod">
          <ac:chgData name="" userId="" providerId="" clId="Web-{AEB6B880-46C1-4AD0-A3FD-0AB278E50E78}" dt="2020-04-24T19:34:38.494" v="466" actId="20577"/>
          <ac:spMkLst>
            <pc:docMk/>
            <pc:sldMk cId="0" sldId="259"/>
            <ac:spMk id="2050" creationId="{00000000-0000-0000-0000-000000000000}"/>
          </ac:spMkLst>
        </pc:spChg>
        <pc:spChg chg="mod">
          <ac:chgData name="" userId="" providerId="" clId="Web-{AEB6B880-46C1-4AD0-A3FD-0AB278E50E78}" dt="2020-04-24T18:57:43.481" v="198" actId="1076"/>
          <ac:spMkLst>
            <pc:docMk/>
            <pc:sldMk cId="0" sldId="259"/>
            <ac:spMk id="2154" creationId="{00000000-0000-0000-0000-000000000000}"/>
          </ac:spMkLst>
        </pc:spChg>
        <pc:graphicFrameChg chg="mod modGraphic">
          <ac:chgData name="" userId="" providerId="" clId="Web-{AEB6B880-46C1-4AD0-A3FD-0AB278E50E78}" dt="2020-04-24T19:45:24.206" v="478" actId="1076"/>
          <ac:graphicFrameMkLst>
            <pc:docMk/>
            <pc:sldMk cId="0" sldId="259"/>
            <ac:graphicFrameMk id="8" creationId="{B1423715-E18A-440E-BCE2-9B940C34F837}"/>
          </ac:graphicFrameMkLst>
        </pc:graphicFrameChg>
        <pc:picChg chg="mod">
          <ac:chgData name="" userId="" providerId="" clId="Web-{AEB6B880-46C1-4AD0-A3FD-0AB278E50E78}" dt="2020-04-24T19:01:29.830" v="250" actId="1076"/>
          <ac:picMkLst>
            <pc:docMk/>
            <pc:sldMk cId="0" sldId="259"/>
            <ac:picMk id="5" creationId="{C2762F43-A5EC-4B66-B13C-1DC31A78FE63}"/>
          </ac:picMkLst>
        </pc:picChg>
        <pc:picChg chg="mod">
          <ac:chgData name="" userId="" providerId="" clId="Web-{AEB6B880-46C1-4AD0-A3FD-0AB278E50E78}" dt="2020-04-24T18:48:43.271" v="48" actId="1076"/>
          <ac:picMkLst>
            <pc:docMk/>
            <pc:sldMk cId="0" sldId="259"/>
            <ac:picMk id="6" creationId="{B2F866BC-8C0F-4BB4-A4C6-C1082009D978}"/>
          </ac:picMkLst>
        </pc:picChg>
        <pc:picChg chg="mod">
          <ac:chgData name="" userId="" providerId="" clId="Web-{AEB6B880-46C1-4AD0-A3FD-0AB278E50E78}" dt="2020-04-24T19:31:12.133" v="395" actId="1076"/>
          <ac:picMkLst>
            <pc:docMk/>
            <pc:sldMk cId="0" sldId="259"/>
            <ac:picMk id="11" creationId="{638AAD38-9F2D-4A6D-8802-FB40BC625170}"/>
          </ac:picMkLst>
        </pc:picChg>
        <pc:picChg chg="mod">
          <ac:chgData name="" userId="" providerId="" clId="Web-{AEB6B880-46C1-4AD0-A3FD-0AB278E50E78}" dt="2020-04-24T19:49:26.334" v="479" actId="1076"/>
          <ac:picMkLst>
            <pc:docMk/>
            <pc:sldMk cId="0" sldId="259"/>
            <ac:picMk id="15" creationId="{05875BDF-2EB5-4B19-8FBF-B598A4346077}"/>
          </ac:picMkLst>
        </pc:picChg>
      </pc:sldChg>
    </pc:docChg>
  </pc:docChgLst>
  <pc:docChgLst>
    <pc:chgData clId="Web-{A6DA0138-F0ED-483C-89C2-3529626D093B}"/>
    <pc:docChg chg="modSld">
      <pc:chgData name="" userId="" providerId="" clId="Web-{A6DA0138-F0ED-483C-89C2-3529626D093B}" dt="2020-04-24T02:38:31.812" v="552" actId="20577"/>
      <pc:docMkLst>
        <pc:docMk/>
      </pc:docMkLst>
      <pc:sldChg chg="addSp modSp">
        <pc:chgData name="" userId="" providerId="" clId="Web-{A6DA0138-F0ED-483C-89C2-3529626D093B}" dt="2020-04-24T02:38:31.812" v="551" actId="20577"/>
        <pc:sldMkLst>
          <pc:docMk/>
          <pc:sldMk cId="0" sldId="259"/>
        </pc:sldMkLst>
        <pc:spChg chg="add mod">
          <ac:chgData name="" userId="" providerId="" clId="Web-{A6DA0138-F0ED-483C-89C2-3529626D093B}" dt="2020-04-24T02:38:31.812" v="551" actId="20577"/>
          <ac:spMkLst>
            <pc:docMk/>
            <pc:sldMk cId="0" sldId="259"/>
            <ac:spMk id="3" creationId="{FFE65F9B-F0C9-429D-A232-3968138DB234}"/>
          </ac:spMkLst>
        </pc:spChg>
        <pc:spChg chg="mod">
          <ac:chgData name="" userId="" providerId="" clId="Web-{A6DA0138-F0ED-483C-89C2-3529626D093B}" dt="2020-04-24T02:27:46.291" v="66" actId="14100"/>
          <ac:spMkLst>
            <pc:docMk/>
            <pc:sldMk cId="0" sldId="259"/>
            <ac:spMk id="29" creationId="{00000000-0000-0000-0000-000000000000}"/>
          </ac:spMkLst>
        </pc:spChg>
      </pc:sldChg>
    </pc:docChg>
  </pc:docChgLst>
  <pc:docChgLst>
    <pc:chgData clId="Web-{8E84D0FF-5AA4-41A0-B122-A40273F0D924}"/>
    <pc:docChg chg="delSld modSld">
      <pc:chgData name="" userId="" providerId="" clId="Web-{8E84D0FF-5AA4-41A0-B122-A40273F0D924}" dt="2020-04-24T19:54:44.885" v="299"/>
      <pc:docMkLst>
        <pc:docMk/>
      </pc:docMkLst>
      <pc:sldChg chg="addSp modSp">
        <pc:chgData name="" userId="" providerId="" clId="Web-{8E84D0FF-5AA4-41A0-B122-A40273F0D924}" dt="2020-04-24T19:49:37.991" v="293" actId="20577"/>
        <pc:sldMkLst>
          <pc:docMk/>
          <pc:sldMk cId="0" sldId="259"/>
        </pc:sldMkLst>
        <pc:spChg chg="mod">
          <ac:chgData name="" userId="" providerId="" clId="Web-{8E84D0FF-5AA4-41A0-B122-A40273F0D924}" dt="2020-04-24T19:46:27.238" v="177" actId="1076"/>
          <ac:spMkLst>
            <pc:docMk/>
            <pc:sldMk cId="0" sldId="259"/>
            <ac:spMk id="10" creationId="{5F406EDC-3882-42AE-8B89-C7C1AD7493ED}"/>
          </ac:spMkLst>
        </pc:spChg>
        <pc:spChg chg="mod">
          <ac:chgData name="" userId="" providerId="" clId="Web-{8E84D0FF-5AA4-41A0-B122-A40273F0D924}" dt="2020-04-24T19:46:44.738" v="180" actId="1076"/>
          <ac:spMkLst>
            <pc:docMk/>
            <pc:sldMk cId="0" sldId="259"/>
            <ac:spMk id="14" creationId="{DC95B1F8-F3ED-4B9A-8C3C-BC76370912D0}"/>
          </ac:spMkLst>
        </pc:spChg>
        <pc:spChg chg="add mod">
          <ac:chgData name="" userId="" providerId="" clId="Web-{8E84D0FF-5AA4-41A0-B122-A40273F0D924}" dt="2020-04-24T19:48:50.896" v="251" actId="1076"/>
          <ac:spMkLst>
            <pc:docMk/>
            <pc:sldMk cId="0" sldId="259"/>
            <ac:spMk id="17" creationId="{90F7EAA4-0025-419D-B103-A253DB088C49}"/>
          </ac:spMkLst>
        </pc:spChg>
        <pc:spChg chg="mod">
          <ac:chgData name="" userId="" providerId="" clId="Web-{8E84D0FF-5AA4-41A0-B122-A40273F0D924}" dt="2020-04-24T19:46:31.644" v="178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" userId="" providerId="" clId="Web-{8E84D0FF-5AA4-41A0-B122-A40273F0D924}" dt="2020-04-24T19:49:37.991" v="293" actId="20577"/>
          <ac:spMkLst>
            <pc:docMk/>
            <pc:sldMk cId="0" sldId="259"/>
            <ac:spMk id="2050" creationId="{00000000-0000-0000-0000-000000000000}"/>
          </ac:spMkLst>
        </pc:spChg>
        <pc:graphicFrameChg chg="mod modGraphic">
          <ac:chgData name="" userId="" providerId="" clId="Web-{8E84D0FF-5AA4-41A0-B122-A40273F0D924}" dt="2020-04-24T19:46:22.472" v="176"/>
          <ac:graphicFrameMkLst>
            <pc:docMk/>
            <pc:sldMk cId="0" sldId="259"/>
            <ac:graphicFrameMk id="8" creationId="{B1423715-E18A-440E-BCE2-9B940C34F837}"/>
          </ac:graphicFrameMkLst>
        </pc:graphicFrameChg>
        <pc:picChg chg="mod">
          <ac:chgData name="" userId="" providerId="" clId="Web-{8E84D0FF-5AA4-41A0-B122-A40273F0D924}" dt="2020-04-24T19:46:37.535" v="179" actId="1076"/>
          <ac:picMkLst>
            <pc:docMk/>
            <pc:sldMk cId="0" sldId="259"/>
            <ac:picMk id="5" creationId="{C2762F43-A5EC-4B66-B13C-1DC31A78FE63}"/>
          </ac:picMkLst>
        </pc:picChg>
        <pc:picChg chg="add mod">
          <ac:chgData name="" userId="" providerId="" clId="Web-{8E84D0FF-5AA4-41A0-B122-A40273F0D924}" dt="2020-04-24T19:48:55.318" v="252" actId="14100"/>
          <ac:picMkLst>
            <pc:docMk/>
            <pc:sldMk cId="0" sldId="259"/>
            <ac:picMk id="15" creationId="{05875BDF-2EB5-4B19-8FBF-B598A4346077}"/>
          </ac:picMkLst>
        </pc:picChg>
      </pc:sldChg>
      <pc:sldChg chg="del">
        <pc:chgData name="" userId="" providerId="" clId="Web-{8E84D0FF-5AA4-41A0-B122-A40273F0D924}" dt="2020-04-24T19:54:36.135" v="295"/>
        <pc:sldMkLst>
          <pc:docMk/>
          <pc:sldMk cId="3426446301" sldId="260"/>
        </pc:sldMkLst>
      </pc:sldChg>
      <pc:sldChg chg="modSp del">
        <pc:chgData name="" userId="" providerId="" clId="Web-{8E84D0FF-5AA4-41A0-B122-A40273F0D924}" dt="2020-04-24T19:54:44.885" v="299"/>
        <pc:sldMkLst>
          <pc:docMk/>
          <pc:sldMk cId="2231235485" sldId="261"/>
        </pc:sldMkLst>
        <pc:spChg chg="mod">
          <ac:chgData name="" userId="" providerId="" clId="Web-{8E84D0FF-5AA4-41A0-B122-A40273F0D924}" dt="2020-04-24T19:54:40.026" v="297" actId="20577"/>
          <ac:spMkLst>
            <pc:docMk/>
            <pc:sldMk cId="2231235485" sldId="261"/>
            <ac:spMk id="2" creationId="{F4DC85B7-55AF-49C5-8584-458592403F45}"/>
          </ac:spMkLst>
        </pc:spChg>
      </pc:sldChg>
    </pc:docChg>
  </pc:docChgLst>
  <pc:docChgLst>
    <pc:chgData clId="Web-{C59AE035-06AB-47FE-98CE-375847CD9EB8}"/>
    <pc:docChg chg="modSld">
      <pc:chgData name="" userId="" providerId="" clId="Web-{C59AE035-06AB-47FE-98CE-375847CD9EB8}" dt="2020-04-24T18:44:52.806" v="1442" actId="1076"/>
      <pc:docMkLst>
        <pc:docMk/>
      </pc:docMkLst>
      <pc:sldChg chg="addSp delSp modSp">
        <pc:chgData name="" userId="" providerId="" clId="Web-{C59AE035-06AB-47FE-98CE-375847CD9EB8}" dt="2020-04-24T18:44:52.806" v="1442" actId="1076"/>
        <pc:sldMkLst>
          <pc:docMk/>
          <pc:sldMk cId="0" sldId="259"/>
        </pc:sldMkLst>
        <pc:spChg chg="add mod">
          <ac:chgData name="" userId="" providerId="" clId="Web-{C59AE035-06AB-47FE-98CE-375847CD9EB8}" dt="2020-04-24T18:43:25.744" v="1438" actId="20577"/>
          <ac:spMkLst>
            <pc:docMk/>
            <pc:sldMk cId="0" sldId="259"/>
            <ac:spMk id="4" creationId="{532A3FD1-C3AF-46A9-8BAD-01A4A9C03592}"/>
          </ac:spMkLst>
        </pc:spChg>
        <pc:spChg chg="mod">
          <ac:chgData name="" userId="" providerId="" clId="Web-{C59AE035-06AB-47FE-98CE-375847CD9EB8}" dt="2020-04-24T18:38:48.007" v="1323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" userId="" providerId="" clId="Web-{C59AE035-06AB-47FE-98CE-375847CD9EB8}" dt="2020-04-24T18:44:13.634" v="1441" actId="14100"/>
          <ac:spMkLst>
            <pc:docMk/>
            <pc:sldMk cId="0" sldId="259"/>
            <ac:spMk id="12" creationId="{84049D71-FFCF-4134-81DE-ADFF8039042E}"/>
          </ac:spMkLst>
        </pc:spChg>
        <pc:spChg chg="mod">
          <ac:chgData name="" userId="" providerId="" clId="Web-{C59AE035-06AB-47FE-98CE-375847CD9EB8}" dt="2020-04-24T18:43:03.290" v="1432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" userId="" providerId="" clId="Web-{C59AE035-06AB-47FE-98CE-375847CD9EB8}" dt="2020-04-24T18:40:32.821" v="1329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" userId="" providerId="" clId="Web-{C59AE035-06AB-47FE-98CE-375847CD9EB8}" dt="2020-04-24T18:36:31.866" v="1283" actId="20577"/>
          <ac:spMkLst>
            <pc:docMk/>
            <pc:sldMk cId="0" sldId="259"/>
            <ac:spMk id="2050" creationId="{00000000-0000-0000-0000-000000000000}"/>
          </ac:spMkLst>
        </pc:spChg>
        <pc:spChg chg="mod">
          <ac:chgData name="" userId="" providerId="" clId="Web-{C59AE035-06AB-47FE-98CE-375847CD9EB8}" dt="2020-04-24T18:30:33.333" v="1109" actId="1076"/>
          <ac:spMkLst>
            <pc:docMk/>
            <pc:sldMk cId="0" sldId="259"/>
            <ac:spMk id="2154" creationId="{00000000-0000-0000-0000-000000000000}"/>
          </ac:spMkLst>
        </pc:spChg>
        <pc:spChg chg="mod">
          <ac:chgData name="" userId="" providerId="" clId="Web-{C59AE035-06AB-47FE-98CE-375847CD9EB8}" dt="2020-04-24T18:06:24.295" v="452" actId="20577"/>
          <ac:spMkLst>
            <pc:docMk/>
            <pc:sldMk cId="0" sldId="259"/>
            <ac:spMk id="2155" creationId="{00000000-0000-0000-0000-000000000000}"/>
          </ac:spMkLst>
        </pc:spChg>
        <pc:graphicFrameChg chg="mod modGraphic">
          <ac:chgData name="" userId="" providerId="" clId="Web-{C59AE035-06AB-47FE-98CE-375847CD9EB8}" dt="2020-04-24T18:40:57.961" v="1349"/>
          <ac:graphicFrameMkLst>
            <pc:docMk/>
            <pc:sldMk cId="0" sldId="259"/>
            <ac:graphicFrameMk id="8" creationId="{B1423715-E18A-440E-BCE2-9B940C34F837}"/>
          </ac:graphicFrameMkLst>
        </pc:graphicFrameChg>
        <pc:picChg chg="add mod">
          <ac:chgData name="" userId="" providerId="" clId="Web-{C59AE035-06AB-47FE-98CE-375847CD9EB8}" dt="2020-04-24T18:40:02.758" v="1326" actId="1076"/>
          <ac:picMkLst>
            <pc:docMk/>
            <pc:sldMk cId="0" sldId="259"/>
            <ac:picMk id="5" creationId="{C2762F43-A5EC-4B66-B13C-1DC31A78FE63}"/>
          </ac:picMkLst>
        </pc:picChg>
        <pc:picChg chg="mod">
          <ac:chgData name="" userId="" providerId="" clId="Web-{C59AE035-06AB-47FE-98CE-375847CD9EB8}" dt="2020-04-24T18:44:52.806" v="1442" actId="1076"/>
          <ac:picMkLst>
            <pc:docMk/>
            <pc:sldMk cId="0" sldId="259"/>
            <ac:picMk id="6" creationId="{B2F866BC-8C0F-4BB4-A4C6-C1082009D978}"/>
          </ac:picMkLst>
        </pc:picChg>
        <pc:picChg chg="mod">
          <ac:chgData name="" userId="" providerId="" clId="Web-{C59AE035-06AB-47FE-98CE-375847CD9EB8}" dt="2020-04-24T18:43:13.259" v="1435" actId="1076"/>
          <ac:picMkLst>
            <pc:docMk/>
            <pc:sldMk cId="0" sldId="259"/>
            <ac:picMk id="11" creationId="{638AAD38-9F2D-4A6D-8802-FB40BC625170}"/>
          </ac:picMkLst>
        </pc:picChg>
        <pc:picChg chg="del">
          <ac:chgData name="" userId="" providerId="" clId="Web-{C59AE035-06AB-47FE-98CE-375847CD9EB8}" dt="2020-04-24T18:28:06.973" v="1056"/>
          <ac:picMkLst>
            <pc:docMk/>
            <pc:sldMk cId="0" sldId="259"/>
            <ac:picMk id="14" creationId="{298B543F-EF20-4674-B38E-43153D02BE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3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3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9581" y="1537229"/>
            <a:ext cx="46087242" cy="640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9582" y="8960382"/>
            <a:ext cx="22954720" cy="12584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92103" y="8960382"/>
            <a:ext cx="22954720" cy="12584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59582" y="21723086"/>
            <a:ext cx="22954720" cy="1258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92103" y="21723086"/>
            <a:ext cx="22954720" cy="1258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1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"/>
            <a:ext cx="51206400" cy="64007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sz="8800" b="1" dirty="0">
                <a:solidFill>
                  <a:schemeClr val="bg1"/>
                </a:solidFill>
              </a:rPr>
              <a:t>Dover, New Hampshire Stormwater Management Program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8800" b="1" dirty="0">
                <a:solidFill>
                  <a:schemeClr val="bg1"/>
                </a:solidFill>
                <a:cs typeface="Calibri Light"/>
              </a:rPr>
              <a:t>MS4- IDDE Plan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6600" i="1" dirty="0">
                <a:solidFill>
                  <a:srgbClr val="FFFFFF"/>
                </a:solidFill>
                <a:ea typeface="+mj-lt"/>
                <a:cs typeface="+mj-lt"/>
              </a:rPr>
              <a:t>Team 7: Zach</a:t>
            </a:r>
            <a:r>
              <a:rPr lang="en-US" sz="6600" i="1" dirty="0">
                <a:solidFill>
                  <a:srgbClr val="FFFFFF"/>
                </a:solidFill>
              </a:rPr>
              <a:t> Sullivan (Project Manager), </a:t>
            </a:r>
            <a:r>
              <a:rPr lang="en-US" sz="6600" i="1" dirty="0" err="1">
                <a:solidFill>
                  <a:srgbClr val="FFFFFF"/>
                </a:solidFill>
              </a:rPr>
              <a:t>Jirias</a:t>
            </a:r>
            <a:r>
              <a:rPr lang="en-US" sz="6600" i="1" dirty="0">
                <a:solidFill>
                  <a:srgbClr val="FFFFFF"/>
                </a:solidFill>
              </a:rPr>
              <a:t> </a:t>
            </a:r>
            <a:r>
              <a:rPr lang="en-US" sz="6600" i="1" dirty="0" err="1">
                <a:solidFill>
                  <a:srgbClr val="FFFFFF"/>
                </a:solidFill>
              </a:rPr>
              <a:t>Charabati</a:t>
            </a:r>
            <a:r>
              <a:rPr lang="en-US" sz="6600" i="1" dirty="0">
                <a:solidFill>
                  <a:srgbClr val="FFFFFF"/>
                </a:solidFill>
              </a:rPr>
              <a:t>, Jacob Simpson, Samuel </a:t>
            </a:r>
            <a:r>
              <a:rPr lang="en-US" sz="6600" i="1" dirty="0" err="1">
                <a:solidFill>
                  <a:srgbClr val="FFFFFF"/>
                </a:solidFill>
              </a:rPr>
              <a:t>Wojichowski</a:t>
            </a:r>
            <a:r>
              <a:rPr lang="en-US" sz="6600" i="1" dirty="0">
                <a:cs typeface="Arial"/>
              </a:rPr>
              <a:t/>
            </a:r>
            <a:br>
              <a:rPr lang="en-US" sz="6600" i="1" dirty="0">
                <a:cs typeface="Arial"/>
              </a:rPr>
            </a:br>
            <a:r>
              <a:rPr lang="en-US" sz="6600" i="1" dirty="0">
                <a:solidFill>
                  <a:srgbClr val="FFFFFF"/>
                </a:solidFill>
                <a:cs typeface="Arial"/>
              </a:rPr>
              <a:t>Faculty Advisor: James Houle  |  Project Sponsor: Gretchen Young</a:t>
            </a:r>
            <a:r>
              <a:rPr lang="en-US" sz="6600" i="1" dirty="0"/>
              <a:t/>
            </a:r>
            <a:br>
              <a:rPr lang="en-US" sz="6600" i="1" dirty="0"/>
            </a:br>
            <a:r>
              <a:rPr lang="en-US" sz="6600" i="1" dirty="0">
                <a:solidFill>
                  <a:srgbClr val="FFFFFF"/>
                </a:solidFill>
              </a:rPr>
              <a:t>Department of Civil and Environmental Engineering, University of New Hampshire</a:t>
            </a:r>
            <a:endParaRPr lang="en-US">
              <a:cs typeface="Calibri Light" panose="020F0302020204030204"/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46494700" y="11988538"/>
            <a:ext cx="355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8202540" y="7112000"/>
            <a:ext cx="14935200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/>
                <a:cs typeface="Times New Roman"/>
              </a:rPr>
              <a:t>Scope of Work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1134178" y="26061611"/>
            <a:ext cx="146191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Arial"/>
                <a:cs typeface="Arial"/>
              </a:rPr>
              <a:t>Kit Components</a:t>
            </a:r>
            <a:endParaRPr lang="en-US" sz="6000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1254040" y="7112000"/>
            <a:ext cx="14472688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/>
                <a:cs typeface="Times New Roman"/>
              </a:rPr>
              <a:t>Project Background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3247" y="32922636"/>
            <a:ext cx="15172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5430038" y="7112000"/>
            <a:ext cx="15014222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/>
                <a:cs typeface="Times New Roman"/>
              </a:rPr>
              <a:t>Project Obstacles/Resolutions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948267" y="9245603"/>
            <a:ext cx="14961976" cy="104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Previous stormwater system in Dover NH:</a:t>
            </a:r>
            <a:endParaRPr lang="en-US" dirty="0">
              <a:cs typeface="Arial" charset="0"/>
            </a:endParaRPr>
          </a:p>
          <a:p>
            <a:pPr marL="1314450" lvl="1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Combined System Overflow - Resulted in raw sewage dispensed into waterbodies from storms</a:t>
            </a:r>
            <a:endParaRPr lang="en-US" dirty="0">
              <a:cs typeface="Arial" charset="0"/>
            </a:endParaRP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New stormwater system in Dover NH is separated system</a:t>
            </a:r>
          </a:p>
          <a:p>
            <a:pPr marL="1314450" lvl="1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Still potential for illicit discharge</a:t>
            </a: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Present Permits for City of Dover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MS4 -  Stormwater Discharge for Small Municipal Storm Sewer System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NPDES – National Pollution Discharge Elimination System</a:t>
            </a:r>
          </a:p>
          <a:p>
            <a:pPr marL="1485900" lvl="2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IDDE – Illicit Discharge Detection &amp; Elimination</a:t>
            </a:r>
          </a:p>
          <a:p>
            <a:pPr marL="1943100" lvl="3" indent="-571500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SWMP – Stormwater Management Program</a:t>
            </a:r>
          </a:p>
          <a:p>
            <a:pPr marL="2400300" lvl="4" algn="l">
              <a:spcBef>
                <a:spcPts val="0"/>
              </a:spcBef>
              <a:spcAft>
                <a:spcPts val="0"/>
              </a:spcAft>
              <a:buFont typeface="Arial,Sans-Serif" charset="0"/>
              <a:buChar char="•"/>
            </a:pPr>
            <a:r>
              <a:rPr lang="en-US" sz="4800" b="0" dirty="0">
                <a:latin typeface="Arial"/>
                <a:ea typeface="ＭＳ Ｐゴシック"/>
                <a:cs typeface="Arial"/>
              </a:rPr>
              <a:t>Test water quality at 209 known outfalls </a:t>
            </a:r>
          </a:p>
        </p:txBody>
      </p:sp>
      <p:sp>
        <p:nvSpPr>
          <p:cNvPr id="9" name="Rectangle 8"/>
          <p:cNvSpPr/>
          <p:nvPr/>
        </p:nvSpPr>
        <p:spPr>
          <a:xfrm>
            <a:off x="922579" y="28091319"/>
            <a:ext cx="15858650" cy="96949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85800" indent="-685800" algn="l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To Test for Ammonia, Chlorine, Conductivity, Salinity, Temperature, Ammonia, &amp; Nitrate: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YSI Pro Plus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 (including cables &amp; sensors) - $2904.00</a:t>
            </a: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To Test for E-Coli: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Colilert Reagent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 - $3.87/Test Packet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Enterolert Reagent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 - $6.42/Test Packet</a:t>
            </a:r>
            <a:endParaRPr lang="en-US" dirty="0">
              <a:solidFill>
                <a:schemeClr val="tx1"/>
              </a:solidFill>
            </a:endParaRP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Quanti-Tray Sealer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 - $4,700.50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IVYX Lab Incubator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 - $300.00</a:t>
            </a: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To test for Surfactants: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CheMetrics Visual kit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 - $90.54</a:t>
            </a:r>
          </a:p>
          <a:p>
            <a:pPr marL="1028700" lvl="1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CheMetrics Instrumental kit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 - $431.13</a:t>
            </a: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To Test for Phosphate:</a:t>
            </a:r>
          </a:p>
          <a:p>
            <a:pPr marL="571500" indent="-571500" algn="l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Hach O-Phosphate Color Disc Test Kit</a:t>
            </a: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 - $108.00</a:t>
            </a:r>
            <a:endParaRPr lang="en-US" sz="4800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96089" y="9423403"/>
            <a:ext cx="15105919" cy="82176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85800" indent="-6858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Develop dry weather flow sampling kit and procedure to test for: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1143000" lvl="1" indent="-6858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Ammonia, Chlorine, Conductivity, Salinity, E-Coli or enterococcus, Surfactants, Temperature, Pollutants of concern (phosphorus and nitrogen)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Develop catchment investigation procedure to isolate and confirm sources of illicit discharges 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Develop cost estimate for implementation of proposed procedures 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Produce instructional video depicting proposed procedure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424" y="1489324"/>
            <a:ext cx="12679278" cy="3692276"/>
          </a:xfrm>
          <a:prstGeom prst="rect">
            <a:avLst/>
          </a:prstGeom>
        </p:spPr>
      </p:pic>
      <p:sp>
        <p:nvSpPr>
          <p:cNvPr id="22" name="Rectangle 165"/>
          <p:cNvSpPr>
            <a:spLocks noChangeArrowheads="1"/>
          </p:cNvSpPr>
          <p:nvPr/>
        </p:nvSpPr>
        <p:spPr bwMode="auto">
          <a:xfrm>
            <a:off x="35419374" y="18451953"/>
            <a:ext cx="152414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Arial"/>
                <a:cs typeface="Arial"/>
              </a:rPr>
              <a:t>Costing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E65F9B-F0C9-429D-A232-3968138DB234}"/>
              </a:ext>
            </a:extLst>
          </p:cNvPr>
          <p:cNvSpPr txBox="1"/>
          <p:nvPr/>
        </p:nvSpPr>
        <p:spPr>
          <a:xfrm>
            <a:off x="35351365" y="9224401"/>
            <a:ext cx="14984966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Dry Weather Collection:</a:t>
            </a:r>
            <a:endParaRPr lang="en-US" sz="4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Able to develop/demonstrate procedure regardless of conditions</a:t>
            </a:r>
            <a:endParaRPr lang="en-US" sz="4800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endParaRPr lang="en-US" sz="4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COVID-19:</a:t>
            </a:r>
            <a:endParaRPr lang="en-US" sz="4800">
              <a:solidFill>
                <a:schemeClr val="tx1"/>
              </a:solidFill>
              <a:latin typeface="Arial"/>
              <a:cs typeface="Arial"/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Virtual conference meetings held online 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Work conducted through online virtual meetings and on own times for review at a later time </a:t>
            </a:r>
            <a:endParaRPr lang="en-US" sz="4800">
              <a:solidFill>
                <a:schemeClr val="tx1"/>
              </a:solidFill>
              <a:cs typeface="Arial"/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Difficulty in contacting third party laboratories for kit component pricing information and possible alternative out of house sample testing facilities 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1423715-E18A-440E-BCE2-9B940C34F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16612"/>
              </p:ext>
            </p:extLst>
          </p:nvPr>
        </p:nvGraphicFramePr>
        <p:xfrm>
          <a:off x="34967333" y="24002999"/>
          <a:ext cx="15766812" cy="137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141">
                  <a:extLst>
                    <a:ext uri="{9D8B030D-6E8A-4147-A177-3AD203B41FA5}">
                      <a16:colId xmlns:a16="http://schemas.microsoft.com/office/drawing/2014/main" xmlns="" val="3547381303"/>
                    </a:ext>
                  </a:extLst>
                </a:gridCol>
                <a:gridCol w="2890583">
                  <a:extLst>
                    <a:ext uri="{9D8B030D-6E8A-4147-A177-3AD203B41FA5}">
                      <a16:colId xmlns:a16="http://schemas.microsoft.com/office/drawing/2014/main" xmlns="" val="1128446736"/>
                    </a:ext>
                  </a:extLst>
                </a:gridCol>
                <a:gridCol w="2928122">
                  <a:extLst>
                    <a:ext uri="{9D8B030D-6E8A-4147-A177-3AD203B41FA5}">
                      <a16:colId xmlns:a16="http://schemas.microsoft.com/office/drawing/2014/main" xmlns="" val="1834555616"/>
                    </a:ext>
                  </a:extLst>
                </a:gridCol>
                <a:gridCol w="3341063">
                  <a:extLst>
                    <a:ext uri="{9D8B030D-6E8A-4147-A177-3AD203B41FA5}">
                      <a16:colId xmlns:a16="http://schemas.microsoft.com/office/drawing/2014/main" xmlns="" val="3933378319"/>
                    </a:ext>
                  </a:extLst>
                </a:gridCol>
                <a:gridCol w="3190903">
                  <a:extLst>
                    <a:ext uri="{9D8B030D-6E8A-4147-A177-3AD203B41FA5}">
                      <a16:colId xmlns:a16="http://schemas.microsoft.com/office/drawing/2014/main" xmlns="" val="3547807393"/>
                    </a:ext>
                  </a:extLst>
                </a:gridCol>
              </a:tblGrid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Product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 Time Cost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Total Refill Cost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# of Refills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Cost per Refill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10219"/>
                  </a:ext>
                </a:extLst>
              </a:tr>
              <a:tr h="1035554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YSI Pro Plus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$2,904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089574"/>
                  </a:ext>
                </a:extLst>
              </a:tr>
              <a:tr h="80543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Incubator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$300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092923"/>
                  </a:ext>
                </a:extLst>
              </a:tr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Surfactant</a:t>
                      </a:r>
                    </a:p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(Inst.)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$431.13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$384.80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5</a:t>
                      </a:r>
                      <a:r>
                        <a:rPr lang="en-US" sz="4800" baseline="30000" dirty="0">
                          <a:effectLst/>
                        </a:rPr>
                        <a:t>a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$76.96/20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277073"/>
                  </a:ext>
                </a:extLst>
              </a:tr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Surfactant</a:t>
                      </a:r>
                    </a:p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(Visual)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$76.96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$688.70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$68.87/20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880789"/>
                  </a:ext>
                </a:extLst>
              </a:tr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Phosphorus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$108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$32.35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$32.35/100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708592"/>
                  </a:ext>
                </a:extLst>
              </a:tr>
              <a:tr h="80543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Colilert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$774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200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$3.87/1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279236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Enterolert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$385.2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60</a:t>
                      </a:r>
                      <a:r>
                        <a:rPr lang="en-US" sz="4800" baseline="30000" dirty="0">
                          <a:effectLst/>
                        </a:rPr>
                        <a:t>b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$6.42/1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717785"/>
                  </a:ext>
                </a:extLst>
              </a:tr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Quanti-trays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-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$140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$70/100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063254"/>
                  </a:ext>
                </a:extLst>
              </a:tr>
              <a:tr h="920494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Total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$3825.09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$2405.05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366858"/>
                  </a:ext>
                </a:extLst>
              </a:tr>
              <a:tr h="1553331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Cost/Outfall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$29.81</a:t>
                      </a:r>
                      <a:endParaRPr lang="en-US" sz="48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1543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049D71-FFCF-4134-81DE-ADFF8039042E}"/>
              </a:ext>
            </a:extLst>
          </p:cNvPr>
          <p:cNvSpPr txBox="1"/>
          <p:nvPr/>
        </p:nvSpPr>
        <p:spPr>
          <a:xfrm>
            <a:off x="24136087" y="32602683"/>
            <a:ext cx="7869767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b="0" dirty="0">
              <a:solidFill>
                <a:schemeClr val="tx1"/>
              </a:solidFill>
              <a:cs typeface="Arial"/>
            </a:endParaRPr>
          </a:p>
          <a:p>
            <a:pPr algn="r"/>
            <a:endParaRPr lang="en-US" dirty="0">
              <a:cs typeface="Arial"/>
            </a:endParaRPr>
          </a:p>
        </p:txBody>
      </p:sp>
      <p:pic>
        <p:nvPicPr>
          <p:cNvPr id="6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B2F866BC-8C0F-4BB4-A4C6-C1082009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758" y="26299649"/>
            <a:ext cx="8509210" cy="11302907"/>
          </a:xfrm>
          <a:prstGeom prst="rect">
            <a:avLst/>
          </a:prstGeom>
        </p:spPr>
      </p:pic>
      <p:pic>
        <p:nvPicPr>
          <p:cNvPr id="11" name="Picture 12" descr="A picture containing map, sitting, red, train&#10;&#10;Description generated with very high confidence">
            <a:extLst>
              <a:ext uri="{FF2B5EF4-FFF2-40B4-BE49-F238E27FC236}">
                <a16:creationId xmlns:a16="http://schemas.microsoft.com/office/drawing/2014/main" xmlns="" id="{638AAD38-9F2D-4A6D-8802-FB40BC625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315" y="19478442"/>
            <a:ext cx="8070086" cy="5941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2A3FD1-C3AF-46A9-8BAD-01A4A9C03592}"/>
              </a:ext>
            </a:extLst>
          </p:cNvPr>
          <p:cNvSpPr txBox="1"/>
          <p:nvPr/>
        </p:nvSpPr>
        <p:spPr>
          <a:xfrm>
            <a:off x="1273359" y="25393663"/>
            <a:ext cx="14433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Arial"/>
                <a:cs typeface="Arial"/>
              </a:rPr>
              <a:t>Graphic shows 209 Known Outfalls in Dover, NH</a:t>
            </a:r>
            <a:endParaRPr lang="en-US" sz="3600" b="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Picture 9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xmlns="" id="{C2762F43-A5EC-4B66-B13C-1DC31A78F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0725" y="17239287"/>
            <a:ext cx="8456309" cy="8191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406EDC-3882-42AE-8B89-C7C1AD7493ED}"/>
              </a:ext>
            </a:extLst>
          </p:cNvPr>
          <p:cNvSpPr txBox="1"/>
          <p:nvPr/>
        </p:nvSpPr>
        <p:spPr>
          <a:xfrm>
            <a:off x="35329896" y="20451059"/>
            <a:ext cx="1543900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Costing Assumptions:</a:t>
            </a:r>
            <a:endParaRPr lang="en-US" sz="4800">
              <a:solidFill>
                <a:schemeClr val="tx1"/>
              </a:solidFill>
              <a:cs typeface="Arial"/>
            </a:endParaRPr>
          </a:p>
          <a:p>
            <a:pPr algn="l"/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"a" Assumed 120 or fewer outfalls test positive for surfactants</a:t>
            </a:r>
            <a:endParaRPr lang="en-US" sz="4800">
              <a:solidFill>
                <a:schemeClr val="tx1"/>
              </a:solidFill>
              <a:cs typeface="Arial" charset="0"/>
            </a:endParaRPr>
          </a:p>
          <a:p>
            <a:pPr algn="l"/>
            <a:r>
              <a:rPr lang="en-US" sz="4800" b="0" dirty="0">
                <a:solidFill>
                  <a:schemeClr val="tx1"/>
                </a:solidFill>
                <a:latin typeface="Arial"/>
                <a:cs typeface="Arial"/>
              </a:rPr>
              <a:t>"b" Assumed 60 or fewer outfalls have salinity content requiring Enterolert reagent</a:t>
            </a:r>
            <a:endParaRPr lang="en-US" sz="4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1F10D1-149E-48E1-B880-3936A94097C0}"/>
              </a:ext>
            </a:extLst>
          </p:cNvPr>
          <p:cNvSpPr txBox="1"/>
          <p:nvPr/>
        </p:nvSpPr>
        <p:spPr>
          <a:xfrm>
            <a:off x="17830800" y="37753007"/>
            <a:ext cx="138520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Arial"/>
                <a:cs typeface="Arial"/>
              </a:rPr>
              <a:t>Graphic shows Stormwater Mapping in Dover, NH</a:t>
            </a:r>
            <a:endParaRPr lang="en-US" sz="3600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95B1F8-F3ED-4B9A-8C3C-BC76370912D0}"/>
              </a:ext>
            </a:extLst>
          </p:cNvPr>
          <p:cNvSpPr txBox="1"/>
          <p:nvPr/>
        </p:nvSpPr>
        <p:spPr>
          <a:xfrm>
            <a:off x="14525433" y="25445474"/>
            <a:ext cx="12000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Arial"/>
                <a:cs typeface="Arial"/>
              </a:rPr>
              <a:t>Graphic shows Clip from Instructional Video</a:t>
            </a:r>
            <a:endParaRPr lang="en-US" sz="3600" b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5" name="Picture 15" descr="A close up of a white background&#10;&#10;Description generated with high confidence">
            <a:extLst>
              <a:ext uri="{FF2B5EF4-FFF2-40B4-BE49-F238E27FC236}">
                <a16:creationId xmlns:a16="http://schemas.microsoft.com/office/drawing/2014/main" xmlns="" id="{05875BDF-2EB5-4B19-8FBF-B598A4346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9569" y="17051938"/>
            <a:ext cx="8559797" cy="85301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F7EAA4-0025-419D-B103-A253DB088C49}"/>
              </a:ext>
            </a:extLst>
          </p:cNvPr>
          <p:cNvSpPr txBox="1"/>
          <p:nvPr/>
        </p:nvSpPr>
        <p:spPr>
          <a:xfrm>
            <a:off x="25882741" y="25380966"/>
            <a:ext cx="85048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Arial"/>
                <a:cs typeface="Arial"/>
              </a:rPr>
              <a:t>YSI Pro Plus Handheld Device</a:t>
            </a:r>
            <a:endParaRPr lang="en-US" sz="3600" b="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</TotalTime>
  <Words>287</Words>
  <Application>Microsoft Macintosh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Arial,Sans-Serif</vt:lpstr>
      <vt:lpstr>Calibri</vt:lpstr>
      <vt:lpstr>Calibri Light</vt:lpstr>
      <vt:lpstr>ＭＳ Ｐゴシック</vt:lpstr>
      <vt:lpstr>Times New Roman</vt:lpstr>
      <vt:lpstr>Arial</vt:lpstr>
      <vt:lpstr>Office Theme</vt:lpstr>
      <vt:lpstr>Dover, New Hampshire Stormwater Management Program MS4- IDDE Plan Team 7: Zach Sullivan (Project Manager), Jirias Charabati, Jacob Simpson, Samuel Wojichowski Faculty Advisor: James Houle  |  Project Sponsor: Gretchen Young Department of Civil and Environmental Engineering, University of New Hampshire</vt:lpstr>
    </vt:vector>
  </TitlesOfParts>
  <Company>Graphicsland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Zachary Sullivan</cp:lastModifiedBy>
  <cp:revision>712</cp:revision>
  <cp:lastPrinted>2014-02-24T14:53:09Z</cp:lastPrinted>
  <dcterms:created xsi:type="dcterms:W3CDTF">2004-07-26T21:45:23Z</dcterms:created>
  <dcterms:modified xsi:type="dcterms:W3CDTF">2020-04-24T20:01:46Z</dcterms:modified>
  <cp:category>science research poster</cp:category>
</cp:coreProperties>
</file>