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6"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38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 initials="J" lastIdx="5" clrIdx="0">
    <p:extLst>
      <p:ext uri="{19B8F6BF-5375-455C-9EA6-DF929625EA0E}">
        <p15:presenceInfo xmlns:p15="http://schemas.microsoft.com/office/powerpoint/2012/main" userId="S::jdaniel@unh.edu::c4047321-2113-4799-b103-bc848d944d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3A"/>
    <a:srgbClr val="004F8B"/>
    <a:srgbClr val="84A459"/>
    <a:srgbClr val="003591"/>
    <a:srgbClr val="FFC114"/>
    <a:srgbClr val="F6630D"/>
    <a:srgbClr val="A50021"/>
    <a:srgbClr val="2F5597"/>
    <a:srgbClr val="FF0000"/>
    <a:srgbClr val="715E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76E101-4B61-4244-81F0-E5A3CEC5AF51}" v="109" dt="2020-04-24T15:22:45.2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p:scale>
          <a:sx n="18" d="100"/>
          <a:sy n="18" d="100"/>
        </p:scale>
        <p:origin x="648" y="104"/>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 Id="rId9" Type="http://schemas.microsoft.com/office/2015/10/relationships/revisionInfo" Target="revisionInfo.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53"/>
    </inkml:context>
    <inkml:brush xml:id="br0">
      <inkml:brushProperty name="width" value="0.1" units="cm"/>
      <inkml:brushProperty name="height" value="0.1" units="cm"/>
      <inkml:brushProperty name="ignorePressure" value="1"/>
    </inkml:brush>
  </inkml:definitions>
  <inkml:trace contextRef="#ctx0" brushRef="#br0">803 0,'33'48,"30"12,-48-46,0-1,1 1,-3 1,2 1,-4 0,1 1,6 9,-11-14,0 1,1-1,1-2,2 0,5 8,-8-9,1-2,-1 3,0-1,-1 1,-1-1,0 2,1 0,2 7,-2 2,4-1,7 18,13 24,-9-20,0 0,0-3,22 27,-36-54,-1-3,-1-2,1 0,-1 1,1 0,1-2,0 1,0-2,2 3,-1-2,1 1,-1 1,0 0,-1 1,0-1,2 2,6 11,-1-2,1 4,-3-3,0 3,-1 0,1 10,-5-14,2-4,6 17,16 26,-25-38,1-1,-2 2,-2-2,2 2,-3 0,1 10,-2-16,1-1,0 0,1-1,-1 1,3-1,-2-1,5 7,-2-6,-2-1,1 2,-2 1,-1-2,1 2,2 11,-2 53,-5 74,-2-41,3-88,1-9,-1 1,0-2,-1 2,-2-2,2 0,-2 2,0-2,-6 12,-1 0,4-8,-3 0,2 0,-8 8,9-14,2 0,-3-1,1 11,1-14,2 2,0 0,-1-2,0 3,-1-3,-1 1,-1 1,-90 87,55-50,21-25,4 2,-14 15,25-28,-3 3,-1-1,3 1,-4 9,7-14,0-3,-1 3,1-1,-3 0,2-1,-1 0,0 0,0 0,-1-2,0 1,-3 3,1 1,0-1,0 1,-2 3,-27 29,29-33,0 1,1-2,0 3,-5 8,8-9,-1-2,0 3,0-2,-2-1,0 0,3-1,-4 3,1-3,0 0,-1 0,0-2,3 0,2 1,-2-1,0 2,2-2,-1 1,1-1,-1 2,1 0,0 1,-27 32,23-30,1-1,-1 1,2 0,0 2,0-2,-5 9,-16 29,19-34,1-3,0 2,1 1,2-1,-1-1,1 2,1-1,-2 7,-1 18,1 0,2 14,1-29,-15 95,17-104,-2 3,-1-2,2-1,-2 1,-2 0,0-1,0 1,1 0,-2-2,-1 2,-1-2,0 1,2-4,1-2,1 0,1 1,-2 1,2 1,0-3,1 2,0 0,1 1,-1-1,0 4,-1 21,3-1,3 22,-1 3,-2-8,-2-29,2 2,0-1,4 0,-3 0,3 0,1 0,2 7,2 1,7 31,-10-33,0-3,10 26,-6-29,-2 0,-2 0,-2 0,0 0,2 22,-3 21,-3 27,0-83,0 5,0-3,2-2,-4 1,2-2,-1 1,-1 0,1 1,-1-1,-1 0,0 0,-2 8,-3-5,5-6,0 0,-2 0,2 1,-2-1,1 0,-1 0,-1-2,1 3,-4 2,0-2,0 2,3 0,-1 0,-2 5,1-3,0-1,1 2,-2-4,-1 3,4-7,2 1,-1 1,1 1,1-1,-2-1,2 1,-1 0,1 0,0 1,-1 7,-2 6,2 2,-4 18,2-1,5-33,-2 0,0 0,1 1,-3-3,2 2,0-1,-1 1,1-2,-2 1,1-1,-1 2,1-2,-6 2,-21 28,13-17,4 4,-1-2,2 1,1 1,-1 1,4 0,-9 24,-2 37,11-36,6-38,0-1,0 0,-1 2,-1-1,0-2,1 0,-2 1,0 2,-2-1,1 1,0 2,-1-1,1 4,6-7,-2-2,0 2,0-2,-2 0,2 0,-1 0,-2 0,2 1,-2-2,1 0,0-1,-1 1,-4 2,5-2,1-1,-1 2,2-2,-1 1,1-1,0 0,0 1,0 1,0-2,-1 3,3-1,-1-1,-1 5,0 0,-1 0,1-1,-2 0,-2 3,-60 99,62-98,1-1,-1 0,1 0,1 5,-16 40,-9 11,3 2,2 3,21-68,-2 12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62"/>
    </inkml:context>
    <inkml:brush xml:id="br0">
      <inkml:brushProperty name="width" value="0.1" units="cm"/>
      <inkml:brushProperty name="height" value="0.1" units="cm"/>
      <inkml:brushProperty name="color" value="#F6630D"/>
      <inkml:brushProperty name="ignorePressure" value="1"/>
    </inkml:brush>
  </inkml:definitions>
  <inkml:trace contextRef="#ctx0" brushRef="#br0">1127 904,'0'-6,"-1"-2,-1 2,1 0,-1-1,-1 1,2 0,-2 0,0-1,0 1,-1 0,-2-3,-18-33,18 24,2 2,0-3,-2-6,4 9,-2 1,0 2,-1-3,1 3,-4-6,5 14,2 1,-2 1,0-1,0-1,0 2,-1-1,1 1,-1 0,1 0,-2-1,2 1,-1 0,-1 0,1 1,0 1,-2-2,2 2,-2-1,-9-2,-1 2,0-1,1 2,-1 1,0 0,3 0,-1-2,3 2,-4-1,2-2,1-1,-1 1,-5-3,4 0,-1 0,2-1,-1-2,2-1,0 1,0 0,-1-1,3-2,-1 0,-5-6,12 13,-1 1,1-1,0 1,-2-1,1 1,-1-1,-1 2,1 0,0-1,1 1,-1 1,0 0,-4-1,2 0,1-1,0-1,-1 1,0-1,0 1,2-3,-6-5,4 6,-1-1,0 1,0-1,0 1,-2 0,-57-34,48 27,-1 0,-20-8,24 12,-1 1,1-4,0 0,0 0,2-2,0 1,1-1,-1-1,-1-2,6 10,1-3,-1 4,-1-1,-2-1,-16-11,10 6</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34"/>
    </inkml:context>
    <inkml:brush xml:id="br0">
      <inkml:brushProperty name="width" value="0.1" units="cm"/>
      <inkml:brushProperty name="height" value="0.1" units="cm"/>
      <inkml:brushProperty name="color" value="#008C3A"/>
      <inkml:brushProperty name="ignorePressure" value="1"/>
    </inkml:brush>
  </inkml:definitions>
  <inkml:trace contextRef="#ctx0" brushRef="#br0">1281 173,'-13'0,"-1"0,2-2,-2 1,2-1,-2-1,1-1,8 4,2-2,-1 1,-1-1,1-1,0 2,1-1,0-1,-1 0,1 2,0-3,0 1,0 0,0 0,0-1,1 1,-1 0,2-2,-3 2,2-1,1 1,-2-4,1 1,-1 0,0 0,1 2,-1-2,0 1,-5-6,7 9,-2-1,-1 2,2 0,-1-1,0-1,0 2,0-1,0 1,0 1,1-2,-3 1,2 1,0-2,0 2,-4 0,-44-3,40 5,1-2,-1-2,0 2,1-1,-2-2,2 1,-11-5,14 4,1 0,-1 0,1 2,-1-1,1 1,-3-1,3 1,-1 1,0 0,1 0,-2 0,0 0,2 1,-2 1,1-1,1 1,-1-1,0 2,-4 2,-11 6,0 1,1 0,-18 14,23-14,-2 1,0-3,0 1,-3-2,-4 2,18-8,1-2,2 1,-2 1,2 0,-1-2,-1 4,1-2,0 0,1 0,1 1,-2 2,1-3,1 1,0 0,-1 1,1 1,-1 0,-2 3,-2 4,1-2,-2 0,1 0,-7 4,12-11,-2-1,1 0,-1 0,1 0,-2 0,2 0,0 0,-2-2,1 1,1-1,-2 1,1-1,-5 1,-40 1,42-3,-1 0,-3 0,3 1,0 1,-1-1,0 1,1 1,0-1,0 1,-3 3,-28 19,16-10,-2 1,-11 2,35-15,-3-2,2 2,0-1,0 1,0 0,0 0,2 0,-2 0,-1 0,2 0,-1 0,2 0,-1 2,1-2,-1 2,1-2,-1 1,1-1,1 2,-2-1,2-1,0 2,0 2,-1 0,1-2,0 1,1-2,-1 2,2-2,-2 2,1-1,1 0,-1 1,1-1,1-1,-2 0,2 2,0-1,1-2,-1 2,0 0,2-1,17 15,26 17,-24-19,0 2,4 4,-9-5,-10-10,0-2,0 2,-2-1,0 2,1 0,-2 0,1 0,-1 1,0-1,-1 5,-2-8,0 0,0 0,0 0,2 0,-1-2,0 3,2-1,-1 0,-1 0,1 0,-1 0,0 1,-1-1,3 4,-3-1,1 0,1 2,-1-2,1 0,1 0,-1-1,2 1,1-1,-2-1,1 1,5 3,-7-7,0 1,-1-1,1 2,-2-1,1 1,-1 1,0-3,0 2,0 0,0 3,1-3,-1 2,1 0,-1-2,2 1,-1-1,1 0,1 2,64 73,-20-19,-46-56,2 1,-2-1,1-1,-2 3,0-2,0 1,0 0,0 1,-2-1,1 0,-1 1,1-1,-2 3,1 17,0 2,-3 28,-1-4,3-31,-2 28,2-47,2-1,-2 1,0 0,1 2,-1-4,2 2,-1 0,0 0,1 0,-1 1,2-1,-2-1,2 2,24 30,-22-27,1 2,2-2,-2 1,1-1,1 0,0-1,-1 0,1 0,2 1,-7-7,0 4,0-2,0-1,0 1,0-1,-2 2,2-1,-1 1,1-2,-2 2,0 0,1-1,-1 1,1 0,-1 0,2 1,2 13</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35"/>
    </inkml:context>
    <inkml:brush xml:id="br0">
      <inkml:brushProperty name="width" value="0.1" units="cm"/>
      <inkml:brushProperty name="height" value="0.1" units="cm"/>
      <inkml:brushProperty name="color" value="#008C3A"/>
      <inkml:brushProperty name="ignorePressure" value="1"/>
    </inkml:brush>
  </inkml:definitions>
  <inkml:trace contextRef="#ctx0" brushRef="#br0">1 1,'7'0,"1"0,0 0,0 0,-1 1,1 1,-1-1,1 1,0-1,-1 2,-1 0,2 0,-1 0,3 3,-1-3,0 0,1-2,0 2,-1-1,1-1,-1-1,3 0,-4 0,10 0,-6-1,-2 1,2 0,-2 1,2 1,-2-1,0 1,11 3,-18-5,0 2,0-1,0 1,0 1,-1-2,0 2,1 0,0-2,-2 2,3-1,-2 1,1 0,0 1,1 4,-1-3,0 4,0-2,2 7,-2-7,0 1,-1 0,1-1,1-1,4 6,-7-9,1-1,1 2,-2-3,1 2,1-1,-2-1,2 2,0-2,-1 1,1-1,0 1,0-1,-1-1,1 2,0-1,0-1,0 2,0-2,0 0,0 0,0 0,0 0,0 0,0 0,0 0,1 0,0-2,2 1,1-2,1 0,-2 1,2-2,-2 1,0 0,1-2,-1 0,0 1,3-4,6-4,-1 1,2 1,1-1,0 2,1 1,-2-1,3 3,-1 0,0 0,19-1,-28 4,1 0,2 3,-3-1,1 1,0 0,2 1,1 2,-10-2,0-1,-2 2,2-2,0 1,-1 1,1-2,0 1,-2 1,3-1,-2 1,1 1,-2-2,1 1,1-1,-2 2,1-1,-1 1,1-2,-1 2,1 0,-1-2,-1 2,2 1,-2-2,1 1,-1 0,1 0,-1 1,0 1,2-1,-2 2,-2-1,2 0,0-1,-1 1,1 1,-1-2,-1 1,1-1,-24 50,14-32,8-14,-1 2,1-3,-1 0,-1-1,1 2,-3 0,2-2,-1 0,0 2,1-4,-3 2,-3 4,0 0,1 1,1-1,-1 1,-2 4,9-10,2-2,-2 1,1 1,-1 0,2-1,-1 1,1 1,-1-2,2 1,-1 4,0 52,2-54,-1 2,1 0,-1 0,-1-2,1 2,-1-2,-2 2,2 0,-2-2,1 0,-1 1,-3 5,-3 2,2-2,-2 3,4-1,-1 0,0 0,1 0,1 2,1-2,0 3,1-2,1 0,1 9,0 7,1 87,1-116,-2 0,0 0,1 1,-1-1,2 0,-1 0,1 1,-2-1,1 0,2-1,-1 0,-1 1,1 0,1-1,-2 1,2-2,-1 2,1-1,-1 1,0-2,2 1,-1-1,0 1,0-1,0 2,0-3,0 1,0 1,0-2,3 1,12 2,0-1,1-1,-1-1,1 0,3-1,3-1,16 1,-12-1,-2 2,29 3,-53-3,0 0,0 2,0-2,0 1,0 1,0-2,-1 1,1 0,0 1,-2-1,2 1,1 1,-2-2,1 1,-2 1,0-2,2 2,-1-1,-1 1,1-2,-1 3,1-1,-1 0,1 0,-2 0,1-1,-1 1,2-1,-2 3,3 11,-2-1,-1 1,0 0,0-1,-1 8,-1 1,2 6,2 1,1 0,1-3,9 32,-7-33,-2-6,-4-15,2 1,-1 0,1-1,-1 0,1 0,1 0,0 0,-2 1,2-1,3-2,-3 2,4 3,-4-4,0-1,1 2,-1 0,-1-2,1 2,0-2,-2 2,2 0,0-1,-3 2,1 2,2 8,-1 2,-1 19,-2-26,1 0,1 1,1-1,-1 1,1 0,1-1,4 11,-1-10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36"/>
    </inkml:context>
    <inkml:brush xml:id="br0">
      <inkml:brushProperty name="width" value="0.1" units="cm"/>
      <inkml:brushProperty name="height" value="0.1" units="cm"/>
      <inkml:brushProperty name="color" value="#008C3A"/>
      <inkml:brushProperty name="ignorePressure" value="1"/>
    </inkml:brush>
  </inkml:definitions>
  <inkml:trace contextRef="#ctx0" brushRef="#br0">1 1540,'0'-6,"1"2,1-3,-1 2,1-1,-1 2,2-1,-1 1,1-2,0 1,7-15,-3-3,1 1,-3-2,0 1,-2-2,2-22,-2 12,2 0,4-6,-6 32,0 0,1-1,0 3,1-1,2-1,-1 2,0-2,0 3,0-1,8-5,19-26,-19 18,-2-1,-2-1,2 1,-3-2,-1 1,4-22,23-54,77-178,86-201,-190 450,-8 27,0 0,0-1,0 1,2 0,-2 0,0-2,-2 2,2 0,0 0,0-1,0 1,0 0,0 0,0-2,0 2,0 0,0 0,0-1,-1 1,1 0,0 0,0-2,0 2,0 0,-2 0,2 0,0 0,0-1,-1 1,1 0,0 0,0 0,-1 0,1 0,0 0,0 0,-2 0,2 0,0 0,0 0,-1 0,1 0,0 0,0 0,-2 0,2 0,0 0,0 0,-1 0,1 0,0 0,0 0,-2 0,2 1,-1-1,-1 0,1 0,1 0,-2 2,1-2,-1 0,1 1,1-1,-2 2,1-2,1 1,-2-1,1 2,1-2,-3 1,3 1,-1-2,-1 1,2 1,0-2,-1 1,1 1,-2-1,2 2,0-3,0 1,-1 1,1-1,0 1,0-1,0-1,0 2,0-1,0 1,0-1,0 1,1-1,-1-1,0 2,0-1,2 1,-2-1,1 3,1 1,-1-2,3 2,-2 0,1-1,-2-1,2 2,0-2,0 0,0 1,3 0,1 2,-2 0,2-2,-3 1,2-1,-1-1,1 0,0 2,-1-2,2-2,-1 2,0-1,0 1,0-1,2-1,0 1,43-1,1 1,5-4,16 1,-69 1,1 0,-1 1,1-1,-1 2,1-1,-1 1,1-1,-1 1,0 1,0-2,-1 2,2-1,-1 1,-1 0,0 0,0 0,2 2,-2-2,1 1,12 11,-4-4</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37"/>
    </inkml:context>
    <inkml:brush xml:id="br0">
      <inkml:brushProperty name="width" value="0.1" units="cm"/>
      <inkml:brushProperty name="height" value="0.1" units="cm"/>
      <inkml:brushProperty name="color" value="#F6630D"/>
      <inkml:brushProperty name="ignorePressure" value="1"/>
    </inkml:brush>
  </inkml:definitions>
  <inkml:trace contextRef="#ctx0" brushRef="#br0">387 230,'-35'0,"19"-1,1 1,0 0,-1 1,-9 2,21-3,-2 1,3 1,-1-1,1-1,-2 3,2-1,-1-1,1 1,0 1,0-2,-1 2,0 0,1 1,1-1,-1 0,0 0,0 0,2 0,-2 3,-12 20,-61 118,66-124,0 0,-1-1,-1 0,-12 13,19-25,1 2,-1-2,1 1,0-1,-1 0,2 3,2-2,-2 1,1-2,1 2,-1 2,1-6,1-1,0 1,0-1,1 1,-1-1,0-1,2 3,-1-2,-1 0,3 4,-1-7,-1 2,1-1,-2 1,3-2,-2 2,1-1,-1-1,2 2,-2-1,2 0,-1 0,1-1,-2 1,2-1,-1 1,1-1,1 0,3 1,2-1,-2 1,1-1,1-1,-2 2,0-2,3-2,-2 2,-2 0,1 0,-1 0,2 2,-2-1,0 1,2-1,-2 1,1 1,-3-2,-1 1,0 1,0-2,-2 2,2 0,0 0,-1 0,-1 0,2 0,-1-1,-1 1,1 0,-1 0,1 0,-1 0,-1 0,2 2,-2-1,1-1,-1 0,0 1,0-1,0 0,0 1,0 1,-1 8,1-1,-3 0,1-1,-1 2,0-1,-4 8,5-15,1-2,-1 0,-1 0,2 0,-2 0,0 0,2 0,-3 0,1 0,-3 0,-15 21,19-24,2 0,0 0,0 0,0 0,0 2,0-2,0 0,-1 0,1 0,0 1,0-1,0 0,0 0,0 0,0 0,0 2,0-2,0 0,0 0,0 0,0 1,0-1,0 0,0 0,0 0,0 2,0-2,0 0,1 0,-1 0,0 1,0-1,0 0,0 0,0 0,0 0,2 0,-2 2,0-2,0 0,0 0,0 0,0 0,1 0,-1 0,0 0,0 0,0 1,2-1,-2 0,0 0,0 0,0 0,1 0,-1 0,0 0,0 0,0 0,2 0,-2 0,0 0,0-1,0 1,1 0,-1 0,0 0,0 0,24-5,8-7,-3 2,2-1,28-4,-53 13,2 1,-2-1,2 1,-2-2,0 0,-1 0,2 0,-1-3,0 4,-1-3,1 1,-2-1,2 1,-1-1,0 1,-1-3,-1 1,2 2,-2-2,1 0,-1 0,-1-2,1 1,0 1,-2-1,1 1,0 0,-2-1,2-2,-2 3,0-1,0 1,0-1,0 1,-2-3,-2 0,-14-58,12 51,0-2,2-1,0 1,1 0,0-9,2-332,2 173,-1 158</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3:06:54.040"/>
    </inkml:context>
    <inkml:brush xml:id="br0">
      <inkml:brushProperty name="width" value="0.2" units="cm"/>
      <inkml:brushProperty name="height" value="0.2" units="cm"/>
      <inkml:brushProperty name="color" value="#F6630D"/>
      <inkml:brushProperty name="ignorePressure" value="1"/>
    </inkml:brush>
  </inkml:definitions>
  <inkml:trace contextRef="#ctx0" brushRef="#br0">1 0,'1'1,"2"1,0-1,-2 2,2-2,-2 1,2-1,-2 2,2-2,-2 2,1-2,-1 2,9 8,-6-9,0 2,1-1,-1 0,2 0,-2-1,1 1,1-2,-2 2,1-1,1-1,2 0,7 2,1-2,1-1,2 0,13 2,-29-2,1 0,-1 0,0 1,-1-1,2 1,-1 1,0-2,-1 1,1 0,0 1,0-1,-1 2,1-2,0 1,0 0,-1 0,0 0,0 1,0-1,2 3,1 5,1 0,-1 0,-1 1,0 0,2 2,-4-3,3 1,-1-2,0 1,1-1,5 8,5 4,-10-14,-1 0,2 0,-1 0,0-2,2 1,-1 0,-2-3,-1 0,1 1,-2 0,1-1,0 1,0 0,-1 0,0 0,0 1,0 0,-1-1,0 0,1 1,-1-1,0 2,-1 0,3 14,-3-1,0 0,-1 12,-2 7,3 248,0-282,0 0,-1 0,1 0,0 0,-2 0,1 0,0 0,-1 1,1-1,0 0,-1-2,0 3,-3 0,0 3,-3 0,1-1,0 1,-8 3,10-5,-1-1,1 0,-1 1,2-1,0 2,0-1,0 0,0 1,1 0,1 0,-1 0,0-1,0 1,2 1,-3 3,-10 29,-13 20,16-34,-28 72,35-90,1 0,0 0,2 0,0 0,-1 1,1 0,-1 2,4 64,1-33,-3 143,-2-173,1-1,-1 1,0 1,-1-2,-4 8,3-4,0-2,1 1,-1 9,0 53,6 55,0-30,-3-9,0-8,3 24,6-52,-5-36,0-1,0 10,-2-1,6 24,0-7,9 75,-9-74,-3-19,-1 0,-1 17,-2-39,2 0,-2 0,1 0,0 0,1 0,-1-1,0 1,2 4,-2-8,-1-1,0 1,2 1,-2-1,1-1,-1 1,2 1,-2-1,1-1,-1 2,1-2,1 1,-2 0,1-1,0 2,-1-2,2 0,-1 1,0-1,1 0,-2 1,1-1,1 0,-1 0,0 0,1 2,-1-2,-1 0,1 0,1 0,-1-2,0 2,1 0,-1 0,-1 0,1-1,1 1,-1 0,1-1,-2 1,10-4,0-2,0 3,0-1,1 2,-1-1,1 1,4 1,16-2,29 3,-59 0,18-1,0 0,9-2,-16 0,1 2,0 0,-1 1,2 0,-2 0,5 2,-8 0,0 0,-1 1,0 0,1 1,-1-1,0 1,-1 1,1-1,-1 2,6 5,-9-9,5 4,0 0,-1 0,0 1,2 1,-2-1,-1 1,1 0,-1 0,0 3,-5-7,3 2,-1-2,0 0,0 0,0 0,0 0,1 0,-1-1,2 1,-1-1,1-1,-2 1,7 1,6 2,3-1,-1-1,11 2,24 4,-34-5,-17-5,1 1,0-1,-1 0,1 1,-1 1,1-1,-1 0,1 1,-2-1,1 0,0 2,1-1,-1 0,-1 0,1 0,0 1,0 0,-2-1,3 3,25 45,-20-30,2-1,1 0,11 13,28 25,-47-52,0 2,-1 0,1 0,-2 0,1 1,0-1,0 1,13 35,41 63,-54-99,-1-1,3-1,-1 2,0-2,0-1,0 2,0-1,1-1,1 0,-1 2,1-3,-1 1,1 0,2 0,-1 0,-1 1,1-1,-1 2,-1-1,1 1,-1-1,3 5,14 14,-10-13,-2 3,1-2,-2 2,6 12,15 18,45 53,-70-92,2 4,0 0,0-1,0 2,-2-1,0 1,1-1,-1 1,1 4,-3-8,-1 1,1 0,1-2,0 2,0-1,0-1,0 1,3 2,-1-4,-2 1,0 1,0-1,0 1,-1-1,1 0,-2 2,1-1,0 1,-2-2,2 3,-2-4,-1 2,2 0,-1 1,0 0,1-1,1 0,-1 0,0 1,2-2,-2 2,1-2,1 1,0-1,0-1,2 3,7 8,115 114,-61-61,-63-64,0 1,0 0,0-1,-1 1,0 1,1-1,-1 1,-1-1,1-1,1 2,0-2,0 1,3 2,-1 0,-1 0,0 0,1-1,-1 3,-1-1,1-2,-1 3,-2 0,2-1,-1 1,1 7,0-1,0-2,2 0,-1 0,3 4,1-4,-3-1,0 2,1 0,-2-1,-1 1,0 1,0-2,-1 2,-2 3,2 7,-3-16,1-1,-1 2,2-2,1 0,-2 2,2-2,1 3,20 51,-17-41,0-2,1 0,0 0,3-1,-1-1,5 5,12 16,-18-23,2-1,1 1,-1-2,7 5,-11-12,-2-2,2 0,-1 0,0 0,1 0,0-1,0-1,2 2,-3-1,-2 0,0 0,1-1,-1 1,0 1,1 0,0 0,18 17,2-2,-20-15,1 0,0 1,0-1,1-1,3 4,10 0,-1 0,1-2,4 0,32 9,-42-8</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3:06:54.041"/>
    </inkml:context>
    <inkml:brush xml:id="br0">
      <inkml:brushProperty name="width" value="0.2" units="cm"/>
      <inkml:brushProperty name="height" value="0.2" units="cm"/>
      <inkml:brushProperty name="color" value="#F6630D"/>
      <inkml:brushProperty name="ignorePressure" value="1"/>
    </inkml:brush>
  </inkml:definitions>
  <inkml:trace contextRef="#ctx0" brushRef="#br0">2183 8010,'0'11,"0"19,0-29,0 1,0-1,0-1,0 1,0 1,-2-1,2 0,0 1,0-2,-1 1,1 1,-2-1,2-1,-1 1,1 1,-1-2,1 1,-2 0,2-1,-1 2,0-2,-1 0,2 0,-1-2,0 2,1 0,-2 0,1 0,1-1,-1 1,-1 0,2-1,-1 1,1-2,-2 2,2-1,-1 1,1-1,-1 1,1-2,-2 2,2-1,0-1,-16-18,-26-55,32 53,9 18,-2 0,2 0,-2 0,0 0,1 0,-1 0,0 0,1 1,-3-1,3 0,-8-3,5 3,-1-1,1-1,-1 1,1-1,1 1,-3-6,-7-10,8 12,-1-1,1 1,1-2,1 1,0 0,-2-5,4 8,-1 0,0 0,0 2,1-2,-2 0,0 2,0-2,-1 1,0 1,1 0,-7-5,-7-5,1 1,-2 2,-3-1,16 8,-52-37,52 38,0 0,0-1,1 1,-1-2,-3-3,5 3,0 2,-2-1,1 1,-1 0,1-1,-1 1,0 0,-4-1,0-1,2 0,-1 0,1-2,1 1,-1 0,-2-2,-1-1,0 2,-5-4,11 8,-1 1,1-1,-1 0,1 0,-1-2,2 2,0-1,-1-1,1 1,1 0,-1-1,0 1,1-2,0 1,1 0,-1 0,0-6,-17-36,14 37,1 0,1-1,-3-10,6 16,-16-53,15 54,0 1,-1-2,1 2,-1-1,0 1,1-2,-2 2,1 0,-4-3,-12-11,1-1,1 0,0-2,1 0,-2-6,9 13,-2 2,-1 0,1 0,-2 1,0 0,-1 0,1 1,-1 2,-6-4,7 4,0-3,0 1,3-2,-1 1,0-1,-1-3,5 7,3 4,0-2,1 1,-1-2,1 2,-1-5,1 5,2-1,-3 1,1-1,0 1,-1 1,-3-6,3 6,0-1,2 1,-3-2,1 1,2-1,-1 1,0-2,1 2,0-1,1-1,-2-1,0-11,1 2,0-3,1-1,-5-46,5 62,0 0,-1 0,0 1,0-1,0 0,-1 1,0 0,0 0,1 0,-2 0,0 0,1 0,-1 1,1-1,0 0,1 0,-1 0,0 0,2 0,-2-2,2 2,-1 0,1-1,0-2,-2-30,2-1,1 0,1-2,2-33,-3-152,0 214,1-1,2 0,-1 0,1 1,3-10,-1 8,-2-1,1-1,-1-7,14-122,-14 110,2 1,1 1,2-1,0 0,6-6,-3 9,0 0,-2 0,-1-1,2-17,-8 22,0-1,-2-3,0 3,4-23,-4 40,3 1,-2-1,2 2,-1-2,3 2,-3-1,5-2,-4 3,1-1,-1 1,-1 0,1 0,-2 0,1 0,0-7,1-60,-4 50,2 2,2-12,8-24,-6 35,-1-2,0 1,-2-7,-2 25,0-5,0-1,1 3,1-3,-1 1,2 1,-1-1,1 1,2-1,-2 1,1-1,-1-1,-2 1,2-6,-3 12,0-1,0 0,-1 0,1 2,-2-2,1 0,0 0,-2 1,2 0,-4-5,1 2,0-2,2 0,-1 0,2 2,-1-2,1-2,1 0,-2-1,1 2,0 0,-1-1,0 1,-4-5,2 4,0 0,1-1,2 0,-2-6,-2-14,5 30,-2 1,1-1,0 1,-1-1,0 2,0-1,1 0,-2 0,2-1,-2 2,0 0,1-2,-1 0,0 1,0-1,1 0,-1 0,2 0,-1 0,0-4,-1 0,1-1,1 0,0-2,1 4,-2 0,2 1,-1-1,-2 0,2 2,-2-2,-1-4,-20-33,2 4,-7-22,24 50,-20-45,-13-53,36 103,-1 1,0 1,0-2,1 2,-2-1,-3-2,3 1,0 2,0-2,1 0,-1 2,1-3,-11-22,12 23,-2-1,1 1,0-1,0 0,1-3,-1-3,-1 2,0-2,-2 2,-2-6,4 7,-1 1,1-3,0 1,1 0,-1-5,-15-102,16 108,0 0,-1 0,-1-4,-9-23,10 28,1 2,-1-1,1 1,-2-1,1 1,-2 0,1 0,0 1,-1 0,-7-6,13 11,-5-3,0-1,1 1,0-2,1 0,-1 2,1-2,1 0,-1 0,2 1,-1-2,1 1,-2-4,2-11,-1-1,2 0,2-7,-1 11,-1 0,0 0,-1 1,-1-1,-2-4,0 5,-1-1,-2 1,0 1,-1-1,0 2,-2-1,-5-7,11 18,0 0,1-1,1 0,-1-1,0 1,2 0,-2-1,2 1,1-1,-2 1,2-1,0 1,0-2,-2-32,-1 30,0 0,1 0,-1 0,-3-1,-3-18,2 4,2 0,1-1,1 1,1-1,2-25,2 37,-4 1,2-1,-1 0,-2-2,1 2,-2 2,-1-2,0-2,-15-34,9 25,0-1,0-6,8 15,1 1,-1-3,1 3,2-4,-1-3,-4-24,2 32,-1 1,-7-15,7 18,0 0,0-2,1 2,-1-13,1 3,-1 2,-5-21,3 23,2 2,1-2,1 1,-1-12,3-95,0 120,-1 0,-1 0,2 0,-1 0,-2 1,2-1,-1 0,0 1,0-1,0 1,-1 1,0-2,0 0,1 0,-1-1,0 1,0-1,1 1,0-2,-2-2,-19-112,20 101,1 0,-1 2,3-2,-1-3,-2-44,0 57,0-1,1 1,-1-1,-1 1,-4-9,4 9,-2-1,4 1,-3-1,3 1,-2-6,1-26,0 0,3 0,2-13,0-23,-2 56,-2-64,2 74,-2 2,-1-1,2 1,-2-1,1-1,-2 3,0-4,-1 7,3-1,-2 1,0 1,-1-2,0 1,2 1,-1 0,2-1,-1 1,-1 0,1 0,2 0,-2-1,-1-4,-6-22,8 19,-1 0,-1 1,0-1,-2 1,-3-8,-10-18,16 30,0 0,0 0,-1 1,0-1,0 1,-1 0,1 0,-6-5,-24-25,26 26</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3:06:54.042"/>
    </inkml:context>
    <inkml:brush xml:id="br0">
      <inkml:brushProperty name="width" value="0.2" units="cm"/>
      <inkml:brushProperty name="height" value="0.2" units="cm"/>
      <inkml:brushProperty name="color" value="#F6630D"/>
      <inkml:brushProperty name="ignorePressure" value="1"/>
    </inkml:brush>
  </inkml:definitions>
  <inkml:trace contextRef="#ctx0" brushRef="#br0">1 3428,'0'-747,"0"738,1-1,2 0,-2 1,2-1,0 1,1 1,3-7,8-29,-10 14,-1 0,0 0,-2-1,-2 1,-3-28,2-17,1-417,1 465,0 0,3 1,5-17,4-6,-7 35,-2 0,-2 1,1-1,1-6,-1-70,-4-37,-1 19,1 64,1 9,0-1,3 2,5-34,-5 50,-2 1,0-2,-1 1,0 4,2 1,-1-1,0 1,2-1,2-8,-5 21,2-1,-2 1,1-2,1 2,-2 0,1-1,0 1,1 0,-1-1,0 1,1-1,-1 2,0-1,1 0,-1-1,1 2,-1-1,2 1,35-12,-12 5,-5-3,-11 6,-1 0,1 2,-1-3,1 3,0 0,0 0,5 0,117 2,-59 0,-71 0,1 2,0-2,1 0,-2 0,1 1,0-1,0 1,-1 1,1-2,0 1,-2 0,2 1,0-1,-1 2,0-2,0 1,1 0,0 1,2 4,-1-2,0 2,1 0,-1 0,0 0,0 2,8 20,-8-17,0-1,2 0,-1 0,2 1,-6-9,2-1,-2 1,2 0,-2-1,2 0,0 1,0-2,-1 2,1-2,0 2,-1-2,1 0,0 1,0-1,1 0,-2-1,3 2,16 1,0-1,1 0,-1-2,21-3,13 2,-29-5,-24 5,1 1,0-2,0 1,1 1,-2 0,1-1,0 1,0 0,1 0,-2 0,1 1,0-1,0 0,1 1,0 1,0 0,0 0,0 1,0-1,-1 2,1-1,-1 0,1 1,-2-1,1 1,0 0,0-1,-1 1,0 0,0 0,0 1,0 2,1-2,0 2,0-1,-1-1,1 1,1-2,0 1,0-1,0 2,1-2,-1 0,5 4,-2-3,1-1,0 1,0-1,1 0,0 0,-1-1,9 1,-2-2,0 2,1-2,-1-1,1 1,10-2,22-3,9-4,-16 2,36 0,-55 5,-6 2,1-2,-1-2,-1 1,1 0,1-2,7-4,-1 2,-1 1,0 0,1 1,0 2,4-1,-1 1,-18 1,0-2,1 0,-1 0,0 0,0-1,0 0,-1-1,1 0,-1 0,0 0,0 0,0-2,-1 1,1-1,-1 1,-1-2,5-2,-2-1,0 1,-1-2,-1 0,1 0,-1 0,-1-1,1 1,-2-1,1-6,-4 11,1 0,-1 1,1-1,-1 0,-1 0,0 0,0 1,-1-1,-1-7,1 10,-1-1,1 1,0-2,-2 2,2 0,-2 0,0 0,1 0,-1 0,0 0,-1 1,1-1,-1 1,-1-2,5 5,0 0,0 0,0 0,0 0,-2 0,2 0,0 0,0 0,0 0,0 0,0 0,0-2,0 2,0 0,-1 0,1 0,0 0,0 0,0 0,0 0,0 0,0-1,0 1,0 0,0 0,0 0,0 0,0 0,0 0,0-2,0 2,0 0,0 0,0 0,0 0,0 0,0 0,0-1,0 1,0 0,0 0,0 0,0 0,0 0,1 0,-1 0,0-1,0 1,0 0,0 0,0 0,0 0,0 0,0 0,2 0,13-4,24 4,-36 0,5 1,2-1,-2 0,1 0,-1 0,1-1,0-1,-1 1,0-2,1 0,-1 1,0-1,7-4,8-5,-16 9,0-1,1 0,-1 0,-1 0,3-3,-3 3,3-1,-1-1,0 2,0 0,0 1,0-1,2 1,-2 1,8-1,-7 2,0-2,-1 0,2 1,-2-1,0-1,0 0,0 0,1-1,-3 0,4-2,4-5,-2 1,-1-3,1 2,8-16,-16 21,2 0,-2 2,1-2,1 1,-1 1,2-1,-1 1,2-2,-3 4,1 1,-2-1,1 2,1-2,-1 2,1-1,0 1,0-1,-1 1,1 1,5 0,2 0,-1 1,1 1,0-1,6 3,-6 0,-1-2,0 0,0 0,1-2,-1 0,-8 0,-1-2,-1 1,2 1,-1-1,0-1,0 0,-1 0,1 1,0-2,-1 2,1-2,0 2,0-2,-2 0,2 1,-1-2,19-17,-2 5,0-2,-1-1,7-11,-8 10,-1 2,2 0,20-16,-34 33,-1-2,1 0,0 2,0 0,0-2,0 2,0-1,0 2,0-1,0 0,1 1,-1 0,0 0,1 0,-1 0,3 1,4 0,1 2,-1 0,0-1,0 3,7 1,41 20,-49-22,1 0,0 0,1-1,-1 0,0 0,2-2,39 10,-29-6,2-1,-1 0,1-1,10-1,-4 0,-25-2,-1 2,1-1,-1 0,1 1,-1 0,1 1,-1-1,-1 0,6 5,-5-3,2-1,-2 0,2-1,-1 1,0 0,7-1,14 3,-1-3,1-2,0 0,0-1,1-2,-8 0,-1 1,0-2,0-2,-1 1,-1 1,1 1,16-1,41-4,-42 4,21 0,-18 2,18-5,-20 3,27 0,-42 3,0-2,0 0,0-1,-1 0,11-4,-9 1,2 2,0-1,17 1,-21 1,0 1,1-2,-2-1,0-1,0 1,0-1,13-9,-5 2,4 2,8-3,-20 9,0-2,10-6,-15 8,-1 0,1 1,1-1,-1 2,12-3,17 2,-33 5,2-1,-1-1,1 1,-1-2,0 0,0 1,-1-2,0 1,7-5,-4 2,0 2,0 0,0 0,0 1,1 1,-1 0,0 0,8 0,3-1,110-11,-91 8,-1 3,1 2,25 2,2 1,-64-1,1-1,-1 0,0 1,0-1,0 2,1-1,-1 1,-2-1,2 0,1 1,-1 0,-2 1,2-2,0 2,-1 0,0 0,1-1,-1 1,-1 1,1-1,-1 1,0-1,1 1,-2 0,2-1,-2 1,1 0,1 2,-1 5</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3:06:54.043"/>
    </inkml:context>
    <inkml:brush xml:id="br0">
      <inkml:brushProperty name="width" value="0.2" units="cm"/>
      <inkml:brushProperty name="height" value="0.2" units="cm"/>
      <inkml:brushProperty name="color" value="#FFC114"/>
      <inkml:brushProperty name="ignorePressure" value="1"/>
    </inkml:brush>
  </inkml:definitions>
  <inkml:trace contextRef="#ctx0" brushRef="#br0">1 1,'11'0,"1"0,0 1,1 2,-2 0,1 0,-1-1,1 2,-1 2,0-2,0 1,1 2,-5-3,1 0,-1-1,1 0,0-1,-1 0,1-1,0 1,0-1,7 0,14-1,-2-1,7-2,-22 2,2-2,-1 0,12-3,-13 1,0 1,2 2,-2-1,5 0,-9 3,-1-1,-1 1,3 0,-3 0,3 1,-3 1,1-1,0 0,1 1,-1 0,0 1,0 0,-1 0,3 1,46 28,27 16,-75-44,1 0,0 0,0-1,0 0,6 1,-4-2,0 3,0-1,8 4,-9-4,1 0,-1-1,1-1,-1 1,2 0,-1-2,1 1,-2-2,2 1,-1-2,3 2,2-1,-1 1,-1 2,0 0,3 1,-9-1,1-1,-1 2,1 0,-1 0,0 1,5 4,5 3,-10-8,1 2,2-3,-2 1,0-2,0 1,2 0,-1 0,1-1,0 2,-1-1,-1 1,3 3,3 0,-1 0,2-2,-1 0,1 0,0-1,0 0,5-2,2 3,0 0,17 7,-6 5,-24-12,1-1,0 0,6 2,18 4,-21-4,1-2,0 0,-1-1,12 1,-17-3,1 1,0 0,-1 0,1 0,1 2,-2 1,2-3,-2 1,1 0,1-2,-1 0,104 14,-71-8,-17-3,1-1,12 0,335-5,-356 1,1 0,15-3,29-5,275 9,-312 2,0 1,10 2,12 0,-38-2,2-2,-1 4,-1-3,1 2,-1 0,2 1,31 12,-23-11,-13-5,-1 0,1 1,-1-1,0 2,1 0,-1-1,1 1,-1 0,-1-1,3 3,-1 1,0-2,1 2,0-2,1 1,-1-2,1 1,-1 0,1-1,6 1,9 4,-8-2,0-1,-2 2,2 0,-1 1,-2 0,2 2,-2-1,0 1,7 7,-8-6,2 0,-1 0,0 0,2-2,-2 0,3-1,-2 0,16 6,5 1,1 1,-1 2,29 21,-43-27,-13-8,0 0,-1 0,0 2,5 2,-4-2,0-1,0-1,-1 2,3-2,-3-2,3 2,-1-1,0 0,0 0,0-2,0 0,5 3,-1-1,0 1,0 2,3 0,58 26,-12-5,-50-23,-2 0,2-1,0 0,1-1,-1 0,0-1,4 0,-1 1,-2-1,1 0,1 2,-2 1,2 0,10 4,-15-6,-3 1,1-1,0 1,0 0,1 1,3 1,0 1,0-1,-1-1,1 0,2-1,2 1,74 10,-36-6,-9-4,1-1,0-2,17-4,16 2,-11 2,72-2,-48-13,-80 13,-2 0,2-2,-1 0,0 0,0-1,-1 0,1-1,0 1,30-15,-25 13</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3:06:54.044"/>
    </inkml:context>
    <inkml:brush xml:id="br0">
      <inkml:brushProperty name="width" value="0.2" units="cm"/>
      <inkml:brushProperty name="height" value="0.2" units="cm"/>
      <inkml:brushProperty name="color" value="#FFC114"/>
      <inkml:brushProperty name="ignorePressure" value="1"/>
    </inkml:brush>
  </inkml:definitions>
  <inkml:trace contextRef="#ctx0" brushRef="#br0">339 10399,'0'1,"0"-1,0 0,0 1,0-1,1 0,-1 2,0-2,0 0,0 1,1-1,-1 0,0 0,2 1,-2-1,0 0,0 0,1 0,-1 2,0-2,1 0,-1 0,0 0,2 0,-2 0,0 0,1 0,-1 0,0 1,1-1,-1-1,2 1,-2 0,0 0,1 0,0 0,1 0,-2 0,1 0,1 0,-1 0,0 0,1 0,-1-2,0 2,-1 0,2-1,-1 1,0-1,1 1,-2-2,1 1,-1 0,2-1,-2 1,1-1,-1 1,1 0,-1-1,0 1,0 0,2-1,-2 1,0 0,0-2,0 1,0 1,-2 0,2-1,0 1,0 0,-1-1,1 1,0 0,-1-1,1 1,-2-1,2 1,-1 0,-1-1,1 0,0-1,-1 0,0 1,0 0,0-1,0 1,-1 0,1 0,0 0,0 1,-1-2,0 2,1-1,-3 1,-10-4,2-1,-1-1,1 1,-1-3,-5-3,15 9,1 1,0-1,1-1,-2 1,1-1,2 1,-2-1,0 0,2 2,-2-3,2 1,-1 0,1 0,0 0,-1 0,1 0,1-1,-1 0,-1-15,1 1,1-1,1-10,1 4,-2-6,1 7,0-1,-2 0,-2 0,0 2,-5-23,-4 13,8 27,1 1,0-3,2 3,-2-3,2 0,0 5,1 1,0 0,0 1,0-1,1 0,-1-1,1 1,-1 1,2-1,-2 0,1 1,0-1,1 0,-1 0,1 1,0-1,2-2,-1 0,1 0,0 1,0 0,0 0,2 0,-2 1,1-1,1 1,-2 0,1 1,4-1,4-2,2 0,0 1,14-1,9-3,-16 2,-1 2,1 0,0 1,15 2,-35 1,1 0,0 0,-1 0,1 0,0-1,0 1,-1 0,0-2,0 1,1 1,0-1,1-2,-1 2,-1-2,1 0,0 0,-2 1,2-1,-2 0,2 0,-2-1,2 0,4-7,1 1,-1 0,1 0,2 1,0-1,-1 1,0-1,-1 1,1-1,3-7,-10 10,3 1,-4 0,2-1,-1 0,0 0,-1 0,0 1,-1-1,2-7,-2-6,0-1,-4-13,2 26,0-1,-2 0,1 1,-1 0,0 0,0 1,-2-1,1 1,-1 0,-1-2,-2-3,2 3,2 3,-1-1,2 0,0 0,-1 0,2-1,-1 1,1-1,0 1,-1-8,-24-133,9 80,12 50,3 2,-2-2,4 2,-4-15,6 21,0 1,-1 1,-1-2,1 2,0-2,-2 2,0-1,-1 0,1 1,-2-3,1 3,0 0,1 0,0-2,1 1,-1 1,2-2,-1 1,1-8,0-17,2-28,2 9,-2-3,4-5,1 7,-3-19,-3 46,-2 0,-1-1,-2-7,4 30,-2-15,-1 1,-2 0,1 2,-7-16,1 10,4 12,2-1,1 1,-2-1,2-1,1 1,1 0,-1 0,0-12,2 9,-1 1,1-1,-2 1,1-1,-5-7,5 15,0 1,-1-1,-1 0,1 0,-1 0,0 2,0-1,0 0,-2 0,2 1,-1 1,-2-2,-50-44,43 38,9 8,1 1,0-1,0 0,0 0,-1 0,1-1,2 0,-2 1,1-2,0 2,0-1,-1-5,-5-20,7 22,1 1,-2-1,1 0,-2 0,1 1,-1 0,0-1,0 1,-2 1,-3-7,6 11,0-2,0-1,1 3,-1-2,2 0,-2 0,2-1,-1 1,1 0,-1-1,-8-47,0 7,6 26,0 0,1 0,2 0,-1-4,-2-32,2 23,0 18,1-1,-2 2,0-1,-2-11,-3 1,1-1,0 1,3-2,0 2,1-2,2 0,1-5,0 25,0-1,0 1,0 0,0-1,1 2,1-2,-1 2,0-2,1 1,1 0,-2 0,2 1,1-1,-2 1,4-3,-5 5,2-1,0 1,1 0,-2 1,1-1,1 0,-1 2,1-2,-1 2,1-2,0 2,3-2,5-1,0 1,1 0,4 1,-9 0,-1 2,1-1,-1 0,1-2,-1 2,0-2,0 0,0-1,-1 1,1-1,3-1,22-17,-25 19,0-1,-2 0,2 0,0-1,-2 0,5-3,-10 7,1 0,1-1,-1 0,0 0,-1 1,2-1,-1 0,-1 0,1 1,-1-2,0 2,2-2,-2 2,0-1,0 0,0 0,0 0,0 0,0 0,0 0,-2 1,2-2,0 2,-1-2,1 2,-1-1,-1 0,0-5,-2 1,1 1,-1-1,0 2,-2-4,2 4,0 0,1 0,-1-1,2 0,-1 0,0 0,-1-4,-5-16,4 15,1 2,2-2,-1 2,2-1,-2-1,1-4,1 2,1-1,0 0,0 0,1 1,1-2,1 2,-1-2,2 2,0 0,1-1,0 1,0 1,1-1,1 1,4-7,-6 10,0 0,0-2,-1 1,0-1,-2 1,1-1,0 1,-2-1,2-1,-3 2,1-2,-1-5,3-12,1 0,3-2,-2 1,2-24,-5 45,-1 1,0-1,2 0,0 1,-1 0,1-1,4-4,-3 4,0 1,-1-1,0 1,-1-1,1 0,-2 1,1-5,0-3,3 1,-3-1,4 1,-2 1,1-1,7-12,-5 14,0-1,-2-1,0 0,-1 1,0-2,-2 1,3-6,-7 14,2 1,0-1,-1 2,-1-1,1-1,0 1,-1 1,1-2,-4-3,-8-28,5 3,-7-16,3 9,0 14,10 25,1 1,0 0,-1-1,1 0,1 0,-1 1,-1 0,2-2,-1 1,1 1,0-2,-2 2,2-2,0 2,0-2,0 2,0-1,0 0,0 0,0 0,2 0,-2 0,0 0,1 1,-1-2,2 2,-2-1,1 0,0-1,7-7,1 1,-1-1,1 1,1 1,9-9,-11 12,0-2,-1 0,1 1,-1-1,-2 0,2-1,-1 0,-1-1,1 1,-1-1,-4 6,28-73,-24 65,-1 0,2 0,-1 2,1-2,6-7,-4 7,0-1,-1 0,5-13,6-12,-14 29,2 0,-2-1,-2 0,3 0,-3 1,1-2,-2 1,1-2,-1 0,2 0,-1 0,1 0,1 2,0-2,2-1,-1 1,-1 0,-1 0,1 0,-2 0,2-11,-3 14,0-1,1 0,0 1,0 0,0 0,3 0,-3 1,2-1,0 1,1-1,1-2,13-13,15-27,0-1,-24 39,5-10,0 2,3 1,1-1,-14 14,1 2,-2 0,1 0,1 0,0 0,0 1,-1-1,2 1,-2 0,2 2,0-2,0 2,-2 0,5-1,-9 1,1 1,-1 0,2 0,-2 0,0 0,1 0,-1 1,2-1,-2 0,1 0,-1 2,0-2,1 1,-1-1,2 1,-2 1,0-2,1 1,-1 0,1 1,0 1,1 1,-2-2,2 2,-2-1,2 1,-2 0,1 0,-1-1,1 1,-1-1,0 0,1-1,-1 1,0 0,2 0,-2-1,1 0,1 0,-1 1,0-2,0 2,4 0,-1 0,2-1,0 1,0-2,-1 1,1-1,0 0,0-1,0 0,-1 0,7 0,-5-1,0 1,2-1,-2-1,0 0,0-1,0 0,-1 1,7-4,-12 3,2 1,-1-1,1 0,-1-1,0 1,-1 1,1-2,0-1,0 1,-1 2,0-2,0 0,0-2,14-23,51-60,21-34,-63 77,-6 6,0 5,11-30,-10 21,-10 25,-1 1,5-17,-10 20,0 0,3 0,-2 0,2 2,1-1,0-1,3-1,-7 7,2 1,-2 2,1-3,2 3,-1-3,0 3,1 0,0-1,1 2,-1-2,8-2,4 0,-7 3,2 0,-1 1,7-2,-19 7,2 0,-2-1,2-1,-2 2,2-1,-2-1,2 1,-2 1,2-1,-2-2,1 2,-1-1,2 1,-2 0,0-1,1-1,-1 2,1-2,-2 2,1-2,0 2,-1-2,2 2,-2-2,1 2,-1-2,0 0,1 2,-1-2,0 1,0 0,0-1,-1 1,1 0,0 0,-1-1,-2-11,0 1,-2-1,1 0,-2 2,-3-7,5 8,0 3,-1 0,3-2,-1 1,0-1,-1-6,4 12,0 1,0-1,0 1,0-1,0 2,0-2,2 1,-2-1,1 0,0 1,1 0,-1-1,0 1,1 1,-1-2,2 1,-2 0,9-8,-1 2,1 1,-1-2,2 2,0 1,0-1,0 1,1 2,-1-1,13-5,-7 7,-2 2,1-3,0 4,1 0,-1-1,-1 2,1 2,2-1,-2-1,2 1,0-1,-1-1,1 0,0-2,13-4,-27 6,0 0,0-2,0 1,1 0,-1 0,0 0,0-1,0 0,-1 0,1-1,-2 2,1-1,1-1,3-7,0 1,-2 0,1-1,1-3,2-6,20-25,-24 37,2-1,-3 1,1 0,-1-1,1 0,-1 0,0-1,0-9,1-4,-2 1,2 1,6-18,45-98,-55 130,2 0,-1 2,-1-2,0 0,1 1,-1 0,-1-1,0-1,0 5,0-1,-1 2,1-2,-2 1,2 0,-1-1,0 1,-1 1,1-3,-1 3,0-1,0 0,0 1,0-1,0 0,-1-1,-47-52,47 52,0 0,0-1,2 1,-2-1,2 1,0-1,-2 1,1-2,-6-18,1 6,1 1,0-3,2 1,0 2,1-2,1-2,0 2,2 0,0 0,2 0,0-8,12-24,-10 39,-1 1,-1-1,1 1,0-4,-2-34,-2-38,0 34,2-19,2 49,1 1,5-20,5-18,-11 48,-1-2,2 2,2 0,-2-1,5-6,13-31,-18 40,0 1,0-1,2 1,1 1,-2-2,2 2,1-2,0 0,2-1,-3-2,6-8,-11 18,-1 0,2-1,-2 1,0 2,2-2,0 1,-2-1,2 0,0 2,-1-2,1 2,0-2,0 2,-1-1,1 1,1 0,-1-1,0 1,1 1,-2-2,11 1,-3 0,3-1,-2 2,-1 0,5 2,28-2,-42 0,0 0,2 0,-2 0,1 0,-1-2,1 2,0-1,0 1,-1-1,0 1,1-2,-1 1,0 1,1-1,-1-1,0 1,1 0,-1-1,-1 1,2-1,-1 1,0 0,-1-1,2 1,-2 0,1-1,-1 0,1 0,-1 1,0-1,0 1,2-3,-2-7,1 0,-1 0,0 0,-1 1,-1-3,1-7,1 12,1 0,1-2,-1 2,0 0,2 0,0-1,0 1,-1 0,4-3,-1 0,-1-1,0 1,0-1,1-6,7-38,-7 36,-1-2,0 0,-1-9,-3 27,2 0,-2-1,1 0,0 1,1 0,-1-1,0 1,2 0,-2 0,2 0,0-1,0 3,-1-2,4-3,5-4,0 0,1 2,10-8,-9 5,-9 11,-1-3,0 1,-1 0,1 0,0-1,0 2,-2-3,2 1,-2 2,0-2,2-1,-2 1,1 0,-2 0,1 0,1-3,-1-9,-1 0,1-1,-3-13,2 15,-2-1,2 1,2-7,2-10,-4 21,1-1,0 1,2 0,0 0,2-11,12-6,-15 23,1 1,0 0,-1 0,0-1,1 1,-2-2,0 2,1-1,0-5,15-118,-15 116,2-2,1 1,-1 1,2-3,12-36,-15 46,0-1,-1 0,1 0,0 1,1-1,-1 2,1-1,0-1,0 2,3-1,-2-3,2 1,-2 0,6-9,-5 10,-2 1,1-1,1 1,-1 1,0 0,2-2,-1 2,1 1,-1-1,1 2,0-1,0 0,4-1,2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3:06:54.045"/>
    </inkml:context>
    <inkml:brush xml:id="br0">
      <inkml:brushProperty name="width" value="0.2" units="cm"/>
      <inkml:brushProperty name="height" value="0.2" units="cm"/>
      <inkml:brushProperty name="color" value="#FFC114"/>
      <inkml:brushProperty name="ignorePressure" value="1"/>
    </inkml:brush>
  </inkml:definitions>
  <inkml:trace contextRef="#ctx0" brushRef="#br0">6049 616,'1'-25,"-2"-3,-2 3,-2-18,2 26,3 11,-1-1,-1 1,1-1,0 1,-2-2,2 7,1-1,-2 1,2 0,-1-1,-1 1,1 0,1-1,-1 1,-1 0,1-1,0 1,-1 0,1 1,0-2,-1 1,1 1,-1-2,1 2,-2-1,2 1,0-1,-1 1,-4-2,-1 1,1 0,-1 1,1 0,-1 0,1 0,0 0,-1 1,1 0,0-1,-1 3,1-2,0 2,0-1,1 0,-2 2,-3 2,2-2,1 0,-1-1,0 1,1-2,-1 1,0-1,0-1,0 2,-1-3,0 1,1-1,-3 0,5 0,0 0,0-1,-1 1,2-2,-2 1,2-2,-2 2,1-1,1 0,-1-1,1 0,0-1,-1 1,1-1,1 0,-6-2,7 1,1 1,0 2,0-2,-1-1,1 1,1 0,-2 0,2 0,0 0,1-1,-2 1,2-1,-1-1,0-15,1 2,1-12,0 2,-1 18,2 3,-2 0,0 0,0-2,0 2,-2 0,1 0,-2 0,2-2,-2 2,0 1,-1-1,0-3,0 4,-4-8,-2-1,1 1,-1 0,-11-11,17 22,-1 0,1 0,0 0,-1 1,1-1,-2 1,1 1,-1-1,1 2,0-2,-1 2,1-2,-1 1,1 2,-1-1,0 0,0 1,-24-2,0 1,2 2,-2 1,0 2,19-1,0-1,0 2,2 0,-2 2,-7 3,7-3,0-1,-1 1,1-2,-5 1,-14 1,0-1,0-2,-1 0,1-2,-6-2,8-1,-24 2,48 0,-2 0,2 2,0-2,-1 1,1 0,0 1,0-1,0 0,-5 3,1 2,0-2,-1 1,0 0,0-3,-1 2,1-1,-1 0,1-2,-6 2,8-3,0 1,-1 1,1 0,0 0,1 0,-1 1,-3 1,5-1,1 0,1-1,-1 1,0 0,0 1,1-1,0 1,-1 0,1 0,1 0,-2 1,-53 73,40-55,-2-1,0 0,-11 9,23-26,1 1,-3-1,3 1,-3-2,1 0,0 0,0 0,0-1,-2-1,2 1,-1 0,0-2,-4 1,-20 2,-1-3,0-1,-1-1,-8 1,-16-2,27 1,1 0,0 2,-1 2,1-1,-15 7,12 4,27-9,-1-1,1 0,0-1,0 1,-1-1,-4-1,1 2,-1-1,1 2,-1 1,1-1,0 1,0-1,0 3,2-2,-2 2,1 1,1 1,1-4,1-1,-1 1,1 0,-3 0,3-2,2-1,0 1,-1 1,1 0,-1 0,1 1,-2 1,2-2,0 0,0 1,0-1,-1-2,1 1,-1 1,1-1,-1-2,0 2,0 0,-1-2,-1 0,1 2,0 0,1 1,-1-1,0 1,0 0,-5 4,-3 3,1 0,-1-2,-1-1,-12 7,-16 7,-88 42,103-49,12-8,2 2,-2 0,2 2,-1-1,8-4,1-1,-1-1,-2 0,2 1,-7 1,-8 4,-5 2,-30 15,49-23,1-1,-2 1,1-1,-1 0,1-2,-1 2,-2-2,-40 10,36-6,12-5,0 2,-2-1,2 1,0-1,0 0,0 2,1 0,-1-2,0 2,0 0,0 1,-11 11,-1 0,-2-1,0 0,0-2,-16 9,30-19,-1 0,-1-1,2 1,-1-1,-3 0,4 1,0-2,0 1,-1 0,1 1,0-1,0 0,0 1,-3 2,-39 23,30-17,1-1,0 1,0 1,-4 4,15-13,0 1,-1 1,1-3,0 2,-1 0,1-2,-2 2,2-2,-1 1,-2-1,2 0,-2 2,1-1,1 0,-2 1,2 0,-4 2,-23 29,24-27,-11 9,-2 1,-14 7,28-20,0 0,-1 0,1-1,-1 0,1 0,-1-1,0 0,1-1,-1 0,-7 1,8-1,2-1,-2 0,0 0,0 0,2-1,-2 1,0-2,2 1,-2-2,0 2,2-2,-1 0,0 1,0-1,1-1,-1 1,1-1,-1-1,5 5,-6-7,2 1,-2 1,0 0,0-1,-1 2,1 0,-1 0,1 0,-1 1,0 0,-3-1,0 1,0 1,0-2,1 0,-9-5,10 5,0 0,1 0,-2 1,2 1,-2-1,1 2,-1-1,0 1,-7 0,8 2,0-1,0-1,1-1,-2 2,2-2,0 0,-2-1,2 1,0-1,-6-4,-60-36,38 21,1 1,-37-13,32 15,33 15,-1 0,1 0,-1 1,2-1,-3 2,1 0,0-1,-7 1,4 2,0-2,2 2,-2-1,1-2,-1 1,2-1,-3-1,-1 0,7 1,0 2,-1-2,2 0,-2 0,2-1,-1 2,1-2,-3-3,1 1,1 2,0-1,-1 1,-3-2,5 4,-2-3,2 1,-1 0,1 0,-6-4,-23-21,26 24,-1 0,3-1,-1 1,-1-3,1 1,-1 1,1 1,-1-1,0 1,1 1,-3 0,2 0,0 0,-3 0,-42-21,9-2,-25-22,31 24,28 21,2-1,-1-1,0 0,-3-5,7 7,1 0,-2-1,1 1,1 0,-2 2,-1-1,2-1,0 1,-1 2,-1-2,2 2,-2-2,2 1,-2 2,-3-1,-2 0,-34-6,43 6,-1-1,0 1,1 1,-1-3,1 2,-1-1,2 1,-3-2,3 2,-2-3,-60-52,51 45,0 0,-1 2,1-1,-9-2,6 3,-2-2,-13-13,14 10,9 8,0-1,0 0,-6-7,7 7,2 1,-2 1,0-1,-1 1,1 1,0 0,-1 0,0 0,0 0,0 1,-2 0,2-1,-1 0,0-2,1 2,0-1,1-1,-1 0,0-1,-2-1,1-2,-1 3,1-1,-2 1,0 1,-7-4,5 5,-2-1,0 2,-12-1,13 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63"/>
    </inkml:context>
    <inkml:brush xml:id="br0">
      <inkml:brushProperty name="width" value="0.1" units="cm"/>
      <inkml:brushProperty name="height" value="0.1" units="cm"/>
      <inkml:brushProperty name="color" value="#F6630D"/>
      <inkml:brushProperty name="ignorePressure" value="1"/>
    </inkml:brush>
  </inkml:definitions>
  <inkml:trace contextRef="#ctx0" brushRef="#br0">1 1233,'0'-8,"0"1,1-1,1 0,-1 2,1-1,1-1,-2 1,2 0,2-1,-1 3,-1-3,1 2,1 0,-1-1,1 1,3-3,-2 4,1-1,-1 1,2-2,-1 3,-1-1,1 1,2-1,0 2,-2 1,1-1,1 0,-1 0,1 1,3 1,29-2,-30 3,0 0,-3-3,1 2,3-1,-3 1,1-2,-1 0,1 0,-1 0,0-2,24-15,-2-2,0-1,-2-1,0-2,18-23,-42 43,1-1,-2 0,2 1,-3-1,1 1,-1-2,0 0,0 0,0 1,-2 0,1-1,-1-2,2-3,-1-16,-1-1,-1 1,-3-6,2-8,-1 26,1 1,-2-1,-1 0,1 6,1 1,1-1,-1 0,1 1,1 0,0-2,0 2,1-2,-1 9,2 1,-2 1,1-3,-1 3,2-1,-1-1,1 2,-1-1,1 1,-1-1,0 1,1-1,-1 1,1-1,-1 1,1 1,1-2,-2 1,1 1,2-2,-3 1,1 1,1 0,-2-2,4 2,5-1,2-1,1 1,-3 1,6 0,-10 0,30 0,-10 0,1 0,0-2,13-2,17-7,13-6,-51 11,0 0,0-2,2-1,-4 0,4-1,-17 7,40-23,29-24,-61 38,0 2,1-1,-1 1,-2-3,-1 1,2-1,4-9,-9 10,2 1,-1 1,1-1,0 1,1 0,5-3,-8 8,-1 1,0 1,1-2,0 2,2-1,-1 1,-1 0,1 0,-1 2,1-2,1 1,2 1,19-1,2 1,0 1,-1 1,1 2,-1 2,2 1,25 4,16-4,1-3,56-5,-20-1,213 3,-296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3:06:54.046"/>
    </inkml:context>
    <inkml:brush xml:id="br0">
      <inkml:brushProperty name="width" value="0.2" units="cm"/>
      <inkml:brushProperty name="height" value="0.2" units="cm"/>
      <inkml:brushProperty name="color" value="#FFC114"/>
      <inkml:brushProperty name="ignorePressure" value="1"/>
    </inkml:brush>
  </inkml:definitions>
  <inkml:trace contextRef="#ctx0" brushRef="#br0">1 1</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3:06:54.047"/>
    </inkml:context>
    <inkml:brush xml:id="br0">
      <inkml:brushProperty name="width" value="0.2" units="cm"/>
      <inkml:brushProperty name="height" value="0.2" units="cm"/>
      <inkml:brushProperty name="color" value="#FFC114"/>
      <inkml:brushProperty name="ignorePressure" value="1"/>
    </inkml:brush>
  </inkml:definitions>
  <inkml:trace contextRef="#ctx0" brushRef="#br0">1 5219,'0'-8,"1"1,-1-1,2 1,0 0,0-1,1 1,-1 1,1-1,0 0,1-1,5-7,1 0,-1 0,12-10,5 4,-24 19,0 1,0-2,1 2,0 0,-2-2,2 1,-2 0,2-1,-2 0,1 2,0-2,0 0,-1 1,1-1,-1 0,-1 1,1-1,1-1,0-13,0 0,-2 0,1 0,-2-12,-1 10,2 1,0-1,4-16,-1 16,-1 11,-2 0,2 1,0-1,0-1,0 3,0-3,3 3,-3-2,6-5,-2 5,-2 0,1 0,-1-2,1 2,-3-1,2-1,-1 0,-2 1,2-1,-2 1,1-1,-2-2,1 0,2 1,0 0,-1 0,2 0,1 0,-1 1,1 0,1-1,6-8,10-22,12-32,-13 25,5-4,-15 36,0 0,11-11,-11 13,-2 0,1 1,-1-2,2-6,4-11,-8 15,0 1,1 0,1 1,1 0,2-4,3 0,-3-2,1 1,2-7,0 1,12-19,0 8,-8 13,10-20,-17 24,-5 10,-2 1,1-1,-1-1,0 2,0-2,-3 0,2 0,-1 0,0-5,5-73,-4 2,-3 0,-2 57,1 17,-1-2,2 1,-1-1,3 0,-2 1,2-1,2-2,5-17,-2 1,-3-1,1 0,-2-4,5-34,-4 27,-3 1,-2-37,-1 36,2 0,5-31,-1 52,1 1,0-1,0 6,-2 2,0-2,-1 0,-1-9,0 10,1-1,-1 0,5-8,-1 7,-4 0,4-12,-5 21,0 1,2-1,0 2,0-1,1 0,0 0,0 1,1-3,-1 1,0-1,-1 1,3-9,-2 4,0-2,1 1,1 1,0 0,1 0,7-10,-11 20,-1-2,2 0,0 1,1-1,-1 0,1 0,-1 2,2-1,-1 0,0 0,2 2,1-3,21-12,-18 12,0 1,-2-1,2-1,-1-1,-2 1,10-9,73-105,-87 116,1-1,-1-1,2 1,-3-1,1-1,0 0,-2 1,3-2,0 1,-1 1,7-9,53-63,-44 53,-2-2,9-18,-17 29,-2 2,0-2,-1 0,0 0,-2 1,-1-2,2-3,2-35,0-21,-5 62,-1-9,4 1,2-10,-4 15,0 0,0 0,-1-2,-2-6,1-11,-1 12,-1-1,-1 1,-5-20,1 21,-2 1,-4-6,7 15,-1 3,-1-1,-1 1,1 0,-1 0,-4-5,5 9,-15-27,13 20,-2 0,-6-8,-14-24,26 39,-2 0,1 1,-1-1,1 1,-1 0,0 1,-1-1,-5-4,6 5,1 1,-1 0,1-1,-1-1,2 1,0 0,-3-6,5 6,-2 1,1 0,-1-1,0 1,0-1,-2 2,2-1,-1 1,1 0,-2-1,-3 0,2 1,1 1,1 0,-1 1,1-1,0-1,0 1,0-1,1 0,0 0,0 0,0 0,0 0,0-2,-1 1,-31-32,8 10,23 21,1 2,-1 0,0-1,1-1,-4-3,-1-6,2 4,0 0,0 0,0-5,-8-9,10 17,1 0,0-1,-4-8,8 16,-2-1,2 1,0 0,-1-1,1 1,0 0,0-1,0 1,0 0,0-1,0 1,0-1,0 1,0 0,0-1,1 1,-1 0,0-1,2 1,-2 0,1-1,-1 1,1 0,-1 1,2-3,7-4</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3:06:54.048"/>
    </inkml:context>
    <inkml:brush xml:id="br0">
      <inkml:brushProperty name="width" value="0.2" units="cm"/>
      <inkml:brushProperty name="height" value="0.2" units="cm"/>
      <inkml:brushProperty name="color" value="#FFC114"/>
      <inkml:brushProperty name="ignorePressure" value="1"/>
    </inkml:brush>
  </inkml:definitions>
  <inkml:trace contextRef="#ctx0" brushRef="#br0">1 5262,'0'-21,"3"-1,-1 0,3 2,0-2,0 1,2 1,1 0,1-1,1-3,1-1,-3-1,1 0,-3-1,3-20,-4 14,-1 21,0 1,0-1,2-1,-1 2,2-2,12-28,-11 22,2 3,5-12,-4 12,-3 0,8-20,-2-10,-12 35,1 0,0 0,1 2,0-2,1 1,4-6,-3 4,1 0,0-1,1-6,15-28,-14 33,-1-1,0 0,-1 0,-1 0,0 0,-1-1,1-4,-3 9,-1 1,2-1,0 2,2-1,-1 1,1-2,1 0,-2 0,2 0,-3-1,3-6,-3 7,0 0,1 0,1 1,1-1,-1 1,4-5,23-38,-21 33,0-1,11-11,-8 10,-1 0,1-4,-13 21,9-16,0 1,1 0,5-4,-10 15,-2-1,2-1,2-10,2-2,-7 13,-1 1,1-2,-2 1,0-1,0 2,-1-2,0-4,3-22,0-8,-1 0,-1 0,-4-17,-1-16,3-315,0 382,0 1,-1 0,0 0,-2-1,3 8,0 1,-1-2,-1 1,1 0,1 0,-1 1,-1-1,0-1,0 3,1-2,-2 0,2 0,-2 1,-1-2,4 4,0 0,-1 0,1-2,0 2,-2 0,2 0,0 0,-1-1,1 1,0 0,-2 0,2 0,-1 0,1 0,0 0,-1 0,1 0,-2 0,2 0,0 0,-1 0,1 0,-1 0,1 0,0 0,-2 0,2 0,0 1,-1-1,1 0,0 0,-1 2,-1-2,2 1,-1 0,-1 1,2-1,-1 0,1 1,-1-1,1 0,-2 1,2-1,0 1,-1-1,-4 41,7 67,0-57,-5 36,-4-35,4-31,1-2,-1 14,3-12,1 49,-1-71,0 0,0 0,0 0,0 0,0 0,0 0,0-1,0 1,0 0,0 0,0 0,2 1,-2-1,0 0,0 0,0 0,0 0,0 0,0 0,0 0,0 0,0 0,0 0,0 0,0 0,0 0,0 0,0 0,0 0,0 0,0 0,0 0,0 0,0 0,0 0,1 0,-1 0,0 0,0 0,0 0,0 0,0 1,0-1,0 0,0 0,0 0,0 0,0 0,0 0,0 0,0 0,3-11,2-16,7-122,-6 83,-3 1,-5-44,1 14,0 23,-1 8,5-22,-2 71,2 0,0 0,1 1,0-1,4-5,33-70,-30 67,-4 9,2-3,-1-2,0 0,-1-2,0 2,-1-1,-1-5,-1 9,0-2,2 2,0 0,1 1,1-2,0 2,2-2,13-26,-16 31,0 1,0 0,2 1,-3 3,-2 1,1-1,-1 1,0-1,0-1,-1 1,0 0,-1-1,3-7,-4 8,0 0,1-1,0 1,0 1,0-1,1 0,0 0,1 0,-1 1,1 0,0-1,1 2,3-6,28-26,16-21,-51 56,3-3,1-1,2 1,-1 1,5-4,-6 4,0 0,1 0,-1-1,1 0,-2 1,1-3,4-2,0-1,-1 2,2 0,5-5,24-23,-27 23,-8 9,1-1,-1 1,0-2,0 2,-1-1,2-3,0 1,1 0,1 0,-2 1,5-3,-4 3,0-1,1 0,-2 0,1-1,-1 1,-1 0,6-9,-1 0,1-1,-3 0,1-1,-3 0,17-46,-10 32,3-23,-12 42,-2-1,1 0,-2 1,-2-1,2 1,-3-1,2 0,-3-2,0-8,4 18,-3 2,2-1,-1-1,0 1,0 1,-2-3,2 3,0-2,0 1,0 1,-1-2,2 1,0-5,-1 4,1 0,-2-1,2 2,-2-1,2 1,-2-2,0 2,-1-1,2 2,-2-3,-1 2,-1-10,-1 0,0 0,2-1,0 1,1-2,0 1,0-14,4 26,-1-3,1-1,-1 0,-2 1,1-1,0 0,-2-2,-20-54,20 51,0 0,0 0,-1 1,-1-1,0 1,-1 1,0 0,-8-9,-54-60,30 21,22 35,0-1,2-1,-2-9,-5-5,-17-51,33 80,-1-1,0-2,-5-11,0 1,-4-8,16 30,-2 1,2 0,0-1,0 1,0 1,-1-1,1-1,0 1,0-1,0 1,1 0,-1-1,0 1,0 1,0-1,2-1,-2 1,0 0,1-1,-1 2,1-1,-1 0,2-1,-2 2,1-1,7-6</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3:06:54.049"/>
    </inkml:context>
    <inkml:brush xml:id="br0">
      <inkml:brushProperty name="width" value="0.2" units="cm"/>
      <inkml:brushProperty name="height" value="0.2" units="cm"/>
      <inkml:brushProperty name="color" value="#004F8B"/>
      <inkml:brushProperty name="ignorePressure" value="1"/>
    </inkml:brush>
  </inkml:definitions>
  <inkml:trace contextRef="#ctx0" brushRef="#br0">2742 0,'2'60,"-1"-27,-1-1,-1 1,-2 0,0-21,-1 0,0 0,0 1,-2-1,1-1,-7 9,4-4,-24 32,24-36,0 1,1-1,-1 1,0 8,1-4,2 1,-1 1,2 0,1 3,-5 15,0 16,5-38,2-2,-3 1,1 1,-4 3,2-2,1 2,-2 9,5-13,-2-2,1 1,-1 0,-1-1,0 0,0 0,-2 1,-6 8,-7 20,15-33,1 1,-1-1,-1-1,0 1,-1 1,3-5,0 2,0-2,1 0,0 1,0 1,0-2,1 1,0 1,-1-1,1 1,1 2,-1-3,1 1,-2-1,1 1,-1-2,1 1,0 1,-2-2,2 1,-2-1,-1 2,0 0,-2 1,2 0,0 1,0-1,0 0,1 1,1 0,-1 0,-1 6,0 0,0-1,-1-1,0 2,-3 5,5-13,0-1,1 0,-2 0,1 0,-1-1,0 0,0 2,-5 0,-14 19,7-2,13-16,-2-2,1 2,0-1,-2-1,1 0,-1 1,-2 1,-4 2,1 1,-9 9,-14 12,25-23,1 0,0 1,1-1,-5 9,-21 22,9-11,18-21,2 0,-1-2,-1 1,1-1,-2 0,2 1,-5 1,2-2,1 1,-1-1,1 2,-4 4,6-6,0 1,-1-1,-1-1,2 2,-2-2,0 0,-1 0,-3 1,0 2,0 0,2 0,-1 0,-2 2,0 2,-131 90,95-70,43-26,-1-1,1 2,0-1,-4 5,5-6,0 0,0 1,0-2,0 1,-1 0,0-1,0 1,-2 0,-5 2,-13 5,2-1,2 4,-1-2,0 3,2 0,-10 10,13-12,2 0,-1-1,-2-1,-10 5,-35 24,44-24,0 0,3 2,-1 1,1 0,-6 10,-27 33,45-56,-1-1,1 2,1 0,-1 0,1-1,0 1,1 0,-1 0,2 1,-5 12,2 1,0 13,-10 98,14-132,-1 11,0 0,-2-1,0 1,0 0,1-1,-5 7,-1 1,1 1,0 0,2 2,1-2,0 1,1 1,0 4,0 41,6 38,-1-16,-2 278,0-350,-2 0,1 1,-2-2,0 1,-1-1,0 0,-1 0,-6 13,4-11,0 2,0-1,2-1,1 2,0 0,1 0,0 13,1 29,3 45,2-15,-3 296,1-376,0 0,1-1,1 1,-1 0,2 0,-1-1,5 9,-1-6,-2 2,0 0,0 7,0 16,0 2,-4-2,-1 0,-3 7,2 32,1 175,-2-242,1 0,0 0,-2 0,2-1,-3-1,1 2,-1 1,-10 27,1 8,7-27,-1 1,3 0,0-1,1 1,1 15,0-7,1-1,-4 18,3-36,-1 2,1-1,-1-1,0 1,-1-2,0 1,0 1,-7 6,-5 7,-2 1,-17 15,31-34,-2 2,2-1,0 0,0 1,0 0,1 0,-1 1,1-1,2 0,-2 1,2-1,0 1,-1 1,-1 20,2 0,1 25,0-39,-1 22,1-11,0-2,1 2,-1-19,1-1,1 0,-1 1,1 0,-1-2,2 2,-1-2,1 1,0 0,1 0,3 6,-1 0,0 2,-1-2,-1 2,2 1,-1 1,1-1,1 1,2 5,-5-17,-1 0,0-1,1 1,-2 0,3-1,-1 1,0-2,17 19,-7-5,-2 2,1 0,-3 1,1 0,-1 1,-7-16,-2 0,0 0,1 0,-2 1,1-1,0 0,-1 0,0 0,0 0,0 0,0 0,0 0,0 0,-1 0,0 0,-1 1,1 1,-2 0,1-1,-1-1,-1 2,1-1,-1-1,0 2,0-2,0 0,0 0,-2 0,-3 3,-5 1,0 0,-1 0,0-1,0-1,1-1,-10 2,-31 12,46-15,3 0,-1 0,0 2,0-2,-1 1,1 1,0-1,-1 0,1 0,-6 1,-116 54,56-24,60-30,1 3,-2 0,2-1,-7 10,9-10,1 0,0 2,0-1,2 1,-1 1,0-3,1 1,-1 0,0-1,-2-1,2 1,-3-1,7-5,0 0,0 0,0 0,0 0,-2 0,2-1,-1 1,1-2,-1 1,1 0,2 1,-2-1,0 0,1 2,-1-2,1 2,-1-2,-2 5,-34 40,31-36,3-1,-2-1,-1 1,1-1,-1 0,0-1,0 0,-10 5,15-11,1 2,0-2,1 1,-2 0,1 0,0 0,0 0,2 0,-2 1,1 0,0 0,0-1,-1 2,-4 10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3:06:54.050"/>
    </inkml:context>
    <inkml:brush xml:id="br0">
      <inkml:brushProperty name="width" value="0.2" units="cm"/>
      <inkml:brushProperty name="height" value="0.2" units="cm"/>
      <inkml:brushProperty name="color" value="#004F8B"/>
      <inkml:brushProperty name="ignorePressure" value="1"/>
    </inkml:brush>
  </inkml:definitions>
  <inkml:trace contextRef="#ctx0" brushRef="#br0">2139 7884,'1'9,"-1"-6,0 0,0 0,0-1,0 1,0 0,0 1,-1-1,1-1,-1 1,-1 1,2-4,0 0,-1 0,1 0,0 0,0 1,-1-1,1 0,0 0,0 0,-2 0,2 0,0 0,-1 0,1 0,0 0,-2 0,2 0,0 0,0 0,-1 0,1 0,0 0,-1 0,1 0,0 0,0 0,-2-1,2 1,0 0,0 0,-1 0,1 0,0-1,0 1,-1 0,-10-10,5 5,2-1,0 1,0-1,0 0,0 0,1-1,0 1,1 0,-1-1,0 0,2 1,0-1,-1 0,1-1,1 5,0 0,-1 1,-1-1,2 0,-1 1,-1-1,1 1,0 0,-1-1,0 2,0-2,1 2,-2-2,2 2,-2-2,-5-3,0 1,0-1,-9-2,10 4,1 1,-1-1,0-1,0 1,-4-6,-10-14,-1-1,-4-10,-14-15,4-5,26 39,-1 1,-12-14,20 25,-1 0,0 0,0 0,0 1,0-1,0 1,0 1,-2-1,2 0,-4-1,-7-4,0 0,0 0,0-3,0 0,-6-5,15 12,-1-2,2 2,-1-1,2-2,-1 1,-1-1,-14-17,17 21,1 2,-1-2,-1 0,1 2,-1-2,1 2,-2 0,2-2,-1 2,1-1,-1 0,2 0,-3-1,3 1,-2-2,-2 0,1-2,-1-1,1 2,-1-2,2 0,-1 0,1 1,-3-8,-15-25,18 30,-1 3,1-3,0 1,1 0,-1-1,1 0,-1-6,1-4,-1 0,-1 2,-1-2,-1 1,5 10,-2 0,0-1,-1 1,1 1,-1-1,-1 1,1 1,0-1,-8-4,-8-8,-1-2,1 1,-4-11,20 27,3 1,-2-1,0 1,-1 0,1 1,0-1,0 0,-1 1,-25-19,22 14,-2 1,2 0,-2 1,0-1,-9-3,8 3,-2 1,2-2,1 0,-5-4,5 3,2 0,0 0,1-2,-1 1,2-1,-2-2,0 0,0-1,-2 1,-6-7,12 14,0-1,-2 1,2-2,2 0,-2 0,1 2,-1-2,1-1,2 1,-2 0,2 1,-1-3,1 0,-2-18,2-2,1-24,0 38,1-38,0-3,-3-17,0 65,1-1,0 3,-1-3,0 1,-1 1,0 1,-1-3,1 3,-2-1,-7-20,8 17,-1-1,3 0,-1-1,2 1,-2 0,3 0,-1-8,1 0,0-1,1 1,2 0,-1-2,13-29,-11 38,1-2,-3 2,1 0,0-3,-1-37,0-1,-5-12,2 7,2-34,3 63,0 2,10-25,-10 33,0 6,0-1,2 2,2-6,9-25,-8 17,-4 0,0 0,0 0,-3-7,2 4,0 0,5-6,7-10,2-3,-12 13,0-1,-2 0,-1 0,-2-24,-1 45,1 2,2-1,0 0,0 1,5-13,-4 11,0-1,0 1,-1-2,-1-6,0-188,-4 101,2 99,-1 2,0-1,-1-1,1 2,-2-2,0 1,-1 1,0-1,-1-2,-9-14,1 2,-16-17,25 34,0-1,1 1,-1-1,1 0,1 0,0-1,0 1,0 0,2 0,-1 0,1 0,0-5,-4-25,2 31,1 1,0-1,-2 0,0 0,1 2,-1-2,-1 1,-2-3,-14-31,-20-68,20 56,13 40,2-2,-1 0,2 2,0-1,1-1,-2-15,-2-24,-1 2,-6-13,12 53,0 0,0 1,-1-1,0 2,-1-1,-4-7,-3-6,0-2,3 1,0 3,0 1,-2-1,-2-2,9 18,-1-2,1 0,1 2,0-2,0 0,0 0,1-1,-1-4,1-10,0 0,2-2,-2-28,-1 45,1-1,-2 0,1 1,-1-1,0 1,-1-1,1 1,-1 0,-1-1,-10-18,-14-21,22 37,1 1,0-1,1 1,-1-2,2 1,0-1,0-1,3 5,-2 1,0-3,1 3,-1-1,-1 0,0 1,0 0,-1-1,-3-4,3 4,-1-2,1 0,1 1,0-1,0 1,-2-10,-13-56,15 34,4 34,0 1,0-1,0 1,-1-1,-1 2,2-1,-1-1,-2 1,2 1,0-2,-2 1,0 1,-2-6,1 6,0-1,1-1,-1 2,1-1,0-2,1 2,-1-1,1 1,-2-6,3 0,-2 0,3-1,-1 1,1-9,1-73,2 28,-6-31,2 87,0-1,-2 1,0 1,0-2,-1 1,0 0,0 0,0 1,-3-3,1 0,0 0,1 0,1 0,-5-13,5 9,-3-8,3 1,0-1,0 0,2-6,2 20,0 0,-2 0,1 1,-1-2,0 2,-1 0,0 0,1 0,-3-1,1 1,-2-3,-1-4,1 2,1-2,-1 0,-2-14,-8-24,12 38,1-1,0 0,1-1,0 1,1-2,1 2,1-1,1-2,-1-4,-1-1,0 1,-3-13,1 28,-1-1,0 0,0 1,1 0,-2 0,-3-3,3 3,0-2,0 2,-1-1,3 0,-2-4,1-8,2 0,-1 0,2 0,3-19,-2 18,1 2,-2-2,-2 2,-2-17,2 27,-1 2,0-1,-4-8,3 9,1 0,1 1,-1-1,0 0,1-6,0-7,2-1,0-11,2 13,-2-2,-3-15,0 25,0 0,1-1,-2 1,-2 0,-1-3,2 4,1 0,0 0,0-1,1 1,0-1,1-6,0-62,4 64,-1-2,-2 0,1 2,-3-2,1 2,-2-2,-2-8,3 19,0 2,0 1,-1-1,2-1,-3 2,1-1,0 0,0 1,-3-2,2 1,0 0,0 0,1-1,-1 1,1-1,1-1,-2-1,2 1,-1-1,1-1,2 1,-2-1,2 1,-1-3,1-9</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3:06:54.051"/>
    </inkml:context>
    <inkml:brush xml:id="br0">
      <inkml:brushProperty name="width" value="0.2" units="cm"/>
      <inkml:brushProperty name="height" value="0.2" units="cm"/>
      <inkml:brushProperty name="color" value="#004F8B"/>
      <inkml:brushProperty name="ignorePressure" value="1"/>
    </inkml:brush>
  </inkml:definitions>
  <inkml:trace contextRef="#ctx0" brushRef="#br0">0 0,'1'23,"2"0,0-1,1 0,1 1,2-1,0-2,4 10,0 0,-6-12,2-1,0 0,6 10,4 11,-13-28,0-1,0 1,5 6,-6-9,1-2,-1 2,0 0,-1 0,0-1,1 4,-2-2,2 0,-1 0,1 1,4 4,0-1,-2-1,1 2,-2-2,0 1,0 0,-1 0,-1 1,0 0,-1-1,0 1,-1 2,0-5,2 0,-2 0,1-1,2 5,-2-10,1 0,-1 0,0 0,1-1,-1 1,2 0,-1-1,0 1,0-2,1 1,0 1,1-1,21 21,-13-14</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3:06:54.052"/>
    </inkml:context>
    <inkml:brush xml:id="br0">
      <inkml:brushProperty name="width" value="0.2" units="cm"/>
      <inkml:brushProperty name="height" value="0.2" units="cm"/>
      <inkml:brushProperty name="color" value="#008C3A"/>
      <inkml:brushProperty name="ignorePressure" value="1"/>
    </inkml:brush>
  </inkml:definitions>
  <inkml:trace contextRef="#ctx0" brushRef="#br0">196 1,'-2'106,"1"4,4 3,-2-102,0-1,1 1,-1 0,2-1,2 8,-2-12,-2-1,2-1,0 0,-1 2,1-2,1 0,-1 0,1 0,-1 0,1-1,0 1,3 1,9 8,-1 0,-1 2,1 0,6 12,-12-16,0 1,-2 1,1 0,-2 0,0 0,0 1,-1 3,10 19,-11-28,0 2,-1-1,1 1,-1-1,-2 1,2 1,-2 1,2 65,-4 10,-2 2,3-67,-3-1,-4 22,-1 6,7-40,-2-1,0 0,1 2,-2-2,0 0,0-1,-1 1,1 0,-1-1,-1 0,1 0,-2 0,2 0,-2-2,0 0,0 1,-1-1,1-1,-1 2,-27 7,29-11,2-2,0 1,-1 2,1-2,0 1,0 0,-1 1,1-2,0 2,0 0,1 1,-1-1,2-1,-2 2,0 1,-58 101,42-70,16-29,1 0,0 0,1 0,-1 1,2-1,-1-1,1 3,-1-3,2 3,-1-3,2 8,1 10,1 0,6 23,-4-20,-3-21,1 1,-2-2,2 2,-1-2,1 1,1 1,2 1,-1-1,-1 1,0-1,-1-1,2 8,-1 2,1 1,-3-1,0 0,-1 2,0-2,-2 2,1-2,-3 1,-1 10,3-18,-2 0,0-1,1 0,-2 0,0-1,-1 1,-1 4,-41 48,35-45,1 0,0 0,0 1,-4 9,9-10,-1-1,1 0,1 1,0 0,0 2,1 7,4-21,-1 0,1 1,0-2,0 1,0 1,0-1,0 0,1 1,-1-1,2-1,-2 1,1 1,0-1,1 0,-1-1,1 1,0 0,0-1,-1 1,2 0,-2 0,2-2,-1 2,1-2,-1 2,0-2,1 0,0 2,-1-1,1-1,1 0,-1 1,0-2,-1 1,4 0,22 6,-14-4,-2 0,1-1,-1 2,-1 0,1 2,0-1,-1 1,0 1,8 5,-4 0,-1 2,-2-2,0 2,0 1,3 4,23 27,-10-15,-12-12,0-1,6 2,13 16,-5-12,-26-21,1 1,0-1,-1 1,0 0,-1-1,1 1,0 1,-1-1,0 0,-1 2,1-2,1 1,8 36,13 27,-17-49,0 0,-2 2,-1-1,0 1,-2-1,1 0,-2 1,-1-1,-1 2,0 12,1-15,-2 1,-2 20,3-37,-1-1,1 0,-1 0,-1 1,2 0,-1-2,-1 2,1-2,0 2,-1-2,0 2,0-2,1 1,-2 1,-31 21,15-10,11-10,1 1,-1-1,0-1,0 1,-3 0,4-2,0 0,2 1,-2 0,0 1,2 0,-2-1,1 1,0 2,2-3,-1 0,1 1,0 0,2 0,-3 0,1 0,2 0,-1 1,0 0,1-1,-1 1,0 0,2 0,-1 0,0 1,0-2,1 7,-2 31,3-1,2 7,-1-17,-1 1,-1 1,-2 0,-4 9,3-16,3-14,-2 0,0-1,-1 1,-3 9,3-9,-1 2,2-2,-1 2,1-1,2 1,-1-1,1 1,1 2,0 3</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3:06:54.053"/>
    </inkml:context>
    <inkml:brush xml:id="br0">
      <inkml:brushProperty name="width" value="0.2" units="cm"/>
      <inkml:brushProperty name="height" value="0.2" units="cm"/>
      <inkml:brushProperty name="color" value="#008C3A"/>
      <inkml:brushProperty name="ignorePressure" value="1"/>
    </inkml:brush>
  </inkml:definitions>
  <inkml:trace contextRef="#ctx0" brushRef="#br0">0 1625,'1'-3,"1"-1,-1 1,0-1,1 2,1-1,-2 0,2 0,-2 1,2-1,-1 0,1 1,0-1,0 1,1 0,11-9,1 0,0 1,1 2,0 0,1 0,0 1,6 0,8-4,19-10,-43 17,-1-2,0 2,0-1,0-1,-2-1,6-3,-3 1,0 1,0 1,6-2,53-43,-36 28,19-12,-37 27,0-1,8-8,-12 9,2 1,-1 0,0-1,8-1,-10 7,2-1,-2 1,2 0,-2 2,1 0,1-1,-2 1,1 1,1 0,2 0,-1 0,-1 0,1 0,-2-1,2-1,-2 1,1-2,1 0,0-1,11-4,1 1,4 1,11-5,-35 9,-1 1,1 0,0-1,0 1,-2-2,2 2,-1-2,0 2,1-2,-2 2,2-2,-2 0,0 0,1 2,-1-2,0 1,1-1,-1 0,0 0,-1-1,2 2,-2-1,1 0,-1-2,2-6,-1 0,-1 0,0 0,-1 2,1-2,-3-6,0 9,2 0,-3 0,1 0,-2-6,0 7,3-1,-2 0,2-1,-2-6,1 6,3 1,-1-1,1 1,0-2,0 2,0 0,3-7,-2 9,1 2,-1-1,0-1,2 2,0-1,-2 1,2 0,0 0,1-1,-2 1,2 0,-1 0,4-1,0-1,0 1,-1-1,3 2,-3 0,2 0,1 1,-1-1,0 2,0 0,6-2,18-1,1 1,5 0,-32 4,68-2,-48 2,0 0,7-3,-22 2,0-2,-2 1,10-5,-12 4,1 0,-1 2,0-2,0 2,1 0,-1-1,-1 2,3 0,1 0,7 2,0-1,0 0,-1-2,2 1,-11-1,-1-1,1 1,-1 0,0-1,1-1,-1 1,-1-1,2 0,-2 1,1-3,-1 1,1 0,18-16,-2-2,9-12,-9 11,0 1,15-12,37-16,69-50,-83 50,-34 28,1 1,22-15,29-16,-33 23,11-7,-40 28,-1 0,0 1,1 0,1 2,14-3,-16 4,0-1,-2 0,2-2,-4 3,0 0,0 0,0 1,0 0,0 1,2 0,65-2,-32 3,14-4,-25 0,-1 3,0-1,0 3,32 4,-64-4,1 1,-1-1,0 2,1-2,0 1,-2 1,2-1,0-1,-2 1,2 1,-2 0,0 0,3 0,6 11</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3:06:54.054"/>
    </inkml:context>
    <inkml:brush xml:id="br0">
      <inkml:brushProperty name="width" value="0.2" units="cm"/>
      <inkml:brushProperty name="height" value="0.2" units="cm"/>
      <inkml:brushProperty name="color" value="#008C3A"/>
      <inkml:brushProperty name="ignorePressure" value="1"/>
    </inkml:brush>
  </inkml:definitions>
  <inkml:trace contextRef="#ctx0" brushRef="#br0">1 1,'-1'22,"1"-6,0 0,3 14,-2-24,0-1,1 1,-1-1,1 1,-1-1,2-1,-1 2,1-1,0-1,1 3,27 43,-23-35,0-1,1-1,3 4,-7-10,-1-1,1 1,-3 0,2 0,-1 1,0-1,-1 1,0-1,1 1,-2-1,-1 1,1 4,1 13,-2-1,0 1,-4 7,-5 21,5-36,2-1,-1 13,0 51,6 67,-2-135,2-1,0 0,-1 1,2-1,2 1,9 37,-14-43,1-2,-1 0,0 0,2 0,0 0,-2 0,2-1,0 1,-1 0,4 0,-4 0,1 0,1 0,-1 1,0-1,-2 0,2 0,0 1,-2-1,2 4,-1 7,0 2,-1-1,0-1,-1 7,-1-11,1 1,0-1,1 0,1 0,-1 0,0-1,2 0,1 1,3 8,-4-12,0 1,-1-1,1 1,-2 0,1 0,-1 0,0 5,-2 60,1-53,-1 1,2-1,2 8,1-8,0-1,3 0,0 0,-1 0,9 12,17 42,-30-61,1 0,0 0,-2 1,-1-3,2 3,-4 10,2-14,0 0,0 0,0 1,2-1,-1-1,0 2,1-1,0-1,1 2,1-2,3 9,-2-8,1 2,-1 0,-1 0,0 1,-1-1,0 0,0 2,3 27,0 18,-3-39,6 53,-3-36,-2 1,-2 1,-2-31,2-1,-1 1,0-1,1 0,1 1,-1-1,1 0,0 0,-1-1,5 6,-3-4,0 0,-1 0,1-1,-1 1,0 1,-2-1,3 8,-1 27,-2-32,-1-1,2 1,-1 1,0-2,2 1,0-1,-1 1,4 4,40 84,-24-34,-18-50,1 3,1-2,-1 0,6 8,-5-12,-1 1,-1-1,0 1,-1 0,1 7,0-2,0-1,7 14,-8-20,1-1,-3 1,3 10,-2-12,-1 0,2 1,-2-3,2 3,0-1,3 4,49 98,-50-96,1-1,-2 1,1 5,8 25,48 133,-54-158,-5-13,0 1,2 0,-2 1,1-1,1 0,0-2,0 2,0 0,5 4,-1 1,-1-1,-1 1,0 2,-1-2,1 3,-1 1,3 1,1-1,0 3,-2-11,-2 3,1-1,-2-1,1 2,-1-2,-1 2,3 8,11 74,-11-79,-2-2,1 1,2 0,1 3,15 36,-17-32,-1 1,-1-1,-1 0,-2 2,1-1,-2-1,-2 3,2 6,0 1,3-2,1 8,3 19,-3 1,-3 0,-2 16,1-12,0-48,-1 2,-1-2,0 0,0 1,-2-1,1 0,-1 0,-1 1,1-3,-3 1,2 2,-2-2,-7 8,-2 8,12-22,1 1,0-1,-1 1,0-2,1 1,-3 1,2-2,-1 0,3 0,-2 1,0-1,1 0,0 2,0-1,1-1,-1 2,2-1,-2 1,2-1,-1 1,1-1,1 0,-2 2,2-1,0-1,-5 39,0-6,2 1,0 2,3-6,-1 0,-2-1,-2 9,-14 93,16-119</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3:06:54.055"/>
    </inkml:context>
    <inkml:brush xml:id="br0">
      <inkml:brushProperty name="width" value="0.2" units="cm"/>
      <inkml:brushProperty name="height" value="0.2" units="cm"/>
      <inkml:brushProperty name="color" value="#008C3A"/>
      <inkml:brushProperty name="ignorePressure" value="1"/>
    </inkml:brush>
  </inkml:definitions>
  <inkml:trace contextRef="#ctx0" brushRef="#br0">106 0,'0'542,"0"-533,0 2,0-1,-2-1,0 2,0-1,-2 4,3-11,0 1,-1-1,1 1,-1-1,0 0,0 1,0-2,0 1,0 0,-1 0,0-1,0 1,1 0,-1-2,-1 2,1-2,0 0,-3 4,3-5,0 1,0 0,1 1,-1-1,0 2,1-2,-1 0,1 2,0-1,-1 0,2 1,-2-2,2 2,-1 0,0 0,0-1,1 1,-1 0,1-1,1 1,-1 0,-1 0,2 1,0-2,-1 1,1 0,0 0,0 1,0-2,0 2,1 21,1 1,0 0,3 1,-1 7,1 11,-5-26,3-1,-2-1,3 1,0 0,0-1,3 2,-3-12,-1-1,1-1,0 0,0 1,0-1,4 4,18 23,-20-25,-2 0,1-2,1 2,-1-1,1-1,0 0,26 28,-12-2,-14-22,-2-1,1 0,2 0,-2-1,2 0,-3-2,6 5,-1-1,2-1,-1 2,1-3,1 1,-1-1,5 2,-12-6,0-2,0 2,0 0,1-1,-3 1,2 0,-1 1,0-1,-1 1,3 0,-1 3,4 6,-1 1,5 12,4 8,-5-13,-3 1,0 0,5 17,-12-37,-1 1,1-2,-1 0,2 2,-1-2,-1 1,1-1,1 0,-1 2,1-1,-1-1,0 0,1 1,-1-1,2-1,-2 1,0 1,1-1,5 2,-2-2,2 2,-2-2,8 2,-8-2,0 1,0-2,0 2,-1 0,1-1,0 2,-1-2,1 2,2 2,0 1,6 5,0 0,-3-1,10 10,-18-16,2 1,-1-1,0 2,-1-2,1 1,-1 1,0-1,0-1,-1 2,0-1,1 0,-1 5,-1 25,0-29,-1 1,1-2,0 2,1 0,-1-2,1 2,2 4,0-7,0 0,-1-1,2 1,-1-2,1 1,-1 1,1-1,0-2,0 2,0 0,3-1,7 7,1 2,0-1,-2 1,1 2,-2 0,0 1,-1-1,1 1,-2 1,1 3,-7-14,0 1,2-1,-2 2,1-2,0 0,1-1,-1 1,1-2,-1 2,2-1,-2 0,1-2,3 2,2 2,0 0,1 0,3 5,-8-8,-1 2,-1 0,1 0,-1 2,0-2,1 1,-2 1,1-2,0 3,-1-2,0 1,-2 0,3 0,-3 1,1 0,0-1,-2 1,3 4,-4-7,1 0,1 0,-1 0,1 0,0 1,0-3,0 2,0-1,0 1,1-1,0 1,0-1,-1-1,4 2,7 7,1 0,0-1,2-1,18 14,-26-17,0 1,-1-2,1 2,-1 0,0 0,0 1,-2 0,1 0,-1 0,0 0,0 1,1 5,-4-9,-1-3,2 2,-2-1,2 0,0 1,-1-1,1-1,0 1,-1 1,1-1,0 0,0-1,-1 1,1 0,0 1,-2-1,2 1,-2-2,1 2,2 9</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64"/>
    </inkml:context>
    <inkml:brush xml:id="br0">
      <inkml:brushProperty name="width" value="0.1" units="cm"/>
      <inkml:brushProperty name="height" value="0.1" units="cm"/>
      <inkml:brushProperty name="color" value="#F6630D"/>
      <inkml:brushProperty name="ignorePressure" value="1"/>
    </inkml:brush>
  </inkml:definitions>
  <inkml:trace contextRef="#ctx0" brushRef="#br0">1817 674,'-47'1,"13"1,-30-5,55 3,-1-2,0 1,1-2,-2 1,3-1,-2 0,1-1,-5-3,-27-18,32 17,-2 1,1 1,-1 1,1-1,-3 1,3 1,-2 1,-4-3,-9-1,-1-1,-1 0,2-1,0-4,-1-1,-9-2,22 11,1-1,1 0,0 0,1 0,-1-1,1-2,0 2,1-2,-4-5,8 8,1 1,-3 1,2-1,-1 1,1-1,-1 2,0-1,-1 1,1 0,0 0,0-1,-1 2,-1-1,-8 1,0 0,0-1,1 3,-1-1,-6 2,18-1,-1 0,-1 0,2 0,-2-1,2 1,0-2,-1 2,1-1,-1-1,1 1,-4-4,4 4,3-1,-2 1,1-2,-1 1,2-1,0 1,-1-1,1 1,-1-1,1 0,-1 2,1-2,-1 0,2 0,-1 0,1 0,-2 2,2-2,0-3,-3-28,3 28,-1-1,1 1,-2 0,2 0,-1 1,-1-1,1-1,-2 2,0-1,0 0,0 2,-1-5,-3-2,1 2,0-2,0 1,0-1,2-1,-1 1,2-2,-1 3,-1-12,5 19,0 0,-1-1,0 1,1 0,-2 0,1 2,-1-2,1 0,-1 0,-1 1,2-1,-2 2,0-2,2 1,-2 1,1-2,-2-1,-1 1,-1 1,2-1,0 2,-3-2,2 1,1 1,-2 1,1-2,-1 2,-1-1,-1 1,0 0,1 0,-1 0,1 0,-2 1,2 1,0-1,-1 2,1-1,-1 1,0 0,2 0,-1 2,-5 1,-23 29,30-29,-1 0,-1 0,1 0,0-2,0 2,1 0,-3-2,0-1,-3 3,10-4,-2-2,1 0,1 0,-1 0,1 0,-2 0,1 0,1 0,0 0,-1-2,1 2,-3 0,2-1,1 1,-1-2,1 2,-1-1,1-1,-1 2,1-1,-1-1,1 1,-34-36,20 20,9 11,-3 2,4-2,-3 1,1 1,-1-1,-1 1,1 0,1 1,-2 0,0 1,0-1,0 2,0-1,1 2,0-1,-6 1,0 0,3 0,-4 1,3-1,-1 3,0 0,0 0,1 0,-13 7,21-7,-1-1,1 1,-1 1,1-1,0 0,1 2,-1-3,1 3,-3 3,-21 19,23-23,0 1,-1 0,1 0,1-1,-2 1,2-1,-1 2,1-1,0 1,0 0,0 2,-4 14</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4:07:18.526"/>
    </inkml:context>
    <inkml:brush xml:id="br0">
      <inkml:brushProperty name="width" value="0.1" units="cm"/>
      <inkml:brushProperty name="height" value="0.1" units="cm"/>
      <inkml:brushProperty name="ignorePressure" value="1"/>
    </inkml:brush>
  </inkml:definitions>
  <inkml:trace contextRef="#ctx0" brushRef="#br0">1218 4739,'-3'-1,"0"1,0-1,0 0,1 0,-1 0,0 0,0-1,0 2,1-2,-1 0,-11-6,12 7,0 0,0 1,0-2,1 1,0 0,-1-1,0 0,1 1,-1-1,1 0,-1 1,1-1,0 0,0 0,1 0,-1 0,0 0,0 1,0-3,0 0,0 1,-1 1,1-1,-1 0,0 0,1 0,-1 1,-1-2,1 2,0 0,-1 0,1 1,0-1,-1 2,0-2,0 1,1 0,-2-1,1 1,-1-1,2 0,-1 0,-2-1,0-3,0 1,-1-1,2-1,0 2,-1-2,1-3,-9-10,1-3,11 20,0 0,0 0,-1 0,0 0,0 1,0-1,0 0,0 0,0 1,-2-1,-4-5,0 1,1-1,0 1,1-2,-1 1,2-1,-1 0,0 0,2 0,0-1,0 0,0-4,2 10,0 0,0 0,0 0,-1 0,2 0,-2 0,0 1,0 0,-1-1,2 1,-2 0,-6-6,-1 1,-1 0,0 2,-4-4,15 9,-1-1,0 0,0 0,1 0,-1 1,1-1,-1 0,2 0,-2 0,1 0,0 0,0-1,0 1,0-1,0 0,-1 0,1 0,-1 1,1-1,-1 1,-1-3,-17-16,14 14,-1 0,1 0,-2 0,1 1,-1-1,4 4,0 0,0 0,1-1,-1 0,1 1,0-1,-2-4,-17-31,20 35,-2-1,1 1,-1 0,1 0,-2-1,1 1,0 1,-1 0,0-1,1 1,-2 0,-1-1,1 0,-1 0,2-2,-1 1,-3-4,-60-69,67 76,1-1,-1 0,1 2,0-2,0 0,0 0,0 0,0 1,0-1,0-3,-1-30,3 31,-1 0,0 0,-1 0,1 0,-1 0,0 0,0 0,0 0,0 0,-1 0,-2-3,0 1,2 1,-2-1,2 0,-1 0,1 0,0-1,1 1,0-6,-1-13,1-21,1 41,0-6,2 0,-1 0,2-4,0 2,-1 0,0-4,-1 1,-1-1,-1 2,-1-2,0 1,-2-2,2 5,0 0,1 0,0-1,1 1,1 0,1-6,1-5,2 2,1 0,3-10,-5 20,-2 0,0 0,0 0,-1-3,5-27,-5 38,1-1,-1 1,2-1,-1 1,1 0,1-2,-1 1,1-1,-1 0,0-2,1-4,-2 6,1-1,0-1,-1 2,2-1,0 1,2-5,-3 7,0 1,-1-1,1-1,-1 2,-2-2,2 0,-1 1,0 0,0 0,0-5,-1 3,1-1,1 1,-1 0,1 0,0 0,1 0,2-4,0-1,-2 1,1-1,-1-1,-1 0,-1 1,0 0,0-1,-1-1,0-21,0 6,1 1,2-13,-2 32,0-1,-2 0,1 1,-2-9,-1-14,2 20,0 1,-1 0,-1 1,0-1,-2-7,4 17,0-1,1 1,-1 0,0 0,0 1,0 0,0-1,0 0,0 0,0 1,0-1,0 0,-1 1,2-1,-1 1,0-1,0 1,-1 0,1-1,0 1,-1 0,1 0,-1 0,1 0,-2-1,1 1,0-1,0 1,0-1,0 0,1 0,-3 0,2 0,0-1,0 0,0 0,1 0,-1 0,0 0,1 0,-1 0,1-1,-1 1,1-1,0 1,0 0,0-3,0-3,0 0,-1 0,2-1,-1 1,1 2,0 0,0 0,-1 0,0 0,-1 1,1-1,-1 1,-1-5,0 5,0-1,0 0,1-1,1 1,-1 0,0-1,1 1,0-1,1 0,-1-1,1 6,0-7,0 2,-1-1,0 1,-2-8,2 13,1 0,0 0,-1 1,0-1,0 0,0 0,0 0,0 1,0-1,-1 1,1 0,-1 0,1-1,0 1,0 0,-1-1,0 1,0 0,1 0,-1 0,-1 0,2 1,0 0,-1 0,1-1,0 1,0-1,0 0,0 1,0-1,0 0,0 0,0 1,1-1,0 0,-1 0,0 0,0 0,1 0,-1 0,0 0,1 1,-1-2,1 1,0 0,-1 0,1 0,0-1,0 1,0 0,0-1,-2-5,-2-11,4 14,-1-1,1 0,-1 1,-1 0,1-1,-1 1,0 0,0 0,-1-1,1 2,-8-12,2 0,0 0,0-1,-1-6,7 15,-1 0,1 0,1-1,0-1,0 1,0 1,-1 0,0 0,-3-5,1 1,0-1,1 0,0 0,1 0,-1-3,0 1,-3-4,-16-46,17 52,3 1,-1-1,0 0,1 0,1 0,0 0,1 0,1-3,-2-24,0 33,0-1,0 1,-1-1,0 1,-3-6,2 4,2 1,-2-1,1 1,1-1,-2-40,3 35,-1-1,0 1,-2-6,3 12,-2 1,0 0,0 0,0 1,-1-2,1 2,-2-2,-1-4,0 1,2-1,-1-1,1 1,0 0,1-1,-7-25,6 25,2 0,0 0,0 0,0 0,2-9,-1 4,0 0,-2-6,0 16,1 2,-1-1,0 2,0-2,0 0,-1 2,-1-3,1 2,0-2,0 1,0 0,1 0,-1-3,-6-63,-6-8,11 40,4 31,-1 0,0 0,-1 1,1 0,-2-1,0-1,-10-22,3 1,-7-29,14 42,-1 2,1-1,0 1,1-14,2 22,0 1,-1-1,0 1,0-1,-1 1,0-1,-1 1,0 0,1 0,-4-3,3 3,0 0,1 0,0 1,-1-2,2 1,-1 0,1 0,0-2,0-13,2-22,0 28,0 0,-2-1,0 1,-2-11,1 12,0 0,0-4,-2-19,3 32,0 1,0 0,-1 0,-3-4,-3-13,-3-17,4 15,1 0,1-4,3 16</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4:07:18.527"/>
    </inkml:context>
    <inkml:brush xml:id="br0">
      <inkml:brushProperty name="width" value="0.1" units="cm"/>
      <inkml:brushProperty name="height" value="0.1" units="cm"/>
      <inkml:brushProperty name="ignorePressure" value="1"/>
    </inkml:brush>
  </inkml:definitions>
  <inkml:trace contextRef="#ctx0" brushRef="#br0">1 1622,'0'0,"1"0,0 0,0 0,0-1,0 1,0-1,-1 1,1-1,-1 0,1 1,-1-1,1 0,0 1,0-2,3-2,2 0,0 0,1-1,2 1,18-13,-16 10,0 0,0 0,1 2,1 0,7-2,-4 0,-4 3,-1 2,1-1,0 1,0 1,0 0,0 0,0 2,5 0,32-1,-45 0,0-1,0 0,0 0,-1 0,1 0,0 1,0-2,-1 0,1 0,0 0,-1 0,0-1,0 2,0-2,3-3,4-4,-2 0,0-1,7-12,-4 7,-8 12,1 0,0-1,-1 2,2-1,0 0,-2 0,6-1,7-5,13-5,12-9,39-26,-56 34,-19 12,2-1,-2 1,2 1,-1-1,1 1,0 0,0 1,0 0,6-2,77-5,-58 5,2 2,-1 1,18 2,5 0,-43 0,-4-1,0 0,0-1,3 0,-9 0,0 0,1 0,-1 0,-1 0,1 0,1 0,-1 0,0-1,-1 0,1 0,0-1,25-22,12-15,-11 10,6-7,5-9,-31 35,2 1,9-9,7-6,-23 23,-1-1,0 0,1 0,0 0,0 2,-1-1,2 0,2-2,5 0,0 1,5-1,-11 3,0-1,-1-1,1 1,-1 0,0-1,1-1,-2 1,1 0,0-2,14-8,10-7,4-6,-2 3,-27 20,0 1,0 0,1 0,0 0,-1 0,1 0,0 1,0-1,0 1,0 1,2 0,12-1,0 1,9 1,-1-1,171 1,-191-2,-2 1,2 0,-2-2,1 0,0 1,0-2,0 1,-1-1,5-1,-4 0,1 0,0 2,0 0,0-1,0 1,4 0,-8 1,9 0,0-1,-1 1,0-2,0 0,0-1,11-4,-15 4,2 1,-1 1,0-1,1 1,-1 0,0 1,1 0,-1 0,2 1,-8 0,8-1,-1-1,-1 1,2-2,5-3,17-3,35-5,-26 1,-20 5,8-5,-23 11,0-1,0 0,1 1,-2-1,4 2,-2-1,1-1,0 0,-1 0,1 0,-1-1,1 0,-2-1,5-2,23-12,-27 17,2-3,-2 1,0 0,0-1,0-1,9-9,11-13,-13 12,16-13,-3 7,-1-2,-1 0,18-24,-36 38,2 1,0 1,0-1,9-5,10-9,-17 14,0 0,3 0,-5 3,-1 0,1-1,-1 0,6-7,-2 2,13-11,4-4,-19 17,0 2,2 0,-1 0,0 1,1 0,10-7,80-46,-59 37,-31 16</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5:44:11.929"/>
    </inkml:context>
    <inkml:brush xml:id="br0">
      <inkml:brushProperty name="width" value="0.2" units="cm"/>
      <inkml:brushProperty name="height" value="0.2" units="cm"/>
      <inkml:brushProperty name="color" value="#008C3A"/>
      <inkml:brushProperty name="ignorePressure" value="1"/>
    </inkml:brush>
  </inkml:definitions>
  <inkml:trace contextRef="#ctx0" brushRef="#br0">135 0,'1'2,"-1"-1,0 0,1 1,0-1,-1 0,1 1,0-1,0 0,0 0,-1 1,1-1,0 0,1 0,-1 0,0 0,0 0,0-1,1 1,-1 0,14 13,-13-9,0 0,0-1,0 1,0 0,-1 0,0 0,0 0,0 0,0 0,-1 0,1 16,-3 19,1-14,2 21,0-27,-1 1,-1 1,-2 2,2-17,-1-1,0 0,-1 0,1 0,-1 0,0-1,-1 2,-3 3,-11 20,0 0,14-21,-1-1,1 0,0 1,1-1,-2 6,1 3,-1 1,-1-2,0 1,-6 9,10-22,0 0,0 2,1-2,0 1,-1 1,-7 20,2-9,0 1,2 0,0-1,1 1,0 0,2 1,-1 13,2-15,1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5:44:11.930"/>
    </inkml:context>
    <inkml:brush xml:id="br0">
      <inkml:brushProperty name="width" value="0.2" units="cm"/>
      <inkml:brushProperty name="height" value="0.2" units="cm"/>
      <inkml:brushProperty name="color" value="#FFC114"/>
      <inkml:brushProperty name="ignorePressure" value="1"/>
    </inkml:brush>
  </inkml:definitions>
  <inkml:trace contextRef="#ctx0" brushRef="#br0">0 1</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5:44:11.931"/>
    </inkml:context>
    <inkml:brush xml:id="br0">
      <inkml:brushProperty name="width" value="0.2" units="cm"/>
      <inkml:brushProperty name="height" value="0.2" units="cm"/>
      <inkml:brushProperty name="color" value="#FFC114"/>
      <inkml:brushProperty name="ignorePressure" value="1"/>
    </inkml:brush>
  </inkml:definitions>
  <inkml:trace contextRef="#ctx0" brushRef="#br0">357 1,'0'0,"-2"0,2 0,-1 1,1-1,-1 0,1 0,0 1,-1-1,1 0,0 1,-1-1,1 1,0-1,-1 0,1 1,0-1,0 1,-1-1,1 1,0-1,0 1,0-1,0 1,0-1,0 1,-3 15,2-15,-2 33,2-1,2 30,0-18,-2 8,-8 7,3-24,1-2,-5 11,-3-11,3-9,-3 7,8-19,0 0,1 0,0 0,1 0,0 5,3-13,0 0,-1 0,0 0,0 0,-1 0,1 0,-1 0,0 0,0-1,-1 1,1-1,-1 0,-1 2,0 0,0 0,0-1,0 1,1 1,0-1,0 0,1 1,0 0,-1-1,1 1,0 8,1-6,0 1,-1 0,0-1,-1 1,0 0,1-5,0 0,-1 2,0-2,0 0,0-1,-1 1,1-1,-1 1,-1 0,2-2,0 0,0 0,1 0,0 1,0-1,-1 1,2 0,-1-1,0 1,1 1,-2 6,0-1,1 0,0 3,-3 15,3-20,-1 1,-1-1,1 0,-1 0,-1-1,1 0,-1 0,-1 0,1 0,-5 3,8-5,-1-2,1 1,0-1,1 1,-1 0,0-1,1 1,0 2,-2-1,2 0,-1-1,0 1,0 0,-2 1,-4 5,-6 13,9-11</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5:44:11.932"/>
    </inkml:context>
    <inkml:brush xml:id="br0">
      <inkml:brushProperty name="width" value="0.2" units="cm"/>
      <inkml:brushProperty name="height" value="0.2" units="cm"/>
      <inkml:brushProperty name="color" value="#008C3A"/>
      <inkml:brushProperty name="ignorePressure" value="1"/>
    </inkml:brush>
  </inkml:definitions>
  <inkml:trace contextRef="#ctx0" brushRef="#br0">656 0,'-2'1,"0"-1,0 1,0-1,0 1,0 0,0 0,0 0,0 0,1 0,-1 0,0 0,1 1,-1-1,1 1,-1-1,1 1,0-1,-1 1,1 0,-4 6,0 1,0-1,-2 7,-2 5,-2 9,10-28,0 1,0 0,0 0,0 0,0-1,0 0,-1 1,1-1,-1 0,1 0,-1 0,1 0,-1 0,-1 1,-8 2,8-4,1 1,-1 0,1 0,0 0,-1 0,1 1,0-1,0 0,0 1,0 0,0-1,0 1,0 0,0 0,0 0,0 1,-2 2,0 1,-1-1,0 0,1-1,-5 4,4-3,0-1,1 0,-1 1,1 0,0-1,-2 6,-2 6,7-14,1 0,-1 0,0 0,-1 0,1 0,0 0,-1 0,1-1,0 1,-1 0,1-1,-1 1,1-1,-1 1,0 0,0-1,0 0,1 0,-1 0,0 0,-1 0,0 0,1-1,-1 1,0 0,1 0,-1 1,1-1,-1 0,1 1,-1-1,1 1,0 0,0 0,0 0,0 0,0 0,0 1,1-1,-1 0,1 1,0-1,-1 1,1 0,0 0,-2 2,1-1,-1 0,0-1,1 1,-4 3,3-3,0-1,1 0,0 0,-1 1,1-1,0 1,1-1,-1 1,0 0,0 7,0-1,1 1,0 0,1 0,0 0,1 5,0-7,-1 1,0-1,0 0,-1 1,0-1,-1 1,0-1,0-1,-1 3,1-8,1 1,0-1,-1 0,1 0,-1 0,0 0,0 0,0 1,-1-1,1-1,-1 1,0-1,0 0,0 1,-2 0,1 0,1 0,-1 1,-3 3,-12 11,15-14,-7 3,1 1,-1 2,-4 5,4-1,7-9,0 0,-1 0,0 0,-4 4,-20 15,20-16,0 0,0-1,-1 0,0 0,-4 0,-23 17,26-17</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5:44:11.933"/>
    </inkml:context>
    <inkml:brush xml:id="br0">
      <inkml:brushProperty name="width" value="0.2" units="cm"/>
      <inkml:brushProperty name="height" value="0.2" units="cm"/>
      <inkml:brushProperty name="color" value="#FFC114"/>
      <inkml:brushProperty name="ignorePressure" value="1"/>
    </inkml:brush>
  </inkml:definitions>
  <inkml:trace contextRef="#ctx0" brushRef="#br0">1221 1,'-1'0,"1"0,-1 0,1 1,-1-1,1 0,-1 0,1 1,-1-1,1 0,0 1,-1-1,1 0,0 1,-1-1,1 1,0-1,-1 0,1 1,0-1,0 1,0-1,-1 1,-5 15,2-4,0-4,-1-1,0 0,0 0,0-1,-3 2,5-5,0 0,-1 0,1-1,-1 1,0-1,-1 0,1 0,0 0,0-1,-4 2,5-2,0 0,0 0,0 1,0-1,0 1,1 0,-1-1,0 2,1 0,-1-1,1 0,-1 2,-4 5,0 0,1 0,-2 2,-9 15,1 5,-2 1,16-30,1 0,-1 0,0 0,0 0,0 0,0 0,0-1,0 1,0-1,-1 2,-2-1,-4 2,1 1,-1 0,-1 2,-14 8,14-11,-1 1,1-2,-1 1,-2-1,4 0,0-1,1 1,-1 0,0 1,1 0,-6 5,1-1,0 0,-1-1,-1-1,1 0,-14 3,23-6,-1 0,1 0,-1 0,1 1,-1 0,1 0,1 1,-1-1,-1 4,-15 11,18-16,1 0,-1 0,0 1,1-1,-2 3,2-2,-1-1,1 1,-1-1,0 0,-1 1,-26 17,27-19,0-1,0 1,0 0,0 0,0 0,0 0,0 1,1-1,-1 1,1 0,0-1,0 1,0 0,0 1,0-1,1 0,-2 3,2-3,1 0,-1 0,0-1,0 2,0-2,0 1,-2 0,2-1,-1 0,1 1,-1-1,0 0,0 0,0 0,0 0,0 0,-1 0,1-1,-1 1,-67 45,59-40,-1 1,2 1,-1 0,1 0,-1 1,-4 8,-8 17,18-27,0-1,0 0,0 0,-3 3,5-8,1 0,-1 0,0 0,0 0,0 1,0-2,0 1,0-1,0 0,0 1,0-2,0 1,-1 0,1 0,-10 0,0-1,0 0,-9-1,7 0,1 1,-9 1,20 0,0-1,0 1,-1 0,1 0,1 0,-1 0,0 1,0-1,1 1,-1-1,1 1,-1 1,-28 27,11-8,-13 8,26-22</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5:44:11.934"/>
    </inkml:context>
    <inkml:brush xml:id="br0">
      <inkml:brushProperty name="width" value="0.2" units="cm"/>
      <inkml:brushProperty name="height" value="0.2" units="cm"/>
      <inkml:brushProperty name="color" value="#008C3A"/>
      <inkml:brushProperty name="ignorePressure" value="1"/>
    </inkml:brush>
  </inkml:definitions>
  <inkml:trace contextRef="#ctx0" brushRef="#br0">496 1,'0'3,"-1"0,1 0,0 0,-1 1,0-1,0 0,0 0,0 0,0 0,-1 0,1 0,-3 3,-2 2,0-1,0 1,-6 3,3-2,4-4,-2-1,1 0,0 0,0 0,-1 0,0-1,1 0,-7 2,4-2,1 1,-1-1,1 2,1-1,-6 4,7-4,0 0,-1 0,1-1,-1 0,1 0,-1-1,-1 1,1-2,0 1,-7 0,12-2,1 0,0 1,-1-1,1 1,-1-1,1 1,-1-1,1 1,0 0,0 0,-1 0,1-1,0 1,0 0,0 1,0-1,0 0,0 0,0 1,-1 2,0 0,1-1,0 1,0 0,0-1,-1 4,-4 16,-1-8,-7 20,13-33,0 0,-1 0,1 0,0 0,-1 0,1 0,-1-1,0 1,0-1,1 1,-1-1,0 0,0 0,-1 1,-2 0,1 0,-1 0,1 0,-1 1,1 0,0 0,2-2,1 1,-1 0,1 0,-2-1,2 1,-1 0,1 0,0 1,0 0,0-1,0 0,1 0,-1 0,0 2,-1 14,0-1,1 1,1 0,1 0,0 0,1 27,-1 4,1 11,-5 22,3-79,0 0,-1 0,1 1,-1-1,0 0,0 0,0 0,0 0,-1-1,1 1,-1 1,1-1,-1-1,-1 2,-3 1,1 0,-1 0,0-1,-1 1,-1 0,6-4,-1 1,1 0,-1 0,0 1,0-1,1 0,0 1,0 0,0-1,0 1,1 0,-1 0,1 0,0 0,0 1,0-1,0 1,0-1,0 3,0 8,0 0,1 0,0 0,1 1,1 11,-2-13,0 1,2 0,2 13,-3-22,1 0,-1-1,1 1,0 0,0-1,1 1,0-1,0 0,0 0,1 0,-1 1,1-1,70 66,-72-67,1 1,-1-1,0 0,0 0,0 1,0-1,0 0,-1 1,1-1,-1 1,0 0,0-1,0 1,-1 0,1 2,0 10,-1 2,0-1,-1 0,0 7,0 206,0-221,0 2,-1-2,0 0,0 0,-1 0,-1 3,0 0,0 1,-1 10,2 15,1 0,0 0,5 10,-1 19,-3 220,1-275,-1 1,-2-1,1 0,-1 0,0 0,0 0,-5 7,6-15,0 0,0-1,0 1,-1-1,0 1,0-1,0 0,0 0,0 0,-2 0,0 2,0-1,0 1,-4 4,6-4,-2 2,2-2,0 1,1-1,-1 1,1 0,0 0,1 0,-1 0,1 0,1 0,-1 6,-5 31,2-21,2 1,0 6,2-4,-1 35,3 8,0-48,5 18,-3-16,3 7,-4-17,0 1,0 8,-3-17,0-1,1 0,-1 0,1 1,0-1,0 0,0 0,0 0,7 8</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5:44:11.935"/>
    </inkml:context>
    <inkml:brush xml:id="br0">
      <inkml:brushProperty name="width" value="0.2" units="cm"/>
      <inkml:brushProperty name="height" value="0.2" units="cm"/>
      <inkml:brushProperty name="color" value="#E71224"/>
      <inkml:brushProperty name="ignorePressure" value="1"/>
    </inkml:brush>
  </inkml:definitions>
  <inkml:trace contextRef="#ctx0" brushRef="#br0">2 0,'-1'56,"2"62,0-113,0 0,1 1,0-1,0 1,0-1,0 0,1 0,0 0,2 2,8 16,-8-14,-1 1,-1 1,0-2,0 1,-1 0,-1 1,1-1,-1 20,0 22,-2-41,1 10,-1-3,1 0,0 0,2 1,0-2,1 1,2 8,8 3,-10-24,0 1,0 0,-1 0,0 1,1 0,2 10,-1 2,0-1,-1-1,1 15,-3 2,2-2,1 5,-2-23,-1 0,0 0,-1-1,0 2,-2-1,1 0,-2 3,0 1,2 0,0 14,1-12,-4 18,0-21,-2-3</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5:44:11.936"/>
    </inkml:context>
    <inkml:brush xml:id="br0">
      <inkml:brushProperty name="width" value="0.2" units="cm"/>
      <inkml:brushProperty name="height" value="0.2" units="cm"/>
      <inkml:brushProperty name="color" value="#008C3A"/>
      <inkml:brushProperty name="ignorePressure" value="1"/>
    </inkml:brush>
  </inkml:definitions>
  <inkml:trace contextRef="#ctx0" brushRef="#br0">86 1,'0'170,"-2"-157,1 0,-2 1,0-1,0-1,-1 1,-1-1,-2 6,-5 13,6-16,-2 0,1 0,-4 4,9-15,0 1,0-1,0 1,1 0,0-1,0 1,0 0,0 0,1 0,-1 3,2 9,0-2,2 12,2 19,-4-31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65"/>
    </inkml:context>
    <inkml:brush xml:id="br0">
      <inkml:brushProperty name="width" value="0.1" units="cm"/>
      <inkml:brushProperty name="height" value="0.1" units="cm"/>
      <inkml:brushProperty name="color" value="#F6630D"/>
      <inkml:brushProperty name="ignorePressure" value="1"/>
    </inkml:brush>
  </inkml:definitions>
  <inkml:trace contextRef="#ctx0" brushRef="#br0">723 239,'-71'1,"36"1,-3-2,1-2,-2-1,24 0,3 1,0-1,0-2,-9-5,7 4,0 2,1-1,-2 1,2 1,4 1,2 1,-3-1,2 1,1-2,-2 2,2-2,-3-3,7 5,1-1,-1 1,2-1,-2 1,1-1,1 1,-1-2,0 1,0 1,1-2,-1 1,1-1,-1 0,2 2,-1-2,-1-1,2 3,-1-2,1 0,-2 0,2 0,0-5,0 2,0-1,0 0,2-6,-1 7,-1 0,0 0,2 1,-2-2,-2 1,2 1,-1-3,1 7,-2-1,2 1,0-1,-1 1,-1-1,2 1,-2-1,2 1,-2-2,1 2,-1 1,1-2,1 1,-2-1,1 2,-1-1,1-1,-1 2,1-1,-1 1,1 0,-1-2,-1 2,2 0,0-1,-2 1,-13-2,1-1,-1 2,0 1,-1 0,2 1,-2 1,2-1,0 2,0 2,-7-1,19-2,0-1,2 2,-2-2,0 1,0-1,0 1,1 1,-1-2,0 2,2-1,-3 1,2-2,1 2,-1 0,-1 0,2-2,-1 2,1 0,1 1,-2-1,1 0,1 0,-2 0,2 2,0-2,0 0,-1 0,1 0,1 0,-1-1,0 4,0-3,2 0,-2 0,3 1,-2 2,1-1,-1 1,1 0,1-1,0 1,1-2,-1 1,0-1,0 1,1-1,-1 1,2 0,-1 0,0-3,1 3,0-2,0 0,1 0,3 1,38 7,-40-10,3-1,-3 3,1 0,1-2,-2 2,6 3,28 12,-20-10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5:44:11.937"/>
    </inkml:context>
    <inkml:brush xml:id="br0">
      <inkml:brushProperty name="width" value="0.2" units="cm"/>
      <inkml:brushProperty name="height" value="0.2" units="cm"/>
      <inkml:brushProperty name="color" value="#FFC114"/>
      <inkml:brushProperty name="ignorePressure" value="1"/>
    </inkml:brush>
  </inkml:definitions>
  <inkml:trace contextRef="#ctx0" brushRef="#br0">115 0,'0'66,"-1"74,0-129,-1-1,0 1,-1-1,0 0,-1 0,-4 10,-3 6,6-12,5-11,-2 1,1-1,0 0,-1 0,1 0,-1 1,0-1,0 0,0 0,0 0,-1 0,-1 1,-1 1,1 0,-1 0,1 1,1-1,-1 1,1 0,1 0,-1 0,1 0,0 0,0 1,1 0,0-1,0 1,0-1,1 3,1 32,0-26,-1-1,-1 0,0 0,0 1,-2-4,0-5</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5:44:11.938"/>
    </inkml:context>
    <inkml:brush xml:id="br0">
      <inkml:brushProperty name="width" value="0.2" units="cm"/>
      <inkml:brushProperty name="height" value="0.2" units="cm"/>
      <inkml:brushProperty name="color" value="#008C3A"/>
      <inkml:brushProperty name="ignorePressure" value="1"/>
    </inkml:brush>
  </inkml:definitions>
  <inkml:trace contextRef="#ctx0" brushRef="#br0">318 1705,'-2'0,"1"-1,-1 1,1 0,0 0,-1 0,1-1,0 1,-1-1,1 1,0-1,0 0,-1 1,1-1,0 0,0-1,0 1,0 0,0 0,0 0,-1-1,-1-2,0-1,1 1,-1-1,1 0,-1 0,2 1,-1 0,1 1,-1-1,0 1,0-1,0 1,-1 0,-1-2,-29-21,26 21,0 0,0 0,-1-1,2 0,0 0,0 0,0-1,-1-2,5 4,-1 0,0 1,0 0,0 0,-1 0,1 1,-1 0,0-1,0 1,0 0,0 1,-2-1,0 0,4 2,-1-1,1 1,-1-1,1 0,0 0,0 1,0-1,0-1,0 1,0 0,1 0,-2-2,-15-32,14 27,1 1,1 0,-1-1,1 1,1-1,-1 0,1 0,-1 0,0 0,0 0,-4-4,-4-10,6 16,1 1,0-1,1 1,0-1,0 0,0 1,1-1,0 0,-1-8,1-1,0 1,2 0,-1 0,2 0,0-1,1 2,0-1,1 1,5-10,-2 3,0 1,0-1,-2-2,2-18,-2 8,6-18,3 12,-9 30,-2-1,1-1,-1 1,0-5,0-11,-2 1,-1-22,0 25,0 1,1 0,2-2,1-5,-1 17,3-13,-1-1,-2 0,1-22,-5-318,1 362,0 1,0-1,0 1,0-1,1-1,-1 2,1-1,-1 1,1-1,0 1,0-1,0 1,0 0,1-1,-1 1,1 0,-1 0,1 0,8-6</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5:45:14.838"/>
    </inkml:context>
    <inkml:brush xml:id="br0">
      <inkml:brushProperty name="width" value="0.2" units="cm"/>
      <inkml:brushProperty name="height" value="0.2" units="cm"/>
      <inkml:brushProperty name="color" value="#008C3A"/>
      <inkml:brushProperty name="ignorePressure" value="1"/>
    </inkml:brush>
  </inkml:definitions>
  <inkml:trace contextRef="#ctx0" brushRef="#br0">645 0,'0'2,"-1"0,1 0,0 1,-1-1,0 0,1 0,-1 0,0-1,0 1,0 0,-1 0,1 0,0-1,-1 1,1 0,-1-1,-11 17,10-12,1 1,0-1,0 1,0 0,1-1,0 1,0 4,0-1,-1-1,1 1,-2 0,2-7,0 0,0 0,-1 0,1 0,-1 1,0-1,0 0,0-1,0 1,0-1,-1 1,-2 1,1 0,-1 0,0 1,1-1,1 1,-1 0,1 0,0 0,0 1,-1 3,-25 64,28-70,0-1,0 1,-1 0,1 0,-2 0,1-1,0 1,0-1,0 1,-1-1,1 0,-2 1,-2 2,-2-1,1 0,-7 4,-21 11,32-16,0-1,0 1,1 0,-1 0,1 1,0-1,0 0,-2 4,-11 16,-5-3,17-17,-1 1,0 0,1-1,0 1,0 0,0 1,0-1,0 1,1 0,0 0,0-1,0 2,1-2,-1 0,0 0,0 0,0 0,0 0,-2-1,1 1,-2 2,-11 18,10-14,2-3,0 1,0-1,0 1,1 0,0 1,-1 5,3-7,-2-1,1 1,-2-1,1 0,0 0,0 0,-1 1,0-2,0 1,-1-1,-4 4,-6 9,12-14,1-1,0 0,0 1,1 0,-1 0,1 0,-2 1,2-2,0 1,0-1,-1 1,0-1,1 1,-1-1,-1 0,1 0,-1 1,-1 1,0 0,-1 0,1 0,-1-1,0 0,0 0,0 0,-3 1,3-3,1 0,0 1,1-1,-1 1,1 0,0 0,0 0,0 0,0 1,-2 3,-1 4,1-1,-1 1,0 4,-7 10,10-19,0-1,0 0,1 0,0 1,0-1,1 1,-1 1,0 8,0 2,2-2,0 1,1 13,0-26,-1 0,1 0,0 0,0 0,0 0,0-1,0 1,1 0,-1-1,1 1,0-1,0 1,5 5,1 0,7 6,-9-8,0-1,0 1,-1 0,5 6,-7-7,0 0,-1-1,1 1,-1 0,0 2,1-2,-2 0,1 1,-1-1,0 4,-1-7,0 1,0 0,0-1,-1 1,1-1,-1 1,1-1,-1 0,0 1,0-1,-1 0,1 2,-1-2,1 0,0 0,-1 0,0 0,1 0,-1 0,0-1,0 1,0-1,-2 2,0 0,1 0,0 0,0 0,0 0,0 1,0-1,0 1,1-1,0 1,0 0,0 0,0 1,1 0,-1-1,1 0,0 0,0 4,-2 6,2 1,1 0,0-1,3 13,-3-21,1 0,0 1,0-2,0 1,1 0,0-1,2 5,-2-6,0-1,1 1,-1-1,1 1,0-1,0 0,0 0,0 0,0-1,4 4,-6-5,0-1,0 1,0 0,0 0,0 0,0 0,0 0,0 0,0 0,0 0,-1 0,1 1,0-1,-1 0,1 0,-1 1,1-1,-1 0,0 1,1-1,-1 0,0 1,0 0,0 1,-1-1,0 1,1 0,-1 0,0-1,0 1,0-1,-1 1,1-1,-1 0,0 2,-57 78,55-76,1 1,0-1,0 1,1 0,0 0,0 0,1 1,-1-1,2 0,-1 2,0 4,1 0,0 1,1-1,1 0,1 3,-2-11,0-1,0 0,1 0,0 0,0 1,0-1,0 0,1 0,-1-1,1 1,0-1,7 7,-1-1,1-1,1 1,4 4,-12-10,-1-1,0 1,0 0,0 0,0 0,1 0,-2 0,1 0,-1 0,0 0,0 1,9 40,-6-16,-2 2,-1-1,-3 26,1 1,2-19,0-21,-1-2,0 0,0 1,-2 0,0-1,-3 10,3-19,0 0,-1 0,0 0,0 1,-1-2,1 0,-1 1,1-1,-2 0,1 0,1-1,0 1,-1 0,2 0,-1 0,0 0,1 0,0 0,0 1,0 0,0 2,-1 11,1 1,1-1,1 2,1-1,2 13,-3-29,1 0,-1-1,1 1,0-1,0 0,0 1,1-1,-1 0,0 0,1 0,-1 0,1 0,0 0,0 0,0 0,0-1,0 1,1 0,0 1,1 0,-1 0,0 0,0 0,0 1,0 1,18 22,-16-21,0 0,-1 0,1 1,-1-1,-1 2,38 79,-27-61,-11-21,0 0,0 1,0 0,-1-1,2 5,-2 2,2-1,-1 0,3 1,-2-2,2 1,-1-1,1 0,1 0,5 7,-7-10,0 1,-1-1,0 1,-1-1,2 1,-2 0,-1 2,1-1,6 19,-7-20,1 1,-1 0,0 5,-1-6,0-1,1 0,0 0,0 0,1 0,0 1,2 3,0-1,-1 0,0 1,-1-1,0 1,1 1,-3-1,1 0,-1 1,-1 7,0-12,0 20,0 0,2 0,4 17,-4-33,0 0,1-1,0 0,4 8,-2-3,-1-2,0 1,-1 0,0 1,-1 5,3 15,-1-4,-1 0,-1 1,-5 21,2-1,1-48,0 0,-1 0,0 1,0-1,0 0,0 0,0 0,-1-1,0 1,0 0,0-1,0 1,-1-1,1 0,-1 0,0 0,1 0,-2 0,1 0,0-1,0 0,-1 0,-2 3,1-2,1 1,-2-1,1 1,-1 3,2-3,0 0,0-1,-1 1,0-1,0 1,2-2,1 0,-1 1,0-1,1 1,0 0,0 0,0 1,0-1,0 0,0 0,0 0,1 1,0-1,0 1,0 0,-7 16,5-12,0-1,1 1,-1 5,-4 12,3-14</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5:45:14.839"/>
    </inkml:context>
    <inkml:brush xml:id="br0">
      <inkml:brushProperty name="width" value="0.2" units="cm"/>
      <inkml:brushProperty name="height" value="0.2" units="cm"/>
      <inkml:brushProperty name="color" value="#008C3A"/>
      <inkml:brushProperty name="ignorePressure" value="1"/>
    </inkml:brush>
  </inkml:definitions>
  <inkml:trace contextRef="#ctx0" brushRef="#br0">482 1,'1'68,"0"1,-3 3,2-69,0-1,-1 1,1-1,-1 1,1-1,-1 1,0-1,0 1,0 0,0-1,0 0,-1 2,-2-1,1 1,-1-1,1 1,-1-1,-4 2,8-5,-28 23,23-17,-1 0,1-2,-1 1,0-1,0 0,-1 0,1 0,-4 0,-1 0,0 1,1 1,0-1,-8 9,-7 1,21-13,0 0,0 0,0-1,0 0,-2 1,3-1,0-1,0 1,0 0,0 0,-1 1,1-1,0 0,1 1,-1 0,1 0,-2 0,-8 10,-2 1,-9 3,0 2,6-7,14-9,-1 0,1 0,0 0,0 1,0-1,0 1,-2 2,-3 5,-2 2,0 0,0 1,1 1,1 0,-6 12,9-16,0 0,1 2,1-2,0 1,0 0,1 0,0 0,1 2,1 118,1-58,-1-62,2 0,-1 0,2 0,-1 1,1-1,1-1,0 1,2 2,2 4,-3-2,0 1,-1-1,-1 0,0 2,-1 3,1 18,-2 24,-2-55,2 0,-1-1,1 0,0 1,0-1,1 0,0 0,0 0,0 0,1 1,0-1,0 0,1-1,-1 0,1 0,0 0,1 0,4 3,-7-5,1 0,-1 0,0 0,0 0,0 0,0 1,-1-1,1 1,-1-1,0 1,0-1,0 1,0 1,0 9,1-1,-2 1,0 2,-1-4,2 0,-1 0,3 8,1 14,0 2,-3-1,-2 35,0-16,1-43,0-1,-1 2,-1-1,-2 7,3-13,-1 1,0-1,0 1,0 0,-1-1,0 0,0 0,0-1,-3 4,3-5,1 1,-1 0,1 0,-2 1,2-1,0 0,1 1,-1-1,1 2,0-1,0-1,0 5,-1 8,2 0,0 1,1 0,1 12,-2-13</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5:45:14.840"/>
    </inkml:context>
    <inkml:brush xml:id="br0">
      <inkml:brushProperty name="width" value="0.2" units="cm"/>
      <inkml:brushProperty name="height" value="0.2" units="cm"/>
      <inkml:brushProperty name="color" value="#FFC114"/>
      <inkml:brushProperty name="ignorePressure" value="1"/>
    </inkml:brush>
  </inkml:definitions>
  <inkml:trace contextRef="#ctx0" brushRef="#br0">321 1,'7'6,"-5"-5,-1 1,1-1,-1 1,1-1,-1 1,0 0,0-1,0 1,0 0,0 0,0 0,0 0,0 0,0 2,5 39,-1-7,-1-17,0 0,-2 10,-1-22,-1-1,0 1,-1-1,0 1,0-1,0 0,-2 2,1-2,0 1,0-2,0 0,0 0,0-1,-1 1,0 0,0-1,0 0,0 1,-1-1,-2 3,-6 2,1-1,-2 0,-1 0,1 0,0 0,-6 5,16-9,0 0,0-1,0 0,0 1,1 0,0-1,-2 4,-12 18,8-17,-1 1,-1-2,1 0,0 0,-5 1,-13 11,18-13,1 1,0 0,1 0,0 0,0 1,1 0,-1 0,2 1,-1 1,0-1,0 3,2-4,1 1,0 0,0 0,0 1,1-1,1 0,-1 1,2-1,-1 0,1 1,1 457,-1-461,0-2,0 0,1 0,-1 0,1 0,0 0,0 0,0 1,0-4,0 1,0 0,0-1,0 1,0-1,1 0,-1 1,0-1,1 0,-1 0,1 0,-1 0,1 0,0 0,-1 0,1 0,0 0,-1-1,2 1,2 0,-1 1,0 0,0 1,0-1,0 1,-1-1,1 1,-1 0,1 0,-1 0,0 0,0 1,1 1,9 7,-1 0,1 0,1-2,0 0,4 1,-16-9,4 2,-1-1,1 0,-1 0,1 0,0-1,0 0,5 2,-8-4,2 1,-2-1,1 0,-1 0,1 0,-1 0,0 0,1-1,-1 0,1 0,-1 0,0 0,0 0,0 0,1-1,20-12,-16 9,0 0,1 1,2-1,-6 3,1-1,-1 0,0 0,1 0,-1-1,0 0,-1 0,5-4,1-4,1-1,4-8,-5 6,-7 12,0-1,0 1,0-1,0 1,1 0,-1 0,1 0,0 1,0-1,0 1,0 0,2-1,-3 2,0 0,0 0,1 1,-1-1,1 1,-1 0,0 0,0 0,0 0,1 0,-1 1,0-1,0 1,0 0,0 0,0 0,0 0,1 1,2 2,0 0,0 0,-1 0,1 1,-1-1,-1 1,1 0,-1 1,3 4,-2-2,1-1,0 0,0-1,8 6,-9-7,1-1,0 0,-1-1,1 2,1-2,-1 0,0 0,3 0,-4-2,-2 0,0 1,0-1,1 1,-1 0,0 0,-1 0,1 1,0-1,0 1,0 0,1-1,-1 1,1-1,-1 0,1 0,0-1,25 9,-18-6</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5:45:14.841"/>
    </inkml:context>
    <inkml:brush xml:id="br0">
      <inkml:brushProperty name="width" value="0.2" units="cm"/>
      <inkml:brushProperty name="height" value="0.2" units="cm"/>
      <inkml:brushProperty name="color" value="#008C3A"/>
      <inkml:brushProperty name="ignorePressure" value="1"/>
    </inkml:brush>
  </inkml:definitions>
  <inkml:trace contextRef="#ctx0" brushRef="#br0">1 1,'0'2,"0"0,1-1,-1 1,1 0,0 0,-1-1,1 1,0-1,0 1,0-1,0 1,0-1,1 1,-1-1,0 0,2 1,8 13,5 7,8 12,-18-25,0 0,0 0,-1-1,-1 2,2-1,-3 1,1 0,-1 0,-1 0,1 0,-1 4,-1-7,0 1,1-1,0 0,0 0,0 0,1 0,0-1,3 5,0 1,0 0,-2 0,1 1,0-1,-2 1,-1 0,1 2,-2-4</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5:45:14.842"/>
    </inkml:context>
    <inkml:brush xml:id="br0">
      <inkml:brushProperty name="width" value="0.2" units="cm"/>
      <inkml:brushProperty name="height" value="0.2" units="cm"/>
      <inkml:brushProperty name="color" value="#FFC114"/>
      <inkml:brushProperty name="ignorePressure" value="1"/>
    </inkml:brush>
  </inkml:definitions>
  <inkml:trace contextRef="#ctx0" brushRef="#br0">3 1,'-1'68,"0"-2,3 11,-1-72,-1 1,1 0,1 1,-1-2,1 1,0-1,0 1,1-1,0 0,0 0,0 0,0 0,1 0,1-1,-1 2,1-1,0-1,0 1,0-1,-1 1,0 0,0 1,0-1,-1 2,5 7,-2 2,5 10,-9-22,0 0,0-1,0 1,1-1,-1 1,1-1,0 0,0 1,3 1,-2-1,0 0,0 1,-1-1,4 5,-5-6,1 0,-1 0,2 0,-1 0,0 0,0-1,0 1,1-1,1 1,-1-1,0 2,0-2,-1 1,1 0,-1 0,0 0,0 1,1 0,2 3,1 1,0-1,1 0,-1-1,1 1,0-1,1 0,2 2,1 0,-1 0,3 6,79 78,-89-87,1 0,-1 0,-1 0,0 0,0 2,0-1,0-1,0 1,1-1,0 1,1 1,0-2,0 1,-1 0,0 0,0 0,0 0,-1 1,1-1,-1 2,-1-1,1 0,-1 2,1 6,-1 0,-1 2,0-2,-1 13,-1-11</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5:45:14.843"/>
    </inkml:context>
    <inkml:brush xml:id="br0">
      <inkml:brushProperty name="width" value="0.2" units="cm"/>
      <inkml:brushProperty name="height" value="0.2" units="cm"/>
      <inkml:brushProperty name="color" value="#008C3A"/>
      <inkml:brushProperty name="ignorePressure" value="1"/>
    </inkml:brush>
  </inkml:definitions>
  <inkml:trace contextRef="#ctx0" brushRef="#br0">1118 1,'1'71,"0"0,-3 7,1-71,0 2,0-2,-1 0,0 0,0 1,-1-2,1 1,-2 0,1 0,-1 0,0-1,-1 0,0 0,1 0,-1-1,-1 1,3-4,0 1,0-1,0 0,-1 0,1-1,-1 1,1-1,-1 0,-21 12,-2 3,21-13,0 1,-1 0,2 0,-2 0,1 0,1 1,0 0,0 0,0 1,0 2,1-3,0 0,0 1,-1-1,1-1,-1 1,-1-1,0 1,1-2,-1 1,1 0,-1-1,0 0,-1-1,-1 1,-32 18,33-17,1-1,-1 1,0-1,0-1,-1 1,1-1,0 0,-8 1,0-2,9-1,1 0,-1 1,0-1,0 1,0 1,1-1,0 1,-1 0,-3 2,3-1,1-1,-1 1,0-2,-1 1,1-1,1 0,-1-1,0 1,0-1,-3 0,1 1,0 0,-9 2,14-2,1 0,-1 0,1 0,-1 0,1 0,-1 1,1-1,0 1,0 0,0 0,0-1,0 1,0 0,0 1,-16 23,10-14,0-2,0 1,-1-1,-3 3,10-11,-1 1,1-1,0 1,0 0,0 1,1-1,-1 0,1 0,0 0,-1 0,1-1,0 1,-1-1,-1 1,2-1,-1 0,0 0,0 0,-2 2,-1-1,1-1,1 1,-1-1,0 1,1 0,0 0,-1 0,1 1,0 0,1-1,-1 1,1 0,0 0,-1 0,2 0,-2 1,2 1,-1-1,1 1,0 0,0-1,1 2,0-1,0 0,1-1,-1 1,1 0,2-1,-1 5,2 2,1 0,0 0,1-1,0 0,2 3,-4-8,-1 0,-1 1,1 0,-1-1,0 1,0 0,-1-1,0 1,0 0,-1 0,0 1,0-1,0 0,-1-1,0 1,0 0,-1 0,0 0,0-4,1 0,-1 0,0 0,-1 0,1 1,0-2,-2 2,-8 10,-4 10,0 2,1-1,-6 22,11-27,7-15,0 0,1 0,-1 1,1-1,0 1,1 1,-1 2,-1 0,0-1,0 1,-1-1,0 0,-1 4,-10 17,9-18,0 1,-2 0,-6 7,0 0,-25 47,34-61,1 1,-1-1,0 1,-2 1,-13 13,4-2,12-16,1 1,0 0,0 0,1 0,-1 1,1-1,0 1,0 0,0 0,1-1,-1 1,1 0,-1 4,-5 33,2 0,2 8,2 200,2-125,-1-118,0 0,-1 1,0-1,0 0,-1 1,1-1,-1 0,-1 0,1 1,-2 1,-5 16,9-21,-1 0,0 0,0 0,0 0,0-1,0 1,0 0,0-1,-1 1,0-1,1 1,-1 0,-2 1,-5 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66"/>
    </inkml:context>
    <inkml:brush xml:id="br0">
      <inkml:brushProperty name="width" value="0.1" units="cm"/>
      <inkml:brushProperty name="height" value="0.1" units="cm"/>
      <inkml:brushProperty name="color" value="#F6630D"/>
      <inkml:brushProperty name="ignorePressure" value="1"/>
    </inkml:brush>
  </inkml:definitions>
  <inkml:trace contextRef="#ctx0" brushRef="#br0">133 1,'0'412,"2"-381,1-1,0 0,3-1,5 18,-8-37,1-1,1 0,-1 1,2 0,0 1,-2-2,0 0,2 11,6 30,0-1,-6 1,-1 0,-2 0,-3 25,-1 287,1-346,-3 0,0 0,0-1,0-1,-4 2,3-1,-2 0,-3 5,1-3,1 0,0 1,1-1,2 1,-4 18,4 42,4 1,1 3,2 34,-3 1094,-1-1178,-2 0,-3 0,0-1,-2 5,-1 1,1 1,1 22,4-41,0-1,-3 1,2-2,-2 0,-1 2,-4 6,4-8,-2 1,3 1,1-1,0 2,1-2,1 5,1-10,2-1,-3 1,2-1,-2 0,-1 1,-5 10,0-4</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67"/>
    </inkml:context>
    <inkml:brush xml:id="br0">
      <inkml:brushProperty name="width" value="0.1" units="cm"/>
      <inkml:brushProperty name="height" value="0.1" units="cm"/>
      <inkml:brushProperty name="color" value="#F6630D"/>
      <inkml:brushProperty name="ignorePressure" value="1"/>
    </inkml:brush>
  </inkml:definitions>
  <inkml:trace contextRef="#ctx0" brushRef="#br0">3100 494,'-510'0,"493"3,2-3,-2 1,1 2,-2 0,2 0,0 1,0 2,1-1,-1 2,1 0,2 2,-10 4,12-8,2 1,-2-2,-1 2,-9 1,10-4,1 2,-1-1,1 0,0 1,-2 3,5-3,-2-1,2 1,-2-2,2 1,-1-1,-2-1,1 1,1-2,-4 2,-15-2,3 1,-19-1,43-1,-12 0,0 3,0-2,0 2,0 0,0 0,1 2,-1-1,-6 2,2-1,0-1,-6 3,20-7,-9 1,-2 1,1-1,-1-1,-5 0,15 0,0 0,-1 0,1-1,0 1,0-2,0 2,0-1,0-1,-1 0,1 1,0-1,0 1,0-2,0 1,0-1,2 2,-2-2,0 0,-10-12,3 1,-2 2,0-2,-3 1,-10-6,17 13,-1 2,0-2,2 2,-2-1,-3 2,3 0,1 1,-1 0,-3-1,3 2,-3 1,-90-3,78 3,0 0,-1-2,1 1,-1-2,1-3,-16-4,15 2,-3 3,0-1,2 1,-2 1,-3 3,-140 1,75 1,75 2,3-3,-1 0,3-3,-8 0,17 2,1-1,0 1,-1-1,0-1,1 0,0 2,0-4,1 2,0 0,-5-4,-2-1,1 0,-2 2,2 0,-3 0,0 0,-38-18,44 19,-3 1,-2-1,3 2,0-1,-12 0,11 3,1-2,-1 0,0 0,1-2,1 1,-5-2,-19-15,16 11,-1 0,-1-2,-9 0,15 7,-5-1,1-2,1 0,0 0,-1-1,-9-8,16 8,-19-12,3-2,-13-13,30 28,3 1,1-1,-1 1,0-2,1 1,-1-1,2 1,0-2,-1 1,2-1,0-2,-1-14</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68"/>
    </inkml:context>
    <inkml:brush xml:id="br0">
      <inkml:brushProperty name="width" value="0.1" units="cm"/>
      <inkml:brushProperty name="height" value="0.1" units="cm"/>
      <inkml:brushProperty name="color" value="#F6630D"/>
      <inkml:brushProperty name="ignorePressure" value="1"/>
    </inkml:brush>
  </inkml:definitions>
  <inkml:trace contextRef="#ctx0" brushRef="#br0">1 1957,'0'-289,"0"277,1 2,1-3,-1 2,2 1,0-1,3-7,29-63,-20 57,-9 12,-2 1,2 0,-1-1,-2 0,1 0,-1-1,1-7,0-42,-2 3,-5-33,0 22,6-40,-2 91,2 1,0-1,2 3,-1-3,2 3,0 0,2-2,0 2,1 0,0 0,0 1,5-4,-8 10,0-1,0-3,-2 3,1-1,0 0,1-10,0 2,-5 15,1 0,-1 1,1 0,-1 0,1 0,1 0,-2 0,2 0,0 0,-1 1,1-1,1 2,-1-3,0 2,0-1,0 2,0-1,1 1,-1-1,0 1,0 1,1-1,-1 1,6-2,7 1,3-1,-1 1,-1 1,14 3,-3-2,-18-1,1 0,1 0,-1 0,-1-1,3-1,-3 1,1-1,-1-1,2-1,-2 1,172-86,-105 43,-2-2,23-23,-60 43,5-4,-3-3,-1 0,28-35,-62 64,-1 0,1 0,-1 0,-1-1,2 0,-2 1,0-2,-2 1,3 1,-3-3,1 2,-1 0,1-5,1-16</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69"/>
    </inkml:context>
    <inkml:brush xml:id="br0">
      <inkml:brushProperty name="width" value="0.1" units="cm"/>
      <inkml:brushProperty name="height" value="0.1" units="cm"/>
      <inkml:brushProperty name="color" value="#663300"/>
      <inkml:brushProperty name="ignorePressure" value="1"/>
    </inkml:brush>
  </inkml:definitions>
  <inkml:trace contextRef="#ctx0" brushRef="#br0">1 1,'0'1,"0"1,1-1,-1 1,2 1,-2-2,1 1,-1-1,2 1,-1-1,-1 1,2-1,-1 2,1-2,-1 1,1-2,-1 1,-1 1,3-2,0 3,10 7,-8-4,-1-2,-1 2,1 1,-1-1,0 0,1 0,-1 2,-1-3,1 8,3 10,-3 0,1 8,-2-15,-1 0,2 1,1 1,1 0,2-4,3 19,1-1,-4 0,1-1,-2 3,-1-2,-2 1,0-8,0-3,3 3,0-3,1 2,0-1,-1 2,0-2,0 21,-5-29,1 0,1-1,0 0,0 0,2 0,0-1,5 13,16 44,-20-50,2 0,-1-2,12 17,-6-10,2-3,1 0,2-2,-1 1,22 18,-33-33,0 2,0-1,-1 1,1 0,-2 1,2-2,-2 2,2 8,-2-6,1-1,1 2,-2-4,2 3,9 8,-10-12,17 15,-4 3,4 6,-18-27,1 2,-1-1,1-1,-1 0,0 1,7 3,20 19,-26-21,1 2,0 0,-2-1,-1 1,2-1,-2 1,0 1,0-1,1 7,-1 3,0-1,0 2,-2-3,-1 12,1 8,1 1,2-1,2 1,2 0,2 0,-7-26,3-1,-2 1,0-1,2 0,0 1,0-3,-1 1,-1 1,2-1,-2 0,-1 0,0 1,0 3,9 42,14 44,-26-99,6 18,0 2,1-2,2 1,1 0,-8-15,11 18,0-1,-3 2,1 0,-2 0,-1 1,4 22,-8-18,1 0,2 0,7 16,-8-29,0-1,0-1,2 1,-1 0,3-2,-1 1,6 4,-9-11,1 0,0-1,0 2,-1-3,2-1,2 2,-3-3,1 3,0-2,0-2,2 2,47 21,-19-8,0 1,2-3,32 7,-31-9,21 3,30 4,-81-18,9 4,1-2,0 0,0-3,0 1,0-2,-1 1,21-6,-38 4,2 1,-1-1,1 1,-1-1,-1-1,2 2,-2-2,2-1,-2 1,0 0,1 0,-1 0,0 0,0-1,0-1,6-11,1 2,-1-1,1-10,14-20,-17 34,0 0,2 0,0 1,1 1,-1-2,1 2,2 1,3-4,4-2,1 2,-1 2,3-2,13-2,-14 8,2 1,-2 1,2-1,1 3,-2 0,1 1,-1 2,2 1,5 2,-13-1,2 0,-4 1,3 2,-1 0,-2 0,4 1,-1 3,1-2,3-2,11 3,-10-5,1 2,-1-5,2 0,5 1,-19-2,1-2,0 2,-1-1,1-3,-1 3,0-2,1 0,-1-2,-1 2,4-3,23-14,1 2,1 2,-1 0,3 3,21-5,-24 9,-1 2,2 1,-1 2,14 1,308 4,-348-1,-1 0,-1 0,0 2,-1-1,2 1,-1-1,0 2,0 0,0 0,-1 1,1-1,-1 2,-1-1,2 3,-1-2,-2 1,2 0,-1 0,-1 1,1 0,0 3,5 4,2-3,-1 4,1-3,0-2,6 6,26 13,8 1,22 14,-66-36,-1-2,0 2,6 6,-8-8,0 3,0-3,1 0,-1 0,2-2,0 2,1 1,0-1,0 1,-1-1,2 3,-4-2,2 3,-1-1,6 6,-2 1,-1-6,1 1,0-1,5 4,-5-6,-2 1,1 1,0 0,-1 0,42 59,-48-61,2-2,0-2,0 2,5 5,22 20,-27-24,-1 1,3-2,-1 1,5 2,23 25,-28-25,1 1,-1-2,3 0,-1 1,0-1,1-2,0 2,0-3,1 1,-1-1,3 1,-3-1,2-2,0 2,0-2,10 0,-9-2,-1 1,-2-1,3 2,-3 0,1 1,0-1,1 2,1 2,4 3,1-2,0-1,1 0,0 0,9 1,-16-5,-1 1,1 1,-2-1,6 5,-7-4,0 0,0-1,1-1,0 0,-1 0,2 0,0-1,36 2,1-2,30-5,-47 3,-25 0,-11-2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70"/>
    </inkml:context>
    <inkml:brush xml:id="br0">
      <inkml:brushProperty name="width" value="0.1" units="cm"/>
      <inkml:brushProperty name="height" value="0.1" units="cm"/>
      <inkml:brushProperty name="color" value="#663300"/>
      <inkml:brushProperty name="ignorePressure" value="1"/>
    </inkml:brush>
  </inkml:definitions>
  <inkml:trace contextRef="#ctx0" brushRef="#br0">7 9,'1'34,"2"-1,0 1,7 11,-1 27,-7-48,2 1,1-1,5 22,10 8,-12-35,-1-1,-3 0,2 2,0-2,-3 2,0 12,-3 8,0-28,0-2,0 3,0-3,1 2,1-2,1 3,-3-10,1-1,-1-1,2 2,-1-1,-1-1,2 1,-1-1,1 2,-1-1,1-1,-1 1,1-1,-1-1,1 2,-1-1,1 2,1-2,2 0,-1 1,1 1,-1-2,1 1,-1-2,2 1,3 1,7-2,0 1,2-1,-2-1,3-1,-9-1,2 2,1-2,-3 0,2-2,-2 2,2-3,-2 1,1-1,0 0,1-1,-2 0,2 1,1 2,-1-2,-2 3,5-2,-4 2,1 2,1-2,0 3,7-2,-1 2,-3 0,3 0,-3 3,3-1,-3 2,0-1,11 5,-26-7,2 1,0-1,0 1,-1-1,2 1,-2-1,0 2,2 1,14 9,-18-13,0 0,0 0,2-1,-2 1,0 0,1 0,-1 0,0-2,0 2,0 0,2 0,-2-1,0 1,0 0,0-2,0 2,1 0,-1 0,0-1,0 1,0 0,0-2,0 2,0 0,0-1,0 1,0 0,0-2,0 2,0 0,0-1,0 1,0-22,0 21,0-16,-1-19,4-24,-3 48,3 2,-1-3,1 1,0 0,0 1,6-10,0 1,-2-1,2-1,-3 1,-1 0,0-2,-2 1,0-1,-2 2,1-9,-2-5,1 18,-1-1,0 1,-1-2,-1 3,-1 0,0-3,2 16,-1 0,2 0,-1 2,-1-2,1 1,0-1,-2 2,1-2,1 1,-1-2,-1 3,2-1,-3 1,2-1,-1 1,0-1,2 1,-2-1,0 1,0 1,0-2,1 2,-1-1,0 1,-1 0,-12-2,0 1,0 1,1 0,-8 3,-1-2,-421 4,294-5,120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71"/>
    </inkml:context>
    <inkml:brush xml:id="br0">
      <inkml:brushProperty name="width" value="0.1" units="cm"/>
      <inkml:brushProperty name="height" value="0.1" units="cm"/>
      <inkml:brushProperty name="color" value="#663300"/>
      <inkml:brushProperty name="ignorePressure" value="1"/>
    </inkml:brush>
  </inkml:definitions>
  <inkml:trace contextRef="#ctx0" brushRef="#br0">0 3476,'15'-5,"2"-2,-2 2,1 1,0-1,0 2,-3 2,-1-1,0-1,1-1,-1 1,-2-2,3 0,-3-1,1 0,8-4,0-8,-1 1,1-2,1-3,-8 8,0 0,-1 2,4 0,-2-1,0 3,3-1,4-1,9 0,0 0,12-4,-7 4,-27 9,1 0,-3 0,3 0,-1-1,0-1,-1 0,0 1,0-1,0-1,-2 2,3-2,-2 0,2-6,-1 2,0 0,-1-1,0-2,1 3,-3-2,0 1,0-1,0-3,-2 11,1-2,-1 0,2 2,-1-1,1 1,-2 1,2-2,0 1,0 1,1-1,-1 0,1-1,-1 2,0 0,2 0,11-9,1 2,0-1,5 0,-18 8,30-14,2 4,-1-1,23-5,-17 8,0-4,25-13,-52 22,2 0,1-1,-3 3,4-1,-3 2,2 0,1 2,27-2,40 1,16 2,-95-1,0 1,2-2,-2 1,-1 0,1-1,0-1,0 2,0-2,3-4,47-33,-19 12,-13 11,2 0,0 0,-1 4,3-1,0 1,1 3,11-3,1 2,-2-2,-2 0,1-2,0-2,18-12,1 5,-44 20,-1-1,0-2,1 1,9-6,12-9,1 1,0 3,3 1,-1 1,4 0,42-14,-46 14,-22 10,-2 0,1-1,0 0,-1-2,12-7,-22 12,0 1,1 0,-1-3,0 2,-1 0,2-1,-1 0,-2 1,2-2,-2 2,2-1,-1-1,-1 2,1-1,-2 0,1-2,-1 2,2-1,-2 1,0 1,0-2,0-1,-2-5,1-1,-1 2,-1-2,-1-5,3 9,-2 2,1-1,1 0,-1-1,2 3,-2-3,2 2,0-1,2-2,-2 3,2-1,-2 1,3-6,1 2,0 1,1-1,1 1,-2-1,2 1,3 2,-3-2,1 2,3-5,21-13,28-25,-40 37,-1 1,0 2,0-2,2 4,-2 0,2 1,0-2,2 5,1-2,36-10,-55 14,1 1,-1-2,0 1,1-2,0 3,0-2,-1 0,1 0,-1-2,-1 2,2 0,-2-1,0 0,-1 1,2-2,-1 0,0-1,3-8,0 1,0-1,-1-1,-2 1,1-4,7-23,-3 19,-1 3,4-2,-1 2,1-3,3-1,-11 20,-2-2,2 0,1 0,-1 2,2-1,-2 1,0 0,1 0,0 0,-1 0,2 0,-1 0,2 2,-2-2,1 0,-1 2,2-1,9-2,2 1,-2 0,2 1,10 1,-8 1,-16-2,1 2,1-1,-1 1,-1-2,2 1,-2-1,2 1,-1-1,1-1,-4 3,-1-1,2 1,-2 0,1-2,-1 2,2 0,-2-1,1 1,-1-2,0 2,2 0,-2-1,0 1,1-2,-1 2,0-2,0 2,2-1,-2 1,0-2,0 1,0 1,0-2,0 2,0-1,0 1,0-2,0 1,0 1,0-2,0 2,0-1,0 1,-2-2,2 2,0-1,0 1,-1-2,1 2,0-1,-2 1,2-2,0 2,-1-1,1 1,-2 0,2-2,-4-1,1 0,-2 0,1 0,0 1,0-1,-1 1,1 1,-1-2,1 2,-4-1,-54-10,32 6,-26-5,1 2,-2 2,-43 2,94 5,-3 0,2 0,0 0,-2 0,0-1,2 1,-1-2,0 1,0-2,0 1,0-1,1 0,-1-2,0 0,-108-71,101 66,4-1,-3 0,1-2,2 1,-4-7,-20-21,33 39,1-1,-1 1,1 0,-1-1,1 1,1-1,-2 1,1-1,1 1,-3-2,3 1,-1 1,1-1,-2-1,2 2,0-1,0 1,0-2,0 1,0 1,0-3,0 2,0 1,0-2,2 1,-2 1,1-2,2 2,-2-2,1 1,-1-1,1 2,-1-2,1 1,1 1,-2-1,1 1,0-1,0 1,1-1,-2 1,2-2,0 2,-1 1,1-2,0 2,33-13,20-12,-44 21,0-1,2 2,-2 0,1 0,0 0,9 2,-20 1,-2 0,1 0,-1 0,0 0,2 0,-2 0,1 0,-1-1,2 1,-2 0,2 0,-2 0,0 0,2-2,-2 2,0 0,1-1,-1 1,0 0,2 0,-2-2,0 2,1-1,-1 1,0 0,0-2,0 2,2-1,-2 1,0 0,0-2,0 1,0-2,0 2,0-1,0-1,0 2,0-1,-2 1,2-1,0 1,-1-1,1 1,-2-2,-3-5,0 3,1-4,-1 3,1 0,-4-3,-13-12,6 7,1-2,0 0,1-2,8 12,2 1,-1-3,0 3,1-1,0 0,1-2,0 1,0 1,1-1,-1 0,2-1,-1-1,1 4,0 2,0-2,-2 1,2-1,-1 1,1 1,-2-1,1-1,-1 0,1 2,-2-2,1 2,1-1,-4-2,-5-2,3-1,0 0,-1 0,1 0,0-2,1 0,0 1,1-1,1 0,0 1,-2-10,-15-81,21 100,0-1,0-1,0 2,0-1,0 1,0 0,0-1,2 1,-2-1,1 1,-1-1,0 1,2-1,-1 1,-1-2,2 2,-1-1,-1 1,2-1,-1 1,1 1,-1-2,2 1,-2 1,1-2,-1 1,1 1,-1-2,1 2,-1 0,1-1,-1 1,1 0,-1 0,2-2,9 1,1-1,-1 1,-1 1,13 0,-17 0,16-2,0-1,0 0,-1-1,1-3,-2 1,2-1,-9 2,-10 4,0-1,1 1,-2-1,1 1,-1-1,0 1,1-2,-1 1,0-1,0 0,0 1,0-2,0 2,-2 1,-1-1,2 1,-2-1,1 1,-1-1,0 1,0-1,2 1,-2-1,0 1,0-1,0-1,0 2,0-1,0 1,0-1,0 1,-2-2,2 2,0-1,-1 1,1-1,-2 1,2 0,-1-1,1 1,-3-1,2 1,-1-1,-1-2,-1-2,-1 1,1 1,0-2,-1 2,1 1,-2-1,0 1,0 0,-6-3,-4-2,-4 1,-17-5,31 11,-15-5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54"/>
    </inkml:context>
    <inkml:brush xml:id="br0">
      <inkml:brushProperty name="width" value="0.1" units="cm"/>
      <inkml:brushProperty name="height" value="0.1" units="cm"/>
      <inkml:brushProperty name="ignorePressure" value="1"/>
    </inkml:brush>
  </inkml:definitions>
  <inkml:trace contextRef="#ctx0" brushRef="#br0">2973 0,'0'9,"0"-2,-1 3,-1-2,1-1,-1 0,-1 1,2 2,-2-3,-1 1,2-4,-3 12,2 0,0-1,0 1,1 0,1 0,1-1,0 1,3 10,-2-9,1-1,-2-2,-2 2,2 1,-3-3,2 2,-2-1,-2 1,1 0,-18 31,10-24,3 1,-2 2,1 8,-2-2,-3-1,1 2,-9 9,18-33,2-2,0 0,1 2,-1-1,2 0,-1 1,1-2,0 2,1 9,0-12,0 1,0 0,-2 1,1 0,-1 0,1-2,-1 1,-1-1,0 1,0 0,0 1,-1-2,-3 3,-2 4,0 1,-7 11,9-10,-1-3,1-2,-2 3,-1-1,-2 1,2 2,0-2,-5 9,11-16,1-1,0 3,0-2,0 1,0 2,1-2,1 1,-1-1,1 0,-3 9,0-2,1-1,-3 3,1-3,-1-1,-1 2,0-2,-9 14,16-26,-8 12,1-1,1 0,-1-1,2 1,-1 1,4-1,-4 4,-3 38,7-42,1 1,-1-2,-2 2,1 0,-1-2,1 0,-6 9,-1-1,0 1,1-1,0 0,1 2,3 0,-2-1,2 2,2-2,0 3,0-3,2 21,4 166,-5-197,1-2,-1 2,1-2,-2 2,0-2,0 2,0-1,0-2,-1 1,-3 4,-17 38,-22 84,41-114,0-2,2 1,2 0,0 7,-7 35,-7 62,-2-15,12-47,5-52,0 3,-1-2,1 2,-1-2,-2 0,1 1,-1 0,-1 2,-1 0,-2-3,3 2,-1 0,2-1,0 0,0 3,0-2,2 1,-2 5,3 25,0-12,-1-4,-5 27,3-41,-1-1,1 0,0 2,-2-1,1-2,-1 1,-1 0,1-1,3-4,1-1,-1 1,2-1,-1-1,1 2,0 0,0-1,0 1,0-2,1 7,1 7,-2 403,0-403,-3 0,-1 0,1-1,-5 13,-5 34,11-56,-1-2,2 0,-2 2,-1-2,1 0,0 0,-3 4,-12 25,14-29,1 3,-3-3,2 0,0 0,-1 0,1-1,-2 1,-2 1,1-1,1 0,1 0,-1 2,1-3,1 4,-2 1,0-2,2-2,-2 2,1-2,0 0,-1 0,-5 4,4-4,1 1,0-1,0 0,2 0,-2 1,-2 6,-21 37,18-32,1 1,-1-1,4 2,-4 4,-31 78,34-77,2 0,-2 4,-2 11,0 10,8-41,1 2,-2-1,2-1,-2 0,0 3,-2-4,1 1,-4 6,3-6,2-1,-2 1,2 0,0 1,2-1,-2 0,2 0,-1 2,-7 35,-1-13,3-6,-2 1,0-2,-3 4,4-10,2-2,0 2,1-1,2 2,0-2,1 10,2-23,-2 19,1-1,2 8,1-16,-2-2,0 1,-2 1,1-1,-1 1,-2-3,-2 12,3-18,0-1,0-1,0 1,0-2,-1 2,-2 1,3-3,-2 2,2-1,0 1,-2-2,2 2,-1 5,4-8,-3 6,-2 0,2 2,-1-2,-1 0,0-1,-1 1,2-2,-2 3,1-4,1 0,1 0,0 0,-3 0,5 1,-4 4,2-5,2-1,-2 1,2 1,-2-3,0 1,0 1,-2-2,2 0,-5 4,-4 6,-1 0,2 0,-2 2,4-4,1 0,-1-1,-3 0,2-1,-12 9,19-15,-1-1,1 0,-2 2,2-1,0 1,0-2,0 1,2 2,-2 0,-19 26,-4-3,4-4,1 0,-10 17,21-30,0 2,0-2,-8 3,9-4,-1-1,1 1,-1 0,-2 9,-8 16,-4-1,0-2,-2 3,-16 25,36-52,0 0,2 0,1 1,0-2,-1 1,2 2,-10 22,-11 36,20-56,-1 2,-1-2,1 1,-2 0,-1-2,-1 0,1 1,0-2,-2 3,6-10,-1 1,1-1,0 2,1-2,-1 0,2 1,-1-1,1 2,-1-1,1-1,1 3,-2-2,2 0,-1 16,1 2,1 13,1-1,-2-31,1 5,-1 1,2 0,-4 1,2-1,-1-1,-1 2,1-2,-2 2,0-2,0 1,-1-2,-5 9,2-4,-1 0,2 0,-1 2,3-2,-3 2,2-1,2 1,0 0,0 1,2-1,-1 3,2 12,2-20,-2-3,0 2,0 0,0-1,-2 1,1-1,-1 1,1-2,-2 2,1 0,-4 1,1 2,-1-1,2 0,-1 0,1 1,1 0,0 0,1-1,-1 14,-11 54,8-48,-3 26,8-42,-2-2,0-1,-2 2,1-2,-5 7,5-4,-2-2,2 0,1 2,-2 9,2-4,2-4,-1 1,-1 0,-2 0,-4 14,6-19,0-2,1 0,-1 1,2 8,1-10,-1-1,-1 4,-1-3,2 0,-8 11,2 1,-1 2,2-1,2 3,-2 14,2-12,-2-2,0 0,-9 23,8-26,1-1,-4 20,-5 23,9-46,2 2,1-1,0 0,0 21,6 80,-2-42,-1-65,0 13,-1 1,-3 8,2-25,1 0,-2 1,2-2,-4 0,2 0,-1 0,-5 9,1-2,1-1,1 2,1-1,0 1,1 0,1-1,-2 17,-3 9,-6-2,11-33,1 1,-1 0,1-1,-1 5,-1 14,-14 95,17-105,-2 3,-2-1,0 5,0-8,1 0,1 2,-1-2,2 14,1-13,-2-2,0 1,0 1,0-2,-3 0,1 2,0-1,0 1,0-1,2 0,0 2,0 8,1 330,4-168,-1-178,-1 1,-1-1,1 0,-2 0,1 0,-1 1,-1-2,0 0,0 1,-1 4,-4 3,8-13,-2 1,1-1,-1 0,1 0,-1 1,-1-1,2 0,-2 0,1 0,-1 0,2 0,-13 9,3 2,-1 0,2-1,-5 10,-10 14,21-31,1 1,-3-1,3 3,0-2,0 0,2 1,-2-1,1 2,1-2,-1 0,1 5,1 17,0 1,1 15,2 11,-3-42,0 1,2-1,-1 1,2-1,0-1,2 2,0-2,0 0,1 2,-3-8,0 0,0 2,0 0,-2 0,0-2,1 2,-1 5,1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72"/>
    </inkml:context>
    <inkml:brush xml:id="br0">
      <inkml:brushProperty name="width" value="0.1" units="cm"/>
      <inkml:brushProperty name="height" value="0.1" units="cm"/>
      <inkml:brushProperty name="color" value="#663300"/>
      <inkml:brushProperty name="ignorePressure" value="1"/>
    </inkml:brush>
  </inkml:definitions>
  <inkml:trace contextRef="#ctx0" brushRef="#br0">1532 34,'-3'0,"2"1,-3 1,1-1,0 1,2-1,-2 1,0-1,1 2,-1-2,2 2,-1-1,-1 1,2-2,-2 5,-7 4,6-5,-4 1,1 1,-1 0,2 2,-2-2,2 2,0-1,0 1,2 0,-1 0,-2 8,5-12,0-2,0 0,1 0,-1 1,1-1,-2 0,1 0,-1 0,2 0,-2 0,0 0,0-1,0 2,-1-1,-5 1,2 1,-2-3,0 3,0-2,-2 0,8-2,-112 39,51-8,48-25,1 1,0-1,-2-1,-14 4,-165 27,87-18,95-16,0 1,1-1,0 1,0 2,1-1,-14 8,9-3,-1-3,0 1,-10 1,-199 57,209-60,-1-2,2 0,-2-1,1-1,-1-1,1 1,-5-2,22 0,-2-2,1 2,1-1,-1 1,-1-2,2 2,-1-1,1-1,-1 2,1-1,-1-1,1 1,-1-1,1 1,-1 0,1-1,-1 1,1-1,1 1,-2-1,2-1,-1 2,1-1,-2 1,2-2,-2 1,2 1,0-3,0 2,0 1,0-2,-1-11,1 1,0-1,1 2,1-10,0 4,1-18,1 2,-2-1,-4-28,2 53,-1 2,-1-1,1 1,-1 0,-1-2,1 3,-1-2,-1 1,1 1,-2-1,1 0,-1 1,-2-4,-15-13,7 9,1-1,2 0,0-2,2 2,-6-10,10 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73"/>
    </inkml:context>
    <inkml:brush xml:id="br0">
      <inkml:brushProperty name="width" value="0.1" units="cm"/>
      <inkml:brushProperty name="height" value="0.1" units="cm"/>
      <inkml:brushProperty name="color" value="#663300"/>
      <inkml:brushProperty name="ignorePressure" value="1"/>
    </inkml:brush>
  </inkml:definitions>
  <inkml:trace contextRef="#ctx0" brushRef="#br0">214 120,'-9'0,"-6"0,-2-9,-1-3,-8 2,2-3,1 1,4-3,-1 4,6-4,-2 2,3 4</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74"/>
    </inkml:context>
    <inkml:brush xml:id="br0">
      <inkml:brushProperty name="width" value="0.1" units="cm"/>
      <inkml:brushProperty name="height" value="0.1" units="cm"/>
      <inkml:brushProperty name="color" value="#FFC114"/>
      <inkml:brushProperty name="ignorePressure" value="1"/>
    </inkml:brush>
  </inkml:definitions>
  <inkml:trace contextRef="#ctx0" brushRef="#br0">300 812,'-53'2,"27"0,-2-2,0-2,1 0,-3-3,-4-8,-1 0,34 13,-1 0,1-2,-1 2,1 0,-1 0,1 0,-1 0,-1 0,2 0,-2 0,2 0,-1 0,1 2,-1-2,1 0,-2 1,1-1,2 2,-1-1,1-1,-2 2,2-1,0-1,-1 1,1 1,-2-2,2 1,0 1,0-1,-1-1,1 2,0-1,0 1,0-2,0 1,0 1,0-1,0 1,0-2,0 1,1 1,-1-1,9 37,-7-31,21 55,-15-42,-1-2,-3 1,3 0,-2 0,-2 0,0 6,-3-22,0 4,0-1,1 2,1-1,-1 0,2 5,-3-9,2-1,-1 0,-1 0,2-1,-1 2,1-1,-1-1,1 1,-1-1,0 2,1 0,-1-2,2-1,0 2,-2-1,2 1,-1-1,-1-1,4 2,36 13,0-2,16 4,-35-12,-3-2,3 0,-1-2,1 1,19-4,-40 2,2 0,-1 0,-1 0,2 0,-1-1,1 1,-2 0,1-2,1 2,-1-1,-1-1,2 2,-1-1,-1-1,1 1,-1-1,2 1,-1-1,-1 1,1-1,-2 1,1-1,1 1,-1-1,1-2,-2 3,1-1,-1-1,2 2,-2-1,1 0,-1-1,0-3,2-2,-2 1,-2-2,2 2,-1 0,1-1,-2 1,-2-8,1 9,1 0,-1 2,0-2,0 2,0-3,-1 2,1-1,-2 2,0-1,-2-1,2 1,-1-2,2 2,-1-1,1 0,-2-1,2 1,0-4,-1-5,1 0,1-2,0 2,0-2,1 1,2-12,-6-35,-4-23,6 2,4-44,0 124,0-1,0 1,0-1,1 2,-1-1,2-1,-1 2,1-2,-1 1,1 1,-1-2,1 2,3-3,-3 3,1 0,0 2,-2-3,2 3,0-2,0 1,0 1,0-1,0 1,0-1,0 1,1-1,-1 1,1 1,-1-2,0 2,2 0,34-3,1 2,-2 1,22 3,29 1,243-4,-322-1,2 1,-2-2,11-2,-13 1,1 1,-2 1,2 1,0-2,0 2,0 0,5 2,-4-1,-1-1,0 0,1 0,-1 0,1-1,-1 1,0-3,0 1,-1-1,1 2,0-5,-1 4,2-3,-3 2,2-1,-2-2,2 0,16-16,-19 18,-2-1,2 1,1 1,-2-2,1 2,-1-1,7-2,-10 6,-2 0,0 0,1 0,-1 0,2 0,-2 0,1 0,-1 0,0 0,2 0,-2 0,1 0,-1 0,3 0,-3 2,0-2,1 0,-1 0,2 0,-2 1,0-1,1 0,-1 2,0-2,2 0,-2 1,0-1,0 0,1 3,-1-3,0 0,0 1,0-1,0 2,2-2,-2 1,0-1,0 0,0 2,0-2,0 1,3 37,-2-26,1-1,1 1,-1-1,1-1,0 1,2-2,-1 2,2-1,0-1,0 1,0-1,2 3,-2-8,1 1,-1-2,-1 2,1-2,1 0,-1-1,0 1,1-2,0 2,4-2,31 14,-26-10,-1 0,0 0,1-1,0-1,0-1,0-1,-1 0,8-1,20 2,-42-2,2 0,0 0,0 1,0-1,-1 0,0 2,1-1,1-1,-2 2,1-1,-2 1,2-1,-1 1,1-1,-2 1,2-1,-1 2,-1 0,1-2,1 1,-2 1,1-2,-1 2,1 0,-2 0,1 0,-1-1,2 0,-2 0,0 1,0 0,0-2,0 3,0-2,0 1,-2 0,2-2,0 2,-1-1,1 1,-2-2,1 2,1-1,-2 1,1-2,-1 1,1 1,-1-2,1 0,-1 1,1-1,-2 3,-9 4,-1-1,1 1,0-2,-1 0,0 0,0-1,-13 2,2 1,-2-1,20-5,17-8,41-15,0-4,-2-1,-1-2,-2-3,11-10,-3-1,-32 23,1 1,0 2,25-12,31-16,-47 25,-1 1,1 2,5 2,33-16,35-8,-52 22,-14 6,33-17,-64 24,-1-1,1 0,-2-3,2 1,0 1,-2-2,2-1,47-54,-2 3,-51 56,0 0,0 0,0 0,0 2,0-2,0 1,0 1,0-1,2 1,-2-1,0 1,1 1,-1-2,2 1,-2 1,1 0,1 0,-1 0,3 1,-1-1,0 2,0-1,-2 1,2 1,0-2,0 2,-2 0,5 3,57 26,-47-23,1 0,-2 1,0 0,2 5,-1 0,-4-3</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75"/>
    </inkml:context>
    <inkml:brush xml:id="br0">
      <inkml:brushProperty name="width" value="0.1" units="cm"/>
      <inkml:brushProperty name="height" value="0.1" units="cm"/>
      <inkml:brushProperty name="color" value="#FFC114"/>
      <inkml:brushProperty name="ignorePressure" value="1"/>
    </inkml:brush>
  </inkml:definitions>
  <inkml:trace contextRef="#ctx0" brushRef="#br0">1 2,'78'-1,"2"1,5 3,-55 0,-1 3,-3 0,2 2,0 1,10 6,-25-11,9 8,-1-3,-1 3,-1-1,3 4,44 26,-15-20,-40-17,-1 0,1 0,0 1,-1 1,5 3,-5-3,0 1,-1-1,2-1,0 0,0-2,0 1,0-1,0 0,1-1,3 1,18 0,1-1,29-4,28 4,-88-2,0 0,1 0,-1 0,0 2,0-2,3 1,-3 1,0-1,0 1,0-1,0 1,0-1,-1 1,1 1,0-1,2 3,-1-1,0 1,-1-1,2 2,-2 0,0-2,-2 2,2 0,2 1,-2 0,1-1,0 2,3-2,-2-2,2 5,21 23,-24-27,1 1,-1-1,1 1,-1-2,2 1,-1-2,1 1,0 1,0-2,0 0,5 4,12 1,1 0,15 4,-8-5,-3 3,-2-1,1 1,-3 3,19 9,-25-13,2 1,15 5,-20-10,1 0,-3 1,0 3,2-2,8 10,-14-11,3 2,-3-2,1-2,1 2,0-1,-1-2,11 3,14 2,31 5,-43-8,36 1,1-2,-1-2,37-5,9 1,-90 2,47 0,14 3,-54 0,0 0,0 2,-1 0,1 1,4 3,24 4,-26-10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76"/>
    </inkml:context>
    <inkml:brush xml:id="br0">
      <inkml:brushProperty name="width" value="0.1" units="cm"/>
      <inkml:brushProperty name="height" value="0.1" units="cm"/>
      <inkml:brushProperty name="color" value="#FFC114"/>
      <inkml:brushProperty name="ignorePressure" value="1"/>
    </inkml:brush>
  </inkml:definitions>
  <inkml:trace contextRef="#ctx0" brushRef="#br0">4 0,'-2'105,"1"4,4 2,-2-93,1-2,-1 0,2 0,2 1,-1 0,2-2,0 0,0 2,5 5,-2-5,0-2,-3 3,1-2,-2 1,1 1,-2-2,-1 3,1 9,0 26,-2 1,-2 8,0-43,0-10,0-2,1 1,1-2,-1 3,1-3,1 2,0-1,0 0,33 64,-11-26,8 5,-25-39,0-1,-1 2,3 5,12 35,-19-42,1 1,1-1,-1 2,2-3,1 0,-1 1,2 0,-1-2,6 6,-6-8,-1 0,0-1,2 0,-2-2,1 2,1-1,0-1,-1-1,2 3,-1-3,1 0,-1 0,1-2,0 2,1-1,4-1,86-1,-72-1,0 1,-1 1,0 1,17 3,-21 0,-2 1,1 2,0 0,17 8,-6 0,-25-15,0 2,-1 0,1 2,-2-2,2 1,-2 1,0-1,3 4,12 15,-18-19,2 1,-1-1,1 2,-1-2,1 0,-1-1,1 2,2-2,-2 0,28 14,-20-11,0 1,3-1,-2 0,0-1,2-1,11 3,-23-7,0 0,-1 0,2 0,-2 0,1 0,-1 0,2-1,-2 1,1-2,-1 0,2 0,-2 1,0-1,0 1,2-1,-2-1,0 2,0-2,0 0,0 1,-2-1,2 0,1 0,-3 1,2-1,-1 0,-1-3,1 3,1-3,1-4,1-1,-1-1,-1 0,0 0,0-1,-1 3,-1-2,-1-6,3-26,-7-30,1 15,1 34,-1 3,0-1,-1 2,-2-2,0-1,-2 4,-1-2,0 1,-8-10,0-2,4-2,-1-2,1 0,3 2,0-15,8 46,1-2,1 1,0 1,-2-2,4 2,-2-3,0 2,1-2,-1 4,2 1,-2 1,1-2,-1 1,2 1,-1-1,-1 1,2-2,-1 2,1-1,-1 1,1-1,-1 0,1 0,-1 2,1-1,-1-1,0 1,2 1,-1-2,-1 2,2-1,248-109,-236 102,2-2,-2 1,9-10,-9 8,2-1,0 2,4-4,0 5,2 2,10-6,-9 7,-4-1,20-9,-12 0,-10 5,0 2,3 0,-2 1,1 1,2 1,-19 4,0 2,0 0,0-1,3 1,-3 1,0-1,0 0,0 0,-1 2,1-2,0 1,0-1,0 2,0-1,0 1,-1-1,2 1,-1-1,0 2,-2-1,2-1,-1 2,1-1,-2 1,1-1,1 1,-2 0,0 0,1-2,-1 2,1 0,-2 0,1 2,5 8,-3 0,3 2,-3-1,0-1,-2 1,1 14,-1-20,1 4,-1-3,1 0,1-1,0 1,-1 1,1-1,2 0,3 7,-5-12,0 1,0-1,0 1,2-1,-2 1,1-2,-1 1,1-1,2 1,-2-1,1 0,-1 0,1 0,1-2,-2 2,1-1,4 1,8 0,-1-2,0 1,8-2,-8 0,0 1,0 1,7 1,-17-2,0 1,-2 0,1 0,-1-1,1 1,-1 0,1 1,-1-1,0 1,0 0,1 0,-2 1,1 1,16 19,-18-19,4 1,-3-2,1-1,-1 2,2 0,-1 0,1-2,-1 0,1 0,2 1,-6-3,6 2,1 0,-1 2,1-1,0 2,2 3,-7-6,-1 0,1 0,0 0,-2 0,1-1,-1 1,2 2,-1-1,-2-1,1 1,1-1,-1 2,-1-2,2 1,-1 5,2 2,-3-2,1 0,-1 2,-1-2,1 2,-3-2,2 0,-1 2,-1-2,0 0,0 0,0 1,-1-1,-1-1,1 0,0 1,-2-1,-1 0,1-1,0 0,-2-1,2 3,-5-2,-4 5,-3 0,1-1,-1 0,-5 1,17-9,2-2,-1 2,1 0,-2 0,3 2,-1-2,-1 2,2-2,-2 6,-31 42,13-13,14-25,-1 0,0 2,1 1,-1-1,2 2,-2 3,8-15,1 0,-1-1,1 2,1-2,-2 1,2-1,0 2,0-1,0-1,0 0,2 3,-2-2,1-1,-1 1,2-1,-1 1,2-1,-1 1,-1 0,2-1,2 2,18 27,-17-26,0 0,0 1,-2-1,1 2,-1 0,2-1,-3 0,0 1,0 1,-1-1,1 2,-1 19,-2-24,0-2,0 0,0 2,1 0,-1-2,2 2,-1-1,1-1,-1 1,1-1,1 2,-2-1,2-2,3 5,10 13,0 2,0 2,-2-3,-1 4,0-2,5 22,-14-40,-1 2,2-1,0-1,-1 0,2 2,0 0,16 18,34 46,-36-47,-1 0,5 7,46 77,-64-103,-2 0,1 0,-1-1,2 1,-1-2,2 2,24 26,-19-17,2 1,-1-3,3 1,-1-1,6 3,-14-12,0 2,-1-1,0 2,-2-1,2 0,-1 1,2-1,-3 1,1 2,-1-2,1 1,0-1,1 0,1 2,-1-3,0 0,2 0,-1 0,0 0,2-1,3 2,-8-4,2 2,-1-1,-1 1,1-1,0 1,-1 2,1-3,-2 2,3 3,20 24,-20-25,0-1,-2 1,2 2,-1-3,0 2,0 3,-3-5,0-1,1 0,0 0,1-2,-1 2,2 0,-2-1,1 1,2-1,-2-1,2 1,-2-1,7 3,-7-5,2 1,3 1,-3 0,1-1,-1 2,0-1,1 1,-3-1,2 2,0-2,-1 3,-1-1,0 0,4 6,-4-6,0 3,-1-4,2 1,-1 0,1-1,4 5,-6-6,-1-1,4-1,-3 1,1-2,-1 1,2-1,-2 0,1 1,1-1,-2 1,1-2,4 1,56 2,-35-3</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77"/>
    </inkml:context>
    <inkml:brush xml:id="br0">
      <inkml:brushProperty name="width" value="0.1" units="cm"/>
      <inkml:brushProperty name="height" value="0.1" units="cm"/>
      <inkml:brushProperty name="color" value="#FFC114"/>
      <inkml:brushProperty name="ignorePressure" value="1"/>
    </inkml:brush>
  </inkml:definitions>
  <inkml:trace contextRef="#ctx0" brushRef="#br0">211 485,'-5'-3,"2"2,0-2,0 1,0 1,-1-2,1 1,-1 1,1 1,-3-2,3 1,-1 1,-2-2,1 1,1 0,-1-1,1-1,-3 2,3-3,-2-1,0 1,0-2,1 1,1-1,-3 0,2 1,1-2,0 1,-1 0,1 0,-2 0,1 0,-2 0,-3-1,6 3,1 1,0 0,-2 0,2-2,0 2,0-1,2-2,-3 3,1-1,1 0,1-1,-2 1,1-1,1-1,1 2,-2-2,1-3,-1-8,1-1,1 1,0-1,1-6,1 17,-1-1,1 0,-1 1,1 1,1-2,-2 0,2 2,3 0,-3-1,0 1,1 0,1 0,-1-1,1 3,5-7,-3 5,0 0,2 0,-1-1,0 3,1-2,0 2,0 1,0-2,0 2,2 0,5 0,-14 2,28-6,3 1,-1 1,-1 2,1 2,-29 1,-2 0,2 1,1-1,-1 0,-1 0,1 2,-2-2,2 1,0-1,-1 2,1-1,-2 1,1-1,1 1,-2-1,2 1,-1-1,-1 1,0-1,1 2,-1 0,2-2,-2 2,1-1,-1-1,1 2,-2 0,1-1,1 2,-1 6,2 2,-1-2,-1 1,-1-1,0 1,0 6,-1 13</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78"/>
    </inkml:context>
    <inkml:brush xml:id="br0">
      <inkml:brushProperty name="width" value="0.1" units="cm"/>
      <inkml:brushProperty name="height" value="0.1" units="cm"/>
      <inkml:brushProperty name="color" value="#FFC114"/>
      <inkml:brushProperty name="ignorePressure" value="1"/>
    </inkml:brush>
  </inkml:definitions>
  <inkml:trace contextRef="#ctx0" brushRef="#br0">1 0,'12'7,"-1"1,0 0,-1 1,0-1,0 2,1 0,2 6,1-2,-2 1,3-3,2 3,-12-12,-1 2,1-2,-1 2,1-1,-2 1,1 1,0-2,1 2,-3 0,1 0,-1-2,2 8,1 1,-2 2,0-1,-2 0,1 15,1 3,0-1,4 1,-1-2,1 0,9 22,0-20,0 0,3 0,6 9,-12-26,-1 1,0-1,7 5,-9-11,-1 1,0 1,1 2,-1-2,-2 1,1 1,1 3,-4-8,-2-1,3 0,-2 1,1-2,1 1,0-1,1 0,3 2,-1 1,0 0,-2 0,6 5,2 6,2-2,0 0,15 13,18 25,-34-36,1-2,11 10,15 11,-33-27,2 0,1-1,-1 1,1-3,4 4,8 3,0 1,6 7,34 25,-61-46,-1 0,1-2,-1 3,0-1,0 0,0 0,0 0,-2 1,2-1,-1 0,-1 2,2-2,-1 1,-1 2,4 7,-1-1,-3 2,4 10,-5-14,1 0,1 1,1-2,-2 1,2 0,1-1,2 6,10 14,8 12,-2 0,-3 3,-6-7,-10-29,0 4,0-2,4 7,-2-9,-1 2,1-1,-1 2,-1-2,1 2,-1-2,-2 1,1 2,-1-2,-1-6,0-1,0 0,-1 2,1-2,0 0,-2 0,1 2,1-2,-2 0,1 0,-1 0,0 0,-1 0,1 0,1 0,-2-2,2 2,-2 0,0-1,1 1,-1-2,0 2,0 0,0-2,0 1,0-1,-1 1,-2-1,-42 23,36-17,-2 0,2-1,-1-1,-2-1,2 0,-12 2,-32-3,40 0,0-3,1 1,-12 4,22-4,2 1,-1-1,1 1,-3 1,2-2,1 2,-1-1,3 1,-3 0,1 0,1 0,-2 1,2 0,-2 0,-1 2,1 2,-1-1,2 1,0 0,1 1,-2-2,-2 7,7-13,0 1,-1-1,1 3,0-2,-2-1,2 1,0-1,0 1,0 0,0 0,0-1,0 1,0-1,2 2,-2-1,0-1,1 1,-1-1,2 1,-2-1,1 2,-1-1,3-1,-2 1,-1-2,2 1,-1 2,1-2,-1 1,1-1,-1-1,1 2,-1-1,0-1,1 2,-1-2,1 1,-1-1,2 0,0 2,15 3,-1 4,1-1,-2 2,0 0,0 0,1 1,-3 2,10 7,0 2,-18-17,0-1,0 1,0-2,3 1,-3-1,1 1,-1-3,7 4,6-1,-1-1,17 2,-25-4,2 1,-2 1,-1 0,1 0,9 7,-8-6,-1-1,1 1,0-1,1 0,2-1,67 13,-61-8</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79"/>
    </inkml:context>
    <inkml:brush xml:id="br0">
      <inkml:brushProperty name="width" value="0.1" units="cm"/>
      <inkml:brushProperty name="height" value="0.1" units="cm"/>
      <inkml:brushProperty name="color" value="#F6630D"/>
      <inkml:brushProperty name="ignorePressure" value="1"/>
    </inkml:brush>
  </inkml:definitions>
  <inkml:trace contextRef="#ctx0" brushRef="#br0">1 1147,'0'-6,"1"-1,1 0,-1 1,1-2,1 3,-2-1,2 0,3-6,10-27,-11 15,-1-2,-1 0,0-4,-2 1,1 23,-1 0,1-1,-1 1,3 0,-2 2,1-2,0 0,0 1,0-2,1 3,-1-1,2 1,-1 0,0-1,2 1,-2-1,2 1,2-3,-1-1,1 1,0 0,-2-2,3-4,24-45,-13 25,0-1,2 2,2 2,3-3,-18 21,-1 2,0-1,0 0,-1-2,0 1,-2-1,1 0,-2-1,2-4,1 4,-1 1,1 1,1-2,-1 2,2 0,1 0,0 1,-1 0,7-3,-1-1,-2-1,2 0,-2-2,0-1,2-4,-9 14,-1 0,0 2,-1-2,1 0,-1-2,3-6,14-72,-17 64</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80"/>
    </inkml:context>
    <inkml:brush xml:id="br0">
      <inkml:brushProperty name="width" value="0.1" units="cm"/>
      <inkml:brushProperty name="height" value="0.1" units="cm"/>
      <inkml:brushProperty name="color" value="#F6630D"/>
      <inkml:brushProperty name="ignorePressure" value="1"/>
    </inkml:brush>
  </inkml:definitions>
  <inkml:trace contextRef="#ctx0" brushRef="#br0">4 1075,'45'0,"55"0,-97-1,0 1,0 0,0-2,0 2,-2-1,2-1,0 1,0 1,0-2,0 1,0-2,0 2,-2-1,2 1,-2-2,1 1,1-2,-2 3,1-2,-1 1,1-1,-1 0,1 0,-1 2,1-2,-2 0,1 0,-1 0,2 0,-2-1,1-11,1 3,-1-1,-1-1,0 0,0 1,-3-4,0 2,0 0,-1 1,-1-1,1 0,-3 2,-3-7,7 14,-3-6,-2 0,1-1,-2 1,-5-4,3 3,2 1,-1 0,3-2,0 1,-13-24,0 2,-21-25,41 60,0-2,-2 2,2 0,0 0,0 0,0 0,0-1,-1 1,1 0,0 0,0 0,0-2,0 2,0 0,0 0,0-2,0 2,0 0,0 0,0-2,0 2,0 0,0 0,0-1,0 1,0 0,0 0,0-2,0 2,0 0,10 0,17 10,55 24,-49-19,0-2,22 16,-50-26,1 2,0-4,1 2,-1 0,0-1,-1 0,1 0,0-2,1 1,-1 2,2-3,-2 0,1 0,-3 0,1-3,-1 3,0-1,1-1,-1 1,1 0,-1-1,-1 1,2-2,-3 1,4-1,-3 0,1 0,-1 0,0 0,0 0,0 0,0 0,0-2,2-3,1 0,-1-1,-1 1,1-5,-4 7,1 2,-1 1,2-1,-1-1,1 1,-2-2,2 3,0-1,0 1,0-2,3 2,-3 0,-1 1,3-1,-1 0,-1 0,2 1,1-2,5 0,0 2,-3-1,3 2,0-1,0 1,-1 1,6 0,-7 1,0-2,-1 1,1 0,3-2,-3 1,0-2,-2 1,3-1,5-3,56-35,-34 20,22-10,-56 30,0-1,0 1,1-1,-1 1,0-1,-2 1,2-1,0-1,-1 2,1-2,-2 1,2-1,-1 0,-1 0,1 2,0-3,0-1,-2 2,1 2,-1-2,0 2,0-2,0 0,0 1,0-1,0 2,-1-2,1 0,0 1,-2-1,2 2,-1-3,0 2,1 1,-2-2,1 1,-1-1,1 2,-1-1,1 1,-2-2,-5-4,-2-1,3-2,-2 4,-4-3,3 2,-1 0,2-2,1 0,-7-4,12 10,2 0,-1 2,-1-2,2 0,-1-3,1 3,-1 0,1 0,1 0,-2 0,2-1,-1 1,1 0,0-2,0 2,0 0,0-5,0 2,1 2,-1-2,2 0,-1 0,1-1,1 3,-2-2,2 0,-1 1,1-1,0 2,2-2,-2 2,2-1,-2 1,1 0,0-1,1 2,-1-1,1 1,0 0,1-1,-1 1,1 0,-2 1,2 1,3-2,13-3</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81"/>
    </inkml:context>
    <inkml:brush xml:id="br0">
      <inkml:brushProperty name="width" value="0.1" units="cm"/>
      <inkml:brushProperty name="height" value="0.1" units="cm"/>
      <inkml:brushProperty name="color" value="#F6630D"/>
      <inkml:brushProperty name="ignorePressure" value="1"/>
    </inkml:brush>
  </inkml:definitions>
  <inkml:trace contextRef="#ctx0" brushRef="#br0">2188 1172,'0'17,"0"12,0 2,-1-3,-2 2,-5 10,7-33,0 1,-2 2,0-3,0 1,0-1,-3 0,2 2,-1-3,1 1,-1-1,-1 1,2-1,-2 1,-1-1,0-1,1 1,-5 0,-161 117,164-117,-1 1,4-1,-3 1,0-1,2 1,0 1,0 2,1-3,-3 6,-17 24,22-34,1-1,-1 0,0 1,0-1,0 2,1-3,-2 1,1 1,-3-2,-17 13,3 3,-1 4,3-1,0 1,-1 1,3 0,0 3,-15 13,22-32,3 1,2-1,-2 1,1 0,-1 1,1 4,-32 56,24-50,3 2,1 1,0-1,-7 22,15-37,-1 1,-1 0,2 0,-2 0,0 0,0-2,0 2,0-2,-2 1,1-1,0 1,-1 0,3 0,-4-2,0 3,3-5,0 1,0-1,-2 1,1-1,0 1,1-1,-2-1,2 2,-1-2,1 1,-1-1,1 0,-2 0,1 0,0-1,-1 1,2 0,-1-2,1 1,0-1,-1 1,1-1,-2 1,2-1,-2-1,0 2,2-2,-1 0,1 0,-2 0,2-1,0 1,1-2,-1 2,0-1,-1 0,1 1,1-2,-2-2,-2-11,0 4,1-2,-1-12,-9-31,9 38,0 0,-2-19,5 22,3 15,-1 2,1-3,-2 1,2 1,-1-1,-1 2,2-2,-2 0,0 2,1-1,-1-1,1 2,-2-1,2-1,-1 2,1-1,-2 1,1-1,-1 1,2-1,-2 1,1 1,-2-4,-8 1,4 1,-3-1,2 2,-2-1,-7 2,8-1,-2 1,3-2,-1 1,-2-2,4 0,2 2,0-2,0 0,0 0,2 0,-2-3,-1 3,2-1,1-1,-2 1,1-1,1 1,1-2,-2 2,3-3,-4 1,3 0,-1-2,-2 2,1-1,-1-1,0 2,-2 0,2 0,-1 1,-1-1,-5-3,0 1,1-1,0 0,-1-2,10 6,0 3,-1-3,1 1,0 1,0-2,2 1,-2-1,1 0,-1-1,0-3,-8-45,9 41,1 1,-2-2,0 2,-3-5,0 0,-1-1,-3 2,1-1,0 0,-1 1,-3 0,-1 1,8 5,-1 3,-1 0,-1 1,1-2,-1 2,-1-1,2 3,-1-2,-2 1,2 1,-2 1,1 0,-4-1,3 1,0-1,3-1,-3 1,0-2,5 3,-2 0,3 0,-3 0,0 0,2 2,-2-2,1 1,-1 2,1-1,5 1,2 0,-2 0,1 0,1 0,-2 0,1 0,1 0,-2 0,1 0,1 0,-2 1,1-1,1 0,-2 0,1 2,1-2,-2 1,2-1,-1 0,1 2,-2-2,2 1,-1-1,1 1,-2-1,2 2,0-2,-1 1,1 1,0-1,-2-1,2 2,0-1,0 1,0-1,2 1,-2-1,0-1,0 2,0-1,1 1,-1-1,0-1,2 2,-2-1,0 1,1-2,-1 1,2 1,-2-2,1 2,1 0,-2-2,1 1,22 17,0-2,1 2,18 6,-18-10,0 2,1 0,8 11,-25-21,-2 0,1 2,-1-1,0 1,1-1,-3 3,2-1,-1-2,-1 2,-1 1,0-1,2 3,12 41,-10-34,-1-2,-1 4,-1-2,2 1,-3 0,-2 1,-1-16,0-1,0-1,0 2,-1-1,1 0,-2 0,1-1,-2 2,2-2,-1 1,1-1,-1 0,-1 2,2-2,-2 0,0 2,-2-2,2 2,-1-3,0 3,-1-2,-2 0,3 0,-1 0,-1-2,2 2,-5 0,-7 3,3-3,-2 0,-1-2,1 1,-1-1,2-1,-1 0,-3-1,14 1,-2-2,2 2,-1-1,1-1,-2 1,0-1,2 1,-1-2,1 2,1-2,-1 0,-1 1,1-1,0 0,-1-1,2 1,0 0,0-1,0 1,0-2,0 1,0 0,2-1,-2 1,2-1,-1 1,-1-1,-2-12,2 1,0-2,0 2,1 0,2-1,0 0,0-6,2 5,-2-1,-2 2,1-4,-2 3,0 0,-2 0,1 0,-2 1,-2-4,6 17,-1 1,2 0,-2 0,0 0,0 2,0-2,0 0,0 1,0-1,0 2,0-1,-1 1,0-1,1 1,-3-1,1-1,-1 2,2-3,-1 2,0-1,0 0,1 1,0-1,-2-3,-3-6,0-3,-1 2,2 0,1-2,1 2,0-2,-1-4,-2-5,-42-126,43 128,3 0,-1-2,2 1,1-1,0 1,1-1,4-21,-4-30,1 64,-1 1,1-1,-1 2,-1-2,0 0,0 1,-1 0,-1 1,0-1,1 1,-2 0,0 1,0-1,0 1,-3-1,2 1,0 2,-4-3,8 5,-1-1,1 2,0-1,-1-1,2 0,-1 1,0-2,2 1,0 1,-1-1,1-1,-1 2,1-3,-13-36,10 34,0 1,-1 0,2-2,0 1,2 0,-1 1,-1-4,3 3,0 6,-1 0,1 0,1 0,-1 0,0 0,0 0,2 2,-2-2,1 0,1-1,-2 3,1-2,1 0,-1 1,1-1,-1 0,1 2,1-1,-2-1,2 2,0-1,-2-1,2 2,-1-1,1 1,-2-1,2 1,2-1,16-9,0 1,1-2,-3-2,1 0,0-1,-4 2,0 0,0 0,2-3,7-9,-12 10,-2 1,0-2,-1 1,0 0,1-7,-7 15,-1-1,-2 1,2-1,-1 0,0 1,0-1,-1 1,-1-2,2 1,-2 0,-2 1,2-1,-1-6,-6-11,1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55"/>
    </inkml:context>
    <inkml:brush xml:id="br0">
      <inkml:brushProperty name="width" value="0.1" units="cm"/>
      <inkml:brushProperty name="height" value="0.1" units="cm"/>
      <inkml:brushProperty name="ignorePressure" value="1"/>
    </inkml:brush>
  </inkml:definitions>
  <inkml:trace contextRef="#ctx0" brushRef="#br0">42 0,'-1'64,"-1"-24,2-1,5 20,-4-47,2 0,1-2,-1 2,3-1,-2 0,2-1,3 5,-3-2,0-3,-2 2,3 1,-2-1,1 11,24 130,-21-101,-1-15,-4-1,2 35,-6-43,0-16,0 2,0-2,2 1,-1 0,1 1,2-3,-1 2,1-1,0 1,2 2,-1-2,-1 1,1 1,-2-1,0 1,1-1,-3 1,-1 1,0-2,0 1,0 0,-4-1,3 1,-2 0,0-1,-2 1,1-2,-2 2,0-1,0-2,-2 2,-7 10,9-15,0 0,1 1,0 0,1-1,1 2,0 0,0-2,0 1,1 1,1 0,-1 0,2-1,0 6,-4 31,2-35,-1-1,0 2,0-2,-2 1,0-1,-2 4,-38 64,24-53,2-8</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82"/>
    </inkml:context>
    <inkml:brush xml:id="br0">
      <inkml:brushProperty name="width" value="0.1" units="cm"/>
      <inkml:brushProperty name="height" value="0.1" units="cm"/>
      <inkml:brushProperty name="color" value="#F6630D"/>
      <inkml:brushProperty name="ignorePressure" value="1"/>
    </inkml:brush>
  </inkml:definitions>
  <inkml:trace contextRef="#ctx0" brushRef="#br0">1710 991,'-19'0,"-2"0,4-2,-4 1,2-2,0 0,0-2,0 1,-17-9,22 9,2-1,-2 2,1 0,-1 0,0 2,1 1,-1 0,-43-6,41 0,-1 2,0-2,0 0,2 0,-1-3,-10-5,2 1,1 2,-9-3,14 8,-1-1,1 1,-1-3,3-1,-1 1,0-2,3 0,-2-1,-5-6,-8-5,24 20,1-1,-1 1,0 0,2-2,-1 1,-1-1,2 0,0 1,-1-2,-7-14,-12-19,-3 2,18 27,1-2,0 2,-9-6,13 12,0 1,-2 0,2 0,-1 0,0 0,-1 0,1 1,-2 1,2-1,-1 0,-4 0,-7-1,-3 0,1 2,0 1,-13 0,9 0,0 0,-16-3,32 0,1 2,0-1,-1 1,0-2,1 0,-2 1,3-1,-2 0,1-1,-3-4,-11-7,1-3,-1-2,-5-4,18 18,1-1,-1 1,2-1,-1-1,1 1,1-1,-2 0,2 1,-3-8,5 10,-3-2,1 1,0 2,-1-2,1 0,-2 2,1-1,-5-5,-16-18,21 22,-2-2,1 2,-2 0,1 0,0 0,-1 2,1-2,-1 0,-2 2,-10-7,-1 1,-16-6,16 9,11 2,-2-1,0 0,2 0,0-2,0 1,-1-1,3 1,-3-4,-1-2,0 3,-1 1,-13-10,9 9</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83"/>
    </inkml:context>
    <inkml:brush xml:id="br0">
      <inkml:brushProperty name="width" value="0.1" units="cm"/>
      <inkml:brushProperty name="height" value="0.1" units="cm"/>
      <inkml:brushProperty name="color" value="#F6630D"/>
      <inkml:brushProperty name="ignorePressure" value="1"/>
    </inkml:brush>
  </inkml:definitions>
  <inkml:trace contextRef="#ctx0" brushRef="#br0">536 1,'15'48,"-13"-42,-1 3,2-3,-2 0,2 0,0 0,0 0,0-1,3 2,-2-1,-1-1,5 4,3 4,-5-2,-1-2,2 2,-3-1,1 0,-2 0,1 1,-1 0,-1 1,1-2,-2 1,-1 2,2-3,-2 2,-2-1,2 0,-1 1,-2 1,1-8,2 0,-3-1,2 1,-1-1,1-1,-2 2,0-1,1-1,-1 2,0-2,0 0,-1 2,-7 5,-3 2,-11 7,3-1,15-14,0 2,1-3,-2 1,1-1,0 0,-2 0,2 0,-1-2,1 2,0-1,-2-1,-1-1,-19 2,0-1,-23-4,-1 2,43-1,-2 1,0-1,2-1,0 0,-2 0,3-1,-1 0,0-1,0 0,-8-7,13 9,1 0,1 0,-2 0,2-2,0 2,0 1,-2-5,-13-13,14 16,-2 1,2-2,0 0,-1-1,2 2,-1-1,1-1,0 0,0 2,0-3,1 1,-2 0,3 0,-1 0,1 0,-1 0,2-1,-1 0,1 1,0-1,0-4,-3 0,2 0,-2 1,0 0,0-2,-2 3,-1-5,2 4,-2 1,3 0,0 0,0-1,2 1,-1-1,1 1,-1-3,1 1,1 9,0 1,1-2,-1 1,0-1,0 2,2-1,-2 1,0-2,1 1,1 1,-2-1,1-1,1 2,-2-2,1 2,1-1,-1 1,1-1,-1 1,2-1,0 1,0 0,0-1,0 1,-2 1,2-2,0 1,0 1,0 0,0-2,0 2,0 0,0 0,1 0,5 2,-2-2,2 1,-2 1,2 1,0-2,-2 2,1 0,-1 0,1 2,-2 0,3-2,-1 1,-1-1,3 2,-3-4,2 2,0-1,0 1,0-3,0 1,-1-1,1 2,1-4,11 2,1-3,-1 0,0 0,10-4,-22 4,-2 0,1 0,-1 0,1-3,0 2,4-3,1-4</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84"/>
    </inkml:context>
    <inkml:brush xml:id="br0">
      <inkml:brushProperty name="width" value="0.1" units="cm"/>
      <inkml:brushProperty name="height" value="0.1" units="cm"/>
      <inkml:brushProperty name="color" value="#F6630D"/>
      <inkml:brushProperty name="ignorePressure" value="1"/>
    </inkml:brush>
  </inkml:definitions>
  <inkml:trace contextRef="#ctx0" brushRef="#br0">92 1,'0'9,"2"0,-2 1,1-1,1 0,2 5,-3-10,1 1,-1-1,1 1,1-1,-2 1,2-2,0 1,0-1,0 2,0-2,3 3,-4-4,1-1,-2 2,3-1,-3 1,1 0,-1-2,2 2,-1 0,-1 0,-1 0,2 1,-1-1,1 0,-2 0,1 0,-1 3,0-5,0 1,0-1,-1 1,1-1,0 1,-2-1,2 1,-1-1,1 1,-2-1,1 2,1-2,-2 1,1-1,1-1,-2 2,1-1,-1 0,1-1,-1 2,0-2,1 1,-1-1,1 2,-1-2,1 1,-1-1,1 0,-1 0,1 0,-2 2,-6-1,0 1,0 1,1 0,0 0,-1 0,2 1,-2 2,-4 1,9-4,1 0,0 0,0 1,0-1,0 0,0 2,0-2,2 2,-2-2,1 2,1-2,-1 1,1 0,-1 1,2-1,-1 1,1-1,-2 3,1 30,1-2,1 2,1 15,-1-41,1-1,1 2,-2-2,2 2,2-2,-1 0,0 1,2-1,2 3,-2-1,-1 0,0-2,0 3,0-1,-2 1,0 0,0 0,1 27,-1-8,0 0,3-1,0 1,5 7,-5-21,-1 2,-1-2,-1 2,0-1,-1 4,-1 37,-2 2,-1-5,4 12,-1-55,2 0,0-1,2 1,0-2,1 7,4 11,-8-29,-1 2,1 0,-1 0,1 0,-1-2,1 2,-1-1,3 1,-2-2,-1 1,2-1,-2 1,2-1,-1 0,1 1,0-1,-2 1,2-2,0 1,0-1,-1 2,1-2,0 0,1 1,-1-1,13 2,0-2,2 0,-2 0,1-2,8 1,-4-1,-11 1,-1 1,1 0,-1 0,0 0,1 1,0 1,-1-1,0 2,0-1,7 5,0 0,-1 1,2 1,-2 1,1 0,-2 2,8 5,-17-13,-2 1,1-2,1 0,1 0,-2 0,0 0,3-2,-2 2,-1-1,2-1,0 1,-1-1,1 1,-1-2,1 1,0-1,0 0,0 0,-2-1,2 1,0-2,-1 1,1-1,0 1,-1-1,1 1,-2-2,1 0,2 0,-3 0,0 0,1 0,-1 0,-1-3,2 4,-1-3,-1 1,0-1,1 1,-1-1,0 1,2-6,2-8,-3-2,2 2,-3 0,0-2,1 2,-2-17,4-26,-2 17,-2 29,-1-3,2 4,0-2,0 1,1-1,2-2,0 3,-2 1,-1-4,-1 2,1 0,-3 0,1-1,-1 0,-1 2,-1-2,-1 1,0 0,0 0,-2 1,-4-11,4 15,3 0,-1-1,1 2,1-2,-1 0,1-7,2-73,1 36,-2-218,1 265,1 2,-1-2,1 2,-1-1,3-6,8-30,-12 41,3-1,-3 2,0-1,0 0,0 0,0 2,-3-2,3 0,-1 0,1 1,-2-1,2 0,-1 2,-1-3,1 2,-2-2,1 3,1-1,-1 1,0-1,0 1,-1-1,2 1,-2-1,1 1,-1-1,2 2,-2-1,-1 1,2-2,-1 2,0 0,0-1,0 1,-11 0,-2-2,1 4,-1-2,-5 1,-9-1,-3-3,-14-1,12-1,-26 1,-4 5,35 1,-2-2,-25-3,52 1,-1 0,0 1,0-2,-1 0,1 1,1-1,-1 0,2-1,-2 1,2-2,-1 2,0-1,0-2,1 0,-5-1,2 0,-2-1,-9-2,14 4,1 3,-2 0,1 1,1-3,0 1,-4-4,1 2,-3-5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85"/>
    </inkml:context>
    <inkml:brush xml:id="br0">
      <inkml:brushProperty name="width" value="0.1" units="cm"/>
      <inkml:brushProperty name="height" value="0.1" units="cm"/>
      <inkml:brushProperty name="color" value="#F6630D"/>
      <inkml:brushProperty name="ignorePressure" value="1"/>
    </inkml:brush>
  </inkml:definitions>
  <inkml:trace contextRef="#ctx0" brushRef="#br0">721 1,'0'57,"3"2,3 5,-2-39,-2-7,1-2,-1 0,1 2,2-2,-1 1,2-2,2 4,-4-7,3 1,-2 1,-2 0,-1-1,1 1,-1 0,1 11,-2 23,-4 31,2-4,-1-21,4 75,-2-127,0-1,0 1,0 2,0-3,0 1,1-1,-1 2,0-1,2-1,-2 1,1-1,1 2,-2-1,1-1,1 1,-2-1,1 1,1-1,-1 1,1-2,-1 1,1 0,0 1,0-2,-1 1,1 1,1-2,-2 1,1-1,-1 0,1 2,1-2,-2 0,9 1,-1-1,1 0,1 0,-3-1,1-1,7-1,25-1,-38 3,2 1,-2 0,0 1,1-1,-1 0,3 1,-4-1,1 2,2-1,-2-1,0 2,0 1,1-2,-1 2,3 1,0 2,0-1,-1 1,0 0,-1-1,1 4,-2-6,3 4,1 2,0 0,0 0,1-2,-1 0,2-1,1 2,2-1,17 13,-8-6,1-1,-2-2,22 9,-31-16,-1 2,-1 0,2 0,-1-1,-2 1,1 2,7 6,-16-14,55 46,2-1,-37-31,0-2,0 0,1-1,0 0,4-2,69 31,-71-32,-2 3,1 0,9 8,33 15,43 19,-93-46,-3 0,2 1,-1-1,0 2,-1 0,0 1,-1-1,2 3,4 4,-4-6,0-1,0 0,3 1,23 15,-20-11,-12-12,-3-1,0 2,0-1,-1-1,1 2,0 0,-1-1,1 1,0-1,-2 1,1 0,1 0,-2 0,2 1,-2 1,2 1,5 30,-2 1,-2 1,-1-1,-2 0,-4 33,3-7,0-57,-1 0,1 0,-1-1,1 4,-2-3,1 0,-1 0,-1 0,0-2,2 2,-4 4,-2-3,1 1,0-1,0 2,1-3,-3 1,1-1,-3 3,-14 10,20-13,-3-2,1 2,0-2,0 1,0-2,-1 2,0 0,-1-2,1 0,1 0,-2-2,0 1,1 1,-7-2,-58 6,-63 18,130-23,-4-1,3 2,0-1,-1 1,1-2,0 2,-1 1,-3 3,7-5,1-1,-1 2,2-1,-2 1,1-2,1 2,-2 0,1-1,1 1,-1 0,1 0,-2 0,3 0,-1-1,-1 2,2-1,-1 0,1 0,0 0,0 0,1 159,2-51,-3-36,3-2,-7 6,2-70,1 1,-1-1,-1-2,1 3,-1-1,-2 0,2-1,-1 2,-2 0,-1 2,2 0,-2 11,-28 76,33-96,1 2,-1-1,1-1,-2 2,1-2,-1 1,1-1,0 1,-1-1,0 1,0-1,0 0,-2 0,2-1,0 1,-5 0,2 1,0-1,1-1,-2 1,-1-2,2 2,-1-1,1-2,-2 1,2 1,-2-2,-1 0,0 0,0 2,-2-1,2 1,-1 1,7-3,-2 3,0-2,2 1,-2-1,3 2,-1 0,-2-1,2 1,0 0,0 0,0 0,0 2,-17 8,18-11,1-1,-2-1,2 2,-1-1,1 1,-1-1,1 1,-1-1,1 1,-2 1,3-3,0 0,0 1,0-1,0 0,0 2,1-2,-1 0,0 1,0-1,0 0,0 0,0 2,0-2,0 0,2 0,-2 1,0-1,0 0,0 0,0 3,1-3,-1 0,0 0,0 0,2 0,-2 1,0-1,0 0,1 0,-1 0,0 0,2 0,-2 0,0 0,0 0,1 0,-1 0,0 0,2 0,-2 0,20 5,-18-5,5 1,-1 1,0-1,0 2,-1-2,0 2,2 0,-3 0,2 0,-1 2,-1-2,2 2,-1 0,-2-1,1 1,4 2,-2 0,0-1,0 1,2-1,0 0,-1 0,8 3,-12-8,0 1,0-1,0 1,0 1,1-1,-1 1,0-1,-2 1,2 0,0 0,-1 0,-1 0,2 0,-1 0,-1 0,1-1,-1 3,2 3,-1 0,-1 1,-1-2,2 1,-2 1,0-1,0 2,0 21,0-10,0 0,-2 1,-1 12,3-28,-1-2,-1 1,2-1,-1 1,-1-2,-1 1,2 0,-1 1,-1 0,0-2,2 2,-2-2,0 0,0 1,-1-1,0 0,1 0,-3 1,3-2,-11 6,2 1,1-1,-2 2,8-5,2-2,-2 2,2-1,0 1,0-1,0 1,0-1,0 1,2-1,-2 3,-16 29,16-28,-2-2,3 0,-1 1,0 1,0-2,1 2,-1 4,-19 149,22-159,0-1,0 1,0-1,0 1,0-1,0 1,0-2,-1 1,1 1,0-1,-2 1,2-1,-1 2,1-2,-2-1,2 2,-1-1,-1 0,2-1,-1 2,0-1,-1-1,2 2,-1-2,-1 1,1-1,-1 2,1-2,1 0,-2 1,1-1,-1 0,1 0,-1 0,1 0,-2 2,0-4,2 2,-2 0,1-1,-1 1,2-2,-2 2,1-1,-1-1,2 1,0-1,-2 2,1-1,1 0,-1-2,1 0,-1 2,1-1,-1 1,0-2,0 1,1 1,1-2,-24-38,17 32,0-2,1 0,1 1,-1-2,2 0,-2-7,1-7,4 17,-2 0,2 2,-3-3,1-1,1 8,1 0,-1 2,1-2,-1 0,1 2,-1-2,1 1,-2-1,1 2,-1-1,2-2,-2 3,1-1,-1 1,0-1,-122-54,119 53,0-1,1-1,0 0,0 1,-1-2,1 1,-3-5,4 4,-2 0,0-1,0 1,-1 2,-2-4,2 2,1 0,0-1,0 1,-5-5,-18-19,-3 5,10 8,3 1,-13-14,-111-124,134 146,-2 0,2-2,-2 3,1-1,-2 1,-1 0,-72-34,73 36,9 4,-1-2,1 2,0-1,-2 1,1-1,1-1,0 2,0-2,0 1,0-1,0 0,-3-4,0 1,-1-1,0 3,0-2,-1 1,1 1,-1-1,-7-1,1 0,1 0,-1 1,-1 1,-13-2,19 3,-1 0,-2-2,3 1,-1-2,1 2,-1-2,1 0,0 0,-27-19,24 19,1 1,0-3,1 1,1-3,-1 1,1 0,0 0,0-1,2 0,-2-1,1-2,-9-16,11 20,-1-1,3 1,-2 0,2-1,1 0,-2 0,2-1,0 2,2-2,-2-10,-1-20,2 13,1 1,-4-4,1-9,-1 2,4-2,1 2,4-23,-4 55,2 0,-1 0,1 2,-1-3,1 2,1-1,-2 2,2-2,1 1,-1 1,0 0,0-2,2 2,-2-1,1 1,3-4,2 2,-2 0,2 0,-1 0,0 1,1 1,0-1,3 1,-6 1,1-2,0 2,-1-2,0 2,0-1,0-1,0-1,-2 2,3-1,-3-1,1-1,-1 1,2-2,5-12,0-1,-1-1,4-11,-11 23,0 4,0-1,2 2,-2-1,2 1,-1-1,0 0,2 0,0 0,-1 0,2 0,-3-1,5-7,-3 3,1-1,1 0,2 1,5-5,-4 0,16-18,17-30,-18 24,22-51,-18 34,-16 22,33-59,-11 22,-31 56,1 3,-2 0,-1-1,0 0,-1 1,-1-1,-1 0,2 1,-4-2,1-10,-1 2,2 1,2-24,1 36,-2 0,2 1,2 0,-2-1,1 1,1 0,0 0,1-1,-2 2,2-1,-1 0,-1 0,1-3,-2 4,0-3,1-5,-1 3,-3 3,1-3,2 2,-2 1,2 0,0-3,2 2,-1 2,1-1,5-9,-6 12,2 1,-2-2,-1 0,2 1,-2-1,0 1,-2 5,-1 1,2-1,-2 1,0-1,1 1,-1-3,0 2,0 1,0-1,0 1,0-2,0 2,0-1,-1 1,1-1,0 1,0-1,-2-1,2 2,-1-1,1 1,-2-1,1 1,1-1,-2 1,1 1,-1-2,1 1,1-1,-2 1,1 1,-8-7,-1 2,0 1,1 0,-7-2,-17-5</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86"/>
    </inkml:context>
    <inkml:brush xml:id="br0">
      <inkml:brushProperty name="width" value="0.1" units="cm"/>
      <inkml:brushProperty name="height" value="0.1" units="cm"/>
      <inkml:brushProperty name="color" value="#F6630D"/>
      <inkml:brushProperty name="ignorePressure" value="1"/>
    </inkml:brush>
  </inkml:definitions>
  <inkml:trace contextRef="#ctx0" brushRef="#br0">696 2115,'-1'-30,"-2"-33,3 60,3 0,-3 0,0-1,1 1,-1-1,1 1,1 0,-1 0,-1 0,2 0,1 0,-2 0,1 0,-1 2,2-2,0 0,-1 1,1 1,0-1,0 2,-2-1,2-2,1 3,-1-1,0 1,0-2,0 2,0 0,0 0,0 0,0 0,0 0,0 0,0 0,0 2,1-2,-3 1,2 2,0-3,0 1,0 1,-2-1,2 1,0-1,-1 1,1 1,-2-2,2 1,-1 1,-1-2,2 2,-1-1,0 1,0-1,-1 1,1-1,-2 1,1 1,1-1,-2 3,1-2,-1 2,0 0,0 0,0-2,0 3,-1-1,1-1,-2 1,1-2,-1 2,-1 4,3-10,-2 1,2-1,0 2,0-1,0-1,0 2,0-2,0 1,0 1,0-2,0 1,2-1,-2 2,0-2,0 1,0 1,2-2,-2 1,0-1,1 2,-1-2,0 1,2-1,-2 0,1 2,-1-2,2 1,-2-1,1 0,-1 2,2-2,-2 0,1 0,-1 1,2-1,-2 0,1 0,1 0,-2 0,1 0,1 0,5 2,0-1,2 1,-2-2,5 0,-7 0,97 0,-118 0,-2 0,-1 0,2-2,-1 1,-1-2,3 0,-6-3,18 4,-1 1,2-1,-1 1,1-1,-2 1,1-2,0 0,1 2,0-3,0 1,0 0,0 0,0 0,0 0,0-2,2 2,-2 0,1-1,1-1,-2 1,2 0,-1 0,1 1,-1-2,2 1,-1-1,1 2,0-6,-2-29,4 24,-2 1,-2-1,1 0,-1 1,-1-2,-3-7,5 19,-1 0,1-1,-1 1,-1 0,1-1,0 1,-1 0,-1 0,1 0,0 0,0 0,0 0,0 0,2 0,-2-2,1 3,-1-2,2-1,-2-1,1-1,-1-1,1 2,-2-2,1 2,-2-1,2 1,-1 0,-5-6,-7-7,3 1,-4-8,14 20,0 0,-1-1,3 1,-1-1,1 1,-1-1,1 1,1-3,-2 0,2 3,0-1,-1 1,0 0,-1-2,1 2,-1 0,-1 0,2-2,-2 3,-2-2,-1-7,-2 2,2-2,1 1,1-2,0 0,1 2,0-2,-10-31,8 31,1 0,1-1,1 1,1 1,-1-4,1 3,2-2,-1-1,2 14,-2-1,0 0,1 2,1-1,-2-1,1 1,1 1,1-2,-2 2,1-1,1 1,-2-3,3 3,-1 0,0 0,0 1,0-1,0 0,0 0,1 1,-1-1,0 0,2 2,-2-1,2 1,0-1,-2 1,1-1,1 0,-1 2,2-2,25-1,-24 3,0 0,2-1,-2-1,-1 1,2-1,-1 1,-1-2,2 1,-2 0,0-3,6-1,0-1,-4-2,3 0,-2 0,1 1,-1-4,-2 2,0-1,1 1,0-1,-2-1,-1 1,1-1,-2 0,0-2,-1 1,0 2,0-3,-1 1,-1-1,2 6,-2 2,-1-1,0 0,2 1,-2-2,-2-3,2 9,0 1,-1-1,1 1,0-1,-3 1,3-2,-1 2,1-1,-2 1,2-1,-1 1,1-1,-2 1,1 1,-1-2,1 1,1 1,-2-2,1 1,-1 1,1-2,0 2,-1-1,1 1,-2-2,-16-1,2 1,0 0,-2 1,1 1,-1 0,3 1,-18 3,40-6,0-1,-1 0,1 0,0 0,0-3,-1 3,-1-1,2-1,-1 1,2-5,3-4,-1 1,-2-1,-1 0,2 0,3-15,-5 13,10-23,15-32,-28 64,1 0,1 0,-1 0,2 0,-2-1,2 1,0 2,4-5,5-1,0-2,-2 0,1 0,-2 0,0-2,-1 1,1-2,-3 1,2-1,-1-1,0-6,50-93,-58 111,2 0,-1 1,0-3,0 2,0-1,0 2,0 0,1-1,-1 1,1 0,1 0,0 0,-2-1,2 3,-1-2,1 1,1 1,-2-1,0 1,2-1,3 1,-2-1,2 2,-1-1,-1 1,1 1,0-1,1 2,-2-1,2 1,-2-1,0 1,1 1,-1 0,-4-2,0 3,0-3,1 1,-1 1,0-2,-2 2,2 0,0 0,-1 0,1 0,-2 0,1 0,1 3,-2-3,1 0,-1 0,1-1,1 0,-2 1,1 0,2-2,-3 2,2-1,-1-1,1 2,-2-1,2-1,0 1,0-1,0 1,0-1,-2-1,4 2,2-1,-1-1,0 3,0-3,-1 0,1 0,0-3,1 3,-1-1,0-1,0 1,1-2,-5 3,1-2,-2 2,2-1,0-1,0 1,-2 1,2-2,-1 1,-1-1,1-1,-1 2,2-1,-1 1,-1-1,1-1,-2 2,1-2,1 2,-1-2,-1 0,2 0,-2 2,1-2,-1 1,0-1,2 0,-2 2,0-4,0 4,0 1,-2-2,2 1,0-1,0 1,-1-1,1 2,0-1,-2-1,2 1,-1 1,1-2,-2 0,2 2,-1-1,-1 1,2-2,-1 1,-1 1,2-2,-3 2,-29-15,11 5,-8-6,1 1,-2 2,2 0,-5 3,-2-5,26 9,-2 3,2 0,0 0,-1 0,-2 0,-5 0,-5 2,1 1,-1 0,-19 1,37 1,-2-2,1 1,-1-1,2 2,0-1,-3 2,2-1,1-1,-1 2,1 0,-1 0,1 0,-1 1,3-1,-4 0,3 2,-1-2,-1 2,-7 13,-1-5,-7 13,6-12,1 1,-7 12,14-18,-3 0,2-1,0 0,-10 7,-22 26,6-9,28-29,0 1,0 1,0 0,1 0,1-1,-2 2,2-1,0 0,-1 3,-6 11,0-3,-8 12,-2 2,9-12,1 0,-3-4,1 3,-13 9,22-22,0-1,0 2,2 0,-2 0,1-1,0 1,0-1,1 0,-1 1,1-1,1 2,-2 0,2 1,-1 1,-1-1,-1 2,2-1,-6 6,-7 22,11-27,0 0,0 1,-1-1,-5 7,8-14,-11 15,2 1,-6 11,12-22,2-1,-1 2,0 0,2 1,-1-1,1-1,1 0,-2 5,4 30,-1-31,-1-1,0 1,0 0,-1-2,-1 1,1 1,-1-2,-1 2,-3 9,2-8,-1 1,2 0,0 0,0 1,1 0,1 0,-1-1,2 10,-1 14,1-31,-2 0,1 0,-1 0,1 0,-2 0,1 0,-2 2,1-1,0-1,1 1,-1 0,2-1,-3 6,2 4,0 2,0-2,-2 3,-1 2,2-14,2-1,-2 0,0-1,0 1,0 0,-2-1,1 2,0-3,-1 2,-2 2,4-5,0-1,-1 3,1-1,0 0,0 1,0-1,0 1,2-1,-2 1,1-1,1 1,-1 1,1-1,-1-1,2 1,0 1,-1-2,1 1,0 2,0 12,-3-3,0 3,0-1,-1 1,-1-3,-2 1,-5 11,11-23,-1-2,1 2,-1 0,1-2,-1 1,0-1,0 0,-1 2,0-3,0 1,-1 0,1 0,0 1,0-1,0-1,-1 1,1 0,0-2,-3 2,-93 43,94-45,2 1,0 1,0-2,2 2,-2-1,0 1,0-2,1 3,-1-1,2 0,-3 0,1 3,-18 42,5-13,13-29,0-1,2 2,-2-1,1 0,1 0,-1-1,2 1,-1 0,1 1,0-1,0 2,0-2,1 0,-1-1,2 2,1 2,0 3,1-1,1 0,2 1,-3-2,2 1,2-2,-3 2,4-1,3 6,-6-9,0 1,0-1,1 1,0-1,2 0,-6-4,0-1,0 1,1-2,-1 0,0 1,2-1,-2 1,2-2,-2 1,1 1,-1-2,2 0,-1 0,-1 0,2 0,6 0,-2 0,1 0,-1-2,3 1,-3-1,1-1,-1 1,0-1,1-2,0 2,-3-1,2-3,1 2,-2-1,1 0,-2 0,0 1,5-7,-8 6,2 0,0 2,0-2,0 1,1 1,-1 0,1 0,-1 1,2-2,-1 4,1-2,-2 0,2 1,5-1,-6 2,-2 1,0 0,1 0,-1 0,1 0,-2 0,2 0,0 1,0 1,-2-1,2 1,-2-1,2 1,-1 1,0 0,0-2,-1 2,1 0,-1 0,0 2,2 1,21 28,-23-28,-1 0,1 0,1 0,-1-2,2 1,0 2,-2-3,7 4,-4-4,0-1,2 1,-2 1,1-2,1 0,1-1,-8 0,1-1,0-1,0 0,0 2,0-2,0 0,0 0,0 0,0-2,0 2,0 0,1-1,-1 1,0-2,0 0,0 0,0 1,0-1,7-5</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87"/>
    </inkml:context>
    <inkml:brush xml:id="br0">
      <inkml:brushProperty name="width" value="0.1" units="cm"/>
      <inkml:brushProperty name="height" value="0.1" units="cm"/>
      <inkml:brushProperty name="color" value="#F6630D"/>
      <inkml:brushProperty name="ignorePressure" value="1"/>
    </inkml:brush>
  </inkml:definitions>
  <inkml:trace contextRef="#ctx0" brushRef="#br0">371 526,'-95'0,"121"14,-20-12,0-1,1 1,-1-1,1 1,0-1,1-1,-2 0,1 0,-1-1,1 1,0-2,1 1,2-1,7-4,-2 1,2-1,-2-2,15-6,-14 2,0 0,-1 0,0 0,-2-2,1 1,4-10,33-32,-45 51,-2-1,1-2,-2 3,0-2,1 2,-1-2,-1 0,1 0,0-1,-2 1,1 0,-1 0,2 0,-2 0,-1-4,1-15,1-1,-4 1,1-9,-3-20,4 50,0-1,0 1,-1-1,1 2,-2-1,1-1,1 0,-2 2,1-2,-2 1,1 1,1-1,-4-2,4 3,-2 1,1-1,-1 2,2-2,-2 0,0 2,0-1,-1 1,2-1,0 1,-1-1,0 1,0 1,0-2,-2 2,2-1,0 1,-3 0,-61-3,60 3,-1 0,0 0,-1 1,1 1,1-1,0 1,-3 1,7-2,-2 1,2 1,0-2,0 2,0 1,0-2,2 1,-2 0,0 0,1 0,-3 3,-20 41,17-33,-6 13,-2-1,-3 3,3 1,-11 11,23-34,1-1,0 0,0 1,0-1,0 0,2 2,-2-2,1 2,1 3,1-6,-3 2,2-1,-1 0,1-2,-1 2,-1 0,2-2,-2 2,0 0,0-2,0 1,-1-1,-2 4,-3 1,0 0,2 2,0-2,-1 1,-3 7,5-5,-2-1,1 0,-2-1,-7 7,15-14,-22 19,-22 14,38-30,0-2,-1 1,-1-1,2 2,-3-2,1-1,0 0,0 0,8-3,-2 0,2 2,-1-2,1 0,-1 1,1-1,-1 0,1 2,-1-2,1 1,-1 1,1-2,-1 3,2-3,0 0,0 0,0 0,0 1,0-1,-1 0,1 0,0 2,0-2,0 0,0 0,0 0,0 1,1-1,-1 0,0 0,0 2,0-2,0 0,0 0,0 0,0 1,0-1,0 0,2 0,-2 0,0 1,0-1,0 0,0 0,1 0,-1 0,0 0,0 2,8 2,-2 0,2-1,-2 2,2-4,-1 2,13 6,3 2,0 0,4-1,-12-5,0 1,1 0,-1 2,-2-1,2 2,8 8,-7-6,0-2,0 0,1 0,0-1,1-2,-2 0,19 3,-12-3,-18-6,-1 1,1 1,-1-1,1 1,-1-1,2 2,-2-2,0 2,1 0,-2-1,1 1,1 1,1 1,1-1,-1-1,0 0,-1 0,3 0,-2 1,0-1,2-2,-2 1,2-1,-1 1,-1-2,2 0,0 1,-2-1,3-1,33-1,-16 1,1 1,2 1,-23-1,3 2,-2-1,0 1,1-1,-1 2,0-1,1 1,-3 0,6 3,-8-5,-2 0,2 1,-1-1,1 3,-1-2,0-1,1 2,-2-1,1 1,-1-2,1 2,-1 0,-1-1,2 1,-1 3,2 1,-1 3,-1-1,-1-2,1 7,5 31,-6-44,0-1,0 2,2-1,-2 1,0-2,1 1,-1 1,0-1,2-1,-2 1,1 1,-1-2,2 1,-2-1,1 2,2-1,-3-1,1 2,1-2,-2 0,1 1,1-1,-1 0,-1 2,2-2,-1 0,1 0,-2 1,1-1,1 0,-1 0,1 0,-1 0,-1 0,2 0,-1-1,1 1,-1 0,-1 0,1 0,1-2,-1 2,7-3,2-1,-3 0,1-1,-1 1,6-6,0 1,2 0,-1 2,1 1,0-3,1 5,0-1,6-1,41-18,-51 18,0 1,-1 1,1 1,0-2,0 2,12 0,28 0,39 5,-36-1,24-2,-65-1,-1-2,1 1,0 1,12-7,12-5,-31 13,1-2,-2-3,1 3,0-1,1 1,-2-1,-1-1,1-1,4-3,-1-1,0 1,-1 1,-1-3,1 1,3-9,-7 12,-1-1,0 0,-1 0,1-4,-2 8,1-2,-1 1,1-1,-1 1,2 1,-2-1,3 1,-1-1,0 1,0 0,0-2,0 2,23-19,-15 16,-2-3,0 3,1-2,-3-2,2 1,3-7,-12 15,1 1,1-1,-2 1,1-1,-1 1,0-1,2 1,-2-1,0-2,0 3,2-1,-2 1,0-1,0 1,0-2,-2 1,2 1,0-1,0 1,-2 0,2-1,-1-1,1 2,-2-1,1-1,-1 2,1-1,-1 1,1 1,-1-2,-1 1,2-1,-1 0,1 2,-2-2,1 2,1-1,-2 1,2-2,-12 1,1-2,0 1,-1 1,1 1,-9 0,-27 0,10 0,3 0,-7 3,22 1,0 1,1 2,-1-1,-15 7,17-6,0 2,-2-3,0 0,0-2,1-1,10-1,2-1,-1 1,1 0,1 0,-1 1,-2 0,3 0,0 2,-1-2,1 2,0-1,-4 5,-9 4,13-7,0-3,-1 1,0-1,1 0,-2 0,2 0,-2 0,1-1,-1-1,1 1,-1-1,1-1,-2 0,2 0,0 0,-1 0,-2-1,3-4,14-1,24-3,-14 3,15-8,48-18,-69 29,1-2,2 1,-3-2,1 2,0-4,7-3,-15 6,0 2,2-1,-1 0,-2-2,2 1,0-1,-2 1,1-1,-1 0,0 1,-1-1,1 1,0-1,-2-4,6-10,2-1,-2 1,4 0,-1 2,1-2,1 2,0 1,14-14,-20 26,-1 0,1 2,-2-2,3 2,-1 0,0 0,0 1,0-1,0 1,7-1,-7 2,-1-2,3 1,-2-1,0-1,1 1,-1 0,-2-1,2 1,1-3,-7 6,2-2,-1 1,1 1,-1-1,-1-1,2 2,-1-1,-1-1,2 1,-2-1,2 1,-2 1,2-2,-2 1,1-2,-1 2,0-1,0 1,2-1,-2 1,0-1,0 1,0-1,0 1,0-1,0 1,-2-1,2 1,0-1,0 1,-1-1,1 1,-2-2,-2-1,0-1,-1 0,1 0,0 1,-1 1,1-2,-8-1,8 3,-2 0,1 0,2-2,-1 2,0-1,-1 1,2-2,0 1,-5-5,0-14,8 20,0 1,0 1,-1-2,1 1,-2-1,2 2,-1-1,1-1,-2 2,1-1,-1 1,1-2,1 0,-2 2,1-1,-1 1,0-1,0 1,1-1,-1 1,1 1,-3-1,2-1,1 2,-2-1,0 1,-21-8,-1 4,1-1,0 2,-16 2,-100 1,53 3,-118-3,199 0,-1 0,0 1,1-1,0 2,-2-1,2 1,0 1,-1-2,2 2,-3 2,5-4,0 1,0-1,0 2,0-2,2 1,-2 1,-1 1,2-3,-1 2,2 0,-1 0,1 0,-2 0,2 0,-1 0,2 0,-1 0,-1 0,1 0,1 1,0 2,0 0,0-2,0 2,0-1,1 1,-1-2,2 3,-1-3,1 1,0 1,0-2,-1 1,2-1,0 1,0 0,1 0,-1-1,0-1,2 1,-2-1,1 2,1-2,-1 0,-1 0,1 0,2 1,0-3,0 2,26 7,-28-8,1-1,1 1,-2-1,1 2,-1-1,3 2,-5-4,-1 2,1-1,-1 1,0-1,1 1,-1 0,1 0,-1 1,-1-2,2 1,-1-1,-1 2,2-1,-2-1,1 2,-1-2,2 4,-2-4,0 1,1 1,-1-2,0 1,0 1,0-2,0 2,0 0,0-2,0 1,-1 1,1-2,0 1,-2 1,2-2,-1 1,-1-1,2 2,-1-1,-1-1,2 0,-1 1,-1-1,1 1,-1-1,1 1,0-1,-1-1,1 2,-1 0,-2 0,3-2,-1 1,1-1,-2 2,1-2,1 0,-2 1,-11 1,3-1,-4 1,2-1,-2-1,-8-1,-11-1,2 5,0 0,-21 8,48-10,2 1,-1-1,0 1,1-1,-3 2,3-2,0 3,-1-1,-2 2,1-1,2-1,-1 0,-1 0,0-1,1 1,-1 0,1-2,-8 2,0 0,-1-1,1 0,0-2,-1 1,2-1,-6-1,-31 1,47 0,-1-2,1 2,-1 0,1 0,-1 0,2 0,-1 2,-1-2,1 0,-1 0,1 0,-1 1,2-1,-1 0,0 2,-1-2,2 1,-1-1,-1 2,2-2,-1 1,-1 1,2-2,-1 1,1 1,-2-2,2 1,-1 1,1-1,0 1,-3-2,3 1,0 1,-1-1,2 10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88"/>
    </inkml:context>
    <inkml:brush xml:id="br0">
      <inkml:brushProperty name="width" value="0.1" units="cm"/>
      <inkml:brushProperty name="height" value="0.1" units="cm"/>
      <inkml:brushProperty name="color" value="#F6630D"/>
      <inkml:brushProperty name="ignorePressure" value="1"/>
    </inkml:brush>
  </inkml:definitions>
  <inkml:trace contextRef="#ctx0" brushRef="#br0">722 859,'-3'1,"0"-1,0 0,2 0,-2 0,0-1,1 1,-1 0,0-2,2 2,-3-1,1 1,2-2,-2 0,1 2,-1-2,2 1,-1-1,-1 1,2-2,-1 1,1 1,-1-1,-1 0,2 0,-1 1,2-2,-1 1,-1-1,1 2,1-2,-2 0,2 1,-1-2,-2-2,-1-7,0-2,-2 1,-6-10,10 21,1-1,-1 1,1 0,-2 0,1 0,-2 2,3-2,-2 1,0-1,1 2,0-2,-1 1,0 1,0-1,0 1,0-1,0 1,0 1,-3-2,-10 1,1 0,-1-2,-7 6,11-3,0 0,2 0,-2 0,1-3,0 2,-1-2,-6-2,-2-2,2-2,-13-8,16 8,2 1,-3 2,1-1,-16-3,24 7,-2 0,2-1,-2 1,0-2,-3-2,6 2,-1 1,-1 0,0-1,1 2,-2 0,-5-1,6 3,-2-1,-1 1,1-2,0 0,-8-5,15 7,0-1,-2-2,3 3,-1-1,0-1,1 0,-1 2,1-2,-1 0,2 0,-2 0,1 0,1 0,-1 0,1 0,-1-1,-5-11,3 1,-1-2,2 1,0 0,0-1,2 0,1 0,0 1,0-1,1 0,1 1,1-4,-2 16,-1 0,2 0,-1 1,1-1,-1 0,1 0,-1 0,1 0,-1 0,3 1,-2-2,1 1,-2 2,2-2,0 1,-1 1,1-2,0 1,0 1,-1-1,1 1,0-1,0 2,1-1,1 1,-2-1,1 1,14-3,-1 1,1 2,-1 0,1 0,1 2,14 1,-17-3,0-2,0 1,-1-1,1-1,0 0,7-4,7-3,-1-2,22-13,-32 18,-1 1,-2 0,3 1,15-3,27-7,-7 0,24-2,-66 14,0-1,1-1,-3 1,2-2,10-6,-12 6,0 1,3-1,-2 1,1 1,-1 1,8-3,13-4,-27 8,1 1,-2-1,1 1,1-1,-2 2,3-1,-6 1,2 0,-1 0,-1 0,2 1,-1-1,-1 0,2 2,-1-2,-1 0,1 1,1 1,-2-2,1 1,-1 1,1-1,-1-1,1 2,2 1,15 22,-15-21,-1 0,2 1,-1-1,0 2,2-2,3 4,1-2,1 0,-1 1,0 1,-1 0,0 1,-1 0,1 0,-1 0,5 11,-3-6,-9-11,2 0,-1 0,-1 0,1 0,1 0,-3 0,3 3,-3-5,0 2,0-1,0-1,0 1,0-1,0 3,0-2,0-1,-2 1,2 1,0-2,-1 1,1-1,-2 0,2 1,-1-1,-1 2,-30 47,7-13,3 0,-16 37,28-53,7-17,0 2,0-2,0 2,2-1,-2 1,1 1,1 0,1-5,0-1,0 1,0-1,0-1,0 1,0 1,0-1,1 1,-1-2,0 1,0 1,2-1,-2-1,1 2,-1-1,2-1,-2 2,1-1,-1-1,2 2,-2-2,1 1,1-1,-2 2,1-2,2 1,-3-1,1 0,1 2,-1-2,-1 0,2 0,-1 0,1 0,-1 2,-1-2,2 0,-1 0,11 3,0 0,1 0,-2 2,10 3,-17-5,2 0,0 0,0 0,-2 3,2-3,0 1,-2 1,1-1,-1 1,1 1,-2-4,-2 3,2-1,-1 3,-1-2,1-1,-1 1,0-1,1 2,-2-1,1 0,-1 1,0-2,0 1,0 1,-1-2,1 1,-2 1,2-1,-1-1,0 1,-2 1,1-2,-7 7</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53"/>
    </inkml:context>
    <inkml:brush xml:id="br0">
      <inkml:brushProperty name="width" value="0.1" units="cm"/>
      <inkml:brushProperty name="height" value="0.1" units="cm"/>
      <inkml:brushProperty name="color" value="#F6630D"/>
      <inkml:brushProperty name="ignorePressure" value="1"/>
    </inkml:brush>
  </inkml:definitions>
  <inkml:trace contextRef="#ctx0" brushRef="#br0">1 0,'3'1,"1"1,-1-1,0 1,0-1,3 1,-3-1,0 2,0-1,0-1,0 2,0 1,-2-1,2-1,0 2,14 11,41 40,-54-52,-1 0,2 0,-2-1,2 1,-2-2,1 2,1-1,-1-1,1 1,-1-1,1-1,-1 2,2-2,8 1,1-1,1 0,5-1,-5 1,-2-2,1 4,9-1,-20-1,0 2,2-2,-1 1,-1 1,0-1,1 2,-1-1,1 0,-2 1,1 0,1-2,-3 2,4 2,6 5,-2-1,2 2,2-3,-2 1,2-2,0 2,-1-3,1 0,2-2,4 3,-15-5,2-1,-3 1,1-1,0 2,0 0,-1-1,1 2,-1 0,0-1,1 0,-1 0,-1 1,0 1,2-2,-2 1,-1 1,1 2,0-1,0 1,1 1,-1 0,0 1,-1-2,-1 1,1 1,-1-2,-1 1,0 9,2 7,-2-9,0 0,-2-1,1 4,1-13,-2-1,2 2,-1-2,-1 1,1-2,-1 1,-1 0,1-1,-1 2,1-2,-1 1,-1 3,-3 1,4-5,0 0,0-1,0 3,0-2,0 1,-1-1,2 4,1-7,1 2,0-1,0 1,-2-1,2-1,0 2,0-1,0 1,0-1,0 1,0-2,0 1,0 1,2-1,-2 1,0-1,0-1,1 2,-1-1,2 0,-2-1,0 2,1-1,2-1,-3 2,1-1,-1-1,2 2,5 5,1-1,-2-2,1 1,1-1,1 1,-1-2,-1 1,2-1,1-2,8 8,-12-6,1 1,0 1,0-1,-1 1,0-1,5 7,13 10,16 11,-30-21,3-1,-1 0,0-1,0-2,7 4,-10-6,-2-2,0 2,2 1,-2-2,1 2,-2 0,-1 0,4 1,-5 0,2-1,0 2,8 9,1-2,0-2,3 3,5 2,27 23,-37-32,-2 1,0-3,13 6,-14-7,2 3,-1-2,-2 0,9 8,-5-2,-3 1,1-1,1 4,14 18,-23-30,0-2,1 0,0 0,1 1,-1-2,-1 1,4 1,-2-2,-2-1,0 0,-2 1,2 1,1-1,-1 1,0-1,-1 1,1-2,-2 2,2 0,-2 0,1 0,-1 0,1 0,-1 0,2 2,5 41,-7-37,1-2,-1 2,2-1,0 2,0-2,-3-5,1 0,1-1,-1 1,1 0,-1-2,2 2,-1-1,-1 1,2-2,-2 3,2-2,-1-1,1 1,0-1,-2 1,6 1,-2-2,20 12,3-2,-1 0,22 4,-33-12,0 0,-1 1,1 2,-2 0,1 1,1-1,8 9,-14-10,0 1,-1-1,1-1,2-1,-2 0,5 2,28 9,-39-13,2 2,-2-1,0 1,1 0,-1 0,1 0,-1 0,-1 0,2 1,-1-1,0 2,-1 0,1 1,-1-2,2-1,-2 2,1-2,-1 0,2 1,0-1,0-1,-1 1,1 1,-1-3,2 2,-2-1,1-1,2 1,-1-1,-2 1,2-1,0 2,-2 0,2-2,-1 2,0 2,0-2,1 0,-2 2,4 3,-1 2,-4-7,-2 0,3 0,-2 0,1 0,-2-2,2 3,0-2,2 1,7 4</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54"/>
    </inkml:context>
    <inkml:brush xml:id="br0">
      <inkml:brushProperty name="width" value="0.1" units="cm"/>
      <inkml:brushProperty name="height" value="0.1" units="cm"/>
      <inkml:brushProperty name="color" value="#F6630D"/>
      <inkml:brushProperty name="ignorePressure" value="1"/>
    </inkml:brush>
  </inkml:definitions>
  <inkml:trace contextRef="#ctx0" brushRef="#br0">217 0,'-2'37,"-2"-1,-1 1,-2 2,1-2,0 0,3-1,0 5,3-20,2-12,-2-1,0 1,0-1,0-1,-2 2,1-1,-2 1,0-1,2-1,-2 1,-3 6,-56 81,58-90,1-2,0 1,0 0,0-1,-1 0,-2 3,3-3,0-1,0 1,0-1,0 1,0-1,0 1,0 1,2-1,-1 1,0 2,-4 8,0 0,0 1,-6 1,9-10,2 1,-2-1,1 0,1 0,-1 0,1 0,-1 0,2 0,-1 0,1 2,0 8</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55"/>
    </inkml:context>
    <inkml:brush xml:id="br0">
      <inkml:brushProperty name="width" value="0.1" units="cm"/>
      <inkml:brushProperty name="height" value="0.1" units="cm"/>
      <inkml:brushProperty name="color" value="#F6630D"/>
      <inkml:brushProperty name="ignorePressure" value="1"/>
    </inkml:brush>
  </inkml:definitions>
  <inkml:trace contextRef="#ctx0" brushRef="#br0">1791 3866,'0'2,"-1"-1,1 1,0-1,-2 2,2-1,-1-1,-1 1,2-1,-1 1,-1-1,2 1,-1-1,-1 1,1-1,-1 0,1 1,-1-1,1-1,-1 2,1-1,-1-1,1 2,-3-2,-2 3,0 1,-1-1,1-2,-2 2,-5 0,-202 29,192-29,0 0,0-3,-1 2,-3-4,0 1,0 1,-19 3,39-2,-1 2,1 0,-1-1,0 1,1 1,-1-1,-5 7,-18 6,28-14,0-1,2 1,-2-1,0 2,0-1,0 1,2-2,-2 2,1-1,1 2,0-1,-1-1,1 1,-1 0,1-1,-1 1,1 0,1 1,-2-1,2 0,0 0,-1 0,-1 14,2 0,0-1,0 0,2 1,-1 8,1 289,22-351,37-55,-49 75,-7 9,-1 1,-1-2,2 2,-2-3,0 1,0 0,0-6,-3 8,1 0,2-1,-1 2,1-1,-2 0,2 0,1 1,1 0,-3 0,3 0,-1 0,1-1,-1 1,4 0,2 0,-3 2,2-2,-2 1,2 0,1 0,-1 2,1 0,-1 0,1 0,1 2,-2 0,2-1,27-1,-1 2,38 2,-14 1,-8-2,-25-2,1 2,22 3,-49-3,1 2,-2-2,2 1,-1-1,1 1,-2 1,2-2,-1 1,-1 1,2-1,0 1,-2-1,1 1,1-1,-2 1,0-1,1 2,-2 0,1-2,1 2,-1-1,-1 1,2-2,-1 4,2 5,2 2,-4 1,2-1,-1 9,6 20,-5-27,2 4,1 2,-1-2,6 9,30 71,-35-86,-1 2,1-2,2 0,-1 0,6 10,-10-19,0 0,0 0,0 0,0 0,1-2,-1 2,0 0,2-1,-2-1,0 2,1-1,1-1,-2 2,2-3,-1 1,-1 1,6-2,-6 0,0 1,0-1,3 0,-4 1,1-1,0 2,0-1,2 1,-2-2,0 1,0 2,0-1,-2-1,2 1,0 1,0 0,-2-2,1 2,-1 0,1-1,-1 1,1 1,-2-1,1 0,0 0,-1-2,0 2,2 0,-2 0,0 0,0 3,1 43,-2 1,-2 14,2-56,-1 1,1-2,-1 1,-1-1,-1 2,1-2,0 0,-1 1,-1-1,-7 16,9-11,-1 1,0 1,1-3,2 4,-1-3,1 1,1 0,0 0,1-1,1 10,-2-21,1 2,-1-1,0 1,2-2,-2 1,1-1,-1 2,3-1,-2-1,-1 1,1-1,1 2,-1-1,1-1,-1 1,1 0,-1-1,1-1,-1 2,1-1,-1 1,2-2,-1 1,-1-1,1 2,1-2,-2 1,1-1,1 0,-2 0,3 2,9-2,1 1,-1-1,0 0,13-3,-1 2,273-2,-181 4,-108-1,0 2,0-1,1 1,-2 1,1-2,0 2,3 2,-2-1,0-1,1 2,0-4,10 5,48-3,-40-2,1 0,11 5,4-1,-1-1,-2-2,14-4,-7 2,0 2,25 4,-60-3,-3-2,-3 1,4-1,-2-1,1 0,-1 0,1-1,-8 1,-1 0,1 0,-2-2,1 2,1 0,-2-1,2-1,-1 2,-1-1,1-1,-1 2,2-1,-1-1,-1 1,1-1,-1 1,1-1,0 1,-1-2,-1 1,2 1,-1-1,-1-1,2 2,-1 0,-1-2,0 1,2 1,-2-3,0 1,3-24,-2-1,-1 1,-1 1,-1-4,-1-41,3 64,0 1,0-1,-1 0,1-1,-2 1,1 1,-1-1,-1 1,1-3,-1 3,0 0,0 0,-3-3,2 0,1 1,-2-1,2 0,0 0,0 0,2 0,-3 0,2 0,2-3,-1-17,-1 0,4-10,-2-41,0 75,-2 1,1-3,0 3,-1-1,1 1,-1-1,-1-1,-1-1,-10-21,9 8,0 2,1-2,1 0,0-10,-3-14,5 33,-2 3,0-4,0 3,-2 0,0 0,0 0,-2-3,-19-38,21 38,-1-1,-1 1,-2-1,5 3,-2 2,0 0,2 0,1-2,-2 1,2 0,-1-5,-15-54,15 55,-1-3,2 1,-1-1,1-13,3-33,0 40,0 0,-2-11,1 28,-1 1,2-1,-1 2,-2-1,1 0,1 0,-2-1,1 2,-2-1,2 1,-1-2,0 1,0 1,0-2,0 1,0 0,1 0,-1-1,2 1,-1-1,1-2,-4-21,1-1,4 2,0-1,3-19,0-21,-2 33,-1-34,0 63,0 1,-1 1,1 0,-2-2,1 1,-2 1,2-2,-2 2,1-1,0 1,-3-4,-4-3,-1-4,-2 3,-4-5,10 11,0 2,-2-1,2 1,0-1,-2 2,1 0,0 0,-5-1,-26-6,28 7,1 0,-1 0,-11-3,9 0,-1 3,2-1,-3 1,1-1,0 2,1 1,-7 0,-26 1,-21 1,-2 0,41 1,15 0,-2-2,2 0,-2-2,-6 0,17 1,0 1,0 0,0-1,0-1,0 2,0-1,2-1,-2 1,0-1,1 1,-1-1,1 1,-1-2,1 1,-1-1,2 2,-1-2,1 1,-2-1,1 0,1-1,-14-30,4 10,0 0,-1 2,-2-1,-4-4,3 4,14 18,-3 1,1-1,0 1,-1-1,1 0,0 2,-2-1,1 1,-1-2,-16-10,13 9,2 0,0 1,-2 1,0-1,1 2,0-1,-1 1,1 0,-2-1,2 2,-2-1,2 2,-3 1,-10-2,15 2,0 0,-1 0,-1 0,3-1,-2 0,-3-1,7 1,1 1,-1-2,1 2,0-1,-1 1,1-2,-1 1,2 1,-1-2,-1 1,1-1,1 1,-3 1,2-2,1 1,-2-1,2 1,-1-1,1 1,0-1,-2 1,2-2,0 2,-1-4,1-6,-2-3,2 0,0 2,2-7,-1 4,-1 0,0 0,-1-3,1 13,-2 2,2 0,-1 0,-1 1,1-2,-1 1,1 0,-1 0,1 0,-1 0,-2-2,-31-30,7 7,19 15,0 1,2-2,-2 1,2-1,-14-25,-14-14,22 38,1-1,2-3,0 0,0 2,-1 2,1-1,0 1,-3 2,-5-8,2 7,3-2,1-1,-11-16,18 25,1 1,-1 0,1-2,-2 2,-4-7,5 13,3-2,-1 0,0 0,-2 2,2-3,-1 2,1 1,-2-1,0 1,2-1,-5-1,-41-6,40 9,-1-1,1-1,0-1,0 2,2-2,-3 0,1 0,1-3,-4 1,0-3,9 7,0-1,0 1,0-2,0 1,0-1,0 0,1 2,-1-2,2 1,1 2,0-1,0 1,0-3,-2 3,2-1,0-1,0 2,0-1,0 1,0-2,0 2,0-1,0 1,0-1,0-1,2 2,-2-1,0 1,0-2,0 2,1-1,-1 1,0-2,0 2,2 0,-2-1,0 1,1-2,-1 2,2 0,-2-1,1 1,-1 0,0-2,2 2,-1 0,58-53,-39 34,3 0,-2 2,3 0,2-1,-13 9,1 0,-2-1,-1-2,2 0,1-3,-3 1,1 2,-2 0,-1-2,6-7,14-23,-14 24,-2-1,-1 1,1-2,-2-6,0 5,2-1,0 1,8-10,-17 28,18-25,0 4,23-24,-21 25,1-3,-2-1,-2 1,-1-1,11-26,19-43,-47 95,-3 0,1 0,1-1,-1 1,-1 0,2-1,-2 1,1 0,-1-1,0 1,0 0,0 0,0 0,-1-2,1 2,-2 0,2 0,-1 1,-1-2,2 1,-1 0,-2-3,0 3,-1 0,1-2,0 2,0 0,0 0,0 2,-1-2,1-1,0 2,-2 0,1 0,0 1,-1-1,1 1,1-1,-2 1,-1 1,-7-3,-1-2,0 1,1-1,-1-2,0 1,3 0,-2-1,1 0,-7-5,12 5,-1 2,1 2,-2-1,0 1,1 0,-1 0,0 2,0-2,-1 1,1 2,0-1,0 1,-10 0,2 0,-2 1,2 1,-1 1,-12 3,23-3,1-2,0 2,0 0,0 0,2 0,-2 1,-4 5,4-5,-1 1,1-1,0-1,-7 3,11-5,-1 1,1-2,-1 1,1-1,-1 0,0 2,0-2,0 0,0 0,2 0,-2 0,-1-2,1 2,0 0,0-1,-2-1,1 1,-2-1,2 1,-1 0,1-2,-2 1,2-1,-1 0,1 0,1 0,-1 0,1 0,-2-2,2 2,0-2,-1 1,1 1,0-1,0-1,0-1,-4-8,-2 2,-1 0,-2-5,-21-27,13 16,17 25,0-1,0-1,0 2,-1-1,2-1,0 1,-1-1,2 1,-1-3,1 3,-1-1,1-5,-1 2,2 0,0 0,0 1,0-2,2 2,-1-2,1 2,-1-1,1 1,1 0,0-1,-1 1,2 0,1 1,-2-1,1 1,1 0,1-1,-2 1,2 0,4-3,12-13,-10 12,-1-2,0-1,-1 1,8-9,-15 16,-2-1,2 2,0-1,-2 1,1-2,-1 1,1-1,-1-1,-1 3,2-2,-2 2,0-2,0 0,0 1,-2-6,2 6,-1 1,1 1,-2-1,1-1,-1 1,1-1,-2 1,2 0,-2 1,1-2,-1 2,0-1,0 1,-1 0,1 0,0 0,-1 0,1-1,0 3,-2-2,1 1,1 1,-1-2,-2 1,3 1,-1-1,-1 2,-1-1,-15-2,-2 0,2 1,0 1,-3 1,-6 1,-4 1,21-2,-6 1,-2-1,2-1,-1-1,-10-2,23 2,0 1,1-2,0 2,0-2,0-1,-1 1,1-2,0 2,2-1,-2 1,1-2,1 1,-2-2,2 1,-2-1,0-2,-1 2,-1 0,2 2,-4-2,3 0,0 2,-2 0,0-1,-3 1,-21-13,18 9,2-2,-2 1,-9-13,20 19,3 1,1 2,-3-1,2 1,-1-2,1 2,1-1,-2 1,1 0,-1-2,1 2,-1 0,1 0,-1 0,1-1,-1 1,1 0,1 0,-2 1,1-1,-1 0,1 0,-1 0,1 2,-1-2,1 0,1 1,-2-1,1 0,-1 2,1-1,1-1,-3 2,2-2,1 1,-2 1,1-2,1 1,-7 8,1 0,0-2,0 2,1 0,-2 1,0 2,3-2,-2 0,1 2,1 0,-1 4,2-5,-1-2,0 0,1 0,-2 1,1-1,-3 3,4-11,0 2,1 0,-1-1,0 2,-1-3,1 1,0-1,0 1,0-1,-1 1,1-1,0 1,-1-2,1 1,0-1,-3 0,3 1,0-1,-1 0,1-1,-2 1,1 0,-1 0,1 0,0 0,-2 1,2-1,-1 2,1-1,-1 1,1-1,-1 1,-1 1,4-2,-1 1,2 1,-1-2,1 1,-1-1,1 3,-1-2,2-1,-1 2,-1-1,2 1,-1-2,1 2,-2-1,2 0,0 0,-1 1,1 0,0 0,1 52,1-38,1 261,-3-211,0-61,0 0,1-1,1 1,-1 1,1-2,1 4,5 22,-8-29,0-1,0-1,0 2,0-1,0-1,0 1,0 1,-2-1,2-1,0 2,-1-1,1-1,0 2,-1-1,1-1,-3 2,3-2,-1 1,1-1,-2 2,2-2,-1 1,-1-1,2 2,-1-2,-1 0,2 1,-1-1,-1 0,2 0,-1 2,-1-2,1 0,1 0,-2 0,1 0,-1 0,1 0,-8 0,-1 0,1 0,0 0,-3-2,12 2,-49-9,38 6,3 0,-3 2,-2-1,3 1,-5 1,12 0,0 0,-1 0,1 1,0-1,0 0,0 2,0-1,0-1,0 2,0-1,2 1,-2-1,0 1,2 1,-2-2,1 1,-2 1,3-2,-1 3,-1-2,2 2,-4 4,1-1,-1 0,2 2,0 0,0 0,0 0,2-2,-1 3,0-1,1 0,1 0,0 3,-5 35,4-41,-1 0,2-1,-3 1,2-2,-1 3,-1-2,2-1,-2 0,0 2,0-1,0-1,-2 1,1-1,0 0,1 1,-1-2,-1-1,1 1,-1 0,1 0,-1 0,-2 0,3-1,-2 1,-1-2,1 2,0 1,0 1,-1-2,1 1,0 1,0-1,2 0,-2 1,1 2,-2 0,-29 28,3-12,-24 10,6-1,46-29,1 2,1-2,-3 1,2 1,1-1,0 2,0-2,0 2,0-2,0 1,2 1,-26 61,21-32,5-16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56"/>
    </inkml:context>
    <inkml:brush xml:id="br0">
      <inkml:brushProperty name="width" value="0.1" units="cm"/>
      <inkml:brushProperty name="height" value="0.1" units="cm"/>
      <inkml:brushProperty name="color" value="#663300"/>
      <inkml:brushProperty name="ignorePressure" value="1"/>
    </inkml:brush>
  </inkml:definitions>
  <inkml:trace contextRef="#ctx0" brushRef="#br0">1133 1,'-2'63,"1"-34,1 2,0 1,3-1,1 4,-4-32,2 0,-2 0,1 0,-1 0,2-2,-1 2,1 0,-2 0,3 0,-2-1,1 1,-1-2,1 3,1-2,-2 1,2-2,-2 1,2-1,-1 2,2-1,-1-1,0 1,0-2,6 2,0 1,-1-1,2-1,-1 1,2-1,4-1,-9 0,2 0,-1 0,1 2,-1-1,0 1,0-1,1 1,-2 2,1-3,0 2,-1 0,2 2,63 56,-59-52,-2-2,2 2,-2 0,1 2,-2-2,0 2,0-1,-1 3,-1-3,7 14,-5-5,-1 0,-2 0,0 0,-2 2,1-2,-1 1,0 18,-2 30,-4 49,-1-20,3 297,-1-373,-2-1,0 1,-3 9,-6 41,6-17,-4 0,-1-2,-16 41,21-80,1-2,0 1,-1-1,0-1,-1 1,-2-1,2 0,0 0,-2-1,0-1,-1 2,-55 56,37-41,25-21,-1 1,-1-1,1-1,0 1,-2-1,2 1,-2-1,1 0,-1 0,2-1,-9 2,1-1,-1-1,0-1,0-1,-2 0,-35 3,47-3,0 2,0-2,0 1,2-1,-2 2,0-1,2 1,-2-1,0 0,1 1,1-1,-2 2,1-2,1 1,-2 1,0-2,2 2,-1-1,1 1,-1-2,1 2,1 0,-2-1,1 1,1 0,-2 0,2-2,-1 6,-1 6,1 2,1 1,-2-3,4 2,-1 1,-1 2,2 18,4 114,-9 61,1-197,-1 0,0-1,0 0,-1 0,0-1,-2 3,-12 27,15-30,-1-2,-2 3,2-2,-2-1,-3 0,3 0,-4 4,1-1,2 3,-2-3,2 2,-4 14,1-1,4-21,2-1,0 0,-1 1,1-1,-2 0,0 0,0-2,-1 2,-3 2,-14 12,15-13,3-1,-1 2,0-3,-1 1,0 0,-1-1,1-1,0 0,-1-1,-7 3,10-3,1-2,-1 1,2-1,-3 2,3-1,-1 1,-1 0,2 0,-1 0,1 1,1-1,-1 1,-2-1,3 3,0-2,-1 1,1-1,0 1,-2 4,4-6,-2 1,1-1,-1 2,0-2,-1 0,1 2,1-2,-3 0,2 0,0-2,-1 2,-1 0,-5 2,0 0,0-2,-1 0,-5 1,15-4,-8 3,0 0,0 0,1 2,-1-1,1 1,1-1,0 2,-2 0,2-1,-1 1,2 0,0 2,1-1,-2 0,1 1,1-1,1 0,-1 3,1-2,1 1,0-2,-2 7,-48 171,50-176,1 0,-1-2,-1 0,1 1,0-1,-2 0,1 1,-2-2,0 1,2-1,-6 3,-5 7,-1-4,1 2,-2-2,-4 1,-17 7,32-17,0 0,-1 0,1 0,0 0,2 2,-2-2,1 1,-1 1,1 0,1-1,-1 1,1 1,1-2,-2 2,-1 7,-1-2,-2-1,1-1,-9 10,11-13,1-1,-1 1,0 0,2 3,-1-3,1 1,-1 1,2-1,-2 0,2 2,0-2,0 8,-2 28,2-1,2 3,4 30,0 13,-3 534,1-608,1-2,1 0,-2 1,4-2,-1 1,0 1,1-2,1 0,1 5,0-4,-1 2,0 0,0-1,-2 1,-1 0,3 14,-1 51,-4 2,-4 1,0 32,3-85</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89"/>
    </inkml:context>
    <inkml:brush xml:id="br0">
      <inkml:brushProperty name="width" value="0.1" units="cm"/>
      <inkml:brushProperty name="height" value="0.1" units="cm"/>
      <inkml:brushProperty name="color" value="#F6630D"/>
      <inkml:brushProperty name="ignorePressure" value="1"/>
    </inkml:brush>
  </inkml:definitions>
  <inkml:trace contextRef="#ctx0" brushRef="#br0">203 510,'-7'0,"1"0,0 0,-2-1,2-1,0 1,0-1,0-1,0 2,-1-2,1-1,0 1,-10-8,-2-1,-11-12,14 13,11 7,1 1,-1-2,-1 0,2 1,0-1,0-1,-1 2,1-1,0-1,2 2,-2-3,1 1,1 2,-1-5,1-2,-1 1,1 0,1 0,0 1,0-3,0 3,1-1,2 0,-3 7,2-1,-2 1,1 0,1 1,-1-1,1 2,-1-2,1 0,-1 1,2 1,0-2,-2 2,2-1,-1 1,1-2,0 1,0 1,0-1,0-2,0 3,-1-2,1 1,0-1,-1 2,2-2,-3 0,2 0,-1 0,-1 0,4-3,2-14,2 0,1 0,3 1,-1 0,0 1,17-17,-27 32,2 0,-1 0,0 0,1-1,1 3,-3-2,3 0,-2 1,1 1,-1-1,2-1,-1 3,6-3,-7 3,0 0,0-1,1 2,-1-1,0 0,0 0,2 2,-2-2,0 1,0-1,1 2,-1-1,0 1,0-1,0 1,0-1,-1 2,1-1,8 6,0-2,0 2,0-4,0 2,2-2,-1 2,-1-3,13 3,-21-6,0 1,0-1,0 2,0-2,-2 1,2 1,1-1,-1 1,-2-1,2 1,-1-1,1 1,-2-1,2 2,-1-1,-1 0,1 0,-1 1,1-2,-1 3,1-1,-1-1,1 1,-1 0,-1 0,2-2,-2 2,0 0,1 0,-1 0,0 0,0 0,0 0,0 1,0-1,-1 1,1 1,-2-1,1-1,1 2,-2-1,1-1,-1 3,-1-3,2 1,-1-1,-1 0,0 0,2 1,-2-1,0 0,0 0,0-1,-4 2,-2 3,-1-1,-1-1,0-1,1 0,-7 2,-7 3,19-7,-1 0,2 1,-1-1,0 1,0 0,1 0,-1 0,2-1,-1 3,0-2,1 1,0 1,0-1,-1 0,1 1,0-1,0 1,1 1,-1-2,2 0,-1 3,1-2,-1-1,2 2,-1-1,1 1,0-2,0 2,0 2,3 127,-3-114</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90"/>
    </inkml:context>
    <inkml:brush xml:id="br0">
      <inkml:brushProperty name="width" value="0.1" units="cm"/>
      <inkml:brushProperty name="height" value="0.1" units="cm"/>
      <inkml:brushProperty name="color" value="#F6630D"/>
      <inkml:brushProperty name="ignorePressure" value="1"/>
    </inkml:brush>
  </inkml:definitions>
  <inkml:trace contextRef="#ctx0" brushRef="#br0">1 22,'-1'28,"1"-5,0 1,1-1,4 6,-5-21,1-1,2 1,-1-1,1 0,0-1,1 1,-1-1,0 0,1 0,1 1,-2-1,4 3,2 0,1 2,-3 0,2-1,-3 0,8 14,-6-11,-1 1,2 0,7 3,-6-2,1-2,6 16,-12-20,-3 2,3-1,-2 0,-2 0,1 1,-1-1,1 3,-1-1,1-1,1 1,-2-2,2 1,2 0,-1 1,31 54,-31-59,1-1,1 2,-2-2,2 0,-2-1,2 1,9 4,18 21,-28-25,1-2,0 2,0-1,0-1,-1 2,5 0,11 4,-9-4,1 0,-3 0,1 2,0 0,10 8,-8-6,2 0,-2 1,3-3,-3 0,9 3,9 4,-28-12,0-3,-2 2,3-1,-1 1,0-1,0-1,-1 2,1-2,0 0,0 1,0-1,0 0,0 0,0 0,-1 0,1-1,1 1,-2-2,-1 2,1-1,-1-1,1 2,-1-1,1-1,-1 1,1 1,-1-2,1 1,-2-1,1 1,1-1,-2 1,1-2,1 1,-2 1,0-1,1 1,-1-1,0-2,2 3,-2-1,0 1,0-1,0-1,0 2,1-30,-2-25,-1 39,2-1,0 0,0 1,2-1,1 1,0 1,4-10,4-17,4-22,3-8,-16 64,1-2,-1 0,-1 1,1-1,-2 0,0 1,0-2,-2-8,2 17,-1 0,1-2,-2 2,1 0,-1 0,1 0,0-1,-1 1,1 0,-3 0,2 1,-1-1,2 0,-2 1,1-1,-1 2,0-2,0 1,0-1,0 2,0-1,0 1,0-2,-2 3,2-1,0-1,0 2,-3-1,-12-2,-2 1,2 2,-2 0,1 0,-5 3,4-1,-2-1,3-1,-3-1,-3-1,13-1,2 0,-1-1,-1 0,1-1,1-1,-6-2,-21-12,30 16,0 1,-1-3,2 2,-2-2,2 0,0 0,-4-6,2 5,0 0,2 0,-3 1,1 0,-5-3,9 7,1 1,2-2,-2 1,0 0,1 1,-1-2,2 1,-2-1,1 0,1 2,-1-2,1 0,-1 0,1 1,-2-2,2-5,-2 0,1 1,1 0,-2-1,3-1,0 6,0 2,-1-1,1 2,0 0,-2-2,2 1,-1-1,1 2,-2-2,2 1,-1 1,-1-1,1-1,-1 2,1-1,-1 1,1-2,-1 2,1-1,-1 1,1-1,-2 1,1-1,1 2,-2-1,1-1,1 2,-3 0,1-1,-6-1,-1 1,1-1,-1 1,0 1,1 0,-2 1,8-1,-17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91"/>
    </inkml:context>
    <inkml:brush xml:id="br0">
      <inkml:brushProperty name="width" value="0.1" units="cm"/>
      <inkml:brushProperty name="height" value="0.1" units="cm"/>
      <inkml:brushProperty name="color" value="#F6630D"/>
      <inkml:brushProperty name="ignorePressure" value="1"/>
    </inkml:brush>
  </inkml:definitions>
  <inkml:trace contextRef="#ctx0" brushRef="#br0">7 218,'3'3,"0"-3,0 1,-1-1,2 2,-1-1,0 1,0-1,0 1,0 1,13 4,3-3,-1 1,0-2,0 0,1-2,-1-1,1 0,12-1,43 1,-71 0,0 1,0-1,1 0,-1 2,0 0,-1-2,1 2,0-1,0 1,0-1,-2 1,2-1,0 1,-2 1,2-2,0 3,9 5,-11-9,1 0,-2 0,1 0,1 0,-2 0,1-1,-1 1,2 0,-1 0,-1 0,2-2,-2 2,1 0,1-1,-2 1,1-2,-1 2,2 0,-2-1,1 1,-1-2,0 2,2-1,-2 0,1 1,3-8,2 2,-2-2,-1 0,2 1,-2 0,0-1,0-2,-2 3,2-1,-1-1,-1 1,1-5,1 2,0-1,2 0,-2 1,4-2,-4 5,-1 4,1 1,-2 0,1 1,-1-3,1 2,-2 0,1-1,-1 1,0 1,0 2,0-1,0 1,0-2,0 2,0-1,0 1,0-2,-1 2,1-1,0 1,0-2,-2 2,2-2,0 2,-1 0,1-2,0 2,-2-1,2 1,-1 0,1-2,-2 2,2 0,-1 0,1-1,0 1,-2 0,1 0,1 0,-2 0,2 0,-1 0,1 0,-2-2,2 4,-1-2,1 0,-2 0,-10-2,1 2,-1-3,2 2,-1-2,0 0,-1 0,1-1,2-1,-1 1,-1-2,-3-3,12 8,1-1,-1 2,1-1,-2-1,1 2,1-1,0 1,-2-2,1 2,1-1,-1 1,-1 0,2 0,-1 0,-1 0,1 0,0 0,-1 0,2 0,-1 1,-1-1,2 0,-1 2,1-2,-2 1,1-1,1 2,-1-1,1-1,0 2,-2 1,-5 3,1 2,1 0,0-1,2 0,-2 2,0 4,2-4,-2-1,0-1,2 1,-5 4,-79 66,85-75,-2 0,1-2,1 2,-1 0,0-1,1-1,-2 2,1-1,-1-1,-12 6,5-1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92"/>
    </inkml:context>
    <inkml:brush xml:id="br0">
      <inkml:brushProperty name="width" value="0.1" units="cm"/>
      <inkml:brushProperty name="height" value="0.1" units="cm"/>
      <inkml:brushProperty name="color" value="#F6630D"/>
      <inkml:brushProperty name="ignorePressure" value="1"/>
    </inkml:brush>
  </inkml:definitions>
  <inkml:trace contextRef="#ctx0" brushRef="#br0">32 540,'1'-36,"-1"24,2 2,-2-1,0 1,-2-1,2 0,-1 1,-2-1,1 0,-5-5,3 5,1 0,0 1,0-1,1 0,-1 0,3 1,-1 0,1-8,0-1,1-1,1 1,1-2,1-2,-1 13,0 1,3 0,-3 0,1 1,5-7,9-20,-14 29,-1 0,0 1,1 1,-1-2,2 0,-2 2,1-1,1 3,-1-3,0 2,3-1,-2 1,1 0,-2 0,2 0,0 0,-1 0,6 0,2 0,1 0,0 0,-2 2,1-1,2 1,-1 1,13 1,-24-1,-2 0,1 0,0 2,0-2,1 0,-2 1,2 1,-1-2,-1 1,2 1,-1-2,-1 1,2 1,-2-1,2 1,-1-1,-1 1,1 2,-2-3,1 1,1-1,-1 2,-1-1,2-1,-1 2,-1-1,2 1,-2-2,0 2,1 0,1 10,-1-1,-1 0,0 1,0 0,-1 3,1 0,0-12,-2 1,2-1,-1 1,1 1,-2-2,1 1,-1 0,-1-2,2 1,-1 1,-1-1,0-1,-1 2,1-1,0-1,0 0,-17 32,17-29,0 0,-1 0,1-2,0 2,-2-2,1 1,-2 1,-99 74,99-74,0-2,0 2,0 0,0 0,0 0,1 0,-3 5,1 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93"/>
    </inkml:context>
    <inkml:brush xml:id="br0">
      <inkml:brushProperty name="width" value="0.1" units="cm"/>
      <inkml:brushProperty name="height" value="0.1" units="cm"/>
      <inkml:brushProperty name="color" value="#F6630D"/>
      <inkml:brushProperty name="ignorePressure" value="1"/>
    </inkml:brush>
  </inkml:definitions>
  <inkml:trace contextRef="#ctx0" brushRef="#br0">1200 379,'-87'0,"10"-1,-26 4,90-2,0 2,-2 0,3 2,-1-1,1 1,-1 1,2 0,-10 5,11-4,-2-1,0 0,-1-1,1-1,1 2,-2-2,-1-1,2-2,-6 2,-12-1,2-2,-1 0,0-3,1 0,-1-1,-5-5,-13-7,39 11,-1 2,0-1,0 1,0 1,-1-1,-6 0,-213-14,220 16,2 1,-2-2,-1 1,1-2,2 1,-2-1,0 0,5 2,1-2,0 0,0 2,0-1,0 0,0 0,2-1,-2 2,1-2,-1 0,2 0,-1 0,-1 0,2 0,-2 0,2 0,-1-1,2 1,-1 0,-4-10,2-1,0 0,2 1,-1 1,1-3,1 2,0 0,1-9,-1 13,3 0,-1-1,1 1,0 0,0 0,0 1,2-1,0 2,-1-2,1 1,1 0,4-4,-3 5,-1-1,0 2,0-1,1 1,0 1,2-1,-2 1,1-1,-1 3,2-1,-1-2,1 3,-1 0,1 0,0 2,1-1,-2 1,1-1,0 2,6 0,-5-1,-3 1,1 0,2 0,-3 1,1-1,5 3,-12-3,1 2,-1-2,1 0,2 1,-3-1,1 2,-1-1,1-1,-1 2,1-1,-1 1,1-1,-1-1,1 2,-2-1,1 2,1-2,-1 2,-1-1,2-1,-2 1,1-1,-1 1,0-1,2 4,2 15,-4-13,1 1,1-1,-1-1,2 1,1 0,-1 2,-1-6,-1 0,1-1,-1 1,2-2,-1 1,-1 1,2-2,-1 1,1-1,-2 1,2-1,-1 1,1-1,-1 1,0 0,2-2,-1 1,3 1,42 5,-36-5,3-1,-2 2,5 2,-13-5,3 1,-3-1,1 0,0 0,0 0,1 0,-1-1,0-1,0 2,0-3,-2 2,2-1,1-1,2-1,2-1,-1 2,0 0,0 0,7 0,35-2,1 4,44 2,-4 1,-59-1,-25 1,0-1,0-1,1 0,0 0,-1-1,1-1,-1 1,1-1,2-2,0-4</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94"/>
    </inkml:context>
    <inkml:brush xml:id="br0">
      <inkml:brushProperty name="width" value="0.1" units="cm"/>
      <inkml:brushProperty name="height" value="0.1" units="cm"/>
      <inkml:brushProperty name="color" value="#F6630D"/>
      <inkml:brushProperty name="ignorePressure" value="1"/>
    </inkml:brush>
  </inkml:definitions>
  <inkml:trace contextRef="#ctx0" brushRef="#br0">1 429,'18'0,"1"0,-2-3,1 2,11-5,-22 5,2-3,-1 1,-1 0,1 0,0 0,-1-2,1 1,-2-1,1 1,6-8,-9 10,1-3,1 2,-2 0,1 0,2 0,-1 0,-2 0,2 2,0-1,0 1,0-1,1 1,-1 1,0-2,2 2,-5 0,0 0,0 0,0 0,0 0,1 0,-1 2,0-2,0 1,0-1,0 2,0-1,-1 1,1-1,-1 1,1-1,-1 1,1-1,-2 2,3-1,-2-1,1 2,-2-1,1 1,-1 0,1-2,-1 2,1 1,-1-1,1 0,-1 0,1 1,-1 30,-1-31,2-22,-1 16,-1 0,2-1,-1 1,-1 0,2-2,-1 2,1 0,0 0,0-1,-1 1,3 1,-2-1,1 0,0 1,0-2,7-4,1 1,1-2,8-2,-10 5,1-2,-2 2,2-2,-2 0,58-62,-38 40,2 0,11-10,-31 31,4-4,2 2,-2-1,2 1,-1 0,2 2,4-1,-6 2,35-11,-48 18,2 1,-2-2,1 2,-1 0,1-1,-1 1,0 0,3 1,-3-1,1 0,-1 2,2-2,-4 1,1-1,-2 0,1 0,1 2,-1-2,-1 1,2-1,-1 2,1-2,-2 1,1-1,-1 2,2-2,-2 1,1 1,-1-2,1 1,-1 1,2-1,-2-1,0 3,1-2,-1 1,0-1,0-1,0 2,3-1,-3 1,0-1,0 1,0-2,0 1,-3 1,3-1,0 1,0-1,0-1,-1 2,1-1,0 1,-2-2,2 1,-1 0,-2 7,0-1,-1-1,-1 0,2-2,-1 2,-2-1,0 0,-1 2,1-2,0-1,-1 1,-1-1,0-1,0 2,0-2,-1 1,0 1,-1 0,1-1,-3 4,6-2,2 0,-3-2,2 3,-1 0,2-1,-2 3,-20 25,12-18,-18 16,-21 33,-5 30,52-84,-4 6,-1-1,-2 2,1-4,-1 2,-9 6,19-19,0 0,0 2,0-2,1 2,-1-2,1 2,-2-1,3 1,-1-1,-1 2,-10 51,2-13,8-31,0 3,1-1,1-2,-1 3,2-1,2 8,-2-4,0 2,-3 15,-3-19,-2-4</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95"/>
    </inkml:context>
    <inkml:brush xml:id="br0">
      <inkml:brushProperty name="width" value="0.1" units="cm"/>
      <inkml:brushProperty name="height" value="0.1" units="cm"/>
      <inkml:brushProperty name="color" value="#F6630D"/>
      <inkml:brushProperty name="ignorePressure" value="1"/>
    </inkml:brush>
  </inkml:definitions>
  <inkml:trace contextRef="#ctx0" brushRef="#br0">4 0,'0'3,"0"0,0-2,0 2,0-1,0 1,1-2,-1 2,2 1,-2-2,1-1,1 2,-2-1,1 1,1-2,-1 1,1 1,-1-2,1 1,-1-1,2 1,0-1,-2 0,1 1,1-1,3 2,1 3,2-3,-1 0,0-2,-1 1,4 1,-1-2,-6 1,-1-2,0 1,-2-1,2 2,0-1,-1 1,1-1,-2 1,2-1,-1 1,1-1,-2 1,1-1,-1 2,1-2,1 2,-2 0,1 0,-2-2,2 2,-1-1,1 1,-2 0,1-2,-1 2,2 0,-2 0,0-1,0 1,1 0,-1 0,-1 0,1-1,0 1,-2 1,2 1,-1-1,1 1,-2-1,1 1,-1-1,0 2,-1-2,2-1,-2 1,0 1,1-2,-1 1,0-1,0 0,-1 0,1 0,0 1,-2-1,1 0,-3 1,0-1,-1 0,2 2,0-1,-2 1,2-1,0 2,0 0,2 0,-2-2,1 2,-5 6,9-8,-1-1,1 0,-1 0,1 0,-1 0,1 0,1 0,-2 0,2-1,-1 1,1 0,0 0,0 1,0-1,0 0,0 2,0-2,1 0,-1 0,2 0,-2 0,1 0,1-1,-1 1,1 0,-1 1,1-2,-1 1,2 0,-1 0,20 21,-14-15,0 0,2 0,-3 2,-1 0,2 2,2 4,-5-9,0-1,-2 1,1 1,-1-2,0 3,-1-2,1 0,-2 0,1 8,1 6,1 1,3-1,-1 2,1 0,5 19,-10-40,-2 0,1 0,1 0,-1 0,1-2,-1 2,2 0,-2 0,1-1,1 1,-2-2,2 3,-2-2,2-1,0 2,-1-1,1-1,0 0,0 1,0-1,0-1,-2 2,2-1,1-1,-1 2,2-2,-2 0,-1 0,1 0,0 0,0 0,0 0,2 0,-1-2,2 2,-2-1,2-1,-1 1,-1-1,0 1,1 0,-1-2,2 1,-2-1,1-1,-2 1,1 0,1 0,-2 0,-1-1,1 1,0-2,0 1,1 1,-1-1,2-6,-1 1,2 0,-1 0,1-1,1 3,0-1,0 1,2-2,-3 3,-1 3,-1-1,3 1,-3 0,2 2,0-2,-1 1,1-1,0 2,1-1,-2 2,1-1,0 1,5-2,38 2,39 3,-86-1,1-2,-2 1,2-1,0 2,-1-1,1-1,-2 2,1-1,1 1,-2-1,0 1,2-1,0 1,-2-1,1 2,-1-2,1 1,-1 2,1-3,-1 2,1 0,2 8,2 1,-1 0,1 9,-3-15,-2 0,2 1,-2-3,0 1,2 1,0-2,0 1,0-1,0 2,0-2,-1-2,1-1,-2 1,2-1,-1 1,1-1,0 0,-1 1,1-1,0-1,0 2,-2-2,2 1,0-1,0 0,0 0,2 0,18 2,-1-1,2-2,12-2,-27 3,1-3,0 1,1 0,-2 0,0-2,0 1,0-3,0 2,3-4,-9 7,0-2,0 1,-1-1,0 2,-1-2,2 0,-1 0,-1 0,1-1,-1 1,-1 0,2 0,-1 0,-1 0,2 0,-2 0,1 0,-1 0,0 0,0-1,0-1,5-34,4 13,-1-2,-1-12,-5 32,-1-3,1 1,-2 0,0 1,0-1,-2 0,1-1,-2-5,3 15,-2-1,2-1,-1 1,0 0,1-1,-2 2,1-1,-2 1,2-1,-1 1,1-1,-1 1,1-1,-1 1,1-1,-2 1,1 1,1-2,-1 1,-1 1,2-2,-1 2,-1 0,-7-3,-1 2,0-1,1 1,-6-1,-21-1,-52-18,77 18,0-2,1 2,-1-1,0-3,1 2,0 0,1-3,-7-2,15 7,-1 1,0-1,2 1,-2-1,1 0,1 0,-2 0,1 0,1 0,-1 0,1 0,1 0,-2 0,1 0,1 0,0-2,-2 0,1-8,1 0,0-2,0-8,1 5,-1 15,0-1,2-1,-2 1,1-1,1 3,-1-3,1 0,-1 2,1-2,-1 1,2 1,-1 0,1-2,0 2,1-1,3-3,-1 1,0 2,0-1,0 1,1-1,0 1,0 1,4-2,5-2,2 2,-1-1,2 3,-3-2,3 2,-1 2,8-1,-2 2,45 0,-63 0,0 2,1-2,-3 1,2 1,0-1,-2 2,2-1,0 1,0 0,0 0,7 4,0 1,2-2,-1 0,0 0,2-1,-1-1,0-1,0 0,11 1,14-1,0-2,-1-1,11-3,-48 3,-1 0,1 0,-1 0,0 0,1-1,-1 1,1 0,-1-2,1 2,-1-2,1 2,-1-1,1 1,-1-2,1 1,0-1,0 2,-1-1,-1-1,2 1,-1-1,-1 1,2-1,-2 1,0 1,1-2,-1 1,0-1,0 1,0 1,0-2,0 1,0-1,0 2,0-1,-1-1,1 1,0-1,0 2,-2-1,2-1,0 2,-1-1,1-2,-2 3,2-1,0-1,-1 2,-1-1,2 1,-2-2,2 2,-2-1,1 1,1-1,-2 1,1 0,-33-18,27 13,-2 2,1-1,1-2,-1 0,-6-4,-1-2,-2-1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96"/>
    </inkml:context>
    <inkml:brush xml:id="br0">
      <inkml:brushProperty name="width" value="0.1" units="cm"/>
      <inkml:brushProperty name="height" value="0.1" units="cm"/>
      <inkml:brushProperty name="color" value="#F6630D"/>
      <inkml:brushProperty name="ignorePressure" value="1"/>
    </inkml:brush>
  </inkml:definitions>
  <inkml:trace contextRef="#ctx0" brushRef="#br0">20 807,'0'0,"0"-29,0-2,6-13,-5 33,2 0,-1 2,1-1,1-2,-1 4,2-3,-1 2,6-8,-6 11,5-7,-1-2,1 2,-1 1,4-1,-2 1,1 2,6-3,-16 10,1 2,-1-1,1 1,1-1,-2 1,1-1,-1 1,1-2,-2 1,1 1,1-2,-1 1,-1 1,2-2,-2 1,1-1,-1 2,2-2,-2 2,0-3,0 1,0 0,-2-2,2 2,-1-1,-1 1,2-2,-1 2,-1 0,-1-1,2 0,-1 1,-1 0,0-1,-4-7,-59-75,63 83,0-2,0 0,0 0,2 1,-2-1,1 1,1 0,-2-1,2-1,-1 1,1 0,1-1,-2-11,1-2,1-15,0 19,0-1,0 0,-3-9,2 18,-1 1,1-1,-1 1,2-2,0 2,0-2,0 2,2-4,-1 8,-1 1,2-2,-2 1,1 1,-1-2,1 1,1 1,-1-1,1-2,-1 3,1-1,-1 1,2-1,-2 1,1 1,-1-2,2 1,-1-1,-1 2,2-1,-1 1,-1-2,2 2,-1-1,1 1,-2 0,2 0,14-3,0 3,-1 0,0 0,0 1,1 1,0 1,0 0,57 6,93-8,-165-1,0 0,-1 0,2 3,-1-3,-1 1,2-1,-1 2,-1-2,1 1,1-1,-2 2,1-1,-1 1,1-1,-1 1,1-1,-1 1,2-1,-2 1,1-1,-2 1,1-1,1 2,-2-2,1 1,-1 1,2-2,-2 1,0 2,0-3,1 1,-1 1,2 10,-2 0,0 2,0-2,-2-1,1 2,-1 12,1-3,-1 41,4 32,-1-87,1-1,1 2,-2-1,2 0,1 0,-1 0,5 4,-4-3,2 1,-2 1,1-1,-1 7,2 17,10 42,-12-69,-1 2,0-3,0 1,2-1,-2 0,1 2,5 4,-1-4,0 3,-1-2,-1 0,0 1,-1 2,-1-3,1 2,1 5,-4-9,-1-1,1 0,-1 1,-1-1,0 0,0 1,0-1,0 0,-1 2,-1-2,1 1,-1-1,1 0,-4 5,1-8,3-1,-2 2,0-1,0 1,-1-2,1 0,0 1,-2-1,-2 4,2-4,1 0,1 0,-1 0,1 0,0 0,0 1,0-1,0 2,0-1,2 1,-2-2,1 3,-6 38,8-36,0-2,-2 0,1 1,-1 0,1-1,-1 0,1 0,-2 1,1-5,1-1,0 2,-1-2,1 1,-1-1,1 1,-1-1,1 1,-1-2,1 1,-1 1,1-2,-1 1,-1-1,1 2,0-2,-1 0,2 1,-1-1,1 0,-2 0,1 0,1 0,-2 0,1 0,1 0,-2-1,2 1,-2-2,-24-2,3-4,-2 0,2-3,-48-11,50 14,1 0,1-1,-7-4,1 2,-122-65,92 59,43 13</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97"/>
    </inkml:context>
    <inkml:brush xml:id="br0">
      <inkml:brushProperty name="width" value="0.1" units="cm"/>
      <inkml:brushProperty name="height" value="0.1" units="cm"/>
      <inkml:brushProperty name="color" value="#F6630D"/>
      <inkml:brushProperty name="ignorePressure" value="1"/>
    </inkml:brush>
  </inkml:definitions>
  <inkml:trace contextRef="#ctx0" brushRef="#br0">1 180,'7'1,"2"1,0-1,-2 1,2-1,-2 2,1 0,0 0,0 0,5 4,-1-1,2 0,-2 1,5-1,-9-5,-1 4,1-2,-1 0,2 1,-3 1,1-1,-1 3,4 1,12 8,-16-13,0 0,0 0,0 1,1-1,-1-2,0 2,1-1,-1-1,1-1,0 2,1-2,-2 0,1 0,-1 0,1 0,3-2,-1 1,0-1,-1 1,1-2,-1 1,1-2,-2 0,1 1,0-2,-1 1,5-3,-7 4,-1-2,-1 1,2-2,0 0,-2 2,0-1,1-1,-2 1,1 0,0-2,-2 1,2 0,-1 0,-1 0,1 0,-2 1,1-2,-1 1,0 0,0-2,-1 2,1 0,-2 0,1 0,-1 0,1-2,-1 7,2-1,-1-1,-1 2,2-1,-1 1,-1-1,1 1,-1-1,1 1,-1-2,1 2,-1-1,0 2,0-1,1-1,-1 2,-2-1,3 1,-2-1,-6-1,0 1,1-1,-1 1,-3 1,6 0,0-2,0 2,0-1,-1 1,1-2,0 1,0-2,0 1,-16-10,-1-2,-3 1,-1 1,-5-1,25 11,-1-1,1 2,-1-1,3 1,-4 1,2 0,-8 0,12 0,0 0,0 0,-1 1,1-1,0 2,2-2,-2 1,0 1,0-1,0 1,1-1,-1 1,0-1,2 1,-2-1,1 2,1 0,-2 0,0-2,0 4,0 1,-1 1,1 0,2-1,-2 3,1-2,-1 1,2 3,-1-5,2 1,-1-1,-1-1,1 1,-1 0,-1-2,2 2,-2-1,-1 0,1 1,0-2,-3 2,-3 3</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98"/>
    </inkml:context>
    <inkml:brush xml:id="br0">
      <inkml:brushProperty name="width" value="0.1" units="cm"/>
      <inkml:brushProperty name="height" value="0.1" units="cm"/>
      <inkml:brushProperty name="color" value="#F6630D"/>
      <inkml:brushProperty name="ignorePressure" value="1"/>
    </inkml:brush>
  </inkml:definitions>
  <inkml:trace contextRef="#ctx0" brushRef="#br0">1032 989,'-3'0,"1"-2,1 2,-2 0,1 0,1 0,-2-1,2 1,-1-2,-1 2,1-1,0-1,1 2,-1-1,1-1,-1 1,-1-1,2 1,-23-33,20 28,1 1,0-1,-1 2,1-1,-2 1,-2-4,-5-2,-2 1,-1 2,0 0,-1-1,-38-22,19 11,26 14,2 2,-1-1,1-1,-1 1,3 0,-7-5,3 0,0 2,0 1,-2 0,2 0,-1 2,-8-5,5 3,1 0,0-1,-9-7,15 8,-2 0,1-2,1 1,0-1,0 1,2-1,-2-1,-1-6,-17-25,21 37,-1 0,1-1,0 1,0 0,-2 0,2 0,-2 2,1-2,1 2,-2-1,1 1,-3-2,0 1,1-1,0 0,0 0,0 0,-3-4,-34-29,34 25,-2 2,2 2,-1 0,-2-3,1 4,0-2,-2 2,1 2,-4-4,8 5,0 0,1 0,-1 0,1-2,0 2,0-1,-1-1,2-1,0 2,0-3,1 1,-2 0,2 0,1 0,-1-1,-2-6,-36-41,36 45,-2 0,2-1,1 1,0-1,0 0,0-1,2 1,-5-6,-13-38,18 45,-2 1,2-2,1 2,0-1,0-2,0 2,0-8,3 16,0-2,0 1,0 1,1-1,-1 1,0-1,0 1,2-1,-2 1,0-1,1 1,-1-1,2 1,-1-2,-1 2,2 1,-1-2,-1 1,2-1,-1 1,1 1,-1-2,-1 1,2 1,-1-2,2 2,-2-1,1 1,-1 0,1-2,-1 2,1 0,1 0,0-1,7-1,0 1,2 1,-2 0,12 0,-13 0,9 0,-8 0,1 0,0 1,-1 1,6-1,-13 1,0-2,0 1,0-1,0 2,-2-1,2 1,0-1,0 1,-1-1,1 1,-2 2,3-3,-2 1,-1 1,2-2,-1 2,-1-1,1 1,11 20,1-2,1 0,0-1,2 0,5 4,-10-11,-3-3,9 15,-14-18,3 1,-3-3,2 1,-1 2,1-2,0-1,1 1,0-1,-1-1,1 0,4 2,3 2,-2 2,0-3,0 2,-1 1,1 0,-3 1,2-1,-2 2,0 1,0 0,43 49,-35-48,-2 1,3 1,-1-3,1-1,3 3,-15-12,-1 1,0-1,-1 1,1 1,-2-1,3 2,-5-2,2-1,0 0,0 0,-1 0,1 0,2 0,-2-1,0 1,0-2,1 2,-1-2,2 1,-2-1,3 1,22 5,-18-6,1 2,0-1,-1 1,7 3,10 3,-22-8,-1 1,1-1,-2 1,2-1,-1 0,1 2,-2 0,1 0,-1 0,5 3,13 10,-18-14,0 1,0-2,0 2,0 1,0-3,1 2,-1 0,-1 0,1 0,-2 0,0 0,2 2,-1-2,-1 1,2 6,0 3,2-1,-1 0,8 10,-11-19,2 1,-1-1,1 0,-1 1,0-1,1 0,0 0,0 0,1-1,-1 1,0 0,0-2,3 0,-2 2,11 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57"/>
    </inkml:context>
    <inkml:brush xml:id="br0">
      <inkml:brushProperty name="width" value="0.1" units="cm"/>
      <inkml:brushProperty name="height" value="0.1" units="cm"/>
      <inkml:brushProperty name="color" value="#663300"/>
      <inkml:brushProperty name="ignorePressure" value="1"/>
    </inkml:brush>
  </inkml:definitions>
  <inkml:trace contextRef="#ctx0" brushRef="#br0">4 34,'-2'73,"1"-32,1 1,4 35,-2-68,-1-2,2 2,-1-1,1 1,1-1,0-1,1 0,-1 2,1-2,-1 1,2 1,13 11,-1-1,20 18,-12-13,-22-19,1-1,-2 1,1 1,-1-2,0 2,0 1,-1-2,2 0,-3 1,2 0,-1 0,-2 1,1-1,0 6,1 16,-1-2,-4 27,2-18,1-11,-1 5,1 0,2 26,0-48,-1 0,1 2,-1-2,2 1,-1-1,1 0,0 2,0-3,1 1,1-1,-1 0,0 0,2 2,12 13,21 20,-37-38,1-1,0 1,1-2,-1 2,1-1,-1-1,0 2,0-2,2 1,-2-1,-1 1,4-2,-4 0,-2 0,1 0,1 0,-2 0,2 0,0 0,-1 0,-1 0,2-2,-1 2,-1 0,2 0,-1-1,-1 1,2-2,-2 2,1 0,1-1,-2 1,1-3,-1 3,0-1,2-1,-2 2,1-1,-1 1,2-3,10-32,-8 20,10-22,-3 5,2 2,4-6,-17 36,0 0,0 0,0 0,0-2,0 2,0 0,0 0,0 0,0 0,0-1,0 1,2 0,-2 0,0 0,0 0,0-2,0 2,0 0,1 0,-1 0,0 0,0 0,0 0,0 0,2 0,-2 0,0-2,0 2,0 0,1 0,-1 0,0 0,3 10,0 18,-3-27,0 46,2-2,2 1,4 4,-1 10,-2-1,-3 0,-5 46,1-7,2 129,0-221,0 0,0 0,2 1,-2-1,1 0,1 1,-1-1,1 0,1 0,-2-2,2 2,0 1,0-3,0 2,2-1,-1 1,0-2,1 1,-2-1,2-1,0 2,-1 0,1-2,1 0,-1 0,1 0,5 1,9 5,-2 1,-1 0,16 11,25 14,-36-22,6 0,0 1,1 0,6 1,-25-11,-1 1,2-1,-3-1,4 0,6 3,-15-5,0-1,0 0,1 0,-1 0,1 0,-1 0,0-1,0 1,1-2,-1 2,0-1,0-2,0 2,0-1,0 1,0-1,-1 1,2-1,-2-1,1 0,2-1,-2 0,0-1,0 1,0-1,0 0,0 0,-2-1,2 2,-1-1,-1-5,15-25,-6 15,5-12,4 2,-1 1,18-23,-27 44,0 0,-2 1,2 0,-2 1,11-6,-9 6,0 0,-1 0,2-1,5-7,-13 11,1 0,0 0,-2-2,2 2,-1 0,-1-1,2 1,-2-1,0-1,1 1,-1 0,-1-1,0 2,2-1,-2-1,0 1,-2-1,2 1,-1-1,1 0,-2 1,1-1,0 1,-3-1,2 2,1 0,1 0,-2 0,1 0,1-1,-2 2,2-1,0 0,-1 0,1-2,0 2,1 0,-1 0,0-1,2 4,-2-2,1 1,-1-1,2 2,-1-1,-1-2,2 3,-1-1,2-1,-2 2,-1-1,1 1,1 0,-1-2,1 2,-1 0,1-1,-1 1,1 0,-1 0,1 0,-1 0,1 0,40-2,-33 2,12 2,8-2,0 1,11 2,-29-1,-2 2,2-3,-2 2,0 0,0 2,0-2,0 1,8 7,-12-10,17 15,1-1,4-3,-20-7,2-1,0-1,1 0,0 0,-1-1,0-1,7 1,-4-1,1 1,3-1,-3-1,2 0,8-3,-18 3,-2 0,0 0,0-1,0-1,0 2,0-1,1-1,-2 1,1-1,-1 1,1-1,0 1,0-2,-2 1,2-1,-1 1,1-1,-2 2,1-2,1 0,-2 0,2-2,14-42,-15 37,2 0,-1 0,2 1,-1 0,1-3,2 3,2-4,-4 6,1-3,0 2,0 0,0-1,-2-1,1 1,-2 0,0-1,0 0,-1 1,1-2,-1 1,-2 0,1 0,-1-1,0 1,0 0,-1 0,-1-1,1 2,-2-2,2 2,-4-1,2 1,-1-4,-1 7,2-1,-1-1,1 1,0-2,2 2,-1-2,-1-4,3 11,0 1,0-2,0 0,0 2,0-1,0-1,2 2,-2-1,0 1,1-1,-1-1,2 2,-2-1,1 1,1-1,-2 1,1-1,1 1,-1-1,2 1,-2 0,1-1,-1 2,1-1,-1-1,1 1,-1 1,1-3,-1 3,1-1,1 1,-2 0,1-2,2 2,19-3,1 0,1 2,-1-1,0 4,20 1,20 0,14-3,44 1,-119-1,0 0,0 2,-2-2,2 0,0 0,0 1,-1-1,2 3,-1-2,-2 1,2-2,0 1,-2 1,2-1,-1 0,-1 1,2 1,-1-2,-1 1,1 1,1-2,-2 2,1-1,-1 1,-1-2,2 2,-1 0,-1 0,3 0,-2 0,-1 0,2 0,-1-1,-1 0,2 1,-1 0,1-2,-1 2,1-1,1-1,-2 2,0-1,2-1,-1 2,1 0,-2-2,2 1,-1-1,1-1,0 2,-1-1,1-1,0 2,0-2,-1 1,1-1,0 0,0 2,-1-2,1 0,-1-2,1 2,0 0,0 0,1-1,-1 1,-2-2,2 2,0-1,-1-1,1 1,0-1,-2 1,2-2,-1 2,1-1,-2 1,0-2,1 1,1-1,-2 2,1-2,53-72,4 1,-52 66,1 2,-3 0,3 0,-1 2,1-3,0 2,0 1,-1 0,2 1,-2 0,3 0,7-3,13 0,1 0,-3 2,10 2,22-4,-26 4,-20 0,1 1,1-1,-3-1,3 0,-2-1,-1-1,3-2,37-9,-41 13,1 0,-2-1,1-1,6-2,-15 6,0-1,-1-1,1 2,0-1,0-1,-1 0,1 2,0-2,-2 0,1 1,1-1,-2 1,2-1,-2-1,1 1,-1-2,2-1,0-13,2-3,-4 1,0 1,1-1,-4 0,1-1,0 0,-2-37,1-272,2 202,0 98</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99"/>
    </inkml:context>
    <inkml:brush xml:id="br0">
      <inkml:brushProperty name="width" value="0.1" units="cm"/>
      <inkml:brushProperty name="height" value="0.1" units="cm"/>
      <inkml:brushProperty name="color" value="#66CC00"/>
      <inkml:brushProperty name="ignorePressure" value="1"/>
    </inkml:brush>
  </inkml:definitions>
  <inkml:trace contextRef="#ctx0" brushRef="#br0">1 1486,'1'-25,"2"-3,2 3,1-1,1-1,9-21,-11 38,-1-2,0 2,2-1,1 2,1-2,-2 2,0 2,0-1,-2-1,3 1,-3-1,1 2,-2-2,0-1,0 1,1-4,-2-6,1 0,-3 0,0 1,0 0,-2-2,1 2,-4-1,2 1,-1 0,-5-8,3 11,3 0,-1-1,1 1,2-1,-1 9,2 1,0 0,0 0,0 0,0 0,2 0,-2-1,1 1,1 0,0 0,0-1,-1 4,2 0,0-1,-2 3,2-2,-1 0,1 1,-2-1,2 2,0-1,0-1,0 2,-1-1,1 1,0-1,3 1,9-5,-1 3,2-2,0 2,-4 1,-1-1,0 0,-1 0,5-3,2-3,-1 1,0-4,-1 0,14-12,3-3,70-43,-79 52,-13 9,1 0,0 2,1 0,0-2,1 3,-1 0,1 0,12-3,11-6,-21 1,-13 13,-2 1,0 0,0-2,0 2,0 0,0-1,1 1,-1 0,0-2,0 2,0-1,0 1,0 0,0-2,0 2,0 0,0-1,-1 1,1 0,0-2,0 2,0 0,0-1,0 1,-2 0,2-2,0 2,0 0,0 0,-1-1,-2-4,-2-1,2 1,-1-1,1 0,1 0,-2 0,1-1,2 2,0-1,-1 0,1 0,1 0,-2-3,1-14,-1-4,4-18,-1 10,1 23,-1 0,1 1,0-1,1 0,1 1,1-1,-1 1,1 1,1-1,0 0,0 1,2 1,-2-3,9-4,-12 13,0 0,0 0,0 2,0-3,2 1,-2 1,0-1,1 2,1-1,-2 1,1-1,1 1,1-1,-5 2,2-1,0 1,-2 0,1 0,-1 0,1 0,-1 0,1 0,0 0,0 0,-1 1,1-1,-1 0,1 2,-1-2,1 1,-1-1,1 2,-1-2,1 1,-1 1,1-1,-1-1,1 2,-2-1,1 1,2-1,-3 1,1-1,1 2,-2-2,1 1,-1-1,6 14</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00"/>
    </inkml:context>
    <inkml:brush xml:id="br0">
      <inkml:brushProperty name="width" value="0.1" units="cm"/>
      <inkml:brushProperty name="height" value="0.1" units="cm"/>
      <inkml:brushProperty name="color" value="#008C3A"/>
      <inkml:brushProperty name="ignorePressure" value="1"/>
    </inkml:brush>
  </inkml:definitions>
  <inkml:trace contextRef="#ctx0" brushRef="#br0">3137 1509,'0'-100,"1"-2,-4-6,0 90,0 0,-1 2,-1-3,-1 3,-2 0,-4-11,5 11,4 11,0-1,0 1,-2-1,1 2,0-1,-1 1,1 0,0-2,-2 2,1 1,-5-3,4 3,2-2,-2 2,1-1,1-1,0 0,-1 1,1-2,-2 1,3-1,-1 0,-17-39,-4-15,6 9,9 29,0 1,-1-1,-2 3,2-1,-12-11,16 22,1-1,1 1,-6-13,-17-25,6 16,12 22,3 1,-1-4,3 3,-1-1,0-1,-1 0,2 1,1-2,-2-8,4 12,-1-1,2 2,-2-1,0 0,-1 1,0-1,-1 1,1-1,-2-2,-23-28,0-1,-15-26,36 51,2 2,-1-2,2 0,-1 1,2-1,1 0,-4-8,7 17,0 2,-2 0,2-2,-1 2,-1 0,2 0,-1 0,-1 0,1 0,-2 0,2 0,-1 0,-1 0,2 0,-4-1,2 3,0-2,0 1,-1 1,1-1,-1 1,1-1,-2 1,2-1,-1 1,1 1,-1 0,1-2,-3 2,3 0,-31-1,-1 1,0 0,-25 6,57-6,-1 1,1-1,-2 2,2-1,0 1,-1-1,1 1,-1-1,1 1,0 2,0-3,0 2,0 0,0-1,0 1,0 0,2 0,-2 0,1 0,-1 1,3-1,-1-2,-1 2,1 1,1-1,-3 0,3 0,-1 0,1 2,0-2,0 0,0 0,0 0,0-1,1 1,-1 0,0 1,3-1,-2 0,-1 0,2 0,-1 0,1 0,-1-1,2 2,9 12,1 0,2-2,-2 1,2-1,2-2,-2 1,16 10,-31-21,1-2,-1 0,2 1,-1-1,-1 2,2-1,-2-1,1 2,-1-2,0 2,2 0,-2-2,0 1,1 1,-1-2,0 1,0 1,0-1,2-1,-2 2,0-1,0 1,0-2,0 1,0 1,0-1,-2-1,2 1,0 1,0-1,-1-1,1 2,0-1,0-1,-2 2,2-1,-1-1,1 2,-2-1,-4 5,2 0,-2 0,0-2,-1 1,-6 3,-2 3,0 0,4-2,-1 2,-1 0,-8 10,17-17,1 1,0-1,0 1,1 0,-2-1,1 1,2 1,-1-2,1 1,-1 1,1-1,1 1,-2 3,2-3,-1 10,-1 1,1-2,2 3,-1-2,2 0,4 12,-6-25,1-2,1 2,-1-1,1 0,-1 0,2 1,-2-2,1 1,-1-1,2 1,-1-1,-1 1,2-1,-1-1,1 2,-2-1,2-1,-2 2,2-2,-1 1,1-1,-2 0,2 0,0 2,1-2,10 0,-1 0,1 0,12-2,-25 1,-129-2,102 3,14 1,2-1,-2 0,-1 0,1-1,2-1,-3 1,1-2,2 0,-3 0,3-2,-10-3,17 5,-1 1,-2 0,2-1,1 0,-1 0,1 0,0 0,-2-2,2 2,0-2,0 0,2 2,-5-3,6 4,-1-1,-1-2,2 2,-1 0,1 0,0 0,0-2,0 2,0 0,0 0,0-2,0 2,1 0,-1 1,2-3,-1 2,-1 0,2-1,2 0,0-7,4-2,-2 0,0 0,-2-1,0 0,2-1,-3 2,0-3,-2-2,1 8,-2-3,1 3,1-2,1 0,0 2,0 0,1-2,-1 2,3-1,-2 1,3 0,1-3,-2 5,-2 1,1-2,-1 1,1-1,-1 0,-2 0,4-8,-6 15,0-1,0 2,2-1,-2-1,0 2,0-1,-2-1,2 2,0-1,0-1,-1 2,1-1,-2 1,2-2,-1 0,-1 0,1 2,0-1,-2 1,2 0,-1-2,-1 3,2-2,-1 1,-1-1,2 1,-1 1,-1-2,2 1,-2 1,1-2,-1 2,2 0,-4 0,-5-3,2 3,-1-1,0 1,0 0,-1 0,1 0,0 1,0 1,1-1,-1 2,0 0,0 0,2 0,-3 0,2 1,-6 6,-23 11,-35 14,65-30,-1-1,0 1,2 0,-1 1,-4 4,7-5,-1-2,-2 1,3 1,-2-2,0 2,2-2,-2 0,0 0,-1-1,-2 0,-13 4,12-4,2-1,-1 1,1 1,0 0,-2 0,3 2,-1-2,-2 3,-12 7,0-1,-15 7,-24 12,52-28,2 0,-3 0,1 0,0 0,0-2,2 1,-3-2,1 1,-4-1,-2 0,2 2,0 1,-9 0,17-2,1 0,1 1,-2-1,1 2,1 0,-2-2,2 2,0 0,-2-1,2 1,0 0,0 0,0 1,-1 1,2-1,-1 1,0 1,1-1,0 1,-1-2,2 2,1-1,-1 1,-1 1,2-3,0 2,0 1,0 14,0-4,2 4,2 2,-4-17,3 9,-1-2,1 0,3 6,-4-16,-1 2,1-2,-1 1,1-1,1 0,-2 1,2 0,0-1,-1 0,1 0,0 0,1 0,0 0,30 20,-18-12,-3-2,3 3,-3-1,12 11,-13-9,-6-7,-2-1,2 0,-1 1,2 0,-3 2,1 0,-4-6,-1-1,0-1,2 2,-2-1,0-1,0 2,0-1,1 1,-1-2,0 1,0 1,0-1,0-1,0 1,0 1,-1-1,1-1,0 2,0-1,0 1,-2-2,2 1,0 1,-1-2,1 1,-2 1,2-2,0 1,-1-1,-1 3,2-3,-1 1,1-1,-2 2,2-2,-1 1,-1-1,2 0,-2 0,0 2,1-2,1 0,-2 0,1 1,-18 5,16-4,-2-2,1 1,0 1,-1-1,1 1,1 1,0-2,-2 1,3 0,-1 1,-2 0,2-1,0 2,1 0,-1-1,0 0,0 0,0 3,1-4,2 1,-1-2,1 1,-2-1,1 1,-1-1,2 2,-1-2,-1 2,1-2,-1-1,1 2,-1-1,0 1,0-1,1-1,-1 2,1-2,-3 1,2-1,1 2,-2-2,1 0,-1 0,0 0,0 0,0-2,0 2,0-1,0 1,2-2,-2 1,0-1,-1 1,3-1,-2 1,1-2,-1 2,-1-3,-4-2,1 0,-1-2,0 1,1-2,1 2,0 0,0-2,1 1,-2-2,3 1,0-1,1 1,-2-7,2 12,2-2,-2 1,0 1,0 0,0-1,0 0,-1 0,-1 1,1-1,1 2,-1-1,-1 1,1 0,-5-3,-29-28,35 33,0-2,0 1,2 1,-2 0,0-3,1 2,-1 1,0-1,0 2,0-1,0-1,1 2,-1-1,0 1,-1 0,1-2,0 2,0 0,0 0,0 0,0 2,0-2,0 0,0 1,0-1,-2 3,3-3,-4 2,3-1,0 1,0 2,-1-3,1 0,0 2,0-1,1 1,-1 0,0-2,0 2,2 0,-3 0,2 0,1 0,-2 2,2-2,-1 1,1-1,-1 2,-1 10,2 0,-1-1,2 1,0 10,2-13,-2 1,0-1,-2-2,1 2,-1-1,1 1,-5 10,-3-4,8-12,-1 0,-1 0,2 0,-2 0,0 0,0-1,0 1,-1-2,1 2,-2 0,1-2,-2 0,-89 63,89-63,0 0,0-1,-1 2,1-2,0 0,0-2,-1 2,1-2,-2 1,0-1,-71 12,75-13,-42 2,-30-2,-31 1,98-1,0 3,0-1,-1-1,1 2,2 0,-2 0,2 2,-3-1,1 0,-7 6,1-4,0-1,2-1,-3 1,1-2,-11 0,-39 11,53-10,3-2,0 1,0 0,-1 0,1 1,0-1,2 2,-3 1,-4 3,14-9,-1 0,1 2,0-2,0 0,0 0,0 0,-2 1,2-1,0 0,0 0,0 2,0-2,0 0,-1 0,1 1,0-1,0 0,0 0,0 2,0-2,0 0,0 0,0 1,0-1,0 0,0 2,0-2,0 0,0 0,1 1,-1-1,0 0,12 12,22 6,-33-18,18 5,-1 1,13 0,23 10,22 0,-57-13,-3 2,2-2,-3 3,1-2,1 3,0 1,-14-5,1 0,0 0,2-1,-3 3,1-2,-1 1,0 0,2 2,-4-3,2 0,0 2,-1-2,1-2,0 2,0 0,0 0,2-2,-2 2,0-1,0-1,1 3,-1-2,3-1,14 2,1 0,0-1,-2-1,1-1,1 0,4-3,32 0,-37 3,-9 0,-2-1,2 2,-2-1,6 2,-14-2,2 1,1-1,-2 2,1-2,-1 1,0 1,1-2,-2 1,2 1,-1-1,1 1,-2-1,1 2,1-1,-2-1,1 2,-1-1,1 0,1 4,1 0,-1 0,0 0,-2 0,1 0,-1 0,1 2,-1-2,0 3,7 30,-8-37,0-1,1-1,-1 2,0-1,0-1,2 2,-2-1,0 1,0-2,1 1,-1-1,2 2,-2-1,1-1,-1 2,2-2,-2 2,1-2,-1 2,2-2,-1 0,-1 1,2-1,0 0,-2 2,2-2,-1 0,-1 0,2 0,-1 0,1 1,-2-1,1 0,1 0,-1 0,-1-1,2 1,-1 0,1 0,-2 0,1 0,1-2,-2 2,1 0,0-1,-1 1,2-2,-1 2,7-7,0 1,0 0,-1 0,1-1,0-4,2 2,5-8,-1-1,10-16,-15 21,0-1,2 1,0 0,-1 1,2 2,5-6,8-2,-19 12,1-1,-1 3,2-1,-1 1,2-1,-2 1,2 1,-2 0,8-1,33-12,-36 11,0 1,1 1,0 0,-1 0,14 0,34 3,-52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01"/>
    </inkml:context>
    <inkml:brush xml:id="br0">
      <inkml:brushProperty name="width" value="0.1" units="cm"/>
      <inkml:brushProperty name="height" value="0.1" units="cm"/>
      <inkml:brushProperty name="color" value="#008C3A"/>
      <inkml:brushProperty name="ignorePressure" value="1"/>
    </inkml:brush>
  </inkml:definitions>
  <inkml:trace contextRef="#ctx0" brushRef="#br0">289 0,'1'12,"1"-1,1 0,-2-1,3 0,-1 0,2 1,-1-1,1 0,12 38,-10-31,-4-5,0 2,2-2,-1 1,2 0,0-1,0 0,2 1,7 7,-4-6,0 0,-2 1,0-1,1 6,2-3,-2 2,6 7,-11-20,2 0,-3-1,2 1,-2-2,2 1,0 0,0 0,7 2,-8-4,-1-2,0 2,1 2,-1-2,1 0,-2 1,2-1,-2 3,0-2,2 2,2 4,-1 2,0 1,2 5,-2-2,2-1,-1-2,2 3,4 0,-7-7,1 2,-1-2,0 2,-1-1,-1 1,1 0,0 2,-4-5,2 1,0-1,2-1,-2 1,1-2,1 2,-1 0,2-3,-1 1,0 0,4 4,4 4,3-3,-1 0,1 0,7 4,-7-5,-2 2,-1-2,1 2,4 8,10 6,-21-18,1 1,-2 1,1-1,0 1,-1 0,-2 1,1-1,-1 2,1-2,-2 3,3 5,1-3,0 1,0 0,5 4,3 5,-2 1,-1 1,1-1,-4 2,4 15,-10-35,1 1,2 0,-2 1,2-2,0-1,0 0,0 1,0 0,5 3,-5-5,0-2,0 2,-1 1,0 0,0-1,0 2,0-1,-2 1,1-2,-1 3,0-1,-1-1,2 5,-1 33,0-1,-3 0,-3 11,0 33,5 15,-4 116,-5-143,2-39,1 30,4-35,1-3,-2 1,-1-1,-1 2,0-2,-4-1,-1 10,5-23,0-2,0 1,1 0,1-1,1 11,-3 28,1-41,-1-1,0 0,0 0,-4 5,-6 22,3 5,1 1,0 2,3-2,2 1,2 10,2-42,0 43,-4 39,1-50,2 0,2 16,1-11,-5 39,3-78,-2-3,1 2,-2 0,0-2,0 3,-1-2,-1 3,4-9,-1 1,1-2,-1 2,1-1,-1-1,1 3,-2-2,1-1,1 1,-2-1,2 1,-2 1,1-3,1 0,-1 1,1-1,-1 0,1 0,-2 2,2-2,-1 0,1 0,-1 0,1 0,-1 0,1-2,-1 2,1 0,-1 0,1-1,-1 1,1 0,1-2,-2 2,-1-1,-2-4,-4 1,3-3,-1 2,1-1,0 1,0-1,0-2,-39-53,35 44,-40-57,4-4,2-1,-16-49,39 82,13 31,1-1,-1-2,2 4,0-5,2 2,-2 1,3-3,1-5,2 12,0 0,-2 0,1-1,-2 1,0 0,0-1,0 2,-2 0,-4-9,-12-21,16 29,1 0,-2 1,0 0,-3 1,2-1,0 2,-1 0,-3-3,-16-13,-23-22,1-1,28 19,18 24,0 1,0-1,-3 0,4 0,-3 2,1-1,1-1,-2 2,-2-1,-12-9,3 0,-2-1,2 0,-7-11,-5-3,19 21,2-2,1 0,0-1,0 1,0-1,2 1,-6-11,-5-13,9 25,-2-1,2 0,-2 0,1 0,-2 2,1 0,-15-17,-2 2,21 19,-1-2,1 0,0 1,-1-1,2 1,-1-2,1 1,-3 0,3-2,0 2,2-1,-2 0,1 0,-1-7,0-3,2 4</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02"/>
    </inkml:context>
    <inkml:brush xml:id="br0">
      <inkml:brushProperty name="width" value="0.1" units="cm"/>
      <inkml:brushProperty name="height" value="0.1" units="cm"/>
      <inkml:brushProperty name="color" value="#008C3A"/>
      <inkml:brushProperty name="ignorePressure" value="1"/>
    </inkml:brush>
  </inkml:definitions>
  <inkml:trace contextRef="#ctx0" brushRef="#br0">255 0,'-3'1,"0"-1,0 2,0-1,-1-1,1 2,0-1,0 1,0-1,0 2,0-1,2-1,-3 2,1 0,-15 10,12-10,2 2,-2-1,0 0,0 1,2 0,-1 0,2 1,-3 1,2-1,-1 0,-1 0,1 1,-1-3,-4 5,-16 17,21-21,2-2,0 1,-1-1,1 0,-2 0,1 0,-5 3,5-4,1 2,0-3,0 1,0 1,0-1,0 1,0-1,0 1,2 0,-3 0,2 0,-1 1,2-1,-1 0,1 3,-1-3,1 0,-1 1,2-1,-1 1,1-1,-2 2,2-1,0-1,0 2,0-1,2 0,-2-1,0 2,1-1,1 0,1 1,0-1,0 1,0-1,1 0,0 1,-1-2,2 1,-1-1,1 0,-2 0,2 0,0 0,27 22,-29-21,0-1,0 2,1-1,-3 0,2 2,-1-2,-1 1,2-1,-1 1,-2-1,1 2,1-1,-2 0,0 2,1 14,-1 1,-1 18,-1-8,2-28,0 1,0-1,0 0,0 1,-1-1,1 1,-2 0,1 0,-1-2,1 1,-1 1,-1-1,2-1,-3 1,2-1,-1 2,1-1,-1-1,0 0,0 0,-2 0,2 0,0 0,-1-2,1 2,-3-1,2 1,-2-2,-28 16,21-9</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50"/>
    </inkml:context>
    <inkml:brush xml:id="br0">
      <inkml:brushProperty name="width" value="0.1" units="cm"/>
      <inkml:brushProperty name="height" value="0.1" units="cm"/>
      <inkml:brushProperty name="color" value="#008C3A"/>
      <inkml:brushProperty name="ignorePressure" value="1"/>
    </inkml:brush>
  </inkml:definitions>
  <inkml:trace contextRef="#ctx0" brushRef="#br0">390 1105,'0'-486,"1"483,-1-1,0 1,-1 0,1 0,0 1,0-1,-2 0,2 0,-1 1,-1-1,1 0,1 0,-2 0,1 2,-2-3,0 2,2-1,-5-1,0-1,2 1,-2 0,0 1,-2 0,-3-3,7 4,-1-2,1 1,-1 0,1 0,-1 0,1-1,0 1,1-1,-2-1,2 2,0-1,1-2,-1 2,-3-8,1-1,-2 0,3-1,-1-2,-7-22,8 28,0 1,-1 0,-2 2,1-3,0 2,0 1,-1 0,-6-4,-17-22,4 3,22 27,-1-2,1 0,-1 1,0-3,2 2,-1-1,1 0,0 0,0 0,1 1,-1-2,2 1,-2-5,0-9,1 14,2 0,-1 0,-1 0,1 0,-1 0,1-1,-3 2,2-1,-1 0,0 1,1-1,-3 2,2-2,-3-1,3 4,0-1,-1 1,0-2,1 1,0-1,0 1,0-5,-3-4</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51"/>
    </inkml:context>
    <inkml:brush xml:id="br0">
      <inkml:brushProperty name="width" value="0.1" units="cm"/>
      <inkml:brushProperty name="height" value="0.1" units="cm"/>
      <inkml:brushProperty name="color" value="#008C3A"/>
      <inkml:brushProperty name="ignorePressure" value="1"/>
    </inkml:brush>
  </inkml:definitions>
  <inkml:trace contextRef="#ctx0" brushRef="#br0">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52"/>
    </inkml:context>
    <inkml:brush xml:id="br0">
      <inkml:brushProperty name="width" value="0.1" units="cm"/>
      <inkml:brushProperty name="height" value="0.1" units="cm"/>
      <inkml:brushProperty name="color" value="#008C3A"/>
      <inkml:brushProperty name="ignorePressure" value="1"/>
    </inkml:brush>
  </inkml:definitions>
  <inkml:trace contextRef="#ctx0" brushRef="#br0">2462 512,'-29'12,"4"-1,-1-1,0 0,0-3,-1 1,0-4,1 2,-2-2,-16-1,-4-4,1 2,-43 8,38-4,-1-2,-50-3,39-2,52 4,0-1,0 2,1-2,-1 2,0 3,-8 1,-27 8,24-9,0-1,0-3,1 2,-1-2,-2-1,3-2,-22-2,38 0,-1 1,1-1,0 0,0 0,2-2,-2 2,1-1,-2-1,3 1,-4-5,1 3,5 4,-1-1,2 0,-2 1,2-1,-1 0,-1 0,2 0,-2-1,2 1,1-1,-2 1,1 0,1-2,-2 2,2-1,-1-8,1-1,0 1,1-11,2-16,-3 37,0 2,0-1,0 1,-1 0,1-2,0 2,0-1,0 1,0 0,0-2,0 2,-2 0,2-1,0 1,0 0,-1-2,1 2,0 0,0-1,-2 1,2 0,0 0,-1-2,1 2,0 0,-2 0,2 0,-1-1,1 1,0 0,-2 0,2 0,-1 0,1 0,0 0,-2 0,2 0,-1 0,1 0,0 0,-2 0,2 0,-1 0,1 0,-2 1,-31 11,24-6,-17 1,15-4,2 0,-2 1,2-1,0 2,-1 1,7-5,1 1,-2 2,1-3,2 2,-2-1,1 1,-1-2,2 2,-1 0,1 0,0 0,-1 0,1 0,-1 0,1 0,1 0,-2 1,1 0,-2 23,3-20,0-3,-2 1,2 1,-1-2,-1 1,1 0,-2 0,2-4,1 3,-2-2,1-1,-1 1,1-1,-1 1,1-1,-1 1,1-1,-1 1,1-2,-1 1,1 1,-1-1,-1-1,2 2,0-2,-2 1,1-1,-1 0,-7 2,1-1,0 1,1-2,-2 0,1-2,0 2,-2-1,3-1,-2 1,2-2,-1 0,0 0,-1 0,3-2,-2 0,2 0,-5 0,9 2,0 0,-1 0,1 0,0 0,2 0,-2-2,0 2,1-2,-1 2,2-2,-1 2,-1-1,2 0,1 1,-2-2,1 1,1-1,-3 0,3 0,-1-17,-1 0,2 2,3-14,0 2,-2-15,1-47,-5-19,0 105,3 0,-3 2,2-1,-1-1,-1 1,0 0,0 1,-1 0,1 0,-1 0,-1 0,1-1,-2 1,2 2,-1 0,-1-2,0 1,1 1,-1 1,-1-3,1 3,0 0,-8-3,11 5,2 1,-2-2,0 2,-1 0,1-1,0 1,0 0,0 0,0 0,0 0,0 0,0 1,0-1,0 2,0-2,1 1,-2 1,2-1,-1-1,0 2,0-1,2 2,-4-1,-2 6,-2-2,0 2,2-1,1 0,-1 3,-1-1,5-4,2-2,-1 1,-2 1,3-2,-1 1,1 0,-1 2,2-2,-1 1,1-1,-2 4,2-2,-1 0,1 0,-1 0,-1 0,-1 3,2-6,-1-1,1-1,-1 2,-1-1,2-1,-1 3,1-2,-2-1,1 1,1-1,-3 0,2-1,-1 2,0-1,2 1,-2-2,0 1,2-1,-2 0,0 2,1-2,-1 0,0 0,0 0,2 0,-3 0,-4 0,1-2,-1 2,1-1,1-1,-2 1,0-2,2 2,-7-5,-69-44,63 37,0 1,-1-1,0 3,0 1,-1 0,-8-3,9 9,-1 1,1 0,0 1,0 1,-17 3,12-2,-2-1,-10-1,31-1,7 1,5-2,9-2</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03"/>
    </inkml:context>
    <inkml:brush xml:id="br0">
      <inkml:brushProperty name="width" value="0.1" units="cm"/>
      <inkml:brushProperty name="height" value="0.1" units="cm"/>
      <inkml:brushProperty name="color" value="#008C3A"/>
      <inkml:brushProperty name="ignorePressure" value="1"/>
    </inkml:brush>
  </inkml:definitions>
  <inkml:trace contextRef="#ctx0" brushRef="#br0">1131 0,'-3'4,"3"-1,-1 0,-1 0,2 0,-1 3,-1-3,1 0,-1 0,-1 0,2 0,-1-2,0 2,-3 2,-14 25,16-25,2 1,-1-1,1 1,-1 0,1 0,1 0,0 0,0 0,0 0,0-2,0 4,3 3,-2 1,2 1,2-3,3 11,27 56,-21-37,-14-37,0 2,1-2,1 0,-2 2,1-2,1 0,-1 0,1 0,-1 0,2 1,-2-1,2-2,-1 2,1 1,1-1,-3-1,4 2,11 8,22 11,-35-21,0-1,-1 2,1-1,0-1,1 2,-3-1,2 1,0 0,-2-2,1 2,1 0,-2 0,1 1,-1-1,1 0,-1 0,1 0,-2 0,1 0,1 1,-2-1,0 0,0 0,1 2,-1-1,-1-1,1 0,0 3,0-2,-2 2,1-2,1 2,-2-1,1 2,-2-3,1 1,-1-1,2 0,-2 1,0-1,0 1,-1 0,0 0,1-2,-2 1,-5 5,1 0,0 2,1 0,0-2,-4 12,-21 23,28-39,1-1,-1 1,-2-1,3 1,-2-2,0 2,0-2,0 0,-1 0,1-2,-1 2,1-1,0-1,-1 1,1-1,-3-1,-19 3,0-1,-1-4,-10 1,-11-1,10 2,14 0,-1 0,-1-1,2-2,0 0,-13-6,31 8,1-5,-1 3,1 0,-1-1,-6-5,7 4,-1 1,1-1,-2 0,2 2,-1 0,-3-1,-11-1,7 2,-1-1,3-1,-2 1,-10-8,13 7,0 0,0 2,0-1,0 1,-1 1,1 1,-3-1,-3-1,0 0,-1 0,0-4,-5 1,1 2,-1 1,-8-1,29 4,-4-2,1 1,0-2,1 0,-1 1,0-1,0-2,-2 2,1-2,0 2,0 0,-1 1,1 0,-4-1,10 3,-1 0,1-1,-2 1,2 0,-1 0,1 1,-1-1,1 0,-1 0,1 0,0 2,-1-2,1 0,-1 1,1-1,1 2,-2-2,1 1,-1-1,2 1,-1 1,-1-2,1 1,1 1,-2-1,2-1,-1 2,1-1,-2 1,2-1,-1 1,1-1,0 2,-2-2,-2 13,1 0,2 2,-1-2,2 0,-1 2,2-2,2 16,-1 16,-2-18,-2-2,1 0,-5 16,1 2,1-2,4 2,1 25,-1 0,0-60,2 1,-2 0,1-1,1 1,1 6,-3-13,1 0,-1-2,2 2,-1-1,1 1,-2-2,1 2,1-1,-1-1,2 2,0-1,-2-1,1 1,-1-1,2 1,-1-1,-1 1,2-1,-1 2,1-3,-2 1,2 0,-2-1,2 2,19 1,-1-2,1 1,-1-1,0-2,16-2,23 1,-29 2,-22 2,-1-2,0 0,-1 0,2 0,-2 0,2-2,-2 1,1-1,1 0,-2-1,1 0,0 0,4-4,-2 1,1 0,1 0,0 1,4-2,-13 6,0 1,1-1,-1 1,2-2,-2 2,1 0,-1 0,3 0,-3 0,0 0,1 2,-1-2,1 1,-1-1,0 1,2 1,-2-1,0 2,0-2,2 2,-3-1,-1-1,2 1,-1 1,-1-2,1 1,-1 1,1-2,-1 2,-1-1,2 1,-1 0,-1-2,1 2,-1 0,0 0,2-1,-2 3,0 49,0-39,-3 39,0 8,6 52,-3-112,0-1,0 2,0-1,0-1,1 2,-1-2,2 2,-2-1,0-1,1 0,1 1,-2-1,1 1,1-1,-2 1,1-1,1 1,-1-1,1-1,-1 2,2-1,0 1,0-1,0 1,0-2,-2 1,2-1,0 2,0-2,0 0,0 1,0-1,0 0,2-1,10-1,0 1,1-2,-1-2,-2 1,3-1,-7 2,33-9,-28 9,0-2,-1 1,1-1,0-1,-2 0,5-2,3-7,0-1,7-7,-10 9,-1 0,2 2,10-7,51-18,-60 27,0 0,1 2,-2 0,4 2,-3 0,1-1,1 2,1 2,6 0,44-1,0 2,8 4,18-1,-10 2,55 8,-105-8,-24-2,-1-1,1 3,0 0,-2 0,1 0,2 0,-3 1,1 2,1 0,4 3,1-1,-1-2,2 0,1 0,20 6,-16-5,-2-3,2-1,1-1,-2-1,1-1,25-3,15 0,-57 5,-2-2,1 0,2 0,-3 0,1-2,0 1,-1-1,2 1,-1-1,-1-2,1 1,-1 0,0 0,0 0,4-2,13-16,2 2,-3-3,0 0,-1-1,-2 0,-1-3,14-19,-21 27,-2 2,0-2,0-1,-2 2,0-2,-1 1,-1-2,-1 2,1-5,-5 18,1 2,-1-1,1-1,1 2,-1 0,1-1,-1 0,2 0,-1 1,-1 0,3 0,-1 0,-1 0,1 0,0 0,0 1,0-1,1 0,-1 2,0-1,0-2,1 3,0-1,1 1,-2 0,3-1,6-1,2 0,-1 2,-1-1,3 1,-2 1,0 0,8 1,-17-1,2 2,-2-2,1 1,-1 1,1-1,0 1,0-1,-2 2,1-2,0 2,1 1,-2-1,1 0,-1 0,0 0,0 0,3 3,6 9,-2 1,0-1,0 2,-1-1,-1 2,0-4,2 1,8 9,-13-18,1-1,-1 0,2 1,-1-1,0 0,0-2,2 1,-2-1,2 2,-1-2,4 0,12 2,1 1,-1 0,2-3,15 3,-30-3,-3-2,1 2,0 0,5 3,-1 0,2 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04"/>
    </inkml:context>
    <inkml:brush xml:id="br0">
      <inkml:brushProperty name="width" value="0.1" units="cm"/>
      <inkml:brushProperty name="height" value="0.1" units="cm"/>
      <inkml:brushProperty name="color" value="#008C3A"/>
      <inkml:brushProperty name="ignorePressure" value="1"/>
    </inkml:brush>
  </inkml:definitions>
  <inkml:trace contextRef="#ctx0" brushRef="#br0">1105 0,'0'6,"-2"0,1-2,-1 3,-1-2,2 1,-2-2,-1 1,1-1,-2 3,-5 14,-36 71,42-83,0 0,-2-4,2 3,-4 1,-16 26,-47 78,58-90,11-19,1 2,-1-1,1-1,-2-1,0 2,2-1,-2 1,0-2,0 2,0-2,-2 1,2-1,-1 0,0 0,-4 2,2-2,1 0,-1 0,0 0,-1 2,1-1,0 1,0-1,1 1,1-1,0 2,-5 4,-48 77,54-83,1-1,-1 0,0 0,0 0,0 0,1 0,-2-2,1 2,-2 1,2-2,-1-1,1 1,-2-1,2 1,-3 1,-1-2,2 2,-1 0,0 0,0 0,-5 5,-18 13,-29 16,-6 4,8-7,45-30,2 2,-1-2,0 2,1 2,0-1,0 0,-1 1,3 0,0 0,-5 9,-48 49,57-60,0 0,-2-2,1 1,0-1,-1 1,1-2,-2 1,2-1,-2 1,1-1,-1 0,2 0,-3 0,1-2,3 1,-1-1,1 2,-2-1,2 1,0-2,-1 2,1 0,0 0,0 1,-1-1,1 0,2 1,-2-1,1 0,-1 2,2-2,-2 6,-2-2,2-1,-1-2,1 2,-2 0,0-2,-1 2,2-1,-1 0,-1 0,0-2,0 1,-1-1,1 0,1 0,-6 3,8-6,2 1,-2 1,1-2,1 1,-2 1,0-1,2 2,-1-2,1 1,-1-1,1 2,-1-1,1-1,-1 2,1-1,-1-1,2 2,-1-1,1 1,-2-2,2 2,-1-2,1 2,0-1,0 1,0 1,0-3,0 2,0-1,0 1,0-2,1 2,-1-1,2 1,-2-2,1 2,1-1,-2 1,1-2,1 1,-1 0,1 0,-1-1,2 3,15 17,-15-16,0-1,1-1,-1 3,1-4,-1 3,4-1,2 2,2 2,-2-1,-1 3,2-3,-1 2,5 8,-11-12,0-2,0 0,2 0,-2 0,1 0,1 0,-2 0,1 0,1-2,1 2,-2-1,-1-2,0 1,-1 1,1-1,0 2,0 0,0-2,0 1,-1 1,1-2,-2 2,2 0,-1 0,1-1,-2 0,2 1,-2 0,1 0,-1 0,1 4,1 36,-5-39,2 1,0-1,0 2,0-1,2-1,-2 0,1 2,-1-2,2 2,-1-1,2 1,-2-5,-1 1,2-2,-2 1,1 1,-1-2,2 1,-2-1,1 2,1-2,-2 1,1-1,1 2,-2-2,1 0,1 1,-1-1,-1 0,2 0,-1 0,1 3,0-3,-2 0,2 0,-1 0,1 0,-1 0,-1 0,2-3,-1 3,1 0,-2 0,1-1,1 1,5-3,-1 0,0-2,1 2,-1-1,3-2,7-7,22-8,3 1,0 2,28-8,-49 20,1 0,1 0,-2 3,-14 0,1 2,-1-1,0-1,0-1,0 1,0 0,4-3,-4 2,1 1,-1-2,2 3,6-4,8 1,3 1,-3 1,3 0,0 3,-3 0,20 3,24 0,-39-4,-1-1,0 1,17-7,-22 5,1 0,-1 2,0-1,-1 2,1 0,5 3,-23-3,0 0,-1 2,1-2,-2 1,2-1,-1 2,1-1,-2 1,2-1,-1 1,-1-1,3 1,-3-1,1 1,-1-1,2 3,0 1,0-1,-1 0,1 1,-2-1,2 1,-1-1,-1 1,1 3,1 10,0-1,-2 1,1 0,-2 7,0-21,-2 46,1-28,1 1,1 21,1-39,-1-1,2 0,-2 1,1-1,-1-1,2 2,-2 0,2-2,0 2,3 2,-3-4,0 1,0 1,0-1,-1 1,1 0,-1 0,0-1,1 1,-2 1,1 1,-2-3,1 2,1 0,-1-2,1 1,-1-1,2 5,-2-9,-1 2,2-1,-2-1,1 2,-1-1,2-1,-2 1,1-1,1 2,-2-2,1 2,1-2,-2 0,1 2,1-2,-1 0,-1 0,2 1,-1-1,2 0,-3 0,1 0,1 0,-1 0,1 0,-2 0,1 0,1 0,-1 0,1-1,-1 1,8-4,0 0,1-1,-1 1,-2-1,2 1,-2-2,2 0,-2-3,1 3,-1-1,-1 1,4-4,-3-2,2 3,0 1,2-1,-2 0,2 2,8-5,37-11,2 0,-42 16,-1 0,1 1,3 0,-4 2,1-1,-1-1,9-5,2-2,0 1,10-2,16-7,-41 16,1-1,-3 0,1-1,2 0,-3 1,0-3,0 2,8-11,-17 17,1-1,-1 1,0 1,2-2,-2 1,0 0,0-1,0 1,0-1,0 1,0-1,0 1,0-1,0 1,0-1,0 2,-2-1,2-1,0 1,-1-2,1 2,-2-1,-16-29,10 20,4 0,-2 1,1-3,2 3,-1-2,0 1,1-4,-9-31,8 27,-1-3,1 1,1-2,1 1,1 1,2-12,-2-36,-11-6,5 33,6 33,-1 0,-1 0,0-1,-4-6,4 7,0 2,-1-3,1 1,1 0,-1-4,2-2,-1 3,1-1,-2 0,-2 0,3 1,-3-1,-1 1,-2-3,3 5,2 0,0 1,0-1,0-2,2 2,-1 0,1-1,1-2,-2 0,1 0,-2-2,0 2,-1-4,4 14,-3 0,2 0,-1 1,1-1,-1 0,1 2,-2-2,1 1,1-1,-2 2,1-1,-1-1,0 2,2-1,-2 0,-48-20,42 19,2-2,-2 2,1-1,0-2,-1 2,2-2,-37-28,32 27,-1-2,1 0,2-2,-5-3,11 12,-1-3,2 1,-3 1,2-2,0 1,-1 1,-2 0,3 0,-2 2,0-2,1 1,-1 1,0-1,0 1,-12-1,1 0,-1 2,0 0,-1 0,7 1,6-1,0 0,1 0,-1 0,0 0,0-1,0-1,0 2,2-1,-3-2,1 1,1 1,-1-2,2-1,-2 1,2 0,-2 0,2 0,-1-2,1 2,-1-1,1-1,-3-3,-3-1,1 2,0-1,-2 2,0-1,2 0,2 3,-2-2,1 0,0-2,1 2,1-2,-5-4,-5-6,12 12,0-1,-1 1,1 1,-1-1,2 0,3 4,0 2,-1 0,1 0,0 0,0-1,0 1,0 0,0 0,0 0,-2-2,2 2,0 0,0 0,0-1,0 1,0 0,0 0,0-2,0 2,0 0,0 0,0-1,0 1,0 0,0 0,2-3,-2 3,0 0,0 0,0 0,0-1,0 1,0 0,1 0,-1 0,0-2,0 2,0 0,0 0,2 0,-2 0,0 0,0 0,0-1,1 1,-1 0,0 0,0 0,2 0,-2 0,0 0,0 0,1 0,-1 0,0 0,12 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05"/>
    </inkml:context>
    <inkml:brush xml:id="br0">
      <inkml:brushProperty name="width" value="0.1" units="cm"/>
      <inkml:brushProperty name="height" value="0.1" units="cm"/>
      <inkml:brushProperty name="color" value="#008C3A"/>
      <inkml:brushProperty name="ignorePressure" value="1"/>
    </inkml:brush>
  </inkml:definitions>
  <inkml:trace contextRef="#ctx0" brushRef="#br0">816 1348,'0'-13,"0"-2,-1 2,-1 0,0-2,0 2,-1-1,-1 2,-5-14,6 17,1 0,0 0,0 0,1-1,-1 1,2-1,-1 1,-2-31,1 36,1-2,-2 3,2-1,-2-1,1 2,-1-1,0 1,2 0,-2-1,0 1,-2 0,2 0,0-1,1 2,-3-1,0 0,-13-12,18 15,-2 0,2 0,0 0,0-1,0 1,-1 0,1 0,0 0,0 0,0 0,0-2,-2 2,2 0,0 0,0 0,0-1,0 1,0 0,0 0,0-1,0 1,-1 0,1 0,0-2,0 2,0 0,0 0,0 0,0-1,0 1,1 0,-1 0,0-2,0 2,0 0,0 0,0-1,0 1,0 0,0 0,18-7,28 4,-42 3,37 1,-15 1,1-4,9 1,-27-1,-1 1,0-1,1 1,0-2,-2 1,1-2,-1 1,1 0,4-5,9-4,2 1,1 1,-2 1,3 1,-3 0,3 2,1 2,-2-1,0 2,2 2,-2 1,2 0,2 1,-26-1,-1 0,2 2,-1-2,-1 0,1 0,-1 1,2-1,-2 2,1-2,-1 1,1-1,-1 2,1-1,-1-1,1 2,-1-1,1 1,-1-1,-1 1,2-1,1 2,-2 2,2-3,-2 4,1-2,-1 1,1-1,-1 1,-1-1,2 1,-1-1,1 1,1 0,-2-1,2 2,-2-3,1-1,-1-1,1 1,-1-1,1 1,-1-1,1 1,-1-1,1-1,1 2,-1-1,0-1,-1 2,2-2,-1 1,-1-1,4 2,11-1,3 1,-3-1,1-1,0-1,9-1,-7 1,2-1,-2 2,17 2,-14 8,-19-10,-1 1,-1 1,1-2,1 1,-2-1,1 1,1-1,-2 2,2-2,-2 0,2 0,-1 0,-1 0,2 0,-1 0,2 0,-3-2,-1 2,0-1,2 0,-2 1,1-2,-1 1,0-1,2 2,-2-1,0-2,0 2,0 1,0-2,0 1,0-1,0 1,0 1,0-2,0 1,0-1,0 1,0 1,-2-2,-6-30,5 26,0 0,0-1,-2 1,1 1,-3-7,-15-22,14 19,2 3,2 1,-2 0,0 1,-1 0,0-2,-1 3,-5-7,0 2,1-1,2 0,-1-1,2 1,0-2,0 1,1-1,0-4,-17-35,-3 15,22 32,2 2,-2-1,1 0,0 0,2-2,-2 1,-5-26,1 2,2-3,-2 2,5-2,1 1,1-33,2 62,0 2,2-1,-4 0,2-1,0 2,-1-2,1 1,-2 1,1-2,-1 1,1 1,-2-1,2 0,-2 1,0-1,0 1,-1-1,1 1,-15-24,16 24,-1-1,0 1,1-1,-1 2,0-2,-1 2,1-2,-2 3,-1-4,-1 1,-2-1,-1 2,1 1,0-3,0 3,0 0,0 0,-2 0,2 2,-1-1,0 1,0 1,-1 0,-15 0,1 3,0 0,0 0,-16 6,34-5,-1-1,1 0,-1 1,2-1,-2 2,1-1,-1 2,-22 14,-147 73,163-89,1 1,0-1,0 2,-1-3,0-2,-1 2,2-3,-2 1,-23 4,-13-1,39-4,-2 2,2-2,0 3,0-2,-2 2,2 2,1-2,-1 2,0 1,0-1,-69 46,68-44,1 2,1-3,-2 0,-8 1,12-4,-2 0,3 1,-1-1,0 4,1-2,-1-1,2 2,-1 0,1 0,-3 3,1 1,2-3,-2 2,-2-1,1-1,-6 6,13-12,0 2,-1 0,1 0,0 0,-1 0,1 2,1-2,-1 0,1 2,0-2,-1 1,2 1,-1-2,1 1,-2 5,1 6,-1-2,2 0,1 3,-2 3,4-7,-4 0,2-2,-1 0,-1 2,1-2,-3 2,-1 4,2-13,2 1,-1 1,1-1,-1-1,1 2,1-1,-2 1,2 0,-1-1,1 1,0-1,0 1,1-1,-1 1,2-1,-2 1,1 0,1-1,-1 1,1-1,1-1,-2 2,1-1,1-1,1 2,-1-1,0-1,0 1,0-1,0 0,0 0,1 0,5 3,1-2,-1 1,9 5,21 9,-37-16,1-2,0 2,0 0,-1 0,1 0,-2 0,2 1,0-1,-1 0,-1 0,2 0,0 0,-1 0,1-1,0 0,0 0,8 5,-1 0,1 1,-2 1,1-2,6 10,-12-11,1 0,-1 0,1 0,-1 0,-1 2,0-2,0 2,0-1,-2-1,2 7,0-3,0 1,1-1,1 2,2-4,-3 3,2-2,2 1,-2-1,1-1,1 1,0 0,1 0,24 29,-24-25,2-1,0-1,1 1,9 6,17 19,-31-30,-1 0,0-1,-1 0,3 0,-1-2,2 2,-2 0,1-2,2 1,13 3,-2 3,5 2,-7-3,2-1,18 6,-21-8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58"/>
    </inkml:context>
    <inkml:brush xml:id="br0">
      <inkml:brushProperty name="width" value="0.1" units="cm"/>
      <inkml:brushProperty name="height" value="0.1" units="cm"/>
      <inkml:brushProperty name="color" value="#663300"/>
      <inkml:brushProperty name="ignorePressure" value="1"/>
    </inkml:brush>
  </inkml:definitions>
  <inkml:trace contextRef="#ctx0" brushRef="#br0">27 3104,'0'-1599,"-1"1572,-2 0,-6-24,5 21,-4-30,7-382,2 229,-1-411,0 593</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06"/>
    </inkml:context>
    <inkml:brush xml:id="br0">
      <inkml:brushProperty name="width" value="0.1" units="cm"/>
      <inkml:brushProperty name="height" value="0.1" units="cm"/>
      <inkml:brushProperty name="color" value="#008C3A"/>
      <inkml:brushProperty name="ignorePressure" value="1"/>
    </inkml:brush>
  </inkml:definitions>
  <inkml:trace contextRef="#ctx0" brushRef="#br0">353 1,'0'16,"0"2,1-2,2 1,0 0,0 0,2-1,-1-1,3 2,0-2,-1 1,3 0,11 20,-11-20,-1 0,2-2,0 1,0 0,2-2,0 0,0 0,-2-1,-1 0,1 2,-1-2,0-1,-2 0,2-2,5 4,-3-2,-1 1,-1-1,1 1,-3 2,1-2,-1 1,3 11,26 37,-18-28,-15-26,0 1,2-2,-1 2,1-2,-1 0,2 0,-1 2,7 2,3 5,3 3,-1-5,18 13,59 34,-88-55,0-1,0 2,0-2,-2 2,2-1,0 1,-2-1,0 1,1 1,-2-1,1 2,-1-2,0 1,0 0,0 3,0-1,1 2,-2-2,-1 2,1-2,-2 1,1-1,-1 3,-1-2,-1 5,2-12,-1-2,1 3,-2-1,2-1,-2 1,0-2,1 2,-1-1,1 0,-1 0,1 1,-1-2,1 1,-1-1,-1 1,2-1,-1 1,-1-1,2 1,-2-1,0 1,1-1,-1-1,2 3,-3-3,1 1,2-1,-2 0,-2 0,-10 3,-1-3,2 2,-1-4,-13 1,3-1,15 1,-2-3,-1 2,3-1,-2-1,2 1,-2-2,2 0,-1 0,1-1,-3-2,3 0,-1 2,-1 0,0 0,0 2,-1 0,0-2,-12 0,4 5,1-1,1 2,-3 2,2-1,0-1,-16-1,33-1,0 2,0 0,1-1,-1 1,0-2,0 1,2 1,-2-2,0 1,1-1,-1 1,2-1,-2-1,1 2,-1-2,-3-3,3-1,-2 1,1-1,1 1,0 0,0 1,1 1,1-1,-2 0,0 2,-1-1,1-1,0 2,0 0,0-1,0 1,-1 0,-1-1,5 4,-1-2,-1 2,1 0,1 0,-2 0,1-1,-1 1,2 0,-1 0,-1 0,0 0,0 0,2 0,-1 0,-1 1,1-1,1 0,-2 0,1 2,1-2,-2 0,1 1,0-1,-26 22,12-10,2-2,-3 0,3 1,1-1,-2 3,2-1,1 0,0 2,-4 4,14-14,-4-1,2 2,0 0,0-2,-1 2,1-2,-2 0,0-1,1 1,-1 0,1 0,-1 0,1-1,-1-1,-2 2,3-1,-3-1,-1 3,1 1,-1-1,1 1,0-1,1 0,0 2,0 0,0 1,-1-1,3 0,-4 3,1 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47"/>
    </inkml:context>
    <inkml:brush xml:id="br0">
      <inkml:brushProperty name="width" value="0.1" units="cm"/>
      <inkml:brushProperty name="height" value="0.1" units="cm"/>
      <inkml:brushProperty name="color" value="#008C3A"/>
      <inkml:brushProperty name="ignorePressure" value="1"/>
    </inkml:brush>
  </inkml:definitions>
  <inkml:trace contextRef="#ctx0" brushRef="#br0">162 1,'8'4,"-1"1,2-1,-2 2,0 1,1-1,-2 2,1-2,0 2,-4-5,31 27,-30-27,1-1,-1 3,0-1,-1 0,2-1,-2 2,1-1,0 1,-1-1,0 1,0 1,0-1,-1 1,1 3,4 10,0 1,2 0,0-2,3 6,-3-9,-1-1,-1 4,-1-2,0-1,-1 2,2 11,-4-10,4-2,-3 3,2-3,2 1,-1-2,2 3,4 1,-9-13,1 0,-1 1,1-3,1 2,1-1,-3-1,2 0,0 1,6 1,16 14,-27-18,2 1,-2 0,2 0,-1-1,-1 3,2-2,-1 1,-1-1,1 1,-2-1,1 0,2 2,-3-2,0 1,1-1,-1 3,0 2,0-2,0 2,0-2,0 1,-1-1,-2 2,2-2,-2 5,3-8,-2-2,1 2,-1-1,1-1,-1 2,1-1,-1 0,1 0,-1 1,1-2,-2 1,2-1,-1-1,-1 1,2 1,-2-1,1-1,-1 2,1-2,-3 1,-5 2,0-1,-2-1,0 1,-1-2,-15 3,1 0,0-2,-17-1,19-1,3 2,-1 1,-19 2,29 2,-1-2,0 2,1 0,-1 0,0 1,-1 5,-2-3,-59 44,69-49,4-1,-2 0,1 1,1-1,-3 0,3 0,0 0,0 1,0-1,-1 5,4-8,0 1,0-1,0 0,0 2,0-2,0 0,0 1,0-1,0 0,1 2,-1-2,0 0,0 0,0 1,2-1,-2 0,0 0,0 1,1-1,-1 0,0 0,2 0,-2 3,0-3,1 0,-1 0,0 0,2 0,-2 0,17 6,-15-6,1 1,1 1,-1-1,2 1,-2-1,-1 1,3-1,-2 1,1 1,-1-2,0 2,0 0,3 2,3 7</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48"/>
    </inkml:context>
    <inkml:brush xml:id="br0">
      <inkml:brushProperty name="width" value="0.1" units="cm"/>
      <inkml:brushProperty name="height" value="0.1" units="cm"/>
      <inkml:brushProperty name="color" value="#008C3A"/>
      <inkml:brushProperty name="ignorePressure" value="1"/>
    </inkml:brush>
  </inkml:definitions>
  <inkml:trace contextRef="#ctx0" brushRef="#br0">1 227,'48'-40,"-30"28,-2 0,7-11,-12 15,-2 1,0 1,2-2,-1 2,1 2,-1-3,3 3,0-2,1-2,0 1,-2-1,5-3,35-29,-39 30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49"/>
    </inkml:context>
    <inkml:brush xml:id="br0">
      <inkml:brushProperty name="width" value="0.1" units="cm"/>
      <inkml:brushProperty name="height" value="0.1" units="cm"/>
      <inkml:brushProperty name="color" value="#008C3A"/>
      <inkml:brushProperty name="ignorePressure" value="1"/>
    </inkml:brush>
  </inkml:definitions>
  <inkml:trace contextRef="#ctx0" brushRef="#br0">1707 1,'-3'-1,"2"1,-1 0,-1 0,2 1,-1-1,1 0,-2 0,1 2,1-2,-1 1,-2-1,3 2,-1-2,1 1,-1 1,1-2,-1 1,1 1,-1-1,1 1,0-1,-1 1,2-1,-1 2,-1-2,2 1,-1 1,-2 3,1 0,1 0,-1-1,1 4,1-3,-2 0,2 6,2 62,-2 16,0-87,0-2,0 1,-2-1,2 3,0-2,-1-1,1 1,-2-1,1 1,1-1,-3 1,2-1,1 1,-2-1,1 1,-1-1,1 0,-1 1,1-2,-1 1,1 1,-2-1,-4 2,-1 0,0 0,-1 0,-5 1,-3 2,-42 9,39-11,1 2,1 1,-2 1,-8 4,19-9,2 0,-2 0,-1 0,1-2,0 0,0 1,0-1,-1-1,-2 0,-29 4,35-2,0-1,1-1,-2 3,1-1,0-1,0 2,0 0,1 0,-2 0,3 0,-2 2,2-2,-1 1,1 1,-1 0,2-1,-1 1,0-1,-2 4,2 1,-1 0,1-1,1 1,0 1,0 0,0-1,1 0,1 1,-1 0,1-1,1 10,0 22,4 129,-1-143,2 1,1-1,5 17,-8-33,2-2,0 2,1-2,0 0,0 0,5 6,12 17,-7-6,-10-20,-1 1,0 2,-1-2,1 0,-2 2,4 9,9 26,-11-32,-1-2,-1 3,0-1,0 0,0 2,-2 4,7 86,-2-37,-2 14,-3-67,2 1,0 0,0-2,1 0,1 2,1-2,0-1,5 10,24 35,-26-43,0 0,0-1,-2 1,2 3,-5-7,2 3,0-3,2 1,-1-2,7 9,23 32,-25-32,-2-2,5 0,-4 0,3-1,2-2,6 8,20 14,38 22,-25-19,8 15,19 4,-45-35,-24-16,-3 0,-1 0,2 1,6 6,-11-7,0 0,-2 0,2 0,-1 0,0 2,2 4,-5-9,-1 0,1 0,-1 0,1 0,-2 0,1 0,-1 1,2 0,-2-1,0 0,0 1,0-1,0 0,0 0,-2 0,2 2,-1-1,-1-1,1 1,-2-2,1 1,1 0,-2-2,1 0,0 2,-1-1,0-1,0 1,0-1,2 1,-2-1,0 1,0-1,0-1,0 2,-16 7,10-4,0 1,0-1,-1-1,0-1,1 0,-1 0,0 0,-1-2,1 1,1-1,-2 1,-3-2,-75 8,54-3,-25-2,-308-3,358 0,-1 1,-2 1,3 1,-1 0,0-1,-4 3,-41 11,48-15,1 1,-1-1,1 2,-1-1,1 1,-2 0,4 1,-3-1,2 0,-1 0,-2 0,2-2,1 1,-1 0,-1 0,1-1,-6-1,4 2,-1-1,1 1,-1-1,-2 2,9-1,-2-1,3 1,-1-1,0 1,-1-1,1 2,0-1,0 1,0-2,0 2,1 0,-1 1,0-1,-6 10,0 1,1 0,1 1,-1-2,2 3,0-1,1 1,1 0,1 0,-6 18,-13 30,16-49,6-12,-2-1,1-1,1 2,-2-2,1 2,1-2,-1 2,-1-1,1-1,-1 1,1-1,-1 1,-1-1,2 1,-1-1,1-1,-2 2,1-1,1-1,-8 3,3-1,0-1,1 1,-1-2,-7 1,8-1,1 0,-1 0,1 2,-1-2,1 1,0 1,-1-1,0 1,0-1,1 3,1-2,-3 0,-9 10,-1-1,-14 6,22-12,-1-1,0 0,2 2,-2 0,2-1,0 3,-1-2,2 1,-2-1,2 2,0 2,0-1,-4 8,7-8,-2 0,0-2,0 1,1-1,-2 0,0 2,0-3,0 0,-5 4,-111 94,113-98,2 1,-1-1,0 3,1-2,1 1,-2 0,2 0,2 2,-3-1,2 0,1-1,0 3,1-1,-2 3,5-11,0-1,0 2,0-1,0-1,0 0,2 1,-2 1,0-2,1 2,-1-2,2 1,-2-1,1 1,1-1,-2 1,1-1,0 1,1-1,-1 1,-1-1,2-1,-1 2,1-1,-1-1,1 2,2-2,-3 1,7 4,-1-2,1 0,0 0,1 0,3 0,3 0,0 0,2-1,-2-1,0-1,2 0,5-1,23-5,24-7,-25 4,32-1,-72 10,-1 0,2 0,-1 0,-1 1,2-1,-2 0,2 2,-2-1,2 1,0-1,-5 1,2-2,-1 0,1 1,-2-1,1 2,1-2,-1 1,-1 1,2-2,-2 1,1 1,1-2,-2 1,1 1,-1-1,0-1,2 2,-2-1,0 1,1 0,-1-1,0 1,0-2,0 1,0 1,0-1,0 1,0-1,0 1,0-1,0 1,0-1,-3 7,2-1,-2 2,0-4,0 3,0-1,-1-1,1 2,-5 3,-8 7,1-1,-6 4,7-5,0-1,1 1,-2 3,12-13,0 0,0 1,0-1,0 1,2 0,-1-1,1 2,0-1,-11 39,3-22,1 0,1-1,3 2,-1 0,1 6,1 18,2 0,2 17,1-5,-4 8,1-60,-1-1,1 0,-2 1,0 0,0-2,0 1,-3-1,2 1,-1 0,1-1,0 1,-2-2,0 1,-22 31,25-32,-1-2,-1 1,2-1,-1 0,-2-1,0 2,-22 23,20-17,3-6,1 1,1 1,-2-3,-1 1,2-1,-1 1,-6 3,2-2,2 1,-1 1,0-2,1 1,-2 5,0-2,1-1,-2-2,-7 9,-57 52,67-61,-2 2,1-2,0 2,-1 3,3-4,-1 0,1-1,-2-1,0 1,-5 5,-103 56,113-66,0 1,0 1,0-1,2 0,-3 0,2 0,-1 2,2-2,-1 1,1-1,-1 2,1-2,-1 2,1-1,1 2,-2-1,1 1,1-2,0 1,0 1,0-1,0 1,0-2,1 1,-1 1,2-2,-1 1,1 3,1-6,-2 1,1 0,-1-2,2 2,-1-1,2-1,-3 2,2-2,0 1,0-1,-1 1,1-1,0 1,0-1,0 1,-1-2,1 1,0-1,0 0,1 2,-1-2,2 0,1 0,0 1,1-1,-1 0,2-1,-2 1,0-2,2 1,-2-1,0 1,2-2,14-6,1-1,-2-3,3-1,-4 1,1-3,-2 1,1-2,-2-1,43-32,-47 37,1 2,0 0,16-9,-18 11,2 0,0 0,-4-2,3 0,0-2,-5 4,-6 2,1 3,1-1,-1 1,3-1,-2 1,-1 1,2-1,0 1,0-1,-2 1,3 0,2 0,84-31,-84 30,1 1,-2-2,1 1,-1-1,3-2,27-16,-11 11,-4 3,-2-3,17-8,-32 15,1 0,-3 2,2-3,0 1,-1 1,-1-2,1 2,-1-2,1-1,-2 1,3-3,34-67,32-47,-65 106,8-6,-15 21,1 2,-1 0,0 0,2 0,-2 0,0 0,1 0,-1 0,0 0,2 0,-2 0,1 0,-1 0,0 0,2 0,-2 0,0 2,1-2,-1 0,0 0,3 0,-3 0,0 1,0-1,1 0,-1 0,0 2,2-2,14 16,-7-9,41 37,-36-32,0 0,0 1,-1-3,2-1,5 4,6 2,0 1,21 21,-16-14,23 14,-51-36,7 4,-3-1,1 0,1 2,-1 0,-2 1,1-1,1 0,-2 2,0-3,1 3,0 5,9 13,-4-5,0-3,-4 2,3 2,8 25,-10-31,-3 0,1 3,-3-1,3 1,-1 10,-6-19,2 1,1-1,0 1,0 0,3 8,-5-14,2-2,-2 0,1 0,1 0,-2 0,2 0,1 0,-1 0,0 0,0-1,0 1,0-2,0 1,0 2,2-3,-2 1,0-1,3 1,3 0,2 3,-1-1,0 1,0-1,-1 2,0 1,0-1,1 2,-3-1,-2-3,-1 1,1-1,-2 2,1 0,0-2,-1 2,0 0,0-2,0 2,-1 1,-1-1,2 0,-2 0,-1 0,2 1,-2 2,3 83,-5 24,1-2,1-108,0 28,-2 1,1-2,-8 27,5-18,-1 1,3 1,2-2,2 12,1 33,-3 302,-1-386,1 2,1-2,-1 0,0 0,0 1,2-1,-2 0,1 0,1 0,-1 1,1 2,-1-4,1-1,-1 0,0 1,1-1,-1 1,1-1,-1 1,2-1,-1-1,-1 2,1-2,1 1,-2 1,1-2,2 0,-3 1,2-1,-1 0,1 0,13 2,1-2,1 0,-2-2,2-1,-2 2,4-4,4 1,1 0,13 1,-20 3,-11 1,-1-1,1 0,-1-1,1 1,-1-2,1 2,1-1,-2-3,-1 2,6-2,-11 4,1 0,-1-2,2 2,-2-1,1 1,-1-2,3 2,-3-1,1 1,-1-2,0 2,2-1,-2-1,0 2,0-1,1-1,-1 2,0-1,0-1,0 2,0-1,0-1,0 2,0-1,0-1,0 1,0 1,0-2,0 1,0 1,-1-2,1 1,0 1,-2-1,2 1,0-3,-1 2,1 1,-3-2,-1-5,-1 1,-1 0,2 0,-6-6,4 7,-1-3,-1 2,2 0,-1 0,0-1,-2 1,0 2,2-2,-5 0,8 5,1-1,-3 1,2-2,1 1,-2-1,2 0,-1 2,1-3,0-1,0 2,0 0,0 0,-1-1,1 1,2-1,-2 1,1-2,1 0,-1 0,1 2,-1-1,1-1,-1 1,2 0,0-1,-1 1,1-2,1-1,-2-2,1 0,1-1,-1 0,2 1,1-3,-3 9,1-2,1 3,-2-2,1 1,1 0,-1 0,1 1,-1-1,2 0,0 0,-2 0,2 2,-2-2,2 1,-1-1,1 2,0-1,-2 1,1 1,-1 0,1-3,-1 3,1 0,-1 0,1 0,-1 0,1 0,-1 0,1 0,-1 0,2 3,-2-3,1 0,-1 0,1 1,-1-1,-1 2,2-2,-1 1,0-1,1 2,-2-2,1 1,1 1,-1-2,-1 1,2 1,-2-1,1 1,-1-2,8 9,-2 0,1 0,3 9,-8-15,25 54,-18-36,0-1,10 17,-13-31,-2 0,1 0,-1 0,1-2,5 6,-7-6,0-2,1-1,-1 2,0-1,1-1,-1-1,0 2,0-1,2 1,-2-2,1 0,-1 1,2-1,4 0,0 2,0-2,0-2,1 2,-1-1,7-2,-11 1,-1 1,0-1,0 1,1-1,-1-1,-1 2,2-3,-2 2,1-1,-1 0,1 1,1-1,-2-2,0 2,4-6,0 2,1-3,2 2,-1 3,-1-3,1 2,1-1,5 0,11-6,1 2,19-8,-38 16,1 2,-2-2,2 1,1 1,-1-1,-2 2,10 0,-16 0,2 0,0 0,0 0,-2 0,2 2,-1-2,1 1,-2-1,1 2,0-2,0 1,-1 1,2-1,-1 1,-1-2,1 1,-1 1,2 1,-1-2,-1 1,-1-1,2 1,0 2,0-3,-1 1,-1 1,2-2,-2 1,1 1,1 1,-2 2,1 1,1 1,-2 0,0-2,0 2,-2 3,2-8,0 0,-1 1,1-1,0 0,-2-1,1 1,1 0,-2 0,1 0,-1 0,0-2,0 2,1 0,-2-2,1 2,-1 0,3-3,0 0,0 0,-1 0,1 3,0-3,0 0,0 0,0 0,0 0,-2 0,2 0,0 0,0 0,0 0,0 0,-1 0,1 0,0 0,0 0,0 0,0 0,-2 0,2 0,0 0,0 0,0 0,0 0,0 0,-1 0,1 0,0 0,0 0,0-3,0 3,0 0,-2 0,-2-10,3-14,4 10,-1-1,3 2,-1-3,1 3,1-2,8-10,10-29,2 1,-21 44,0 0,0-2,0 2,-2-1,0 1,0-3,0 2,-1 0,1-9,-2-21,-1 1,-1-1,-2-1,1 31,-1-1,0 1,0 0,-3-3,1 4,2-3,0 3,0 1,2-1,-2-7,1 1,1 0,-1-1,-1 1,-1-9,2 19,1 1,-2-1,1 1,1-1,-3 1,1-1,1 2,-1-2,0 2,-1-1,1 1,0 0,-3-2,-19-19,22 21,0-2,1 4,-1-2,1 0,-2 0,1 1,0-1,-1 2,1-2,-2 0,2 2,-1-1,1 1,-2-1,2 2,-1-1,-24-3,19 4,-2-2,1 1,1-1,-2-1,1 0,2 0,-1 0,0-1,0-2,-1 2,1-1,-6-5,-4-6,3-2,-1 2,0-4,12 11,-1 0,0 2,-1-3,1 1,1-2,1 2,1-2,-2 1,4 5,1 2,-1-1,1 1,0-2,-2 1,2 0,0 1,0-1,2 1,-2-2,0 2,1-1,0 1,-1-2,2 2,-1-1,1 0,-1 1,2 0,-1 0,1 0,-2 0,2 0,-1 0,4-1,2-2,0-1,-1 2,0 1,1-1,2 1,-1 1,-2 0,2 0,1 0,0 2,-7-1,6 1,0-3,1 2,-1 1,0-1,1 2,3 0,-10 0,0 0,0 2,-2-2,2 1,0-1,0 2,-1-1,1 2,0-3,-2 1,2 1,-1-1,2 2,-3-1,2-1,-2 1,1 1,-1-2,1 2,-1-2,1 2,-1 0,1 0,4 10,0 1,-2-1,1 3,-1-3,0 9,-2-12,0 2,0-1,1 0,1-1,-1-1,2 2,-1 0,2-2,1 0,4 8,25 30,-21-26,2-1,8 9,2-9,-24-19,0-1,-2 2,2 1,-1-2,1 1,-2-1,2 1,-2 0,2 0,-2 2,1-3,-1 2,1-1,-1 1,1 0,-1-2,1 2,-2 0,1 0,-1 0,2 2,1 27,-2 0,-1 0,-3 22,2 20,-1-26,1-17,1 0,3 20,-3-48,1-2,-1 2,2-1,-2 1,1 0,-1-2,2 3,-1-2,1 1,-1-2,-1 1,3 1,-1-2,-1 1,1 1,-1-2,1 1,3 0,-1 0,-1 1,2-2,-1 1,1-1,-1 1,1-1,-1 1,2-1,-2-1,2 3,4-3,2 0,0 0,-1 0,0-3,2 2,-3-2,2 1,4-4,-4 3,0-2,-2 0,1-1,1-2,-1 2,-3-2,4 1,-3-2,3-2,14-10,-22 18,1 0,-1-1,1 1,-2-3,2 2,0-1,-2 1,-1-1,3 1,-2-1,-2 1,2-3,0 3,-1-2,-1 1,1-1,-1 0,1 0,2-2,-3 2,2 2,-1-2,1 0,0 0,1 1,2-5,-3 7,0 0,0 1,0-1,0 0,2 1,-2-1,2 2,-1-2,-1 1,2 1,-1-1,0 1,-1-1,4 1,4-2,-1 0,0-1,0 1,1-2,-2 1,0-2,0 0,0 0,0-1,-1 1,1-1,-1 0,-1-1,-1 0,2-1,-2 0,0 0,-1 0,1-1,-2 1,1-1,-2 0,0 0,1-2,-4 6,2 0,-1 0,2-1,-1 3,1-2,1 0,-1 1,0-1,0 2,3-5,-5 6,2 0,0 2,0-2,0 2,0-2,0 1,1 1,0-1,-1 1,0-1,0 1,2 1,-2-2,1 2,-1-1,1 1,3 0,7 0,-1 1,1 1,0-1,-1 2,1 0,-5 0,2 0,-1-1,0-1,0 0,1-1,-1 0,0 0,0-1,2 1,-9-1,-1-1,1 2,0-1,-1-1,1 1,-1-1,1 1,-2-1,1 1,1-1,-2 1,1-2,-1 1,0 1,1-2,-1 0,1 0,-1 0,1 2,-2-2,1 1,-1-1,2 0,-2 1,1 0,-1-4,2-8,-1-1,-1 0,0-1,-1-6,-1 5,4-24,-2 29,1 0,-2-1,1 1,-2 0,1-1,-1 2,-1-1,0 7,2 1,-2 0,0-1,0 1,0 1,0-2,0 3,0-1,-2-2,-36-27,32 26,1 2,1 1,-2-2,-1 1,3 1,-2 0,-5 0,3 0,-1 0,2 0,-10-6,15 8,2-2,0 2,-1-2,1-1,0 1,0 1,-1-1,1-1,0 1,0 0,1 0,-2-5,-14-22,10 18,0-1,2 0,1 1,-1-3,-2-2,-6-23,11 31,-2-1,2 3,2-2,-2 0,1-2,1 2,1 6,0 0,0 0,0 0,0 0,1 0,-1 0,2 0,-2 0,1-1,1 1,-1 0,1 0,-1 0,1 2,-1-2,1 0,1 1,-2-1,1 2,1-2,4-5,-1 2,0-2,-2 1,3-5,-4 6,2-1,-1 1,2 0,-2 0,1 2,5-7,-10 11,1 0,-1-1,2 1,-2 0,0-3,1 3,-1 0,2 0,-2 0,1-1,-1 1,2 0,-1 0,-1 0,2 0,-2 0,1 0,-1 0,2 0,-2 0,2 0,-2 0,2 0,-2 1,1-1,-1 0,2 0,-1 3,1-2,-1 1,1-1,-1-1,1 2,-1-1,-1 1,2-1,-1 1,-1 1,2-2,-1 1,2 8,2 1,-3 0,1 1,0 0,0-7,0 10,1-2,1 3,-1-3,8 12,-9-19,0 0,2 0,-2 0,2 0,-1-2,1 2,-1 0,2-2,-1 1,1-3,3 4,-3-1,0-1,0 3,0-2,6 5,-8-5,-1-1,1 0,1 1,-1-1,1-1,-1 1,3-1,-2-1,1 1,0 0,4 0,-1 0,1-2,-1 2,1-3,-1 2,2-2,-2 0,0 0,1 0,0-2,1 1,-2-2,0 1,0-1,0 0,0-1,0-1,1 1,-3-2,2 2,-1-2,-1 0,3 0,-1-6,0 1,0-1,0 0,-1-2,0 2,2-11,21-33,-30 53,2 1,-1-1,-1 2,2-2,-2 1,2 1,0-2,-1 1,1 1,1 0,-1-2,0 2,0 1,0-2,1 1,8-2,1 1,-1 1,6-1,14-2,-31 4,2-2,-1 2,-1 0,2-1,-1 1,2 0,-3 0,1 0,0 0,0 0,1 1,-2-1,1 0,1 2,-2-2,1 0,1 1,-2 1,1-2,-1 1,2 1,-1-1,-1 1,1-1,-1-1,2 2,-2 1,1-2,-1 2,-1-2,2 0,-1 1,-1 1,2-2,-1 1,-1 1,0-2,2 1,-2 2,8 24,0-15,-7-13,-1 0,0 0,0 2,0-2,0 0,0 0,0 0,2 0,-2 0,0 0,0 0,0 0,0 0,0 0,1 0,-1 0,0 0,0 0,0 0,0 0,2 0,-2 0,0 0,0 0,0 0,0 0,1 0,-1 0,0 0,0 0,0 0,0 0,0 0,2 0,-2 0,0 0,0-2,0 2,0 0,0 0,0 0,1-4,2 1,-2-2,-1 3,2-3,-2 1,0 0,0 1,0-2,0 1,0 1,-2-2,2 2,-1-1,-2-12,-1-60,2 13,-8-37,5 72,2-1,2-2,1 2,0-1,3-3,0 21,0 2,0-1,0 1,1 0,1 0,3-2,8-26,3-18,-16 43,2 0,-1-2,1 2,1 0,1 0,6-8,53-89,-47 81,-3 1,0-3,0-4,-5 16,0-3,1 2,9-10,-5 8,-2 0,5-12,-17 33,-2-2,1 1,1-1,-2 0,1 1,-1-1,0 0,2 2,-2-2,0 0,0 0,0 1,0-1,0 0,-2 0,2 2,0-2,-1 0,-1 0,2 0,-1 2,-1-2,2 2,-1-2,-1 1,0-1,-1 2,0-4,-2 1,1 1,0-2,-1 2,1-1,-1 1,-2 0,3 0,-2 2,1-2,-5 0,7 2,-1-1,1 1,-1-1,1-1,-2 2,2-2,0 0,0 0,2 0,-2 0,0 0,1-1,-1 1,2 0,-2 0,2-1,-1-1,1 2,-3-1,2 1,-1-3,2 3,-2 0,0-1,0 1,0 0,0 0,0 0,0 2,-2-2,2 0,-2 1,-1-2,-1 1,-2 0,1 2,0-1,-1 2,2-1,-2 1,1 0,-3 0,-71 10,57-4,-2-3,-5 0,11-3,6 1,-2-1,0 0,-5-3,16 3,1-1,0-1,0 1,1-1,0 1,-1-2,1 2,-1-2,1 0,-1 0,1 1,0-1,-1-3,-8-7,0-3,0 1,1-2,2 1,-2-1,3-1,-1-3,4 8,0 3,-2-1,0 0,-1 0,-3-2,-11-12,-13-16,25 32,2-1,-1-1,3 0,-2 1,2-2,-2-5,-6-7,1-1,-8-7,5 10,4-2,-9-14,16 28,0-1,1 2,-4 0,2 0,-1 0,1-1,-2 3,1-1,-1 1,-2-1,-8-4,15 10,1-1,0 0,0 2,0-2,0 0,0 0,2 0,-2-2,1 2,-1-1,2 0,-1 1,-2-1,3-1,-1 1,-1 1,2-2,-2 2,0-1,0 0,0 1,0-2,0 2,-1 0,-15-11,1-2,-14-15,12 9,-16-21,29 33,0-1,-2 2,0-2,-4-1,-12-17,22 25,0-1,0 0,-3 0,3 1,-1 1,0 0,-1-1,1 1,-5-3,-1 1,1-2,0 1,0 0,2 1,-3-3,2 2,1-4,1 3,-3-4,-42-37,16 7,26 30,2 2,-2-2,1 1,2-2,-2 1,-2-10,7 14,0 1,-2 0,2 0,-2 0,0 2,1-2,0 0,-2 2,-3-4,1 3,1-1,1 0,1-3,-1 3,-2-4,2 3,-1-1,1 0,0 2,-1 0,0 0,-1 0,0 0,0 2,1-2,-5 0,-26-18,34 20,-2-1,2 0,-1 1,1-1,-1-1,1 2,1-2,0 1,-2 0,1 1,-1-1,0 2,-2-4,-27-18,27 19,1 0,-2 2,1-2,-2 1,2 1,0 0,-2-1,1 2,-2 0,1 2,-4-2,7 2,-2-1,0 1,2-1,-1-1,1 2,-2-2,2 0,0-2,0 1,0 0,0 1,0-2,-5-4,5 4,0-1,0 1,0 0,-7-4,7 6,-1-2,1 1,0-2,0 2,-1-3,-21-22,22 24,-1-2,1 2,1-1,0-1,0 1,1 0,-1-3,0 2,2 0,-2 1,2-3,0-1,-4-17,6 14,-2 3,0 0,0-2,-2 0,0 3,0-1,-1 0,-3-8,2 8,1 0,-1-2,3 2,-1-2,-1-2,0-1,0 1,0 0,-2-1,-11-20,-13-32,-6-12,32 65,0-1,0 1,1-1,-2-12,3 7,-2 1,-6-16,9 31,2 1,-2-2,0 3,1-1,-2-2,0 2,1 0,0 0,-2-2,2 2,-1 0,1-2,0 2,0-1,0-1,-1 0,-18-58,17 48,1-1,-2 1,-5-7,-7-7,13 23,1-1,-1 1,2-1,0-1,-2-2,-8-31,8 23,-1 2,1 0,-2 1,1 1,-2-2,-7-8,8 14,0 1,0-1,-1 1,-1-1,-8-6,8 8,-1-1,1 1,0-1,2-1,-2 1,3-3,-7-7,-61-88,71 103,0-1,0 2,-2-1,2 1,0-2,-1 2,-19-21,15 8</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07"/>
    </inkml:context>
    <inkml:brush xml:id="br0">
      <inkml:brushProperty name="width" value="0.1" units="cm"/>
      <inkml:brushProperty name="height" value="0.1" units="cm"/>
      <inkml:brushProperty name="color" value="#008C3A"/>
      <inkml:brushProperty name="ignorePressure" value="1"/>
    </inkml:brush>
  </inkml:definitions>
  <inkml:trace contextRef="#ctx0" brushRef="#br0">3676 165,'-2'28,"2"1,2-2,1 1,1 1,2-3,3 13,-4-25,-2-1,0 2,-1-1,-1 1,1-9,-2 0,0 1,0-1,0 0,-2 0,2 0,-1 0,-1 1,1-1,-3 2,3-5,-1-1,1 1,-1-2,-1 1,2 1,-1-2,-1 1,2-1,-1 1,-1-1,2 1,-2 0,0 0,1-1,-1-1,0 2,2-1,-3-1,1 0,0 2,0-2,-10 1,1-1,-3 0,4 0,-4-1,-3 1,15 0,-1-2,1 2,-1 0,1-1,-2 1,1-2,1 1,-1-1,1 0,0 0,0 1,0-1,0-1,0 2,0-2,0 0,-1-2,0 1,-1 0,2-1,0 1,0-2,0 0,2 2,-2-2,1 1,1-3,-5-14,0-1,2 0,1 0,0 1,3-2,0-1,-1 14,-1 2,1-1,-1-1,-1 1,0 1,0-1,-1 1,-1-1,1 1,-3-4,1-1,2-1,-4-8,7 14,-2 1,1 1,-1-2,0 0,-1 2,0 0,-1-1,1 2,0-1,-1 0,-2-2,4 6,-2-1,0-1,0 2,-1 0,2 0,-2-1,2 1,-2 0,1 2,-2-2,1 1,0 1,2-1,-2 2,-6-1,7 1,-6-2,-1 1,1 1,-2 0,1 0,-10 1,21 1,-2-2,0 0,1 1,-1-1,2 2,-2-1,1-1,-1 2,2-1,-2 1,1-1,1 1,-2-1,1 1,0-1,0 3,1-2,0-1,-1 2,1-1,-1 1,1-2,1 2,-2-1,2 1,-1-2,1 2,-2 0,2 0,-3 26,2-1,1 0,3 26,1 16,-4-48,0-13,2 1,-2 1,-2-2,2 1,-1 0,-1 0,-1-1,0 0,0 1,0 0,-1 4,-1 1,0 0,2 0,0 1,2-1,-1 1,2-2,0 13,0-2,-1 3,-4 8,4-28,-1 1,-1-2,2 3,-2-3,0 1,-2-1,2 1,-2 0,-1 2,-32 33,19-24,16-15,0-1,-2 0,1 0,0 0,-1 0,2 0,-1-2,-1 2,1-1,0-1,-1 1,-2-1,3 1,-10 1,0-2,-1 1,-10-2,6 1,18-1,-2 0,0 3,1-3,-1 0,2 1,-2-1,1 2,-1-1,2 1,-1-2,-2 1,3 1,-1-1,1 1,-1-1,0 1,0 1,1-2,-27 42,9-10,-15 13,24-29,-2-1,-3 1,3-2,-8 3,16-13,-1-2,-1 1,2-1,-2 0,0 0,-1-2,1 1,0-1,0 0,-1 1,-65 7,-17-9,59-2,1 2,-25 3,49-1,1-2,-2 1,4-1,-3 2,2-1,-1 1,-1-1,2 1,0 2,-1-3,1 2,0-1,-1 1,1 0,0 0,-1 1,-1 0,2 2,0-1,0 0,2 1,-2-1,1 1,-1-2,2 2,-1 0,2 1,-1 0,-8 46,3 0,3 47,3-96,0 8,0 2,0-2,2 0,-1 1,1 0,1-1,0 1,5 9,-3-10,-1 1,-1-1,0 0,0 1,-1-2,-1 16,1 15,-4 18,1 0,-1-42,2 1,-1 0,-5 16,4-26,-1 0,0 1,0-3,-2 2,2-1,-2 2,1-3,-6 8,-11 11,14-14,-1-2,1 0,0 1,-3-2,1 0,-2 0,-3 3,1-4,7-4,0-1,0 2,0-1,-1 1,1 0,2-1,-1 1,-1 1,2 0,-1-2,2 3,-2-1,2 1,-1 1,-5 18,3-13,0 2,1 0,1-1,0 1,1 0,1-1,0 16,2-27,0 0,0-2,0 2,1-1,-1 1,0-1,1 1,-1 0,2-2,-2 2,1-1,1 1,-1-2,-1 1,3 1,-2-2,1 1,1-1,-2 2,1-1,-1-1,1 1,1-1,-2-1,2 2,-1-1,1 1,0-1,7 3,0-3,0 2,1-1,-1-2,1 1,3-1,-4 0,0 0,-1 2,1-1,-1 1,4 1,-11-3,-1 0,1 1,-1-1,1 2,-1-2,0 0,1 1,-1 1,1-2,-1 1,1 1,-1-2,1 1,-2 1,1-1,1 1,-1-1,-1 1,2-1,-2 1,1 0,-1 0,2-1,-2 1,0-1,1 1,-1-1,0 0,0 2,0-1,0-1,0 1,0-1,0 2,-1 0,-1 0,2 0,-1 2,-1-1,1-1,-2 0,1-2,1 2,-1 0,-1 0,0-2,2 2,-2 0,0-1,2-1,-2 2,-3-1,0 2,-1 0,-1-1,1 0,0 0,-2-1,2-1,-1 1,-1-1,-5 1,-16-1,0-2,-2-1,-14 1,37 1,-2 0,2 0,-2-2,3 1,-4-1,3-1,-1 0,1 0,-1-1,0 0,-37-11,41 14,0-1,0 1,-1-1,1-1,0 2,0-2,0 0,0-1,-1-1,0 1,-36-40,42 42,1 2,0 0,0 0,0 0,0 0,-2-1,2 1,0 0,0 0,0 0,-1 0,1 0,0 0,0 0,-1 0,1 0,0 0,0-2,0 2,-2 0,2 0,0 2,0-2,-1 0,1 0,0 0,0 0,-2 0,2 0,0 0,0 0,0 0,-1 0,1 1,0-1,-6 14,1 22,5-34,2 5,-2-1,0 0,0-2,-2 2,2 0,-1 0,-1-1,1 1,-2 0,2-1,-2 0,1 0,-1 1,0-2,0 2,-3 1,2-1,1 2,-1-3,1 3,-4 6,4-8,1-1,-1 1,0 0,-1 0,1-1,0 1,-2-2,1 1,-22 25,15-19,2-1,-2 2,-8 4,7-7,2 1,1 0,-4 5,4-6,1 1,-1-1,-2 0,-2 1,9-7,-1 2,1 0,0-1,-1 1,2-1,0 2,-1-2,0 2,1 0,1 0,-1 0,0 1,-11 27,11-31,1 0,1 0,-2-2,-1 2,2-1,-1 1,0-2,2 1,-2 2,0-3,0 1,0-1,0 0,0-1,-1 2,1-1,0-1,-1 0,1 2,0-2,-2 0,2 0,-3 0,0 0,0 0,1-2,-1 2,0-1,0-1,0 1,2 0,-2-2,-1 0,2 0,-2 0,-2-4,0-1,-1 1,-3-7,7 8,2 0,-2 1,0-1,-1 2,1-1,-2 0,3 2,-3-2,1 3,4 0,2 2,-1 0,1-1,-1 1,1 0,-1 0,1 0,-1-2,1 2,-1 0,1 0,-1 2,1-2,-1 0,1 0,-1 0,1 1,0-1,-1 0,1 2,-1-2,1 1,-1-1,1 1,-1 1,2-2,-1 1,-2 1,2-1,1-1,-2 2,1-1,-2 8,0-2,0-1,0 2,0-1,1 1,-1 4,2-6,-1 0,1 0,0 1,-2-1,0 0,-1 0,-1 3,-84 106,81-104,1 0,-2 0,2 1,1 0,0 0,-1 0,1-2,-3 2,0-2,2-1,-2 0,0 2,-2-2,8-6,-2 2,-1-1,2 1,-2-1,0 2,-1-2,1-1,0 1,-1-1,1 0,0-1,-2 1,0-2,2 1,-1-1,-1 1,3-2,-4 0,2 0,-1 0,1 0,1-2,-3 2,2-1,3-1,-1 1,1-1,-1 1,2-1,-1 1,-2-1,3-1,-1 2,0-2,1 0,0 0,-2 0,2-1,-3-3,-2-2,2 1,1-1,-3-6,-22-29,27 39,-1 2,1-1,-1 1,-1 0,1 0,-2 0,2-1,-1 2,1-1,-1 2,-1 0,2-1,0 1,-3-1,2 2,-1-1,2 1,-22-2,2 2,-1 0,-7 3,-11-1,-4-1,-24 1,-14-5,82 3,0-2,-2 2,2-1,0-1,0 1,0-1,0 1,-1-1,1-1,2 2,-2-1,0-1,2 0,-2 2,1-3,-1 1,2 1,-1-1,-1-3,-19-17,12 11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08"/>
    </inkml:context>
    <inkml:brush xml:id="br0">
      <inkml:brushProperty name="width" value="0.1" units="cm"/>
      <inkml:brushProperty name="height" value="0.1" units="cm"/>
      <inkml:brushProperty name="color" value="#008C3A"/>
      <inkml:brushProperty name="ignorePressure" value="1"/>
    </inkml:brush>
  </inkml:definitions>
  <inkml:trace contextRef="#ctx0" brushRef="#br0">1 2869,'0'-5,"1"1,1 1,-1-2,1 2,-1-1,2 1,-1-2,1 1,0 1,-2 0,3 0,-1 1,2-3,10-13,-1-4,39-52,-15 19,-29 40,1 0,2 1,-1 0,7-7,-6 11,-3-3,1 1,-3 0,9-12,0-4,-10 17,0 1,0-3,0 3,1-12,-5 12,1 1,0 0,1 0,0 2,-1-3,4 2,-2 1,1-1,0-2,38-31,-26 24,0 0,11-16,14-18,3 4,50-43,-39 39,20-27,-69 68,0 1,-1-1,2-1,-3 0,0 1,0-1,-1 1,0-3,-1 1,-1 0,1-1,-1 2,-1-1,1 0,-2-10,1 3,1 3,0 0,1-2,1 4,3-10,39-76,-28 59,12-35,7-41,-17 47,3-1,28-53,-45 107,2 0,-3 1,-2-2,1 1,-1-1,-1 1,0-6,0-29,-3-44,0 48,0 45,0-3,-2 2,2 0,0-1,-1 1,-1-1,2 2,-1-1,0-1,-1 1,-1 0,2-1,-2 3,1-3,-1 2,0 0,0 0,0-1,0 1,-2 1,0-2,2 1,-1 2,0-2,-1 1,1 1,-1-1,1 1,-2-1,2 1,-1 1,1-2,-4 2,-36-1,-41 4,52-2,1 1,-2-4,0 1,-4-3,32 2,-1 1,1 1,-1-2,-2 2,3 0,-4 2,5-2,2 1,0 1,-1-2,1 1,-1 0,0 1,1 1,0-2,0 1,0 1,0-2,-2 4,-16 15,15-12,-2-1,-1 1,2-2,-2 0,-2 2,8-7,0 1,1-1,-1 1,0-2,0 1,2-1,-2 2,-1-2,1 0,0 0,1 1,-1-2,0 1,1 0,-1 0,1 0,-1-2,0 2,0-1,0 1,2-2,-3 1,-5-4,1 1,1-1,0-1,1-1,-3 1,3 1,0-1,0-2,0 2,1-2,-1 0,2 1,-1-2,1 2,1-3,-3-5,1 6,2 0,-3-1,1 1,-5-6,-13-26,-6-24,-4-26,24 58,1 3,1-2,1-15,3 9,3-2,0-3,0 39,0 8,0 4</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09"/>
    </inkml:context>
    <inkml:brush xml:id="br0">
      <inkml:brushProperty name="width" value="0.1" units="cm"/>
      <inkml:brushProperty name="height" value="0.1" units="cm"/>
      <inkml:brushProperty name="color" value="#008C3A"/>
      <inkml:brushProperty name="ignorePressure" value="1"/>
    </inkml:brush>
  </inkml:definitions>
  <inkml:trace contextRef="#ctx0" brushRef="#br0">603 1,'8'0,"2"0,-1 0,0 1,0 1,-1-1,1 1,0 1,-2 0,2 0,-1 1,0 0,-1 1,1-1,-1 1,2 1,-4-1,3 1,-2 1,0-1,0 0,2 5,-6-8,-1 0,1-1,-1 0,-1 1,2 1,-2-1,1 0,-1 0,0 0,0 0,2 0,-2 0,-2 0,2 0,0 0,0 0,-1 0,1-2,-2 3,1-1,1 0,-2 0,1-2,-1 2,1 0,-3 2,-5 7,1-1,-1-1,-1 1,0-1,0 2,1-4,0 3,-1 0,-2 7,-20 25,23-35,0 4,0-2,1 1,1-1,1 3,-2-1,2 0,2 0,-5 8,-1 12,-2 0,-7 8,13-27,0-1,-1 1,-2-1,1-1,-1 1,-6 4,8-8,0-2,-1 2,2-1,0 1,2-1,-2 2,1 0,0-1,-1 9,-36 66,33-64,0-3,-1 2,-2 1,-17 25,20-25,-3-3,2 2,-5-4,3 3,-1-3,-15 11,24-20,1 0,0-2,0 2,0-1,-1 0,-2 7,6-8,-1 0,-1 0,1-2,-1 3,1-1,-2 0,1-1,1 1,-2-2,1 2,-1-1,0 0,2 0,-2-1,-1 1,1-1,0 1,0-1,0 1,-1-1,-7 1,2-1,-2-1,2 3,-6-3,-36 3,51-3,-1 0,1 0,-2 1,2-1,-1 0,1 0,-2 0,2 2,-1-2,1 0,-2 1,2-1,-1 0,1 2,-2-2,2 1,0-1,-1 2,1-2,0 0,-2 1,2-1,0 2,0-1,0-1,-1 2,1-2,0 1,0-1,0 2,0-2,0 1,0 1,0-2,0 1,0-1,0 2,0-2,1 1,-1-1,0 1,0 1,0-2,2 1,-2-1,0 0,1 2,-1-1,5 8,-1-2,2 1,0-2,3 4,-6-5,1 0,1 2,-1-1,2 2,-1-2,1 1,0-2,2 0,-2 1,1-2,0 1,0-1,1 1,-1-2,4 2,-3-2,1 0,0 1,-2 1,2-1,0 1,-2 1,0-2,-1 3,2 1,-1-3,-1 1,0 2,-1-1,1 2,-1-2,-1 2,5 4,8 18,5-2,19 23,0 2,-15-23,3 1,10 9,29 28,-45-43,-17-22,1 2,-2 0,1 0,-2 0,1 3,-1-4,0 3,-1-2,3 1,-3 2,3 16,0 1,-3-1,0 3,0-2,-3-1,0 2,-2 0,2 16,-1-36,1 1,-2-1,1 3,-2-3,1 1,-1-1,0 1,0-1,-1 0,-2 1,-10 31,15-37,1-1,-2 1,2-1,-1 1,1-1,0 0,0 1,0-1,-2 1,2-1,0 1,0-1,0 1,2 2,-2-3,0 1,0-1,0 1,1-1,-1 1,2-1,-2 1,1-1,-1-1,2 2,-2-1,1 1,1-1,-1 1,-1-2,1 1,1 1,-1-2,1 1,-1-1,-1 2,2-2,-1 1,1-1,0 1,0-1,-1 0,2 0,-1 0,-1 2,13-1,-3 1,4-1,-2-1,1 0,4-1,-1-1,190-1,-202 3,1-1,-2 1,1-1,1-1,-2-1,1 2,1-1,-1-1,-1 0,1 0,-1 0,1 0,-2 0,3-2,1 0,-1 1,-1 0,1-1,2 1,-1 1,2-2,-6 5,0-1,0 1,-1 0,1-2,0 2,0 0,0 0,0 0,0 0,0 2,0-2,1 0,-2 1,1 1,0-2,0 1,0 1,0-1,-2 1,2-1,-2 1,2-1,0 2,0 0,3 0,-5-2,2 4,0-2,0 1,-1-1,1 0,-2 1,2-1,-1 2,-1-2,1 1,-1-1,1 7,-2-7,0 0,1 0,-1 0,0 0,1-2,1 2,-2 0,1 0,1 0,-1 0,1 0,-1-1,2 0,-2 2,2-2,-1 1,1-2,-2 1,2 1,-1-2,1 1,0-1,-2 1,2-1,0 1,0-1,0-1,0 2,1-2,-1 1,0-1,0 0,0 0,1 2,40-2,34-2,-12 1,-57-1,0 2,-1-1,2-1,-1-1,0 2,-1-2,1 0,3-3,-7 4,-1-2,1 3,-1-2,1 0,0 0,-1 0,-1 0,2-1,-2 1,0-2,1 2,-1-1,0-2,-1 2,2-2,2-6,-2 2,2-3,0 3,0-1,1 1,5-5,-9 11,0 1,1 0,-1 0,1-1,-1 1,2 1,-1-1,1-1,0 3,0-1,-1-1,1 2,-1-1,0 2,2-1,-1-1,3 2,-8 0,12-1,0-1,1 2,-1 0,0 0,-1 2,2-1,11 4,-22-4,1 1,-1-1,0 1,-1-1,0 1,2 0,-1 0,-1-1,1 2,-1-1,-1-1,2 2,-1-1,1-1,-2 2,1-2,-1 2,2-1,-2 1,0 0,1-2,-1 2,0-1,0 2,0-3,-1 4,1 2,0-1,-2 1,2-1,-1 3,-1-3,1 1,-2-1,-2 6,-2-1,-3 0,3-1,-2-1,-2 1,2-1,-2 0,1-2,-6 5,-5 2,14-8,-8 3,2 3,1-2,-2 2,2 0,2 1,-3 0,4 0,-6 9,9-12,-1 2,-3-2,2 1,-7 3,6-2,-2-2,4 1,-2 0,0 2,5-7,0-1,1-1,-2 1,1-1,-1 2,1-4,-1 3,-1-2,-2 1,3-1,0 2,0-2,1 1,-2 2,1-2,2 1,-2-1,-1 3,-28 36,25-34,2 1,1-1,-1 1,-2 2,5-5,-1 0,1-1,-2 2,0-2,0-1,-4 4,6-5,-2 1,1-1,1 1,-1 1,1-2,1 2,-1-1,0 1,1 0,0 0,-2 5,4-4,-2 0,1 0,-1-1,-1 2,1-2,-2 0,2 1,-2-1,1-1,-2 1,1-1,-1 1,2-2,-9 6,8-7,1 2,0-1,-1 0,2 1,-1-1,-1 3,-11 13,9-10,1 1,-1-2,1 2,-1 0,2 1,1-2,-1 2,2 2,-3 1,1 2,-1-2,-3-1,0 5,-3 0,2 3,-4 6,-20 39,-58 68,29-44,60-85,-2-2,1 1,-1-1,1 0,-2 1,2 0,-2 0,-1-2,2 0,-1 0,0 0,0 0,-1-2,0 2,0-1,-16 6,-51 29,68-35,1 1,-2 1,3-2,-2 3,2-2,-5 4,0 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10"/>
    </inkml:context>
    <inkml:brush xml:id="br0">
      <inkml:brushProperty name="width" value="0.1" units="cm"/>
      <inkml:brushProperty name="height" value="0.1" units="cm"/>
      <inkml:brushProperty name="color" value="#008C3A"/>
      <inkml:brushProperty name="ignorePressure" value="1"/>
    </inkml:brush>
  </inkml:definitions>
  <inkml:trace contextRef="#ctx0" brushRef="#br0">2332 2776,'0'-581,"1"569,2-1,-1 0,1 1,1 0,-1 1,3-2,0 1,2-5,18-50,13-56,17-25,-47 119,-2 0,0-1,3-28,4-24,-10 56,-1 0,-1 0,-1 2,-2-11,1 4,1 1,3-23,-1 37,3 0,-2 1,2-1,3-6,13-35,-7 4,-8 18,4 1,0-1,1 1,3 3,17-32,-31 61,1 0,-1-1,1 2,-2-2,1 1,1-1,-2 0,1 2,-1-3,3 1,-3-2,0 4,0 1,0-2,-3 1,3 1,0-2,0 2,-1-1,1 1,0-2,-2 2,2-1,-1 1,1-2,0 2,-2-1,2 1,-1-2,1 2,-2 0,2-1,-1 1,-1 0,2 0,-1-1,1 1,-2 0,1 0,1 0,-2 0,2 0,-1 0,-1 0,2 0,-1 0,-53-3,36 3,3-2,-2 1,1-1,0-1,-9-4,-13-2,30 8,0-1,-1 1,1-1,1-1,-6-3,9 5,2 1,-1-2,2 1,-2-2,1 2,1-1,-2 0,1-1,1 1,-1 1,1-2,-1 1,1-1,-1 0,1 2,1-2,-1 0,1 1,-2-2,-1-18,0 1,1 0,2 1,0-1,4-21,-1-20,-2 24,1-56,-5 0,-9-30,11 101,1 14,-2 2,2-3,-1 3,-1-1,-1-1,-1-7,2 15,2-1,-1 1,1-1,-2 1,2 1,-1-1,-1-1,1 1,-1-1,2 2,-1-1,-1-1,1 2,-1-1,1 1,0-2,-2 2,2-1,-1 1,1 0,-1-2,-1 2,2 0,-1 0,1 0,-1 0,1 0,-1 0,1 0,-1 0,1 2,-2-2,1 0,1 1,-1-1,-11 5,2-1,0 2,-1-2,1 5,-10 4,8-5,1-1,-1 0,0 0,-2 1,-30 2,39-10,-1 2,-2-1,2 2,1-1,-2 1,2-2,-6 6,-14 6,0-1,-2 0,2-2,-8 0,25-7,-21 6,-1 0,-19 1,34-7,1-2,0-1,0 2,1-2,-1-2,-9 0,21 2,-2-2,1 1,1-1,-3 1,3-1,-1 1,1-2,-2 0,3 0,-1 0,0 2,0-2,-3-3,-4-5,1 0,1-1,-3-7,-10-13,1-6,17 29,-3 1,0-2,2 2,-2 0,0-1,-2-2,7 9,-1 1,1 1,-1-2,0 1,-1-1,2 1,-1 1,1-2,-2 1,1 1,1-2,-2 2,1 0,1-1,-2 1,1 0,-1 0,2 0,-2 0,1 0,1 0,-3 0,2 1,0-1,0 0,1 2,-2-2,1 1,1 1,-2-1,-2 1,-1 1,2 0,-1 0,0 2,2-2,-2 2,1-2,1 1,-1 1,1-1,0 0,0 1,0 0,0 4,-6 8,3 0,2-1,0 2,1-1,0-5,1 0,-1-1,0 0,0-1,-2 2,0-2,-1 0,2 1,-2-1,0 0,-1 0,1-7,3 0,-1 0,1 0,-2 1,1-1,-1-1,2-1,1 2,-1-1,0-1,-1 2,1-1,0 1,0-2,1 2,-1 0,2 0,-4 3,-11 33,15-33,-2 0,2-2,-1 1,1 1,-2-2,0 1,1-1,-1 1,0-2,-1 2,1-1,0-1,-3 2,-1-1,3 2,-2-1,1 0,1 1,-1-2,1 2,-1 2,1-2,0 1,-2-1,2 0,-1-2,-1 2,-1 0,-2 1,0 2,2-2,0 2,1 0,0 1,-3-1,5 0,-4 2,4 1,0-3,-2 0,0-2,-1 2,-1-1,1 1,-1-1,1-2,-3 3,4-5,-1 0,1-1,-2 0,0 0,2 0,-1-2,-1 1,1-1,-1 1,-4-1,-15 1,1-2,-12-2,-6 1,36 1,1 0,0 0,-1-2,2 2,-1-1,0-1,0 1,-1-2,2 1,-1-1,1 0,0 0,-1-2,1 2,0-1,0-1,-1-1,7 5,-2-1,1 1,-1-1,1 1,-1-1,1 2,-2-1,2-1,-2 2,2-1,-1 1,1-2,-1 2,-1-1,2 1,-1 0,1 0,-2 0,1-2,1 2,-2 0,1 2,1-2,-1 0,-1 0,0 1,-1 1,1-1,2 1,-2-1,1 1,0-1,0 2,-1-1,2 1,-1-2,1 2,-2-1,1 1,1-2,1 2,-2 0,1 1,-20 47,18-40,0-1,-1 2,0-2,-1-1,-1 1,-1 0,6-7,-2 2,0-2,0 0,0-1,0 0,0 1,0 0,-1-2,1 2,0-1,-3-1,3 2,-1-2,-1 1,2-1,-1-1,-1 2,0-2,-4 1,3-1,-1 0,-1 0,1-1,1 1,-2-2,0 1,2-1,-1-2,1 1,-3 2,-1-5,-5-1,1-2,-1 0,2-3,-12-7,16 10,2 2,1 1,-3 2,3-2,-1 1,-2 1,6 2,-1 1,1 0,-1-1,-1 1,2 1,-1-2,1 2,-2 0,2 0,-1 0,1 0,-1 0,1 2,-3-2,2 1,-2 1,1-1,-1 0,2 2,-1-1,-1 1,1 0,1 0,-1 0,1 0,1 0,-2 1,1-1,1 3,0-2,-1 1,-1-1,4 0,-2 1,0-1,2 2,-2 3,-2-3,2 1,-1 0,-1-1,1 3,-2-3,0 0,1 0,-4 2,-16 20,16-17</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45"/>
    </inkml:context>
    <inkml:brush xml:id="br0">
      <inkml:brushProperty name="width" value="0.1" units="cm"/>
      <inkml:brushProperty name="height" value="0.1" units="cm"/>
      <inkml:brushProperty name="color" value="#008C3A"/>
      <inkml:brushProperty name="ignorePressure" value="1"/>
    </inkml:brush>
  </inkml:definitions>
  <inkml:trace contextRef="#ctx0" brushRef="#br0">426 1,'6'1,"-2"4,-1-2,2 0,-1 1,-1-1,2 3,-1-2,0 1,18 18,24 21,-33-31,-1-1,1 0,13 8,-20-17,-2 2,1-2,0 0,0 1,-2 2,1-2,1 0,-2 1,0-1,0 1,0-1,1 5,-1 0,1-1,-3 0,1-1,-1 3,1-2,-2 1,0-2,0 6,-2 15,2 23,0-47,0-1,0 0,2 2,-2-2,1 0,1 0,-1 0,1 0,-1 0,1 0,-1 0,1 0,1 0,6 6,1 0,-2-1,3 1,-1-1,2-2,-2 1,2-1,-2-1,3 1,-1-1,1 0,5 1,-14-4,1 0,-1 1,0 0,1-2,-1 4,0-2,1 0,-2 0,0 2,1-2,-1 2,0-1,-1 1,1-1,-1 0,1 5,9 9,51 76,-55-76,-7-13,3-2,-3 1,1 1,1-1,0-1,0 2,0-1,0 0,0-1,0 0,0 0,0 0,0 0,0 0,1 0,-3 1,2-1,-1 0,-1 3,0-3,2 1,-3 0,2-1,-1 2,1-1,-2 1,0-2,0 0,0-2,0 3,0-1,-2 0,2 0,-1-1,1 1,-2 0,1-2,1 2,-2 0,1-2,0 2,-1-1,1 1,-2-2,0 2,2 0,-1-2,-1 1,2-1,-2 1,1-1,-2 2,-5 2,0-1,-1 1,0-3,-1 1,2 0,-2 0,1 0,-1-2,-8 1,-20-1,-1-1,-1-1,-21-1,30 2,20 0,1 2,-1-2,2-2,-3 2,1-4,2 3,-1-2,-2 0,0-1,-37-16,-31-6,25 8,39 13,10 2,-2 1,2-1,1 0,-1 0,-1 0,2-1,-2 0,2-1,0 1,0-2,-1 0,-3 0,2 0,-1 2,1-1,-1 1,-1 0,-1 0,1-1,-2-1,1 2,0-4,-4 1,-5-9,13 9,-2-1,-3 2,4-1,-10-3,15 9,1-1,-1 2,2-1,-3-1,2 2,-1 0,2-1,-2 1,0 0,2 0,-2 0,1 0,-1 0,2 0,-2 1,0-1,1 0,-1 2,2-1,-3-1,2 2,1-1,-2-1,0 3,-6 5</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46"/>
    </inkml:context>
    <inkml:brush xml:id="br0">
      <inkml:brushProperty name="width" value="0.1" units="cm"/>
      <inkml:brushProperty name="height" value="0.1" units="cm"/>
      <inkml:brushProperty name="color" value="#008C3A"/>
      <inkml:brushProperty name="ignorePressure" value="1"/>
    </inkml:brush>
  </inkml:definitions>
  <inkml:trace contextRef="#ctx0" brushRef="#br0">329 1,'-3'0,"-1"0,0 1,-1 1,1-1,-1 1,2-1,-2 1,0 1,2-2,-1 2,1 0,0 0,0 0,-1 0,1 0,-2 3,-8 4,6-1,1-1,-1 1,1 0,-1 0,1 1,1 0,-1-1,0 8,0-5,2 0,-3-1,1 2,-1-3,-1-1,-2 7,-30 32,29-33,-1 1,-1-3,-3 3,6-4,5-9,2 1,-1-1,1 0,-2 2,-3-1,-7 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59"/>
    </inkml:context>
    <inkml:brush xml:id="br0">
      <inkml:brushProperty name="width" value="0.1" units="cm"/>
      <inkml:brushProperty name="height" value="0.1" units="cm"/>
      <inkml:brushProperty name="color" value="#663300"/>
      <inkml:brushProperty name="ignorePressure" value="1"/>
    </inkml:brush>
  </inkml:definitions>
  <inkml:trace contextRef="#ctx0" brushRef="#br0">0 697,'3'0,"0"0,0-1,0 1,0-1,0 1,-2-3,3 2,-1-1,15-4,32-1,-37 7,-3-2,2-1,-1 2,0-2,4-2,-12 4,1-1,2-1,-3 2,1-3,-1 1,1 2,-1-2,0 0,0 0,0-2,0 2,0 0,-1-1,1 1,2-6,-2 0,2 1,0-1,0 1,1-2,0 3,0 0,1-1,0 1,0 0,1 1,-1-2,2 4,0-2,0 2,7-6,12-4,-1 1,13-12,-2 3,24-22,-42 31,1 0,-1-2,12-1,18-2,-38 14,1 0,-3-1,2-1,-1 1,6-4,-10 4,2-2,0 1,-2-1,0 1,1-1,-1-1,-1 0,1-1,-1 1,0-2,-4 6,1-2,-2 0,0 2,2-2,-3 0,2 1,-1-1,-1 0,0 0,2 1,-2-1,-2 0,2 2,-1-2,1-1,-2 1,1 2,-3-7,-1 1,-2-12,7 21,0 1,0 0,0-2,0 2,0 0,1-1,-1 1,0-2,0 2,0 0,0-1,2 1,-2 0,0 0,0-2,1 2,-1 0,0-1,2 1,-2 0,0 0,1 0,-1-2,0 2,2 0,-2 0,0 0,1 0,-1 0,0 0,2-1,-2 1,1 0,-1 0,1 0,17-2,0 1,-1 1,2 0,6 1,-10 1,1-1,0-1,-1-1,0 1,2-3,5 0,4-7,-17 7,0 0,-2 1,2-1,-2 2,2-1,0 2,3-1,-11 1,2 1,-1-1,1 0,-2 0,2 2,-2-2,2 1,-1 1,1-2,-2 1,2 1,-2-1,2 1,-1-1,-1 1,1-1,-1 1,1-1,-1 2,1-2,-1 2,1-1,-2-1,1 2,-1-1,2 1,-1-2,-1 2,0 0,6 20,-3 1,0-1,-2 1,1 1,-2-1,-3 21,0 15,3-47,0-1,0-1,1 2,1-2,1 1,-1-1,1 1,2 0,-1 1,4 7,-2 0,0 1,-2-1,1 1,-2 1,0 11,-1 36,-4 25,-1-7,2 10,-1 11,7 14,-1-84,2 2,3-2,2 0,4 10,-12-39,2-1,-2 0,1 1,1-2,1-1,-1 2,1 0,0-2,-2 0,1 2,-1-3,1 3,-2 0,2 0,-2-1,2 4,2 30,-1-2,0 27,8 44,-2-28,-4 0,-5 2,-3 33,-2-113,2 2,2-1,-2-1,0 3,1-2,0-1,-1 0,2 1,2 4,8 10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11"/>
    </inkml:context>
    <inkml:brush xml:id="br0">
      <inkml:brushProperty name="width" value="0.1" units="cm"/>
      <inkml:brushProperty name="height" value="0.1" units="cm"/>
      <inkml:brushProperty name="color" value="#008C3A"/>
      <inkml:brushProperty name="ignorePressure" value="1"/>
    </inkml:brush>
  </inkml:definitions>
  <inkml:trace contextRef="#ctx0" brushRef="#br0">1 2228,'31'-43,"-25"34,1 1,-1-2,1 2,3-1,27-26,-15 16,0-1,-3-1,13-16,53-62,-39 40,-21 28,-1-2,-3-1,10-17,17-30,-33 58,0 2,-4-4,1 3,0-4,-3 7,-1 0,3 1,0 1,1-1,6-7,-1 2,0-1,3-8,-7 7,3 3,9-12,21-32,-29 43,-1-1,18-17,-11 15,11-21,163-277,-177 279,-16 34,1 0,-1 1,2-1,1 2,-1-2,13-14,5-6,-4-1,2-2,4-13,-14 28,0-3,3 3,-2 0,2 1,15-15,-8 11,-3-2,2-1,3-10,3-6,14-25,-38 62,0-2,0 2,-1-2,1 0,-2 0,1-1,-1 1,1-6,-7 663,8-367,-3-278,0 1,-1-1,1 0,-2 2,1-2,-1 0,1 0,-1 0,-1 0,0 0,0 0,0 1,0-1,0-2,-1 2,-2-1,4-1,-3 1,-5 5,1-2,1-2,1 2,0-4,0 2,-1 1,-1-2,1-1,-1 1,-1-1,4-1,1-2,1 2,-2 0,2 0,-1 1,1-1,1 0,-1 2,1-2,-2 1,2 1,0-2,-1 1,1 0,0 2,0 0,2-2,-1 1,-1-1,2 2,-1-1,2 0,-1 4,-2 10,1 1,1 0,1 0,1-1,2 16,-1-27,-1-2,1 2,-1 0,2-1,0-1,-1 1,2-1,-1 3,1-3,1 0,-1 0,1-1,-1 1,2 1,-2-2,2-1,1 2,-1-1,21 21,-24-23,1 0,-3 0,2 0,0 0,0-2,0 2,0-1,0 1,0-2,1 1,-1-1,0 1,3 0,-3-1,4 1,2-1,2 1,-2-2,2 1,-2-1,0-1,2 1,-2-2,0 1,1-2,-1 1,1-1,-1-2,0 2,1-3,16-4,1 1,8-2,28-10,-17-1,-37 18,2-1,-1 1,1-1,0 1,-1 1,2 1,7-3,-10 5,0-2,0 2,2 0,-2 0,7 3,-13-3,0 0,1 2,-2-2,1 2,0 0,-2-2,2 1,-1 1,1-1,-2 1,2-1,-1 1,1 1,-2-2,0 1,1-1,-1 2,1-1,-1 1,2-2,-2 2,1 0,29 76,-23-63,1-3,0 1,2 0,0-2,1 0,-2 1,5-2,-5 1,0 1,-1 1,0-1,1 1,-3 1,4 8,18 30,-22-41,5 8,1 1,1-2,-1 0,3 0,-1-3,12 14,98 88,-113-107,1-2,-1 0,12 5,-10-5,-1 0,1 1,1 1,0 1,1 0,11 5,-12-8,0 2,14 12,-17-14,0 1,0-3,5 4,-5-5,-2 1,-1-1,0 2,2 0,1 4,-4-6,-2-1,1 2,1-2,0-1,-1 1,1-1,-1 1,3-2,-3 0,2 0,3 1,13 4,73 38,-91-43,1-2,-2 2,0 0,-2 0,2 0,1 0,-3 3,2-3,3 4,-6-2,-1-3,1 1,-2 2,2-2,-2 1,1-1,-1 3,1-2,-1-1,2 2,-2-1,-1 0,2 1,-2-2,0 3,1 29,-4 28,2-41,-2 1,6 1,-3-2,3 1,1 9,1-11,2 5,-1 1,-1 1,-2-1,-1 1,0 8,-2-32,-2-1,2 0,-1-1,1 1,-1 0,1-1,-2 1,1 0,-1 0,1 0,-1-2,1 2,-1-1,-1 1,2-1,-1 1,-1-1,2-1,-2 1,0 1,1-2,-1 1,-1-1,3-1,-2 1,0 1,0-2,0 1,0-1,0 2,0-2,-16 3,3-2,-2 1,1-2,-1-2,-1 2,0-1,-53 1,39 1,0-2,0-1,-1-2,21 2,1-2,0 1,-1-1,-9-8,-22-6,21 10,-1-5,2 2,-1-2,2 0,-7-8,-29-15,41 27,1 1,0 0,-2 2,2 2,-2-2,1 3,-2-2,1 4,-2-2,1 1,-1 1,0 1,1 0,-1 1,2 2,-2 0,1 0,-1 2,1 1,1-1,-1 3,6-3,-2 0,2-1,-1-1,-10 2,8-4,-1 4,1-2,-5 4,-18 6,30-12,-1 2,2 0,0 0,-2 0,2 0,-1 2,1-2,1 1,-1 3,0-3,-1 2,2-1,0 2,0-1,2 0,-2 1,1-1,-1-2,0 1,0 1,-2-2,2-1,-1 2,0-1,0-1,-1 0,1 0,-2 0,2-2,0 0,-2 1,0-1,-1 1,1 1,0-2,2 2,-3 2,2-2,-1 2,2 0,-9 4,12-6,1 1,-2-1,2 0,0 1,0-1,0 3,0-2,0 1,0-1,2 1,-2-1,1 1,0-1,1 0,-1 2,2 0,-1-2,-1 2,1 43,1-2,1 18,2-12,-4 35,1-84,-2 2,1-1,-1-1,-1 1,2-1,-1 1,-1 0,0-1,0-1,0 2,0-1,0-1,0 0,-3 3,0 0,1 0,1 0,-1-2,1 2,-1 0,2 1,-2 3,2-2,0-1,1 0,1 1,0 0,-1 0,2 1,0-2,0 9,0-12,0 1,2-1,-2 1,1-1,0 1,-1-3,2 3,1 0,-2 0,1-2,2 1,-3-1,2 0,0 2,0-2,2 3,21 18,-19-13</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12"/>
    </inkml:context>
    <inkml:brush xml:id="br0">
      <inkml:brushProperty name="width" value="0.1" units="cm"/>
      <inkml:brushProperty name="height" value="0.1" units="cm"/>
      <inkml:brushProperty name="color" value="#008C3A"/>
      <inkml:brushProperty name="ignorePressure" value="1"/>
    </inkml:brush>
  </inkml:definitions>
  <inkml:trace contextRef="#ctx0" brushRef="#br0">423 1564,'59'-76,"-56"72,9-7,-2 0,0-1,-1-1,-1 2,2-1,-3-3,2-5,-5 12,1-2,2 3,-3-1,2 1,0 0,0-2,1 2,-1 1,3 0,-2 0,5-1,-3-2,1 2,-1-1,-2 1,2-2,-1 1,-2-1,6-8,0-3,3 2,13-18,-17 24,0-3,-1 2,-1-1,1 0,-3 0,4-10,5-15,12-16,-18 35,24-33,-26 41,1-2,-2 2,1-1,-2-2,3-2,-9 15,0 1,0-1,1 1,-1-1,0 1,0-1,0 1,0-2,0 2,0-1,0 1,-1-1,1 1,0-1,0 1,-2 1,2-2,0 1,-1-1,1 1,-2-1,2 2,-1-1,-1-1,2 1,-1 1,-1-2,2 1,-1 1,-1-2,1 2,-1-1,1 1,-7-4,-1 1,1-1,-1 1,0 0,-3 0,-12-3,10 0,1 0,2 0,-3-2,0-1,-33-17,44 22,-2 1,1 1,-1-1,3 0,-3-2,1 2,-3-6,-17-14,16 16,0 4,2-2,2 1,-2-2,0 0,1 0,0 2,-4-8,6 8,-1-1,1 0,-2 2,1-2,-1 1,0 1,0 0,-3-3,2 3,0-1,0-1,0-2,-1 3,1-4,-13-12,1-2,1 0,-7-9,-44-70,62 94,0-1,-2 1,2-2,-1 2,-7-4,6 6,-1-3,2 0,-1-1,-6-8,11 15,0-3,0 0,0 2,-1-2,1 2,-2 0,0 0,2 0,-2 0,1 0,-2 2,-4-4,-2 0,0 1,2 1,-6 0,10 1,-1-1,-1 0,2 0,1 0,-4-1,-1-2,-31-17,30 20,2 0,-1-2,2 2,-1-3,0 1,0 0,0 0,2-1,-5-5,-11-9,14 11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13"/>
    </inkml:context>
    <inkml:brush xml:id="br0">
      <inkml:brushProperty name="width" value="0.1" units="cm"/>
      <inkml:brushProperty name="height" value="0.1" units="cm"/>
      <inkml:brushProperty name="color" value="#008C3A"/>
      <inkml:brushProperty name="ignorePressure" value="1"/>
    </inkml:brush>
  </inkml:definitions>
  <inkml:trace contextRef="#ctx0" brushRef="#br0">1 54,'374'0,"-363"-1,0-1,-1 1,1-2,0 0,-1 0,-1 0,3-1,1-2,-6 1,2 0,1 2,-1 0,0 0,0 0,0 1,1 1,-1-1,1 2,6-1,-13 2,-2-1,2 0,-1 2,-1-2,2 0,-1 1,-1 1,2-2,-1 1,-1 1,0-2,2 1,-1 1,-1-1,1 1,-1-1,1 2,2 3,-1-3,-2 1,2 1,-1-2,1 1,-2 0,1 1,-1 2,2 9,0 0,0 3,-3-2,2 4,-2 16,-2-27,2-1,0 0,0 1,2 0,-2-1,1 0,2 1,-2-1,2 0,1 0,1 2,-4-8,4 5,-1 1,2-2,-1 0,1 3,6 4,-9-13,0 2,0-1,2 1,-2-2,0 1,1 0,-1 0,2-2,-1 1,0 2,-1-2,1-1,-1 0,2 2,2-2,1 0,2 0,-2 0,1 0,0 0,0-2,0 1,0-2,-2 0,2 1,-1-1,3 0,-8 0,1 1,1 1,-1-1,0 1,2-1,-2 2,1-1,-4 1,-1 0,0 0,2 0,-2 0,1 0,-1 0,0 0,2 1,-2-1,1 0,-1 0,0 0,2 0,-2 0,0 2,1-2,-1 0,0 0,2 1,-2-1,0 0,1 2,-1-2,0 1,2 1,-2-2,0 1,0 1,0-2,0 1,0 1,0-1,0-1,0 2,0-1,0-1,0 1,0 1,-2-2,2 1,0 2,-10 33,7-19,-2 1,-2-3,1 2,1 0,-3-2,-1 1,3-4,2-2,-2 0,2 1,-1 2,2-3,1 2,0-1,-1 4,0 16,0 0,3 17,-1 0,-7 30,3-29,0 27,7-2,-5 3,-3-3,-6 28,3-29,2-1,4 1,6 52,-1-13,-2 369,-2-460,1 1,-5 17,1-14,2-3,0 10,5 153,-2-179,0-2,0 1,1-1,-1 2,2-1,-1 0,1 1,-2-6,0 1,1-1,-1 2,0-2,0 1,0-1,2 0,-2 2,0-2,1 1,-1-1,0 2,2-2,-2 0,0 1,1-1,-1 0,2 0,-2 2,1-2,-1 0,2 0,-2 1,1-1,-1 0,3 0,-3 0,1 0,-1 0,2 0,-2 0,1 0,-1 0,2 0,-2 0,1 0,-1 0,2 0,-2-1,1 1,-1 0,2 0,-2-2,0 2,1 0,-1 0,1-1,-1 1,12-11,-1 2,0-2,0 1,-1-2,1-4,1 3,-1-1,2 2,7-8,-1 1,2 0,-3-1,0 1,-1-3,0 0,-4-2,9-12,-12 18,-1-1,0 1,0-1,-2 0,-1 0,0-1,1-13,8-31,-5-2,-7-3,-3 54,2-1,-2 2,1-2,2 1,0 0,1-2,5-15,1 0,-2 0,-4 0,1-1,-2 0,-2-23,-2-30,-1-18,5-7,-1 100,0 1,1 1,1-2,-1 0,2 2,-1-1,1 0,-1 1,2 0,0 0,2-2,3-4,-1-1,5-15,14-20,-23 42,1 0,-1-1,-1 0,-1 0,0-1,-1 0,0-1,0 2,-1-1,-2 8,0 2,0-2,0 1,0-1,1 2,-1-3,0 3,2-2,-2 1,1-1,1 2,-2-2,1 1,3-1,-4 3,0 0,0 0,2 0,-2-1,0 1,0 0,0 0,1 0,-1 0,0 0,0 0,2 0,-2 0,0 0,0 0,1 1,-1-1,0 0,0 0,2 0,-2 0,0 0,0 0,0 0,1 2,-1-2,0 0,0 0,0 0,0 0,2 1,-2-1,0 0,10 14,-3-5,14 9,-12-9,-1 1,4-1,-2-2,1 1,-1-1,7 3,-11-7,0 0,0 0,-1 0,1 0,-1 1,2 2,-5-4,1 1,-2-2,1 2,1 1,-2-2,1 1,-1 0,-1 0,2 0,-1 0,-1-1,2 1,-2 0,1 2,-1-4,0 2,0 1,0-1,2 0,-2-1,1 1,-1 0,2 0,-1-2,2 2,-2-1,1 1,-1-2,1 2,-1-2,0 2,1-1,1-1,-2 2,2-2,-1 1,1-1,-2 1,2-1,-1 1,1-1,0-1,0 2,-1-2,1 1,0-1,0 0,0 0,-1 2,0-2,1-2,0 2,6 0,3-1,-3-2,0 1,1-1,0 0,-1-2,0 2,-1-2,0 1,3-3,1 1,-1 0,0 0,1 0,-2 2,2 1,4-2,-12 5,2-1,-1 0,-1 1,1-2,2-1,-3 2,0-1,1-1,-1 0,-2 2,-1-1,1 1,-1-2,1 0,-1 2,1-1,-1-1,1 2,-2-1,1-1,1 2,-2-2,0 0,2 1,-2 0,0 0,0-1,2 2,-2-2,-2 0,4-31,-4 0,-2-13,3 39,-2 1,1 1,-1-2,0 2,0-1,-1 0,1 1,-2 0,1 0,0 0,-3-1,-22-33,27 30,-4 3,3-2,2 0,-2 2,1-3,1-4,-1 5,1 2,-1-3,-1 3,0-1,0-1,0 1,-3-4,-15-27,-13-30,33 64,-2-1,1 1,1-1,-1 0,1 0,-1-1,2 1,-1 0,1 0,0 0,1-1,-1 5,0-2,0 1,2 2,-2-2,1 1,-1-1,2 2,-1-2,-1 1,2-1,-1 2,1-1,-1-1,0 2,1-1,1 1,-2 0,1-1,-1 1,3-1,-2 0,1 0,-2 2,1-1,1-1,0 2,-2-1,4 1,15-3,1 0,0 1,-1 2,2 0,19 3,22 2,22-5,31 3,2-8,-87 2,0-3,13-3,-34 8,-7-1,0 2,1 0,-1-1,0-1,0 2,-2-1,2-1,0 1,0-1,-1 0,1 1,0-1,-2-1,2 2,-1-1,2-2,2-7</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14"/>
    </inkml:context>
    <inkml:brush xml:id="br0">
      <inkml:brushProperty name="width" value="0.1" units="cm"/>
      <inkml:brushProperty name="height" value="0.1" units="cm"/>
      <inkml:brushProperty name="color" value="#008C3A"/>
      <inkml:brushProperty name="ignorePressure" value="1"/>
    </inkml:brush>
  </inkml:definitions>
  <inkml:trace contextRef="#ctx0" brushRef="#br0">491 1,'0'3,"1"1,-1-1,2 2,-1-2,2 2,-2-2,1 0,1 3,4 13,5 31,-11-37,4 1,-2 0,2-1,0 1,4 6,-2-1,-1 2,0-2,-2 3,5 17,-2 1,-4-25,-1-1,1 1,-2 6,-1-18,0 2,-1-1,1 1,0-1,-2 1,1-1,1-1,-2 2,1 0,-1-2,-1 1,2 1,-2-1,0 1,-9 12,1-2,-1 1,-1-1,-1-1,1 0,-10 6,17-15,0-2,0 1,0-1,-2 0,2 0,-2 1,2-3,-1 1,-1-1,0 1,1-1,1-1,-2 2,1-2,-1-2,0 2,1-1,1-1,-2 1,0-1,0 1,3-3,-3 1,2 0,0 0,-2-1,-1-2,-9-6,-1-1,2 2,-4 3,3-1,-21-9,-11-2,41 17,4 0,-3 0,2 0,-1 2,-2-1,-4-1,12 3,-1 0,1 0,-1 0,1 0,-1 0,1 0,-1 0,1 0,-1 2,1-2,-1 0,1 1,-1-1,1 2,1-2,-3 1,2-1,-1 2,1-2,1 1,-2 2,1-3,1 1,-2 1,1-1,1 1,-2-2,2 1,0 1,-1-1,1 1,0-1,-2 0,2 1,0-1,0 1,0-1,-3 32,2-3,1 1,1 2,2 3,-1-17,-2-15,1 1,-1-1,2 1,-1-1,1 1,-1-1,1 0,-1 1,2-1,0-1,0 1,0-1,0 2,0-2,1 1,1 1,0 2,1-3,1-1,-1 1,0 1,2-2,-2 0,1 0,3 0,0 1,1 2,-1 0,7 3,-9-4,1 0,1-1,-2 1,1-1,6 2,-6-3,-2 0,0 1,1 1,-1-1,-1 0,1 1,1 2,-2-3,-1 4,-2-5,-1-2,1 1,-2-1,1 2,-1-1,1-1,2 2,-4-1,1 0,1 1,-1 0,1 0,-2-2,1 2,-1 0,2 0,-2-1,0 1,0 0,0 1,0 4,-2-1,1 0,-1-1,1 1,-2-1,-3 5,-1 12,5-22,2 2,-1-1,1-1,0 1,-2 1,2-2,0 1,0 2,0-3,0 1,0 1,0-2,0 1,2-1,-2 2,0-2,1 1,-1-1,2 2,-2-1,1-1,1 1,-2-1,1 1,1-1,-1 1,1-1,-1 1,2-1,-2 1,1-1,-1-1,1 3,-1-2,1-1,-1 2,2-2,-1 1,11 4,0-2,-1 0,1-2,0 2,11-2,5 2,-17-1,-2-1,1 2,0 0,-1 0,2 1,-2 1,0-1,-1 1,3 1,-3 0,0-1,-1 1,8 7,19 19,-26-26,-1 0,1 2,-2-1,1 2,-2-2,2 0,-2 2,0 0,-5-4,2 0,0-2,0 1,2-1,-2 2,0-2,2 0,-2 0,1 0,1 0,2 1,7 3,1 1,0-4,2 2,-2-2,1 2,12 9,-22-12,-2-2,1 2,-1 0,1 0,-2 1,1-1,-1 2,0-2,1 2,-1 0,1-1,-2-1,1 2,-2-1,2-1,-1 1,-1 1,1-1,-1 2,1-2,-2 1,1-1,-1 1,0-1,0 1,0-1,0 1,-1 0,1-1,-2 1,2-1,-3 4,0-2,2-2,-2 1,0 0,0-1,-3 1,3-1,-1 1,1-2,-1 1,-1-1,1 3,-1-3,1 0,-2-1,2 0,-2 1,0-2,2 2,-1-1,1-1,-1 2,0-1,0 1,1 0,-1 0,1 0,1 2,0-2,-1 2,1-2,0 1,0 0,-1-1,1 2,1-1,-2 5,-4 10,5-12,-1 3,-1-1,1 0,-1-1,-4 6,-11 11,5-6,0-1,-14 14,24-28,-1 1,2-2,-2 1,1-1,-2 3,1-3,1 0,-1-1,0 0,-2 1,-5 0,3-2,0 2,-3 0,2 2,1-2,1 1,-2 3,6-5,1 1,-1 0,2 0,-1-1,1 1,-2 0,3 0,-1 2,-1-2,1 1,0 0,0 1,1-1,-1 1,2-1,-5 9,4-7,1 0,-1-2,-1 2,2-1,-2-1,0 0,-1 1,1-1,0 2,-1-2,-1 1,2-2,0 0,0 0,0 1,0-1,2 2,-2-3,0 4,0-3,2 1,-1 1,1-1,0 1,-1-4,2 1,0-1,0 1,0-1,0 1,0-1,0 1,0-1,0 1,0 0,0 0,0-1,2 0,-2 1,0-1,1-1,-1 2,1-1,-1 1,2-1,-2 1,1-1,2-1,-3 2,1-1,1-1,-1 2,1-1,-2-1,1 2,1-2,-1 1,1-1,-1 0,1 2,-1-2,7 1,-2 1,0-1,2 1,-2-2,1 1,-1-1,2 0,-2-1,2 1,-2-2,1 1,-1-1,0 1,3-2,-3 1,0-1,-1 0,1 0,0-1,0 1,0-1,0-2,-2 2,1-1,-1 1,0-2,1 1,1-2,-2 0,0 1,1 0,-1 2,1-2,-1 1,2-1,0 2,-1-2,1 3,0-1,0 1,2-1,-2 1,-1 1,4-1,-3 0,1 2,1-1,-2 1,2 1,-1-2,5 2,72 0,17 5,-59-1,1 1,-1 2,33 12,-69-18,0 2,0 0,0 0,-1 0,1 0,-1 2,1-2,-2 1,1 0,-1 2,2 0,20 19,47 29,-23-19,-47-32,0 2,0-2,3-1,-5 3,2-1,0-1,0 2,-1-1,-1 2,0-2,2 1,-1-1,-2 1,1-1,-1 0,2 1,-2 2,0-3,0 1,0 2,-2 16,-1 1,0 1,-4 14,1-13,5-18,-1-1,-2-1,1 2,0-2,0 1,0 0,-1-1,-1 0,1 0,0 0,-1-2,0 3,-1-2,0 1,-2 0,5-5,2 2,-2 0,1-2,1 2,-2 0,1 0,1 0,0 1,-2-1,2 0,1 0,-2 0,2 0,-1 3,-1 4,1 2,1 0,1 7,-1-11,0 1,0-1,0-1,0 1,-1 1,-1-1,-1 5,-7 15,1 1,0-1,4 1,-1 1,3-1,0-1,1 27,2-41,0-1,2 2,-1-4,1 3,1 0,1 4,-4-15,2 1,0-1,0 0,-1 3,1-3,2 0,-1 0,-2 0,2 0,0 0,0-1,0 0,0 1,0 0,0-2,0 1,2-1,-1 3,-2-2,3-1,-2-1,1 2,2-1,3 2,0 0,1 2,-1-1,-2 1,2-1,0 2,0 1,30 17,18 12,-6-4,-37-26,-2-1,0-2,2 0,-1 0,12 1,-12-1,31 1,-1-1,-1-2,1-1,11-4,-44 3,1-1,0-1,-1-1,1 0,-1-1,0 1,5-4,33-13,23-2,-38 14,1-3,28-12,-32 8,32-9,-50 22,-2-3,2 3,-1 2,1-2,0 1,1 2,2-1,-8 2,-1 1,2-1,0 1,-2-1,0 2,1 0,-1 0,1 0,2 3,6 1,-2 2,0 1,8 8,-16-12,1 0,-1 0,-1 0,1 2,-1-2,0 4,23 30,40 31,-64-66,1-1,1 1,-2-1,0 2,0 0,0-2,0 2,0 0,-2 0,1-2,2 3,-3 4,8 46,-6-52,-2-1,2 1,0 0,0-1,0 1,2-1,-2-1,0 2,2-2,0 1,-1 0,2-1,16 16,-13-10,-1 3,3-4,0 1,0-1,11 8,-19-15,2 1,-2-1,0 1,2-1,-2 1,1-2,-1 1,2-1,-1 0,-1 2,2-2,-2 0,2-2,-2 2,1 0,1-1,-2 1,1-2,-1 1,0-1,1 1,0-1,2-1,5-5,-1 2,3 1,-3-1,2 2,0 1,1-1,0 1,-1 1,1-2,0 3,-1 1,1 0,1 0,9 1,-13 3,1 1,-3-1,4 0,-3 1,0 1,0 0,0 0,0 2,0 0,9 6,-11-8,-1 1,1-2,-1 1,2-2,-1 1,2-1,-2 0,0-1,1 0,2 1,-3-1,2-1,6 1,10-2,-1-1,7 0,28-1,-58 2,2-1,-1 0,-1 0,1 0,1 2,-2-2,1 1,-1-1,1 2,-1-2,1 1,-1-1,2 2,0-1,-3 1,1-1,1 1,-1-1,0-1,1 2,-2 1,1-2,1 0,-2 1,1-1,-1 1,2-1,-2 3,0-2,1-1,-1 1,0 1,2 9,-1-2,-1 3,0-3,-1 2,-1 3,1 4,1-9,-2 2,2-2,2 0,-2 1,1 0,1 0,1-1,-2 0,4 2,-2-3,1 1,37 86,-38-91,3 1,-2 0,1-2,1 1,-2 1,2-1,-2-2,2 1,1 1,-1-2,0 0,0 0,6 1,37 24,-46-25,2-2,-2 2,0 0,0 0,0 2,0-2,-2 1,2-1,-1 1,1-1,0 3,2 7</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15"/>
    </inkml:context>
    <inkml:brush xml:id="br0">
      <inkml:brushProperty name="width" value="0.1" units="cm"/>
      <inkml:brushProperty name="height" value="0.1" units="cm"/>
      <inkml:brushProperty name="color" value="#008C3A"/>
      <inkml:brushProperty name="ignorePressure" value="1"/>
    </inkml:brush>
  </inkml:definitions>
  <inkml:trace contextRef="#ctx0" brushRef="#br0">692 920,'-27'0,"-8"0,0 0,0-1,0-4,0 1,-21-7,30 4,-1 3,1 1,-2 0,1 3,0 0,-1 1,-77-2,102 1,0 0,-2 0,2 0,0-1,2 1,-2-2,0 2,0-1,0-1,0 1,0-1,0 1,0-1,0 1,0-1,2 1,-2-2,2 1,-1-1,-1 0,-1-4,1 0,0 0,0-1,0 1,0-2,1 2,1-1,1 7,-13-36,-8-19,2 7,18 47,-1 0,2-1,-1 0,1 0,-2 0,2 0,0 0,-1 0,1 0,0 0,1 0,-1-1,0 1,0 0,2 0,-1-3,1 5,-1-1,1 1,-2-1,1-1,2 2,-1-1,-1 2,1-1,-1-1,2 1,0-1,-2 2,1-1,1-1,-2 2,1 0,1-1,-2 1,2 0,-1-3,1 3,-2 0,2 0,11 0,0 0,-1 3,1-2,0 2,-1 0,0 0,0 0,-1 2,3 1,5 2,-14-5,13 4,-1-1,2-3,-2 2,1-2,0-2,1-1,-2 2,2-4,17-1,-34 3,1-1,-1 1,0-2,2 1,-2-1,0 2,1-3,-1 2,0-1,1 1,-1-2,0 0,0 0,0 2,0-2,-2 0,2 0,-1 0,1 0,4-9,2-1,-3 0,0 1,2-10,-3 10,-1 1,2-4,3 3,-2 1,96-142,-78 115,-21 28,4-2,-1 2,0 1,0-1,5-3,6-4,1 2,0 1,0 1,1-1,1 2,1 1,-2 2,23-8,36-5,-19 5,-22 0,-30 14,-1-1,-1 0,1 1,2 0,0 1,0-1,14 2,-1-1,1 1,14 2,-15 1,3-2,0-2,1-1,-23 3,0 0,0-1,1 1,-1 0,0 0,0 0,0 0,0 0,0 1,0-1,1 2,-2-2,-1 1,-1 1,2-2,-2 1,1-1,1 2,-2-1,0-1,1 2,-1-1,2-1,-2 2,0-1,2 1,-2-2,0 1,0 2,0-2,0 1,0-2,2 1,-4 1,2-1,0 1,0-2,0 1,0 1,0-1,-2 1,2-1,-2 5,-4 26,-7 24,10-45,0-2,0 0,-1 0,-2 1,2-1,-2-2,1 2,-2 0,-6 7,0 0,1 2,0-1,-8 19,17-30,-2 1,1-1,-1 1,1-1,0-2,-5 4,-16 24,-13 12,29-37,2 1,0 0,1-1,0 2,0 0,-4 7,-2 19,10-29,1-1,0-1,-1 2,-1-2,2 1,-2-1,0 2,1-2,-2 1,0-1,1 1,0-2,-2 1,-2 2,0-2,-1-1,0 3,0-3,1 0,-2-2,2 2,-3-1,2-1,-5 1,7-2,0 3,-1-2,3 1,-2 1,0 0,1-1,-1 1,0 1,-1 1,0-1,0-1,-1 2,-5-1,1-1,7-1,-1-1,1 1,-1-1,-1 2,1-1,2 2,-2-2,2 1,-1 0,1 2,-1-2,0 1,0-1,1 2,-2 2,1 2,1-2,0 0,-1 1,2 1,-1-1,1 1,0-2,2 2,-2 9,-18 35,17-36</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16"/>
    </inkml:context>
    <inkml:brush xml:id="br0">
      <inkml:brushProperty name="width" value="0.1" units="cm"/>
      <inkml:brushProperty name="height" value="0.1" units="cm"/>
      <inkml:brushProperty name="color" value="#008C3A"/>
      <inkml:brushProperty name="ignorePressure" value="1"/>
    </inkml:brush>
  </inkml:definitions>
  <inkml:trace contextRef="#ctx0" brushRef="#br0">1750 1652,'-6'-2,"0"1,0-2,0 0,1 0,-1 0,0 2,2-4,-2 2,1 0,1-1,-1 1,-5-4,-12-14,-1 2,1-4,1 0,2 0,-1-1,-12-26,24 41,2-2,-1 1,-1 1,0 2,-1-2,2 1,-4-1,4 6,1 0,1-2,-1 3,0 0,0-1,0 0,-1 2,-1-1,2 1,1-1,-3 2,-5-2,-280 2,129 4,155-4,0 0,2-2,-2 2,2-2,-1 0,0 1,0-2,0 0,5 3,0-2,0-1,0 2,0-1,0 1,1-2,-2 1,1-1,2 2,-1-2,-1 0,2 0,-1 2,1-3,-1 1,1 0,-1 0,1 0,-1 0,2-2,-1 2,-2-14,2 1,-1 1,2-2,0 0,0-5,2-35,-2 56,0-1,0-1,0 2,-2-1,2 1,0-3,-1 2,1 1,-2-1,2 1,-1-1,1-1,-2 2,1-1,1 1,-3-1,2 1,-1 1,1-2,-1 1,1-1,-1 1,1 1,-1-1,1-1,-1 2,1-1,-1 1,-1-2,2 2,-1 0,1 0,-2-1,1 1,1 0,-9 0,1 0,0 0,0 1,1 1,-2-1,-5 2,13-3,2 1,-1-1,1 0,0 0,-2 0,2 0,-1 0,1 0,0 2,-2-2,2 0,-1 0,1 0,-2 0,2 0,-1-2,1 2,0 0,-2 0,2 0,-1 0,1 0,0-1,-3 1,3 0,0 0,-1-1,1 1,0 0,-2 0,2-2,0 2,-1 0,1-1,0 1,0-2,-1 2,1 0,0-1,0 1,0-2,0 2,0 0,-2-1,2 1,0-2,0 1,2-2,-2 2,0-1,0 1,1-1,-1 1,0-1,1 1,-1-1,2 1,-2 1,1-2,-1 1,3-1,-2 1,-1 1,2-2,-1 1,1 1,-1-2,60-33,-37 22,-1-1,0-1,0 0,7-10,-23 19,-1 0,0 1,1 0,-1 1,1 0,2-1,0 2,-8 2,2-1,0 1,0 1,0-2,0 2,0 0,0-1,0 1,1 0,-1 0,0 0,0 1,0-1,0 0,0 2,0-2,0 1,0 1,0-1,1 1,-1 1,2-2,-2 2,2-1,-2-1,1 0,-1 1,2-1,-1-1,1 2,-2-2,2 0,0 1,2-1,-1-1,-2-1,2 1,-1-1,2 1,-3-2,1 2,-1-2,0 0,1 0,2-2,5-2,-3-2,-1 2,1-2,1 2,-2-2,-1-1,1-1,3-6,1-1,-5 0,2 0,-1 0,-3-1,2 0,2-21,-1 2,-4-1,2-21,-1 5,-1 31,-3 6,0 0,2 1,2 0,-1-4,60-198,-62 215,0-1,-2 3,1-1,1-2,-2 2,0 0,1-1,-1 1,0-2,0 2,-1-2,1-1,-2 4,2 1,-1-2,-1 2,2-1,-2 1,0-2,1 1,-1 1,1-1,-1 1,1-1,-1 1,-1-1,2 2,-1-1,1-1,-2 1,1 1,1-3,-2 3,0-1,-10-4,0 2,-1 0,0 0,1 2,-1-1,-1 1,-85 2,41 1,50-1,0-1,-1 2,0-1,1 1,0 1,0 0,0 0,0 1,0 0,1 1,-1-1,1 1,1 1,-4 1,-49 27,46-27,-1 3,-1-3,2 4,-3-1,-5 10,0 0,1 1,-5 9,22-26,1-1,-2 1,1-1,-1 0,1 0,-3 0,3 0,-1-1,-1 1,2-2,1 1,-2 0,1 1,0-1,-1 1,2 0,-1 0,1 0,0-1,-1 1,1 2,1-2,-1 0,0 1,2 0,-15 23,1 4,-1 1,12-22,1 2,0-1,0 0,1 1,1 1,-1-3,1 9,1-13,0 3,0-3,1 1,-1-1,2 0,-1 2,2 4,-1-10,-1 1,-1-2,2 1,-1 0,1 0,-1-1,1 1,-1-1,1 1,2-1,-3 1,1-1,-1 1,2-1,-1-1,1 3,-2-2,1-1,1 2,-2-2,2 0,-2 1,2-1,0 0,30 3,0-1,-1-2,23-3,24 0,-45 3,-24 1,0-1,0 0,1 0,-1 0,1-1,-2-1,2-2,6 0,-16 4,-1 0,2 0,-1-2,-1 2,2 0,-2 0,1-1,-1 1,0 0,2-2,-2 2,1 0,-1-1,2 1,-2-2,0 2,0-1,1 1,-1-2,0 2,2-1,-2 1,0-1,0 1,0-2,0 1,0 1,0-2,0 2,0-1,0 1,0-2,0 1,0-1,0 2,-2-1,2-1,0 2,-1-1,1-1,-2 2,2-1,-1 1,-1-2,2 2,-1-2,-1 2,2-2,-1 2,-1 0,2-1,-1 1,-2 0,2-2,1 2,-2 0,1 0,0 0,-1 0,2 0,-3 0,0 0,0 0,0 0,-1 0,1 0,0 2,0-2,0 1,-3-1,3 2,0 0,1 0,-1-1,0 1,0-1,0 1,1 1,-1-2,-3 7,-1-3,1 1,2 3,-2-2,-1 5,4-6,-2 0,2 0,-2 1,0-1,-1 0,2-2,-2 1,2 1,-5-1,6-1,-3-2,3-1,0 2,0 0,0 0,2-1,-2 1,0 0,1 0,-1 1,2-1,-1 0,0 0,0 5,-1 0,1-1,0 1,1-1,-1 2,2-2,0 0,0 2,0 3,0-3,0-1,0 1,-1 0,-1 3,1-3,-2 2,3-9,0-1,-2 2,2-1,-1-1,-1 2,2-2,-1 1,-1-1,1 2,-1-1,1-2,-1 1,1 1,-1-1,1 1,-1-1,1-1,-1 2,1-1,-3-1,3 2,-1-2,1 0,-2 1,1-1,1 0,-2 0,1 0,1 0,-2 0,0 0,-2 0,1 0,-1 0,-2 0,3-1,0-1,-1 2,1-1,-1-1,1 1,-1-2,0 1,2-1,-2 2,1-2,1 0,-1-1,1 1,0 0,0-2,0 2,0 1,0-3,-1 1,-20-32,20 32,1 0,0-1,-1 0,1 0,0 1,1-1,-1-1,2 2,-2-2,1-2,-1-15,3 19,-1-1,1 1,-2-3,2 3,-1-1,0 1,-2-2,3 4,-2 1,1-1,1 1,-2-1,1 1,-1-1,1 2,-2-1,2-1,-1 1,1 1,-1-3,1 2,-1 1,1-2,-2 2,1 0,1-1,-1 1,-1 0,2 0,-14-1,-2-1,2 2,-2 0,2 2,0-1,-1 2,0 1,3-1,0 0,1-2,-3 1,3-2,-1 0,-1 0,2-2,-1 1,-2-1,0-1,9-1,2 3,0-2,-1 0,0 0,0-1,1 1,-1 0,1-2,-2-1,1 0,1 1,-3 0,1 1,0 0,-3-4,-1 4,0-1,0 1,1 0,-2 1,0 0,1 0,-1 1,-5 1,0-1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17"/>
    </inkml:context>
    <inkml:brush xml:id="br0">
      <inkml:brushProperty name="width" value="0.1" units="cm"/>
      <inkml:brushProperty name="height" value="0.1" units="cm"/>
      <inkml:brushProperty name="color" value="#008C3A"/>
      <inkml:brushProperty name="ignorePressure" value="1"/>
    </inkml:brush>
  </inkml:definitions>
  <inkml:trace contextRef="#ctx0" brushRef="#br0">113 884,'0'-46,"0"1,0-1,-3 1,-6-22,6 49,0-2,3-13,-3-22,2 50,0 1,-1-2,1 2,-1-1,-1 1,2-1,-2 2,1-1,-1-1,-3 0,3-1,0 3,-1-1,1-1,2 1,-2-2,1 1,0 1,-1-7,1-7,-1-1,3 1,0 0,0-5,2 4,-2 1,-2 1,1-2,-2-7,-3-7,1 13,1 0,-8-16,11 31,-1 0,2 0,-1 1,-1-2,2 2,0-1,-1 1,1-1,1 1,-1-2,0 2,2-3,-2 5,1 1,-1-2,2 1,-2 1,1-2,1 1,-2 1,1-1,1 1,-1-1,1 1,-1-2,1 2,-1-1,2 1,0-1,-2 1,1 1,-1-2,2 1,-1 1,-1-2,2 2,-1-1,-1 1,2 0,0 0,28-3,-1 1,0 1,30 5,18-1,-39-4,49 2,-80-1,1 2,0-1,0 1,-1-1,1 2,0 0,-1 1,2 1,-5-2,-1 1,2-1,-2 2,-1-2,2 1,-3 0,1 2,0-2,0 1,0-1,0 2,2 3,18 29,-17-29,1-1,-1 0,3-2,-2 1,2-1,-2 0,3 1,-1-3,0 1,0-1,4 2,-1-1,1-1,3-1,-3 0,1 1,0-2,1-1,11-1,-4 2,0-1,0 2,2 1,3 4,-3-4,-1 1,1-1,19 0,-28-4,-7 0,1 0,-2 0,3 2,-3-2,2 1,-1 2,-1-1,2 1,0-2,-1 4,11 2,-2-1,0 0,2 1,-1-3,10 1,1 1,-23-5,0 1,1-1,-1 2,1-2,-1 2,0 0,0 0,-2 3,2-3,-1 1,2 1,-3-1,1 1,-1-1,0 1,1 0,-2 1,1 0,-1 0,1 0,-1 0,0 0,-1 0,1 0,-2 0,1 2,-1 2,1 7,-2-2,0 3,0-2,-2-1,-1 1,0 0,0 0,-1-1,-2-1,0 2,-3 5,5-12,1 2,0 0,0-1,2 1,-2 1,1-1,1-2,-1 1,-2-2,1 1,0 0,-1 0,-1 1,-1 2,2 0,-2 1,3 0,-2 0,2 0,0 1,1-1,1 1,-1 0,2-1,0 4,-1 17,-1-22,1 0,-1-1,-1-1,0 2,-3 2,3 0,-1-2,0 0,1 2,2-1,-2 1,0 0,0-2,-2 1,1 2,-5 6,2-9,3 2,-1-2,1 2,1-2,0 1,0 6,0 43,-5 37,1-17,3 0,7 52,-2-20,-1-92,0-1,3 1,0-3,1 3,1-2,-1 2,10 15,-2 2,11 22,-20-56,0 0,0 1,1-2,-2 0,1 1,2-1,-2-1,1 2,1 0,-1-2,42 34,-24-19,0-1,1-1,6 5,-23-17,2 2,-3-2,3 1,0-1,-2-1,2 2,-1-2,1-2,6 4,-7-4,-1 3,0-2,2 0,3 4,27 9,-35-15,0 0,0 2,0-2,0 1,0 1,0-2,0 1,0 1,0-1,-2 1,3 2,-1-3,-1 1,1 1,-2-2,1 2,1-2,-2 2,0-1,1 1,-1 0,1 0,-1 0,1 0,-2-2,1 2,-1 0,2 1,-2-1,0 0,1 3,2 28,-1-1,-2 0,-3 21,1 16,2-67,0 2,0-3,-1 1,1 2,0-2,-2 0,1 0,1 0,-2 1,1-1,-1 1,1-1,-2 0,2 0,-1 0,-2 0,1 0,0 0,-1 0,-1 0,2-2,-1 2,1-1,-2 1,1-1,1 0,-1-1,-1-1,0 2,0-1,-13 2,0-1,-2-1,1 1,0-2,0-2,2 1,-14-4,28 5,0-1,0 1,2-2,-2 1,0-1,0 2,1-2,-1 0,2 1,-2-1,0-1,0 2,2-1,-1-1,-1 2,2-2,-1 0,-2-4,-1-1,1 0,1 0,0-1,0 2,-2-10,-1 3</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18"/>
    </inkml:context>
    <inkml:brush xml:id="br0">
      <inkml:brushProperty name="width" value="0.1" units="cm"/>
      <inkml:brushProperty name="height" value="0.1" units="cm"/>
      <inkml:brushProperty name="color" value="#008C3A"/>
      <inkml:brushProperty name="ignorePressure" value="1"/>
    </inkml:brush>
  </inkml:definitions>
  <inkml:trace contextRef="#ctx0" brushRef="#br0">1 2118,'4'-4,"1"1,-1-2,-1 2,3-1,-3-1,1 1,-1-1,0 1,0-1,0 0,0-2,16-22,-7 17,-2-2,-1 0,1 1,-1-1,-2-2,1 3,-1-2,0-4,-6 18,-1-2,0 1,2 1,-1-2,-1 2,2-1,-1-1,1 2,-2-1,1 1,1-1,-1 0,1 0,-1 1,2-1,-1 1,-1-1,1 1,1 1,-2-2,1 1,1 1,-2-2,2 2,0 0,-2-1,2 1,-2 0,2 0,-1 0,1 0,-2 0,1 0,1 0,-2 1,2-1,3 2,0-1,1 2,-1-1,0 1,0 0,-2 1,2-1,1 0,-2 1,-1-1,1 1,0 1,12 11,0-3,-1 0,3 2,5 0,24 15,-27-10,-18-17,1 0,-1-1,0 1,3 1,-3-1,1 0,3 0,13 8,-10-7,0 1,0-1,-1 0,3 0,-2-2,8 2,-17-4,3 0,-2 0,-1 0,2 0,-1 0,-1 0,2 0,-1-1,-1 1,1 0,1-2,-2 2,1-1,-1 1,2-2,-2 1,1 0,-1 1,1-2,-1 0,1 0,0 1,-2-1,2 1,-1-1,1 1,-2-2,1 1,1 1,-2-1,1 1,-1-2,0 1,2 1,-2-2,0 1,0 1,0-2,1-6,1 2,-2-2,0 2,0-1,0 0,0-1,-2 2,1-1,-1 1,-1-2,0-1,2 6,-1 1,0-2,-1 2,1-1,-1 1,2 0,-2-3,0 3,0 0,0 0,0 0,0 0,0 2,-1-2,1 2,-1-2,-1 1,1 1,1-1,-1 1,-4-2,-27-4,26 5,-2 1,2-1,-2 1,2-2,0 0,-8-5,16 7,-1 1,-1-2,2 1,-2 0,1-2,1 1,-1 1,1-1,-2-2,1 3,0-1,2-1,-1 2,-1-2,1 1,1-1,-2 0,2 2,-1-2,1 0,0 1,-2-1,2 0,0 2,0-2,0-1,2 0,-1-7,2 2,2-1,-2 0,2 0,-1 1,1 0,1-1,0 1,3-4,3-6,2 0,-10 13,1 0,-1-3,0 3,1-1,-2 1,0-1,-1-2,1 2,-1-1,-1 1,1 0,-1-5,1-13,-2 5,1 0,2 0,0 1,0 0,3 0,6-19,-8 27,0 0,-1 0,0 1,-1-3,1 3,-2-2,-1 9,0-1,2 1,-2 0,0-1,-2 1,2 0,0 0,-1 0,1 0,-2 0,2 0,-1 0,-1 0,1 0,-1 0,1 0,-1 2,1-3,-2 1,2 1,-2-1,1 2,-1-2,2 1,-7-2,0-2,0 0,2-1,-1 1,1 0,-1 0,3-1,-2-1,-3-6,7 10,1 1,-1 0,1 0,-1-2,1 2,1 0,-2-1,2 1,-1-3,1 3,0-1,0 1,0 0,0-1,1 1,-1-2,2 2,-2-1,1 0,1 1,-1 0,1-2,-1 2,1 0,2-1,14-21,-1 4,5-2,-7 7,0-3,1 1,-1-3,-11 13,0 1,-1-1,0 1,3-2,-5 2,2-2,-1 2,-1-1,1-2,-1-4,-1-66,0 50,0-1,3-2,-3 22,2 1,1-1,0 0,0 0,0 1,1 1,4-10,15-23,-10 21,-2-1,3-5,-11 18,0 0,0 1,-2-1,1 0,-1 0,1 0,-2 0,2-1,-2 9,0-1,-2-1,2 2,0-1,0 1,0-2,-2 1,2 1,-1-1,1-1,-2 2,2-1,-1 1,-1-1,1 1,1-1,-2 1,1-1,-1 0,1 0,-1 2,1-1,-1-1,1 1,-2 1,1-2,1 2,-1-1,1 1,-2 0,1-2,1 2,-3 0,-8-1,2 0,-2 1,-1 0,1 0,-4 1,-3 0,7-1,-1 0,0 0,-8-1,14 0,3-1,-2 1,1-1,1 1,0-2,-2 1,1-1,0 0,0 0,1 0,-31-19,23 17,1-1,2-2,-8-5,-9-10,13 10,-1 2,0-1,-5-2,16 11,0 0,0 2,1-2,-1 0,-1 0,3 0,-1-2,-1 2,2 0,-1 0,1-2,-1 2,1-1,1 1,-2-2,2 2,-1-1,1 1,0-2,0 2,0-2,0 0,1 1,-1 0,0 1,0-2,2 2,-2-1,1 1,1 0,-2-3,1 3,1 0,-1-1,2 1,-1 0,-1 0,3 0,-2 0,1 0,0 0,0 2,0-2,-2-1,4 2,-2-1,1 0,5 2,-1-2,1 1,0 1,-1-1,1 2,0-1,0 1,-1 1,1-1,0 2,0-1,-1 1,1-1,-1 2,1 0,-2 0,1 3,-1-3,2 1,-2 1,0 1,1-2,-2 2,0 0,1 1,-1-1,0 1,2 4,-3-6,-1 0,1 2,0-3,0 1,1-1,-2 1,2-2,0 1,0-1,1 0,-1 0,0-1,0 1,0-1,1-1,0 1,2-1,1 1,1-1,1-1,-1 0,-1 0,2-1,-1-1,0-1,-1 2,2-2,1-2,-10 3,3 1,-2-2,2 1,1 1,-2 1,1-2,1 2,-5 0,-2 0,1 0,0 0,1 0,-2 0,1 0,1 0,-1 0,-1 2,2-2,-1 0,1 1,-2-1,1 0,1 2,-2-2,1 1,-1-1,3 2,-3-2,1 1,-1-1,2 2,-2-1,1-1,-1 2,0 0,2-2,-2 1,0 1,1-1,-1-1,0 3,3 15,-1 1,-2-1,1 1,-2-2,-2 16,0 25,3-46,0 0,0 0,1 0,1-1,1 5,-2-10,1-1,1 0,-2 1,2-2,0 1,0-1,0 1,0-1,0 1,1 0,0-2,2 3,99 91,-101-96,-3 1,1 1,1-2,-2 2,0-2,1 2,-1-1,1 1,-2-2,1 2,1-1,-1 1,-1-2,2 2,-2 0,0-2,1 2,-1 0,0-1,0 1,0 1,0-3,0 2,0 0,-1 0,1-1,-3 5,0 1,-2-1,3 1,-3 0,0-2,0 1,-2 1,-11 18,16-22,1-1,-2 0,2 2,-2-2,3 1,-1 0,-1 0,2-1,-1 2,1-2,0 1,0-1,0 2,0-1,0 0,1 1,-1-2,2 0,-2-1,1 0,-1 1,3 0,-2-2,0 2,-1-1,2 1,-1-2,2 1,-1 1,-1-1,1 0,-1-1,2 1,-1-1,1 1,-2-1,2 1,-1-1,1 1,-2-2,2 1,1-1,-1 2,4-1,-1 1,2-1,-2 2,0 0,1 0,-1 0,5 4,-9-6,-1-1,1 2,-1-1,-1 1,2-2,-1 1,1 1,-2-1,1 1,1-1,-2 1,1-1,-1 1,2-1,-2 1,1-1,-1 1,0-1,0 1,0-1,3 0,-3 1,0-1,0 1,0 1,-3-2,3 2,0-2,0 1,-1-1,1 1,0-1,-2 1,2-1,-1 1,1-1,-3 4,0-1,-2 1,2-2,0 1,-1 1,1-2,-1 0,-1 0,0 2,0-4,2 2,0 0,0-1,-1 1,2 0,-1 0,0 0,1 1,-1 0,1-1,1 0,-3 1,2-1,1 2,-2 1,3 0,0 1,-2-1,2-2,2 2,-2 0,0 0,1 0,1 1,-1-3,1 2,0 0,1-2,2 7,-1-1,-1-1,0 1,0-1,0 4,-2 9,1 1,-2 15,1 14,-1-51,0 2,0-1,2 1,-2-2,0 2,1-1,1-1,-2 3,1-2,1-1,-2 1,1 0,2 0,-2-1,1 1,-1-1,1 1,-1-1,2 1,-1-2,0 3,7 1,0 1,1-1,1 0,2 1,22 8,-30-12,0 2,0 0,0 0,0 0,-1 0,1 3,-1-3,-1 1,2 1,1 2,-5-3,2-1,-1 2,0-2,-1 2,1 0,-1-2,-1 1,2 1,-2-1,1 1,-1-1,0-1,0 1,0 3,-1-5,1 1,0-2,0 1,-2 1,2-2,-1 1,-1-1,2 2,-1-1,-1-1,0 1,2-1,-2 1,1-1,0 1,-2 0,-33 23,14-8,18-13,1 0,0-1,0 1,-1-1,1 2,1-1,-1 1,2-1,-1 2,1-2,-2 3,2-2,-1 1,-1-2,0 2,2-1,-2 0,-2 1,4-4,-2 1,2-2,-1 0,-1 1,2-1,-1 1,-1-1,2 1,-2-2,1 1,-1 1,0-2,2 1,-2-1,0 2,0-2,-17 1,2 1,-2-2,0 0,-4-2,4 1,2-1,-2 2,0 2,-1 1,16-3,2 1,0-1,0 2,-2-1,3 2,-1-2,0 1,0-1,0 2,0-1,0-1,1 2,-2 0,1-1,2 1,-2-1,1 1,1 0,-1 0,-1 0,2 1,1-1,-2 0,1 2,-1-2,2 0,-1 0,1 4,-3 10,2 0,1-1,0 3,0-3,3 9,1 8,3 1,1 0,3 1,4 19,-9-26,3 2,1-1,0 0,2-2,0 0,5 6,-14-29,0-1,0 1,0-1,2 2,-3-2,1 1,3-1,-2 0,-1-2,2 2,1 0,-5-1,-1-2,2 0,-1 1,1-1,-1 0,1 0,-1 0,-1 0,2 2,-1-2,1 0,-1 0,2-2,-2 2,-1 0,1 0,1 0,-1-1,1 1,-1 0,-1-2,2 2,-1 0,1-1,-2 1,1-2,1 2,-2-1,1-1,1 2,-2-1,1-1,-1 2,2-1,-2-1,0 1,1 1,-1-3,0 2,2-1,-2 1,0-1,12-39,-7 24</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19"/>
    </inkml:context>
    <inkml:brush xml:id="br0">
      <inkml:brushProperty name="width" value="0.1" units="cm"/>
      <inkml:brushProperty name="height" value="0.1" units="cm"/>
      <inkml:brushProperty name="color" value="#008C3A"/>
      <inkml:brushProperty name="ignorePressure" value="1"/>
    </inkml:brush>
  </inkml:definitions>
  <inkml:trace contextRef="#ctx0" brushRef="#br0">3 38,'-2'84,"1"-4,4 18,-2-84,2-3,-1 4,2-3,-1 1,3 0,-2-1,2 0,3 6,-4-10,-1-1,0 1,3-1,-2 2,1-4,0 1,1 2,-1-2,1-2,0 2,1 0,7 3,11 1,-16-6,2 1,-1 1,6 4,-13-7,-1 0,2 0,-1-1,-1 1,0 0,0 0,0 2,-1-2,0 1,1 0,0 4,6 11,-6-11,0-2,1 2,-1-2,0 0,1 0,1-1,-1 2,5 4,-3-4,1 1,-1 2,-2-3,2 2,-1 0,-3-2,3 3,-2 0,0-1,1 0,-3 1,1 1,-1-3,1 3,-2-1,0 0,0-1,-2 6,1-7,-2 1,1 0,-2-2,0 1,1 2,-1-1,1 0,0-1,0 2,0 1,0 7,0 2,1-2,2 2,0-2,0 2,2-1,1 0,0 0,1 0,1-1,0 2,1-3,6 10,65 105,-68-111,-9-20,0 2,2-1,-1 1,-1-2,2 2,-1-1,1 0,-1 0,1-1,-1 2,1-1,-1-1,1 1,-1-1,2 1,-1-1,-1 1,3 0,-2 0,1-1,-2-1,2 2,-2-2,2 1,0-1,-1 2,1-2,0 0,4 1,-1-1,1 2,1-2,-3 0,1-2,2 2,-2-1,1-1,-1 1,5-2,-8 1,0 0,0 0,0 1,0-2,1 1,-1 1,0-2,-1 1,1-1,-2 1,2-1,-1 1,1-1,-2 0,1 0,-1 0,0-2,1 2,-2 0,1 0,1-3,2-20,-2 20,0-2,0 2,-1 0,1 1,-1-2,2 1,0 0,2-3,-1 0,1-1,-1 1,0 0,-1 0,1-2,-1 2,-1-1,1-11,0-8,-2-3,-1-8,0 14,0 1,2-2,4-18,-3 22,0-1,-2-7,1 14,-2 2,3 0,-2-1,2 1,2 2,1-12,6-4,0 3,2-2,0 2,14-17,-24 37,-1 2,0-2,0 0,-2-1,2 1,-1 0,-1 0,1 0,-1 0,1-4,-1-10,-1-1,0-12,0-17,0 47,0 1,0-1,2 0,-2 2,2-2,-2 1,2-1,-1 2,-1-2,2 1,-1-2,1 3,-1-2,1 2,-1-1,2-1,34-24,-2 1,-23 16,1-3,3 0,-3-2,-1 0,1 1,-1-4,0 0,-14 20,1 1,-1-2,1 1,-2-1,1 1,1-1,-2 1,1-1,-1 1,2-2,-2 1,1 1,-1-2,2 1,-3-1,1 0,2 3,-2-3,0 0,1 0,-1 0,-1 0,-1 0,-1 0,2 0,-2-3,2 3,0-1,-1 1,1-2,-1 1,1-1,-1-1,-16-10,0-2,-17-17,23 21,8 5,-1 0,0 1,-2 1,1-1,1 1,-2 1,1 0,-1-1,1 2,-1-1,1 2,-11 0,2-2,8 1,0-1,1 0,-2 0,1-1,-6-4,7 4,-1-2,1 2,1 1,-1 0,0 0,-10 0,-6 2,1 1,-17 1,26 1,0-2,0 0,-1 0,1-2,2 1,-3-2,1 0,-13-5,-20-9,45 14,6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20"/>
    </inkml:context>
    <inkml:brush xml:id="br0">
      <inkml:brushProperty name="width" value="0.1" units="cm"/>
      <inkml:brushProperty name="height" value="0.1" units="cm"/>
      <inkml:brushProperty name="color" value="#008C3A"/>
      <inkml:brushProperty name="ignorePressure" value="1"/>
    </inkml:brush>
  </inkml:definitions>
  <inkml:trace contextRef="#ctx0" brushRef="#br0">1 1155,'113'-125,"-81"84,10-20,-19 28,1 1,25-28,-45 56,1-1,-2-1,2 1,-2 0,0-2,0 1,0 0,0 0,0-3,12-59,-12 48,2 0,4-15,0 14,2-1,0 3,-1-1,4 1,0-2,17-27,240-370,-258 405,-13 13,0 1,0-1,2 0,-2 0,0 0,0 0,0 0,0 0,0 0,0 0,0 0,1 2,-1-2,0 0,0 0,0 0,0 0,0 0,0 0,0 1,0-1,0 0,0 0,0 0,0 0,0 2,0-2,0 0,0 0,0 0,0 0,0 0,0 1,0-1,0 0,0 0,0 0,0 3,0 0,-1 0,1 0,-2 1,2-1,-2 0,0-1,1 1,-1 0,-1 1,-12 15,3-4,0 0,-9 18,16-27,2 0,-1 2,3-2,-2 2,2-2,-2 1,3 2,-2-2,1-1,1 1,-2 14,2-2,2 1,-1-1,2 3,-1-14,-1-1,0 1,2-1,1 1,-1 0,0-2,0 1,2-1,-2 0,1 2,5 1,-4 0,1-1,-1 1,-1 0,1 0,-1 0,-1 0,0 3,0-4,-1 1,-1 2,12 33,-3 4,-10-42,2 1,-1-1,1 0,-1 2,1-2,1 0,-2 0,2 0,0 0,3 0,-3 1,76 85,-73-86,-2-1,2-1,0 1,0 0,0 0,1-2,0 1,2 0,-4-2,1 1,-1 0,1 0,-2 0,2 1,-1 0,-1 1,1-2,-1 1,-1 1,3-1,-4 2,4 1,15 27,-16-28,0 1,0-1,-2 0,-1 1,3-1,-2 1,-2 2,2-2,0 7,-3-11,2 4,-1 1,1 0,-1-1,2 1,-1-2,5 8,-7-13,1 2,2-1,-1 1,-1-2,1 1,0 1,0-2,-1 1,2-1,-1 1,1-1,0 1,-2-1,2-1,0 2,-1-1,2-1,-1 2,0-2,0 0,20 4,4-3,-3 1,0-2,19-3,24-1,11 8,-71-3,2-1,-1 2,0 1,-1-2,1 2,-1 0,1 0,3 3,-7-3,-1 1,2-1,-2 2,0 0,0 0,-1-1,0 1,2 0,-3 0,2-1,-1 6,5 7,-1 0,0 2,-1 0,-1 0,1 15,0-9,-1 0,5 7,-4-17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60"/>
    </inkml:context>
    <inkml:brush xml:id="br0">
      <inkml:brushProperty name="width" value="0.1" units="cm"/>
      <inkml:brushProperty name="height" value="0.1" units="cm"/>
      <inkml:brushProperty name="color" value="#663300"/>
      <inkml:brushProperty name="ignorePressure" value="1"/>
    </inkml:brush>
  </inkml:definitions>
  <inkml:trace contextRef="#ctx0" brushRef="#br0">1 5380,'4'0,"1"-1,-1 1,1-2,0 1,-2 1,2-2,-1 0,1-1,-2 2,4-4,38-26,-29 20,2-3,-1 2,0-1,9-1,-14 6,0-2,1 3,-3-2,0-1,3-1,-2 0,0 0,0 3,2-1,5-4,2 1,-1-1,9-9,28-19,-43 32,0 1,0 0,2 2,-1 0,0 0,5 0,-9 3,0 0,0-1,1-2,-2 2,-1 0,4-2,-5 0,2-2,0 2,-2-2,2 0,1-2,2-6,-1 1,0 1,-1-2,-1 1,0-1,5-17,1-12,-12 34,0 0,0 1,3-2,-2 2,1 1,0-3,32-40,17-32,-38 62,-1-1,20-18,14-24,-2 3,19-27,-56 70,4 1,-2 0,3 1,-1 0,3 2,-3 0,4 1,0 1,8-6,-14 10,1 0,-2 0,0 0,-1-2,2 0,-2-1,5-9,14-13,-20 24,0 1,1 0,0-1,0 3,2-1,-2 1,2 1,0-3,-1 5,4-2,0 0,2 2,0-1,0 2,-1 0,2 2,-1-1,13 2,-20-1,0 2,3-1,-2 2,-1-1,0 1,2 1,-3 0,1 0,0 0,3 3,-1-2,0 0,-1 1,1-1,0-1,1 0,-1-2,0 1,2-2,-2 0,0 0,0 0,2-2,7-2,1 1,-3-4,3 1,-3 0,1-1,14-8,-18 3,2 2,-4-2,3-1,-3 0,5-3,11-12,8-6,-3-1,0 0,13-21,-33 36,3 4,17-18,22-24,-20 12,17-36,-29 45,-1 3,3-1,26-25,74-69,-102 100,-10 14,0 2,-1-3,1 3,10-6,-22 16,1 1,-1-1,0 2,1-2,-1 1,2 1,-1-1,-1 1,3 1,-2-2,1 1,-1 1,-1 0,1 0,1 0,-1 0,1 0,-1 1,0-1,1 2,-1-2,1 1,-2 1,1 1,0 0,-1-2,2 2,-1 0,-1 2,0-2,0 1,0 0,0-1,0 1,0 1,23 26,47 36,-69-63,2 1,0-1,0-1,0 0,0 0,1 0,-1 0,0-1,1-1,-1 1,2-1,-1 0,2 1,17-1,3-1,20-1,-14-1,9 1,4 0,17 2,-49-1,-1 1,-2 2,3 0,-1 1,-1 1,7 2,12 4,2-1,-1-2,1 0,14-2,-42-5,37 4,-28-4,2 1,14 4,-26-5,0 2,0 0,0 0,0-2,-1 2,1 0,-2 1,2-1,-1 0,-1 2,9 4,-3 2,1-2,-1 3,0-2,1 2,-4-1,2 3,5 9,-14-21,12 22,0 0,14 19,-20-36,0 1,0 0,2-1,-2-1,2 0,-1 1,1-1,-1 0,9 1,20 18,-27-19,0 0,2 0,0 0,-1-2,1 3,0-4,-8-1,0-1,2-1,-2 0,-1 2,1-2,0 0,2 0,-2 0,0-2,0 2,2 0,-2-1,0-1,0 2,0-1,0-1,0 0,0 0,0 1,0-1,-2-1,2 2,0-2,3-2,-2 1,-1-1,2 1,-2 0,0-3,0 2,0-1,-2 0,2 2,-2-2,1 0,-1-1,1 1,0-6,1 2,-1-1,1 2,1-2,1-1,-4 9,1-1,1 1,-2 0,2 2,-1-2,1 0,0 2,-2-2,3 1,-1 1,0-2,0 1,0 1,1-1,-1 1,0 1,0-2,2 1,-2 1,0 0,5-2,-2 1,1-1,-1 0,0-1,2 1,-1-1,-4 2,0-1,-2 1,0-1,2 1,-1 0,-1-2,2 1,-1 1,-1-2,1 1,-1 1,1-2,-1 0,1 1,-1-3,2-4,1-1,-2 1,-1 0,1-3,-1 3,-1 1,0-4,0 3,0-1,-1-1,-1 4,1-1,-1 0,1 1,-2-1,0 1,0 0,0 0,0-1,-1 2,1 0,-2-1,1 0,-2 1,-14-13,-1-2,-13-5,27 19,0-1,1 2,-1-1,2 0,-4-5,-17-19,20 24,2 0,-2 1,0-2,2 2,-1-1,2-1,-1 0,1 1,0-1,2-1,-2 1,1 1,1-2,-1 0,1-17,-1-2,2 1,3-21,0 13,-3-30,0 55,-1-1,-1 0,1 1,-2-1,-1 0,1 2,-5-10,2 1,-1 2,3-1,-1-1,1 1,0-1,1 0,1-8,1-34,2-35,2 9,-3 62,2 10,-2 1,0-1,-2-1,1 0,-2 1,1 9,1 1,-1-1,1 2,-1-1,1-2,-2 2,0 1,1-1,0 1,-1 0,0-2,0 2,-1 0,-1 0,2-1,0 1,-4-1,-1 1,1-2,0 1,0-2,1 2,0-2,0-1,0 1,0 0,1 0,0 0,1-1,-1-2,1 2,1-1,-2 1,2 0,0-3,-7-22,3 0,1 0,0-6,-4-28,3 32,2-1,1-25,5-432,-1 480,0 2,0-1,2 2,-1-2,1 1,1-1,1 2,-1-2,0 2,1-1,1 1,-1-1,2 1,0 0,0 2,1-2,-1 0,1 2,1 0,2-2,1 1,-2-3,2 2,-2-1,0-2,-1 2,-1-1,1 0,-1-2,0 1,-1 0,-2-2,1 2,-1-2,-1 0,2-7,-4 17,1-11,1 2,-2-2,-1 1,0-1,0-2,0 14,-1 0,1 0,0 0,-2 0,2 0,-1 0,-1 0,2 0,-1 0,-1 0,1 0,-1-1,-1 3,2-2,-1 0,-1 1,2-1,-2 2,2-1,-2-1,0 2,0-1,1 1,-2-1,1 1,-1-1,-4-1,1 2,-2 0,1-1,-1 1,1-1,-1 2,2 0,-9 2,-8-1,0 3,-7 2,-42 6,71-10,1-2,-2 0,1 0,1 0,-2 0,1 0,1 0,-2-2,1 2,1 0,-1-1,0 1,0-2,1 2,-1-1,1 1,-2-2,0 1,2-1,-1 1,1 1,-1-2,2 1,-1-1,-1 1,1-2,-1 2,2-1,-1 1,1-1,-2 0,2-1,-1 1,1 1,-3-11,1 1,1-1,-1 1,2-1,0 2,0-3,2 3,-2 1,0-2,-2 1,-1-9,2 15,-2-1,2 0,-2-1,-1 1,1 1,0 1,0-1,-2-1,2 2,-1-1,-1 0,1 1,1 0,-5-2,2 1,0-1,0 1,0-2,1 2,-1-3,-2-4,1 2,-1-1,1 0,-2 1,-1 0,1 2,-1-2,1 1,-3 2,2-2,0 2,-14-3,-24-21,36 21,-1 0,1 2,-12-5,4 5,-2-1,3 1,-3 3,2-1,-2 2,1 2,-2-1,2 1,-1 2,2 1,-4-1,21-1,0 2,-1-2,1 1,0 1,-1-2,1 1,0 1,0-1,0 1,0-1,2 2,-2 0,0-2,1 2,-1-1,2 1,-2 0,1 0,1-2,-2 2,0 0,2 0,-1 1,-2 8,1 0,0 0,0-2,2 3,-2 9,-2 7,-1 36,2-2,0 3,8 22,-3 5,-1-82,0 0,2 0,-1 2,2-3,-1 0,1 3,1-2,1-1,-1 1,0 0,8 8,-3-5,0 1,-2 2,0-1,0 0,-1 0,0 1,-3 0,2 2,-2-3,0 12,-3-16,0 2,1-2,1 1,1 0,0 0,2-1,-2 0,1 1,2-1,5 10,-5-9,1 0,-1 3,-2-3,0 2,-1 1,0-3,0 3,-1 10,1 27,-6 46,0-20,1-57,1-1,-2 0,-2 0,1 1,-2-1,-2-1,-3 7,8-20,2-3,-2 0,0 1,0-1,0 1,-1-1,0 1,-1-2,2 2,-1-2,-1 0,1 0,-1 0,1 0,-1 0,-2-2,3 2,0-1,-2-1,1 1,-1-1,-4 1,-15 1,-1 1,1-3,-2-1,-9-1,7-2,-36 0,27 2,-2 1,1 0,-12 4,39 0,0-1,0 0,-1 2,-9 4,9-4,1 0,-1-1,0 0,-2 1,-54 5,34-5,3 1,-3-1,1 5,-23 8,50-15,2 0,1-1,-2 1,1-2,-1 1,1-1,-7 0,12-1,-1 0,-1 0,1 0,-1 0,2-1,-1 1,-1 0,1 0,-1 0,2-1,-1 1,-1-2,1 2,1 0,-2-1,1 1,1-2,-2 2,2-1,-1-1,1 2,-3-1,3-1,-1 2,1-1,-2-1,2 2,0-1,-1-1,1 1,0-1,0 2,0-1,-3-14,0 1,1 0,1 0,-1-10,4 11,-4 1,2 2,-1-2,-2-1,2 3,-2-1,-3-7,0 1,-1 2,2-2,1 1,1-1,-2-10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21"/>
    </inkml:context>
    <inkml:brush xml:id="br0">
      <inkml:brushProperty name="width" value="0.1" units="cm"/>
      <inkml:brushProperty name="height" value="0.1" units="cm"/>
      <inkml:brushProperty name="color" value="#008C3A"/>
      <inkml:brushProperty name="ignorePressure" value="1"/>
    </inkml:brush>
  </inkml:definitions>
  <inkml:trace contextRef="#ctx0" brushRef="#br0">563 1,'-2'40,"1"-1,-3 1,-7 21,10-51,-2-1,0 0,-3 0,2 0,1-1,-3 1,1-1,0 0,-1 0,-3 2,-13 15,-3 0,-7 3,32-27,-22 17,-1-1,-13 7,13-8,17-13,0 0,-1 0,1-2,0 2,0-1,0-1,0 1,-2-2,2 1,-5-1,4 0,-2 2,-1-1,3 1,-2 0,-6 4,-13 3,1 0,-1-2,-9 3,31-8,3-1,-1-1,1 2,-1 1,1-2,-2 1,2 0,0 0,0 1,-1-2,0 2,-1 3,-5 6</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22"/>
    </inkml:context>
    <inkml:brush xml:id="br0">
      <inkml:brushProperty name="width" value="0.1" units="cm"/>
      <inkml:brushProperty name="height" value="0.1" units="cm"/>
      <inkml:brushProperty name="color" value="#008C3A"/>
      <inkml:brushProperty name="ignorePressure" value="1"/>
    </inkml:brush>
  </inkml:definitions>
  <inkml:trace contextRef="#ctx0" brushRef="#br0">284 560,'-48'0,"22"1,1-1,-2-1,1-1,2 0,-23-7,43 7,1 1,0-1,-1 1,1-1,0 1,0-2,0 0,2 0,-2 2,0-2,1 0,-1 1,2-1,-3 0,2 0,1 1,-1-1,1-2,-1 2,1-1,-1 1,2-1,-1 1,1 0,-2-2,2 2,-1-17,-1-1,1 1,2 1,1-10,-1-4,-1-12,0 26,0-3,2 1,2-17,-2 32,-1-1,1 1,-1 0,2 0,1 0,-2 2,1-3,0 1,1 2,-1-1,2-1,-2 2,1-1,6-2,-6 1,1 2,-1 0,1-1,-2-1,1 2,-1-2,1-4,14-15,-17 22,2 1,-1-1,-1 2,2-2,-1 0,1 2,-2-1,2 1,0-1,-1 1,1-1,0 1,0-1,0 2,0-1,0-1,-1 2,1 0,0 0,0-1,0 1,0 0,0 0,4 1,0 1,0-1,1 2,-1-1,1 1,0 0,0 1,-3 0,7 4,3-1,-2-1,0-2,2 2,-2-3,2 3,-1-3,1 0,11-2,-2 4,1-2,16 7,-25-6,0-1,0 0,5 1,-14-4,-7 0,0 0,0 0,0 0,0 2,0-2,0 0,1 0,-1 0,0 0,0 0,0 0,0 0,0 1,0-1,0 0,0 0,0 0,0 0,0 0,0 2,0-2,0 0,0 0,0 0,0 0,0 0,0 0,0 1,0-1,0 0,0 0,0 0,0 0,0 0,0 0,-1 2,1-2,0 0,0 0,0 0,0 0,0 0,0 0,0 0,0 0,-1 0,1 0,0 1,-9 10,9-11,-13 12</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23"/>
    </inkml:context>
    <inkml:brush xml:id="br0">
      <inkml:brushProperty name="width" value="0.1" units="cm"/>
      <inkml:brushProperty name="height" value="0.1" units="cm"/>
      <inkml:brushProperty name="color" value="#008C3A"/>
      <inkml:brushProperty name="ignorePressure" value="1"/>
    </inkml:brush>
  </inkml:definitions>
  <inkml:trace contextRef="#ctx0" brushRef="#br0">0 1,'0'0,"6"0,7 0,3 0,6 0,2 6,-4 3,-2 4,-8 0,-2 6,-3 2,-4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24"/>
    </inkml:context>
    <inkml:brush xml:id="br0">
      <inkml:brushProperty name="width" value="0.1" units="cm"/>
      <inkml:brushProperty name="height" value="0.1" units="cm"/>
      <inkml:brushProperty name="color" value="#008C3A"/>
      <inkml:brushProperty name="ignorePressure" value="1"/>
    </inkml:brush>
  </inkml:definitions>
  <inkml:trace contextRef="#ctx0" brushRef="#br0">1178 281,'0'1,"0"2,0-1,0-1,-1 2,1-1,0 1,-2-2,2 2,-1-2,1 2,-2-1,2-1,-1 1,-2 1,2-2,-1 1,2-1,-1 1,-1-1,1 1,-2-1,2 1,-1-2,1 1,-1 0,1-1,-2 2,1-2,1 1,-2-1,1 2,1-2,-2 0,0 0,-4 1,1-1,-2 0,3 0,-3 0,2 0,-1-1,1-1,-1 1,1-1,-4 0,-6-4,1 1,-1 2,1 0,-1 0,-12 0,-82 2,78 2,22-1,1 2,-1 1,-2-2,3 2,-1 0,1 0,-1 2,0-1,1 0,1 2,0 0,-2 0,1 1,9-5,0-2,-2 0,2 0,0 0,0 0,-1 0,1 1,0-1,0 0,-2 0,2 0,0 0,0 0,-1 0,1 0,0 0,-2 0,2 0,0 0,0 0,-1 0,1 0,0 0,0 0,-2-1,2 1,0 0,0 0,-1 0,1 0,0 0,0-2,-2 2,2 0,0 0,0 0,0-1,0 1,-1 0,1 0,0 0,0-2,0 2,-13-25,4 3,-9-3,15 21,0 0,-1-1,1 1,0-2,0 3,-1-1,1 1,-1 0,-1-2,2 2,-1 2,-2-2,2 0,-1 2,-4-4,-5 0,-2-3,-15-7,22 11,-1-2,-1 2,2-2,-2 3,1 0,-1 0,-10-1,3 2,-1 2,1 0,-1 0,2 2,-2 1,1 0,-1 1,3 1,-2 2,-14 4,25-8,-2 2,2-1,-1 2,-4 4,8-5,-3-1,1 0,0-1,0 2,-1-2,1 0,-7 1,10-2,-1-1,-1-1,1 2,1-2,-2 0,1 2,-2-2,2 0,1-2,-1 2,-1 0,1-2,-1 1,2 1,2-2,-1 1,1-1,-2 2,0-1,2-1,-1 1,1-1,-1 1,1-1,-1 1,1-1,-1-1,2 2,-1-1,-1 1,2-2,-1 2,1-1,-2-1,2 2,0-3,-1 2,1 1,0-2,0-2,0-1,0 2,1-2,-1 0,2-1,-1 3,1-2,-1 0,1 1,1-1,-2 2,2-3,0 3,1-1,-1 1,2-1,-2 1,1-2,5-2,-2-2,2 3,0 1,0-1,0 1,2 0,-2 0,6-1,-15 7,4-1,1-2,-1 1,1 1,0-2,-1 0,-1 0,2 0,-1 0,-1 0,2-1,-1-2,5-6</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43"/>
    </inkml:context>
    <inkml:brush xml:id="br0">
      <inkml:brushProperty name="width" value="0.1" units="cm"/>
      <inkml:brushProperty name="height" value="0.1" units="cm"/>
      <inkml:brushProperty name="color" value="#008C3A"/>
      <inkml:brushProperty name="ignorePressure" value="1"/>
    </inkml:brush>
  </inkml:definitions>
  <inkml:trace contextRef="#ctx0" brushRef="#br0">255 0,'-28'31,"14"-19,2 1,0 0,2 2,-6 6,-106 189,112-194,2 3,-6 12,12-27,1-1,-1 2,1-2,1 1,-2 1,2-2,0 1,-1 1,1-2,0 2,0-1,1-1,-1 2,2-1,-2-1,1 2,1-2,-1-2,1 3,-1-2,1-1,-1 1,1-1,1 0,-2 2,2-3,-2 2,2-1,-1 1,1-1,-2 1,2-2,-1 1,1-1,-2 2,2-2,9 1,1 1,-3-1,12 1,8-1,123 15,-134-11,-16-4,-1-1,1 2,0-2,-2 1,2-1,0 0,0 0,0 0,-2 0,-1 0,2 0,-2 0,1 0,-1-1,2 1,-2 0,0 0,1-2,-1 2,2 0,-2 0,0-1,2 1,-2-2,0 2,0 0,2-1,-2 1,0-2,0 2,1 0,-1-1,0 1,0-2,0 2,0-1,0 1,0-3,0 3,0-1,0 1,0-2,0-5,0-1,0 1,0 1,-1-2,-1 0,0 1,0 1,-2-8,-27-53,24 55,-1-2,2 2,2 0,-2-2,3 1,-1-1,-2-12,5 20,-1-1,2 0,0 1,0-2,2 2,-2 0,1 1,3-8,-4 10,2 1,-1 1,-1-2,2 1,-1 1,1-2,-1 1,1 1,1-1,-2 1,1-1,-1 1,2-1,-2 1,1-1,1 2,-2-1,2-1,-1 2,1-2,-2 2,3 0,-2-1,1 1,0 0,10-2,0 2,2 0,11 2,-14-1,-2-1,1 0,0 0,-1 0,2-1,9-2,-19 1,1 1,0-1,0 1,0-1,0-1,0 2,0-1,0-1,-1 2,1-2,-2 0,3 0,-2 1,1-2,1-3,-1 1,0 0,0 0,0-1,0 1,0-4,-3 8,1 2,-1-1,0 1,0-2,0 2,0-1,0 0,0 1,0-2,0 2,0-1,0-1,0 2,0-1,0 1,0-2,0 2,-1-1,1 1,0-2,0 2,-2-1,2 1,0-2,-1 2,1-1,-2 1,2-2,-1 2,-9-7</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44"/>
    </inkml:context>
    <inkml:brush xml:id="br0">
      <inkml:brushProperty name="width" value="0.1" units="cm"/>
      <inkml:brushProperty name="height" value="0.1" units="cm"/>
      <inkml:brushProperty name="color" value="#008C3A"/>
      <inkml:brushProperty name="ignorePressure" value="1"/>
    </inkml:brush>
  </inkml:definitions>
  <inkml:trace contextRef="#ctx0" brushRef="#br0">197 0,'-4'0,"-3"0,-9 0,-5 0,-1 0,-6 0,2 0,0 0,-1 0,8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25"/>
    </inkml:context>
    <inkml:brush xml:id="br0">
      <inkml:brushProperty name="width" value="0.1" units="cm"/>
      <inkml:brushProperty name="height" value="0.1" units="cm"/>
      <inkml:brushProperty name="color" value="#008C3A"/>
      <inkml:brushProperty name="ignorePressure" value="1"/>
    </inkml:brush>
  </inkml:definitions>
  <inkml:trace contextRef="#ctx0" brushRef="#br0">1 1866,'60'1,"-32"1,3-2,-2-2,-1 1,4-4,25-11,-44 11,1 0,0 2,0 0,6 0,25 2,-34 2,-1-1,-1 0,2-1,0 1,-2-2,8-2,-16 4,2-2,-1 2,-1-1,1-1,1 1,-2 1,1-2,-1 1,1-1,-1 1,1 0,-1-1,1-2,-1 3,1-1,-1 1,-1-2,2 1,-1 1,-1-4,4-2,-2-2,-1-1,1 3,-1-10,-1 11,0-1,2 1,-2 1,1-1,1 0,-1 1,0-1,2-1,-1 1,2-3,-1 7,0-1,0 0,0 0,1 0,1 0,-2 0,1 0,-1 0,2 2,-1-1,-1 1,1-2,1 3,0-2,1 1,6-2,1 1,0 1,1 1,7 0,-32 0,7 0,1 1,-2-1,2 0,0 0,-1 0,1 0,-2-1,1 1,1-2,-1 2,1-1,0 0,-1-1,1 1,0-1,0-1,0 2,-3-4,-34-44,10 9,17 27,1-2,1 1,1-1,-1-3,2 4,0-3,-5-15,12 28,-1-2,0 0,0 2,0-1,0 1,-1-1,1 2,-2-1,2 1,-1-1,-2 0,2 1,0 0,-2 0,1 0,1 1,-2-1,-2 0,1 0,0-1,1 0,-1-1,1-2,0 3,-6-7,5 2,1 0,-1-2,1 2,0-1,0-1,2 0,-2-7,-3-2,6 17,2-1,-1 1,1 0,-1-2,1 2,-2-1,2-3,1 5,0 1,0 1,0-2,1 1,-1 1,0-2,0 1,0 1,0-2,3 2,-3-1,0 1,1-2,-1 1,0 1,2-2,-2 2,1-1,-1 1,2 0,-2-1,1 1,-1-2,2 2,-2 0,1 0,1-1,-2 1,1 0,-1 0,1 0,1-2,17-4,0-1,-1-2,-1 0,1 0,-1-1,0-1,-3-1,2 0,-1-2,11-12,33-35,6-5,44-64,-95 115,-1-1,1 1,6-3,31-31,-9 9,-36 36,0-1,0 1,0-2,-2 2,2-2,0-1,-2 1,1 0,-2-2,1 3,-1-3,1 0,14-53,-15 46,1 0,1 0,-1-1,2 3,1-2,14-22,1 1,1 0,14-13,-22 31,-1 2,-1-3,-2 1,2-1,-3 0,-1-1,0 1,1-6,-6 13,-4 16</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26"/>
    </inkml:context>
    <inkml:brush xml:id="br0">
      <inkml:brushProperty name="width" value="0.1" units="cm"/>
      <inkml:brushProperty name="height" value="0.1" units="cm"/>
      <inkml:brushProperty name="color" value="#008C3A"/>
      <inkml:brushProperty name="ignorePressure" value="1"/>
    </inkml:brush>
  </inkml:definitions>
  <inkml:trace contextRef="#ctx0" brushRef="#br0">440 1,'0'7,"1"2,-2 0,1 0,-2-2,1 2,-1-2,1 3,-2-2,0-1,0 1,-2 4,2-9,1 2,-1-1,0-1,0 2,0-2,0 0,0 1,-1-1,1 0,0 1,-2-3,1 2,-2 0,2-1,-17 11,-11 16,28-24,1-2,-2 1,1 1,-2-2,2 0,-1 1,1-1,0 0,-1 0,-4 0,-17 4,19-6,1 1,-1-1,1 2,0-1,0 1,0 0,1 0,0 1,-1 0,0-1,2 2,-4 0,2 0,-1 1,-1-2,-7 6,7-7,1 2,-2-1,3 2,-2 1,5-5,1 1,-1-2,2 3,-1-2,1 1,-1 0,1 0,-1 0,1 0,-1 0,1 0,1 0,-2 3,-2 15,1 2,3 0,0 0,2 20,-1-21,2 1,-3 1,-3-1,-1 15,1-10,0-3,2 15,-5 31,4-60,-1 2,0-1,-1-2,-2 7,0-8,3 2,-1-1,2 3,-1-3,0 4,3-10,-1 1,1 0,0-1,0 1,0-2,0 1,1 1,-1-1,2 2,-1-2,1 0,-1-1,1 2,-1-1,1-1,1 2,-2-2,2 1,1-1,-1 1,-1-1,2 0,-1 0,0 0,0 0,2 0,-3-2,3 2,-2-1,4 1,9 6,-1-1,2 0,0-3,0 1,1 0,-1-1,1-1,0-1,-1-2,1 1,4-1,-18-1,31 0,-1-1,28-5,-50 3,-1 2,1-2,-2-2,1 2,0-1,-1-1,2 0,-2-1,-1-1,3-1,-1-2,0-1,-1 0,0-1,0 0,-1 0,-1 0,-1-2,0 1,5-12,21-35,-28 48,1 1,-2-1,-1-3,2 4,-2-3,-2 0,2 2,-1-14,2-17,3-7,-6 30,2 2,0-1,0 3,3-5,9-25,-1-1,-3 1,-2-1,-2-1,-1 0,-2-26,-4 43,2 19,-2 0,0 0,-2 0,2-1,-3-6,2 17,1-1,-2 0,2-1,-1 3,-2-2,2 1,-1-1,1 1,-1 0,1 1,-1-2,1 1,-1 1,-1-2,2 1,-1 1,-1-1,2 1,-2-1,0 1,1 1,0-2,-1 1,1 1,-2-3,0 3,-22-3,0 0,-1 2,1 1,-1 1,-1 2,-47 0,53-3</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38"/>
    </inkml:context>
    <inkml:brush xml:id="br0">
      <inkml:brushProperty name="width" value="0.1" units="cm"/>
      <inkml:brushProperty name="height" value="0.1" units="cm"/>
      <inkml:brushProperty name="color" value="#008C3A"/>
      <inkml:brushProperty name="ignorePressure" value="1"/>
    </inkml:brush>
  </inkml:definitions>
  <inkml:trace contextRef="#ctx0" brushRef="#br0">1 2054,'3'2,"0"-2,1 0,-1 1,0 1,3-2,-3 1,0 1,0-1,0 1,0-1,0 2,0-1,0 1,-1-2,0 2,2 0,8 10,-2-1,1 1,-1 1,-2-2,3 3,-2 1,0-1,-1 1,-1 0,-1 0,0 2,-1-2,-1 1,-1 1,0-1,1 1,-4 1,2 5,-2-21,0 0,0 1,0 0,0-1,1 0,-1 0,2 0,-1 0,0 0,1 0,-1 0,1 0,-1 0,1 0,-1 0,2-2,-1 3,-1-2,2-1,-1 1,-1-1,1-1,-1 2,1-2,1 1,-2-1,2 2,0-2,-2 0,1 1,1-1,-2 0,1 0,0 0,0 0,-1 0,2 0,-1-1,-1 1,2 0,-1-2,-1 2,1-1,1 1,-2-2,3 1,1-2,1 0,-2-1,0-1,1 2,-1-1,1-1,-1 2,2-1,-3-2,0 2,3-6,0-1,-2 2,0-1,1-1,0 0,-2 1,0-5,3-17,-1-2,-2 2,-2-32,-1 29,-1 17,1-2,0 0,3 0,-2 1,2 0,2 0,-1 1,4-7,9-12,-10 26,-1-4,1 0,-3 2,1-1,-2-3,-2 14,-1 0,2 0,-2-1,0 0,0 1,0-1,0 1,-2 0,2 0,-1-2,1 2,-2 0,1 0,1 0,-2-1,-1 1,2 0,-1 1,1-1,-3 0,3 0,-2 0,0 0,-15-15,12 15,1-1,0 0,1-1,-1 1,1-1,-1-1,2 2,-1-3,1 1,0 1,-2-6,-10-38,12 35,-2 0,1 1,-5-10,3 15,3 2,2-2,-2 1,1-1,1 1,-1-1,1 0,-1 1,2-1,0 1,0-1,2 1,-2-2,1 3,1 1,-1-1,1 1,-1-1,2-1,0 3,0-1,0-1,1 2,-1 0,0-1,2 1,-2-2,1 2,0 1,1-2,2 1,-1 1,-2-2,1 1,1-2,-2 1,1 0,-3-1,4 0,-3 0,1 0,-1 1,0-2,-1 1,1 0,-2-2,5-13,-1-2,-2 0,1-14,7-40,-3 31,-4 1,-1-1,-3 1,-3-27,2-19,1 74,0 6,-2 1,4-1,-2 0,1 2,1-1,-1-2,2 2,0 0,2-4,52-116,-10 23,17-23,-55 112,7-13,16-20,-26 41,2 3,0-2,-1 0,1 1,1 0,-2 2,6-3,-4 2,0-1,0 1,-1-3,1 1,-3 0,3-1,-5 3,9-8</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39"/>
    </inkml:context>
    <inkml:brush xml:id="br0">
      <inkml:brushProperty name="width" value="0.1" units="cm"/>
      <inkml:brushProperty name="height" value="0.1" units="cm"/>
      <inkml:brushProperty name="color" value="#008C3A"/>
      <inkml:brushProperty name="ignorePressure" value="1"/>
    </inkml:brush>
  </inkml:definitions>
  <inkml:trace contextRef="#ctx0" brushRef="#br0">0 1,'220'0,"-214"0,0 0,-1 0,1 0,0 1,-1 1,2-1,-1 1,-2-1,6 4,-7-4,0 1,0-1,-1 1,1 2,-2-3,3 1,-2 1,-1-2,2 2,-1-1,-1 1,1 0,-1-2,1 2,-1 0,-1 0,2 0,-1 0,-1 1,2-1,2 27,-3-19,1-1,-1 2,2-1,0 0,3-1,-3 1,1 0,1-1,1-1,0 2,2 2,16 15,-3 1,8 15,-22-28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361"/>
    </inkml:context>
    <inkml:brush xml:id="br0">
      <inkml:brushProperty name="width" value="0.1" units="cm"/>
      <inkml:brushProperty name="height" value="0.1" units="cm"/>
      <inkml:brushProperty name="color" value="#663300"/>
      <inkml:brushProperty name="ignorePressure" value="1"/>
    </inkml:brush>
  </inkml:definitions>
  <inkml:trace contextRef="#ctx0" brushRef="#br0">1 1111,'0'1,"0"1,0-1,0 1,0-1,1 1,-1-1,0 1,0-1,2 1,-2-1,1 2,-1-2,2 1,-2-1,1 1,1-1,-2 1,1-2,1 1,-1 1,1-2,-1 1,-1 1,2-2,-1 1,2-1,-2 2,1-2,-1 0,1 1,-1-1,1 0,-1 0,2 0,8 2,-3-2,2 1,1-2,-2 1,5-2,-4 1,43-4,-29 5,-2-3,1 0,-1 0,10-5,-24 5,-1 0,0 1,-1-1,2-1,-3 1,1-1,1-1,-1 1,0-1,-1 0,1 0,-2-1,1 0,-1 1,4-6,9-23,-16 30,1-3,1 1,0 2,0-2,0 1,0 1,2-1,1-3,12-10,2 0,1 1,2-1,-14 12,0 1,1-1,-1 2,0-1,1 1,1 1,-2 0,2 0,2 0,9 0,1-3,-2 0,2 0,-2-1,0 0,-1-3,16-8,4-4,27-8,-32 15,-1-2,20-13,-34 19,1 1,0 0,2 1,-1 3,1-1,0 2,-1 1,7-2,33-5,-24 0,0-1,-3-2,21-10,-31 11,4 1,-1 2,1 0,-1 3,1 1,30-5,-44 10,1-2,0 0,-1-1,0-2,6-3,-6 3,2 2,0-1,0 1,13-2,25 4,-39 0,2 2,-2-1,3-2,-3 0,7-2,13-5,1 1,1 0,8 2,-46 7,2 0,-2 0,0 0,0-1,1 1,-1 0,0 0,0 0,2 0,-2 0,0 0,0 0,1 0,-1 0,0 0,0 0,2 0,-2 0,0 0,0 1,0-1,1 0,-1 0,0 0,0 0,2 0,-2 0,0 2,0-2,0 0,0 0,1 0,-1 1,0-1,0 0,0 0,0 0,0 1,0-1,2 0,-11 18,-28 15,34-30,-7 5,3-1,-2 2,1 0,-2 5,6-9,1-1,0 2,0-1,2 2,-2-3,1 2,1 0,-1 0,1-2,1 4,-3 6,1 1,2 1,-1-3,2 2,-1 1,2-3,1 2,0-1,0 1,1-1,1 0,2-1,2 7,-9-17,11 20,1 1,3 15,-12-31,-2 0,1 2,-1-1,0-2,1 2,-2 0,0 1,0-1,-2 3,1-8,1-1,-1 1,-1-1,2 1,-1-1,-1 0,1 0,-4 3,5-4,-1-2,1 1,-3 1,2-1,1-1,-2 2,1-1,1-1,-2 2,1-2,-1 1,1-1,1 2,-2-2,1 1,-1-1,1 0,-1 3,1-3,-2 0,3 0,0 0,0 0,0 0,-2 0,2 0,0 0,0 0,0 0,0 0,-1 0,1 0,0-3,0 3,0 0,0 0,0 0,-2 0,2 0,0 0,0 0,0-1,0 1,0 0,0 0,0 0,0 0,0 0,-1-2,1 2,0 0,0 0,0 0,0 0,0-1,0 1,0 0,3-15,6-13,-8 28,5-13,3-1,0 0,-1 1,3 1,2-3,0-1,-1-1,7-8,-3-3,-3 0,11-20,-20 37,1 1,1-1,2 0,-2 2,1 0,2-4,53-50,-54 53,1 4,2-1,9-5,23-20,-35 26,0 0,2 0,-1-1,0 3,-1-2,2 1,-1 2,3-1,19-5,-1 1,3 0,-5 4,0-4,22-8,-48 15,1-1,0 1,0 0,0-1,1 1,-1-2,0 1,-1-1,1 2,0-2,-2 0,2 0,-3 1,2 2,-2-1,0-1,1 2,-1-1,0-1,0 2,0-1,2-1,-2 0,0 2,0-2,0 1,0-1,0 2,0-1,0-1,0 1,-2 1,2-2,0 1,0 1,-1-1,1-1,0 2,-2-1,2-1,-1 2,1-1,0-1,-2 2,1-1,1 1,-2-2,2 2,-1 0,-1-1,2 1,-1-2,-14-5,2 0,0 1,-2 0,0 1,1 3,-1-3,0 2,-2 2,134-1,-69 4,8-1,12-4,-63 3,1-1,0 1,0-2,0 1,1-1,-1-2,-1 3,0-2,1 0,-1 0,-1 0,3 0,-2-2,-1 2,1-1,-1 0,-1-2,4-3,-2 2,2-1,-4 1,1 0,1-2,-2 0,0 2,0-2,-2 1,1-1,-1 0,0 0,1-4,-2 11,0-5,0 1,0-1,1-1,1 2,-1-2,1 2,2-3,-3 6,-1 2,2-2,-1 1,1 1,-1-1,1-1,1 2,-2-2,1 2,-1-1,2 1,-1-1,1 2,-2-1,1-1,1 2,0-1,-2-1,3 2,-3 0,2-1,2 1,30-3,-2 1,2 1,0 2,4 2,47 2,-57-7,-14 2,0-1,-1 2,2-1,-2 2,-11-2,0 1,-1-1,1 2,0-2,0 1,0-1,-1 2,1-1,-1 1,1-1,0 2,-2-2,2 1,-1-1,-1 1,2 1,-2-2,1 2,-1-1,1 1,-1-2,1 4,1 2,0 1,-2 0,3 1,-2-2,-2 2,1-1,-1 7,-3 61,-1-35,4-14,-4 82,7 55,-3-157,1 0,2-1,-2 0,1 1,1-1,0 1,-2-1,2 0,2 0,0 4,9 9,0-1,8 8,14 14,-32-34,3-2,-1 1,0 1,1-2,-1 0,2 0,-1-1,0 0,0 0,1 0,-1-1,8 2,26 11,-27-9,1 1,1 0,-3 1,3 2,11 9,-26-18,2 1,0 1,0-2,0 2,-2-1,2 1,-1 1,-1-1,1-2,-1 2,1 0,-1 0,1 0,-1 0,-1 0,2 0,-2 1,1-1,-1 0,0 1,0-1,0 0,0 0,0 2,0-2,-1 0,1 0,-2 0,2 0,-1 0,-1-1,1 1,-2 3,1-2,-1-1,0 0,0 0,-1 0,1 0,0 0,1-1,-1 1,0-2,-2 2,2-1,0-1,-1 2,-27 14,31-15,-1-2,1 0,-2 0,2 1,0-1,-1 0,1 2,0-2,-2 0,2 1,0-1,-1 0,1 2,0-2,0 1,-2-1,2 2,0-2,0 0,0 1,0-1,-1 2,1-2,0 1,0-1,0 2,0-2,0 1,0-1,0 2,1-2,-1 2,0-2,0 2,0-2,0 0,2 1,-2-1,0 2,0-2,1 1,-1-1,0 0,2 1,-2-1,0 0,1 2,-1-2,0 0,2 0,-2 1,1-1,-1 0,2 0,-2 0,1 2,-1-2,2 0,5 3,0-2,2 1,-2 1,8-2,-11-1,11 3,-3 2,0-2,0 1,9 6,-9-5,1 0,-1-2,0 2,1-2,3 0,3-2,-2 1,1-2,1-2,-1 1,1-1,-2-1,2-1,-2-1,1 0,-1-1,-1 0,7-6,-8 6,2 0,0 0,-1 2,0 0,3 0,-3 2,13-1,29 2,38 4,-15-2,1097 1,-1169-2,-2 0,1 0,-1-2,1 2,0-1,-1-1,1-1,-2 2,1-2,1 0,-1 0,0 0,-1-2,0 2,1-1,-1 0,0-2,0 0,-1 2,0-2,-1 0,5-6,0-2</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40"/>
    </inkml:context>
    <inkml:brush xml:id="br0">
      <inkml:brushProperty name="width" value="0.1" units="cm"/>
      <inkml:brushProperty name="height" value="0.1" units="cm"/>
      <inkml:brushProperty name="color" value="#008C3A"/>
      <inkml:brushProperty name="ignorePressure" value="1"/>
    </inkml:brush>
  </inkml:definitions>
  <inkml:trace contextRef="#ctx0" brushRef="#br0">0 1335,'0'1,"0"2,1 0,-1-1,2 0,-2 1,1-1,-1 1,2-2,-1 2,1 0,-1-1,1-1,-1 2,1 0,-1-2,1 2,3 0,41 31,-8-8,-11 5,-19-23,-1 0,1 1,-1-2,1-1,2 2,1 1,-3-4,-1 1,1 1,0-1,-2 2,0-2,0 2,0-1,-2 2,1-1,0 1,0-1,-1 1,-1 0,1 6,32 59,-35-69,2 0,0 0,-1-1,0-1,1 2,0-2,0 1,3-1,-3 0,0 0,1 0,1 1,-2-1,1-2,1 2,-1-1,0-1,2 2,-2-1,1-2,-1 1,5 1,16 2,-1-2,0-1,1 1,2-4,-10 2,-8 0,10 0,2 0,-4-1,4-1,-2-1,0 0,11-4,-19 2,-1 2,1 0,0 1,-1-1,1 2,0 1,1-2,1 4,-8-2,-1 0,2 1,-2 0,2 1,-1 0,-1 0,0-1,-1 1,2 1,-1 0,2-2,-3 2,1 0,-1 0,2 2,-2-2,0 0,0 1,2 3,4 5,-2-2,2 1,7 6,-10-13,-2-1,1 2,-1-2,1 0,1 0,-2 0,2-1,0 1,5 0,3 2,-1-1,1 0,0 2,0 0,5 6,-13-8,2-1,0 0,0 0,-1 0,0-1,1 0,0 0,6-1,9 1,2-1,4-1,-14-1,2 1,-2 1,0-1,1 3,-1-1,1 3,0 0,12 5,-3 2,1 1,0 0,4 7,-27-18,1 0,-1 2,-2-3,2 2,0 0,-1 0,1 0,-2 0,1 0,1 0,-2 0,1 0,-1 0,1 6,1 2,1 3,-2 0,1 5,-1-8,-2 0,3-2,-2 1,2-1,0 3,2 0,-2-9,0 1,0-1,0 0,0 1,0-1,1 0,0 1,-1-2,1 1,1 0,1 0,22 14,-21-11,0 0,1-2,2 1,-3-2,2 0,0 1,-2-2,3 1,-1-2,0 1,0-1,1-1,3 2,2-1,1 2,-3 2,2-2,1 3,40 11,-24-10,-1 3,27 11,19 6,-53-18,0 0,-1 3,1 0,-4-1,5 5,-7-5,2-3,1 0,-1-1,1 0,1-1,6 0,3 2,-1-1,8 7,5 1,8 7,41 19,-77-35,1 0,0-2,-1 1,3-1,-2-1,10 0,-4 3,0-3,0 2,3 3,-9-5,-3 0,2 0,0-2,-1 1,1-2,7 0,-10 0,1 0,-1 0,-1 1,1 1,1-1,-2 2,0 1,2-1,5 5,-5-1,3-1,-1 1,1 0,0-2,13 2,-17-5,0 1,1 0,-3 1,2-1,0 1,-2 2,2 1,1 1,5 2,-2 0,1 0,0-1,1-1,-1-1,1-1,2-2,-2 2,0-2,2-1,0-1,17 1,-20-3,-1-2,-1 2,0 0,-1 2,1-1,1 2,-1 0,-2 0,3 2,11 6,47 30,-24-11,-15-7,-29-19,0 1,0-2,0 1,0-1,0 1,-1-1,2-1,-1 1,0-2,5 2,21 0,0 0,0-3,-1 0,19-4,-46 4,2 0,0-2,-1 1,0-1,0 1,2-1,-3 1,2-2,-1 1,-1-2,1 1,-1 0,2-1,1-1,-3 0,1-1,-1 1,1-2,-1 1,1 0,-2-1,1 1,1-6,4-5,0 0,8-10,-6 10,-1 0,4-14,13-20,-19 39,-2-1,1 1,-3 1,1-1,-1-1,1-1,-3 3,3-14,-2-44,-3 42,1-2,7-28,-4 37,3-19,1 3,0-1,4 1,4-7,-8 25,-2-1,-1 0,0 0,-1 0,-1-1,0-15,3-3,1 1,2 0,11-29,-2-12,-13 52,-1 3,12-25,-12 36,2-2,0 1,0 2,3-1,-2-1,0 2,2 1,0 0,3-2,-3 3,1 0,1 1,1 0,0 0,-2 0,14-4,-20 11,1-2,-2 2,1-2,-1 0,2-1,-2 1,2-2,-2 2,0 0,0-1,-2-1,2 2,0-3,5-8,0-1,-2 0,0-5,-6 19,3-5,-2 0,1 0,-1-3,-1 4,2-1,-2-2,0 2,0 0,-2-1,2 0,-3-11,-1-1,-5-13,3 17,2 1,0-4,1 2,0-4,-5-64,2 43,2-37,4 72,0 2,-2-1,2 1,0-2,-1 1,-1 0,1 1,-1-1,0 1,0-1,-1-1,2 5,0-1,-1-1,1 2,-1 0,1-2,-1 2,1-1,-1 1,-1 1,2-2,-1 1,1 1,-2-2,1 1,1 1,-2-2,1 2,-2 0,3 0,-2-1,1 1,-1 0,2 0,0 0,-2 0,1 1,-1-1,-35 6,22-3,0 0,0 0,-2-2,-7-1,21 0,-2 0,2 0,1-1,-2 1,1-3,-1 2,2-1,-1 1,1-1,-2 1,2-2,-2 1,2-1,0 2,0-2,0 0,0 0,0 0,-1-3,-9-10,4 4,0 0,0-2,-4-7,4 8,9 13,0 0,0 0,0 0,0 0,0 0,0 0,-1 0,1-1,0 1,0 0,0 0,0 0,0 0,0 0,0 0,0 0,0 1,-2-1,2 0,0 0,0 0,0 0,0 0,0 0,0 0,0 0,0 0,0 0,0 0,0 0,0 0,-1 0,1 0,0 0,0 0,0 0,0 2,0-2,0 0,0 0,0 0,0 0,0 0,0 0,0 0,0 0,-1 26,-24-76,19 27,4 18,1 1,-1-1,1 1,-1 0,-1-1,2 0,-2 2,0-2,2 1,-2 1,-2-2,-14-18,18 20,-1 0,-1 2,2-2,-2 0,1 0,0 1,-1-1,0 2,0-2,1 1,-2 1,0-1,1 1,0 0,0-2,0 2,0-1,-3 2,-7-1,0 1,-1 0,1 1,0 1,1-1,-2 3,-4 0,-46 8,27-9,0 0,-1-3,1-1,-15-2,49 1,0 2,2 0,-2-1,1 1,-1-2,2 2,-2-1,1-1,-1 1,2-1,-2 1,1-1,1 1,-2-1,0 1,2 0,-1-3,1 2,-1 1,1-2,1 1,-2-1,1 2,1-2,-1 0,-2-8,0 0,1 1,1-1,-1 1,2-8,-3-17,3 29,-1-2,-1-1,1-1,1 1,0 0,0-1,1-6,-1 14,2-1,-2 0,1 0,1 2,-2-2,1 0,1 1,-1-1,1 2,-1-2,1 2,1-2,-2 1,0 0,2 0,-1-1,1 2,-2-1,2 1,1 1,-2-2,1 1,0-1,0 2,10-4,3 1,-3 1,1 1,1-1,-1 2,1 0,0 0,6 3,1-1,-1-1,1-1,7-1,-26-1,0 2,0-1,0 1,0-2,0 2,-1-1,1-1,0 1,0-1,0 1,0-2,0 1,0 0,-2-1,2 2,-1-2,1 0,3-6,0 0,-1 0,0-1,3-6,-5 8,2-2,-1 3,1-2,1 2,-2-1,4-2,-3 4,-1 0,1 1,-1-1,1 0,-2-1,0-1,0 2,0-1,-2 0,3 1,-2-3,-1 2,0-1,-1 1,2-22,-1 0,-2 2,-1-7,0-20,2 35</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41"/>
    </inkml:context>
    <inkml:brush xml:id="br0">
      <inkml:brushProperty name="width" value="0.1" units="cm"/>
      <inkml:brushProperty name="height" value="0.1" units="cm"/>
      <inkml:brushProperty name="color" value="#008C3A"/>
      <inkml:brushProperty name="ignorePressure" value="1"/>
    </inkml:brush>
  </inkml:definitions>
  <inkml:trace contextRef="#ctx0" brushRef="#br0">13 43,'305'0,"-292"-2,2 1,-3-1,1-1,1 0,-2-1,3-1,1-2,0 3,0 1,0 0,2 0,-11 1,1 2,-1-1,0 1,2 0,0 0,-2 1,3 1,-8-2,-1 0,2 1,-1-1,-1 2,1-2,-1 1,1-1,-1 2,3-1,-2 1,-1-2,1 1,-2 1,1-1,1 1,-1-1,1 2,-2-2,1 1,1-1,-2 2,1-1,-1-1,2 1,-2-1,0 2,0-1,1-1,-1 5,2 0,-2 1,0-1,0 0,0-2,-2 2,1 0,1 0,-2 1,1-3,-2 4,-3 7,-3 0,2-1,-3 4,1-3,1-1,0 3,-3 7,5-8,-1-3,1 0,-2 2,-7 7,6-10,0 2,1 1,0-1,-1 6,2-2,-2 0,-1-1,0 1,-1-1,-9 7,-12 22,30-43,-1 0,2 0,-2 0,0-2,2 2,-2 1,0-2,0 1,0-2,0 1,0-1,0 1,0-1,-6 2,0 0,1-1,-3-1,1 1,-6-1,9-1,-1 0,0 1,0-1,1 2,1 1,-1-2,-2 2,3-1,-3 3,6-3,-10 4,0 1,1 1,0 0,-1 1,3 0,0 1,-1-1,1 2,-1 3,-25 37,29-33</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42"/>
    </inkml:context>
    <inkml:brush xml:id="br0">
      <inkml:brushProperty name="width" value="0.1" units="cm"/>
      <inkml:brushProperty name="height" value="0.1" units="cm"/>
      <inkml:brushProperty name="color" value="#008C3A"/>
      <inkml:brushProperty name="ignorePressure" value="1"/>
    </inkml:brush>
  </inkml:definitions>
  <inkml:trace contextRef="#ctx0" brushRef="#br0">305 197,'-13'11,"5"-5,-106 54,20 3,93-62,-1 2,1-2,-1 1,-1-2,2 1,-1 1,-1-2,2 1,-2-1,0 0,2 2,-2-2,1 0,0 0,0 0,1 0,-2 0,1 0,-1 0,2-2,-1 2,-1-1,2 1,-2-2,1 1,1-1,-2 1,2-2,-1 2,1-1,-1-1,1 2,1-1,-2 1,1-2,1 2,-2-1,1-1,1 2,0-2,-2 1,2-1,0 2,0-4,-3-27,2 1,1-1,1 0,2 1,-3 26,2 0,-1 1,1-1,-1 1,1-1,-1 1,1-1,1 2,1-1,-3-2,2 3,0-1,0 1,0 0,2 0,-2 0,0 0,1 0,0 0,-1 2,3-2,-2 1,16-9,0 4,-1-1,3 1,5-2,-1 2,-20 5,1-1,2 2,-2-1,0 1,2-1,7 1,-14 1,-1 0,1 0,-1 0,2 0,-1 0,-1 0,1 1,-1-1,0 2,1-2,-1 0,1 1,-1 1,1-2,-1 1,1 1,-1-2,-1 1,2 1,-1-1,1 1,-2-2,1 1,2 1,-3-1,1 2,-1-2,2 1,-2 1,3 6,-2 0,1-1,-1 2,-1-1,0 0,0 3,0 13</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27"/>
    </inkml:context>
    <inkml:brush xml:id="br0">
      <inkml:brushProperty name="width" value="0.1" units="cm"/>
      <inkml:brushProperty name="height" value="0.1" units="cm"/>
      <inkml:brushProperty name="color" value="#008C3A"/>
      <inkml:brushProperty name="ignorePressure" value="1"/>
    </inkml:brush>
  </inkml:definitions>
  <inkml:trace contextRef="#ctx0" brushRef="#br0">0 0,'3'1,"-2"-1,1 0,1 0,-2 0,1 2,-1-2,2 1,-1-1,-1 2,2-1,-2-1,1 2,1-1,-2 1,1-2,-1 3,23 26,-7-7,8-1,-19-18,-2 1,1-1,-1 2,1 0,4 5,-6-7,1 2,0-2,0 1,-1-1,2 0,-1 1,1-1,-1 0,1 0,2-2,-3 2,0-1,2-1,-1 1,1-1,-2-1,8 2,11-1,2 1,-1-2,14-3,6 1,365 1,-404 1,0 0,-1 0,2 1,-1-1,2 2,-3-1,1 1,-1-1,2 1,1 2,-5-2,-1-2,1 1,-2-1,1 3,1-2,-1 1,2-2,-3 1,1 1,1-1,-2 0,1 1,-1-1,2 1,-2-1,0 1,1-1,-1 1,0-1,0 1,0-1,2 1,-2-1,0 1,-2 1,2-2,0 1,0-1,0 1,-1-1,1 2,0-2,-2 1,2-1,-1 2,-8 10,0-1,1 3,-1-4,-1 1,-1 1,-3 1,3-3,-5 4,1-6</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28"/>
    </inkml:context>
    <inkml:brush xml:id="br0">
      <inkml:brushProperty name="width" value="0.1" units="cm"/>
      <inkml:brushProperty name="height" value="0.1" units="cm"/>
      <inkml:brushProperty name="color" value="#008C3A"/>
      <inkml:brushProperty name="ignorePressure" value="1"/>
    </inkml:brush>
  </inkml:definitions>
  <inkml:trace contextRef="#ctx0" brushRef="#br0">1382 1020,'0'-5,"0"-2,2 3,-1-1,1-1,-1 2,0-1,2 1,2-6,6-18,-6 8,-2 0,-2 0,1 1,-1-3,-2 0,1-6,1 0,2-4,-1 26,-1-1,1 1,1 0,0 0,-1-2,1 2,2 0,-1 1,0-1,1 0,-1 2,1-2,1 1,3-3,-1 2,-2 0,0-1,0-2,0 2,0 0,-2-1,6-8,-3 1,1-1,-2-3,-2 3,2-1,-2-1,-1-1,0 3,-2-2,1-4,-2 21,0-2,-2 0,2 0,0 1,-1-1,1 0,-1 2,1-3,-2 1,1 2,-1-2,2 1,-1-1,-2 2,0-2,2 1,-1 1,1-1,-2-1,1 2,1-1,-2 1,-5-2,1-2,-1 1,0 3,1-2,-1 1,-4-1,-34-10,43 12,0 1,0-2,0 1,2-2,-2 1,0 1,1-1,-1-2,2 3,-2-2,1 1,1-1,-2 0,-18-27,16 22,-1-1,0 2,0-2,2 1,-1-1,2 0,-1 0,1-1,1 1,0-1,-1-7,3 6,-2 2,2 2,-1-1,-1 0,1-1,-2 0,3 8,-2-2,0 1,2 1,-2-2,1 1,-1 1,1-2,-1 1,1 1,-1-2,1 2,-1-1,1 1,-1-1,-1 1,2-1,-1 2,-1-1,2 0,-2 1,-10-5,-11-4,-2 0,-2 1,3 2,-19-2,37 7,-2 1,3 0,-1 0,0 0,-1 0,0 1,2 1,-2-1,1 1,1 1,-1-2,0 2,-1 0,2 3,0-3,1 1,-1-1,-1 2,-2 4,0-1,1 2,2 1,-2-2,2 1,0 1,0 1,2-1,-2 4,-16 34,19-46,2 0,-1 1,-1-1,2 0,-2 0,0 0,0 0,1 1,-2-2,0 1,1 0,0-2,0 2,0-2,-1 1,1-1,-2 1,-2-1,-3 2,1-1,0-2,0 1,-1-1,1 0,0 0,-1 0,-1 0,0 0,1-1,0-1,-2 1,2-2,-1 0,1 0,0 0,0-1,1-1,0 0,-5-3,3 1,2 1,-2 0,0 2,1-1,0 0,-2 0,0 2,-8-1,-46-14,47 11,1 3,-2-1,-16-1,16 3,2-1,-2-1,2-1,-1-1,2 0,-2 0,0-2,-2 1,2 2,-3-1,3 1,-4 2,3 3,0-2,1 3,-1 0,0 0,-2 1,22-1,0 0,0 0,0 0,0 0,0 0,-1 0,1 0,0 2,0-2,0 0,0 0,0 0,0 0,0 0,-2 0,2 0,0 0,0 0,0 1,0-1,0 0,0 0,0 0,0 0,0 0,0 0,0 0,0 2,-1-2,1 0,0 0,0 0,0 0,0 0,0 1,0-1,0 0,0 0,1 0,-1 0,0 0,0 1,0-1,0 0,0 0,0 0,0 0,0 0,0 0,0 0,0 2,0-2,2 0,7 13,-8-12,23 25,-1-2</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29"/>
    </inkml:context>
    <inkml:brush xml:id="br0">
      <inkml:brushProperty name="width" value="0.1" units="cm"/>
      <inkml:brushProperty name="height" value="0.1" units="cm"/>
      <inkml:brushProperty name="color" value="#008C3A"/>
      <inkml:brushProperty name="ignorePressure" value="1"/>
    </inkml:brush>
  </inkml:definitions>
  <inkml:trace contextRef="#ctx0" brushRef="#br0">374 1298,'25'8,"-1"-1,0 2,10 7,-25-11,2-1,-2 2,0 0,0 1,1 0,-1 1,-2-1,6 8,-11-15,-2 1,1 1,-1-2,2 2,-2 0,1-1,-1-1,3 2,-3-1,0 1,1-1,-1 1,0-1,0 1,0-2,0 1,0-1,0 0,0 0,0 0,0 2,0-2,0 0,-1 0,1 0,0 0,0 1,0-1,0 0,-3 0,3 0,0 0,0 0,0 0,0 0,-1 0,1 2,0-2,0 0,0 0,-2 0,2 0,0 0,0 0,-1 0,1 0,0 0,0 0,0 0,-2-2,-1 2,-1-1,-1 1,3-2,-3 1,1-1,1 1,-2-1,0-1,-57-45,43 35,1 0,-2-2,-5 0,5 6,2 1,-3-1,-2 2,11 2,2 1,0-2,1 0,-3 0,3-1,0 0,1-1,-1 1,0-2,2-1,1 4,1 0,2 0,-1-1,1 1,-1-3,0 2,2 1,-1 2,2-1,-2-1,0 2,0-2,0 2,0-1,-2 1,2 0,-2 1,1-2,-4-1,-89-49,94 53,2 1,-1 1,1-2,-3 1,2-1,1 1,-1-1,1 1,-1-1,1 1,-1-1,2 0,-1 0,-1 1,1-1,1-1,-2 1,2-1,0 1,-1 1,1-1,0 1,0-2,0 1,1 1,-1-1,0-1,0 2,2-1,-2 1,0-1,1 1,-1-1,2-1,-1 2,1-1,1-3,1-1,2 2,-2-1,1 1,1-1,-2 1,2 1,-2-2,2 1,7-1,78-45,-4 4,-76 40,0 0,-3-1,3 0,-1-1,-1 1,0 0,-2-3,0 1,2 0,-2 0,1-2,-2 2,0-2,-2 1,0-3,2 3,-2-1,-1-1,0 1,0-1,-1 0,-1-1,1 2,-2-3,-2-19,1 24,1-1,0 1,0 0,0 0,1 2,-1-3,3 1,-1 0,1 0,-3 9,0-1,0-1,1 2,-1-2,0 0,2 2,-2-1,0 1,1-2,-1 2,2-1,-2 1,1-2,-1 2,2-1,-2 1,1 0,1-2,-2 2,2 0,-1-1,-1 1,2 0,-1 0,-1 0,2 0,-1 0,-1-2,2 2,-1 0,-1 2,2-2,-1 0,1 0,-2 0,1 0,1 0,-2 1,1-1,1 0,-2 2,1-2,-1 0,2 1,-2-1,1 2,-1-2,2 1,7 6,-1 0,-1 1,1-1,4 11,-2-8,6 9,-1 3,1-1,9 20,-17-24,1 0,2-2,-1 0,1-1,1 1,0-3,2 2,9 7,-10-12,-2-1,1 0,2 0,0-3,5 4,-16-7,0-1,1-1,-1 2,0-2,0 1,0-1,0 0,0 0,0 0,0 0,0 0,0 0,0-1,0 1,1 0,-1-2,0 1,0 1,0-2,0 1,0-1,-2 1,2-1,0-1,-2 2,2 0,-1-2,2-2,5-8,-2 0,1 0,-3-3,1 2,-1 0,0-1,0-3,4-18,0-1,-3 1,-2-1,0-1,-3-12,-1 45,0 2,0-2,2 1,-2-1,1 1,-1-1,2 2,-1-1,1-1,-1 2,2-1,-1 0,-1 0,2 1,0-2,-1 2,1 0,0 0,0 0,0 0,2 0,-2 2,1-2,30-26,-1-2,-3 0,1-1,4-12,49-60,-78 98,0-1,1 1,0 0,0 0,1 2,-1-1,1 1,0 1,1-3,-2 3,2 0,0 2,0-2,-1 1,1 1,2 1,11-3</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30"/>
    </inkml:context>
    <inkml:brush xml:id="br0">
      <inkml:brushProperty name="width" value="0.1" units="cm"/>
      <inkml:brushProperty name="height" value="0.1" units="cm"/>
      <inkml:brushProperty name="color" value="#008C3A"/>
      <inkml:brushProperty name="ignorePressure" value="1"/>
    </inkml:brush>
  </inkml:definitions>
  <inkml:trace contextRef="#ctx0" brushRef="#br0">385 463,'-5'0,"0"0,2-1,-1 1,1-2,-2 2,2-1,-1-1,1 1,0-2,0 2,-2-2,1 1,-37-31,16 12,19 16,-1 2,1-1,0 1,0-1,1 2,-1-1,0 2,-3-2,3 3,-7-3,-9 2,1-1,-18 4,-15-2,51 0,1 0,-1 0,2 0,-2 0,0-2,2 2,-2-1,1 1,1-2,-2 2,1-1,-1-1,2 1,-1 1,1-2,-3 1,2-1,1-1,-1 2,1-1,-1 1,1-3,-1 1,1 0,-1-2,1 3,-1-1,2 0,-1 0,1-2,0 2,0 0,0 0,0-2,0 0,1-5,1-2,-1 2,2-2,0 0,0 2,2-1,0 2,3-8,-2 6,1 2,0-1,2 1,0-1,0 3,0-2,-1 1,7-1,23-23,-29 23,1 1,2 0,-2 3,2-3,-2 4,3-2,-1 0,0 2,1-1,0 2,-1 2,1-2,0 1,-1 1,2 1,-2 0,2 1,-3-1,4 3,-3-1,1 1,0 0,3 3,7 2,0-3,10 2,-9-4,-2 3,22 7,-37-10,-1-2,0 2,0 0,-2 0,2 0,-2 2,3-2,-2 1,-1 0,1 1,-1 0,4 4,-5-6,-2 2,2-2,0 0,-2 1,0-1,1 2,-1 0,1-2,-1 1,-1 1,0-2,2 1,-2 1,0-1,0-1,0 3,-2 1,1-1,-1 0,1-2,-2 2,2 0,-3 1,1-2,0 0,0 0,-2-1,2 2,-3 0,-6 7,-2 0,1-1,-3 0,1 0,0-3,-2-1,-8 7,15-9,1 0,-2 0,3 1,-1 1,0 0,-3 4,-6 4,-8 4,23-18,0-1,0 1,0-1,0 1,0 1,1-2,-1 1,2 1,-2 1,1-3,1 2,-2 0,1 0,1-2,-1 2,-1 3,-1 15,1-4</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31"/>
    </inkml:context>
    <inkml:brush xml:id="br0">
      <inkml:brushProperty name="width" value="0.1" units="cm"/>
      <inkml:brushProperty name="height" value="0.1" units="cm"/>
      <inkml:brushProperty name="color" value="#008C3A"/>
      <inkml:brushProperty name="ignorePressure" value="1"/>
    </inkml:brush>
  </inkml:definitions>
  <inkml:trace contextRef="#ctx0" brushRef="#br0">1206 0,'-45'44,"-31"32,-17 41,86-109,2 1,-1-1,0 1,-3 7,-14 24,19-33,-2 2,4-2,-3 1,2-1,2 0,-2 2,1 0,1-2,-1 1,1 1,1-1,0 1,0-2,0 2,1 6,1-5,-1 0,1-1,1 3,0-4,0 1,1 0,-1 1,2-1,0 0,1 0,0-2,4 9,49 34,-43-30,1 1,-2 1,-2-1,2 2,-3-1,5 19,-14-34,3-2,-3 1,0 0,1-1,1 0,1 2,-1 0,0-2,-1 1,0 0,1-1,1 6,0 5,-2-1,1 2,-1-2,-1 0,0 2,-1-2,0 9,-2 29,-6 32,6-85,-4 36,1-29,3 3,-1-3,-1 1,2 1,0 1,0-8,0 0,2 1,-2-2,0 2,1-1,-1 1,2-2,-2 1,1 1,0-2,1 1,-2 1,1-2,1 1,0-1,0 1,-1-1,1 1,1-1,0 2,15 8,-15-9,1 1,0-2,-1 1,0 1,0-2,0 2,0 0,0 0,-2 0,2 1,0-1,-1 0,-1 0,2 0,0 4,0 4,3-1,-2 0,0 0,2-1,-1 1,2-1,-1 0,1 0,5 4,-8-7,2 0,-1-2,-1 2,-1 2,3-3,-3 2,0 1,0-2,0 1,-2-1,2 2,-2 0,-1-1,2 1,-1-1,-1 1,0 0,0-2,-1 1,1 1,-2-1,1 2,-2 1,2-6,-2 1,0-2,1 1,-1 1,0-2,-1 1,1 0,0-1,-1 0,1 0,-2 0,2 0,-1-2,0 2,-1-1,-6 4,2-3,-2 2,1-2,-1 0,-10 2,5-2,3 1,-2 1,-1 0,-8 7,7-5,1-1,-3 0,3 0,5-3,-12 3,-2-1,1 0,0-2,-2 0,17-3,0 0,0 0,0 1,-1 1,1 1,0-2,-6 5,11-4,1-1,0 1,0-1,0 1,2-1,-2 2,0-1,2 1,-2-1,1 1,-1 0,2-2,-1 2,1 0,-1 0,1 0,-1 0,1 0,1 0,-3 0,2 0,1 1,0 1,-6 43,-3 24,8-66,-1 1,1-1,-2 0,0 1,0 0,0-1,0 0,-1-1,-1 2,-13 19,-15 29,-2 0,18-24,-9 10,-9 15,10-15,-82 123,100-148,-2-1,3-1,-1 10,4-14,-2 0,1 2,-1-2,1 1,-3-1,1 0,0-1,-3 3,-20 20,-2 1,3 1,-13 21,30-40,-1 0,-9 7,-4 5,-16 11,33-31,-2 1,2 0,1-1,-5 7,1 0,0-2,-1 0,0-2,0 3,-2-2,4-1,-3 1,4 1,-1-1,1 2,-6 4,14-15,1-1,-2-1,1 2,1-2,-2 1,2 1,0-2,-1 1,1 1,-2-1,2-1,0 2,0-1,-1 1,1-2,0 1,0 1,0-1,0 0,0-1,0 3,0 0,1-3,-1 1,0-1,2 2,-2-2,1 1,-1-1,2 0,-2 2,1-2,1 0,-2 1,1-1,-1 0,2 0,-1 2,-1-2,2 0,-2 0,1 0,1 0,-1 0,11 0,-2 0,2 0,-1-2,6-1,-11 3,2-1,2-1,-2-1,1 2,-2-3,2 1,-1-1,0 1,-1-2,1 1,3-4,-6 5,-1 0,2-1,-2 1,2 2,0-2,0 1,0 1,0 0,1-1,-6 2,1 0,1-1,-2 1,1 0,-1 1,2-1,-1 0,-1 0,1 0,-1 2,1-2,2 1,-3-1,1 1,-1-1,1 2,-1-2,1 1,-1 1,1-1,-1 1,1-2,-2 1,1 2,0-2,1 1,-2-1,1 1,-1 1,2-2,-1 2,8 25,-6-22,0 0,-2 1,2-1,0 0,0 1,0-1,2-2,-2 2,1 0,0-1,1-1,0 1,1 2,0-3,0 2,0 0,-1 0,0 1,1 0,-2-1,2 4,11 21,-2-6,-1 2,1 6,-12-27</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32"/>
    </inkml:context>
    <inkml:brush xml:id="br0">
      <inkml:brushProperty name="width" value="0.1" units="cm"/>
      <inkml:brushProperty name="height" value="0.1" units="cm"/>
      <inkml:brushProperty name="color" value="#008C3A"/>
      <inkml:brushProperty name="ignorePressure" value="1"/>
    </inkml:brush>
  </inkml:definitions>
  <inkml:trace contextRef="#ctx0" brushRef="#br0">0 1221,'1'-6,"-1"1,2-1,-1 1,1-1,1 2,-2-2,2 1,-1 1,1-3,4-1,11-30,-5-4,-8 23,1-2,0 3,2 0,1 0,6-13,3-1,-13 22,-1 1,2 1,1-2,-1 2,0 0,0 1,1-2,2 2,-2-1,0 3,1-1,4-3,8-1,-14 7,1 0,-1 0,1-2,-1 2,0-1,0 0,0-1,0 1,-2-3,3 2,-2-1,-1 0,1 0,-2 1,1-4,3-6,-1 0,4 0,-2 0,2 1,-1 0,2 1,0 1,1-1,9-8,6-4,-20 20,0-3,-1 2,2-1,-1 3,2-2,0 1,-2 1,3 0,1-1,-1-1,0-1,0 1,-1 0,1-1,-1-1,3-4,14-9,32-23,21-18,-75 57,3-1,-2 0,-1-2,0 1,-1 0,2-1,-2 1,0 0,0-2,-2 2,2-1,0 1,-2-6,2 0,0 1,0-1,2 0,3-7,-2 6,0 1,1-1,-2-2,-1 3,1-2,-2 1,0-13,-2 4</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4T02:05:39.433"/>
    </inkml:context>
    <inkml:brush xml:id="br0">
      <inkml:brushProperty name="width" value="0.1" units="cm"/>
      <inkml:brushProperty name="height" value="0.1" units="cm"/>
      <inkml:brushProperty name="color" value="#008C3A"/>
      <inkml:brushProperty name="ignorePressure" value="1"/>
    </inkml:brush>
  </inkml:definitions>
  <inkml:trace contextRef="#ctx0" brushRef="#br0">1 0,'0'6,"1"0,1-2,-1 3,1-2,-1 1,1-2,1 2,-2-2,2 1,0-1,1 2,1 0,-1 1,1-1,-1 2,-1-1,0 1,1 4,20 85,-11-25,-11-69,-2 0,1-2,-1 2,1 1,-1-2,2 1,-1-2,1 2,-1-1,2 1,-2-2,1 2,1-1,-2-1,1 1,1-1,-2 0,1 1,1-1,-2 1,4-1,2 2,1-1,0 2,-1-3,1-1,-1 2,6-2,-6 0,1 1,-1-1,-1 2,3-1,-2 1,0-1,-1 2,5 2,2 1,0 0,-1-1,1 2,0-2,0-1,2-1,-2 0,1-1,0 1,-1-3,2 1,4-2,-1 2,-1-1,1 2,1 1,-3 0,3 1,-3 1,0 1,2 0,-2 2,12 5,-15-4,1-4,0 0,-1-1,3 1,-3-1,2-1,11 0,-1 3,-1-2,5 4,-26-7,1 0,-1 1,0-1,3 1,-3 1,0-2,0 2,0-1,0 1,0 0,0 0,-2 1,2-1,0 0,-2 0,1 0,1 1,-2-1,1 1,-1-1,2 0,-3 2,1-1,-1 0,2 1,-2-2,0 3,1 0,-1-1,0 0,-1 2,1-1,-2 0,2-2,-1 2,-2 0,0-2,2 3,-2-2,1 1,-1-2,1 1,-1-1,-3 5,-9 8,-3 0,2 0,-3-4,2 2,-2 0,-1-4,0 1,1 0,-3-2,1-1,0 0,-10 1,22-7,0-2,0 4,-1-2,1 1,2-1,-2 3,2-2,-2 2,2 0,-1 0,1 1,1-1,-4 3,6-2,-2-3,0 2,0-1,0-1,0 1,-2-1,2-1,-6 3,-10 4,1-3,-8 1,25-7,-2 2,0 0,0 0,-1 0,1 0,0 3,2-3,-2 1,-3 5,2-5,1 2,1-1,-1-1,-1 0,1 1,0-2,-5 1,-7 3,-1 1,1 2,1-1,1 1,-16 10,29-17,0 0,1 0,-1 2,0-2,0 0,2 0,-2 1,1-1,1 1,-1 2,1-3,-2 1,2 1,1-2,-2 1,2 1,0-1,-1 16,1 0,0-2,1 9,1 2,-1-23,-1 0,3 1,-2-1,1 0,1 0,-2 0,2 0,0 1,0-3,0 2,0-1,2 0,-2 0,1-1,3 2,17 26,-21-27,1-1,2 2,-2-3,0 1,1-1,-1 2,2-2,-1 0,1 0,5 1,22 15,-31-16,1-2,-1 2,1-1,-2 1,1 0,-1-2,2 2,-1 0,-1 0,-1 1,1-1,1 0,-2 0,1 0,-1 0,2 0,-2 0,0 1,1 14,-1-2,0 0,-1 3,-1 2,1 28,-2-18,3 3,1-2,1 5,2-17,1 1,1 1,1-2,6 23,-5-15,-3-1,0 2,-2-2,1 2,-4 11,1-21,1 0,1-1,1 2,1-2,-1 2,2 3,0 1,1 17,-6-35,-1-1,2 1,-2-2,1 3,1-3,-1 2,2-1,-1-1,1 1,0-1,0 1,0 0,0 0,0-1,1 0,1 1,-2 1,0 0,0-2,0 3,0-1,-1 0,1 0,-2 0,1 1,-1 0,-1-1,2 0,-2 2,0-1,0 3,0 0,0 1,-2-2,1 1,-2 0,1-1,-1 1,0-1,-1 2,-42 92,38-84,1-1,2 2,-2 7,4-10,-2-1,-1 0,1 1,-5 7,7-19,0 1,0-2,-2 1,2-1,-1 1,-2 0,3-1,-1 1,-1-2,-1 0,2 1,0-1,-2 0,1-1,-2 1,-8 3,2-1,-3 0,1-1,1-1,-16 0,26-2,-3 1,3-1,-2 1,1-1,-1 1,2 1,-1-2,-1 2,1 0,0 1,1-1,1 2,-1-2,-1 1,2-1,-1 1,1 1,0-1,0 1,-1 2,2-4,-1 0,2 1,-1 1,1-2,0 1,1 0,-2-1,1 3,1-2,0 1,0-2,0 1,0 1,0-1,0 0,1-1,1 2,-2 0,1-2,0 2,1-1,-1-1,2 2,-1-2,2 0,-3 1,2-1,2 2,-2-2,1 0,-1 0,2 0,-1 0,2 0,20 18,-4-2,-18-15,2 1,-1-1,-1 2,2 0,-3-1,2 0,0 1,-2 0,3 4,7 18,1 1,10 9,1 3,-9-1,-11-30,-1 2,1-1,5 6,-9-14,1-2,-1 2,2 0,-1-1,1 2,-2-3,2 2,-1-1,0-1,1 2,0-2,0 1,-1-1,2 1,0-2,20 9,2-3,5 0,-22-4,-2 0,1-1,2-1,-3 0,0 0,2 0,-1-1,0-1,3 0,-10 0,2 1,-2-1,2 2,-1-1,-1-1,1 1,1-1,-2-1,1 2,-1-1,1 1,-1-2,1 1,0 1,-2-2,2 2,-1-2,-1 1,2-1,-2 2,1-3,-1 1,0 1,0-1,2 0,-2-12,1 0,-1 0,-1-14,-1 12,2-60,0 37,0 0,-4-11,4 43,-2 2,0 0,0 0,1 0,-1 0,-1 0,0-1,2 3,-2-2,-2 0,2 1,1-1,-3 2,1-2,-2 2,2 0,-1-1,1 2,-2-1,1 1,-1 0,2 0,-7-2,9 4,1 1,-1 0,1-3,-1 3,1-1,-1 1,1-2,-1 1,1-1,-1 2,1-1,-1-1,1 1,1-1,-2 1,1 0,1-1,-2 1,2-1,-1 1,1-1,-2-1,2 2,0-2,0 0,0 1,0-2,0 3,0-2,2 1,-2-1,0 2,1-2,-1 1,2 1,-1-2,1 1,-1 0,5-6,-1 1,1-2,1 2,0-1,0 2,1 1,-1-2,2 1,7-3,-1 1,2 1,16-7,-16 8,1-2,-1 1,10-9,-16 10,0 0,1 0,-1 2,1 1,-2-2,2 2,1 0,-1 1,3-1,12 1,0 1,-2 1,24 3,-38-2,-1 3,-1-2,2 1,-2 1,11 4,-11-4,2-1,-2 0,1 0,9 2,-16-5,1 0,1 0,-1 0,-1 0,3 0,-2 0,-1-2,2 1,-1 1,-1-2,1 1,-1-1,2 1,-1-2,9-6,-1 1,-2-2,3 2,-2-3,-2 1,5-8,8-4,-17 18,-1-3,0 2,3 2,-2-1,1-1,0 3,0-1,0 0,0 0,0 0,0 1,0 1,2-2,-2 2,0-1,2 2,-2-1,1 1,-1 0,2 0,-2 1,1-1,0 2,-1-1,0 3,1-2,-1 1,1-2,2 4,6 5,-1-1,0 4,2 0,6 5,-6-2,-3-6,0 0,1 2,6 1,-13-10,-1 0,0 0,0 0,3-1,-4-1,1 1,2-1,-1 0,-1 2,4-3,80-3,-61 2,-1 0,1 2,21 4,-40-3,-3 1,2 0,-1 0,-1 0,3 1,-2 1,-1-1,0 1,-1-1,3 3,-3-1,1 0,0 3,5 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7BA56A-C54E-4F12-99F0-CF182D319F59}" type="datetimeFigureOut">
              <a:rPr lang="en-US" smtClean="0"/>
              <a:t>4/24/20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D6F53E-5B08-4ABC-9A6C-CBB56A6AF7B0}" type="slidenum">
              <a:rPr lang="en-US" smtClean="0"/>
              <a:t>‹#›</a:t>
            </a:fld>
            <a:endParaRPr lang="en-US"/>
          </a:p>
        </p:txBody>
      </p:sp>
    </p:spTree>
    <p:extLst>
      <p:ext uri="{BB962C8B-B14F-4D97-AF65-F5344CB8AC3E}">
        <p14:creationId xmlns:p14="http://schemas.microsoft.com/office/powerpoint/2010/main" val="3233031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9369BF-A3D2-47A0-89F3-D1DB9E405E37}" type="datetimeFigureOut">
              <a:rPr lang="en-US" smtClean="0"/>
              <a:t>4/24/20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9D1A-6EBF-451C-AB26-954C4FC83576}" type="slidenum">
              <a:rPr lang="en-US" smtClean="0"/>
              <a:t>‹#›</a:t>
            </a:fld>
            <a:endParaRPr lang="en-US"/>
          </a:p>
        </p:txBody>
      </p:sp>
    </p:spTree>
    <p:extLst>
      <p:ext uri="{BB962C8B-B14F-4D97-AF65-F5344CB8AC3E}">
        <p14:creationId xmlns:p14="http://schemas.microsoft.com/office/powerpoint/2010/main" val="2177095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9369BF-A3D2-47A0-89F3-D1DB9E405E37}" type="datetimeFigureOut">
              <a:rPr lang="en-US" smtClean="0"/>
              <a:t>4/24/20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9D1A-6EBF-451C-AB26-954C4FC83576}" type="slidenum">
              <a:rPr lang="en-US" smtClean="0"/>
              <a:t>‹#›</a:t>
            </a:fld>
            <a:endParaRPr lang="en-US"/>
          </a:p>
        </p:txBody>
      </p:sp>
    </p:spTree>
    <p:extLst>
      <p:ext uri="{BB962C8B-B14F-4D97-AF65-F5344CB8AC3E}">
        <p14:creationId xmlns:p14="http://schemas.microsoft.com/office/powerpoint/2010/main" val="1403925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9369BF-A3D2-47A0-89F3-D1DB9E405E37}" type="datetimeFigureOut">
              <a:rPr lang="en-US" smtClean="0"/>
              <a:t>4/24/20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9D1A-6EBF-451C-AB26-954C4FC83576}" type="slidenum">
              <a:rPr lang="en-US" smtClean="0"/>
              <a:t>‹#›</a:t>
            </a:fld>
            <a:endParaRPr lang="en-US"/>
          </a:p>
        </p:txBody>
      </p:sp>
    </p:spTree>
    <p:extLst>
      <p:ext uri="{BB962C8B-B14F-4D97-AF65-F5344CB8AC3E}">
        <p14:creationId xmlns:p14="http://schemas.microsoft.com/office/powerpoint/2010/main" val="832601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9369BF-A3D2-47A0-89F3-D1DB9E405E37}" type="datetimeFigureOut">
              <a:rPr lang="en-US" smtClean="0"/>
              <a:t>4/24/20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9D1A-6EBF-451C-AB26-954C4FC83576}" type="slidenum">
              <a:rPr lang="en-US" smtClean="0"/>
              <a:t>‹#›</a:t>
            </a:fld>
            <a:endParaRPr lang="en-US"/>
          </a:p>
        </p:txBody>
      </p:sp>
    </p:spTree>
    <p:extLst>
      <p:ext uri="{BB962C8B-B14F-4D97-AF65-F5344CB8AC3E}">
        <p14:creationId xmlns:p14="http://schemas.microsoft.com/office/powerpoint/2010/main" val="3882506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9369BF-A3D2-47A0-89F3-D1DB9E405E37}" type="datetimeFigureOut">
              <a:rPr lang="en-US" smtClean="0"/>
              <a:t>4/24/20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9D1A-6EBF-451C-AB26-954C4FC83576}" type="slidenum">
              <a:rPr lang="en-US" smtClean="0"/>
              <a:t>‹#›</a:t>
            </a:fld>
            <a:endParaRPr lang="en-US"/>
          </a:p>
        </p:txBody>
      </p:sp>
    </p:spTree>
    <p:extLst>
      <p:ext uri="{BB962C8B-B14F-4D97-AF65-F5344CB8AC3E}">
        <p14:creationId xmlns:p14="http://schemas.microsoft.com/office/powerpoint/2010/main" val="3677101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9369BF-A3D2-47A0-89F3-D1DB9E405E37}" type="datetimeFigureOut">
              <a:rPr lang="en-US" smtClean="0"/>
              <a:t>4/24/20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9D1A-6EBF-451C-AB26-954C4FC83576}" type="slidenum">
              <a:rPr lang="en-US" smtClean="0"/>
              <a:t>‹#›</a:t>
            </a:fld>
            <a:endParaRPr lang="en-US"/>
          </a:p>
        </p:txBody>
      </p:sp>
    </p:spTree>
    <p:extLst>
      <p:ext uri="{BB962C8B-B14F-4D97-AF65-F5344CB8AC3E}">
        <p14:creationId xmlns:p14="http://schemas.microsoft.com/office/powerpoint/2010/main" val="1475129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9369BF-A3D2-47A0-89F3-D1DB9E405E37}" type="datetimeFigureOut">
              <a:rPr lang="en-US" smtClean="0"/>
              <a:t>4/24/20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699D1A-6EBF-451C-AB26-954C4FC83576}" type="slidenum">
              <a:rPr lang="en-US" smtClean="0"/>
              <a:t>‹#›</a:t>
            </a:fld>
            <a:endParaRPr lang="en-US"/>
          </a:p>
        </p:txBody>
      </p:sp>
    </p:spTree>
    <p:extLst>
      <p:ext uri="{BB962C8B-B14F-4D97-AF65-F5344CB8AC3E}">
        <p14:creationId xmlns:p14="http://schemas.microsoft.com/office/powerpoint/2010/main" val="2512958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9369BF-A3D2-47A0-89F3-D1DB9E405E37}" type="datetimeFigureOut">
              <a:rPr lang="en-US" smtClean="0"/>
              <a:t>4/24/20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699D1A-6EBF-451C-AB26-954C4FC83576}" type="slidenum">
              <a:rPr lang="en-US" smtClean="0"/>
              <a:t>‹#›</a:t>
            </a:fld>
            <a:endParaRPr lang="en-US"/>
          </a:p>
        </p:txBody>
      </p:sp>
    </p:spTree>
    <p:extLst>
      <p:ext uri="{BB962C8B-B14F-4D97-AF65-F5344CB8AC3E}">
        <p14:creationId xmlns:p14="http://schemas.microsoft.com/office/powerpoint/2010/main" val="2123429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9369BF-A3D2-47A0-89F3-D1DB9E405E37}" type="datetimeFigureOut">
              <a:rPr lang="en-US" smtClean="0"/>
              <a:t>4/24/20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699D1A-6EBF-451C-AB26-954C4FC83576}" type="slidenum">
              <a:rPr lang="en-US" smtClean="0"/>
              <a:t>‹#›</a:t>
            </a:fld>
            <a:endParaRPr lang="en-US"/>
          </a:p>
        </p:txBody>
      </p:sp>
    </p:spTree>
    <p:extLst>
      <p:ext uri="{BB962C8B-B14F-4D97-AF65-F5344CB8AC3E}">
        <p14:creationId xmlns:p14="http://schemas.microsoft.com/office/powerpoint/2010/main" val="3905655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9E9369BF-A3D2-47A0-89F3-D1DB9E405E37}" type="datetimeFigureOut">
              <a:rPr lang="en-US" smtClean="0"/>
              <a:t>4/24/20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9D1A-6EBF-451C-AB26-954C4FC83576}" type="slidenum">
              <a:rPr lang="en-US" smtClean="0"/>
              <a:t>‹#›</a:t>
            </a:fld>
            <a:endParaRPr lang="en-US"/>
          </a:p>
        </p:txBody>
      </p:sp>
    </p:spTree>
    <p:extLst>
      <p:ext uri="{BB962C8B-B14F-4D97-AF65-F5344CB8AC3E}">
        <p14:creationId xmlns:p14="http://schemas.microsoft.com/office/powerpoint/2010/main" val="316554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9E9369BF-A3D2-47A0-89F3-D1DB9E405E37}" type="datetimeFigureOut">
              <a:rPr lang="en-US" smtClean="0"/>
              <a:t>4/24/20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9D1A-6EBF-451C-AB26-954C4FC83576}" type="slidenum">
              <a:rPr lang="en-US" smtClean="0"/>
              <a:t>‹#›</a:t>
            </a:fld>
            <a:endParaRPr lang="en-US"/>
          </a:p>
        </p:txBody>
      </p:sp>
    </p:spTree>
    <p:extLst>
      <p:ext uri="{BB962C8B-B14F-4D97-AF65-F5344CB8AC3E}">
        <p14:creationId xmlns:p14="http://schemas.microsoft.com/office/powerpoint/2010/main" val="2060706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9E9369BF-A3D2-47A0-89F3-D1DB9E405E37}" type="datetimeFigureOut">
              <a:rPr lang="en-US" smtClean="0"/>
              <a:t>4/24/20</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9D699D1A-6EBF-451C-AB26-954C4FC83576}" type="slidenum">
              <a:rPr lang="en-US" smtClean="0"/>
              <a:t>‹#›</a:t>
            </a:fld>
            <a:endParaRPr lang="en-US"/>
          </a:p>
        </p:txBody>
      </p:sp>
    </p:spTree>
    <p:extLst>
      <p:ext uri="{BB962C8B-B14F-4D97-AF65-F5344CB8AC3E}">
        <p14:creationId xmlns:p14="http://schemas.microsoft.com/office/powerpoint/2010/main" val="2673424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customXml" Target="../ink/ink55.xml"/><Relationship Id="rId299" Type="http://schemas.openxmlformats.org/officeDocument/2006/relationships/hyperlink" Target="http://www.newmarketnh.gov/about/pages/town-statistics" TargetMode="External"/><Relationship Id="rId303" Type="http://schemas.openxmlformats.org/officeDocument/2006/relationships/hyperlink" Target="mailto:agc1023@wildcats.unh.edu" TargetMode="External"/><Relationship Id="rId21" Type="http://schemas.openxmlformats.org/officeDocument/2006/relationships/customXml" Target="../ink/ink7.xml"/><Relationship Id="rId42" Type="http://schemas.openxmlformats.org/officeDocument/2006/relationships/image" Target="../media/image24.png"/><Relationship Id="rId63" Type="http://schemas.openxmlformats.org/officeDocument/2006/relationships/customXml" Target="../ink/ink28.xml"/><Relationship Id="rId84" Type="http://schemas.openxmlformats.org/officeDocument/2006/relationships/image" Target="../media/image55.png"/><Relationship Id="rId138" Type="http://schemas.openxmlformats.org/officeDocument/2006/relationships/image" Target="../media/image66.png"/><Relationship Id="rId159" Type="http://schemas.openxmlformats.org/officeDocument/2006/relationships/customXml" Target="../ink/ink76.xml"/><Relationship Id="rId170" Type="http://schemas.openxmlformats.org/officeDocument/2006/relationships/image" Target="../media/image88.png"/><Relationship Id="rId191" Type="http://schemas.openxmlformats.org/officeDocument/2006/relationships/customXml" Target="../ink/ink92.xml"/><Relationship Id="rId205" Type="http://schemas.openxmlformats.org/officeDocument/2006/relationships/customXml" Target="../ink/ink99.xml"/><Relationship Id="rId226" Type="http://schemas.openxmlformats.org/officeDocument/2006/relationships/customXml" Target="../ink/ink109.xml"/><Relationship Id="rId247" Type="http://schemas.openxmlformats.org/officeDocument/2006/relationships/image" Target="../media/image127.png"/><Relationship Id="rId107" Type="http://schemas.openxmlformats.org/officeDocument/2006/relationships/customXml" Target="../ink/ink50.xml"/><Relationship Id="rId268" Type="http://schemas.openxmlformats.org/officeDocument/2006/relationships/customXml" Target="../ink/ink127.xml"/><Relationship Id="rId289" Type="http://schemas.openxmlformats.org/officeDocument/2006/relationships/customXml" Target="../ink/ink137.xml"/><Relationship Id="rId11" Type="http://schemas.openxmlformats.org/officeDocument/2006/relationships/customXml" Target="../ink/ink2.xml"/><Relationship Id="rId32" Type="http://schemas.openxmlformats.org/officeDocument/2006/relationships/image" Target="../media/image19.png"/><Relationship Id="rId53" Type="http://schemas.openxmlformats.org/officeDocument/2006/relationships/customXml" Target="../ink/ink23.xml"/><Relationship Id="rId74" Type="http://schemas.openxmlformats.org/officeDocument/2006/relationships/image" Target="../media/image40.png"/><Relationship Id="rId128" Type="http://schemas.openxmlformats.org/officeDocument/2006/relationships/image" Target="../media/image64.png"/><Relationship Id="rId149" Type="http://schemas.openxmlformats.org/officeDocument/2006/relationships/customXml" Target="../ink/ink71.xml"/><Relationship Id="rId5" Type="http://schemas.openxmlformats.org/officeDocument/2006/relationships/image" Target="../media/image4.svg"/><Relationship Id="rId95" Type="http://schemas.openxmlformats.org/officeDocument/2006/relationships/customXml" Target="../ink/ink44.xml"/><Relationship Id="rId160" Type="http://schemas.openxmlformats.org/officeDocument/2006/relationships/image" Target="../media/image81.png"/><Relationship Id="rId181" Type="http://schemas.openxmlformats.org/officeDocument/2006/relationships/customXml" Target="../ink/ink87.xml"/><Relationship Id="rId216" Type="http://schemas.openxmlformats.org/officeDocument/2006/relationships/customXml" Target="../ink/ink104.xml"/><Relationship Id="rId237" Type="http://schemas.openxmlformats.org/officeDocument/2006/relationships/image" Target="../media/image122.png"/><Relationship Id="rId258" Type="http://schemas.openxmlformats.org/officeDocument/2006/relationships/customXml" Target="../ink/ink122.xml"/><Relationship Id="rId279" Type="http://schemas.openxmlformats.org/officeDocument/2006/relationships/customXml" Target="../ink/ink132.xml"/><Relationship Id="rId22" Type="http://schemas.openxmlformats.org/officeDocument/2006/relationships/image" Target="../media/image14.png"/><Relationship Id="rId43" Type="http://schemas.openxmlformats.org/officeDocument/2006/relationships/customXml" Target="../ink/ink18.xml"/><Relationship Id="rId64" Type="http://schemas.openxmlformats.org/officeDocument/2006/relationships/image" Target="../media/image35.png"/><Relationship Id="rId118" Type="http://schemas.openxmlformats.org/officeDocument/2006/relationships/image" Target="../media/image72.png"/><Relationship Id="rId139" Type="http://schemas.openxmlformats.org/officeDocument/2006/relationships/customXml" Target="../ink/ink66.xml"/><Relationship Id="rId290" Type="http://schemas.openxmlformats.org/officeDocument/2006/relationships/image" Target="../media/image152.png"/><Relationship Id="rId304" Type="http://schemas.openxmlformats.org/officeDocument/2006/relationships/hyperlink" Target="mailto:ers1024@wildcats.unh.edu" TargetMode="External"/><Relationship Id="rId85" Type="http://schemas.openxmlformats.org/officeDocument/2006/relationships/customXml" Target="../ink/ink39.xml"/><Relationship Id="rId150" Type="http://schemas.openxmlformats.org/officeDocument/2006/relationships/image" Target="../media/image70.png"/><Relationship Id="rId171" Type="http://schemas.openxmlformats.org/officeDocument/2006/relationships/customXml" Target="../ink/ink82.xml"/><Relationship Id="rId192" Type="http://schemas.openxmlformats.org/officeDocument/2006/relationships/image" Target="../media/image109.png"/><Relationship Id="rId206" Type="http://schemas.openxmlformats.org/officeDocument/2006/relationships/image" Target="../media/image99.png"/><Relationship Id="rId227" Type="http://schemas.openxmlformats.org/officeDocument/2006/relationships/image" Target="../media/image117.png"/><Relationship Id="rId248" Type="http://schemas.openxmlformats.org/officeDocument/2006/relationships/image" Target="../media/image128.png"/><Relationship Id="rId269" Type="http://schemas.openxmlformats.org/officeDocument/2006/relationships/image" Target="../media/image141.png"/><Relationship Id="rId12" Type="http://schemas.openxmlformats.org/officeDocument/2006/relationships/image" Target="../media/image9.png"/><Relationship Id="rId33" Type="http://schemas.openxmlformats.org/officeDocument/2006/relationships/customXml" Target="../ink/ink13.xml"/><Relationship Id="rId108" Type="http://schemas.openxmlformats.org/officeDocument/2006/relationships/image" Target="../media/image57.png"/><Relationship Id="rId129" Type="http://schemas.openxmlformats.org/officeDocument/2006/relationships/customXml" Target="../ink/ink61.xml"/><Relationship Id="rId280" Type="http://schemas.openxmlformats.org/officeDocument/2006/relationships/image" Target="../media/image147.png"/><Relationship Id="rId54" Type="http://schemas.openxmlformats.org/officeDocument/2006/relationships/image" Target="../media/image30.png"/><Relationship Id="rId75" Type="http://schemas.openxmlformats.org/officeDocument/2006/relationships/customXml" Target="../ink/ink34.xml"/><Relationship Id="rId96" Type="http://schemas.openxmlformats.org/officeDocument/2006/relationships/image" Target="../media/image48.png"/><Relationship Id="rId140" Type="http://schemas.openxmlformats.org/officeDocument/2006/relationships/image" Target="../media/image67.png"/><Relationship Id="rId161" Type="http://schemas.openxmlformats.org/officeDocument/2006/relationships/customXml" Target="../ink/ink77.xml"/><Relationship Id="rId182" Type="http://schemas.openxmlformats.org/officeDocument/2006/relationships/image" Target="../media/image92.png"/><Relationship Id="rId217" Type="http://schemas.openxmlformats.org/officeDocument/2006/relationships/image" Target="../media/image112.png"/><Relationship Id="rId6" Type="http://schemas.openxmlformats.org/officeDocument/2006/relationships/image" Target="../media/image5.png"/><Relationship Id="rId238" Type="http://schemas.openxmlformats.org/officeDocument/2006/relationships/customXml" Target="../ink/ink115.xml"/><Relationship Id="rId259" Type="http://schemas.openxmlformats.org/officeDocument/2006/relationships/image" Target="../media/image136.png"/><Relationship Id="rId23" Type="http://schemas.openxmlformats.org/officeDocument/2006/relationships/customXml" Target="../ink/ink8.xml"/><Relationship Id="rId119" Type="http://schemas.openxmlformats.org/officeDocument/2006/relationships/customXml" Target="../ink/ink56.xml"/><Relationship Id="rId270" Type="http://schemas.openxmlformats.org/officeDocument/2006/relationships/customXml" Target="../ink/ink128.xml"/><Relationship Id="rId291" Type="http://schemas.openxmlformats.org/officeDocument/2006/relationships/image" Target="../media/image153.png"/><Relationship Id="rId305" Type="http://schemas.openxmlformats.org/officeDocument/2006/relationships/hyperlink" Target="mailto:eds2001@wildcats.unh.edu" TargetMode="External"/><Relationship Id="rId44" Type="http://schemas.openxmlformats.org/officeDocument/2006/relationships/image" Target="../media/image25.png"/><Relationship Id="rId65" Type="http://schemas.openxmlformats.org/officeDocument/2006/relationships/customXml" Target="../ink/ink29.xml"/><Relationship Id="rId86" Type="http://schemas.openxmlformats.org/officeDocument/2006/relationships/image" Target="../media/image56.png"/><Relationship Id="rId130" Type="http://schemas.openxmlformats.org/officeDocument/2006/relationships/image" Target="../media/image78.png"/><Relationship Id="rId151" Type="http://schemas.openxmlformats.org/officeDocument/2006/relationships/customXml" Target="../ink/ink72.xml"/><Relationship Id="rId172" Type="http://schemas.openxmlformats.org/officeDocument/2006/relationships/image" Target="../media/image89.png"/><Relationship Id="rId193" Type="http://schemas.openxmlformats.org/officeDocument/2006/relationships/customXml" Target="../ink/ink93.xml"/><Relationship Id="rId207" Type="http://schemas.openxmlformats.org/officeDocument/2006/relationships/customXml" Target="../ink/ink100.xml"/><Relationship Id="rId228" Type="http://schemas.openxmlformats.org/officeDocument/2006/relationships/customXml" Target="../ink/ink110.xml"/><Relationship Id="rId249" Type="http://schemas.openxmlformats.org/officeDocument/2006/relationships/customXml" Target="../ink/ink120.xml"/><Relationship Id="rId13" Type="http://schemas.openxmlformats.org/officeDocument/2006/relationships/customXml" Target="../ink/ink3.xml"/><Relationship Id="rId109" Type="http://schemas.openxmlformats.org/officeDocument/2006/relationships/customXml" Target="../ink/ink51.xml"/><Relationship Id="rId260" Type="http://schemas.openxmlformats.org/officeDocument/2006/relationships/customXml" Target="../ink/ink123.xml"/><Relationship Id="rId281" Type="http://schemas.openxmlformats.org/officeDocument/2006/relationships/customXml" Target="../ink/ink133.xml"/><Relationship Id="rId34" Type="http://schemas.openxmlformats.org/officeDocument/2006/relationships/image" Target="../media/image20.png"/><Relationship Id="rId55" Type="http://schemas.openxmlformats.org/officeDocument/2006/relationships/customXml" Target="../ink/ink24.xml"/><Relationship Id="rId76" Type="http://schemas.openxmlformats.org/officeDocument/2006/relationships/image" Target="../media/image41.png"/><Relationship Id="rId97" Type="http://schemas.openxmlformats.org/officeDocument/2006/relationships/customXml" Target="../ink/ink45.xml"/><Relationship Id="rId120" Type="http://schemas.openxmlformats.org/officeDocument/2006/relationships/image" Target="../media/image73.png"/><Relationship Id="rId141" Type="http://schemas.openxmlformats.org/officeDocument/2006/relationships/customXml" Target="../ink/ink67.xml"/><Relationship Id="rId7" Type="http://schemas.openxmlformats.org/officeDocument/2006/relationships/image" Target="../media/image6.png"/><Relationship Id="rId162" Type="http://schemas.openxmlformats.org/officeDocument/2006/relationships/image" Target="../media/image82.png"/><Relationship Id="rId183" Type="http://schemas.openxmlformats.org/officeDocument/2006/relationships/customXml" Target="../ink/ink88.xml"/><Relationship Id="rId218" Type="http://schemas.openxmlformats.org/officeDocument/2006/relationships/customXml" Target="../ink/ink105.xml"/><Relationship Id="rId239" Type="http://schemas.openxmlformats.org/officeDocument/2006/relationships/image" Target="../media/image123.png"/><Relationship Id="rId2" Type="http://schemas.openxmlformats.org/officeDocument/2006/relationships/image" Target="../media/image1.png"/><Relationship Id="rId29" Type="http://schemas.openxmlformats.org/officeDocument/2006/relationships/customXml" Target="../ink/ink11.xml"/><Relationship Id="rId250" Type="http://schemas.openxmlformats.org/officeDocument/2006/relationships/image" Target="../media/image129.png"/><Relationship Id="rId255" Type="http://schemas.openxmlformats.org/officeDocument/2006/relationships/image" Target="../media/image133.png"/><Relationship Id="rId271" Type="http://schemas.openxmlformats.org/officeDocument/2006/relationships/image" Target="../media/image142.png"/><Relationship Id="rId276" Type="http://schemas.openxmlformats.org/officeDocument/2006/relationships/customXml" Target="../ink/ink131.xml"/><Relationship Id="rId292" Type="http://schemas.openxmlformats.org/officeDocument/2006/relationships/image" Target="../media/image154.png"/><Relationship Id="rId297" Type="http://schemas.openxmlformats.org/officeDocument/2006/relationships/hyperlink" Target="http://www.unh.edu/main/facts-figures" TargetMode="External"/><Relationship Id="rId306" Type="http://schemas.openxmlformats.org/officeDocument/2006/relationships/image" Target="../media/image159.png"/><Relationship Id="rId24" Type="http://schemas.openxmlformats.org/officeDocument/2006/relationships/image" Target="../media/image15.png"/><Relationship Id="rId40" Type="http://schemas.openxmlformats.org/officeDocument/2006/relationships/image" Target="../media/image23.png"/><Relationship Id="rId45" Type="http://schemas.openxmlformats.org/officeDocument/2006/relationships/customXml" Target="../ink/ink19.xml"/><Relationship Id="rId66" Type="http://schemas.openxmlformats.org/officeDocument/2006/relationships/image" Target="../media/image36.png"/><Relationship Id="rId87" Type="http://schemas.openxmlformats.org/officeDocument/2006/relationships/customXml" Target="../ink/ink40.xml"/><Relationship Id="rId110" Type="http://schemas.openxmlformats.org/officeDocument/2006/relationships/image" Target="../media/image58.png"/><Relationship Id="rId115" Type="http://schemas.openxmlformats.org/officeDocument/2006/relationships/customXml" Target="../ink/ink54.xml"/><Relationship Id="rId131" Type="http://schemas.openxmlformats.org/officeDocument/2006/relationships/customXml" Target="../ink/ink62.xml"/><Relationship Id="rId136" Type="http://schemas.openxmlformats.org/officeDocument/2006/relationships/image" Target="../media/image65.png"/><Relationship Id="rId157" Type="http://schemas.openxmlformats.org/officeDocument/2006/relationships/customXml" Target="../ink/ink75.xml"/><Relationship Id="rId178" Type="http://schemas.openxmlformats.org/officeDocument/2006/relationships/image" Target="../media/image102.png"/><Relationship Id="rId301" Type="http://schemas.openxmlformats.org/officeDocument/2006/relationships/hyperlink" Target="http://www.ci.durham.nh.us/planningandzoning/future-land-use-community-forum-saturday-may-13-holloway-commons-unh-830-am-300-pm" TargetMode="External"/><Relationship Id="rId61" Type="http://schemas.openxmlformats.org/officeDocument/2006/relationships/customXml" Target="../ink/ink27.xml"/><Relationship Id="rId82" Type="http://schemas.openxmlformats.org/officeDocument/2006/relationships/image" Target="../media/image54.png"/><Relationship Id="rId152" Type="http://schemas.openxmlformats.org/officeDocument/2006/relationships/image" Target="../media/image74.png"/><Relationship Id="rId173" Type="http://schemas.openxmlformats.org/officeDocument/2006/relationships/customXml" Target="../ink/ink83.xml"/><Relationship Id="rId194" Type="http://schemas.openxmlformats.org/officeDocument/2006/relationships/image" Target="../media/image93.png"/><Relationship Id="rId199" Type="http://schemas.openxmlformats.org/officeDocument/2006/relationships/customXml" Target="../ink/ink96.xml"/><Relationship Id="rId203" Type="http://schemas.openxmlformats.org/officeDocument/2006/relationships/customXml" Target="../ink/ink98.xml"/><Relationship Id="rId208" Type="http://schemas.openxmlformats.org/officeDocument/2006/relationships/image" Target="../media/image100.png"/><Relationship Id="rId229" Type="http://schemas.openxmlformats.org/officeDocument/2006/relationships/image" Target="../media/image118.png"/><Relationship Id="rId19" Type="http://schemas.openxmlformats.org/officeDocument/2006/relationships/customXml" Target="../ink/ink6.xml"/><Relationship Id="rId224" Type="http://schemas.openxmlformats.org/officeDocument/2006/relationships/customXml" Target="../ink/ink108.xml"/><Relationship Id="rId240" Type="http://schemas.openxmlformats.org/officeDocument/2006/relationships/customXml" Target="../ink/ink116.xml"/><Relationship Id="rId245" Type="http://schemas.openxmlformats.org/officeDocument/2006/relationships/image" Target="../media/image126.png"/><Relationship Id="rId261" Type="http://schemas.openxmlformats.org/officeDocument/2006/relationships/image" Target="../media/image137.png"/><Relationship Id="rId266" Type="http://schemas.openxmlformats.org/officeDocument/2006/relationships/customXml" Target="../ink/ink126.xml"/><Relationship Id="rId287" Type="http://schemas.openxmlformats.org/officeDocument/2006/relationships/customXml" Target="../ink/ink136.xml"/><Relationship Id="rId14" Type="http://schemas.openxmlformats.org/officeDocument/2006/relationships/image" Target="../media/image10.png"/><Relationship Id="rId30" Type="http://schemas.openxmlformats.org/officeDocument/2006/relationships/image" Target="../media/image18.png"/><Relationship Id="rId35" Type="http://schemas.openxmlformats.org/officeDocument/2006/relationships/customXml" Target="../ink/ink14.xml"/><Relationship Id="rId56" Type="http://schemas.openxmlformats.org/officeDocument/2006/relationships/image" Target="../media/image31.png"/><Relationship Id="rId77" Type="http://schemas.openxmlformats.org/officeDocument/2006/relationships/customXml" Target="../ink/ink35.xml"/><Relationship Id="rId100" Type="http://schemas.openxmlformats.org/officeDocument/2006/relationships/image" Target="../media/image50.png"/><Relationship Id="rId105" Type="http://schemas.openxmlformats.org/officeDocument/2006/relationships/customXml" Target="../ink/ink49.xml"/><Relationship Id="rId126" Type="http://schemas.openxmlformats.org/officeDocument/2006/relationships/image" Target="../media/image63.png"/><Relationship Id="rId147" Type="http://schemas.openxmlformats.org/officeDocument/2006/relationships/customXml" Target="../ink/ink70.xml"/><Relationship Id="rId168" Type="http://schemas.openxmlformats.org/officeDocument/2006/relationships/image" Target="../media/image87.png"/><Relationship Id="rId282" Type="http://schemas.openxmlformats.org/officeDocument/2006/relationships/image" Target="../media/image148.png"/><Relationship Id="rId8" Type="http://schemas.openxmlformats.org/officeDocument/2006/relationships/image" Target="../media/image7.png"/><Relationship Id="rId51" Type="http://schemas.openxmlformats.org/officeDocument/2006/relationships/customXml" Target="../ink/ink22.xml"/><Relationship Id="rId72" Type="http://schemas.openxmlformats.org/officeDocument/2006/relationships/image" Target="../media/image39.png"/><Relationship Id="rId93" Type="http://schemas.openxmlformats.org/officeDocument/2006/relationships/customXml" Target="../ink/ink43.xml"/><Relationship Id="rId98" Type="http://schemas.openxmlformats.org/officeDocument/2006/relationships/image" Target="../media/image49.png"/><Relationship Id="rId121" Type="http://schemas.openxmlformats.org/officeDocument/2006/relationships/customXml" Target="../ink/ink57.xml"/><Relationship Id="rId142" Type="http://schemas.openxmlformats.org/officeDocument/2006/relationships/image" Target="../media/image68.png"/><Relationship Id="rId163" Type="http://schemas.openxmlformats.org/officeDocument/2006/relationships/customXml" Target="../ink/ink78.xml"/><Relationship Id="rId184" Type="http://schemas.openxmlformats.org/officeDocument/2006/relationships/image" Target="../media/image105.png"/><Relationship Id="rId189" Type="http://schemas.openxmlformats.org/officeDocument/2006/relationships/customXml" Target="../ink/ink91.xml"/><Relationship Id="rId219" Type="http://schemas.openxmlformats.org/officeDocument/2006/relationships/image" Target="../media/image113.png"/><Relationship Id="rId3" Type="http://schemas.openxmlformats.org/officeDocument/2006/relationships/image" Target="../media/image2.png"/><Relationship Id="rId214" Type="http://schemas.openxmlformats.org/officeDocument/2006/relationships/image" Target="../media/image110.png"/><Relationship Id="rId230" Type="http://schemas.openxmlformats.org/officeDocument/2006/relationships/customXml" Target="../ink/ink111.xml"/><Relationship Id="rId235" Type="http://schemas.openxmlformats.org/officeDocument/2006/relationships/image" Target="../media/image121.png"/><Relationship Id="rId251" Type="http://schemas.openxmlformats.org/officeDocument/2006/relationships/customXml" Target="../ink/ink121.xml"/><Relationship Id="rId256" Type="http://schemas.openxmlformats.org/officeDocument/2006/relationships/image" Target="../media/image134.png"/><Relationship Id="rId277" Type="http://schemas.openxmlformats.org/officeDocument/2006/relationships/image" Target="../media/image145.png"/><Relationship Id="rId298" Type="http://schemas.openxmlformats.org/officeDocument/2006/relationships/hyperlink" Target="http://www.nhes.nh.gov/elmi/products/cp/profiles-htm/durham.htm" TargetMode="External"/><Relationship Id="rId25" Type="http://schemas.openxmlformats.org/officeDocument/2006/relationships/customXml" Target="../ink/ink9.xml"/><Relationship Id="rId46" Type="http://schemas.openxmlformats.org/officeDocument/2006/relationships/image" Target="../media/image26.png"/><Relationship Id="rId67" Type="http://schemas.openxmlformats.org/officeDocument/2006/relationships/customXml" Target="../ink/ink30.xml"/><Relationship Id="rId116" Type="http://schemas.openxmlformats.org/officeDocument/2006/relationships/image" Target="../media/image71.png"/><Relationship Id="rId137" Type="http://schemas.openxmlformats.org/officeDocument/2006/relationships/customXml" Target="../ink/ink65.xml"/><Relationship Id="rId158" Type="http://schemas.openxmlformats.org/officeDocument/2006/relationships/image" Target="../media/image77.png"/><Relationship Id="rId272" Type="http://schemas.openxmlformats.org/officeDocument/2006/relationships/customXml" Target="../ink/ink129.xml"/><Relationship Id="rId293" Type="http://schemas.openxmlformats.org/officeDocument/2006/relationships/image" Target="../media/image155.png"/><Relationship Id="rId302" Type="http://schemas.openxmlformats.org/officeDocument/2006/relationships/hyperlink" Target="mailto:mjb1078@wildcats.unh.edu" TargetMode="External"/><Relationship Id="rId20" Type="http://schemas.openxmlformats.org/officeDocument/2006/relationships/image" Target="../media/image13.png"/><Relationship Id="rId41" Type="http://schemas.openxmlformats.org/officeDocument/2006/relationships/customXml" Target="../ink/ink17.xml"/><Relationship Id="rId62" Type="http://schemas.openxmlformats.org/officeDocument/2006/relationships/image" Target="../media/image34.png"/><Relationship Id="rId83" Type="http://schemas.openxmlformats.org/officeDocument/2006/relationships/customXml" Target="../ink/ink38.xml"/><Relationship Id="rId88" Type="http://schemas.openxmlformats.org/officeDocument/2006/relationships/image" Target="../media/image44.png"/><Relationship Id="rId111" Type="http://schemas.openxmlformats.org/officeDocument/2006/relationships/customXml" Target="../ink/ink52.xml"/><Relationship Id="rId132" Type="http://schemas.openxmlformats.org/officeDocument/2006/relationships/image" Target="../media/image79.png"/><Relationship Id="rId153" Type="http://schemas.openxmlformats.org/officeDocument/2006/relationships/customXml" Target="../ink/ink73.xml"/><Relationship Id="rId174" Type="http://schemas.openxmlformats.org/officeDocument/2006/relationships/image" Target="../media/image90.png"/><Relationship Id="rId179" Type="http://schemas.openxmlformats.org/officeDocument/2006/relationships/customXml" Target="../ink/ink86.xml"/><Relationship Id="rId195" Type="http://schemas.openxmlformats.org/officeDocument/2006/relationships/customXml" Target="../ink/ink94.xml"/><Relationship Id="rId209" Type="http://schemas.openxmlformats.org/officeDocument/2006/relationships/customXml" Target="../ink/ink101.xml"/><Relationship Id="rId190" Type="http://schemas.openxmlformats.org/officeDocument/2006/relationships/image" Target="../media/image108.png"/><Relationship Id="rId204" Type="http://schemas.openxmlformats.org/officeDocument/2006/relationships/image" Target="../media/image98.png"/><Relationship Id="rId220" Type="http://schemas.openxmlformats.org/officeDocument/2006/relationships/customXml" Target="../ink/ink106.xml"/><Relationship Id="rId225" Type="http://schemas.openxmlformats.org/officeDocument/2006/relationships/image" Target="../media/image116.png"/><Relationship Id="rId241" Type="http://schemas.openxmlformats.org/officeDocument/2006/relationships/image" Target="../media/image124.png"/><Relationship Id="rId246" Type="http://schemas.openxmlformats.org/officeDocument/2006/relationships/customXml" Target="../ink/ink119.xml"/><Relationship Id="rId267" Type="http://schemas.openxmlformats.org/officeDocument/2006/relationships/image" Target="../media/image140.png"/><Relationship Id="rId288" Type="http://schemas.openxmlformats.org/officeDocument/2006/relationships/image" Target="../media/image151.png"/><Relationship Id="rId15" Type="http://schemas.openxmlformats.org/officeDocument/2006/relationships/customXml" Target="../ink/ink4.xml"/><Relationship Id="rId36" Type="http://schemas.openxmlformats.org/officeDocument/2006/relationships/image" Target="../media/image21.png"/><Relationship Id="rId57" Type="http://schemas.openxmlformats.org/officeDocument/2006/relationships/customXml" Target="../ink/ink25.xml"/><Relationship Id="rId106" Type="http://schemas.openxmlformats.org/officeDocument/2006/relationships/image" Target="../media/image53.png"/><Relationship Id="rId127" Type="http://schemas.openxmlformats.org/officeDocument/2006/relationships/customXml" Target="../ink/ink60.xml"/><Relationship Id="rId262" Type="http://schemas.openxmlformats.org/officeDocument/2006/relationships/customXml" Target="../ink/ink124.xml"/><Relationship Id="rId283" Type="http://schemas.openxmlformats.org/officeDocument/2006/relationships/customXml" Target="../ink/ink134.xml"/><Relationship Id="rId10" Type="http://schemas.openxmlformats.org/officeDocument/2006/relationships/image" Target="../media/image8.png"/><Relationship Id="rId31" Type="http://schemas.openxmlformats.org/officeDocument/2006/relationships/customXml" Target="../ink/ink12.xml"/><Relationship Id="rId52" Type="http://schemas.openxmlformats.org/officeDocument/2006/relationships/image" Target="../media/image29.png"/><Relationship Id="rId73" Type="http://schemas.openxmlformats.org/officeDocument/2006/relationships/customXml" Target="../ink/ink33.xml"/><Relationship Id="rId78" Type="http://schemas.openxmlformats.org/officeDocument/2006/relationships/image" Target="../media/image42.png"/><Relationship Id="rId94" Type="http://schemas.openxmlformats.org/officeDocument/2006/relationships/image" Target="../media/image47.png"/><Relationship Id="rId99" Type="http://schemas.openxmlformats.org/officeDocument/2006/relationships/customXml" Target="../ink/ink46.xml"/><Relationship Id="rId101" Type="http://schemas.openxmlformats.org/officeDocument/2006/relationships/customXml" Target="../ink/ink47.xml"/><Relationship Id="rId122" Type="http://schemas.openxmlformats.org/officeDocument/2006/relationships/image" Target="../media/image61.png"/><Relationship Id="rId143" Type="http://schemas.openxmlformats.org/officeDocument/2006/relationships/customXml" Target="../ink/ink68.xml"/><Relationship Id="rId148" Type="http://schemas.openxmlformats.org/officeDocument/2006/relationships/image" Target="../media/image69.png"/><Relationship Id="rId164" Type="http://schemas.openxmlformats.org/officeDocument/2006/relationships/image" Target="../media/image83.png"/><Relationship Id="rId169" Type="http://schemas.openxmlformats.org/officeDocument/2006/relationships/customXml" Target="../ink/ink81.xml"/><Relationship Id="rId185" Type="http://schemas.openxmlformats.org/officeDocument/2006/relationships/customXml" Target="../ink/ink89.xml"/><Relationship Id="rId4" Type="http://schemas.openxmlformats.org/officeDocument/2006/relationships/image" Target="../media/image3.png"/><Relationship Id="rId9" Type="http://schemas.openxmlformats.org/officeDocument/2006/relationships/customXml" Target="../ink/ink1.xml"/><Relationship Id="rId180" Type="http://schemas.openxmlformats.org/officeDocument/2006/relationships/image" Target="../media/image91.png"/><Relationship Id="rId210" Type="http://schemas.openxmlformats.org/officeDocument/2006/relationships/image" Target="../media/image103.png"/><Relationship Id="rId215" Type="http://schemas.openxmlformats.org/officeDocument/2006/relationships/image" Target="../media/image111.png"/><Relationship Id="rId236" Type="http://schemas.openxmlformats.org/officeDocument/2006/relationships/customXml" Target="../ink/ink114.xml"/><Relationship Id="rId257" Type="http://schemas.openxmlformats.org/officeDocument/2006/relationships/image" Target="../media/image135.png"/><Relationship Id="rId278" Type="http://schemas.openxmlformats.org/officeDocument/2006/relationships/image" Target="../media/image146.png"/><Relationship Id="rId26" Type="http://schemas.openxmlformats.org/officeDocument/2006/relationships/image" Target="../media/image16.png"/><Relationship Id="rId231" Type="http://schemas.openxmlformats.org/officeDocument/2006/relationships/image" Target="../media/image119.png"/><Relationship Id="rId252" Type="http://schemas.openxmlformats.org/officeDocument/2006/relationships/image" Target="../media/image130.png"/><Relationship Id="rId273" Type="http://schemas.openxmlformats.org/officeDocument/2006/relationships/image" Target="../media/image143.png"/><Relationship Id="rId294" Type="http://schemas.openxmlformats.org/officeDocument/2006/relationships/image" Target="../media/image156.png"/><Relationship Id="rId47" Type="http://schemas.openxmlformats.org/officeDocument/2006/relationships/customXml" Target="../ink/ink20.xml"/><Relationship Id="rId68" Type="http://schemas.openxmlformats.org/officeDocument/2006/relationships/image" Target="../media/image37.png"/><Relationship Id="rId89" Type="http://schemas.openxmlformats.org/officeDocument/2006/relationships/customXml" Target="../ink/ink41.xml"/><Relationship Id="rId112" Type="http://schemas.openxmlformats.org/officeDocument/2006/relationships/image" Target="../media/image59.png"/><Relationship Id="rId133" Type="http://schemas.openxmlformats.org/officeDocument/2006/relationships/customXml" Target="../ink/ink63.xml"/><Relationship Id="rId154" Type="http://schemas.openxmlformats.org/officeDocument/2006/relationships/image" Target="../media/image75.png"/><Relationship Id="rId175" Type="http://schemas.openxmlformats.org/officeDocument/2006/relationships/customXml" Target="../ink/ink84.xml"/><Relationship Id="rId196" Type="http://schemas.openxmlformats.org/officeDocument/2006/relationships/image" Target="../media/image94.png"/><Relationship Id="rId200" Type="http://schemas.openxmlformats.org/officeDocument/2006/relationships/image" Target="../media/image96.png"/><Relationship Id="rId16" Type="http://schemas.openxmlformats.org/officeDocument/2006/relationships/image" Target="../media/image11.png"/><Relationship Id="rId221" Type="http://schemas.openxmlformats.org/officeDocument/2006/relationships/image" Target="../media/image114.png"/><Relationship Id="rId242" Type="http://schemas.openxmlformats.org/officeDocument/2006/relationships/customXml" Target="../ink/ink117.xml"/><Relationship Id="rId263" Type="http://schemas.openxmlformats.org/officeDocument/2006/relationships/image" Target="../media/image138.png"/><Relationship Id="rId284" Type="http://schemas.openxmlformats.org/officeDocument/2006/relationships/image" Target="../media/image149.png"/><Relationship Id="rId37" Type="http://schemas.openxmlformats.org/officeDocument/2006/relationships/customXml" Target="../ink/ink15.xml"/><Relationship Id="rId58" Type="http://schemas.openxmlformats.org/officeDocument/2006/relationships/image" Target="../media/image32.png"/><Relationship Id="rId79" Type="http://schemas.openxmlformats.org/officeDocument/2006/relationships/customXml" Target="../ink/ink36.xml"/><Relationship Id="rId102" Type="http://schemas.openxmlformats.org/officeDocument/2006/relationships/image" Target="../media/image51.png"/><Relationship Id="rId123" Type="http://schemas.openxmlformats.org/officeDocument/2006/relationships/customXml" Target="../ink/ink58.xml"/><Relationship Id="rId144" Type="http://schemas.openxmlformats.org/officeDocument/2006/relationships/image" Target="../media/image85.png"/><Relationship Id="rId90" Type="http://schemas.openxmlformats.org/officeDocument/2006/relationships/image" Target="../media/image45.png"/><Relationship Id="rId165" Type="http://schemas.openxmlformats.org/officeDocument/2006/relationships/customXml" Target="../ink/ink79.xml"/><Relationship Id="rId186" Type="http://schemas.openxmlformats.org/officeDocument/2006/relationships/image" Target="../media/image106.png"/><Relationship Id="rId211" Type="http://schemas.openxmlformats.org/officeDocument/2006/relationships/customXml" Target="../ink/ink102.xml"/><Relationship Id="rId232" Type="http://schemas.openxmlformats.org/officeDocument/2006/relationships/customXml" Target="../ink/ink112.xml"/><Relationship Id="rId253" Type="http://schemas.openxmlformats.org/officeDocument/2006/relationships/image" Target="../media/image131.png"/><Relationship Id="rId274" Type="http://schemas.openxmlformats.org/officeDocument/2006/relationships/customXml" Target="../ink/ink130.xml"/><Relationship Id="rId295" Type="http://schemas.openxmlformats.org/officeDocument/2006/relationships/image" Target="../media/image157.png"/><Relationship Id="rId27" Type="http://schemas.openxmlformats.org/officeDocument/2006/relationships/customXml" Target="../ink/ink10.xml"/><Relationship Id="rId48" Type="http://schemas.openxmlformats.org/officeDocument/2006/relationships/image" Target="../media/image27.png"/><Relationship Id="rId69" Type="http://schemas.openxmlformats.org/officeDocument/2006/relationships/customXml" Target="../ink/ink31.xml"/><Relationship Id="rId113" Type="http://schemas.openxmlformats.org/officeDocument/2006/relationships/customXml" Target="../ink/ink53.xml"/><Relationship Id="rId134" Type="http://schemas.openxmlformats.org/officeDocument/2006/relationships/image" Target="../media/image80.png"/><Relationship Id="rId80" Type="http://schemas.openxmlformats.org/officeDocument/2006/relationships/image" Target="../media/image43.png"/><Relationship Id="rId155" Type="http://schemas.openxmlformats.org/officeDocument/2006/relationships/customXml" Target="../ink/ink74.xml"/><Relationship Id="rId176" Type="http://schemas.openxmlformats.org/officeDocument/2006/relationships/image" Target="../media/image101.png"/><Relationship Id="rId197" Type="http://schemas.openxmlformats.org/officeDocument/2006/relationships/customXml" Target="../ink/ink95.xml"/><Relationship Id="rId201" Type="http://schemas.openxmlformats.org/officeDocument/2006/relationships/customXml" Target="../ink/ink97.xml"/><Relationship Id="rId222" Type="http://schemas.openxmlformats.org/officeDocument/2006/relationships/customXml" Target="../ink/ink107.xml"/><Relationship Id="rId243" Type="http://schemas.openxmlformats.org/officeDocument/2006/relationships/image" Target="../media/image125.png"/><Relationship Id="rId264" Type="http://schemas.openxmlformats.org/officeDocument/2006/relationships/customXml" Target="../ink/ink125.xml"/><Relationship Id="rId285" Type="http://schemas.openxmlformats.org/officeDocument/2006/relationships/customXml" Target="../ink/ink135.xml"/><Relationship Id="rId17" Type="http://schemas.openxmlformats.org/officeDocument/2006/relationships/customXml" Target="../ink/ink5.xml"/><Relationship Id="rId38" Type="http://schemas.openxmlformats.org/officeDocument/2006/relationships/image" Target="../media/image22.png"/><Relationship Id="rId59" Type="http://schemas.openxmlformats.org/officeDocument/2006/relationships/customXml" Target="../ink/ink26.xml"/><Relationship Id="rId103" Type="http://schemas.openxmlformats.org/officeDocument/2006/relationships/customXml" Target="../ink/ink48.xml"/><Relationship Id="rId124" Type="http://schemas.openxmlformats.org/officeDocument/2006/relationships/image" Target="../media/image62.png"/><Relationship Id="rId70" Type="http://schemas.openxmlformats.org/officeDocument/2006/relationships/image" Target="../media/image38.png"/><Relationship Id="rId91" Type="http://schemas.openxmlformats.org/officeDocument/2006/relationships/customXml" Target="../ink/ink42.xml"/><Relationship Id="rId145" Type="http://schemas.openxmlformats.org/officeDocument/2006/relationships/customXml" Target="../ink/ink69.xml"/><Relationship Id="rId166" Type="http://schemas.openxmlformats.org/officeDocument/2006/relationships/image" Target="../media/image84.png"/><Relationship Id="rId187" Type="http://schemas.openxmlformats.org/officeDocument/2006/relationships/customXml" Target="../ink/ink90.xml"/><Relationship Id="rId1" Type="http://schemas.openxmlformats.org/officeDocument/2006/relationships/slideLayout" Target="../slideLayouts/slideLayout1.xml"/><Relationship Id="rId212" Type="http://schemas.openxmlformats.org/officeDocument/2006/relationships/image" Target="../media/image104.png"/><Relationship Id="rId233" Type="http://schemas.openxmlformats.org/officeDocument/2006/relationships/image" Target="../media/image120.png"/><Relationship Id="rId254" Type="http://schemas.openxmlformats.org/officeDocument/2006/relationships/image" Target="../media/image132.png"/><Relationship Id="rId28" Type="http://schemas.openxmlformats.org/officeDocument/2006/relationships/image" Target="../media/image17.png"/><Relationship Id="rId49" Type="http://schemas.openxmlformats.org/officeDocument/2006/relationships/customXml" Target="../ink/ink21.xml"/><Relationship Id="rId114" Type="http://schemas.openxmlformats.org/officeDocument/2006/relationships/image" Target="../media/image60.png"/><Relationship Id="rId275" Type="http://schemas.openxmlformats.org/officeDocument/2006/relationships/image" Target="../media/image144.png"/><Relationship Id="rId296" Type="http://schemas.openxmlformats.org/officeDocument/2006/relationships/image" Target="../media/image158.png"/><Relationship Id="rId300" Type="http://schemas.openxmlformats.org/officeDocument/2006/relationships/hyperlink" Target="http://www.newmarketnh.gov/planning-board/pages/newmarket-master-plan" TargetMode="External"/><Relationship Id="rId60" Type="http://schemas.openxmlformats.org/officeDocument/2006/relationships/image" Target="../media/image33.png"/><Relationship Id="rId81" Type="http://schemas.openxmlformats.org/officeDocument/2006/relationships/customXml" Target="../ink/ink37.xml"/><Relationship Id="rId135" Type="http://schemas.openxmlformats.org/officeDocument/2006/relationships/customXml" Target="../ink/ink64.xml"/><Relationship Id="rId156" Type="http://schemas.openxmlformats.org/officeDocument/2006/relationships/image" Target="../media/image76.png"/><Relationship Id="rId177" Type="http://schemas.openxmlformats.org/officeDocument/2006/relationships/customXml" Target="../ink/ink85.xml"/><Relationship Id="rId198" Type="http://schemas.openxmlformats.org/officeDocument/2006/relationships/image" Target="../media/image95.png"/><Relationship Id="rId202" Type="http://schemas.openxmlformats.org/officeDocument/2006/relationships/image" Target="../media/image97.png"/><Relationship Id="rId223" Type="http://schemas.openxmlformats.org/officeDocument/2006/relationships/image" Target="../media/image115.png"/><Relationship Id="rId244" Type="http://schemas.openxmlformats.org/officeDocument/2006/relationships/customXml" Target="../ink/ink118.xml"/><Relationship Id="rId18" Type="http://schemas.openxmlformats.org/officeDocument/2006/relationships/image" Target="../media/image12.png"/><Relationship Id="rId39" Type="http://schemas.openxmlformats.org/officeDocument/2006/relationships/customXml" Target="../ink/ink16.xml"/><Relationship Id="rId265" Type="http://schemas.openxmlformats.org/officeDocument/2006/relationships/image" Target="../media/image139.png"/><Relationship Id="rId286" Type="http://schemas.openxmlformats.org/officeDocument/2006/relationships/image" Target="../media/image150.png"/><Relationship Id="rId50" Type="http://schemas.openxmlformats.org/officeDocument/2006/relationships/image" Target="../media/image28.png"/><Relationship Id="rId104" Type="http://schemas.openxmlformats.org/officeDocument/2006/relationships/image" Target="../media/image52.png"/><Relationship Id="rId125" Type="http://schemas.openxmlformats.org/officeDocument/2006/relationships/customXml" Target="../ink/ink59.xml"/><Relationship Id="rId146" Type="http://schemas.openxmlformats.org/officeDocument/2006/relationships/image" Target="../media/image86.png"/><Relationship Id="rId167" Type="http://schemas.openxmlformats.org/officeDocument/2006/relationships/customXml" Target="../ink/ink80.xml"/><Relationship Id="rId188" Type="http://schemas.openxmlformats.org/officeDocument/2006/relationships/image" Target="../media/image107.png"/><Relationship Id="rId71" Type="http://schemas.openxmlformats.org/officeDocument/2006/relationships/customXml" Target="../ink/ink32.xml"/><Relationship Id="rId92" Type="http://schemas.openxmlformats.org/officeDocument/2006/relationships/image" Target="../media/image46.png"/><Relationship Id="rId213" Type="http://schemas.openxmlformats.org/officeDocument/2006/relationships/customXml" Target="../ink/ink103.xml"/><Relationship Id="rId234" Type="http://schemas.openxmlformats.org/officeDocument/2006/relationships/customXml" Target="../ink/ink1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D75B64-793F-4B0A-9344-734DC16FD0E2}"/>
              </a:ext>
            </a:extLst>
          </p:cNvPr>
          <p:cNvSpPr/>
          <p:nvPr/>
        </p:nvSpPr>
        <p:spPr>
          <a:xfrm>
            <a:off x="1371600" y="1395663"/>
            <a:ext cx="41148000" cy="288036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0F580FD-D484-43F2-84E6-C685C017CE48}"/>
              </a:ext>
            </a:extLst>
          </p:cNvPr>
          <p:cNvSpPr/>
          <p:nvPr/>
        </p:nvSpPr>
        <p:spPr>
          <a:xfrm>
            <a:off x="1422406" y="1350011"/>
            <a:ext cx="4671184" cy="4093528"/>
          </a:xfrm>
          <a:custGeom>
            <a:avLst/>
            <a:gdLst>
              <a:gd name="connsiteX0" fmla="*/ 0 w 4671184"/>
              <a:gd name="connsiteY0" fmla="*/ 3300412 h 3848715"/>
              <a:gd name="connsiteX1" fmla="*/ 1985963 w 4671184"/>
              <a:gd name="connsiteY1" fmla="*/ 3829050 h 3848715"/>
              <a:gd name="connsiteX2" fmla="*/ 2757488 w 4671184"/>
              <a:gd name="connsiteY2" fmla="*/ 2686050 h 3848715"/>
              <a:gd name="connsiteX3" fmla="*/ 4357688 w 4671184"/>
              <a:gd name="connsiteY3" fmla="*/ 2471737 h 3848715"/>
              <a:gd name="connsiteX4" fmla="*/ 4643438 w 4671184"/>
              <a:gd name="connsiteY4" fmla="*/ 1400175 h 3848715"/>
              <a:gd name="connsiteX5" fmla="*/ 3957638 w 4671184"/>
              <a:gd name="connsiteY5" fmla="*/ 600075 h 3848715"/>
              <a:gd name="connsiteX6" fmla="*/ 4100513 w 4671184"/>
              <a:gd name="connsiteY6" fmla="*/ 0 h 384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1184" h="3848715">
                <a:moveTo>
                  <a:pt x="0" y="3300412"/>
                </a:moveTo>
                <a:cubicBezTo>
                  <a:pt x="763191" y="3615928"/>
                  <a:pt x="1526382" y="3931444"/>
                  <a:pt x="1985963" y="3829050"/>
                </a:cubicBezTo>
                <a:cubicBezTo>
                  <a:pt x="2445544" y="3726656"/>
                  <a:pt x="2362201" y="2912269"/>
                  <a:pt x="2757488" y="2686050"/>
                </a:cubicBezTo>
                <a:cubicBezTo>
                  <a:pt x="3152776" y="2459831"/>
                  <a:pt x="4043363" y="2686049"/>
                  <a:pt x="4357688" y="2471737"/>
                </a:cubicBezTo>
                <a:cubicBezTo>
                  <a:pt x="4672013" y="2257424"/>
                  <a:pt x="4710113" y="1712119"/>
                  <a:pt x="4643438" y="1400175"/>
                </a:cubicBezTo>
                <a:cubicBezTo>
                  <a:pt x="4576763" y="1088231"/>
                  <a:pt x="4048125" y="833437"/>
                  <a:pt x="3957638" y="600075"/>
                </a:cubicBezTo>
                <a:cubicBezTo>
                  <a:pt x="3867151" y="366713"/>
                  <a:pt x="4098132" y="142875"/>
                  <a:pt x="4100513" y="0"/>
                </a:cubicBezTo>
              </a:path>
            </a:pathLst>
          </a:custGeom>
          <a:noFill/>
          <a:ln w="76200">
            <a:solidFill>
              <a:srgbClr val="715E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Logo Downloads | Communications and Public Affairs Site">
            <a:extLst>
              <a:ext uri="{FF2B5EF4-FFF2-40B4-BE49-F238E27FC236}">
                <a16:creationId xmlns:a16="http://schemas.microsoft.com/office/drawing/2014/main" id="{8014D7C7-EB63-45AC-8251-5463D9E9E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0630" y="2302735"/>
            <a:ext cx="1938909"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ECm">
            <a:extLst>
              <a:ext uri="{FF2B5EF4-FFF2-40B4-BE49-F238E27FC236}">
                <a16:creationId xmlns:a16="http://schemas.microsoft.com/office/drawing/2014/main" id="{93008047-2116-46B1-A870-231E16362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61129" y="2063882"/>
            <a:ext cx="1986130" cy="3144706"/>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BED624C5-2492-4BD2-9DDF-6FFA304B6CFF}"/>
              </a:ext>
            </a:extLst>
          </p:cNvPr>
          <p:cNvGrpSpPr/>
          <p:nvPr/>
        </p:nvGrpSpPr>
        <p:grpSpPr>
          <a:xfrm flipH="1">
            <a:off x="1133864" y="2324000"/>
            <a:ext cx="5404208" cy="3404154"/>
            <a:chOff x="37570936" y="2351003"/>
            <a:chExt cx="5404208" cy="3404154"/>
          </a:xfrm>
        </p:grpSpPr>
        <p:pic>
          <p:nvPicPr>
            <p:cNvPr id="20" name="Graphic 19" descr="Fir tree">
              <a:extLst>
                <a:ext uri="{FF2B5EF4-FFF2-40B4-BE49-F238E27FC236}">
                  <a16:creationId xmlns:a16="http://schemas.microsoft.com/office/drawing/2014/main" id="{9D74743D-9E7D-4A4E-88D5-3ED492FC59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7570936" y="3014846"/>
              <a:ext cx="2708412" cy="2708412"/>
            </a:xfrm>
            <a:prstGeom prst="rect">
              <a:avLst/>
            </a:prstGeom>
          </p:spPr>
        </p:pic>
        <p:pic>
          <p:nvPicPr>
            <p:cNvPr id="21" name="Graphic 20" descr="Fir tree">
              <a:extLst>
                <a:ext uri="{FF2B5EF4-FFF2-40B4-BE49-F238E27FC236}">
                  <a16:creationId xmlns:a16="http://schemas.microsoft.com/office/drawing/2014/main" id="{97AF5D13-0939-46CF-9771-D2E8F45F90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8937568" y="3626105"/>
              <a:ext cx="2067342" cy="2067342"/>
            </a:xfrm>
            <a:prstGeom prst="rect">
              <a:avLst/>
            </a:prstGeom>
          </p:spPr>
        </p:pic>
        <p:pic>
          <p:nvPicPr>
            <p:cNvPr id="22" name="Graphic 21" descr="Fir tree">
              <a:extLst>
                <a:ext uri="{FF2B5EF4-FFF2-40B4-BE49-F238E27FC236}">
                  <a16:creationId xmlns:a16="http://schemas.microsoft.com/office/drawing/2014/main" id="{9BB6B357-9EC7-4646-AEA7-8D98CE05E3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9496440" y="2351003"/>
              <a:ext cx="3478704" cy="3404154"/>
            </a:xfrm>
            <a:prstGeom prst="rect">
              <a:avLst/>
            </a:prstGeom>
          </p:spPr>
        </p:pic>
      </p:grpSp>
      <p:pic>
        <p:nvPicPr>
          <p:cNvPr id="1028" name="Picture 4" descr="SR. Controls Engineer - Wilmington, MA - WunderlichMalec ...">
            <a:extLst>
              <a:ext uri="{FF2B5EF4-FFF2-40B4-BE49-F238E27FC236}">
                <a16:creationId xmlns:a16="http://schemas.microsoft.com/office/drawing/2014/main" id="{CF954C39-F3E8-411B-A634-EC2679F2C4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12644" y="2254539"/>
            <a:ext cx="3045962" cy="2284472"/>
          </a:xfrm>
          <a:prstGeom prst="rect">
            <a:avLst/>
          </a:prstGeom>
          <a:noFill/>
          <a:extLst>
            <a:ext uri="{909E8E84-426E-40DD-AFC4-6F175D3DCCD1}">
              <a14:hiddenFill xmlns:a14="http://schemas.microsoft.com/office/drawing/2010/main">
                <a:solidFill>
                  <a:srgbClr val="FFFFFF"/>
                </a:solidFill>
              </a14:hiddenFill>
            </a:ext>
          </a:extLst>
        </p:spPr>
      </p:pic>
      <p:sp>
        <p:nvSpPr>
          <p:cNvPr id="27" name="Freeform: Shape 26">
            <a:extLst>
              <a:ext uri="{FF2B5EF4-FFF2-40B4-BE49-F238E27FC236}">
                <a16:creationId xmlns:a16="http://schemas.microsoft.com/office/drawing/2014/main" id="{2D35A328-D0AD-4ABA-B61A-1EA1A921AB06}"/>
              </a:ext>
            </a:extLst>
          </p:cNvPr>
          <p:cNvSpPr/>
          <p:nvPr/>
        </p:nvSpPr>
        <p:spPr>
          <a:xfrm flipH="1">
            <a:off x="37826680" y="1350011"/>
            <a:ext cx="4671184" cy="4093528"/>
          </a:xfrm>
          <a:custGeom>
            <a:avLst/>
            <a:gdLst>
              <a:gd name="connsiteX0" fmla="*/ 0 w 4671184"/>
              <a:gd name="connsiteY0" fmla="*/ 3300412 h 3848715"/>
              <a:gd name="connsiteX1" fmla="*/ 1985963 w 4671184"/>
              <a:gd name="connsiteY1" fmla="*/ 3829050 h 3848715"/>
              <a:gd name="connsiteX2" fmla="*/ 2757488 w 4671184"/>
              <a:gd name="connsiteY2" fmla="*/ 2686050 h 3848715"/>
              <a:gd name="connsiteX3" fmla="*/ 4357688 w 4671184"/>
              <a:gd name="connsiteY3" fmla="*/ 2471737 h 3848715"/>
              <a:gd name="connsiteX4" fmla="*/ 4643438 w 4671184"/>
              <a:gd name="connsiteY4" fmla="*/ 1400175 h 3848715"/>
              <a:gd name="connsiteX5" fmla="*/ 3957638 w 4671184"/>
              <a:gd name="connsiteY5" fmla="*/ 600075 h 3848715"/>
              <a:gd name="connsiteX6" fmla="*/ 4100513 w 4671184"/>
              <a:gd name="connsiteY6" fmla="*/ 0 h 384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1184" h="3848715">
                <a:moveTo>
                  <a:pt x="0" y="3300412"/>
                </a:moveTo>
                <a:cubicBezTo>
                  <a:pt x="763191" y="3615928"/>
                  <a:pt x="1526382" y="3931444"/>
                  <a:pt x="1985963" y="3829050"/>
                </a:cubicBezTo>
                <a:cubicBezTo>
                  <a:pt x="2445544" y="3726656"/>
                  <a:pt x="2362201" y="2912269"/>
                  <a:pt x="2757488" y="2686050"/>
                </a:cubicBezTo>
                <a:cubicBezTo>
                  <a:pt x="3152776" y="2459831"/>
                  <a:pt x="4043363" y="2686049"/>
                  <a:pt x="4357688" y="2471737"/>
                </a:cubicBezTo>
                <a:cubicBezTo>
                  <a:pt x="4672013" y="2257424"/>
                  <a:pt x="4710113" y="1712119"/>
                  <a:pt x="4643438" y="1400175"/>
                </a:cubicBezTo>
                <a:cubicBezTo>
                  <a:pt x="4576763" y="1088231"/>
                  <a:pt x="4048125" y="833437"/>
                  <a:pt x="3957638" y="600075"/>
                </a:cubicBezTo>
                <a:cubicBezTo>
                  <a:pt x="3867151" y="366713"/>
                  <a:pt x="4098132" y="142875"/>
                  <a:pt x="4100513" y="0"/>
                </a:cubicBezTo>
              </a:path>
            </a:pathLst>
          </a:custGeom>
          <a:noFill/>
          <a:ln w="76200">
            <a:solidFill>
              <a:srgbClr val="715E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679B3664-ECB3-4DD9-9F21-363D0F51AFF8}"/>
              </a:ext>
            </a:extLst>
          </p:cNvPr>
          <p:cNvGrpSpPr/>
          <p:nvPr/>
        </p:nvGrpSpPr>
        <p:grpSpPr>
          <a:xfrm>
            <a:off x="37353128" y="2324000"/>
            <a:ext cx="5404208" cy="3404154"/>
            <a:chOff x="37570936" y="2351003"/>
            <a:chExt cx="5404208" cy="3404154"/>
          </a:xfrm>
        </p:grpSpPr>
        <p:pic>
          <p:nvPicPr>
            <p:cNvPr id="15" name="Graphic 14" descr="Fir tree">
              <a:extLst>
                <a:ext uri="{FF2B5EF4-FFF2-40B4-BE49-F238E27FC236}">
                  <a16:creationId xmlns:a16="http://schemas.microsoft.com/office/drawing/2014/main" id="{C32A79D4-064A-4D8D-A772-A2DF483B06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7570936" y="3014846"/>
              <a:ext cx="2708412" cy="2708412"/>
            </a:xfrm>
            <a:prstGeom prst="rect">
              <a:avLst/>
            </a:prstGeom>
          </p:spPr>
        </p:pic>
        <p:pic>
          <p:nvPicPr>
            <p:cNvPr id="16" name="Graphic 15" descr="Fir tree">
              <a:extLst>
                <a:ext uri="{FF2B5EF4-FFF2-40B4-BE49-F238E27FC236}">
                  <a16:creationId xmlns:a16="http://schemas.microsoft.com/office/drawing/2014/main" id="{74DB216A-F174-451C-B8EC-AC955E2084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8937568" y="3626105"/>
              <a:ext cx="2067342" cy="2067342"/>
            </a:xfrm>
            <a:prstGeom prst="rect">
              <a:avLst/>
            </a:prstGeom>
          </p:spPr>
        </p:pic>
        <p:pic>
          <p:nvPicPr>
            <p:cNvPr id="17" name="Graphic 16" descr="Fir tree">
              <a:extLst>
                <a:ext uri="{FF2B5EF4-FFF2-40B4-BE49-F238E27FC236}">
                  <a16:creationId xmlns:a16="http://schemas.microsoft.com/office/drawing/2014/main" id="{9818D491-D208-49CA-BE39-A5B3F886DA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9496440" y="2351003"/>
              <a:ext cx="3478704" cy="3404154"/>
            </a:xfrm>
            <a:prstGeom prst="rect">
              <a:avLst/>
            </a:prstGeom>
          </p:spPr>
        </p:pic>
      </p:grpSp>
      <p:sp>
        <p:nvSpPr>
          <p:cNvPr id="24" name="TextBox 23">
            <a:extLst>
              <a:ext uri="{FF2B5EF4-FFF2-40B4-BE49-F238E27FC236}">
                <a16:creationId xmlns:a16="http://schemas.microsoft.com/office/drawing/2014/main" id="{EFD34D56-2613-45DF-997D-DDC34244E4EB}"/>
              </a:ext>
            </a:extLst>
          </p:cNvPr>
          <p:cNvSpPr txBox="1"/>
          <p:nvPr/>
        </p:nvSpPr>
        <p:spPr>
          <a:xfrm>
            <a:off x="-10868" y="1714408"/>
            <a:ext cx="43891200" cy="1938992"/>
          </a:xfrm>
          <a:prstGeom prst="rect">
            <a:avLst/>
          </a:prstGeom>
          <a:noFill/>
        </p:spPr>
        <p:txBody>
          <a:bodyPr wrap="square" rtlCol="0">
            <a:spAutoFit/>
          </a:bodyPr>
          <a:lstStyle/>
          <a:p>
            <a:pPr algn="ctr"/>
            <a:r>
              <a:rPr lang="en-US" sz="6000" b="1" dirty="0">
                <a:latin typeface="Arial" panose="020B0604020202020204" pitchFamily="34" charset="0"/>
                <a:cs typeface="Arial" panose="020B0604020202020204" pitchFamily="34" charset="0"/>
              </a:rPr>
              <a:t>Durham-Newmarket Recreational and Commuting Trail: </a:t>
            </a:r>
          </a:p>
          <a:p>
            <a:pPr algn="ctr"/>
            <a:r>
              <a:rPr lang="en-US" sz="6000" b="1" dirty="0">
                <a:latin typeface="Arial" panose="020B0604020202020204" pitchFamily="34" charset="0"/>
                <a:cs typeface="Arial" panose="020B0604020202020204" pitchFamily="34" charset="0"/>
              </a:rPr>
              <a:t>A Feasibility Study </a:t>
            </a:r>
          </a:p>
        </p:txBody>
      </p:sp>
      <p:sp>
        <p:nvSpPr>
          <p:cNvPr id="28" name="TextBox 27">
            <a:extLst>
              <a:ext uri="{FF2B5EF4-FFF2-40B4-BE49-F238E27FC236}">
                <a16:creationId xmlns:a16="http://schemas.microsoft.com/office/drawing/2014/main" id="{C943997C-6CD7-453B-8D9B-A653A4FAE401}"/>
              </a:ext>
            </a:extLst>
          </p:cNvPr>
          <p:cNvSpPr txBox="1"/>
          <p:nvPr/>
        </p:nvSpPr>
        <p:spPr>
          <a:xfrm>
            <a:off x="0" y="3569545"/>
            <a:ext cx="43891200" cy="1877437"/>
          </a:xfrm>
          <a:prstGeom prst="rect">
            <a:avLst/>
          </a:prstGeom>
          <a:noFill/>
        </p:spPr>
        <p:txBody>
          <a:bodyPr wrap="square" rtlCol="0">
            <a:spAutoFit/>
          </a:bodyPr>
          <a:lstStyle/>
          <a:p>
            <a:pPr algn="ctr"/>
            <a:r>
              <a:rPr lang="en-US" sz="4400" dirty="0">
                <a:latin typeface="Arial" panose="020B0604020202020204" pitchFamily="34" charset="0"/>
                <a:cs typeface="Arial" panose="020B0604020202020204" pitchFamily="34" charset="0"/>
              </a:rPr>
              <a:t>Matthew Bean • Alessandro Caruccio • Evan Shamim • Ethan Snitker </a:t>
            </a:r>
          </a:p>
          <a:p>
            <a:pPr algn="ctr"/>
            <a:r>
              <a:rPr lang="en-US" sz="3600" dirty="0">
                <a:latin typeface="Arial" panose="020B0604020202020204" pitchFamily="34" charset="0"/>
                <a:cs typeface="Arial" panose="020B0604020202020204" pitchFamily="34" charset="0"/>
              </a:rPr>
              <a:t>Tim Nichols, Project Sponsor • Dr. Kyle Kwiatkowski &amp; Dr. Jo Sias, Faculty Advisors </a:t>
            </a:r>
          </a:p>
          <a:p>
            <a:pPr algn="ctr"/>
            <a:r>
              <a:rPr lang="en-US" sz="3600" i="1" dirty="0">
                <a:latin typeface="Arial" panose="020B0604020202020204" pitchFamily="34" charset="0"/>
                <a:cs typeface="Arial" panose="020B0604020202020204" pitchFamily="34" charset="0"/>
              </a:rPr>
              <a:t>Department of Civil and Environmental Engineering, University of New Hampshire, Durham, NH 03824</a:t>
            </a:r>
          </a:p>
        </p:txBody>
      </p:sp>
      <p:sp>
        <p:nvSpPr>
          <p:cNvPr id="25" name="Rectangle 24">
            <a:extLst>
              <a:ext uri="{FF2B5EF4-FFF2-40B4-BE49-F238E27FC236}">
                <a16:creationId xmlns:a16="http://schemas.microsoft.com/office/drawing/2014/main" id="{4217C639-5DC4-4C1B-B0D8-A9A59F25FEC9}"/>
              </a:ext>
            </a:extLst>
          </p:cNvPr>
          <p:cNvSpPr/>
          <p:nvPr/>
        </p:nvSpPr>
        <p:spPr>
          <a:xfrm>
            <a:off x="1371600" y="5550196"/>
            <a:ext cx="41148000" cy="24649068"/>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987921-7679-4773-A393-5BBE7DA1A621}"/>
              </a:ext>
            </a:extLst>
          </p:cNvPr>
          <p:cNvSpPr/>
          <p:nvPr/>
        </p:nvSpPr>
        <p:spPr>
          <a:xfrm>
            <a:off x="1642249" y="6672418"/>
            <a:ext cx="12349028" cy="2785378"/>
          </a:xfrm>
          <a:prstGeom prst="rect">
            <a:avLst/>
          </a:prstGeom>
        </p:spPr>
        <p:txBody>
          <a:bodyPr wrap="square">
            <a:spAutoFit/>
          </a:bodyPr>
          <a:lstStyle/>
          <a:p>
            <a:r>
              <a:rPr lang="en-US" sz="2500" dirty="0">
                <a:latin typeface="Arial" panose="020B0604020202020204" pitchFamily="34" charset="0"/>
                <a:cs typeface="Arial" panose="020B0604020202020204" pitchFamily="34" charset="0"/>
              </a:rPr>
              <a:t>The towns of Durham and Newmarket are two neighboring municipalities located in the Seacoast Region in the State of New Hampshire. Both communities have active downtown areas that offer abundant retail, restaurant, and tourism opportunities. Durham is the home to the University of New Hampshire (UNH), a campus of over 16,000 undergraduate students, graduate students, and faculty, many of whom reside in Newmarket. Because of this interplay between the two towns, there is a large percentage of residents who frequently commute between Durham and Newmarket.</a:t>
            </a:r>
            <a:endParaRPr lang="en-US" sz="2500" dirty="0">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216B0FF4-0E89-43F8-89BF-43C1223D77AF}"/>
              </a:ext>
            </a:extLst>
          </p:cNvPr>
          <p:cNvSpPr/>
          <p:nvPr/>
        </p:nvSpPr>
        <p:spPr>
          <a:xfrm>
            <a:off x="1609336" y="5834689"/>
            <a:ext cx="12326628" cy="723934"/>
          </a:xfrm>
          <a:prstGeom prst="rect">
            <a:avLst/>
          </a:prstGeom>
          <a:solidFill>
            <a:srgbClr val="003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8599527-5FA7-4957-A8C0-E0E79324D529}"/>
              </a:ext>
            </a:extLst>
          </p:cNvPr>
          <p:cNvSpPr txBox="1"/>
          <p:nvPr/>
        </p:nvSpPr>
        <p:spPr>
          <a:xfrm>
            <a:off x="1609336" y="5801491"/>
            <a:ext cx="12336027"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Introduction</a:t>
            </a:r>
          </a:p>
        </p:txBody>
      </p:sp>
      <p:pic>
        <p:nvPicPr>
          <p:cNvPr id="42" name="Picture 41">
            <a:extLst>
              <a:ext uri="{FF2B5EF4-FFF2-40B4-BE49-F238E27FC236}">
                <a16:creationId xmlns:a16="http://schemas.microsoft.com/office/drawing/2014/main" id="{AD7CB513-479C-49A7-ABC2-3D8876A8627B}"/>
              </a:ext>
            </a:extLst>
          </p:cNvPr>
          <p:cNvPicPr>
            <a:picLocks noChangeAspect="1"/>
          </p:cNvPicPr>
          <p:nvPr/>
        </p:nvPicPr>
        <p:blipFill>
          <a:blip r:embed="rId7"/>
          <a:stretch>
            <a:fillRect/>
          </a:stretch>
        </p:blipFill>
        <p:spPr>
          <a:xfrm>
            <a:off x="9401032" y="9613115"/>
            <a:ext cx="4534932" cy="4592606"/>
          </a:xfrm>
          <a:prstGeom prst="rect">
            <a:avLst/>
          </a:prstGeom>
          <a:ln w="28575">
            <a:solidFill>
              <a:schemeClr val="tx1"/>
            </a:solidFill>
          </a:ln>
        </p:spPr>
      </p:pic>
      <p:sp>
        <p:nvSpPr>
          <p:cNvPr id="43" name="TextBox 42">
            <a:extLst>
              <a:ext uri="{FF2B5EF4-FFF2-40B4-BE49-F238E27FC236}">
                <a16:creationId xmlns:a16="http://schemas.microsoft.com/office/drawing/2014/main" id="{15702DF9-23C2-4B12-93B0-1A8DB6991F3A}"/>
              </a:ext>
            </a:extLst>
          </p:cNvPr>
          <p:cNvSpPr txBox="1"/>
          <p:nvPr/>
        </p:nvSpPr>
        <p:spPr>
          <a:xfrm>
            <a:off x="9390249" y="11077890"/>
            <a:ext cx="2310314" cy="707886"/>
          </a:xfrm>
          <a:prstGeom prst="rect">
            <a:avLst/>
          </a:prstGeom>
          <a:noFill/>
          <a:ln>
            <a:noFill/>
          </a:ln>
        </p:spPr>
        <p:txBody>
          <a:bodyPr wrap="square" rtlCol="0">
            <a:spAutoFit/>
          </a:bodyPr>
          <a:lstStyle/>
          <a:p>
            <a:r>
              <a:rPr lang="en-US" sz="2000" b="1" dirty="0">
                <a:latin typeface="Arial" panose="020B0604020202020204" pitchFamily="34" charset="0"/>
                <a:cs typeface="Arial" panose="020B0604020202020204" pitchFamily="34" charset="0"/>
              </a:rPr>
              <a:t>NH Route 108/</a:t>
            </a:r>
          </a:p>
          <a:p>
            <a:r>
              <a:rPr lang="en-US" sz="2000" b="1" dirty="0">
                <a:latin typeface="Arial" panose="020B0604020202020204" pitchFamily="34" charset="0"/>
                <a:cs typeface="Arial" panose="020B0604020202020204" pitchFamily="34" charset="0"/>
              </a:rPr>
              <a:t>Newmarket Road</a:t>
            </a:r>
          </a:p>
        </p:txBody>
      </p:sp>
      <p:cxnSp>
        <p:nvCxnSpPr>
          <p:cNvPr id="44" name="Connector: Curved 43">
            <a:extLst>
              <a:ext uri="{FF2B5EF4-FFF2-40B4-BE49-F238E27FC236}">
                <a16:creationId xmlns:a16="http://schemas.microsoft.com/office/drawing/2014/main" id="{2041E00F-D844-458A-A3E4-D045B66B7F26}"/>
              </a:ext>
            </a:extLst>
          </p:cNvPr>
          <p:cNvCxnSpPr>
            <a:cxnSpLocks/>
          </p:cNvCxnSpPr>
          <p:nvPr/>
        </p:nvCxnSpPr>
        <p:spPr>
          <a:xfrm>
            <a:off x="10574854" y="11709778"/>
            <a:ext cx="605122" cy="594642"/>
          </a:xfrm>
          <a:prstGeom prst="curvedConnector3">
            <a:avLst/>
          </a:prstGeom>
          <a:ln w="38100">
            <a:no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CD52061-A296-4B05-A0DB-1EC6C240E296}"/>
              </a:ext>
            </a:extLst>
          </p:cNvPr>
          <p:cNvSpPr txBox="1"/>
          <p:nvPr/>
        </p:nvSpPr>
        <p:spPr>
          <a:xfrm>
            <a:off x="9944217" y="10103261"/>
            <a:ext cx="1937006" cy="400110"/>
          </a:xfrm>
          <a:prstGeom prst="rect">
            <a:avLst/>
          </a:prstGeom>
          <a:noFill/>
          <a:ln>
            <a:noFill/>
          </a:ln>
        </p:spPr>
        <p:txBody>
          <a:bodyPr wrap="square" rtlCol="0">
            <a:spAutoFit/>
          </a:bodyPr>
          <a:lstStyle/>
          <a:p>
            <a:r>
              <a:rPr lang="en-US" sz="2000" b="1" dirty="0">
                <a:solidFill>
                  <a:schemeClr val="accent1">
                    <a:lumMod val="75000"/>
                  </a:schemeClr>
                </a:solidFill>
                <a:latin typeface="Arial" panose="020B0604020202020204" pitchFamily="34" charset="0"/>
                <a:cs typeface="Arial" panose="020B0604020202020204" pitchFamily="34" charset="0"/>
              </a:rPr>
              <a:t>Durham, NH</a:t>
            </a:r>
          </a:p>
        </p:txBody>
      </p:sp>
      <p:sp>
        <p:nvSpPr>
          <p:cNvPr id="46" name="TextBox 45">
            <a:extLst>
              <a:ext uri="{FF2B5EF4-FFF2-40B4-BE49-F238E27FC236}">
                <a16:creationId xmlns:a16="http://schemas.microsoft.com/office/drawing/2014/main" id="{44772DB0-F6C9-40D6-AD35-E83DBC8C5CE0}"/>
              </a:ext>
            </a:extLst>
          </p:cNvPr>
          <p:cNvSpPr txBox="1"/>
          <p:nvPr/>
        </p:nvSpPr>
        <p:spPr>
          <a:xfrm>
            <a:off x="11294280" y="13244008"/>
            <a:ext cx="2164549" cy="400110"/>
          </a:xfrm>
          <a:prstGeom prst="rect">
            <a:avLst/>
          </a:prstGeom>
          <a:noFill/>
          <a:ln>
            <a:noFill/>
          </a:ln>
        </p:spPr>
        <p:txBody>
          <a:bodyPr wrap="square" rtlCol="0">
            <a:spAutoFit/>
          </a:bodyPr>
          <a:lstStyle/>
          <a:p>
            <a:r>
              <a:rPr lang="en-US" sz="2000" b="1" dirty="0">
                <a:solidFill>
                  <a:srgbClr val="A50021"/>
                </a:solidFill>
                <a:latin typeface="Arial" panose="020B0604020202020204" pitchFamily="34" charset="0"/>
                <a:cs typeface="Arial" panose="020B0604020202020204" pitchFamily="34" charset="0"/>
              </a:rPr>
              <a:t>Newmarket, NH</a:t>
            </a:r>
          </a:p>
        </p:txBody>
      </p:sp>
      <p:sp>
        <p:nvSpPr>
          <p:cNvPr id="12" name="Rectangle 11">
            <a:extLst>
              <a:ext uri="{FF2B5EF4-FFF2-40B4-BE49-F238E27FC236}">
                <a16:creationId xmlns:a16="http://schemas.microsoft.com/office/drawing/2014/main" id="{2C2D2C1F-EE2E-4CBF-AF62-599EDE2F2070}"/>
              </a:ext>
            </a:extLst>
          </p:cNvPr>
          <p:cNvSpPr/>
          <p:nvPr/>
        </p:nvSpPr>
        <p:spPr>
          <a:xfrm>
            <a:off x="1641999" y="9573169"/>
            <a:ext cx="7572123" cy="4708981"/>
          </a:xfrm>
          <a:prstGeom prst="rect">
            <a:avLst/>
          </a:prstGeom>
        </p:spPr>
        <p:txBody>
          <a:bodyPr wrap="square">
            <a:spAutoFit/>
          </a:bodyPr>
          <a:lstStyle/>
          <a:p>
            <a:r>
              <a:rPr lang="en-US" sz="2500" dirty="0">
                <a:latin typeface="Arial" panose="020B0604020202020204" pitchFamily="34" charset="0"/>
                <a:cs typeface="Arial" panose="020B0604020202020204" pitchFamily="34" charset="0"/>
              </a:rPr>
              <a:t>The towns are directly connected by a 3.80-mile state highway, NH Route 108/Newmarket Road. Despite recent reconstruction by the New Hampshire Department of Transportation (NHDOT) to improve non-vehicular access and safety, the roadway continues to be unsafe for pedestrians and bicyclists. </a:t>
            </a:r>
            <a:r>
              <a:rPr lang="en-US" sz="2500" dirty="0">
                <a:latin typeface="Arial" panose="020B0604020202020204" pitchFamily="34" charset="0"/>
                <a:ea typeface="Calibri" panose="020F0502020204030204" pitchFamily="34" charset="0"/>
                <a:cs typeface="Arial" panose="020B0604020202020204" pitchFamily="34" charset="0"/>
              </a:rPr>
              <a:t>The residents of both communities have expressed a desire to improve the transportation infrastructure to facilitate connectivity between the towns and offer an alternative route to NH Route 108/ Newmarket Road for commuting and recreational activity.</a:t>
            </a:r>
            <a:endParaRPr lang="en-US" sz="2500" dirty="0">
              <a:latin typeface="Arial" panose="020B0604020202020204" pitchFamily="34" charset="0"/>
              <a:cs typeface="Arial" panose="020B0604020202020204" pitchFamily="34" charset="0"/>
            </a:endParaRPr>
          </a:p>
        </p:txBody>
      </p:sp>
      <p:cxnSp>
        <p:nvCxnSpPr>
          <p:cNvPr id="56" name="Connector: Curved 55">
            <a:extLst>
              <a:ext uri="{FF2B5EF4-FFF2-40B4-BE49-F238E27FC236}">
                <a16:creationId xmlns:a16="http://schemas.microsoft.com/office/drawing/2014/main" id="{CDD70B2B-E838-44E8-B1EC-A7C543F46C45}"/>
              </a:ext>
            </a:extLst>
          </p:cNvPr>
          <p:cNvCxnSpPr>
            <a:cxnSpLocks/>
          </p:cNvCxnSpPr>
          <p:nvPr/>
        </p:nvCxnSpPr>
        <p:spPr>
          <a:xfrm rot="16200000" flipH="1">
            <a:off x="10398247" y="11804344"/>
            <a:ext cx="768399" cy="731262"/>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CB224615-3AF2-4722-88C8-1F786F4AF2F5}"/>
              </a:ext>
            </a:extLst>
          </p:cNvPr>
          <p:cNvSpPr/>
          <p:nvPr/>
        </p:nvSpPr>
        <p:spPr>
          <a:xfrm>
            <a:off x="1645471" y="14314531"/>
            <a:ext cx="12106664" cy="1292662"/>
          </a:xfrm>
          <a:prstGeom prst="rect">
            <a:avLst/>
          </a:prstGeom>
        </p:spPr>
        <p:txBody>
          <a:bodyPr wrap="square">
            <a:spAutoFit/>
          </a:bodyPr>
          <a:lstStyle/>
          <a:p>
            <a:r>
              <a:rPr lang="en-US" sz="2500" dirty="0">
                <a:latin typeface="Arial" panose="020B0604020202020204" pitchFamily="34" charset="0"/>
                <a:cs typeface="Arial" panose="020B0604020202020204" pitchFamily="34" charset="0"/>
              </a:rPr>
              <a:t>The objective of the project was to identify </a:t>
            </a:r>
            <a:r>
              <a:rPr lang="en-US" sz="2500" b="1" i="1" dirty="0">
                <a:latin typeface="Arial" panose="020B0604020202020204" pitchFamily="34" charset="0"/>
                <a:cs typeface="Arial" panose="020B0604020202020204" pitchFamily="34" charset="0"/>
              </a:rPr>
              <a:t>the most feasible alternative to NH Route 108/Newmarket Road that provides a safe, scenic, and reliable route for pedestrians, bicyclists, and other recreational activity.  </a:t>
            </a:r>
            <a:endParaRPr lang="en-US" sz="2500" b="1" i="1" dirty="0">
              <a:effectLst/>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A4932E8A-D35A-4588-8870-B08E49FAA94C}"/>
              </a:ext>
            </a:extLst>
          </p:cNvPr>
          <p:cNvSpPr/>
          <p:nvPr/>
        </p:nvSpPr>
        <p:spPr>
          <a:xfrm>
            <a:off x="1609336" y="15690213"/>
            <a:ext cx="12326628" cy="723934"/>
          </a:xfrm>
          <a:prstGeom prst="rect">
            <a:avLst/>
          </a:prstGeom>
          <a:solidFill>
            <a:srgbClr val="003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BA1150CD-250C-4F1A-B1BA-D192CEBB8FCE}"/>
              </a:ext>
            </a:extLst>
          </p:cNvPr>
          <p:cNvSpPr txBox="1"/>
          <p:nvPr/>
        </p:nvSpPr>
        <p:spPr>
          <a:xfrm>
            <a:off x="1573149" y="15667459"/>
            <a:ext cx="12382901"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Methodology</a:t>
            </a:r>
          </a:p>
        </p:txBody>
      </p:sp>
      <p:grpSp>
        <p:nvGrpSpPr>
          <p:cNvPr id="62" name="Group 61">
            <a:extLst>
              <a:ext uri="{FF2B5EF4-FFF2-40B4-BE49-F238E27FC236}">
                <a16:creationId xmlns:a16="http://schemas.microsoft.com/office/drawing/2014/main" id="{32EB78EB-FD58-4A76-B448-A7E703A084BB}"/>
              </a:ext>
            </a:extLst>
          </p:cNvPr>
          <p:cNvGrpSpPr/>
          <p:nvPr/>
        </p:nvGrpSpPr>
        <p:grpSpPr>
          <a:xfrm>
            <a:off x="1670767" y="16665237"/>
            <a:ext cx="8907010" cy="7395924"/>
            <a:chOff x="1734562" y="16952116"/>
            <a:chExt cx="12141574" cy="10081739"/>
          </a:xfrm>
        </p:grpSpPr>
        <p:pic>
          <p:nvPicPr>
            <p:cNvPr id="67" name="Picture 66">
              <a:extLst>
                <a:ext uri="{FF2B5EF4-FFF2-40B4-BE49-F238E27FC236}">
                  <a16:creationId xmlns:a16="http://schemas.microsoft.com/office/drawing/2014/main" id="{7DDC2353-EA12-4CB1-9F6F-1E942F511374}"/>
                </a:ext>
              </a:extLst>
            </p:cNvPr>
            <p:cNvPicPr>
              <a:picLocks noChangeAspect="1"/>
            </p:cNvPicPr>
            <p:nvPr/>
          </p:nvPicPr>
          <p:blipFill rotWithShape="1">
            <a:blip r:embed="rId8"/>
            <a:srcRect l="6545" t="9982" r="22020" b="12475"/>
            <a:stretch/>
          </p:blipFill>
          <p:spPr>
            <a:xfrm>
              <a:off x="1741979" y="16952116"/>
              <a:ext cx="12122095" cy="10067409"/>
            </a:xfrm>
            <a:prstGeom prst="rect">
              <a:avLst/>
            </a:prstGeom>
            <a:ln w="28575">
              <a:solidFill>
                <a:schemeClr val="tx1"/>
              </a:solidFill>
            </a:ln>
          </p:spPr>
        </p:pic>
        <mc:AlternateContent xmlns:mc="http://schemas.openxmlformats.org/markup-compatibility/2006" xmlns:p14="http://schemas.microsoft.com/office/powerpoint/2010/main">
          <mc:Choice Requires="p14">
            <p:contentPart p14:bwMode="auto" r:id="rId9">
              <p14:nvContentPartPr>
                <p14:cNvPr id="68" name="Ink 67">
                  <a:extLst>
                    <a:ext uri="{FF2B5EF4-FFF2-40B4-BE49-F238E27FC236}">
                      <a16:creationId xmlns:a16="http://schemas.microsoft.com/office/drawing/2014/main" id="{BBA34D7C-0886-431A-A351-A90E6294CD9E}"/>
                    </a:ext>
                  </a:extLst>
                </p14:cNvPr>
                <p14:cNvContentPartPr/>
                <p14:nvPr/>
              </p14:nvContentPartPr>
              <p14:xfrm>
                <a:off x="9239451" y="17850966"/>
                <a:ext cx="849203" cy="3096565"/>
              </p14:xfrm>
            </p:contentPart>
          </mc:Choice>
          <mc:Fallback xmlns="">
            <p:pic>
              <p:nvPicPr>
                <p:cNvPr id="68" name="Ink 67">
                  <a:extLst>
                    <a:ext uri="{FF2B5EF4-FFF2-40B4-BE49-F238E27FC236}">
                      <a16:creationId xmlns:a16="http://schemas.microsoft.com/office/drawing/2014/main" id="{BBA34D7C-0886-431A-A351-A90E6294CD9E}"/>
                    </a:ext>
                  </a:extLst>
                </p:cNvPr>
                <p:cNvPicPr/>
                <p:nvPr/>
              </p:nvPicPr>
              <p:blipFill>
                <a:blip r:embed="rId10"/>
                <a:stretch>
                  <a:fillRect/>
                </a:stretch>
              </p:blipFill>
              <p:spPr>
                <a:xfrm>
                  <a:off x="9214267" y="17825791"/>
                  <a:ext cx="899067" cy="314641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9" name="Ink 68">
                  <a:extLst>
                    <a:ext uri="{FF2B5EF4-FFF2-40B4-BE49-F238E27FC236}">
                      <a16:creationId xmlns:a16="http://schemas.microsoft.com/office/drawing/2014/main" id="{C060BBA2-00E9-4C60-9BC8-DE19FF79751B}"/>
                    </a:ext>
                  </a:extLst>
                </p14:cNvPr>
                <p14:cNvContentPartPr/>
                <p14:nvPr/>
              </p14:nvContentPartPr>
              <p14:xfrm>
                <a:off x="7776632" y="20902274"/>
                <a:ext cx="1460151" cy="5289405"/>
              </p14:xfrm>
            </p:contentPart>
          </mc:Choice>
          <mc:Fallback xmlns="">
            <p:pic>
              <p:nvPicPr>
                <p:cNvPr id="69" name="Ink 68">
                  <a:extLst>
                    <a:ext uri="{FF2B5EF4-FFF2-40B4-BE49-F238E27FC236}">
                      <a16:creationId xmlns:a16="http://schemas.microsoft.com/office/drawing/2014/main" id="{C060BBA2-00E9-4C60-9BC8-DE19FF79751B}"/>
                    </a:ext>
                  </a:extLst>
                </p:cNvPr>
                <p:cNvPicPr/>
                <p:nvPr/>
              </p:nvPicPr>
              <p:blipFill>
                <a:blip r:embed="rId12"/>
                <a:stretch>
                  <a:fillRect/>
                </a:stretch>
              </p:blipFill>
              <p:spPr>
                <a:xfrm>
                  <a:off x="7751440" y="20877101"/>
                  <a:ext cx="1510032" cy="533924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0" name="Ink 69">
                  <a:extLst>
                    <a:ext uri="{FF2B5EF4-FFF2-40B4-BE49-F238E27FC236}">
                      <a16:creationId xmlns:a16="http://schemas.microsoft.com/office/drawing/2014/main" id="{2899D2C4-D502-4133-8266-F281D8C99802}"/>
                    </a:ext>
                  </a:extLst>
                </p14:cNvPr>
                <p14:cNvContentPartPr/>
                <p14:nvPr/>
              </p14:nvContentPartPr>
              <p14:xfrm>
                <a:off x="7751017" y="26189945"/>
                <a:ext cx="109791" cy="797668"/>
              </p14:xfrm>
            </p:contentPart>
          </mc:Choice>
          <mc:Fallback xmlns="">
            <p:pic>
              <p:nvPicPr>
                <p:cNvPr id="70" name="Ink 69">
                  <a:extLst>
                    <a:ext uri="{FF2B5EF4-FFF2-40B4-BE49-F238E27FC236}">
                      <a16:creationId xmlns:a16="http://schemas.microsoft.com/office/drawing/2014/main" id="{2899D2C4-D502-4133-8266-F281D8C99802}"/>
                    </a:ext>
                  </a:extLst>
                </p:cNvPr>
                <p:cNvPicPr/>
                <p:nvPr/>
              </p:nvPicPr>
              <p:blipFill>
                <a:blip r:embed="rId14"/>
                <a:stretch>
                  <a:fillRect/>
                </a:stretch>
              </p:blipFill>
              <p:spPr>
                <a:xfrm>
                  <a:off x="7725602" y="26164766"/>
                  <a:ext cx="160112" cy="84752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1" name="Ink 70">
                  <a:extLst>
                    <a:ext uri="{FF2B5EF4-FFF2-40B4-BE49-F238E27FC236}">
                      <a16:creationId xmlns:a16="http://schemas.microsoft.com/office/drawing/2014/main" id="{44B76B95-8C67-42CC-9769-E3689347CB71}"/>
                    </a:ext>
                  </a:extLst>
                </p14:cNvPr>
                <p14:cNvContentPartPr/>
                <p14:nvPr/>
              </p14:nvContentPartPr>
              <p14:xfrm>
                <a:off x="4552875" y="19894492"/>
                <a:ext cx="772274" cy="2684287"/>
              </p14:xfrm>
            </p:contentPart>
          </mc:Choice>
          <mc:Fallback xmlns="">
            <p:pic>
              <p:nvPicPr>
                <p:cNvPr id="71" name="Ink 70">
                  <a:extLst>
                    <a:ext uri="{FF2B5EF4-FFF2-40B4-BE49-F238E27FC236}">
                      <a16:creationId xmlns:a16="http://schemas.microsoft.com/office/drawing/2014/main" id="{44B76B95-8C67-42CC-9769-E3689347CB71}"/>
                    </a:ext>
                  </a:extLst>
                </p:cNvPr>
                <p:cNvPicPr/>
                <p:nvPr/>
              </p:nvPicPr>
              <p:blipFill>
                <a:blip r:embed="rId16"/>
                <a:stretch>
                  <a:fillRect/>
                </a:stretch>
              </p:blipFill>
              <p:spPr>
                <a:xfrm>
                  <a:off x="4527703" y="19869316"/>
                  <a:ext cx="822114" cy="2734136"/>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2" name="Ink 71">
                  <a:extLst>
                    <a:ext uri="{FF2B5EF4-FFF2-40B4-BE49-F238E27FC236}">
                      <a16:creationId xmlns:a16="http://schemas.microsoft.com/office/drawing/2014/main" id="{669FCA1D-9697-4938-BF4B-5737360EACE9}"/>
                    </a:ext>
                  </a:extLst>
                </p14:cNvPr>
                <p14:cNvContentPartPr/>
                <p14:nvPr/>
              </p14:nvContentPartPr>
              <p14:xfrm>
                <a:off x="4565572" y="22554879"/>
                <a:ext cx="1614755" cy="966463"/>
              </p14:xfrm>
            </p:contentPart>
          </mc:Choice>
          <mc:Fallback xmlns="">
            <p:pic>
              <p:nvPicPr>
                <p:cNvPr id="72" name="Ink 71">
                  <a:extLst>
                    <a:ext uri="{FF2B5EF4-FFF2-40B4-BE49-F238E27FC236}">
                      <a16:creationId xmlns:a16="http://schemas.microsoft.com/office/drawing/2014/main" id="{669FCA1D-9697-4938-BF4B-5737360EACE9}"/>
                    </a:ext>
                  </a:extLst>
                </p:cNvPr>
                <p:cNvPicPr/>
                <p:nvPr/>
              </p:nvPicPr>
              <p:blipFill>
                <a:blip r:embed="rId18"/>
                <a:stretch>
                  <a:fillRect/>
                </a:stretch>
              </p:blipFill>
              <p:spPr>
                <a:xfrm>
                  <a:off x="4540397" y="22529698"/>
                  <a:ext cx="1664602" cy="101632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3" name="Ink 72">
                  <a:extLst>
                    <a:ext uri="{FF2B5EF4-FFF2-40B4-BE49-F238E27FC236}">
                      <a16:creationId xmlns:a16="http://schemas.microsoft.com/office/drawing/2014/main" id="{0AAF4624-C1ED-4C81-94E4-610D5F4C9E7A}"/>
                    </a:ext>
                  </a:extLst>
                </p14:cNvPr>
                <p14:cNvContentPartPr/>
                <p14:nvPr/>
              </p14:nvContentPartPr>
              <p14:xfrm>
                <a:off x="6162402" y="21010331"/>
                <a:ext cx="13444" cy="1524382"/>
              </p14:xfrm>
            </p:contentPart>
          </mc:Choice>
          <mc:Fallback xmlns="">
            <p:pic>
              <p:nvPicPr>
                <p:cNvPr id="73" name="Ink 72">
                  <a:extLst>
                    <a:ext uri="{FF2B5EF4-FFF2-40B4-BE49-F238E27FC236}">
                      <a16:creationId xmlns:a16="http://schemas.microsoft.com/office/drawing/2014/main" id="{0AAF4624-C1ED-4C81-94E4-610D5F4C9E7A}"/>
                    </a:ext>
                  </a:extLst>
                </p:cNvPr>
                <p:cNvPicPr/>
                <p:nvPr/>
              </p:nvPicPr>
              <p:blipFill>
                <a:blip r:embed="rId20"/>
                <a:stretch>
                  <a:fillRect/>
                </a:stretch>
              </p:blipFill>
              <p:spPr>
                <a:xfrm>
                  <a:off x="6136548" y="20985151"/>
                  <a:ext cx="64635" cy="157423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74" name="Ink 73">
                  <a:extLst>
                    <a:ext uri="{FF2B5EF4-FFF2-40B4-BE49-F238E27FC236}">
                      <a16:creationId xmlns:a16="http://schemas.microsoft.com/office/drawing/2014/main" id="{2DC3BC13-30DB-4141-872A-5DC8F644B80D}"/>
                    </a:ext>
                  </a:extLst>
                </p14:cNvPr>
                <p14:cNvContentPartPr/>
                <p14:nvPr/>
              </p14:nvContentPartPr>
              <p14:xfrm>
                <a:off x="6163896" y="20645853"/>
                <a:ext cx="714018" cy="1065798"/>
              </p14:xfrm>
            </p:contentPart>
          </mc:Choice>
          <mc:Fallback xmlns="">
            <p:pic>
              <p:nvPicPr>
                <p:cNvPr id="74" name="Ink 73">
                  <a:extLst>
                    <a:ext uri="{FF2B5EF4-FFF2-40B4-BE49-F238E27FC236}">
                      <a16:creationId xmlns:a16="http://schemas.microsoft.com/office/drawing/2014/main" id="{2DC3BC13-30DB-4141-872A-5DC8F644B80D}"/>
                    </a:ext>
                  </a:extLst>
                </p:cNvPr>
                <p:cNvPicPr/>
                <p:nvPr/>
              </p:nvPicPr>
              <p:blipFill>
                <a:blip r:embed="rId22"/>
                <a:stretch>
                  <a:fillRect/>
                </a:stretch>
              </p:blipFill>
              <p:spPr>
                <a:xfrm>
                  <a:off x="6138719" y="20620681"/>
                  <a:ext cx="763868" cy="111563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75" name="Ink 74">
                  <a:extLst>
                    <a:ext uri="{FF2B5EF4-FFF2-40B4-BE49-F238E27FC236}">
                      <a16:creationId xmlns:a16="http://schemas.microsoft.com/office/drawing/2014/main" id="{82628C1E-803D-40BC-A19C-BEE92D34B4B7}"/>
                    </a:ext>
                  </a:extLst>
                </p14:cNvPr>
                <p14:cNvContentPartPr/>
                <p14:nvPr/>
              </p14:nvContentPartPr>
              <p14:xfrm>
                <a:off x="6904801" y="19089355"/>
                <a:ext cx="2289935" cy="2640968"/>
              </p14:xfrm>
            </p:contentPart>
          </mc:Choice>
          <mc:Fallback xmlns="">
            <p:pic>
              <p:nvPicPr>
                <p:cNvPr id="75" name="Ink 74">
                  <a:extLst>
                    <a:ext uri="{FF2B5EF4-FFF2-40B4-BE49-F238E27FC236}">
                      <a16:creationId xmlns:a16="http://schemas.microsoft.com/office/drawing/2014/main" id="{82628C1E-803D-40BC-A19C-BEE92D34B4B7}"/>
                    </a:ext>
                  </a:extLst>
                </p:cNvPr>
                <p:cNvPicPr/>
                <p:nvPr/>
              </p:nvPicPr>
              <p:blipFill>
                <a:blip r:embed="rId24"/>
                <a:stretch>
                  <a:fillRect/>
                </a:stretch>
              </p:blipFill>
              <p:spPr>
                <a:xfrm>
                  <a:off x="6879626" y="19064179"/>
                  <a:ext cx="2339782" cy="2690817"/>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6" name="Ink 75">
                  <a:extLst>
                    <a:ext uri="{FF2B5EF4-FFF2-40B4-BE49-F238E27FC236}">
                      <a16:creationId xmlns:a16="http://schemas.microsoft.com/office/drawing/2014/main" id="{4FD2D9A3-487E-430C-9158-EF4D9B062FE0}"/>
                    </a:ext>
                  </a:extLst>
                </p14:cNvPr>
                <p14:cNvContentPartPr/>
                <p14:nvPr/>
              </p14:nvContentPartPr>
              <p14:xfrm>
                <a:off x="5120504" y="19275328"/>
                <a:ext cx="2968102" cy="565388"/>
              </p14:xfrm>
            </p:contentPart>
          </mc:Choice>
          <mc:Fallback xmlns="">
            <p:pic>
              <p:nvPicPr>
                <p:cNvPr id="76" name="Ink 75">
                  <a:extLst>
                    <a:ext uri="{FF2B5EF4-FFF2-40B4-BE49-F238E27FC236}">
                      <a16:creationId xmlns:a16="http://schemas.microsoft.com/office/drawing/2014/main" id="{4FD2D9A3-487E-430C-9158-EF4D9B062FE0}"/>
                    </a:ext>
                  </a:extLst>
                </p:cNvPr>
                <p:cNvPicPr/>
                <p:nvPr/>
              </p:nvPicPr>
              <p:blipFill>
                <a:blip r:embed="rId26"/>
                <a:stretch>
                  <a:fillRect/>
                </a:stretch>
              </p:blipFill>
              <p:spPr>
                <a:xfrm>
                  <a:off x="5095325" y="19250177"/>
                  <a:ext cx="3017956" cy="615186"/>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77" name="Ink 76">
                  <a:extLst>
                    <a:ext uri="{FF2B5EF4-FFF2-40B4-BE49-F238E27FC236}">
                      <a16:creationId xmlns:a16="http://schemas.microsoft.com/office/drawing/2014/main" id="{CD8665D2-A690-4AD8-B73D-9C780C49E85E}"/>
                    </a:ext>
                  </a:extLst>
                </p14:cNvPr>
                <p14:cNvContentPartPr/>
                <p14:nvPr/>
              </p14:nvContentPartPr>
              <p14:xfrm>
                <a:off x="3461683" y="19551674"/>
                <a:ext cx="554185" cy="444394"/>
              </p14:xfrm>
            </p:contentPart>
          </mc:Choice>
          <mc:Fallback xmlns="">
            <p:pic>
              <p:nvPicPr>
                <p:cNvPr id="77" name="Ink 76">
                  <a:extLst>
                    <a:ext uri="{FF2B5EF4-FFF2-40B4-BE49-F238E27FC236}">
                      <a16:creationId xmlns:a16="http://schemas.microsoft.com/office/drawing/2014/main" id="{CD8665D2-A690-4AD8-B73D-9C780C49E85E}"/>
                    </a:ext>
                  </a:extLst>
                </p:cNvPr>
                <p:cNvPicPr/>
                <p:nvPr/>
              </p:nvPicPr>
              <p:blipFill>
                <a:blip r:embed="rId28"/>
                <a:stretch>
                  <a:fillRect/>
                </a:stretch>
              </p:blipFill>
              <p:spPr>
                <a:xfrm>
                  <a:off x="3436493" y="19526482"/>
                  <a:ext cx="604062" cy="49427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8" name="Ink 77">
                  <a:extLst>
                    <a:ext uri="{FF2B5EF4-FFF2-40B4-BE49-F238E27FC236}">
                      <a16:creationId xmlns:a16="http://schemas.microsoft.com/office/drawing/2014/main" id="{E36D5697-D731-4D40-904C-67AFE8F47F20}"/>
                    </a:ext>
                  </a:extLst>
                </p14:cNvPr>
                <p14:cNvContentPartPr/>
                <p14:nvPr/>
              </p14:nvContentPartPr>
              <p14:xfrm>
                <a:off x="3449733" y="18938485"/>
                <a:ext cx="1191274" cy="605720"/>
              </p14:xfrm>
            </p:contentPart>
          </mc:Choice>
          <mc:Fallback xmlns="">
            <p:pic>
              <p:nvPicPr>
                <p:cNvPr id="78" name="Ink 77">
                  <a:extLst>
                    <a:ext uri="{FF2B5EF4-FFF2-40B4-BE49-F238E27FC236}">
                      <a16:creationId xmlns:a16="http://schemas.microsoft.com/office/drawing/2014/main" id="{E36D5697-D731-4D40-904C-67AFE8F47F20}"/>
                    </a:ext>
                  </a:extLst>
                </p:cNvPr>
                <p:cNvPicPr/>
                <p:nvPr/>
              </p:nvPicPr>
              <p:blipFill>
                <a:blip r:embed="rId30"/>
                <a:stretch>
                  <a:fillRect/>
                </a:stretch>
              </p:blipFill>
              <p:spPr>
                <a:xfrm>
                  <a:off x="3424537" y="18913310"/>
                  <a:ext cx="1241162" cy="655567"/>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79" name="Ink 78">
                  <a:extLst>
                    <a:ext uri="{FF2B5EF4-FFF2-40B4-BE49-F238E27FC236}">
                      <a16:creationId xmlns:a16="http://schemas.microsoft.com/office/drawing/2014/main" id="{793E4D6E-B96A-4E92-851F-262C47DF1689}"/>
                    </a:ext>
                  </a:extLst>
                </p14:cNvPr>
                <p14:cNvContentPartPr/>
                <p14:nvPr/>
              </p14:nvContentPartPr>
              <p14:xfrm>
                <a:off x="3450480" y="17931691"/>
                <a:ext cx="891775" cy="332362"/>
              </p14:xfrm>
            </p:contentPart>
          </mc:Choice>
          <mc:Fallback xmlns="">
            <p:pic>
              <p:nvPicPr>
                <p:cNvPr id="79" name="Ink 78">
                  <a:extLst>
                    <a:ext uri="{FF2B5EF4-FFF2-40B4-BE49-F238E27FC236}">
                      <a16:creationId xmlns:a16="http://schemas.microsoft.com/office/drawing/2014/main" id="{793E4D6E-B96A-4E92-851F-262C47DF1689}"/>
                    </a:ext>
                  </a:extLst>
                </p:cNvPr>
                <p:cNvPicPr/>
                <p:nvPr/>
              </p:nvPicPr>
              <p:blipFill>
                <a:blip r:embed="rId32"/>
                <a:stretch>
                  <a:fillRect/>
                </a:stretch>
              </p:blipFill>
              <p:spPr>
                <a:xfrm>
                  <a:off x="3425303" y="17906512"/>
                  <a:ext cx="941626" cy="382216"/>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80" name="Ink 79">
                  <a:extLst>
                    <a:ext uri="{FF2B5EF4-FFF2-40B4-BE49-F238E27FC236}">
                      <a16:creationId xmlns:a16="http://schemas.microsoft.com/office/drawing/2014/main" id="{5F7AD8DA-8F23-4D0A-8583-8CA161C8ED9C}"/>
                    </a:ext>
                  </a:extLst>
                </p14:cNvPr>
                <p14:cNvContentPartPr/>
                <p14:nvPr/>
              </p14:nvContentPartPr>
              <p14:xfrm>
                <a:off x="3095712" y="17918994"/>
                <a:ext cx="354768" cy="127717"/>
              </p14:xfrm>
            </p:contentPart>
          </mc:Choice>
          <mc:Fallback xmlns="">
            <p:pic>
              <p:nvPicPr>
                <p:cNvPr id="80" name="Ink 79">
                  <a:extLst>
                    <a:ext uri="{FF2B5EF4-FFF2-40B4-BE49-F238E27FC236}">
                      <a16:creationId xmlns:a16="http://schemas.microsoft.com/office/drawing/2014/main" id="{5F7AD8DA-8F23-4D0A-8583-8CA161C8ED9C}"/>
                    </a:ext>
                  </a:extLst>
                </p:cNvPr>
                <p:cNvPicPr/>
                <p:nvPr/>
              </p:nvPicPr>
              <p:blipFill>
                <a:blip r:embed="rId34"/>
                <a:stretch>
                  <a:fillRect/>
                </a:stretch>
              </p:blipFill>
              <p:spPr>
                <a:xfrm>
                  <a:off x="3070587" y="17893753"/>
                  <a:ext cx="404516" cy="177693"/>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81" name="Ink 80">
                  <a:extLst>
                    <a:ext uri="{FF2B5EF4-FFF2-40B4-BE49-F238E27FC236}">
                      <a16:creationId xmlns:a16="http://schemas.microsoft.com/office/drawing/2014/main" id="{C67F4ECC-79EC-4F58-86B2-8238952A19EE}"/>
                    </a:ext>
                  </a:extLst>
                </p14:cNvPr>
                <p14:cNvContentPartPr/>
                <p14:nvPr/>
              </p14:nvContentPartPr>
              <p14:xfrm>
                <a:off x="3082268" y="18010113"/>
                <a:ext cx="118007" cy="1902304"/>
              </p14:xfrm>
            </p:contentPart>
          </mc:Choice>
          <mc:Fallback xmlns="">
            <p:pic>
              <p:nvPicPr>
                <p:cNvPr id="81" name="Ink 80">
                  <a:extLst>
                    <a:ext uri="{FF2B5EF4-FFF2-40B4-BE49-F238E27FC236}">
                      <a16:creationId xmlns:a16="http://schemas.microsoft.com/office/drawing/2014/main" id="{C67F4ECC-79EC-4F58-86B2-8238952A19EE}"/>
                    </a:ext>
                  </a:extLst>
                </p:cNvPr>
                <p:cNvPicPr/>
                <p:nvPr/>
              </p:nvPicPr>
              <p:blipFill>
                <a:blip r:embed="rId36"/>
                <a:stretch>
                  <a:fillRect/>
                </a:stretch>
              </p:blipFill>
              <p:spPr>
                <a:xfrm>
                  <a:off x="3056835" y="17984937"/>
                  <a:ext cx="168363" cy="1952153"/>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2" name="Ink 81">
                  <a:extLst>
                    <a:ext uri="{FF2B5EF4-FFF2-40B4-BE49-F238E27FC236}">
                      <a16:creationId xmlns:a16="http://schemas.microsoft.com/office/drawing/2014/main" id="{594E3E76-FD4D-48CC-9DA6-F57E7BF203D5}"/>
                    </a:ext>
                  </a:extLst>
                </p14:cNvPr>
                <p14:cNvContentPartPr/>
                <p14:nvPr/>
              </p14:nvContentPartPr>
              <p14:xfrm>
                <a:off x="2531070" y="19752585"/>
                <a:ext cx="1522142" cy="344312"/>
              </p14:xfrm>
            </p:contentPart>
          </mc:Choice>
          <mc:Fallback xmlns="">
            <p:pic>
              <p:nvPicPr>
                <p:cNvPr id="82" name="Ink 81">
                  <a:extLst>
                    <a:ext uri="{FF2B5EF4-FFF2-40B4-BE49-F238E27FC236}">
                      <a16:creationId xmlns:a16="http://schemas.microsoft.com/office/drawing/2014/main" id="{594E3E76-FD4D-48CC-9DA6-F57E7BF203D5}"/>
                    </a:ext>
                  </a:extLst>
                </p:cNvPr>
                <p:cNvPicPr/>
                <p:nvPr/>
              </p:nvPicPr>
              <p:blipFill>
                <a:blip r:embed="rId38"/>
                <a:stretch>
                  <a:fillRect/>
                </a:stretch>
              </p:blipFill>
              <p:spPr>
                <a:xfrm>
                  <a:off x="2505886" y="19727379"/>
                  <a:ext cx="1572007" cy="3942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83" name="Ink 82">
                  <a:extLst>
                    <a:ext uri="{FF2B5EF4-FFF2-40B4-BE49-F238E27FC236}">
                      <a16:creationId xmlns:a16="http://schemas.microsoft.com/office/drawing/2014/main" id="{44912EF3-E4D0-44C9-ADA3-25644BB96E6F}"/>
                    </a:ext>
                  </a:extLst>
                </p14:cNvPr>
                <p14:cNvContentPartPr/>
                <p14:nvPr/>
              </p14:nvContentPartPr>
              <p14:xfrm>
                <a:off x="2531817" y="18771184"/>
                <a:ext cx="618417" cy="961235"/>
              </p14:xfrm>
            </p:contentPart>
          </mc:Choice>
          <mc:Fallback xmlns="">
            <p:pic>
              <p:nvPicPr>
                <p:cNvPr id="83" name="Ink 82">
                  <a:extLst>
                    <a:ext uri="{FF2B5EF4-FFF2-40B4-BE49-F238E27FC236}">
                      <a16:creationId xmlns:a16="http://schemas.microsoft.com/office/drawing/2014/main" id="{44912EF3-E4D0-44C9-ADA3-25644BB96E6F}"/>
                    </a:ext>
                  </a:extLst>
                </p:cNvPr>
                <p:cNvPicPr/>
                <p:nvPr/>
              </p:nvPicPr>
              <p:blipFill>
                <a:blip r:embed="rId40"/>
                <a:stretch>
                  <a:fillRect/>
                </a:stretch>
              </p:blipFill>
              <p:spPr>
                <a:xfrm>
                  <a:off x="2506637" y="18746008"/>
                  <a:ext cx="668273" cy="1011084"/>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84" name="Ink 83">
                  <a:extLst>
                    <a:ext uri="{FF2B5EF4-FFF2-40B4-BE49-F238E27FC236}">
                      <a16:creationId xmlns:a16="http://schemas.microsoft.com/office/drawing/2014/main" id="{E606D28F-B3B8-4FF8-BD4B-4436CF8E4DA9}"/>
                    </a:ext>
                  </a:extLst>
                </p14:cNvPr>
                <p14:cNvContentPartPr/>
                <p14:nvPr/>
              </p14:nvContentPartPr>
              <p14:xfrm>
                <a:off x="4529722" y="17030206"/>
                <a:ext cx="2584206" cy="1699152"/>
              </p14:xfrm>
            </p:contentPart>
          </mc:Choice>
          <mc:Fallback xmlns="">
            <p:pic>
              <p:nvPicPr>
                <p:cNvPr id="84" name="Ink 83">
                  <a:extLst>
                    <a:ext uri="{FF2B5EF4-FFF2-40B4-BE49-F238E27FC236}">
                      <a16:creationId xmlns:a16="http://schemas.microsoft.com/office/drawing/2014/main" id="{E606D28F-B3B8-4FF8-BD4B-4436CF8E4DA9}"/>
                    </a:ext>
                  </a:extLst>
                </p:cNvPr>
                <p:cNvPicPr/>
                <p:nvPr/>
              </p:nvPicPr>
              <p:blipFill>
                <a:blip r:embed="rId42"/>
                <a:stretch>
                  <a:fillRect/>
                </a:stretch>
              </p:blipFill>
              <p:spPr>
                <a:xfrm>
                  <a:off x="4504550" y="17005033"/>
                  <a:ext cx="2634047" cy="1748994"/>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85" name="Ink 84">
                  <a:extLst>
                    <a:ext uri="{FF2B5EF4-FFF2-40B4-BE49-F238E27FC236}">
                      <a16:creationId xmlns:a16="http://schemas.microsoft.com/office/drawing/2014/main" id="{FDFC8AD9-50B2-4BAC-AED1-3CF513C8026F}"/>
                    </a:ext>
                  </a:extLst>
                </p14:cNvPr>
                <p14:cNvContentPartPr/>
                <p14:nvPr/>
              </p14:nvContentPartPr>
              <p14:xfrm>
                <a:off x="6989199" y="18810769"/>
                <a:ext cx="395847" cy="348793"/>
              </p14:xfrm>
            </p:contentPart>
          </mc:Choice>
          <mc:Fallback xmlns="">
            <p:pic>
              <p:nvPicPr>
                <p:cNvPr id="85" name="Ink 84">
                  <a:extLst>
                    <a:ext uri="{FF2B5EF4-FFF2-40B4-BE49-F238E27FC236}">
                      <a16:creationId xmlns:a16="http://schemas.microsoft.com/office/drawing/2014/main" id="{FDFC8AD9-50B2-4BAC-AED1-3CF513C8026F}"/>
                    </a:ext>
                  </a:extLst>
                </p:cNvPr>
                <p:cNvPicPr/>
                <p:nvPr/>
              </p:nvPicPr>
              <p:blipFill>
                <a:blip r:embed="rId44"/>
                <a:stretch>
                  <a:fillRect/>
                </a:stretch>
              </p:blipFill>
              <p:spPr>
                <a:xfrm>
                  <a:off x="6963954" y="18785567"/>
                  <a:ext cx="445833" cy="398693"/>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86" name="Ink 85">
                  <a:extLst>
                    <a:ext uri="{FF2B5EF4-FFF2-40B4-BE49-F238E27FC236}">
                      <a16:creationId xmlns:a16="http://schemas.microsoft.com/office/drawing/2014/main" id="{6736E88F-A3B7-4C16-AF95-392195EEFFC7}"/>
                    </a:ext>
                  </a:extLst>
                </p14:cNvPr>
                <p14:cNvContentPartPr/>
                <p14:nvPr/>
              </p14:nvContentPartPr>
              <p14:xfrm>
                <a:off x="7080318" y="17008547"/>
                <a:ext cx="1714837" cy="1706621"/>
              </p14:xfrm>
            </p:contentPart>
          </mc:Choice>
          <mc:Fallback xmlns="">
            <p:pic>
              <p:nvPicPr>
                <p:cNvPr id="86" name="Ink 85">
                  <a:extLst>
                    <a:ext uri="{FF2B5EF4-FFF2-40B4-BE49-F238E27FC236}">
                      <a16:creationId xmlns:a16="http://schemas.microsoft.com/office/drawing/2014/main" id="{6736E88F-A3B7-4C16-AF95-392195EEFFC7}"/>
                    </a:ext>
                  </a:extLst>
                </p:cNvPr>
                <p:cNvPicPr/>
                <p:nvPr/>
              </p:nvPicPr>
              <p:blipFill>
                <a:blip r:embed="rId46"/>
                <a:stretch>
                  <a:fillRect/>
                </a:stretch>
              </p:blipFill>
              <p:spPr>
                <a:xfrm>
                  <a:off x="7055144" y="16983368"/>
                  <a:ext cx="1764681" cy="1756475"/>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87" name="Ink 86">
                  <a:extLst>
                    <a:ext uri="{FF2B5EF4-FFF2-40B4-BE49-F238E27FC236}">
                      <a16:creationId xmlns:a16="http://schemas.microsoft.com/office/drawing/2014/main" id="{817538CB-7937-4F5B-9509-39C21D0581F9}"/>
                    </a:ext>
                  </a:extLst>
                </p14:cNvPr>
                <p14:cNvContentPartPr/>
                <p14:nvPr/>
              </p14:nvContentPartPr>
              <p14:xfrm>
                <a:off x="3702179" y="16977178"/>
                <a:ext cx="752855" cy="281574"/>
              </p14:xfrm>
            </p:contentPart>
          </mc:Choice>
          <mc:Fallback xmlns="">
            <p:pic>
              <p:nvPicPr>
                <p:cNvPr id="87" name="Ink 86">
                  <a:extLst>
                    <a:ext uri="{FF2B5EF4-FFF2-40B4-BE49-F238E27FC236}">
                      <a16:creationId xmlns:a16="http://schemas.microsoft.com/office/drawing/2014/main" id="{817538CB-7937-4F5B-9509-39C21D0581F9}"/>
                    </a:ext>
                  </a:extLst>
                </p:cNvPr>
                <p:cNvPicPr/>
                <p:nvPr/>
              </p:nvPicPr>
              <p:blipFill>
                <a:blip r:embed="rId48"/>
                <a:stretch>
                  <a:fillRect/>
                </a:stretch>
              </p:blipFill>
              <p:spPr>
                <a:xfrm>
                  <a:off x="3676966" y="16951992"/>
                  <a:ext cx="802776" cy="331441"/>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88" name="Ink 87">
                  <a:extLst>
                    <a:ext uri="{FF2B5EF4-FFF2-40B4-BE49-F238E27FC236}">
                      <a16:creationId xmlns:a16="http://schemas.microsoft.com/office/drawing/2014/main" id="{DD884B03-AC63-4619-987F-CAF0273D5E27}"/>
                    </a:ext>
                  </a:extLst>
                </p14:cNvPr>
                <p14:cNvContentPartPr/>
                <p14:nvPr/>
              </p14:nvContentPartPr>
              <p14:xfrm>
                <a:off x="4462503" y="16971950"/>
                <a:ext cx="106057" cy="59004"/>
              </p14:xfrm>
            </p:contentPart>
          </mc:Choice>
          <mc:Fallback xmlns="">
            <p:pic>
              <p:nvPicPr>
                <p:cNvPr id="88" name="Ink 87">
                  <a:extLst>
                    <a:ext uri="{FF2B5EF4-FFF2-40B4-BE49-F238E27FC236}">
                      <a16:creationId xmlns:a16="http://schemas.microsoft.com/office/drawing/2014/main" id="{DD884B03-AC63-4619-987F-CAF0273D5E27}"/>
                    </a:ext>
                  </a:extLst>
                </p:cNvPr>
                <p:cNvPicPr/>
                <p:nvPr/>
              </p:nvPicPr>
              <p:blipFill>
                <a:blip r:embed="rId50"/>
                <a:stretch>
                  <a:fillRect/>
                </a:stretch>
              </p:blipFill>
              <p:spPr>
                <a:xfrm>
                  <a:off x="4437251" y="16946735"/>
                  <a:ext cx="156055" cy="10893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9" name="Ink 88">
                  <a:extLst>
                    <a:ext uri="{FF2B5EF4-FFF2-40B4-BE49-F238E27FC236}">
                      <a16:creationId xmlns:a16="http://schemas.microsoft.com/office/drawing/2014/main" id="{B152D460-7343-4F8C-BCDF-06CD880C9027}"/>
                    </a:ext>
                  </a:extLst>
                </p14:cNvPr>
                <p14:cNvContentPartPr/>
                <p14:nvPr/>
              </p14:nvContentPartPr>
              <p14:xfrm>
                <a:off x="3478115" y="19898973"/>
                <a:ext cx="1552764" cy="588542"/>
              </p14:xfrm>
            </p:contentPart>
          </mc:Choice>
          <mc:Fallback xmlns="">
            <p:pic>
              <p:nvPicPr>
                <p:cNvPr id="89" name="Ink 88">
                  <a:extLst>
                    <a:ext uri="{FF2B5EF4-FFF2-40B4-BE49-F238E27FC236}">
                      <a16:creationId xmlns:a16="http://schemas.microsoft.com/office/drawing/2014/main" id="{B152D460-7343-4F8C-BCDF-06CD880C9027}"/>
                    </a:ext>
                  </a:extLst>
                </p:cNvPr>
                <p:cNvPicPr/>
                <p:nvPr/>
              </p:nvPicPr>
              <p:blipFill>
                <a:blip r:embed="rId52"/>
                <a:stretch>
                  <a:fillRect/>
                </a:stretch>
              </p:blipFill>
              <p:spPr>
                <a:xfrm>
                  <a:off x="3452940" y="19873800"/>
                  <a:ext cx="1602610" cy="638384"/>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90" name="Ink 89">
                  <a:extLst>
                    <a:ext uri="{FF2B5EF4-FFF2-40B4-BE49-F238E27FC236}">
                      <a16:creationId xmlns:a16="http://schemas.microsoft.com/office/drawing/2014/main" id="{91E1242E-E1EC-4F1A-91AB-56AD57F63640}"/>
                    </a:ext>
                  </a:extLst>
                </p14:cNvPr>
                <p14:cNvContentPartPr/>
                <p14:nvPr/>
              </p14:nvContentPartPr>
              <p14:xfrm>
                <a:off x="3687988" y="20497224"/>
                <a:ext cx="1312269" cy="377921"/>
              </p14:xfrm>
            </p:contentPart>
          </mc:Choice>
          <mc:Fallback xmlns="">
            <p:pic>
              <p:nvPicPr>
                <p:cNvPr id="90" name="Ink 89">
                  <a:extLst>
                    <a:ext uri="{FF2B5EF4-FFF2-40B4-BE49-F238E27FC236}">
                      <a16:creationId xmlns:a16="http://schemas.microsoft.com/office/drawing/2014/main" id="{91E1242E-E1EC-4F1A-91AB-56AD57F63640}"/>
                    </a:ext>
                  </a:extLst>
                </p:cNvPr>
                <p:cNvPicPr/>
                <p:nvPr/>
              </p:nvPicPr>
              <p:blipFill>
                <a:blip r:embed="rId54"/>
                <a:stretch>
                  <a:fillRect/>
                </a:stretch>
              </p:blipFill>
              <p:spPr>
                <a:xfrm>
                  <a:off x="3662800" y="20472029"/>
                  <a:ext cx="1362140" cy="427807"/>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91" name="Ink 90">
                  <a:extLst>
                    <a:ext uri="{FF2B5EF4-FFF2-40B4-BE49-F238E27FC236}">
                      <a16:creationId xmlns:a16="http://schemas.microsoft.com/office/drawing/2014/main" id="{9AFD713A-4BA3-41B7-AF00-B3BDEA20740B}"/>
                    </a:ext>
                  </a:extLst>
                </p14:cNvPr>
                <p14:cNvContentPartPr/>
                <p14:nvPr/>
              </p14:nvContentPartPr>
              <p14:xfrm>
                <a:off x="6915258" y="21766920"/>
                <a:ext cx="1614755" cy="1460898"/>
              </p14:xfrm>
            </p:contentPart>
          </mc:Choice>
          <mc:Fallback xmlns="">
            <p:pic>
              <p:nvPicPr>
                <p:cNvPr id="91" name="Ink 90">
                  <a:extLst>
                    <a:ext uri="{FF2B5EF4-FFF2-40B4-BE49-F238E27FC236}">
                      <a16:creationId xmlns:a16="http://schemas.microsoft.com/office/drawing/2014/main" id="{9AFD713A-4BA3-41B7-AF00-B3BDEA20740B}"/>
                    </a:ext>
                  </a:extLst>
                </p:cNvPr>
                <p:cNvPicPr/>
                <p:nvPr/>
              </p:nvPicPr>
              <p:blipFill>
                <a:blip r:embed="rId56"/>
                <a:stretch>
                  <a:fillRect/>
                </a:stretch>
              </p:blipFill>
              <p:spPr>
                <a:xfrm>
                  <a:off x="6890083" y="21741741"/>
                  <a:ext cx="1664602" cy="1510753"/>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92" name="Ink 91">
                  <a:extLst>
                    <a:ext uri="{FF2B5EF4-FFF2-40B4-BE49-F238E27FC236}">
                      <a16:creationId xmlns:a16="http://schemas.microsoft.com/office/drawing/2014/main" id="{1820426F-5C04-4906-9DDD-F71E05750EE3}"/>
                    </a:ext>
                  </a:extLst>
                </p14:cNvPr>
                <p14:cNvContentPartPr/>
                <p14:nvPr/>
              </p14:nvContentPartPr>
              <p14:xfrm>
                <a:off x="8597979" y="22232974"/>
                <a:ext cx="194189" cy="238255"/>
              </p14:xfrm>
            </p:contentPart>
          </mc:Choice>
          <mc:Fallback xmlns="">
            <p:pic>
              <p:nvPicPr>
                <p:cNvPr id="92" name="Ink 91">
                  <a:extLst>
                    <a:ext uri="{FF2B5EF4-FFF2-40B4-BE49-F238E27FC236}">
                      <a16:creationId xmlns:a16="http://schemas.microsoft.com/office/drawing/2014/main" id="{1820426F-5C04-4906-9DDD-F71E05750EE3}"/>
                    </a:ext>
                  </a:extLst>
                </p:cNvPr>
                <p:cNvPicPr/>
                <p:nvPr/>
              </p:nvPicPr>
              <p:blipFill>
                <a:blip r:embed="rId58"/>
                <a:stretch>
                  <a:fillRect/>
                </a:stretch>
              </p:blipFill>
              <p:spPr>
                <a:xfrm>
                  <a:off x="8572760" y="22207842"/>
                  <a:ext cx="244123" cy="288017"/>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93" name="Ink 92">
                  <a:extLst>
                    <a:ext uri="{FF2B5EF4-FFF2-40B4-BE49-F238E27FC236}">
                      <a16:creationId xmlns:a16="http://schemas.microsoft.com/office/drawing/2014/main" id="{B0145E28-2AD4-4823-8763-9EA0666C4C69}"/>
                    </a:ext>
                  </a:extLst>
                </p14:cNvPr>
                <p14:cNvContentPartPr/>
                <p14:nvPr/>
              </p14:nvContentPartPr>
              <p14:xfrm>
                <a:off x="8173004" y="20774317"/>
                <a:ext cx="666964" cy="1178577"/>
              </p14:xfrm>
            </p:contentPart>
          </mc:Choice>
          <mc:Fallback xmlns="">
            <p:pic>
              <p:nvPicPr>
                <p:cNvPr id="93" name="Ink 92">
                  <a:extLst>
                    <a:ext uri="{FF2B5EF4-FFF2-40B4-BE49-F238E27FC236}">
                      <a16:creationId xmlns:a16="http://schemas.microsoft.com/office/drawing/2014/main" id="{B0145E28-2AD4-4823-8763-9EA0666C4C69}"/>
                    </a:ext>
                  </a:extLst>
                </p:cNvPr>
                <p:cNvPicPr/>
                <p:nvPr/>
              </p:nvPicPr>
              <p:blipFill>
                <a:blip r:embed="rId60"/>
                <a:stretch>
                  <a:fillRect/>
                </a:stretch>
              </p:blipFill>
              <p:spPr>
                <a:xfrm>
                  <a:off x="8147817" y="20749144"/>
                  <a:ext cx="716835" cy="1228419"/>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94" name="Ink 93">
                  <a:extLst>
                    <a:ext uri="{FF2B5EF4-FFF2-40B4-BE49-F238E27FC236}">
                      <a16:creationId xmlns:a16="http://schemas.microsoft.com/office/drawing/2014/main" id="{928BB748-A6EF-4B85-A79C-3CBA7D69D16A}"/>
                    </a:ext>
                  </a:extLst>
                </p14:cNvPr>
                <p14:cNvContentPartPr/>
                <p14:nvPr/>
              </p14:nvContentPartPr>
              <p14:xfrm>
                <a:off x="4693289" y="18377578"/>
                <a:ext cx="298752" cy="563895"/>
              </p14:xfrm>
            </p:contentPart>
          </mc:Choice>
          <mc:Fallback xmlns="">
            <p:pic>
              <p:nvPicPr>
                <p:cNvPr id="94" name="Ink 93">
                  <a:extLst>
                    <a:ext uri="{FF2B5EF4-FFF2-40B4-BE49-F238E27FC236}">
                      <a16:creationId xmlns:a16="http://schemas.microsoft.com/office/drawing/2014/main" id="{928BB748-A6EF-4B85-A79C-3CBA7D69D16A}"/>
                    </a:ext>
                  </a:extLst>
                </p:cNvPr>
                <p:cNvPicPr/>
                <p:nvPr/>
              </p:nvPicPr>
              <p:blipFill>
                <a:blip r:embed="rId62"/>
                <a:stretch>
                  <a:fillRect/>
                </a:stretch>
              </p:blipFill>
              <p:spPr>
                <a:xfrm>
                  <a:off x="4668014" y="18352359"/>
                  <a:ext cx="348797" cy="613828"/>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95" name="Ink 94">
                  <a:extLst>
                    <a:ext uri="{FF2B5EF4-FFF2-40B4-BE49-F238E27FC236}">
                      <a16:creationId xmlns:a16="http://schemas.microsoft.com/office/drawing/2014/main" id="{D69E4EE2-B362-4322-AFC7-D3F1AC047258}"/>
                    </a:ext>
                  </a:extLst>
                </p14:cNvPr>
                <p14:cNvContentPartPr/>
                <p14:nvPr/>
              </p14:nvContentPartPr>
              <p14:xfrm>
                <a:off x="4364661" y="17759162"/>
                <a:ext cx="435431" cy="528791"/>
              </p14:xfrm>
            </p:contentPart>
          </mc:Choice>
          <mc:Fallback xmlns="">
            <p:pic>
              <p:nvPicPr>
                <p:cNvPr id="95" name="Ink 94">
                  <a:extLst>
                    <a:ext uri="{FF2B5EF4-FFF2-40B4-BE49-F238E27FC236}">
                      <a16:creationId xmlns:a16="http://schemas.microsoft.com/office/drawing/2014/main" id="{D69E4EE2-B362-4322-AFC7-D3F1AC047258}"/>
                    </a:ext>
                  </a:extLst>
                </p:cNvPr>
                <p:cNvPicPr/>
                <p:nvPr/>
              </p:nvPicPr>
              <p:blipFill>
                <a:blip r:embed="rId64"/>
                <a:stretch>
                  <a:fillRect/>
                </a:stretch>
              </p:blipFill>
              <p:spPr>
                <a:xfrm>
                  <a:off x="4339462" y="17733933"/>
                  <a:ext cx="485324" cy="578744"/>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96" name="Ink 95">
                  <a:extLst>
                    <a:ext uri="{FF2B5EF4-FFF2-40B4-BE49-F238E27FC236}">
                      <a16:creationId xmlns:a16="http://schemas.microsoft.com/office/drawing/2014/main" id="{729ED588-DC14-479D-A734-0394256C4A0D}"/>
                    </a:ext>
                  </a:extLst>
                </p14:cNvPr>
                <p14:cNvContentPartPr/>
                <p14:nvPr/>
              </p14:nvContentPartPr>
              <p14:xfrm>
                <a:off x="2262940" y="21305348"/>
                <a:ext cx="1074761" cy="1114345"/>
              </p14:xfrm>
            </p:contentPart>
          </mc:Choice>
          <mc:Fallback xmlns="">
            <p:pic>
              <p:nvPicPr>
                <p:cNvPr id="96" name="Ink 95">
                  <a:extLst>
                    <a:ext uri="{FF2B5EF4-FFF2-40B4-BE49-F238E27FC236}">
                      <a16:creationId xmlns:a16="http://schemas.microsoft.com/office/drawing/2014/main" id="{729ED588-DC14-479D-A734-0394256C4A0D}"/>
                    </a:ext>
                  </a:extLst>
                </p:cNvPr>
                <p:cNvPicPr/>
                <p:nvPr/>
              </p:nvPicPr>
              <p:blipFill>
                <a:blip r:embed="rId66"/>
                <a:stretch>
                  <a:fillRect/>
                </a:stretch>
              </p:blipFill>
              <p:spPr>
                <a:xfrm>
                  <a:off x="2237758" y="21280171"/>
                  <a:ext cx="1124621" cy="1164196"/>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97" name="Ink 96">
                  <a:extLst>
                    <a:ext uri="{FF2B5EF4-FFF2-40B4-BE49-F238E27FC236}">
                      <a16:creationId xmlns:a16="http://schemas.microsoft.com/office/drawing/2014/main" id="{8C6BAD51-6716-48A9-BAA7-D3AF97F7CD2A}"/>
                    </a:ext>
                  </a:extLst>
                </p14:cNvPr>
                <p14:cNvContentPartPr/>
                <p14:nvPr/>
              </p14:nvContentPartPr>
              <p14:xfrm>
                <a:off x="2460117" y="21319539"/>
                <a:ext cx="839493" cy="486966"/>
              </p14:xfrm>
            </p:contentPart>
          </mc:Choice>
          <mc:Fallback xmlns="">
            <p:pic>
              <p:nvPicPr>
                <p:cNvPr id="97" name="Ink 96">
                  <a:extLst>
                    <a:ext uri="{FF2B5EF4-FFF2-40B4-BE49-F238E27FC236}">
                      <a16:creationId xmlns:a16="http://schemas.microsoft.com/office/drawing/2014/main" id="{8C6BAD51-6716-48A9-BAA7-D3AF97F7CD2A}"/>
                    </a:ext>
                  </a:extLst>
                </p:cNvPr>
                <p:cNvPicPr/>
                <p:nvPr/>
              </p:nvPicPr>
              <p:blipFill>
                <a:blip r:embed="rId68"/>
                <a:stretch>
                  <a:fillRect/>
                </a:stretch>
              </p:blipFill>
              <p:spPr>
                <a:xfrm>
                  <a:off x="2434937" y="21294360"/>
                  <a:ext cx="889349" cy="536821"/>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98" name="Ink 97">
                  <a:extLst>
                    <a:ext uri="{FF2B5EF4-FFF2-40B4-BE49-F238E27FC236}">
                      <a16:creationId xmlns:a16="http://schemas.microsoft.com/office/drawing/2014/main" id="{5CF75AB8-5DCB-4632-A656-B8259E0EF966}"/>
                    </a:ext>
                  </a:extLst>
                </p14:cNvPr>
                <p14:cNvContentPartPr/>
                <p14:nvPr/>
              </p14:nvContentPartPr>
              <p14:xfrm>
                <a:off x="3469343" y="23453685"/>
                <a:ext cx="317424" cy="240495"/>
              </p14:xfrm>
            </p:contentPart>
          </mc:Choice>
          <mc:Fallback xmlns="">
            <p:pic>
              <p:nvPicPr>
                <p:cNvPr id="98" name="Ink 97">
                  <a:extLst>
                    <a:ext uri="{FF2B5EF4-FFF2-40B4-BE49-F238E27FC236}">
                      <a16:creationId xmlns:a16="http://schemas.microsoft.com/office/drawing/2014/main" id="{5CF75AB8-5DCB-4632-A656-B8259E0EF966}"/>
                    </a:ext>
                  </a:extLst>
                </p:cNvPr>
                <p:cNvPicPr/>
                <p:nvPr/>
              </p:nvPicPr>
              <p:blipFill>
                <a:blip r:embed="rId70"/>
                <a:stretch>
                  <a:fillRect/>
                </a:stretch>
              </p:blipFill>
              <p:spPr>
                <a:xfrm>
                  <a:off x="3444230" y="23428476"/>
                  <a:ext cx="367147" cy="290409"/>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99" name="Ink 98">
                  <a:extLst>
                    <a:ext uri="{FF2B5EF4-FFF2-40B4-BE49-F238E27FC236}">
                      <a16:creationId xmlns:a16="http://schemas.microsoft.com/office/drawing/2014/main" id="{2EC5DD37-887F-4986-9515-D84FD1F81F83}"/>
                    </a:ext>
                  </a:extLst>
                </p14:cNvPr>
                <p14:cNvContentPartPr/>
                <p14:nvPr/>
              </p14:nvContentPartPr>
              <p14:xfrm>
                <a:off x="4151991" y="23243065"/>
                <a:ext cx="425722" cy="746880"/>
              </p14:xfrm>
            </p:contentPart>
          </mc:Choice>
          <mc:Fallback xmlns="">
            <p:pic>
              <p:nvPicPr>
                <p:cNvPr id="99" name="Ink 98">
                  <a:extLst>
                    <a:ext uri="{FF2B5EF4-FFF2-40B4-BE49-F238E27FC236}">
                      <a16:creationId xmlns:a16="http://schemas.microsoft.com/office/drawing/2014/main" id="{2EC5DD37-887F-4986-9515-D84FD1F81F83}"/>
                    </a:ext>
                  </a:extLst>
                </p:cNvPr>
                <p:cNvPicPr/>
                <p:nvPr/>
              </p:nvPicPr>
              <p:blipFill>
                <a:blip r:embed="rId72"/>
                <a:stretch>
                  <a:fillRect/>
                </a:stretch>
              </p:blipFill>
              <p:spPr>
                <a:xfrm>
                  <a:off x="4126800" y="23217884"/>
                  <a:ext cx="475599" cy="796739"/>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00" name="Ink 99">
                  <a:extLst>
                    <a:ext uri="{FF2B5EF4-FFF2-40B4-BE49-F238E27FC236}">
                      <a16:creationId xmlns:a16="http://schemas.microsoft.com/office/drawing/2014/main" id="{7D97744D-248C-469D-AB2E-B67329210C11}"/>
                    </a:ext>
                  </a:extLst>
                </p14:cNvPr>
                <p14:cNvContentPartPr/>
                <p14:nvPr/>
              </p14:nvContentPartPr>
              <p14:xfrm>
                <a:off x="6672712" y="22610457"/>
                <a:ext cx="1092686" cy="1983714"/>
              </p14:xfrm>
            </p:contentPart>
          </mc:Choice>
          <mc:Fallback xmlns="">
            <p:pic>
              <p:nvPicPr>
                <p:cNvPr id="100" name="Ink 99">
                  <a:extLst>
                    <a:ext uri="{FF2B5EF4-FFF2-40B4-BE49-F238E27FC236}">
                      <a16:creationId xmlns:a16="http://schemas.microsoft.com/office/drawing/2014/main" id="{7D97744D-248C-469D-AB2E-B67329210C11}"/>
                    </a:ext>
                  </a:extLst>
                </p:cNvPr>
                <p:cNvPicPr/>
                <p:nvPr/>
              </p:nvPicPr>
              <p:blipFill>
                <a:blip r:embed="rId74"/>
                <a:stretch>
                  <a:fillRect/>
                </a:stretch>
              </p:blipFill>
              <p:spPr>
                <a:xfrm>
                  <a:off x="6647547" y="22585283"/>
                  <a:ext cx="1142514" cy="2033559"/>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01" name="Ink 100">
                  <a:extLst>
                    <a:ext uri="{FF2B5EF4-FFF2-40B4-BE49-F238E27FC236}">
                      <a16:creationId xmlns:a16="http://schemas.microsoft.com/office/drawing/2014/main" id="{B0235296-63BB-4544-B417-7130773E2493}"/>
                    </a:ext>
                  </a:extLst>
                </p14:cNvPr>
                <p14:cNvContentPartPr/>
                <p14:nvPr/>
              </p14:nvContentPartPr>
              <p14:xfrm>
                <a:off x="7379261" y="23619492"/>
                <a:ext cx="725968" cy="1082976"/>
              </p14:xfrm>
            </p:contentPart>
          </mc:Choice>
          <mc:Fallback xmlns="">
            <p:pic>
              <p:nvPicPr>
                <p:cNvPr id="101" name="Ink 100">
                  <a:extLst>
                    <a:ext uri="{FF2B5EF4-FFF2-40B4-BE49-F238E27FC236}">
                      <a16:creationId xmlns:a16="http://schemas.microsoft.com/office/drawing/2014/main" id="{B0235296-63BB-4544-B417-7130773E2493}"/>
                    </a:ext>
                  </a:extLst>
                </p:cNvPr>
                <p:cNvPicPr/>
                <p:nvPr/>
              </p:nvPicPr>
              <p:blipFill>
                <a:blip r:embed="rId76"/>
                <a:stretch>
                  <a:fillRect/>
                </a:stretch>
              </p:blipFill>
              <p:spPr>
                <a:xfrm>
                  <a:off x="7354089" y="23594318"/>
                  <a:ext cx="775809" cy="11328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02" name="Ink 101">
                  <a:extLst>
                    <a:ext uri="{FF2B5EF4-FFF2-40B4-BE49-F238E27FC236}">
                      <a16:creationId xmlns:a16="http://schemas.microsoft.com/office/drawing/2014/main" id="{5B9D5744-4722-4252-A75B-A30FCF9B2AA1}"/>
                    </a:ext>
                  </a:extLst>
                </p14:cNvPr>
                <p14:cNvContentPartPr/>
                <p14:nvPr/>
              </p14:nvContentPartPr>
              <p14:xfrm>
                <a:off x="11297395" y="25479971"/>
                <a:ext cx="923891" cy="529538"/>
              </p14:xfrm>
            </p:contentPart>
          </mc:Choice>
          <mc:Fallback xmlns="">
            <p:pic>
              <p:nvPicPr>
                <p:cNvPr id="102" name="Ink 101">
                  <a:extLst>
                    <a:ext uri="{FF2B5EF4-FFF2-40B4-BE49-F238E27FC236}">
                      <a16:creationId xmlns:a16="http://schemas.microsoft.com/office/drawing/2014/main" id="{5B9D5744-4722-4252-A75B-A30FCF9B2AA1}"/>
                    </a:ext>
                  </a:extLst>
                </p:cNvPr>
                <p:cNvPicPr/>
                <p:nvPr/>
              </p:nvPicPr>
              <p:blipFill>
                <a:blip r:embed="rId78"/>
                <a:stretch>
                  <a:fillRect/>
                </a:stretch>
              </p:blipFill>
              <p:spPr>
                <a:xfrm>
                  <a:off x="11272235" y="25454779"/>
                  <a:ext cx="973709" cy="579418"/>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03" name="Ink 102">
                  <a:extLst>
                    <a:ext uri="{FF2B5EF4-FFF2-40B4-BE49-F238E27FC236}">
                      <a16:creationId xmlns:a16="http://schemas.microsoft.com/office/drawing/2014/main" id="{E986B3BD-3C4F-48A2-93D1-026651A427CE}"/>
                    </a:ext>
                  </a:extLst>
                </p14:cNvPr>
                <p14:cNvContentPartPr/>
                <p14:nvPr/>
              </p14:nvContentPartPr>
              <p14:xfrm>
                <a:off x="4801030" y="19335388"/>
                <a:ext cx="593023" cy="422734"/>
              </p14:xfrm>
            </p:contentPart>
          </mc:Choice>
          <mc:Fallback xmlns="">
            <p:pic>
              <p:nvPicPr>
                <p:cNvPr id="103" name="Ink 102">
                  <a:extLst>
                    <a:ext uri="{FF2B5EF4-FFF2-40B4-BE49-F238E27FC236}">
                      <a16:creationId xmlns:a16="http://schemas.microsoft.com/office/drawing/2014/main" id="{E986B3BD-3C4F-48A2-93D1-026651A427CE}"/>
                    </a:ext>
                  </a:extLst>
                </p:cNvPr>
                <p:cNvPicPr/>
                <p:nvPr/>
              </p:nvPicPr>
              <p:blipFill>
                <a:blip r:embed="rId80"/>
                <a:stretch>
                  <a:fillRect/>
                </a:stretch>
              </p:blipFill>
              <p:spPr>
                <a:xfrm>
                  <a:off x="4775838" y="19310195"/>
                  <a:ext cx="642903" cy="472616"/>
                </a:xfrm>
                <a:prstGeom prst="rect">
                  <a:avLst/>
                </a:prstGeom>
              </p:spPr>
            </p:pic>
          </mc:Fallback>
        </mc:AlternateContent>
        <p:grpSp>
          <p:nvGrpSpPr>
            <p:cNvPr id="104" name="Group 103">
              <a:extLst>
                <a:ext uri="{FF2B5EF4-FFF2-40B4-BE49-F238E27FC236}">
                  <a16:creationId xmlns:a16="http://schemas.microsoft.com/office/drawing/2014/main" id="{D38A420C-3772-4EF5-999E-C57B081EC54B}"/>
                </a:ext>
              </a:extLst>
            </p:cNvPr>
            <p:cNvGrpSpPr/>
            <p:nvPr/>
          </p:nvGrpSpPr>
          <p:grpSpPr>
            <a:xfrm>
              <a:off x="11891482" y="19388265"/>
              <a:ext cx="1717078" cy="2538646"/>
              <a:chOff x="5346493" y="2341127"/>
              <a:chExt cx="827640" cy="1223640"/>
            </a:xfrm>
          </p:grpSpPr>
          <mc:AlternateContent xmlns:mc="http://schemas.openxmlformats.org/markup-compatibility/2006" xmlns:p14="http://schemas.microsoft.com/office/powerpoint/2010/main">
            <mc:Choice Requires="p14">
              <p:contentPart p14:bwMode="auto" r:id="rId81">
                <p14:nvContentPartPr>
                  <p14:cNvPr id="174" name="Ink 173">
                    <a:extLst>
                      <a:ext uri="{FF2B5EF4-FFF2-40B4-BE49-F238E27FC236}">
                        <a16:creationId xmlns:a16="http://schemas.microsoft.com/office/drawing/2014/main" id="{32707B56-8256-4E19-998A-59B87279BDCF}"/>
                      </a:ext>
                    </a:extLst>
                  </p14:cNvPr>
                  <p14:cNvContentPartPr/>
                  <p14:nvPr/>
                </p14:nvContentPartPr>
                <p14:xfrm>
                  <a:off x="5346493" y="2675207"/>
                  <a:ext cx="480960" cy="401760"/>
                </p14:xfrm>
              </p:contentPart>
            </mc:Choice>
            <mc:Fallback xmlns="">
              <p:pic>
                <p:nvPicPr>
                  <p:cNvPr id="1037" name="Ink 1036">
                    <a:extLst>
                      <a:ext uri="{FF2B5EF4-FFF2-40B4-BE49-F238E27FC236}">
                        <a16:creationId xmlns:a16="http://schemas.microsoft.com/office/drawing/2014/main" id="{897578A1-0A10-41C6-92B4-A59C3137D903}"/>
                      </a:ext>
                    </a:extLst>
                  </p:cNvPr>
                  <p:cNvPicPr/>
                  <p:nvPr/>
                </p:nvPicPr>
                <p:blipFill>
                  <a:blip r:embed="rId82"/>
                  <a:stretch>
                    <a:fillRect/>
                  </a:stretch>
                </p:blipFill>
                <p:spPr>
                  <a:xfrm>
                    <a:off x="5328853" y="2657207"/>
                    <a:ext cx="516600" cy="4374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75" name="Ink 174">
                    <a:extLst>
                      <a:ext uri="{FF2B5EF4-FFF2-40B4-BE49-F238E27FC236}">
                        <a16:creationId xmlns:a16="http://schemas.microsoft.com/office/drawing/2014/main" id="{F3CEC2F0-1DFF-4934-9E7E-1EF4E8130402}"/>
                      </a:ext>
                    </a:extLst>
                  </p14:cNvPr>
                  <p14:cNvContentPartPr/>
                  <p14:nvPr/>
                </p14:nvContentPartPr>
                <p14:xfrm>
                  <a:off x="5782093" y="3077327"/>
                  <a:ext cx="51480" cy="172440"/>
                </p14:xfrm>
              </p:contentPart>
            </mc:Choice>
            <mc:Fallback xmlns="">
              <p:pic>
                <p:nvPicPr>
                  <p:cNvPr id="1038" name="Ink 1037">
                    <a:extLst>
                      <a:ext uri="{FF2B5EF4-FFF2-40B4-BE49-F238E27FC236}">
                        <a16:creationId xmlns:a16="http://schemas.microsoft.com/office/drawing/2014/main" id="{B651C182-1877-4920-9BFF-657A0D0834AC}"/>
                      </a:ext>
                    </a:extLst>
                  </p:cNvPr>
                  <p:cNvPicPr/>
                  <p:nvPr/>
                </p:nvPicPr>
                <p:blipFill>
                  <a:blip r:embed="rId84"/>
                  <a:stretch>
                    <a:fillRect/>
                  </a:stretch>
                </p:blipFill>
                <p:spPr>
                  <a:xfrm>
                    <a:off x="5764453" y="3059327"/>
                    <a:ext cx="87120"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76" name="Ink 175">
                    <a:extLst>
                      <a:ext uri="{FF2B5EF4-FFF2-40B4-BE49-F238E27FC236}">
                        <a16:creationId xmlns:a16="http://schemas.microsoft.com/office/drawing/2014/main" id="{F746ED3E-85B7-427D-83AF-A9E7DD37E911}"/>
                      </a:ext>
                    </a:extLst>
                  </p14:cNvPr>
                  <p14:cNvContentPartPr/>
                  <p14:nvPr/>
                </p14:nvContentPartPr>
                <p14:xfrm>
                  <a:off x="5359093" y="2341127"/>
                  <a:ext cx="815040" cy="1223640"/>
                </p14:xfrm>
              </p:contentPart>
            </mc:Choice>
            <mc:Fallback xmlns="">
              <p:pic>
                <p:nvPicPr>
                  <p:cNvPr id="1039" name="Ink 1038">
                    <a:extLst>
                      <a:ext uri="{FF2B5EF4-FFF2-40B4-BE49-F238E27FC236}">
                        <a16:creationId xmlns:a16="http://schemas.microsoft.com/office/drawing/2014/main" id="{A3D6484A-0D55-4889-B985-B53B791611D3}"/>
                      </a:ext>
                    </a:extLst>
                  </p:cNvPr>
                  <p:cNvPicPr/>
                  <p:nvPr/>
                </p:nvPicPr>
                <p:blipFill>
                  <a:blip r:embed="rId86"/>
                  <a:stretch>
                    <a:fillRect/>
                  </a:stretch>
                </p:blipFill>
                <p:spPr>
                  <a:xfrm>
                    <a:off x="5341093" y="2323127"/>
                    <a:ext cx="850680" cy="1259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7">
              <p14:nvContentPartPr>
                <p14:cNvPr id="105" name="Ink 104">
                  <a:extLst>
                    <a:ext uri="{FF2B5EF4-FFF2-40B4-BE49-F238E27FC236}">
                      <a16:creationId xmlns:a16="http://schemas.microsoft.com/office/drawing/2014/main" id="{2FD2B0BE-69CE-4C93-BE68-9B6B67FBB9B7}"/>
                    </a:ext>
                  </a:extLst>
                </p14:cNvPr>
                <p14:cNvContentPartPr/>
                <p14:nvPr/>
              </p14:nvContentPartPr>
              <p14:xfrm>
                <a:off x="10535895" y="20613148"/>
                <a:ext cx="223317" cy="264396"/>
              </p14:xfrm>
            </p:contentPart>
          </mc:Choice>
          <mc:Fallback xmlns="">
            <p:pic>
              <p:nvPicPr>
                <p:cNvPr id="105" name="Ink 104">
                  <a:extLst>
                    <a:ext uri="{FF2B5EF4-FFF2-40B4-BE49-F238E27FC236}">
                      <a16:creationId xmlns:a16="http://schemas.microsoft.com/office/drawing/2014/main" id="{2FD2B0BE-69CE-4C93-BE68-9B6B67FBB9B7}"/>
                    </a:ext>
                  </a:extLst>
                </p:cNvPr>
                <p:cNvPicPr/>
                <p:nvPr/>
              </p:nvPicPr>
              <p:blipFill>
                <a:blip r:embed="rId88"/>
                <a:stretch>
                  <a:fillRect/>
                </a:stretch>
              </p:blipFill>
              <p:spPr>
                <a:xfrm>
                  <a:off x="10510690" y="20587967"/>
                  <a:ext cx="273223" cy="314254"/>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06" name="Ink 105">
                  <a:extLst>
                    <a:ext uri="{FF2B5EF4-FFF2-40B4-BE49-F238E27FC236}">
                      <a16:creationId xmlns:a16="http://schemas.microsoft.com/office/drawing/2014/main" id="{53AC52F8-DC01-4AE6-B466-72D4F959C5B6}"/>
                    </a:ext>
                  </a:extLst>
                </p14:cNvPr>
                <p14:cNvContentPartPr/>
                <p14:nvPr/>
              </p14:nvContentPartPr>
              <p14:xfrm>
                <a:off x="7886710" y="18779557"/>
                <a:ext cx="368212" cy="454850"/>
              </p14:xfrm>
            </p:contentPart>
          </mc:Choice>
          <mc:Fallback xmlns="">
            <p:pic>
              <p:nvPicPr>
                <p:cNvPr id="106" name="Ink 105">
                  <a:extLst>
                    <a:ext uri="{FF2B5EF4-FFF2-40B4-BE49-F238E27FC236}">
                      <a16:creationId xmlns:a16="http://schemas.microsoft.com/office/drawing/2014/main" id="{53AC52F8-DC01-4AE6-B466-72D4F959C5B6}"/>
                    </a:ext>
                  </a:extLst>
                </p:cNvPr>
                <p:cNvPicPr/>
                <p:nvPr/>
              </p:nvPicPr>
              <p:blipFill>
                <a:blip r:embed="rId90"/>
                <a:stretch>
                  <a:fillRect/>
                </a:stretch>
              </p:blipFill>
              <p:spPr>
                <a:xfrm>
                  <a:off x="7861525" y="18754372"/>
                  <a:ext cx="418079" cy="504717"/>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07" name="Ink 106">
                  <a:extLst>
                    <a:ext uri="{FF2B5EF4-FFF2-40B4-BE49-F238E27FC236}">
                      <a16:creationId xmlns:a16="http://schemas.microsoft.com/office/drawing/2014/main" id="{BEEB75F7-9CA9-44A4-B2B6-22629A77FFF7}"/>
                    </a:ext>
                  </a:extLst>
                </p14:cNvPr>
                <p14:cNvContentPartPr/>
                <p14:nvPr/>
              </p14:nvContentPartPr>
              <p14:xfrm>
                <a:off x="8445377" y="18665285"/>
                <a:ext cx="218836" cy="141907"/>
              </p14:xfrm>
            </p:contentPart>
          </mc:Choice>
          <mc:Fallback xmlns="">
            <p:pic>
              <p:nvPicPr>
                <p:cNvPr id="107" name="Ink 106">
                  <a:extLst>
                    <a:ext uri="{FF2B5EF4-FFF2-40B4-BE49-F238E27FC236}">
                      <a16:creationId xmlns:a16="http://schemas.microsoft.com/office/drawing/2014/main" id="{BEEB75F7-9CA9-44A4-B2B6-22629A77FFF7}"/>
                    </a:ext>
                  </a:extLst>
                </p:cNvPr>
                <p:cNvPicPr/>
                <p:nvPr/>
              </p:nvPicPr>
              <p:blipFill>
                <a:blip r:embed="rId92"/>
                <a:stretch>
                  <a:fillRect/>
                </a:stretch>
              </p:blipFill>
              <p:spPr>
                <a:xfrm>
                  <a:off x="8420165" y="18640035"/>
                  <a:ext cx="268755" cy="191903"/>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08" name="Ink 107">
                  <a:extLst>
                    <a:ext uri="{FF2B5EF4-FFF2-40B4-BE49-F238E27FC236}">
                      <a16:creationId xmlns:a16="http://schemas.microsoft.com/office/drawing/2014/main" id="{0BBDBD4F-9C77-4D5B-B9AD-4D531673F27D}"/>
                    </a:ext>
                  </a:extLst>
                </p14:cNvPr>
                <p14:cNvContentPartPr/>
                <p14:nvPr/>
              </p14:nvContentPartPr>
              <p14:xfrm>
                <a:off x="9057072" y="18753417"/>
                <a:ext cx="159085" cy="265889"/>
              </p14:xfrm>
            </p:contentPart>
          </mc:Choice>
          <mc:Fallback xmlns="">
            <p:pic>
              <p:nvPicPr>
                <p:cNvPr id="108" name="Ink 107">
                  <a:extLst>
                    <a:ext uri="{FF2B5EF4-FFF2-40B4-BE49-F238E27FC236}">
                      <a16:creationId xmlns:a16="http://schemas.microsoft.com/office/drawing/2014/main" id="{0BBDBD4F-9C77-4D5B-B9AD-4D531673F27D}"/>
                    </a:ext>
                  </a:extLst>
                </p:cNvPr>
                <p:cNvPicPr/>
                <p:nvPr/>
              </p:nvPicPr>
              <p:blipFill>
                <a:blip r:embed="rId94"/>
                <a:stretch>
                  <a:fillRect/>
                </a:stretch>
              </p:blipFill>
              <p:spPr>
                <a:xfrm>
                  <a:off x="9031740" y="18728142"/>
                  <a:ext cx="209242" cy="315933"/>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09" name="Ink 108">
                  <a:extLst>
                    <a:ext uri="{FF2B5EF4-FFF2-40B4-BE49-F238E27FC236}">
                      <a16:creationId xmlns:a16="http://schemas.microsoft.com/office/drawing/2014/main" id="{94FDAEAC-2873-4648-B13D-A78E2D23E179}"/>
                    </a:ext>
                  </a:extLst>
                </p14:cNvPr>
                <p14:cNvContentPartPr/>
                <p14:nvPr/>
              </p14:nvContentPartPr>
              <p14:xfrm>
                <a:off x="9449931" y="18481552"/>
                <a:ext cx="589289" cy="232280"/>
              </p14:xfrm>
            </p:contentPart>
          </mc:Choice>
          <mc:Fallback xmlns="">
            <p:pic>
              <p:nvPicPr>
                <p:cNvPr id="109" name="Ink 108">
                  <a:extLst>
                    <a:ext uri="{FF2B5EF4-FFF2-40B4-BE49-F238E27FC236}">
                      <a16:creationId xmlns:a16="http://schemas.microsoft.com/office/drawing/2014/main" id="{94FDAEAC-2873-4648-B13D-A78E2D23E179}"/>
                    </a:ext>
                  </a:extLst>
                </p:cNvPr>
                <p:cNvPicPr/>
                <p:nvPr/>
              </p:nvPicPr>
              <p:blipFill>
                <a:blip r:embed="rId96"/>
                <a:stretch>
                  <a:fillRect/>
                </a:stretch>
              </p:blipFill>
              <p:spPr>
                <a:xfrm>
                  <a:off x="9424748" y="18456359"/>
                  <a:ext cx="639152" cy="282162"/>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10" name="Ink 109">
                  <a:extLst>
                    <a:ext uri="{FF2B5EF4-FFF2-40B4-BE49-F238E27FC236}">
                      <a16:creationId xmlns:a16="http://schemas.microsoft.com/office/drawing/2014/main" id="{11240352-B813-457B-BCC4-2CF8B5AC817D}"/>
                    </a:ext>
                  </a:extLst>
                </p14:cNvPr>
                <p14:cNvContentPartPr/>
                <p14:nvPr/>
              </p14:nvContentPartPr>
              <p14:xfrm>
                <a:off x="9897312" y="17929608"/>
                <a:ext cx="457838" cy="453356"/>
              </p14:xfrm>
            </p:contentPart>
          </mc:Choice>
          <mc:Fallback xmlns="">
            <p:pic>
              <p:nvPicPr>
                <p:cNvPr id="110" name="Ink 109">
                  <a:extLst>
                    <a:ext uri="{FF2B5EF4-FFF2-40B4-BE49-F238E27FC236}">
                      <a16:creationId xmlns:a16="http://schemas.microsoft.com/office/drawing/2014/main" id="{11240352-B813-457B-BCC4-2CF8B5AC817D}"/>
                    </a:ext>
                  </a:extLst>
                </p:cNvPr>
                <p:cNvPicPr/>
                <p:nvPr/>
              </p:nvPicPr>
              <p:blipFill>
                <a:blip r:embed="rId98"/>
                <a:stretch>
                  <a:fillRect/>
                </a:stretch>
              </p:blipFill>
              <p:spPr>
                <a:xfrm>
                  <a:off x="9872128" y="17904422"/>
                  <a:ext cx="507702" cy="503225"/>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11" name="Ink 110">
                  <a:extLst>
                    <a:ext uri="{FF2B5EF4-FFF2-40B4-BE49-F238E27FC236}">
                      <a16:creationId xmlns:a16="http://schemas.microsoft.com/office/drawing/2014/main" id="{BED345BF-7559-407F-B1D9-26E38B3C8EBD}"/>
                    </a:ext>
                  </a:extLst>
                </p14:cNvPr>
                <p14:cNvContentPartPr/>
                <p14:nvPr/>
              </p14:nvContentPartPr>
              <p14:xfrm>
                <a:off x="10967591" y="16972107"/>
                <a:ext cx="696092" cy="389871"/>
              </p14:xfrm>
            </p:contentPart>
          </mc:Choice>
          <mc:Fallback xmlns="">
            <p:pic>
              <p:nvPicPr>
                <p:cNvPr id="111" name="Ink 110">
                  <a:extLst>
                    <a:ext uri="{FF2B5EF4-FFF2-40B4-BE49-F238E27FC236}">
                      <a16:creationId xmlns:a16="http://schemas.microsoft.com/office/drawing/2014/main" id="{BED345BF-7559-407F-B1D9-26E38B3C8EBD}"/>
                    </a:ext>
                  </a:extLst>
                </p:cNvPr>
                <p:cNvPicPr/>
                <p:nvPr/>
              </p:nvPicPr>
              <p:blipFill>
                <a:blip r:embed="rId100"/>
                <a:stretch>
                  <a:fillRect/>
                </a:stretch>
              </p:blipFill>
              <p:spPr>
                <a:xfrm>
                  <a:off x="10942407" y="16946954"/>
                  <a:ext cx="745957" cy="439674"/>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12" name="Ink 111">
                  <a:extLst>
                    <a:ext uri="{FF2B5EF4-FFF2-40B4-BE49-F238E27FC236}">
                      <a16:creationId xmlns:a16="http://schemas.microsoft.com/office/drawing/2014/main" id="{C5E2B7C9-6914-4B73-BB6D-A5443BDF3D5B}"/>
                    </a:ext>
                  </a:extLst>
                </p14:cNvPr>
                <p14:cNvContentPartPr/>
                <p14:nvPr/>
              </p14:nvContentPartPr>
              <p14:xfrm>
                <a:off x="11960942" y="17032605"/>
                <a:ext cx="329374" cy="545223"/>
              </p14:xfrm>
            </p:contentPart>
          </mc:Choice>
          <mc:Fallback xmlns="">
            <p:pic>
              <p:nvPicPr>
                <p:cNvPr id="112" name="Ink 111">
                  <a:extLst>
                    <a:ext uri="{FF2B5EF4-FFF2-40B4-BE49-F238E27FC236}">
                      <a16:creationId xmlns:a16="http://schemas.microsoft.com/office/drawing/2014/main" id="{C5E2B7C9-6914-4B73-BB6D-A5443BDF3D5B}"/>
                    </a:ext>
                  </a:extLst>
                </p:cNvPr>
                <p:cNvPicPr/>
                <p:nvPr/>
              </p:nvPicPr>
              <p:blipFill>
                <a:blip r:embed="rId102"/>
                <a:stretch>
                  <a:fillRect/>
                </a:stretch>
              </p:blipFill>
              <p:spPr>
                <a:xfrm>
                  <a:off x="11935683" y="17007387"/>
                  <a:ext cx="379386" cy="595156"/>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13" name="Ink 112">
                  <a:extLst>
                    <a:ext uri="{FF2B5EF4-FFF2-40B4-BE49-F238E27FC236}">
                      <a16:creationId xmlns:a16="http://schemas.microsoft.com/office/drawing/2014/main" id="{7D1A1FC8-DA7D-4D23-B2C9-93D9E442CFE5}"/>
                    </a:ext>
                  </a:extLst>
                </p14:cNvPr>
                <p14:cNvContentPartPr/>
                <p14:nvPr/>
              </p14:nvContentPartPr>
              <p14:xfrm>
                <a:off x="11636796" y="17867617"/>
                <a:ext cx="240495" cy="153857"/>
              </p14:xfrm>
            </p:contentPart>
          </mc:Choice>
          <mc:Fallback xmlns="">
            <p:pic>
              <p:nvPicPr>
                <p:cNvPr id="113" name="Ink 112">
                  <a:extLst>
                    <a:ext uri="{FF2B5EF4-FFF2-40B4-BE49-F238E27FC236}">
                      <a16:creationId xmlns:a16="http://schemas.microsoft.com/office/drawing/2014/main" id="{7D1A1FC8-DA7D-4D23-B2C9-93D9E442CFE5}"/>
                    </a:ext>
                  </a:extLst>
                </p:cNvPr>
                <p:cNvPicPr/>
                <p:nvPr/>
              </p:nvPicPr>
              <p:blipFill>
                <a:blip r:embed="rId104"/>
                <a:stretch>
                  <a:fillRect/>
                </a:stretch>
              </p:blipFill>
              <p:spPr>
                <a:xfrm>
                  <a:off x="11611587" y="17842312"/>
                  <a:ext cx="290409" cy="203962"/>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14" name="Ink 113">
                  <a:extLst>
                    <a:ext uri="{FF2B5EF4-FFF2-40B4-BE49-F238E27FC236}">
                      <a16:creationId xmlns:a16="http://schemas.microsoft.com/office/drawing/2014/main" id="{C04B5FFC-1081-464D-9CFA-4998B856D648}"/>
                    </a:ext>
                  </a:extLst>
                </p14:cNvPr>
                <p14:cNvContentPartPr/>
                <p14:nvPr/>
              </p14:nvContentPartPr>
              <p14:xfrm>
                <a:off x="11341778" y="23847139"/>
                <a:ext cx="547463" cy="485472"/>
              </p14:xfrm>
            </p:contentPart>
          </mc:Choice>
          <mc:Fallback xmlns="">
            <p:pic>
              <p:nvPicPr>
                <p:cNvPr id="114" name="Ink 113">
                  <a:extLst>
                    <a:ext uri="{FF2B5EF4-FFF2-40B4-BE49-F238E27FC236}">
                      <a16:creationId xmlns:a16="http://schemas.microsoft.com/office/drawing/2014/main" id="{C04B5FFC-1081-464D-9CFA-4998B856D648}"/>
                    </a:ext>
                  </a:extLst>
                </p:cNvPr>
                <p:cNvPicPr/>
                <p:nvPr/>
              </p:nvPicPr>
              <p:blipFill>
                <a:blip r:embed="rId106"/>
                <a:stretch>
                  <a:fillRect/>
                </a:stretch>
              </p:blipFill>
              <p:spPr>
                <a:xfrm>
                  <a:off x="11316596" y="23821959"/>
                  <a:ext cx="597324" cy="535329"/>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15" name="Ink 114">
                  <a:extLst>
                    <a:ext uri="{FF2B5EF4-FFF2-40B4-BE49-F238E27FC236}">
                      <a16:creationId xmlns:a16="http://schemas.microsoft.com/office/drawing/2014/main" id="{67AFC828-B7A9-45C1-8D19-B2DB961A22FA}"/>
                    </a:ext>
                  </a:extLst>
                </p14:cNvPr>
                <p14:cNvContentPartPr/>
                <p14:nvPr/>
              </p14:nvContentPartPr>
              <p14:xfrm>
                <a:off x="8132338" y="19017590"/>
                <a:ext cx="405556" cy="730449"/>
              </p14:xfrm>
            </p:contentPart>
          </mc:Choice>
          <mc:Fallback xmlns="">
            <p:pic>
              <p:nvPicPr>
                <p:cNvPr id="115" name="Ink 114">
                  <a:extLst>
                    <a:ext uri="{FF2B5EF4-FFF2-40B4-BE49-F238E27FC236}">
                      <a16:creationId xmlns:a16="http://schemas.microsoft.com/office/drawing/2014/main" id="{67AFC828-B7A9-45C1-8D19-B2DB961A22FA}"/>
                    </a:ext>
                  </a:extLst>
                </p:cNvPr>
                <p:cNvPicPr/>
                <p:nvPr/>
              </p:nvPicPr>
              <p:blipFill>
                <a:blip r:embed="rId108"/>
                <a:stretch>
                  <a:fillRect/>
                </a:stretch>
              </p:blipFill>
              <p:spPr>
                <a:xfrm>
                  <a:off x="8107148" y="18992385"/>
                  <a:ext cx="455432" cy="780355"/>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16" name="Ink 115">
                  <a:extLst>
                    <a:ext uri="{FF2B5EF4-FFF2-40B4-BE49-F238E27FC236}">
                      <a16:creationId xmlns:a16="http://schemas.microsoft.com/office/drawing/2014/main" id="{E8019EA7-01BE-424A-85D5-5931322AD1CA}"/>
                    </a:ext>
                  </a:extLst>
                </p14:cNvPr>
                <p14:cNvContentPartPr/>
                <p14:nvPr/>
              </p14:nvContentPartPr>
              <p14:xfrm>
                <a:off x="2413476" y="17311716"/>
                <a:ext cx="1540814" cy="791693"/>
              </p14:xfrm>
            </p:contentPart>
          </mc:Choice>
          <mc:Fallback xmlns="">
            <p:pic>
              <p:nvPicPr>
                <p:cNvPr id="116" name="Ink 115">
                  <a:extLst>
                    <a:ext uri="{FF2B5EF4-FFF2-40B4-BE49-F238E27FC236}">
                      <a16:creationId xmlns:a16="http://schemas.microsoft.com/office/drawing/2014/main" id="{E8019EA7-01BE-424A-85D5-5931322AD1CA}"/>
                    </a:ext>
                  </a:extLst>
                </p:cNvPr>
                <p:cNvPicPr/>
                <p:nvPr/>
              </p:nvPicPr>
              <p:blipFill>
                <a:blip r:embed="rId110"/>
                <a:stretch>
                  <a:fillRect/>
                </a:stretch>
              </p:blipFill>
              <p:spPr>
                <a:xfrm>
                  <a:off x="2388299" y="17286535"/>
                  <a:ext cx="1590664" cy="841552"/>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17" name="Ink 116">
                  <a:extLst>
                    <a:ext uri="{FF2B5EF4-FFF2-40B4-BE49-F238E27FC236}">
                      <a16:creationId xmlns:a16="http://schemas.microsoft.com/office/drawing/2014/main" id="{AC6F519F-8A91-4BD3-A0ED-AE68A62F7FEE}"/>
                    </a:ext>
                  </a:extLst>
                </p14:cNvPr>
                <p14:cNvContentPartPr/>
                <p14:nvPr/>
              </p14:nvContentPartPr>
              <p14:xfrm>
                <a:off x="1745765" y="19422399"/>
                <a:ext cx="610201" cy="1767865"/>
              </p14:xfrm>
            </p:contentPart>
          </mc:Choice>
          <mc:Fallback xmlns="">
            <p:pic>
              <p:nvPicPr>
                <p:cNvPr id="117" name="Ink 116">
                  <a:extLst>
                    <a:ext uri="{FF2B5EF4-FFF2-40B4-BE49-F238E27FC236}">
                      <a16:creationId xmlns:a16="http://schemas.microsoft.com/office/drawing/2014/main" id="{AC6F519F-8A91-4BD3-A0ED-AE68A62F7FEE}"/>
                    </a:ext>
                  </a:extLst>
                </p:cNvPr>
                <p:cNvPicPr/>
                <p:nvPr/>
              </p:nvPicPr>
              <p:blipFill>
                <a:blip r:embed="rId112"/>
                <a:stretch>
                  <a:fillRect/>
                </a:stretch>
              </p:blipFill>
              <p:spPr>
                <a:xfrm>
                  <a:off x="1720612" y="19397237"/>
                  <a:ext cx="660003" cy="1817685"/>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18" name="Ink 117">
                  <a:extLst>
                    <a:ext uri="{FF2B5EF4-FFF2-40B4-BE49-F238E27FC236}">
                      <a16:creationId xmlns:a16="http://schemas.microsoft.com/office/drawing/2014/main" id="{F3213E24-9AF2-44B2-8D21-92FFBDD09F37}"/>
                    </a:ext>
                  </a:extLst>
                </p14:cNvPr>
                <p14:cNvContentPartPr/>
                <p14:nvPr/>
              </p14:nvContentPartPr>
              <p14:xfrm>
                <a:off x="1736056" y="19352193"/>
                <a:ext cx="126223" cy="329374"/>
              </p14:xfrm>
            </p:contentPart>
          </mc:Choice>
          <mc:Fallback xmlns="">
            <p:pic>
              <p:nvPicPr>
                <p:cNvPr id="118" name="Ink 117">
                  <a:extLst>
                    <a:ext uri="{FF2B5EF4-FFF2-40B4-BE49-F238E27FC236}">
                      <a16:creationId xmlns:a16="http://schemas.microsoft.com/office/drawing/2014/main" id="{F3213E24-9AF2-44B2-8D21-92FFBDD09F37}"/>
                    </a:ext>
                  </a:extLst>
                </p:cNvPr>
                <p:cNvPicPr/>
                <p:nvPr/>
              </p:nvPicPr>
              <p:blipFill>
                <a:blip r:embed="rId114"/>
                <a:stretch>
                  <a:fillRect/>
                </a:stretch>
              </p:blipFill>
              <p:spPr>
                <a:xfrm>
                  <a:off x="1710811" y="19327012"/>
                  <a:ext cx="176207" cy="379233"/>
                </a:xfrm>
                <a:prstGeom prst="rect">
                  <a:avLst/>
                </a:prstGeom>
              </p:spPr>
            </p:pic>
          </mc:Fallback>
        </mc:AlternateContent>
        <p:grpSp>
          <p:nvGrpSpPr>
            <p:cNvPr id="119" name="Group 118">
              <a:extLst>
                <a:ext uri="{FF2B5EF4-FFF2-40B4-BE49-F238E27FC236}">
                  <a16:creationId xmlns:a16="http://schemas.microsoft.com/office/drawing/2014/main" id="{90FC08DF-85B4-43B3-B6ED-870ED8FC232D}"/>
                </a:ext>
              </a:extLst>
            </p:cNvPr>
            <p:cNvGrpSpPr/>
            <p:nvPr/>
          </p:nvGrpSpPr>
          <p:grpSpPr>
            <a:xfrm>
              <a:off x="1742031" y="16956948"/>
              <a:ext cx="1209199" cy="623645"/>
              <a:chOff x="454407" y="1169220"/>
              <a:chExt cx="582840" cy="300600"/>
            </a:xfrm>
          </p:grpSpPr>
          <mc:AlternateContent xmlns:mc="http://schemas.openxmlformats.org/markup-compatibility/2006" xmlns:p14="http://schemas.microsoft.com/office/powerpoint/2010/main">
            <mc:Choice Requires="p14">
              <p:contentPart p14:bwMode="auto" r:id="rId115">
                <p14:nvContentPartPr>
                  <p14:cNvPr id="171" name="Ink 170">
                    <a:extLst>
                      <a:ext uri="{FF2B5EF4-FFF2-40B4-BE49-F238E27FC236}">
                        <a16:creationId xmlns:a16="http://schemas.microsoft.com/office/drawing/2014/main" id="{CFAEE7B8-F150-4B01-9F0B-E6E5762E9A7D}"/>
                      </a:ext>
                    </a:extLst>
                  </p14:cNvPr>
                  <p14:cNvContentPartPr/>
                  <p14:nvPr/>
                </p14:nvContentPartPr>
                <p14:xfrm>
                  <a:off x="936087" y="1169220"/>
                  <a:ext cx="92520" cy="261720"/>
                </p14:xfrm>
              </p:contentPart>
            </mc:Choice>
            <mc:Fallback xmlns="">
              <p:pic>
                <p:nvPicPr>
                  <p:cNvPr id="1063" name="Ink 1062">
                    <a:extLst>
                      <a:ext uri="{FF2B5EF4-FFF2-40B4-BE49-F238E27FC236}">
                        <a16:creationId xmlns:a16="http://schemas.microsoft.com/office/drawing/2014/main" id="{9646182C-9312-4DD1-9697-07B0261CE9F5}"/>
                      </a:ext>
                    </a:extLst>
                  </p:cNvPr>
                  <p:cNvPicPr/>
                  <p:nvPr/>
                </p:nvPicPr>
                <p:blipFill>
                  <a:blip r:embed="rId116"/>
                  <a:stretch>
                    <a:fillRect/>
                  </a:stretch>
                </p:blipFill>
                <p:spPr>
                  <a:xfrm>
                    <a:off x="918087" y="1151580"/>
                    <a:ext cx="128160" cy="29736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72" name="Ink 171">
                    <a:extLst>
                      <a:ext uri="{FF2B5EF4-FFF2-40B4-BE49-F238E27FC236}">
                        <a16:creationId xmlns:a16="http://schemas.microsoft.com/office/drawing/2014/main" id="{81FF996E-129C-4B20-8CB4-9D93376DFC28}"/>
                      </a:ext>
                    </a:extLst>
                  </p14:cNvPr>
                  <p14:cNvContentPartPr/>
                  <p14:nvPr/>
                </p14:nvContentPartPr>
                <p14:xfrm>
                  <a:off x="994407" y="1460100"/>
                  <a:ext cx="360" cy="360"/>
                </p14:xfrm>
              </p:contentPart>
            </mc:Choice>
            <mc:Fallback xmlns="">
              <p:pic>
                <p:nvPicPr>
                  <p:cNvPr id="1064" name="Ink 1063">
                    <a:extLst>
                      <a:ext uri="{FF2B5EF4-FFF2-40B4-BE49-F238E27FC236}">
                        <a16:creationId xmlns:a16="http://schemas.microsoft.com/office/drawing/2014/main" id="{285617C8-34A4-4F0E-8781-2D1A7C700185}"/>
                      </a:ext>
                    </a:extLst>
                  </p:cNvPr>
                  <p:cNvPicPr/>
                  <p:nvPr/>
                </p:nvPicPr>
                <p:blipFill>
                  <a:blip r:embed="rId118"/>
                  <a:stretch>
                    <a:fillRect/>
                  </a:stretch>
                </p:blipFill>
                <p:spPr>
                  <a:xfrm>
                    <a:off x="976407" y="144210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73" name="Ink 172">
                    <a:extLst>
                      <a:ext uri="{FF2B5EF4-FFF2-40B4-BE49-F238E27FC236}">
                        <a16:creationId xmlns:a16="http://schemas.microsoft.com/office/drawing/2014/main" id="{B11899B9-66D0-4F81-9D2B-637CB4BA9FB2}"/>
                      </a:ext>
                    </a:extLst>
                  </p14:cNvPr>
                  <p14:cNvContentPartPr/>
                  <p14:nvPr/>
                </p14:nvContentPartPr>
                <p14:xfrm>
                  <a:off x="454407" y="1313580"/>
                  <a:ext cx="582840" cy="156240"/>
                </p14:xfrm>
              </p:contentPart>
            </mc:Choice>
            <mc:Fallback xmlns="">
              <p:pic>
                <p:nvPicPr>
                  <p:cNvPr id="1066" name="Ink 1065">
                    <a:extLst>
                      <a:ext uri="{FF2B5EF4-FFF2-40B4-BE49-F238E27FC236}">
                        <a16:creationId xmlns:a16="http://schemas.microsoft.com/office/drawing/2014/main" id="{81566E1A-1014-4E44-A5E2-B0F6CC6FE2A8}"/>
                      </a:ext>
                    </a:extLst>
                  </p:cNvPr>
                  <p:cNvPicPr/>
                  <p:nvPr/>
                </p:nvPicPr>
                <p:blipFill>
                  <a:blip r:embed="rId120"/>
                  <a:stretch>
                    <a:fillRect/>
                  </a:stretch>
                </p:blipFill>
                <p:spPr>
                  <a:xfrm>
                    <a:off x="436407" y="1295940"/>
                    <a:ext cx="618480" cy="191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1">
              <p14:nvContentPartPr>
                <p14:cNvPr id="120" name="Ink 119">
                  <a:extLst>
                    <a:ext uri="{FF2B5EF4-FFF2-40B4-BE49-F238E27FC236}">
                      <a16:creationId xmlns:a16="http://schemas.microsoft.com/office/drawing/2014/main" id="{34C17EDF-AE6F-40F3-A130-8B991922112C}"/>
                    </a:ext>
                  </a:extLst>
                </p14:cNvPr>
                <p14:cNvContentPartPr/>
                <p14:nvPr/>
              </p14:nvContentPartPr>
              <p14:xfrm>
                <a:off x="3326911" y="20599482"/>
                <a:ext cx="1679734" cy="784971"/>
              </p14:xfrm>
            </p:contentPart>
          </mc:Choice>
          <mc:Fallback xmlns="">
            <p:pic>
              <p:nvPicPr>
                <p:cNvPr id="120" name="Ink 119">
                  <a:extLst>
                    <a:ext uri="{FF2B5EF4-FFF2-40B4-BE49-F238E27FC236}">
                      <a16:creationId xmlns:a16="http://schemas.microsoft.com/office/drawing/2014/main" id="{34C17EDF-AE6F-40F3-A130-8B991922112C}"/>
                    </a:ext>
                  </a:extLst>
                </p:cNvPr>
                <p:cNvPicPr/>
                <p:nvPr/>
              </p:nvPicPr>
              <p:blipFill>
                <a:blip r:embed="rId122"/>
                <a:stretch>
                  <a:fillRect/>
                </a:stretch>
              </p:blipFill>
              <p:spPr>
                <a:xfrm>
                  <a:off x="3301728" y="20574323"/>
                  <a:ext cx="1729597" cy="834786"/>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21" name="Ink 120">
                  <a:extLst>
                    <a:ext uri="{FF2B5EF4-FFF2-40B4-BE49-F238E27FC236}">
                      <a16:creationId xmlns:a16="http://schemas.microsoft.com/office/drawing/2014/main" id="{D72B4897-D686-4747-A2F7-C9B9C3F39A9E}"/>
                    </a:ext>
                  </a:extLst>
                </p14:cNvPr>
                <p14:cNvContentPartPr/>
                <p14:nvPr/>
              </p14:nvContentPartPr>
              <p14:xfrm>
                <a:off x="1880951" y="22215731"/>
                <a:ext cx="1009782" cy="867875"/>
              </p14:xfrm>
            </p:contentPart>
          </mc:Choice>
          <mc:Fallback xmlns="">
            <p:pic>
              <p:nvPicPr>
                <p:cNvPr id="121" name="Ink 120">
                  <a:extLst>
                    <a:ext uri="{FF2B5EF4-FFF2-40B4-BE49-F238E27FC236}">
                      <a16:creationId xmlns:a16="http://schemas.microsoft.com/office/drawing/2014/main" id="{D72B4897-D686-4747-A2F7-C9B9C3F39A9E}"/>
                    </a:ext>
                  </a:extLst>
                </p:cNvPr>
                <p:cNvPicPr/>
                <p:nvPr/>
              </p:nvPicPr>
              <p:blipFill>
                <a:blip r:embed="rId124"/>
                <a:stretch>
                  <a:fillRect/>
                </a:stretch>
              </p:blipFill>
              <p:spPr>
                <a:xfrm>
                  <a:off x="1855757" y="22190546"/>
                  <a:ext cx="1059666" cy="917741"/>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22" name="Ink 121">
                  <a:extLst>
                    <a:ext uri="{FF2B5EF4-FFF2-40B4-BE49-F238E27FC236}">
                      <a16:creationId xmlns:a16="http://schemas.microsoft.com/office/drawing/2014/main" id="{A2D88E5A-F0B0-4110-A553-AE3E4EB17671}"/>
                    </a:ext>
                  </a:extLst>
                </p14:cNvPr>
                <p14:cNvContentPartPr/>
                <p14:nvPr/>
              </p14:nvContentPartPr>
              <p14:xfrm>
                <a:off x="3279857" y="22722863"/>
                <a:ext cx="831278" cy="693852"/>
              </p14:xfrm>
            </p:contentPart>
          </mc:Choice>
          <mc:Fallback xmlns="">
            <p:pic>
              <p:nvPicPr>
                <p:cNvPr id="122" name="Ink 121">
                  <a:extLst>
                    <a:ext uri="{FF2B5EF4-FFF2-40B4-BE49-F238E27FC236}">
                      <a16:creationId xmlns:a16="http://schemas.microsoft.com/office/drawing/2014/main" id="{A2D88E5A-F0B0-4110-A553-AE3E4EB17671}"/>
                    </a:ext>
                  </a:extLst>
                </p:cNvPr>
                <p:cNvPicPr/>
                <p:nvPr/>
              </p:nvPicPr>
              <p:blipFill>
                <a:blip r:embed="rId126"/>
                <a:stretch>
                  <a:fillRect/>
                </a:stretch>
              </p:blipFill>
              <p:spPr>
                <a:xfrm>
                  <a:off x="3254682" y="22697687"/>
                  <a:ext cx="881124" cy="743701"/>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23" name="Ink 122">
                  <a:extLst>
                    <a:ext uri="{FF2B5EF4-FFF2-40B4-BE49-F238E27FC236}">
                      <a16:creationId xmlns:a16="http://schemas.microsoft.com/office/drawing/2014/main" id="{ECA88096-340B-44A4-9C9A-C4375A0DDF77}"/>
                    </a:ext>
                  </a:extLst>
                </p14:cNvPr>
                <p14:cNvContentPartPr/>
                <p14:nvPr/>
              </p14:nvContentPartPr>
              <p14:xfrm>
                <a:off x="6466795" y="22839376"/>
                <a:ext cx="499663" cy="573604"/>
              </p14:xfrm>
            </p:contentPart>
          </mc:Choice>
          <mc:Fallback xmlns="">
            <p:pic>
              <p:nvPicPr>
                <p:cNvPr id="123" name="Ink 122">
                  <a:extLst>
                    <a:ext uri="{FF2B5EF4-FFF2-40B4-BE49-F238E27FC236}">
                      <a16:creationId xmlns:a16="http://schemas.microsoft.com/office/drawing/2014/main" id="{ECA88096-340B-44A4-9C9A-C4375A0DDF77}"/>
                    </a:ext>
                  </a:extLst>
                </p:cNvPr>
                <p:cNvPicPr/>
                <p:nvPr/>
              </p:nvPicPr>
              <p:blipFill>
                <a:blip r:embed="rId128"/>
                <a:stretch>
                  <a:fillRect/>
                </a:stretch>
              </p:blipFill>
              <p:spPr>
                <a:xfrm>
                  <a:off x="6441610" y="22814152"/>
                  <a:ext cx="549529" cy="623548"/>
                </a:xfrm>
                <a:prstGeom prst="rect">
                  <a:avLst/>
                </a:prstGeom>
              </p:spPr>
            </p:pic>
          </mc:Fallback>
        </mc:AlternateContent>
        <p:grpSp>
          <p:nvGrpSpPr>
            <p:cNvPr id="124" name="Group 123">
              <a:extLst>
                <a:ext uri="{FF2B5EF4-FFF2-40B4-BE49-F238E27FC236}">
                  <a16:creationId xmlns:a16="http://schemas.microsoft.com/office/drawing/2014/main" id="{98600576-525E-41A9-9472-87AAC1B6CEEA}"/>
                </a:ext>
              </a:extLst>
            </p:cNvPr>
            <p:cNvGrpSpPr/>
            <p:nvPr/>
          </p:nvGrpSpPr>
          <p:grpSpPr>
            <a:xfrm>
              <a:off x="5344981" y="22816223"/>
              <a:ext cx="2310848" cy="3530503"/>
              <a:chOff x="2191047" y="3993420"/>
              <a:chExt cx="1113840" cy="1701720"/>
            </a:xfrm>
          </p:grpSpPr>
          <mc:AlternateContent xmlns:mc="http://schemas.openxmlformats.org/markup-compatibility/2006" xmlns:p14="http://schemas.microsoft.com/office/powerpoint/2010/main">
            <mc:Choice Requires="p14">
              <p:contentPart p14:bwMode="auto" r:id="rId129">
                <p14:nvContentPartPr>
                  <p14:cNvPr id="168" name="Ink 167">
                    <a:extLst>
                      <a:ext uri="{FF2B5EF4-FFF2-40B4-BE49-F238E27FC236}">
                        <a16:creationId xmlns:a16="http://schemas.microsoft.com/office/drawing/2014/main" id="{3C42E3B1-3160-459F-9121-3FE0D4248644}"/>
                      </a:ext>
                    </a:extLst>
                  </p14:cNvPr>
                  <p14:cNvContentPartPr/>
                  <p14:nvPr/>
                </p14:nvContentPartPr>
                <p14:xfrm>
                  <a:off x="2687847" y="4038420"/>
                  <a:ext cx="137160" cy="231840"/>
                </p14:xfrm>
              </p:contentPart>
            </mc:Choice>
            <mc:Fallback xmlns="">
              <p:pic>
                <p:nvPicPr>
                  <p:cNvPr id="1076" name="Ink 1075">
                    <a:extLst>
                      <a:ext uri="{FF2B5EF4-FFF2-40B4-BE49-F238E27FC236}">
                        <a16:creationId xmlns:a16="http://schemas.microsoft.com/office/drawing/2014/main" id="{C641AF75-DB7C-4C53-A306-93F33D73756D}"/>
                      </a:ext>
                    </a:extLst>
                  </p:cNvPr>
                  <p:cNvPicPr/>
                  <p:nvPr/>
                </p:nvPicPr>
                <p:blipFill>
                  <a:blip r:embed="rId130"/>
                  <a:stretch>
                    <a:fillRect/>
                  </a:stretch>
                </p:blipFill>
                <p:spPr>
                  <a:xfrm>
                    <a:off x="2670207" y="4020780"/>
                    <a:ext cx="17280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69" name="Ink 168">
                    <a:extLst>
                      <a:ext uri="{FF2B5EF4-FFF2-40B4-BE49-F238E27FC236}">
                        <a16:creationId xmlns:a16="http://schemas.microsoft.com/office/drawing/2014/main" id="{35A61769-B260-4DA8-8E8D-1E2F6DBF2681}"/>
                      </a:ext>
                    </a:extLst>
                  </p14:cNvPr>
                  <p14:cNvContentPartPr/>
                  <p14:nvPr/>
                </p14:nvContentPartPr>
                <p14:xfrm>
                  <a:off x="2734287" y="3993420"/>
                  <a:ext cx="77400" cy="53640"/>
                </p14:xfrm>
              </p:contentPart>
            </mc:Choice>
            <mc:Fallback xmlns="">
              <p:pic>
                <p:nvPicPr>
                  <p:cNvPr id="1077" name="Ink 1076">
                    <a:extLst>
                      <a:ext uri="{FF2B5EF4-FFF2-40B4-BE49-F238E27FC236}">
                        <a16:creationId xmlns:a16="http://schemas.microsoft.com/office/drawing/2014/main" id="{D8B7328E-1995-47FD-AEFE-6440F96401E7}"/>
                      </a:ext>
                    </a:extLst>
                  </p:cNvPr>
                  <p:cNvPicPr/>
                  <p:nvPr/>
                </p:nvPicPr>
                <p:blipFill>
                  <a:blip r:embed="rId132"/>
                  <a:stretch>
                    <a:fillRect/>
                  </a:stretch>
                </p:blipFill>
                <p:spPr>
                  <a:xfrm>
                    <a:off x="2716647" y="3975420"/>
                    <a:ext cx="11304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70" name="Ink 169">
                    <a:extLst>
                      <a:ext uri="{FF2B5EF4-FFF2-40B4-BE49-F238E27FC236}">
                        <a16:creationId xmlns:a16="http://schemas.microsoft.com/office/drawing/2014/main" id="{3F6BC57B-D93E-47DE-B492-9F10AE22CA8B}"/>
                      </a:ext>
                    </a:extLst>
                  </p14:cNvPr>
                  <p14:cNvContentPartPr/>
                  <p14:nvPr/>
                </p14:nvContentPartPr>
                <p14:xfrm>
                  <a:off x="2191047" y="4211940"/>
                  <a:ext cx="1113840" cy="1483200"/>
                </p14:xfrm>
              </p:contentPart>
            </mc:Choice>
            <mc:Fallback xmlns="">
              <p:pic>
                <p:nvPicPr>
                  <p:cNvPr id="1079" name="Ink 1078">
                    <a:extLst>
                      <a:ext uri="{FF2B5EF4-FFF2-40B4-BE49-F238E27FC236}">
                        <a16:creationId xmlns:a16="http://schemas.microsoft.com/office/drawing/2014/main" id="{EABF19FA-6E4F-4FBF-BB53-1D926C899EAB}"/>
                      </a:ext>
                    </a:extLst>
                  </p:cNvPr>
                  <p:cNvPicPr/>
                  <p:nvPr/>
                </p:nvPicPr>
                <p:blipFill>
                  <a:blip r:embed="rId134"/>
                  <a:stretch>
                    <a:fillRect/>
                  </a:stretch>
                </p:blipFill>
                <p:spPr>
                  <a:xfrm>
                    <a:off x="2173407" y="4193940"/>
                    <a:ext cx="1149480" cy="1518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5">
              <p14:nvContentPartPr>
                <p14:cNvPr id="125" name="Ink 124">
                  <a:extLst>
                    <a:ext uri="{FF2B5EF4-FFF2-40B4-BE49-F238E27FC236}">
                      <a16:creationId xmlns:a16="http://schemas.microsoft.com/office/drawing/2014/main" id="{15D2097E-5EEE-4803-8A9C-5680C87E6612}"/>
                    </a:ext>
                  </a:extLst>
                </p14:cNvPr>
                <p14:cNvContentPartPr/>
                <p14:nvPr/>
              </p14:nvContentPartPr>
              <p14:xfrm>
                <a:off x="1745018" y="23610156"/>
                <a:ext cx="1823135" cy="1602805"/>
              </p14:xfrm>
            </p:contentPart>
          </mc:Choice>
          <mc:Fallback xmlns="">
            <p:pic>
              <p:nvPicPr>
                <p:cNvPr id="125" name="Ink 124">
                  <a:extLst>
                    <a:ext uri="{FF2B5EF4-FFF2-40B4-BE49-F238E27FC236}">
                      <a16:creationId xmlns:a16="http://schemas.microsoft.com/office/drawing/2014/main" id="{15D2097E-5EEE-4803-8A9C-5680C87E6612}"/>
                    </a:ext>
                  </a:extLst>
                </p:cNvPr>
                <p:cNvPicPr/>
                <p:nvPr/>
              </p:nvPicPr>
              <p:blipFill>
                <a:blip r:embed="rId136"/>
                <a:stretch>
                  <a:fillRect/>
                </a:stretch>
              </p:blipFill>
              <p:spPr>
                <a:xfrm>
                  <a:off x="1719844" y="23584971"/>
                  <a:ext cx="1872980" cy="1652672"/>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26" name="Ink 125">
                  <a:extLst>
                    <a:ext uri="{FF2B5EF4-FFF2-40B4-BE49-F238E27FC236}">
                      <a16:creationId xmlns:a16="http://schemas.microsoft.com/office/drawing/2014/main" id="{2E817B58-9D3B-4A6D-9C8A-8715937CBA9B}"/>
                    </a:ext>
                  </a:extLst>
                </p14:cNvPr>
                <p14:cNvContentPartPr/>
                <p14:nvPr/>
              </p14:nvContentPartPr>
              <p14:xfrm>
                <a:off x="3521100" y="23759532"/>
                <a:ext cx="572110" cy="1408616"/>
              </p14:xfrm>
            </p:contentPart>
          </mc:Choice>
          <mc:Fallback xmlns="">
            <p:pic>
              <p:nvPicPr>
                <p:cNvPr id="126" name="Ink 125">
                  <a:extLst>
                    <a:ext uri="{FF2B5EF4-FFF2-40B4-BE49-F238E27FC236}">
                      <a16:creationId xmlns:a16="http://schemas.microsoft.com/office/drawing/2014/main" id="{2E817B58-9D3B-4A6D-9C8A-8715937CBA9B}"/>
                    </a:ext>
                  </a:extLst>
                </p:cNvPr>
                <p:cNvPicPr/>
                <p:nvPr/>
              </p:nvPicPr>
              <p:blipFill>
                <a:blip r:embed="rId138"/>
                <a:stretch>
                  <a:fillRect/>
                </a:stretch>
              </p:blipFill>
              <p:spPr>
                <a:xfrm>
                  <a:off x="3495919" y="23734360"/>
                  <a:ext cx="621968" cy="1458456"/>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27" name="Ink 126">
                  <a:extLst>
                    <a:ext uri="{FF2B5EF4-FFF2-40B4-BE49-F238E27FC236}">
                      <a16:creationId xmlns:a16="http://schemas.microsoft.com/office/drawing/2014/main" id="{E7123391-1637-4E89-988C-BAB54E7E7265}"/>
                    </a:ext>
                  </a:extLst>
                </p14:cNvPr>
                <p14:cNvContentPartPr/>
                <p14:nvPr/>
              </p14:nvContentPartPr>
              <p14:xfrm>
                <a:off x="3199194" y="25201758"/>
                <a:ext cx="897003" cy="1832097"/>
              </p14:xfrm>
            </p:contentPart>
          </mc:Choice>
          <mc:Fallback xmlns="">
            <p:pic>
              <p:nvPicPr>
                <p:cNvPr id="127" name="Ink 126">
                  <a:extLst>
                    <a:ext uri="{FF2B5EF4-FFF2-40B4-BE49-F238E27FC236}">
                      <a16:creationId xmlns:a16="http://schemas.microsoft.com/office/drawing/2014/main" id="{E7123391-1637-4E89-988C-BAB54E7E7265}"/>
                    </a:ext>
                  </a:extLst>
                </p:cNvPr>
                <p:cNvPicPr/>
                <p:nvPr/>
              </p:nvPicPr>
              <p:blipFill>
                <a:blip r:embed="rId140"/>
                <a:stretch>
                  <a:fillRect/>
                </a:stretch>
              </p:blipFill>
              <p:spPr>
                <a:xfrm>
                  <a:off x="3174011" y="25176585"/>
                  <a:ext cx="946864" cy="188194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28" name="Ink 127">
                  <a:extLst>
                    <a:ext uri="{FF2B5EF4-FFF2-40B4-BE49-F238E27FC236}">
                      <a16:creationId xmlns:a16="http://schemas.microsoft.com/office/drawing/2014/main" id="{C9A42A5E-31FE-4203-B69C-549C01F80E78}"/>
                    </a:ext>
                  </a:extLst>
                </p14:cNvPr>
                <p14:cNvContentPartPr/>
                <p14:nvPr/>
              </p14:nvContentPartPr>
              <p14:xfrm>
                <a:off x="1762197" y="25614036"/>
                <a:ext cx="1333181" cy="1362309"/>
              </p14:xfrm>
            </p:contentPart>
          </mc:Choice>
          <mc:Fallback xmlns="">
            <p:pic>
              <p:nvPicPr>
                <p:cNvPr id="128" name="Ink 127">
                  <a:extLst>
                    <a:ext uri="{FF2B5EF4-FFF2-40B4-BE49-F238E27FC236}">
                      <a16:creationId xmlns:a16="http://schemas.microsoft.com/office/drawing/2014/main" id="{C9A42A5E-31FE-4203-B69C-549C01F80E78}"/>
                    </a:ext>
                  </a:extLst>
                </p:cNvPr>
                <p:cNvPicPr/>
                <p:nvPr/>
              </p:nvPicPr>
              <p:blipFill>
                <a:blip r:embed="rId142"/>
                <a:stretch>
                  <a:fillRect/>
                </a:stretch>
              </p:blipFill>
              <p:spPr>
                <a:xfrm>
                  <a:off x="1737024" y="25588864"/>
                  <a:ext cx="1383024" cy="1412150"/>
                </a:xfrm>
                <a:prstGeom prst="rect">
                  <a:avLst/>
                </a:prstGeom>
              </p:spPr>
            </p:pic>
          </mc:Fallback>
        </mc:AlternateContent>
        <p:grpSp>
          <p:nvGrpSpPr>
            <p:cNvPr id="129" name="Group 128">
              <a:extLst>
                <a:ext uri="{FF2B5EF4-FFF2-40B4-BE49-F238E27FC236}">
                  <a16:creationId xmlns:a16="http://schemas.microsoft.com/office/drawing/2014/main" id="{75FA3C93-4F24-4FA4-9914-7329CC047523}"/>
                </a:ext>
              </a:extLst>
            </p:cNvPr>
            <p:cNvGrpSpPr/>
            <p:nvPr/>
          </p:nvGrpSpPr>
          <p:grpSpPr>
            <a:xfrm>
              <a:off x="1734562" y="23049996"/>
              <a:ext cx="519829" cy="442153"/>
              <a:chOff x="450807" y="4106100"/>
              <a:chExt cx="250560" cy="213120"/>
            </a:xfrm>
          </p:grpSpPr>
          <mc:AlternateContent xmlns:mc="http://schemas.openxmlformats.org/markup-compatibility/2006" xmlns:p14="http://schemas.microsoft.com/office/powerpoint/2010/main">
            <mc:Choice Requires="p14">
              <p:contentPart p14:bwMode="auto" r:id="rId143">
                <p14:nvContentPartPr>
                  <p14:cNvPr id="166" name="Ink 165">
                    <a:extLst>
                      <a:ext uri="{FF2B5EF4-FFF2-40B4-BE49-F238E27FC236}">
                        <a16:creationId xmlns:a16="http://schemas.microsoft.com/office/drawing/2014/main" id="{AB201860-305D-47A1-9E73-58DC67357B38}"/>
                      </a:ext>
                    </a:extLst>
                  </p14:cNvPr>
                  <p14:cNvContentPartPr/>
                  <p14:nvPr/>
                </p14:nvContentPartPr>
                <p14:xfrm>
                  <a:off x="457647" y="4106100"/>
                  <a:ext cx="243720" cy="213120"/>
                </p14:xfrm>
              </p:contentPart>
            </mc:Choice>
            <mc:Fallback xmlns="">
              <p:pic>
                <p:nvPicPr>
                  <p:cNvPr id="1087" name="Ink 1086">
                    <a:extLst>
                      <a:ext uri="{FF2B5EF4-FFF2-40B4-BE49-F238E27FC236}">
                        <a16:creationId xmlns:a16="http://schemas.microsoft.com/office/drawing/2014/main" id="{17B62803-DEA0-4905-AB76-4B23F537C6E0}"/>
                      </a:ext>
                    </a:extLst>
                  </p:cNvPr>
                  <p:cNvPicPr/>
                  <p:nvPr/>
                </p:nvPicPr>
                <p:blipFill>
                  <a:blip r:embed="rId144"/>
                  <a:stretch>
                    <a:fillRect/>
                  </a:stretch>
                </p:blipFill>
                <p:spPr>
                  <a:xfrm>
                    <a:off x="440007" y="4088460"/>
                    <a:ext cx="279360" cy="24876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67" name="Ink 166">
                    <a:extLst>
                      <a:ext uri="{FF2B5EF4-FFF2-40B4-BE49-F238E27FC236}">
                        <a16:creationId xmlns:a16="http://schemas.microsoft.com/office/drawing/2014/main" id="{FF0E0075-FA39-43AC-ACF5-7B3BA47487FD}"/>
                      </a:ext>
                    </a:extLst>
                  </p14:cNvPr>
                  <p14:cNvContentPartPr/>
                  <p14:nvPr/>
                </p14:nvContentPartPr>
                <p14:xfrm>
                  <a:off x="450807" y="4114380"/>
                  <a:ext cx="78480" cy="88200"/>
                </p14:xfrm>
              </p:contentPart>
            </mc:Choice>
            <mc:Fallback xmlns="">
              <p:pic>
                <p:nvPicPr>
                  <p:cNvPr id="1088" name="Ink 1087">
                    <a:extLst>
                      <a:ext uri="{FF2B5EF4-FFF2-40B4-BE49-F238E27FC236}">
                        <a16:creationId xmlns:a16="http://schemas.microsoft.com/office/drawing/2014/main" id="{97CDE2BD-1C2C-4BA7-9E05-6BA52FC4791C}"/>
                      </a:ext>
                    </a:extLst>
                  </p:cNvPr>
                  <p:cNvPicPr/>
                  <p:nvPr/>
                </p:nvPicPr>
                <p:blipFill>
                  <a:blip r:embed="rId146"/>
                  <a:stretch>
                    <a:fillRect/>
                  </a:stretch>
                </p:blipFill>
                <p:spPr>
                  <a:xfrm>
                    <a:off x="433167" y="4096740"/>
                    <a:ext cx="114120" cy="123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7">
              <p14:nvContentPartPr>
                <p14:cNvPr id="130" name="Ink 129">
                  <a:extLst>
                    <a:ext uri="{FF2B5EF4-FFF2-40B4-BE49-F238E27FC236}">
                      <a16:creationId xmlns:a16="http://schemas.microsoft.com/office/drawing/2014/main" id="{EE392FA3-CE3D-45A1-86D8-87CA8301A8A6}"/>
                    </a:ext>
                  </a:extLst>
                </p14:cNvPr>
                <p14:cNvContentPartPr/>
                <p14:nvPr/>
              </p14:nvContentPartPr>
              <p14:xfrm>
                <a:off x="4048397" y="25083751"/>
                <a:ext cx="1546789" cy="1832844"/>
              </p14:xfrm>
            </p:contentPart>
          </mc:Choice>
          <mc:Fallback xmlns="">
            <p:pic>
              <p:nvPicPr>
                <p:cNvPr id="130" name="Ink 129">
                  <a:extLst>
                    <a:ext uri="{FF2B5EF4-FFF2-40B4-BE49-F238E27FC236}">
                      <a16:creationId xmlns:a16="http://schemas.microsoft.com/office/drawing/2014/main" id="{EE392FA3-CE3D-45A1-86D8-87CA8301A8A6}"/>
                    </a:ext>
                  </a:extLst>
                </p:cNvPr>
                <p:cNvPicPr/>
                <p:nvPr/>
              </p:nvPicPr>
              <p:blipFill>
                <a:blip r:embed="rId148"/>
                <a:stretch>
                  <a:fillRect/>
                </a:stretch>
              </p:blipFill>
              <p:spPr>
                <a:xfrm>
                  <a:off x="4023221" y="25058588"/>
                  <a:ext cx="1596637" cy="1882666"/>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31" name="Ink 130">
                  <a:extLst>
                    <a:ext uri="{FF2B5EF4-FFF2-40B4-BE49-F238E27FC236}">
                      <a16:creationId xmlns:a16="http://schemas.microsoft.com/office/drawing/2014/main" id="{B050C28E-129B-4C3B-A48C-15D9986F8D36}"/>
                    </a:ext>
                  </a:extLst>
                </p14:cNvPr>
                <p14:cNvContentPartPr/>
                <p14:nvPr/>
              </p14:nvContentPartPr>
              <p14:xfrm>
                <a:off x="4043169" y="26226478"/>
                <a:ext cx="476510" cy="767793"/>
              </p14:xfrm>
            </p:contentPart>
          </mc:Choice>
          <mc:Fallback xmlns="">
            <p:pic>
              <p:nvPicPr>
                <p:cNvPr id="131" name="Ink 130">
                  <a:extLst>
                    <a:ext uri="{FF2B5EF4-FFF2-40B4-BE49-F238E27FC236}">
                      <a16:creationId xmlns:a16="http://schemas.microsoft.com/office/drawing/2014/main" id="{B050C28E-129B-4C3B-A48C-15D9986F8D36}"/>
                    </a:ext>
                  </a:extLst>
                </p:cNvPr>
                <p:cNvPicPr/>
                <p:nvPr/>
              </p:nvPicPr>
              <p:blipFill>
                <a:blip r:embed="rId150"/>
                <a:stretch>
                  <a:fillRect/>
                </a:stretch>
              </p:blipFill>
              <p:spPr>
                <a:xfrm>
                  <a:off x="4017983" y="26201304"/>
                  <a:ext cx="526377" cy="817637"/>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32" name="Ink 131">
                  <a:extLst>
                    <a:ext uri="{FF2B5EF4-FFF2-40B4-BE49-F238E27FC236}">
                      <a16:creationId xmlns:a16="http://schemas.microsoft.com/office/drawing/2014/main" id="{C434ADF8-3E4B-4FC6-BB42-F43C534F7B95}"/>
                    </a:ext>
                  </a:extLst>
                </p14:cNvPr>
                <p14:cNvContentPartPr/>
                <p14:nvPr/>
              </p14:nvContentPartPr>
              <p14:xfrm>
                <a:off x="8132338" y="24437700"/>
                <a:ext cx="1199490" cy="1304800"/>
              </p14:xfrm>
            </p:contentPart>
          </mc:Choice>
          <mc:Fallback xmlns="">
            <p:pic>
              <p:nvPicPr>
                <p:cNvPr id="132" name="Ink 131">
                  <a:extLst>
                    <a:ext uri="{FF2B5EF4-FFF2-40B4-BE49-F238E27FC236}">
                      <a16:creationId xmlns:a16="http://schemas.microsoft.com/office/drawing/2014/main" id="{C434ADF8-3E4B-4FC6-BB42-F43C534F7B95}"/>
                    </a:ext>
                  </a:extLst>
                </p:cNvPr>
                <p:cNvPicPr/>
                <p:nvPr/>
              </p:nvPicPr>
              <p:blipFill>
                <a:blip r:embed="rId152"/>
                <a:stretch>
                  <a:fillRect/>
                </a:stretch>
              </p:blipFill>
              <p:spPr>
                <a:xfrm>
                  <a:off x="8107149" y="24412521"/>
                  <a:ext cx="1249364" cy="1354655"/>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33" name="Ink 132">
                  <a:extLst>
                    <a:ext uri="{FF2B5EF4-FFF2-40B4-BE49-F238E27FC236}">
                      <a16:creationId xmlns:a16="http://schemas.microsoft.com/office/drawing/2014/main" id="{43C5508E-6DDF-4442-ACB3-A14B8CB70AE9}"/>
                    </a:ext>
                  </a:extLst>
                </p14:cNvPr>
                <p14:cNvContentPartPr/>
                <p14:nvPr/>
              </p14:nvContentPartPr>
              <p14:xfrm>
                <a:off x="8840381" y="24964250"/>
                <a:ext cx="1821641" cy="2029273"/>
              </p14:xfrm>
            </p:contentPart>
          </mc:Choice>
          <mc:Fallback xmlns="">
            <p:pic>
              <p:nvPicPr>
                <p:cNvPr id="133" name="Ink 132">
                  <a:extLst>
                    <a:ext uri="{FF2B5EF4-FFF2-40B4-BE49-F238E27FC236}">
                      <a16:creationId xmlns:a16="http://schemas.microsoft.com/office/drawing/2014/main" id="{43C5508E-6DDF-4442-ACB3-A14B8CB70AE9}"/>
                    </a:ext>
                  </a:extLst>
                </p:cNvPr>
                <p:cNvPicPr/>
                <p:nvPr/>
              </p:nvPicPr>
              <p:blipFill>
                <a:blip r:embed="rId154"/>
                <a:stretch>
                  <a:fillRect/>
                </a:stretch>
              </p:blipFill>
              <p:spPr>
                <a:xfrm>
                  <a:off x="8815206" y="24939073"/>
                  <a:ext cx="1871487" cy="2079124"/>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34" name="Ink 133">
                  <a:extLst>
                    <a:ext uri="{FF2B5EF4-FFF2-40B4-BE49-F238E27FC236}">
                      <a16:creationId xmlns:a16="http://schemas.microsoft.com/office/drawing/2014/main" id="{6C9EC794-DDD8-409A-BD71-CCBB62FFE10D}"/>
                    </a:ext>
                  </a:extLst>
                </p14:cNvPr>
                <p14:cNvContentPartPr/>
                <p14:nvPr/>
              </p14:nvContentPartPr>
              <p14:xfrm>
                <a:off x="9725434" y="25883660"/>
                <a:ext cx="691611" cy="451862"/>
              </p14:xfrm>
            </p:contentPart>
          </mc:Choice>
          <mc:Fallback xmlns="">
            <p:pic>
              <p:nvPicPr>
                <p:cNvPr id="134" name="Ink 133">
                  <a:extLst>
                    <a:ext uri="{FF2B5EF4-FFF2-40B4-BE49-F238E27FC236}">
                      <a16:creationId xmlns:a16="http://schemas.microsoft.com/office/drawing/2014/main" id="{6C9EC794-DDD8-409A-BD71-CCBB62FFE10D}"/>
                    </a:ext>
                  </a:extLst>
                </p:cNvPr>
                <p:cNvPicPr/>
                <p:nvPr/>
              </p:nvPicPr>
              <p:blipFill>
                <a:blip r:embed="rId156"/>
                <a:stretch>
                  <a:fillRect/>
                </a:stretch>
              </p:blipFill>
              <p:spPr>
                <a:xfrm>
                  <a:off x="9700285" y="25858473"/>
                  <a:ext cx="741407" cy="501733"/>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35" name="Ink 134">
                  <a:extLst>
                    <a:ext uri="{FF2B5EF4-FFF2-40B4-BE49-F238E27FC236}">
                      <a16:creationId xmlns:a16="http://schemas.microsoft.com/office/drawing/2014/main" id="{69F27506-A183-42B1-87F1-111DEEB5E46E}"/>
                    </a:ext>
                  </a:extLst>
                </p14:cNvPr>
                <p14:cNvContentPartPr/>
                <p14:nvPr/>
              </p14:nvContentPartPr>
              <p14:xfrm>
                <a:off x="9056976" y="24637863"/>
                <a:ext cx="859659" cy="810365"/>
              </p14:xfrm>
            </p:contentPart>
          </mc:Choice>
          <mc:Fallback xmlns="">
            <p:pic>
              <p:nvPicPr>
                <p:cNvPr id="135" name="Ink 134">
                  <a:extLst>
                    <a:ext uri="{FF2B5EF4-FFF2-40B4-BE49-F238E27FC236}">
                      <a16:creationId xmlns:a16="http://schemas.microsoft.com/office/drawing/2014/main" id="{69F27506-A183-42B1-87F1-111DEEB5E46E}"/>
                    </a:ext>
                  </a:extLst>
                </p:cNvPr>
                <p:cNvPicPr/>
                <p:nvPr/>
              </p:nvPicPr>
              <p:blipFill>
                <a:blip r:embed="rId158"/>
                <a:stretch>
                  <a:fillRect/>
                </a:stretch>
              </p:blipFill>
              <p:spPr>
                <a:xfrm>
                  <a:off x="9031796" y="24612712"/>
                  <a:ext cx="909516" cy="860164"/>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36" name="Ink 135">
                  <a:extLst>
                    <a:ext uri="{FF2B5EF4-FFF2-40B4-BE49-F238E27FC236}">
                      <a16:creationId xmlns:a16="http://schemas.microsoft.com/office/drawing/2014/main" id="{C9C7E81A-F54E-4F52-B4EC-53F2D8B9C86C}"/>
                    </a:ext>
                  </a:extLst>
                </p14:cNvPr>
                <p14:cNvContentPartPr/>
                <p14:nvPr/>
              </p14:nvContentPartPr>
              <p14:xfrm>
                <a:off x="9272078" y="24135960"/>
                <a:ext cx="805137" cy="1358575"/>
              </p14:xfrm>
            </p:contentPart>
          </mc:Choice>
          <mc:Fallback xmlns="">
            <p:pic>
              <p:nvPicPr>
                <p:cNvPr id="136" name="Ink 135">
                  <a:extLst>
                    <a:ext uri="{FF2B5EF4-FFF2-40B4-BE49-F238E27FC236}">
                      <a16:creationId xmlns:a16="http://schemas.microsoft.com/office/drawing/2014/main" id="{C9C7E81A-F54E-4F52-B4EC-53F2D8B9C86C}"/>
                    </a:ext>
                  </a:extLst>
                </p:cNvPr>
                <p:cNvPicPr/>
                <p:nvPr/>
              </p:nvPicPr>
              <p:blipFill>
                <a:blip r:embed="rId160"/>
                <a:stretch>
                  <a:fillRect/>
                </a:stretch>
              </p:blipFill>
              <p:spPr>
                <a:xfrm>
                  <a:off x="9246902" y="24110801"/>
                  <a:ext cx="854986" cy="1408389"/>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37" name="Ink 136">
                  <a:extLst>
                    <a:ext uri="{FF2B5EF4-FFF2-40B4-BE49-F238E27FC236}">
                      <a16:creationId xmlns:a16="http://schemas.microsoft.com/office/drawing/2014/main" id="{F72B4095-6326-4A30-BB58-347B7BF00573}"/>
                    </a:ext>
                  </a:extLst>
                </p14:cNvPr>
                <p14:cNvContentPartPr/>
                <p14:nvPr/>
              </p14:nvContentPartPr>
              <p14:xfrm>
                <a:off x="10108584" y="24373468"/>
                <a:ext cx="598998" cy="1108370"/>
              </p14:xfrm>
            </p:contentPart>
          </mc:Choice>
          <mc:Fallback xmlns="">
            <p:pic>
              <p:nvPicPr>
                <p:cNvPr id="137" name="Ink 136">
                  <a:extLst>
                    <a:ext uri="{FF2B5EF4-FFF2-40B4-BE49-F238E27FC236}">
                      <a16:creationId xmlns:a16="http://schemas.microsoft.com/office/drawing/2014/main" id="{F72B4095-6326-4A30-BB58-347B7BF00573}"/>
                    </a:ext>
                  </a:extLst>
                </p:cNvPr>
                <p:cNvPicPr/>
                <p:nvPr/>
              </p:nvPicPr>
              <p:blipFill>
                <a:blip r:embed="rId162"/>
                <a:stretch>
                  <a:fillRect/>
                </a:stretch>
              </p:blipFill>
              <p:spPr>
                <a:xfrm>
                  <a:off x="10083395" y="24348312"/>
                  <a:ext cx="648873" cy="1158179"/>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38" name="Ink 137">
                  <a:extLst>
                    <a:ext uri="{FF2B5EF4-FFF2-40B4-BE49-F238E27FC236}">
                      <a16:creationId xmlns:a16="http://schemas.microsoft.com/office/drawing/2014/main" id="{FA9E0318-E269-415A-BEDF-390B1FAB7810}"/>
                    </a:ext>
                  </a:extLst>
                </p14:cNvPr>
                <p14:cNvContentPartPr/>
                <p14:nvPr/>
              </p14:nvContentPartPr>
              <p14:xfrm>
                <a:off x="10599284" y="25192795"/>
                <a:ext cx="492941" cy="696092"/>
              </p14:xfrm>
            </p:contentPart>
          </mc:Choice>
          <mc:Fallback xmlns="">
            <p:pic>
              <p:nvPicPr>
                <p:cNvPr id="138" name="Ink 137">
                  <a:extLst>
                    <a:ext uri="{FF2B5EF4-FFF2-40B4-BE49-F238E27FC236}">
                      <a16:creationId xmlns:a16="http://schemas.microsoft.com/office/drawing/2014/main" id="{FA9E0318-E269-415A-BEDF-390B1FAB7810}"/>
                    </a:ext>
                  </a:extLst>
                </p:cNvPr>
                <p:cNvPicPr/>
                <p:nvPr/>
              </p:nvPicPr>
              <p:blipFill>
                <a:blip r:embed="rId164"/>
                <a:stretch>
                  <a:fillRect/>
                </a:stretch>
              </p:blipFill>
              <p:spPr>
                <a:xfrm>
                  <a:off x="10574108" y="25167647"/>
                  <a:ext cx="542789" cy="745885"/>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39" name="Ink 138">
                  <a:extLst>
                    <a:ext uri="{FF2B5EF4-FFF2-40B4-BE49-F238E27FC236}">
                      <a16:creationId xmlns:a16="http://schemas.microsoft.com/office/drawing/2014/main" id="{BFA17392-42AB-4F7F-AFAA-36838A08AFF1}"/>
                    </a:ext>
                  </a:extLst>
                </p14:cNvPr>
                <p14:cNvContentPartPr/>
                <p14:nvPr/>
              </p14:nvContentPartPr>
              <p14:xfrm>
                <a:off x="10617956" y="24354796"/>
                <a:ext cx="761818" cy="663976"/>
              </p14:xfrm>
            </p:contentPart>
          </mc:Choice>
          <mc:Fallback xmlns="">
            <p:pic>
              <p:nvPicPr>
                <p:cNvPr id="139" name="Ink 138">
                  <a:extLst>
                    <a:ext uri="{FF2B5EF4-FFF2-40B4-BE49-F238E27FC236}">
                      <a16:creationId xmlns:a16="http://schemas.microsoft.com/office/drawing/2014/main" id="{BFA17392-42AB-4F7F-AFAA-36838A08AFF1}"/>
                    </a:ext>
                  </a:extLst>
                </p:cNvPr>
                <p:cNvPicPr/>
                <p:nvPr/>
              </p:nvPicPr>
              <p:blipFill>
                <a:blip r:embed="rId166"/>
                <a:stretch>
                  <a:fillRect/>
                </a:stretch>
              </p:blipFill>
              <p:spPr>
                <a:xfrm>
                  <a:off x="10592780" y="24329645"/>
                  <a:ext cx="811666" cy="713774"/>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40" name="Ink 139">
                  <a:extLst>
                    <a:ext uri="{FF2B5EF4-FFF2-40B4-BE49-F238E27FC236}">
                      <a16:creationId xmlns:a16="http://schemas.microsoft.com/office/drawing/2014/main" id="{EBCD332B-D47D-4E6B-AC59-1AFAD3BF8F67}"/>
                    </a:ext>
                  </a:extLst>
                </p14:cNvPr>
                <p14:cNvContentPartPr/>
                <p14:nvPr/>
              </p14:nvContentPartPr>
              <p14:xfrm>
                <a:off x="11106416" y="25026241"/>
                <a:ext cx="277093" cy="264396"/>
              </p14:xfrm>
            </p:contentPart>
          </mc:Choice>
          <mc:Fallback xmlns="">
            <p:pic>
              <p:nvPicPr>
                <p:cNvPr id="140" name="Ink 139">
                  <a:extLst>
                    <a:ext uri="{FF2B5EF4-FFF2-40B4-BE49-F238E27FC236}">
                      <a16:creationId xmlns:a16="http://schemas.microsoft.com/office/drawing/2014/main" id="{EBCD332B-D47D-4E6B-AC59-1AFAD3BF8F67}"/>
                    </a:ext>
                  </a:extLst>
                </p:cNvPr>
                <p:cNvPicPr/>
                <p:nvPr/>
              </p:nvPicPr>
              <p:blipFill>
                <a:blip r:embed="rId168"/>
                <a:stretch>
                  <a:fillRect/>
                </a:stretch>
              </p:blipFill>
              <p:spPr>
                <a:xfrm>
                  <a:off x="11081226" y="25001060"/>
                  <a:ext cx="326970" cy="314254"/>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41" name="Ink 140">
                  <a:extLst>
                    <a:ext uri="{FF2B5EF4-FFF2-40B4-BE49-F238E27FC236}">
                      <a16:creationId xmlns:a16="http://schemas.microsoft.com/office/drawing/2014/main" id="{606FFA65-FE49-4D8C-83E2-E25F93395553}"/>
                    </a:ext>
                  </a:extLst>
                </p14:cNvPr>
                <p14:cNvContentPartPr/>
                <p14:nvPr/>
              </p14:nvContentPartPr>
              <p14:xfrm>
                <a:off x="9235022" y="20182232"/>
                <a:ext cx="273358" cy="276346"/>
              </p14:xfrm>
            </p:contentPart>
          </mc:Choice>
          <mc:Fallback xmlns="">
            <p:pic>
              <p:nvPicPr>
                <p:cNvPr id="141" name="Ink 140">
                  <a:extLst>
                    <a:ext uri="{FF2B5EF4-FFF2-40B4-BE49-F238E27FC236}">
                      <a16:creationId xmlns:a16="http://schemas.microsoft.com/office/drawing/2014/main" id="{606FFA65-FE49-4D8C-83E2-E25F93395553}"/>
                    </a:ext>
                  </a:extLst>
                </p:cNvPr>
                <p:cNvPicPr/>
                <p:nvPr/>
              </p:nvPicPr>
              <p:blipFill>
                <a:blip r:embed="rId170"/>
                <a:stretch>
                  <a:fillRect/>
                </a:stretch>
              </p:blipFill>
              <p:spPr>
                <a:xfrm>
                  <a:off x="9209804" y="20157018"/>
                  <a:ext cx="323289" cy="32627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42" name="Ink 141">
                  <a:extLst>
                    <a:ext uri="{FF2B5EF4-FFF2-40B4-BE49-F238E27FC236}">
                      <a16:creationId xmlns:a16="http://schemas.microsoft.com/office/drawing/2014/main" id="{A8EF6572-F849-4EE8-9087-CF7028F7E14E}"/>
                    </a:ext>
                  </a:extLst>
                </p14:cNvPr>
                <p14:cNvContentPartPr/>
                <p14:nvPr/>
              </p14:nvContentPartPr>
              <p14:xfrm>
                <a:off x="9111040" y="20837992"/>
                <a:ext cx="70954" cy="50788"/>
              </p14:xfrm>
            </p:contentPart>
          </mc:Choice>
          <mc:Fallback xmlns="">
            <p:pic>
              <p:nvPicPr>
                <p:cNvPr id="142" name="Ink 141">
                  <a:extLst>
                    <a:ext uri="{FF2B5EF4-FFF2-40B4-BE49-F238E27FC236}">
                      <a16:creationId xmlns:a16="http://schemas.microsoft.com/office/drawing/2014/main" id="{A8EF6572-F849-4EE8-9087-CF7028F7E14E}"/>
                    </a:ext>
                  </a:extLst>
                </p:cNvPr>
                <p:cNvPicPr/>
                <p:nvPr/>
              </p:nvPicPr>
              <p:blipFill>
                <a:blip r:embed="rId172"/>
                <a:stretch>
                  <a:fillRect/>
                </a:stretch>
              </p:blipFill>
              <p:spPr>
                <a:xfrm>
                  <a:off x="9085699" y="20812598"/>
                  <a:ext cx="121129" cy="101068"/>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43" name="Ink 142">
                  <a:extLst>
                    <a:ext uri="{FF2B5EF4-FFF2-40B4-BE49-F238E27FC236}">
                      <a16:creationId xmlns:a16="http://schemas.microsoft.com/office/drawing/2014/main" id="{80015857-CE34-4DA2-8FCD-5DE7EA1EC70D}"/>
                    </a:ext>
                  </a:extLst>
                </p14:cNvPr>
                <p14:cNvContentPartPr/>
                <p14:nvPr/>
              </p14:nvContentPartPr>
              <p14:xfrm>
                <a:off x="9373942" y="18744487"/>
                <a:ext cx="578832" cy="175517"/>
              </p14:xfrm>
            </p:contentPart>
          </mc:Choice>
          <mc:Fallback xmlns="">
            <p:pic>
              <p:nvPicPr>
                <p:cNvPr id="143" name="Ink 142">
                  <a:extLst>
                    <a:ext uri="{FF2B5EF4-FFF2-40B4-BE49-F238E27FC236}">
                      <a16:creationId xmlns:a16="http://schemas.microsoft.com/office/drawing/2014/main" id="{80015857-CE34-4DA2-8FCD-5DE7EA1EC70D}"/>
                    </a:ext>
                  </a:extLst>
                </p:cNvPr>
                <p:cNvPicPr/>
                <p:nvPr/>
              </p:nvPicPr>
              <p:blipFill>
                <a:blip r:embed="rId174"/>
                <a:stretch>
                  <a:fillRect/>
                </a:stretch>
              </p:blipFill>
              <p:spPr>
                <a:xfrm>
                  <a:off x="9348753" y="18719269"/>
                  <a:ext cx="628705" cy="225449"/>
                </a:xfrm>
                <a:prstGeom prst="rect">
                  <a:avLst/>
                </a:prstGeom>
              </p:spPr>
            </p:pic>
          </mc:Fallback>
        </mc:AlternateContent>
        <p:grpSp>
          <p:nvGrpSpPr>
            <p:cNvPr id="144" name="Group 143">
              <a:extLst>
                <a:ext uri="{FF2B5EF4-FFF2-40B4-BE49-F238E27FC236}">
                  <a16:creationId xmlns:a16="http://schemas.microsoft.com/office/drawing/2014/main" id="{594078B4-679A-4DB2-9181-D3BD278D7DCC}"/>
                </a:ext>
              </a:extLst>
            </p:cNvPr>
            <p:cNvGrpSpPr/>
            <p:nvPr/>
          </p:nvGrpSpPr>
          <p:grpSpPr>
            <a:xfrm>
              <a:off x="10061072" y="19126890"/>
              <a:ext cx="259167" cy="250952"/>
              <a:chOff x="4464226" y="2215143"/>
              <a:chExt cx="124920" cy="120960"/>
            </a:xfrm>
          </p:grpSpPr>
          <mc:AlternateContent xmlns:mc="http://schemas.openxmlformats.org/markup-compatibility/2006" xmlns:p14="http://schemas.microsoft.com/office/powerpoint/2010/main">
            <mc:Choice Requires="p14">
              <p:contentPart p14:bwMode="auto" r:id="rId175">
                <p14:nvContentPartPr>
                  <p14:cNvPr id="164" name="Ink 163">
                    <a:extLst>
                      <a:ext uri="{FF2B5EF4-FFF2-40B4-BE49-F238E27FC236}">
                        <a16:creationId xmlns:a16="http://schemas.microsoft.com/office/drawing/2014/main" id="{0D29F555-E583-4B7D-939D-48BC73C2E791}"/>
                      </a:ext>
                    </a:extLst>
                  </p14:cNvPr>
                  <p14:cNvContentPartPr/>
                  <p14:nvPr/>
                </p14:nvContentPartPr>
                <p14:xfrm>
                  <a:off x="4464226" y="2215143"/>
                  <a:ext cx="124920" cy="120960"/>
                </p14:xfrm>
              </p:contentPart>
            </mc:Choice>
            <mc:Fallback xmlns="">
              <p:pic>
                <p:nvPicPr>
                  <p:cNvPr id="1111" name="Ink 1110">
                    <a:extLst>
                      <a:ext uri="{FF2B5EF4-FFF2-40B4-BE49-F238E27FC236}">
                        <a16:creationId xmlns:a16="http://schemas.microsoft.com/office/drawing/2014/main" id="{27301C00-E663-4773-8B51-62BE9547FDCA}"/>
                      </a:ext>
                    </a:extLst>
                  </p:cNvPr>
                  <p:cNvPicPr/>
                  <p:nvPr/>
                </p:nvPicPr>
                <p:blipFill>
                  <a:blip r:embed="rId176"/>
                  <a:stretch>
                    <a:fillRect/>
                  </a:stretch>
                </p:blipFill>
                <p:spPr>
                  <a:xfrm>
                    <a:off x="4446226" y="2197143"/>
                    <a:ext cx="16056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65" name="Ink 164">
                    <a:extLst>
                      <a:ext uri="{FF2B5EF4-FFF2-40B4-BE49-F238E27FC236}">
                        <a16:creationId xmlns:a16="http://schemas.microsoft.com/office/drawing/2014/main" id="{97AB2CA5-3F75-4F61-9F84-029C45308BC7}"/>
                      </a:ext>
                    </a:extLst>
                  </p14:cNvPr>
                  <p14:cNvContentPartPr/>
                  <p14:nvPr/>
                </p14:nvContentPartPr>
                <p14:xfrm>
                  <a:off x="4530106" y="2215143"/>
                  <a:ext cx="46800" cy="360"/>
                </p14:xfrm>
              </p:contentPart>
            </mc:Choice>
            <mc:Fallback xmlns="">
              <p:pic>
                <p:nvPicPr>
                  <p:cNvPr id="1112" name="Ink 1111">
                    <a:extLst>
                      <a:ext uri="{FF2B5EF4-FFF2-40B4-BE49-F238E27FC236}">
                        <a16:creationId xmlns:a16="http://schemas.microsoft.com/office/drawing/2014/main" id="{547C5A46-1684-4434-BD9C-A3AA6B2AC168}"/>
                      </a:ext>
                    </a:extLst>
                  </p:cNvPr>
                  <p:cNvPicPr/>
                  <p:nvPr/>
                </p:nvPicPr>
                <p:blipFill>
                  <a:blip r:embed="rId178"/>
                  <a:stretch>
                    <a:fillRect/>
                  </a:stretch>
                </p:blipFill>
                <p:spPr>
                  <a:xfrm>
                    <a:off x="4512466" y="2197143"/>
                    <a:ext cx="8244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9">
              <p14:nvContentPartPr>
                <p14:cNvPr id="145" name="Ink 144">
                  <a:extLst>
                    <a:ext uri="{FF2B5EF4-FFF2-40B4-BE49-F238E27FC236}">
                      <a16:creationId xmlns:a16="http://schemas.microsoft.com/office/drawing/2014/main" id="{3BF34B73-10BE-4696-BECB-392DDC54FF05}"/>
                    </a:ext>
                  </a:extLst>
                </p14:cNvPr>
                <p14:cNvContentPartPr/>
                <p14:nvPr/>
              </p14:nvContentPartPr>
              <p14:xfrm>
                <a:off x="11643711" y="20451108"/>
                <a:ext cx="560160" cy="917916"/>
              </p14:xfrm>
            </p:contentPart>
          </mc:Choice>
          <mc:Fallback xmlns="">
            <p:pic>
              <p:nvPicPr>
                <p:cNvPr id="145" name="Ink 144">
                  <a:extLst>
                    <a:ext uri="{FF2B5EF4-FFF2-40B4-BE49-F238E27FC236}">
                      <a16:creationId xmlns:a16="http://schemas.microsoft.com/office/drawing/2014/main" id="{3BF34B73-10BE-4696-BECB-392DDC54FF05}"/>
                    </a:ext>
                  </a:extLst>
                </p:cNvPr>
                <p:cNvPicPr/>
                <p:nvPr/>
              </p:nvPicPr>
              <p:blipFill>
                <a:blip r:embed="rId180"/>
                <a:stretch>
                  <a:fillRect/>
                </a:stretch>
              </p:blipFill>
              <p:spPr>
                <a:xfrm>
                  <a:off x="11618524" y="20425932"/>
                  <a:ext cx="610030" cy="967764"/>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46" name="Ink 145">
                  <a:extLst>
                    <a:ext uri="{FF2B5EF4-FFF2-40B4-BE49-F238E27FC236}">
                      <a16:creationId xmlns:a16="http://schemas.microsoft.com/office/drawing/2014/main" id="{50246731-23E7-43BD-A20E-0AF12E0C87CF}"/>
                    </a:ext>
                  </a:extLst>
                </p14:cNvPr>
                <p14:cNvContentPartPr/>
                <p14:nvPr/>
              </p14:nvContentPartPr>
              <p14:xfrm>
                <a:off x="10244804" y="22372831"/>
                <a:ext cx="384643" cy="539994"/>
              </p14:xfrm>
            </p:contentPart>
          </mc:Choice>
          <mc:Fallback xmlns="">
            <p:pic>
              <p:nvPicPr>
                <p:cNvPr id="146" name="Ink 145">
                  <a:extLst>
                    <a:ext uri="{FF2B5EF4-FFF2-40B4-BE49-F238E27FC236}">
                      <a16:creationId xmlns:a16="http://schemas.microsoft.com/office/drawing/2014/main" id="{50246731-23E7-43BD-A20E-0AF12E0C87CF}"/>
                    </a:ext>
                  </a:extLst>
                </p:cNvPr>
                <p:cNvPicPr/>
                <p:nvPr/>
              </p:nvPicPr>
              <p:blipFill>
                <a:blip r:embed="rId182"/>
                <a:stretch>
                  <a:fillRect/>
                </a:stretch>
              </p:blipFill>
              <p:spPr>
                <a:xfrm>
                  <a:off x="10219631" y="22347645"/>
                  <a:ext cx="434485" cy="589863"/>
                </a:xfrm>
                <a:prstGeom prst="rect">
                  <a:avLst/>
                </a:prstGeom>
              </p:spPr>
            </p:pic>
          </mc:Fallback>
        </mc:AlternateContent>
        <p:grpSp>
          <p:nvGrpSpPr>
            <p:cNvPr id="147" name="Group 146">
              <a:extLst>
                <a:ext uri="{FF2B5EF4-FFF2-40B4-BE49-F238E27FC236}">
                  <a16:creationId xmlns:a16="http://schemas.microsoft.com/office/drawing/2014/main" id="{C03298E1-7884-463B-9512-AF4268C20F94}"/>
                </a:ext>
              </a:extLst>
            </p:cNvPr>
            <p:cNvGrpSpPr/>
            <p:nvPr/>
          </p:nvGrpSpPr>
          <p:grpSpPr>
            <a:xfrm>
              <a:off x="8700256" y="20856664"/>
              <a:ext cx="3552909" cy="1868694"/>
              <a:chOff x="3808306" y="3048903"/>
              <a:chExt cx="1712520" cy="900720"/>
            </a:xfrm>
          </p:grpSpPr>
          <mc:AlternateContent xmlns:mc="http://schemas.openxmlformats.org/markup-compatibility/2006" xmlns:p14="http://schemas.microsoft.com/office/powerpoint/2010/main">
            <mc:Choice Requires="p14">
              <p:contentPart p14:bwMode="auto" r:id="rId183">
                <p14:nvContentPartPr>
                  <p14:cNvPr id="159" name="Ink 158">
                    <a:extLst>
                      <a:ext uri="{FF2B5EF4-FFF2-40B4-BE49-F238E27FC236}">
                        <a16:creationId xmlns:a16="http://schemas.microsoft.com/office/drawing/2014/main" id="{3DD0E670-CF5E-4D7E-B14C-B28BE02BF03C}"/>
                      </a:ext>
                    </a:extLst>
                  </p14:cNvPr>
                  <p14:cNvContentPartPr/>
                  <p14:nvPr/>
                </p14:nvContentPartPr>
                <p14:xfrm>
                  <a:off x="3874186" y="3369303"/>
                  <a:ext cx="194400" cy="580320"/>
                </p14:xfrm>
              </p:contentPart>
            </mc:Choice>
            <mc:Fallback xmlns="">
              <p:pic>
                <p:nvPicPr>
                  <p:cNvPr id="1105" name="Ink 1104">
                    <a:extLst>
                      <a:ext uri="{FF2B5EF4-FFF2-40B4-BE49-F238E27FC236}">
                        <a16:creationId xmlns:a16="http://schemas.microsoft.com/office/drawing/2014/main" id="{CA2143EB-9D34-4BFC-B5C5-6D237E9DF4DF}"/>
                      </a:ext>
                    </a:extLst>
                  </p:cNvPr>
                  <p:cNvPicPr/>
                  <p:nvPr/>
                </p:nvPicPr>
                <p:blipFill>
                  <a:blip r:embed="rId184"/>
                  <a:stretch>
                    <a:fillRect/>
                  </a:stretch>
                </p:blipFill>
                <p:spPr>
                  <a:xfrm>
                    <a:off x="3856546" y="3351663"/>
                    <a:ext cx="230040" cy="61596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60" name="Ink 159">
                    <a:extLst>
                      <a:ext uri="{FF2B5EF4-FFF2-40B4-BE49-F238E27FC236}">
                        <a16:creationId xmlns:a16="http://schemas.microsoft.com/office/drawing/2014/main" id="{E6A8FF9A-A993-4E15-B176-FD929E1DA85E}"/>
                      </a:ext>
                    </a:extLst>
                  </p14:cNvPr>
                  <p14:cNvContentPartPr/>
                  <p14:nvPr/>
                </p14:nvContentPartPr>
                <p14:xfrm>
                  <a:off x="3808306" y="3294423"/>
                  <a:ext cx="107640" cy="80640"/>
                </p14:xfrm>
              </p:contentPart>
            </mc:Choice>
            <mc:Fallback xmlns="">
              <p:pic>
                <p:nvPicPr>
                  <p:cNvPr id="1106" name="Ink 1105">
                    <a:extLst>
                      <a:ext uri="{FF2B5EF4-FFF2-40B4-BE49-F238E27FC236}">
                        <a16:creationId xmlns:a16="http://schemas.microsoft.com/office/drawing/2014/main" id="{E317DD54-1A04-4EB4-AA29-28C97048EF58}"/>
                      </a:ext>
                    </a:extLst>
                  </p:cNvPr>
                  <p:cNvPicPr/>
                  <p:nvPr/>
                </p:nvPicPr>
                <p:blipFill>
                  <a:blip r:embed="rId186"/>
                  <a:stretch>
                    <a:fillRect/>
                  </a:stretch>
                </p:blipFill>
                <p:spPr>
                  <a:xfrm>
                    <a:off x="3790306" y="3276783"/>
                    <a:ext cx="14328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61" name="Ink 160">
                    <a:extLst>
                      <a:ext uri="{FF2B5EF4-FFF2-40B4-BE49-F238E27FC236}">
                        <a16:creationId xmlns:a16="http://schemas.microsoft.com/office/drawing/2014/main" id="{4F54FC06-BEF3-4BE9-93CA-0EE7DDD9D1B9}"/>
                      </a:ext>
                    </a:extLst>
                  </p14:cNvPr>
                  <p14:cNvContentPartPr/>
                  <p14:nvPr/>
                </p14:nvContentPartPr>
                <p14:xfrm>
                  <a:off x="4076866" y="3064023"/>
                  <a:ext cx="1145160" cy="721800"/>
                </p14:xfrm>
              </p:contentPart>
            </mc:Choice>
            <mc:Fallback xmlns="">
              <p:pic>
                <p:nvPicPr>
                  <p:cNvPr id="1115" name="Ink 1114">
                    <a:extLst>
                      <a:ext uri="{FF2B5EF4-FFF2-40B4-BE49-F238E27FC236}">
                        <a16:creationId xmlns:a16="http://schemas.microsoft.com/office/drawing/2014/main" id="{67630EFA-DC1C-4C21-A8B1-CC120CA85A1D}"/>
                      </a:ext>
                    </a:extLst>
                  </p:cNvPr>
                  <p:cNvPicPr/>
                  <p:nvPr/>
                </p:nvPicPr>
                <p:blipFill>
                  <a:blip r:embed="rId188"/>
                  <a:stretch>
                    <a:fillRect/>
                  </a:stretch>
                </p:blipFill>
                <p:spPr>
                  <a:xfrm>
                    <a:off x="4058866" y="3046383"/>
                    <a:ext cx="1180800" cy="75744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62" name="Ink 161">
                    <a:extLst>
                      <a:ext uri="{FF2B5EF4-FFF2-40B4-BE49-F238E27FC236}">
                        <a16:creationId xmlns:a16="http://schemas.microsoft.com/office/drawing/2014/main" id="{024B2914-2959-4D89-A139-1630A3E6EFE8}"/>
                      </a:ext>
                    </a:extLst>
                  </p14:cNvPr>
                  <p14:cNvContentPartPr/>
                  <p14:nvPr/>
                </p14:nvContentPartPr>
                <p14:xfrm>
                  <a:off x="5091706" y="3048903"/>
                  <a:ext cx="141480" cy="184320"/>
                </p14:xfrm>
              </p:contentPart>
            </mc:Choice>
            <mc:Fallback xmlns="">
              <p:pic>
                <p:nvPicPr>
                  <p:cNvPr id="1116" name="Ink 1115">
                    <a:extLst>
                      <a:ext uri="{FF2B5EF4-FFF2-40B4-BE49-F238E27FC236}">
                        <a16:creationId xmlns:a16="http://schemas.microsoft.com/office/drawing/2014/main" id="{014E2E03-7A37-46A0-831E-E0073B5B3E10}"/>
                      </a:ext>
                    </a:extLst>
                  </p:cNvPr>
                  <p:cNvPicPr/>
                  <p:nvPr/>
                </p:nvPicPr>
                <p:blipFill>
                  <a:blip r:embed="rId190"/>
                  <a:stretch>
                    <a:fillRect/>
                  </a:stretch>
                </p:blipFill>
                <p:spPr>
                  <a:xfrm>
                    <a:off x="5073706" y="3030903"/>
                    <a:ext cx="17712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63" name="Ink 162">
                    <a:extLst>
                      <a:ext uri="{FF2B5EF4-FFF2-40B4-BE49-F238E27FC236}">
                        <a16:creationId xmlns:a16="http://schemas.microsoft.com/office/drawing/2014/main" id="{778A7171-C06C-4353-9FD7-86400D3EEAD9}"/>
                      </a:ext>
                    </a:extLst>
                  </p14:cNvPr>
                  <p14:cNvContentPartPr/>
                  <p14:nvPr/>
                </p14:nvContentPartPr>
                <p14:xfrm>
                  <a:off x="5447386" y="3242943"/>
                  <a:ext cx="73440" cy="82800"/>
                </p14:xfrm>
              </p:contentPart>
            </mc:Choice>
            <mc:Fallback xmlns="">
              <p:pic>
                <p:nvPicPr>
                  <p:cNvPr id="1122" name="Ink 1121">
                    <a:extLst>
                      <a:ext uri="{FF2B5EF4-FFF2-40B4-BE49-F238E27FC236}">
                        <a16:creationId xmlns:a16="http://schemas.microsoft.com/office/drawing/2014/main" id="{8B6E5CAE-2C6E-45DB-BCCC-A6861A4302C2}"/>
                      </a:ext>
                    </a:extLst>
                  </p:cNvPr>
                  <p:cNvPicPr/>
                  <p:nvPr/>
                </p:nvPicPr>
                <p:blipFill>
                  <a:blip r:embed="rId192"/>
                  <a:stretch>
                    <a:fillRect/>
                  </a:stretch>
                </p:blipFill>
                <p:spPr>
                  <a:xfrm>
                    <a:off x="5429386" y="3225303"/>
                    <a:ext cx="109080" cy="118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3">
              <p14:nvContentPartPr>
                <p14:cNvPr id="148" name="Ink 147">
                  <a:extLst>
                    <a:ext uri="{FF2B5EF4-FFF2-40B4-BE49-F238E27FC236}">
                      <a16:creationId xmlns:a16="http://schemas.microsoft.com/office/drawing/2014/main" id="{10B17051-2A47-4DAE-809B-E7D3BBFE8151}"/>
                    </a:ext>
                  </a:extLst>
                </p14:cNvPr>
                <p14:cNvContentPartPr/>
                <p14:nvPr/>
              </p14:nvContentPartPr>
              <p14:xfrm>
                <a:off x="11203052" y="25258029"/>
                <a:ext cx="422734" cy="173276"/>
              </p14:xfrm>
            </p:contentPart>
          </mc:Choice>
          <mc:Fallback xmlns="">
            <p:pic>
              <p:nvPicPr>
                <p:cNvPr id="148" name="Ink 147">
                  <a:extLst>
                    <a:ext uri="{FF2B5EF4-FFF2-40B4-BE49-F238E27FC236}">
                      <a16:creationId xmlns:a16="http://schemas.microsoft.com/office/drawing/2014/main" id="{10B17051-2A47-4DAE-809B-E7D3BBFE8151}"/>
                    </a:ext>
                  </a:extLst>
                </p:cNvPr>
                <p:cNvPicPr/>
                <p:nvPr/>
              </p:nvPicPr>
              <p:blipFill>
                <a:blip r:embed="rId194"/>
                <a:stretch>
                  <a:fillRect/>
                </a:stretch>
              </p:blipFill>
              <p:spPr>
                <a:xfrm>
                  <a:off x="11177919" y="25232844"/>
                  <a:ext cx="472497" cy="223143"/>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49" name="Ink 148">
                  <a:extLst>
                    <a:ext uri="{FF2B5EF4-FFF2-40B4-BE49-F238E27FC236}">
                      <a16:creationId xmlns:a16="http://schemas.microsoft.com/office/drawing/2014/main" id="{B4055CC5-2DEA-4177-B6D5-692E4A896E35}"/>
                    </a:ext>
                  </a:extLst>
                </p14:cNvPr>
                <p14:cNvContentPartPr/>
                <p14:nvPr/>
              </p14:nvContentPartPr>
              <p14:xfrm>
                <a:off x="11406203" y="24982430"/>
                <a:ext cx="773768" cy="500410"/>
              </p14:xfrm>
            </p:contentPart>
          </mc:Choice>
          <mc:Fallback xmlns="">
            <p:pic>
              <p:nvPicPr>
                <p:cNvPr id="149" name="Ink 148">
                  <a:extLst>
                    <a:ext uri="{FF2B5EF4-FFF2-40B4-BE49-F238E27FC236}">
                      <a16:creationId xmlns:a16="http://schemas.microsoft.com/office/drawing/2014/main" id="{B4055CC5-2DEA-4177-B6D5-692E4A896E35}"/>
                    </a:ext>
                  </a:extLst>
                </p:cNvPr>
                <p:cNvPicPr/>
                <p:nvPr/>
              </p:nvPicPr>
              <p:blipFill>
                <a:blip r:embed="rId196"/>
                <a:stretch>
                  <a:fillRect/>
                </a:stretch>
              </p:blipFill>
              <p:spPr>
                <a:xfrm>
                  <a:off x="11381048" y="24957258"/>
                  <a:ext cx="823575" cy="55025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50" name="Ink 149">
                  <a:extLst>
                    <a:ext uri="{FF2B5EF4-FFF2-40B4-BE49-F238E27FC236}">
                      <a16:creationId xmlns:a16="http://schemas.microsoft.com/office/drawing/2014/main" id="{F0EEF5C7-57F7-4C26-8D23-B5FD919462E8}"/>
                    </a:ext>
                  </a:extLst>
                </p14:cNvPr>
                <p14:cNvContentPartPr/>
                <p14:nvPr/>
              </p14:nvContentPartPr>
              <p14:xfrm>
                <a:off x="10599572" y="23907670"/>
                <a:ext cx="679661" cy="701320"/>
              </p14:xfrm>
            </p:contentPart>
          </mc:Choice>
          <mc:Fallback xmlns="">
            <p:pic>
              <p:nvPicPr>
                <p:cNvPr id="150" name="Ink 149">
                  <a:extLst>
                    <a:ext uri="{FF2B5EF4-FFF2-40B4-BE49-F238E27FC236}">
                      <a16:creationId xmlns:a16="http://schemas.microsoft.com/office/drawing/2014/main" id="{F0EEF5C7-57F7-4C26-8D23-B5FD919462E8}"/>
                    </a:ext>
                  </a:extLst>
                </p:cNvPr>
                <p:cNvPicPr/>
                <p:nvPr/>
              </p:nvPicPr>
              <p:blipFill>
                <a:blip r:embed="rId198"/>
                <a:stretch>
                  <a:fillRect/>
                </a:stretch>
              </p:blipFill>
              <p:spPr>
                <a:xfrm>
                  <a:off x="10574399" y="23882497"/>
                  <a:ext cx="729503" cy="751163"/>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51" name="Ink 150">
                  <a:extLst>
                    <a:ext uri="{FF2B5EF4-FFF2-40B4-BE49-F238E27FC236}">
                      <a16:creationId xmlns:a16="http://schemas.microsoft.com/office/drawing/2014/main" id="{D2B537B7-8B1B-46C7-9981-8B701A7F13BC}"/>
                    </a:ext>
                  </a:extLst>
                </p14:cNvPr>
                <p14:cNvContentPartPr/>
                <p14:nvPr/>
              </p14:nvContentPartPr>
              <p14:xfrm>
                <a:off x="12247190" y="23496139"/>
                <a:ext cx="346552" cy="253192"/>
              </p14:xfrm>
            </p:contentPart>
          </mc:Choice>
          <mc:Fallback xmlns="">
            <p:pic>
              <p:nvPicPr>
                <p:cNvPr id="151" name="Ink 150">
                  <a:extLst>
                    <a:ext uri="{FF2B5EF4-FFF2-40B4-BE49-F238E27FC236}">
                      <a16:creationId xmlns:a16="http://schemas.microsoft.com/office/drawing/2014/main" id="{D2B537B7-8B1B-46C7-9981-8B701A7F13BC}"/>
                    </a:ext>
                  </a:extLst>
                </p:cNvPr>
                <p:cNvPicPr/>
                <p:nvPr/>
              </p:nvPicPr>
              <p:blipFill>
                <a:blip r:embed="rId200"/>
                <a:stretch>
                  <a:fillRect/>
                </a:stretch>
              </p:blipFill>
              <p:spPr>
                <a:xfrm>
                  <a:off x="12222005" y="23470921"/>
                  <a:ext cx="396419" cy="303124"/>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52" name="Ink 151">
                  <a:extLst>
                    <a:ext uri="{FF2B5EF4-FFF2-40B4-BE49-F238E27FC236}">
                      <a16:creationId xmlns:a16="http://schemas.microsoft.com/office/drawing/2014/main" id="{CEC19E12-325D-4F71-A6A8-921126E76CB0}"/>
                    </a:ext>
                  </a:extLst>
                </p14:cNvPr>
                <p14:cNvContentPartPr/>
                <p14:nvPr/>
              </p14:nvContentPartPr>
              <p14:xfrm>
                <a:off x="12684115" y="22354159"/>
                <a:ext cx="684142" cy="1673758"/>
              </p14:xfrm>
            </p:contentPart>
          </mc:Choice>
          <mc:Fallback xmlns="">
            <p:pic>
              <p:nvPicPr>
                <p:cNvPr id="152" name="Ink 151">
                  <a:extLst>
                    <a:ext uri="{FF2B5EF4-FFF2-40B4-BE49-F238E27FC236}">
                      <a16:creationId xmlns:a16="http://schemas.microsoft.com/office/drawing/2014/main" id="{CEC19E12-325D-4F71-A6A8-921126E76CB0}"/>
                    </a:ext>
                  </a:extLst>
                </p:cNvPr>
                <p:cNvPicPr/>
                <p:nvPr/>
              </p:nvPicPr>
              <p:blipFill>
                <a:blip r:embed="rId202"/>
                <a:stretch>
                  <a:fillRect/>
                </a:stretch>
              </p:blipFill>
              <p:spPr>
                <a:xfrm>
                  <a:off x="12658926" y="22328982"/>
                  <a:ext cx="734017" cy="1723608"/>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53" name="Ink 152">
                  <a:extLst>
                    <a:ext uri="{FF2B5EF4-FFF2-40B4-BE49-F238E27FC236}">
                      <a16:creationId xmlns:a16="http://schemas.microsoft.com/office/drawing/2014/main" id="{353E861E-B50B-404F-8665-15F516DA2A0E}"/>
                    </a:ext>
                  </a:extLst>
                </p14:cNvPr>
                <p14:cNvContentPartPr/>
                <p14:nvPr/>
              </p14:nvContentPartPr>
              <p14:xfrm>
                <a:off x="11399481" y="24355798"/>
                <a:ext cx="431697" cy="599745"/>
              </p14:xfrm>
            </p:contentPart>
          </mc:Choice>
          <mc:Fallback xmlns="">
            <p:pic>
              <p:nvPicPr>
                <p:cNvPr id="153" name="Ink 152">
                  <a:extLst>
                    <a:ext uri="{FF2B5EF4-FFF2-40B4-BE49-F238E27FC236}">
                      <a16:creationId xmlns:a16="http://schemas.microsoft.com/office/drawing/2014/main" id="{353E861E-B50B-404F-8665-15F516DA2A0E}"/>
                    </a:ext>
                  </a:extLst>
                </p:cNvPr>
                <p:cNvPicPr/>
                <p:nvPr/>
              </p:nvPicPr>
              <p:blipFill>
                <a:blip r:embed="rId204"/>
                <a:stretch>
                  <a:fillRect/>
                </a:stretch>
              </p:blipFill>
              <p:spPr>
                <a:xfrm>
                  <a:off x="11374294" y="24330620"/>
                  <a:ext cx="481566" cy="649598"/>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54" name="Ink 153">
                  <a:extLst>
                    <a:ext uri="{FF2B5EF4-FFF2-40B4-BE49-F238E27FC236}">
                      <a16:creationId xmlns:a16="http://schemas.microsoft.com/office/drawing/2014/main" id="{9F13C447-7933-444D-B79C-2D486C315087}"/>
                    </a:ext>
                  </a:extLst>
                </p14:cNvPr>
                <p14:cNvContentPartPr/>
                <p14:nvPr/>
              </p14:nvContentPartPr>
              <p14:xfrm>
                <a:off x="12914154" y="24025677"/>
                <a:ext cx="961982" cy="1743218"/>
              </p14:xfrm>
            </p:contentPart>
          </mc:Choice>
          <mc:Fallback xmlns="">
            <p:pic>
              <p:nvPicPr>
                <p:cNvPr id="154" name="Ink 153">
                  <a:extLst>
                    <a:ext uri="{FF2B5EF4-FFF2-40B4-BE49-F238E27FC236}">
                      <a16:creationId xmlns:a16="http://schemas.microsoft.com/office/drawing/2014/main" id="{9F13C447-7933-444D-B79C-2D486C315087}"/>
                    </a:ext>
                  </a:extLst>
                </p:cNvPr>
                <p:cNvPicPr/>
                <p:nvPr/>
              </p:nvPicPr>
              <p:blipFill>
                <a:blip r:embed="rId206"/>
                <a:stretch>
                  <a:fillRect/>
                </a:stretch>
              </p:blipFill>
              <p:spPr>
                <a:xfrm>
                  <a:off x="12888971" y="24000501"/>
                  <a:ext cx="1011844" cy="1793067"/>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55" name="Ink 154">
                  <a:extLst>
                    <a:ext uri="{FF2B5EF4-FFF2-40B4-BE49-F238E27FC236}">
                      <a16:creationId xmlns:a16="http://schemas.microsoft.com/office/drawing/2014/main" id="{ADCCD6ED-20C4-4ABB-820F-9118A8A52372}"/>
                    </a:ext>
                  </a:extLst>
                </p14:cNvPr>
                <p14:cNvContentPartPr/>
                <p14:nvPr/>
              </p14:nvContentPartPr>
              <p14:xfrm>
                <a:off x="13215147" y="26102004"/>
                <a:ext cx="628873" cy="892522"/>
              </p14:xfrm>
            </p:contentPart>
          </mc:Choice>
          <mc:Fallback xmlns="">
            <p:pic>
              <p:nvPicPr>
                <p:cNvPr id="155" name="Ink 154">
                  <a:extLst>
                    <a:ext uri="{FF2B5EF4-FFF2-40B4-BE49-F238E27FC236}">
                      <a16:creationId xmlns:a16="http://schemas.microsoft.com/office/drawing/2014/main" id="{ADCCD6ED-20C4-4ABB-820F-9118A8A52372}"/>
                    </a:ext>
                  </a:extLst>
                </p:cNvPr>
                <p:cNvPicPr/>
                <p:nvPr/>
              </p:nvPicPr>
              <p:blipFill>
                <a:blip r:embed="rId208"/>
                <a:stretch>
                  <a:fillRect/>
                </a:stretch>
              </p:blipFill>
              <p:spPr>
                <a:xfrm>
                  <a:off x="13189992" y="26076820"/>
                  <a:ext cx="678680" cy="942386"/>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56" name="Ink 155">
                  <a:extLst>
                    <a:ext uri="{FF2B5EF4-FFF2-40B4-BE49-F238E27FC236}">
                      <a16:creationId xmlns:a16="http://schemas.microsoft.com/office/drawing/2014/main" id="{2DBD7069-9A73-42F1-8AF0-E857EA598124}"/>
                    </a:ext>
                  </a:extLst>
                </p14:cNvPr>
                <p14:cNvContentPartPr/>
                <p14:nvPr/>
              </p14:nvContentPartPr>
              <p14:xfrm>
                <a:off x="13286101" y="22353412"/>
                <a:ext cx="570617" cy="893269"/>
              </p14:xfrm>
            </p:contentPart>
          </mc:Choice>
          <mc:Fallback xmlns="">
            <p:pic>
              <p:nvPicPr>
                <p:cNvPr id="156" name="Ink 155">
                  <a:extLst>
                    <a:ext uri="{FF2B5EF4-FFF2-40B4-BE49-F238E27FC236}">
                      <a16:creationId xmlns:a16="http://schemas.microsoft.com/office/drawing/2014/main" id="{2DBD7069-9A73-42F1-8AF0-E857EA598124}"/>
                    </a:ext>
                  </a:extLst>
                </p:cNvPr>
                <p:cNvPicPr/>
                <p:nvPr/>
              </p:nvPicPr>
              <p:blipFill>
                <a:blip r:embed="rId210"/>
                <a:stretch>
                  <a:fillRect/>
                </a:stretch>
              </p:blipFill>
              <p:spPr>
                <a:xfrm>
                  <a:off x="13260919" y="22328207"/>
                  <a:ext cx="620477" cy="943175"/>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57" name="Ink 156">
                  <a:extLst>
                    <a:ext uri="{FF2B5EF4-FFF2-40B4-BE49-F238E27FC236}">
                      <a16:creationId xmlns:a16="http://schemas.microsoft.com/office/drawing/2014/main" id="{A2D274B9-CAA8-486D-8519-9E1ECB08A472}"/>
                    </a:ext>
                  </a:extLst>
                </p14:cNvPr>
                <p14:cNvContentPartPr/>
                <p14:nvPr/>
              </p14:nvContentPartPr>
              <p14:xfrm>
                <a:off x="13315229" y="20121734"/>
                <a:ext cx="511613" cy="755843"/>
              </p14:xfrm>
            </p:contentPart>
          </mc:Choice>
          <mc:Fallback xmlns="">
            <p:pic>
              <p:nvPicPr>
                <p:cNvPr id="157" name="Ink 156">
                  <a:extLst>
                    <a:ext uri="{FF2B5EF4-FFF2-40B4-BE49-F238E27FC236}">
                      <a16:creationId xmlns:a16="http://schemas.microsoft.com/office/drawing/2014/main" id="{A2D274B9-CAA8-486D-8519-9E1ECB08A472}"/>
                    </a:ext>
                  </a:extLst>
                </p:cNvPr>
                <p:cNvPicPr/>
                <p:nvPr/>
              </p:nvPicPr>
              <p:blipFill>
                <a:blip r:embed="rId212"/>
                <a:stretch>
                  <a:fillRect/>
                </a:stretch>
              </p:blipFill>
              <p:spPr>
                <a:xfrm>
                  <a:off x="13290051" y="20096556"/>
                  <a:ext cx="561465" cy="805695"/>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58" name="Ink 157">
                  <a:extLst>
                    <a:ext uri="{FF2B5EF4-FFF2-40B4-BE49-F238E27FC236}">
                      <a16:creationId xmlns:a16="http://schemas.microsoft.com/office/drawing/2014/main" id="{0C8DB6C3-FD0B-4A7D-9E33-789499D9879F}"/>
                    </a:ext>
                  </a:extLst>
                </p14:cNvPr>
                <p14:cNvContentPartPr/>
                <p14:nvPr/>
              </p14:nvContentPartPr>
              <p14:xfrm>
                <a:off x="5164473" y="23351738"/>
                <a:ext cx="225558" cy="492941"/>
              </p14:xfrm>
            </p:contentPart>
          </mc:Choice>
          <mc:Fallback xmlns="">
            <p:pic>
              <p:nvPicPr>
                <p:cNvPr id="158" name="Ink 157">
                  <a:extLst>
                    <a:ext uri="{FF2B5EF4-FFF2-40B4-BE49-F238E27FC236}">
                      <a16:creationId xmlns:a16="http://schemas.microsoft.com/office/drawing/2014/main" id="{0C8DB6C3-FD0B-4A7D-9E33-789499D9879F}"/>
                    </a:ext>
                  </a:extLst>
                </p:cNvPr>
                <p:cNvPicPr/>
                <p:nvPr/>
              </p:nvPicPr>
              <p:blipFill>
                <a:blip r:embed="rId214"/>
                <a:stretch>
                  <a:fillRect/>
                </a:stretch>
              </p:blipFill>
              <p:spPr>
                <a:xfrm>
                  <a:off x="5139299" y="23326588"/>
                  <a:ext cx="275402" cy="542738"/>
                </a:xfrm>
                <a:prstGeom prst="rect">
                  <a:avLst/>
                </a:prstGeom>
              </p:spPr>
            </p:pic>
          </mc:Fallback>
        </mc:AlternateContent>
      </p:grpSp>
      <p:sp>
        <p:nvSpPr>
          <p:cNvPr id="179" name="Rectangle 178">
            <a:extLst>
              <a:ext uri="{FF2B5EF4-FFF2-40B4-BE49-F238E27FC236}">
                <a16:creationId xmlns:a16="http://schemas.microsoft.com/office/drawing/2014/main" id="{B925B1A5-F348-47C5-9B7C-3F6AC0A84133}"/>
              </a:ext>
            </a:extLst>
          </p:cNvPr>
          <p:cNvSpPr/>
          <p:nvPr/>
        </p:nvSpPr>
        <p:spPr>
          <a:xfrm>
            <a:off x="7349157" y="21208051"/>
            <a:ext cx="6465962" cy="2757056"/>
          </a:xfrm>
          <a:prstGeom prst="rect">
            <a:avLst/>
          </a:prstGeom>
          <a:solidFill>
            <a:srgbClr val="828B7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818D523B-E986-4615-B735-BF615D17169D}"/>
              </a:ext>
            </a:extLst>
          </p:cNvPr>
          <p:cNvSpPr/>
          <p:nvPr/>
        </p:nvSpPr>
        <p:spPr>
          <a:xfrm>
            <a:off x="7535904" y="21396697"/>
            <a:ext cx="301752" cy="272223"/>
          </a:xfrm>
          <a:prstGeom prst="rect">
            <a:avLst/>
          </a:prstGeom>
          <a:solidFill>
            <a:srgbClr val="FFE4C0"/>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AA6CAC79-3D08-407A-8F7A-E119E64C4003}"/>
              </a:ext>
            </a:extLst>
          </p:cNvPr>
          <p:cNvSpPr/>
          <p:nvPr/>
        </p:nvSpPr>
        <p:spPr>
          <a:xfrm>
            <a:off x="7535904" y="21830800"/>
            <a:ext cx="301752" cy="272223"/>
          </a:xfrm>
          <a:prstGeom prst="rect">
            <a:avLst/>
          </a:prstGeom>
          <a:solidFill>
            <a:srgbClr val="FFFEAB"/>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5CF2361B-D0AF-4A09-8EB1-9BFD62DDF5DD}"/>
              </a:ext>
            </a:extLst>
          </p:cNvPr>
          <p:cNvSpPr/>
          <p:nvPr/>
        </p:nvSpPr>
        <p:spPr>
          <a:xfrm>
            <a:off x="7535904" y="22272059"/>
            <a:ext cx="301752" cy="272223"/>
          </a:xfrm>
          <a:prstGeom prst="rect">
            <a:avLst/>
          </a:prstGeom>
          <a:solidFill>
            <a:srgbClr val="D5D3BA"/>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AA0161AF-8BE5-47C3-85AD-1C9E9B91E635}"/>
              </a:ext>
            </a:extLst>
          </p:cNvPr>
          <p:cNvSpPr/>
          <p:nvPr/>
        </p:nvSpPr>
        <p:spPr>
          <a:xfrm>
            <a:off x="7535904" y="22687873"/>
            <a:ext cx="301752" cy="272223"/>
          </a:xfrm>
          <a:prstGeom prst="rect">
            <a:avLst/>
          </a:prstGeom>
          <a:solidFill>
            <a:srgbClr val="E7F1D6"/>
          </a:solidFill>
          <a:ln w="38100">
            <a:solidFill>
              <a:srgbClr val="008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Rectangle 183">
            <a:extLst>
              <a:ext uri="{FF2B5EF4-FFF2-40B4-BE49-F238E27FC236}">
                <a16:creationId xmlns:a16="http://schemas.microsoft.com/office/drawing/2014/main" id="{B2A39CD3-CFA1-4751-8432-789356AD7949}"/>
              </a:ext>
            </a:extLst>
          </p:cNvPr>
          <p:cNvSpPr/>
          <p:nvPr/>
        </p:nvSpPr>
        <p:spPr>
          <a:xfrm>
            <a:off x="7535463" y="23111604"/>
            <a:ext cx="301752" cy="272223"/>
          </a:xfrm>
          <a:prstGeom prst="rect">
            <a:avLst/>
          </a:prstGeom>
          <a:solidFill>
            <a:srgbClr val="C2FFA2"/>
          </a:solidFill>
          <a:ln w="38100">
            <a:solidFill>
              <a:srgbClr val="66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5" name="Straight Connector 184">
            <a:extLst>
              <a:ext uri="{FF2B5EF4-FFF2-40B4-BE49-F238E27FC236}">
                <a16:creationId xmlns:a16="http://schemas.microsoft.com/office/drawing/2014/main" id="{4C2A2D8B-BBF4-4B5E-8CE8-B5F8D0F2AEDB}"/>
              </a:ext>
            </a:extLst>
          </p:cNvPr>
          <p:cNvCxnSpPr>
            <a:cxnSpLocks/>
          </p:cNvCxnSpPr>
          <p:nvPr/>
        </p:nvCxnSpPr>
        <p:spPr>
          <a:xfrm>
            <a:off x="7535463" y="23670156"/>
            <a:ext cx="326681"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186" name="Rectangle 185">
            <a:extLst>
              <a:ext uri="{FF2B5EF4-FFF2-40B4-BE49-F238E27FC236}">
                <a16:creationId xmlns:a16="http://schemas.microsoft.com/office/drawing/2014/main" id="{F18E3EFC-B15F-43E6-B351-6B493DC6D026}"/>
              </a:ext>
            </a:extLst>
          </p:cNvPr>
          <p:cNvSpPr/>
          <p:nvPr/>
        </p:nvSpPr>
        <p:spPr>
          <a:xfrm>
            <a:off x="7891253" y="21207086"/>
            <a:ext cx="2848857" cy="520079"/>
          </a:xfrm>
          <a:prstGeom prst="rect">
            <a:avLst/>
          </a:prstGeom>
        </p:spPr>
        <p:txBody>
          <a:bodyPr wrap="none">
            <a:spAutoFit/>
          </a:bodyPr>
          <a:lstStyle/>
          <a:p>
            <a:pPr>
              <a:lnSpc>
                <a:spcPct val="160000"/>
              </a:lnSpc>
            </a:pPr>
            <a:r>
              <a:rPr lang="en-US" sz="2000" b="1" dirty="0">
                <a:solidFill>
                  <a:schemeClr val="bg1"/>
                </a:solidFill>
                <a:latin typeface="Arial" panose="020B0604020202020204" pitchFamily="34" charset="0"/>
                <a:cs typeface="Arial" panose="020B0604020202020204" pitchFamily="34" charset="0"/>
              </a:rPr>
              <a:t>Durham-Owned Land </a:t>
            </a:r>
          </a:p>
        </p:txBody>
      </p:sp>
      <p:sp>
        <p:nvSpPr>
          <p:cNvPr id="187" name="Rectangle 186">
            <a:extLst>
              <a:ext uri="{FF2B5EF4-FFF2-40B4-BE49-F238E27FC236}">
                <a16:creationId xmlns:a16="http://schemas.microsoft.com/office/drawing/2014/main" id="{F21D9EEA-2AE8-4B0F-98A6-C5E680E04387}"/>
              </a:ext>
            </a:extLst>
          </p:cNvPr>
          <p:cNvSpPr/>
          <p:nvPr/>
        </p:nvSpPr>
        <p:spPr>
          <a:xfrm>
            <a:off x="7895570" y="21632568"/>
            <a:ext cx="4788490" cy="520079"/>
          </a:xfrm>
          <a:prstGeom prst="rect">
            <a:avLst/>
          </a:prstGeom>
        </p:spPr>
        <p:txBody>
          <a:bodyPr wrap="none">
            <a:spAutoFit/>
          </a:bodyPr>
          <a:lstStyle/>
          <a:p>
            <a:pPr>
              <a:lnSpc>
                <a:spcPct val="160000"/>
              </a:lnSpc>
            </a:pPr>
            <a:r>
              <a:rPr lang="en-US" sz="2000" b="1" dirty="0">
                <a:solidFill>
                  <a:schemeClr val="bg1"/>
                </a:solidFill>
                <a:latin typeface="Arial" panose="020B0604020202020204" pitchFamily="34" charset="0"/>
                <a:cs typeface="Arial" panose="020B0604020202020204" pitchFamily="34" charset="0"/>
              </a:rPr>
              <a:t>Durham-Held Conservation Easement</a:t>
            </a:r>
          </a:p>
        </p:txBody>
      </p:sp>
      <p:sp>
        <p:nvSpPr>
          <p:cNvPr id="188" name="Rectangle 187">
            <a:extLst>
              <a:ext uri="{FF2B5EF4-FFF2-40B4-BE49-F238E27FC236}">
                <a16:creationId xmlns:a16="http://schemas.microsoft.com/office/drawing/2014/main" id="{7EE0A9C0-25F4-4ED7-A726-59C51AE11B8F}"/>
              </a:ext>
            </a:extLst>
          </p:cNvPr>
          <p:cNvSpPr/>
          <p:nvPr/>
        </p:nvSpPr>
        <p:spPr>
          <a:xfrm>
            <a:off x="7891253" y="22073944"/>
            <a:ext cx="5354351" cy="520079"/>
          </a:xfrm>
          <a:prstGeom prst="rect">
            <a:avLst/>
          </a:prstGeom>
        </p:spPr>
        <p:txBody>
          <a:bodyPr wrap="none">
            <a:spAutoFit/>
          </a:bodyPr>
          <a:lstStyle/>
          <a:p>
            <a:pPr>
              <a:lnSpc>
                <a:spcPct val="160000"/>
              </a:lnSpc>
            </a:pPr>
            <a:r>
              <a:rPr lang="en-US" sz="2000" b="1" dirty="0">
                <a:solidFill>
                  <a:schemeClr val="bg1"/>
                </a:solidFill>
                <a:latin typeface="Arial" panose="020B0604020202020204" pitchFamily="34" charset="0"/>
                <a:cs typeface="Arial" panose="020B0604020202020204" pitchFamily="34" charset="0"/>
              </a:rPr>
              <a:t>University of New Hampshire-Owned Land</a:t>
            </a:r>
          </a:p>
        </p:txBody>
      </p:sp>
      <p:sp>
        <p:nvSpPr>
          <p:cNvPr id="189" name="Rectangle 188">
            <a:extLst>
              <a:ext uri="{FF2B5EF4-FFF2-40B4-BE49-F238E27FC236}">
                <a16:creationId xmlns:a16="http://schemas.microsoft.com/office/drawing/2014/main" id="{2AA1CF98-1CD9-465B-A706-55490C4BCFA6}"/>
              </a:ext>
            </a:extLst>
          </p:cNvPr>
          <p:cNvSpPr/>
          <p:nvPr/>
        </p:nvSpPr>
        <p:spPr>
          <a:xfrm>
            <a:off x="7891253" y="22505628"/>
            <a:ext cx="5229317" cy="520079"/>
          </a:xfrm>
          <a:prstGeom prst="rect">
            <a:avLst/>
          </a:prstGeom>
        </p:spPr>
        <p:txBody>
          <a:bodyPr wrap="none">
            <a:spAutoFit/>
          </a:bodyPr>
          <a:lstStyle/>
          <a:p>
            <a:pPr>
              <a:lnSpc>
                <a:spcPct val="160000"/>
              </a:lnSpc>
            </a:pPr>
            <a:r>
              <a:rPr lang="en-US" sz="2000" b="1" dirty="0">
                <a:solidFill>
                  <a:schemeClr val="bg1"/>
                </a:solidFill>
                <a:latin typeface="Arial" panose="020B0604020202020204" pitchFamily="34" charset="0"/>
                <a:cs typeface="Arial" panose="020B0604020202020204" pitchFamily="34" charset="0"/>
              </a:rPr>
              <a:t>NH Fish &amp; Game-Held Conservation Land</a:t>
            </a:r>
          </a:p>
        </p:txBody>
      </p:sp>
      <p:sp>
        <p:nvSpPr>
          <p:cNvPr id="190" name="Rectangle 189">
            <a:extLst>
              <a:ext uri="{FF2B5EF4-FFF2-40B4-BE49-F238E27FC236}">
                <a16:creationId xmlns:a16="http://schemas.microsoft.com/office/drawing/2014/main" id="{6DBF2A05-BF8C-4D1B-AEB8-FB3D4F0E71D5}"/>
              </a:ext>
            </a:extLst>
          </p:cNvPr>
          <p:cNvSpPr/>
          <p:nvPr/>
        </p:nvSpPr>
        <p:spPr>
          <a:xfrm>
            <a:off x="7895570" y="22933290"/>
            <a:ext cx="5979522" cy="520079"/>
          </a:xfrm>
          <a:prstGeom prst="rect">
            <a:avLst/>
          </a:prstGeom>
        </p:spPr>
        <p:txBody>
          <a:bodyPr wrap="none">
            <a:spAutoFit/>
          </a:bodyPr>
          <a:lstStyle/>
          <a:p>
            <a:pPr>
              <a:lnSpc>
                <a:spcPct val="160000"/>
              </a:lnSpc>
            </a:pPr>
            <a:r>
              <a:rPr lang="en-US" sz="2000" b="1" dirty="0">
                <a:solidFill>
                  <a:schemeClr val="bg1"/>
                </a:solidFill>
                <a:latin typeface="Arial" panose="020B0604020202020204" pitchFamily="34" charset="0"/>
                <a:cs typeface="Arial" panose="020B0604020202020204" pitchFamily="34" charset="0"/>
              </a:rPr>
              <a:t>Oyster River Cooperative School District Parcel</a:t>
            </a:r>
          </a:p>
        </p:txBody>
      </p:sp>
      <p:sp>
        <p:nvSpPr>
          <p:cNvPr id="191" name="Rectangle 190">
            <a:extLst>
              <a:ext uri="{FF2B5EF4-FFF2-40B4-BE49-F238E27FC236}">
                <a16:creationId xmlns:a16="http://schemas.microsoft.com/office/drawing/2014/main" id="{154F299E-9F8D-4401-94B7-40A0E68D14B9}"/>
              </a:ext>
            </a:extLst>
          </p:cNvPr>
          <p:cNvSpPr/>
          <p:nvPr/>
        </p:nvSpPr>
        <p:spPr>
          <a:xfrm>
            <a:off x="7891253" y="23352134"/>
            <a:ext cx="4075155" cy="520079"/>
          </a:xfrm>
          <a:prstGeom prst="rect">
            <a:avLst/>
          </a:prstGeom>
        </p:spPr>
        <p:txBody>
          <a:bodyPr wrap="none">
            <a:spAutoFit/>
          </a:bodyPr>
          <a:lstStyle/>
          <a:p>
            <a:pPr>
              <a:lnSpc>
                <a:spcPct val="160000"/>
              </a:lnSpc>
            </a:pPr>
            <a:r>
              <a:rPr lang="en-US" sz="2000" b="1" dirty="0">
                <a:solidFill>
                  <a:schemeClr val="bg1"/>
                </a:solidFill>
                <a:latin typeface="Arial" panose="020B0604020202020204" pitchFamily="34" charset="0"/>
                <a:cs typeface="Arial" panose="020B0604020202020204" pitchFamily="34" charset="0"/>
              </a:rPr>
              <a:t>NH Route 108/Newmarket Road </a:t>
            </a:r>
          </a:p>
        </p:txBody>
      </p:sp>
      <p:sp>
        <p:nvSpPr>
          <p:cNvPr id="61" name="Rectangle 60">
            <a:extLst>
              <a:ext uri="{FF2B5EF4-FFF2-40B4-BE49-F238E27FC236}">
                <a16:creationId xmlns:a16="http://schemas.microsoft.com/office/drawing/2014/main" id="{47BC5ECE-E12E-49F6-9A66-C6115B5B03DE}"/>
              </a:ext>
            </a:extLst>
          </p:cNvPr>
          <p:cNvSpPr/>
          <p:nvPr/>
        </p:nvSpPr>
        <p:spPr>
          <a:xfrm>
            <a:off x="1676228" y="24240007"/>
            <a:ext cx="12346714" cy="6093976"/>
          </a:xfrm>
          <a:prstGeom prst="rect">
            <a:avLst/>
          </a:prstGeom>
        </p:spPr>
        <p:txBody>
          <a:bodyPr wrap="square">
            <a:spAutoFit/>
          </a:bodyPr>
          <a:lstStyle/>
          <a:p>
            <a:r>
              <a:rPr lang="en-US" sz="2500" dirty="0">
                <a:latin typeface="Arial" panose="020B0604020202020204" pitchFamily="34" charset="0"/>
                <a:ea typeface="Calibri" panose="020F0502020204030204" pitchFamily="34" charset="0"/>
                <a:cs typeface="Arial" panose="020B0604020202020204" pitchFamily="34" charset="0"/>
              </a:rPr>
              <a:t>Given this objective, the project team focused on identifying alternative routes that were comparably direct utilizing land contiguous with or adjacent to NH Route 108/ Newmarket Road. To identify these alternative routes, the project team used the following methods: </a:t>
            </a:r>
          </a:p>
          <a:p>
            <a:endParaRPr lang="en-US" sz="2500" dirty="0">
              <a:latin typeface="Arial" panose="020B0604020202020204" pitchFamily="34" charset="0"/>
              <a:ea typeface="Calibri" panose="020F0502020204030204" pitchFamily="34" charset="0"/>
              <a:cs typeface="Arial" panose="020B0604020202020204" pitchFamily="34" charset="0"/>
            </a:endParaRPr>
          </a:p>
          <a:p>
            <a:pPr marL="457200" indent="-457200">
              <a:buFont typeface="Arial" panose="020B0604020202020204" pitchFamily="34" charset="0"/>
              <a:buChar char="•"/>
            </a:pPr>
            <a:r>
              <a:rPr lang="en-US" sz="2500" dirty="0">
                <a:latin typeface="Arial" panose="020B0604020202020204" pitchFamily="34" charset="0"/>
                <a:ea typeface="Calibri" panose="020F0502020204030204" pitchFamily="34" charset="0"/>
                <a:cs typeface="Arial" panose="020B0604020202020204" pitchFamily="34" charset="0"/>
              </a:rPr>
              <a:t>Consulted town officials and other stakeholders to determine site constraints </a:t>
            </a:r>
          </a:p>
          <a:p>
            <a:pPr marL="457200" indent="-457200">
              <a:buFont typeface="Arial" panose="020B0604020202020204" pitchFamily="34" charset="0"/>
              <a:buChar char="•"/>
            </a:pPr>
            <a:r>
              <a:rPr lang="en-US" sz="2500" dirty="0">
                <a:latin typeface="Arial" panose="020B0604020202020204" pitchFamily="34" charset="0"/>
                <a:ea typeface="Calibri" panose="020F0502020204030204" pitchFamily="34" charset="0"/>
                <a:cs typeface="Arial" panose="020B0604020202020204" pitchFamily="34" charset="0"/>
              </a:rPr>
              <a:t>Conducted preliminary/advanced site investigation to inventory existing conditions of trail network and roadway infrastructure and select route options </a:t>
            </a:r>
          </a:p>
          <a:p>
            <a:pPr marL="457200" indent="-457200">
              <a:buFont typeface="Arial" panose="020B0604020202020204" pitchFamily="34" charset="0"/>
              <a:buChar char="•"/>
            </a:pPr>
            <a:r>
              <a:rPr lang="en-US" sz="2500" dirty="0">
                <a:latin typeface="Arial" panose="020B0604020202020204" pitchFamily="34" charset="0"/>
                <a:ea typeface="Calibri" panose="020F0502020204030204" pitchFamily="34" charset="0"/>
                <a:cs typeface="Arial" panose="020B0604020202020204" pitchFamily="34" charset="0"/>
              </a:rPr>
              <a:t>Analyzed feasibility of route options to determine most feasible alternative route </a:t>
            </a:r>
          </a:p>
          <a:p>
            <a:endParaRPr lang="en-US" sz="2500" dirty="0">
              <a:latin typeface="Arial" panose="020B0604020202020204" pitchFamily="34" charset="0"/>
              <a:ea typeface="Calibri" panose="020F0502020204030204" pitchFamily="34" charset="0"/>
              <a:cs typeface="Arial" panose="020B0604020202020204" pitchFamily="34" charset="0"/>
            </a:endParaRPr>
          </a:p>
          <a:p>
            <a:r>
              <a:rPr lang="en-US" sz="2500" dirty="0">
                <a:latin typeface="Arial" panose="020B0604020202020204" pitchFamily="34" charset="0"/>
                <a:ea typeface="Calibri" panose="020F0502020204030204" pitchFamily="34" charset="0"/>
                <a:cs typeface="Arial" panose="020B0604020202020204" pitchFamily="34" charset="0"/>
              </a:rPr>
              <a:t>In consulting Ellen Snyder, Land Stewardship Coordinator for the Town of Durham, the project team was advised to identify route options that utilized land owned/held by UNH or Durham. Conversely, Ms. Snyder advised against utilizing New Hampshire Fish &amp; Game Department (NHFG)-held properties, as the department is strict about increasing recreational and commuting activity on conservation land. </a:t>
            </a:r>
          </a:p>
        </p:txBody>
      </p:sp>
      <p:sp>
        <p:nvSpPr>
          <p:cNvPr id="192" name="Rectangle 191">
            <a:extLst>
              <a:ext uri="{FF2B5EF4-FFF2-40B4-BE49-F238E27FC236}">
                <a16:creationId xmlns:a16="http://schemas.microsoft.com/office/drawing/2014/main" id="{B3FDEE1C-6029-4106-B3DA-0F3CE0633C72}"/>
              </a:ext>
            </a:extLst>
          </p:cNvPr>
          <p:cNvSpPr/>
          <p:nvPr/>
        </p:nvSpPr>
        <p:spPr>
          <a:xfrm>
            <a:off x="15348236" y="5834690"/>
            <a:ext cx="13179181" cy="723934"/>
          </a:xfrm>
          <a:prstGeom prst="rect">
            <a:avLst/>
          </a:prstGeom>
          <a:solidFill>
            <a:srgbClr val="003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extBox 192">
            <a:extLst>
              <a:ext uri="{FF2B5EF4-FFF2-40B4-BE49-F238E27FC236}">
                <a16:creationId xmlns:a16="http://schemas.microsoft.com/office/drawing/2014/main" id="{DFC78178-A8A6-43DF-A907-BC812C836A12}"/>
              </a:ext>
            </a:extLst>
          </p:cNvPr>
          <p:cNvSpPr txBox="1"/>
          <p:nvPr/>
        </p:nvSpPr>
        <p:spPr>
          <a:xfrm>
            <a:off x="15370637" y="5831570"/>
            <a:ext cx="13153327"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Feasibility Analysis</a:t>
            </a:r>
          </a:p>
        </p:txBody>
      </p:sp>
      <p:pic>
        <p:nvPicPr>
          <p:cNvPr id="196" name="Picture 195">
            <a:extLst>
              <a:ext uri="{FF2B5EF4-FFF2-40B4-BE49-F238E27FC236}">
                <a16:creationId xmlns:a16="http://schemas.microsoft.com/office/drawing/2014/main" id="{C4863E7B-6C8F-4A03-AFD7-2A41A640E252}"/>
              </a:ext>
            </a:extLst>
          </p:cNvPr>
          <p:cNvPicPr>
            <a:picLocks noChangeAspect="1"/>
          </p:cNvPicPr>
          <p:nvPr/>
        </p:nvPicPr>
        <p:blipFill rotWithShape="1">
          <a:blip r:embed="rId215"/>
          <a:srcRect l="6073" r="435" b="4598"/>
          <a:stretch/>
        </p:blipFill>
        <p:spPr>
          <a:xfrm>
            <a:off x="15371956" y="6832322"/>
            <a:ext cx="7350846" cy="7107309"/>
          </a:xfrm>
          <a:prstGeom prst="rect">
            <a:avLst/>
          </a:prstGeom>
          <a:ln w="28575">
            <a:solidFill>
              <a:schemeClr val="tx1"/>
            </a:solidFill>
          </a:ln>
        </p:spPr>
      </p:pic>
      <mc:AlternateContent xmlns:mc="http://schemas.openxmlformats.org/markup-compatibility/2006" xmlns:p14="http://schemas.microsoft.com/office/powerpoint/2010/main">
        <mc:Choice Requires="p14">
          <p:contentPart p14:bwMode="auto" r:id="rId216">
            <p14:nvContentPartPr>
              <p14:cNvPr id="197" name="Ink 196">
                <a:extLst>
                  <a:ext uri="{FF2B5EF4-FFF2-40B4-BE49-F238E27FC236}">
                    <a16:creationId xmlns:a16="http://schemas.microsoft.com/office/drawing/2014/main" id="{68ECCEF7-D9A9-46B6-B13C-E8BA35018FFD}"/>
                  </a:ext>
                </a:extLst>
              </p14:cNvPr>
              <p14:cNvContentPartPr/>
              <p14:nvPr/>
            </p14:nvContentPartPr>
            <p14:xfrm>
              <a:off x="15877110" y="8652946"/>
              <a:ext cx="974970" cy="1926914"/>
            </p14:xfrm>
          </p:contentPart>
        </mc:Choice>
        <mc:Fallback xmlns="">
          <p:pic>
            <p:nvPicPr>
              <p:cNvPr id="197" name="Ink 196">
                <a:extLst>
                  <a:ext uri="{FF2B5EF4-FFF2-40B4-BE49-F238E27FC236}">
                    <a16:creationId xmlns:a16="http://schemas.microsoft.com/office/drawing/2014/main" id="{68ECCEF7-D9A9-46B6-B13C-E8BA35018FFD}"/>
                  </a:ext>
                </a:extLst>
              </p:cNvPr>
              <p:cNvPicPr/>
              <p:nvPr/>
            </p:nvPicPr>
            <p:blipFill>
              <a:blip r:embed="rId217"/>
              <a:stretch>
                <a:fillRect/>
              </a:stretch>
            </p:blipFill>
            <p:spPr>
              <a:xfrm>
                <a:off x="15841107" y="8616956"/>
                <a:ext cx="1046617" cy="1998534"/>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98" name="Ink 197">
                <a:extLst>
                  <a:ext uri="{FF2B5EF4-FFF2-40B4-BE49-F238E27FC236}">
                    <a16:creationId xmlns:a16="http://schemas.microsoft.com/office/drawing/2014/main" id="{76BEDC46-64D5-4B90-93D9-6AC07C1F15DC}"/>
                  </a:ext>
                </a:extLst>
              </p14:cNvPr>
              <p14:cNvContentPartPr/>
              <p14:nvPr/>
            </p14:nvContentPartPr>
            <p14:xfrm>
              <a:off x="16820235" y="10597497"/>
              <a:ext cx="786345" cy="2906293"/>
            </p14:xfrm>
          </p:contentPart>
        </mc:Choice>
        <mc:Fallback xmlns="">
          <p:pic>
            <p:nvPicPr>
              <p:cNvPr id="198" name="Ink 197">
                <a:extLst>
                  <a:ext uri="{FF2B5EF4-FFF2-40B4-BE49-F238E27FC236}">
                    <a16:creationId xmlns:a16="http://schemas.microsoft.com/office/drawing/2014/main" id="{76BEDC46-64D5-4B90-93D9-6AC07C1F15DC}"/>
                  </a:ext>
                </a:extLst>
              </p:cNvPr>
              <p:cNvPicPr/>
              <p:nvPr/>
            </p:nvPicPr>
            <p:blipFill>
              <a:blip r:embed="rId219"/>
              <a:stretch>
                <a:fillRect/>
              </a:stretch>
            </p:blipFill>
            <p:spPr>
              <a:xfrm>
                <a:off x="16784214" y="10561497"/>
                <a:ext cx="858027" cy="2977933"/>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99" name="Ink 198">
                <a:extLst>
                  <a:ext uri="{FF2B5EF4-FFF2-40B4-BE49-F238E27FC236}">
                    <a16:creationId xmlns:a16="http://schemas.microsoft.com/office/drawing/2014/main" id="{61715AE0-C9EF-40AD-A16A-2C643416F316}"/>
                  </a:ext>
                </a:extLst>
              </p14:cNvPr>
              <p14:cNvContentPartPr/>
              <p14:nvPr/>
            </p14:nvContentPartPr>
            <p14:xfrm>
              <a:off x="15877310" y="7389785"/>
              <a:ext cx="1998934" cy="1234636"/>
            </p14:xfrm>
          </p:contentPart>
        </mc:Choice>
        <mc:Fallback xmlns="">
          <p:pic>
            <p:nvPicPr>
              <p:cNvPr id="199" name="Ink 198">
                <a:extLst>
                  <a:ext uri="{FF2B5EF4-FFF2-40B4-BE49-F238E27FC236}">
                    <a16:creationId xmlns:a16="http://schemas.microsoft.com/office/drawing/2014/main" id="{61715AE0-C9EF-40AD-A16A-2C643416F316}"/>
                  </a:ext>
                </a:extLst>
              </p:cNvPr>
              <p:cNvPicPr/>
              <p:nvPr/>
            </p:nvPicPr>
            <p:blipFill>
              <a:blip r:embed="rId221"/>
              <a:stretch>
                <a:fillRect/>
              </a:stretch>
            </p:blipFill>
            <p:spPr>
              <a:xfrm>
                <a:off x="15841306" y="7353779"/>
                <a:ext cx="2070582" cy="1306287"/>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200" name="Ink 199">
                <a:extLst>
                  <a:ext uri="{FF2B5EF4-FFF2-40B4-BE49-F238E27FC236}">
                    <a16:creationId xmlns:a16="http://schemas.microsoft.com/office/drawing/2014/main" id="{E7B9B5D2-7895-4FBA-BEB0-875C56262719}"/>
                  </a:ext>
                </a:extLst>
              </p14:cNvPr>
              <p14:cNvContentPartPr/>
              <p14:nvPr/>
            </p14:nvContentPartPr>
            <p14:xfrm>
              <a:off x="18316670" y="13000618"/>
              <a:ext cx="1852444" cy="415955"/>
            </p14:xfrm>
          </p:contentPart>
        </mc:Choice>
        <mc:Fallback xmlns="">
          <p:pic>
            <p:nvPicPr>
              <p:cNvPr id="200" name="Ink 199">
                <a:extLst>
                  <a:ext uri="{FF2B5EF4-FFF2-40B4-BE49-F238E27FC236}">
                    <a16:creationId xmlns:a16="http://schemas.microsoft.com/office/drawing/2014/main" id="{E7B9B5D2-7895-4FBA-BEB0-875C56262719}"/>
                  </a:ext>
                </a:extLst>
              </p:cNvPr>
              <p:cNvPicPr/>
              <p:nvPr/>
            </p:nvPicPr>
            <p:blipFill>
              <a:blip r:embed="rId223"/>
              <a:stretch>
                <a:fillRect/>
              </a:stretch>
            </p:blipFill>
            <p:spPr>
              <a:xfrm>
                <a:off x="18280665" y="12964605"/>
                <a:ext cx="1924093" cy="487622"/>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201" name="Ink 200">
                <a:extLst>
                  <a:ext uri="{FF2B5EF4-FFF2-40B4-BE49-F238E27FC236}">
                    <a16:creationId xmlns:a16="http://schemas.microsoft.com/office/drawing/2014/main" id="{E419B8DE-9497-4A55-9D9D-53A63976D4BD}"/>
                  </a:ext>
                </a:extLst>
              </p14:cNvPr>
              <p14:cNvContentPartPr/>
              <p14:nvPr/>
            </p14:nvContentPartPr>
            <p14:xfrm>
              <a:off x="20053979" y="9645544"/>
              <a:ext cx="1158696" cy="3747022"/>
            </p14:xfrm>
          </p:contentPart>
        </mc:Choice>
        <mc:Fallback xmlns="">
          <p:pic>
            <p:nvPicPr>
              <p:cNvPr id="201" name="Ink 200">
                <a:extLst>
                  <a:ext uri="{FF2B5EF4-FFF2-40B4-BE49-F238E27FC236}">
                    <a16:creationId xmlns:a16="http://schemas.microsoft.com/office/drawing/2014/main" id="{E419B8DE-9497-4A55-9D9D-53A63976D4BD}"/>
                  </a:ext>
                </a:extLst>
              </p:cNvPr>
              <p:cNvPicPr/>
              <p:nvPr/>
            </p:nvPicPr>
            <p:blipFill>
              <a:blip r:embed="rId225"/>
              <a:stretch>
                <a:fillRect/>
              </a:stretch>
            </p:blipFill>
            <p:spPr>
              <a:xfrm>
                <a:off x="20017972" y="9609543"/>
                <a:ext cx="1230349" cy="3818665"/>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202" name="Ink 201">
                <a:extLst>
                  <a:ext uri="{FF2B5EF4-FFF2-40B4-BE49-F238E27FC236}">
                    <a16:creationId xmlns:a16="http://schemas.microsoft.com/office/drawing/2014/main" id="{CB9CC450-F1D3-48BF-98E8-0E3B76272416}"/>
                  </a:ext>
                </a:extLst>
              </p14:cNvPr>
              <p14:cNvContentPartPr/>
              <p14:nvPr/>
            </p14:nvContentPartPr>
            <p14:xfrm>
              <a:off x="19042753" y="9423114"/>
              <a:ext cx="2178250" cy="486505"/>
            </p14:xfrm>
          </p:contentPart>
        </mc:Choice>
        <mc:Fallback xmlns="">
          <p:pic>
            <p:nvPicPr>
              <p:cNvPr id="202" name="Ink 201">
                <a:extLst>
                  <a:ext uri="{FF2B5EF4-FFF2-40B4-BE49-F238E27FC236}">
                    <a16:creationId xmlns:a16="http://schemas.microsoft.com/office/drawing/2014/main" id="{CB9CC450-F1D3-48BF-98E8-0E3B76272416}"/>
                  </a:ext>
                </a:extLst>
              </p:cNvPr>
              <p:cNvPicPr/>
              <p:nvPr/>
            </p:nvPicPr>
            <p:blipFill>
              <a:blip r:embed="rId227"/>
              <a:stretch>
                <a:fillRect/>
              </a:stretch>
            </p:blipFill>
            <p:spPr>
              <a:xfrm>
                <a:off x="19006749" y="9387103"/>
                <a:ext cx="2249898" cy="558166"/>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203" name="Ink 202">
                <a:extLst>
                  <a:ext uri="{FF2B5EF4-FFF2-40B4-BE49-F238E27FC236}">
                    <a16:creationId xmlns:a16="http://schemas.microsoft.com/office/drawing/2014/main" id="{B5532763-05D0-4FB6-8C28-88C3688ABA4C}"/>
                  </a:ext>
                </a:extLst>
              </p14:cNvPr>
              <p14:cNvContentPartPr/>
              <p14:nvPr/>
            </p14:nvContentPartPr>
            <p14:xfrm>
              <a:off x="19067740" y="9461329"/>
              <a:ext cx="490" cy="490"/>
            </p14:xfrm>
          </p:contentPart>
        </mc:Choice>
        <mc:Fallback xmlns="">
          <p:pic>
            <p:nvPicPr>
              <p:cNvPr id="203" name="Ink 202">
                <a:extLst>
                  <a:ext uri="{FF2B5EF4-FFF2-40B4-BE49-F238E27FC236}">
                    <a16:creationId xmlns:a16="http://schemas.microsoft.com/office/drawing/2014/main" id="{B5532763-05D0-4FB6-8C28-88C3688ABA4C}"/>
                  </a:ext>
                </a:extLst>
              </p:cNvPr>
              <p:cNvPicPr/>
              <p:nvPr/>
            </p:nvPicPr>
            <p:blipFill>
              <a:blip r:embed="rId229"/>
              <a:stretch>
                <a:fillRect/>
              </a:stretch>
            </p:blipFill>
            <p:spPr>
              <a:xfrm>
                <a:off x="19018740" y="9412329"/>
                <a:ext cx="98000" cy="9800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204" name="Ink 203">
                <a:extLst>
                  <a:ext uri="{FF2B5EF4-FFF2-40B4-BE49-F238E27FC236}">
                    <a16:creationId xmlns:a16="http://schemas.microsoft.com/office/drawing/2014/main" id="{FBCDE88C-5734-4E44-8991-26A9709989C2}"/>
                  </a:ext>
                </a:extLst>
              </p14:cNvPr>
              <p14:cNvContentPartPr/>
              <p14:nvPr/>
            </p14:nvContentPartPr>
            <p14:xfrm>
              <a:off x="19046429" y="7561885"/>
              <a:ext cx="553136" cy="1879390"/>
            </p14:xfrm>
          </p:contentPart>
        </mc:Choice>
        <mc:Fallback xmlns="">
          <p:pic>
            <p:nvPicPr>
              <p:cNvPr id="204" name="Ink 203">
                <a:extLst>
                  <a:ext uri="{FF2B5EF4-FFF2-40B4-BE49-F238E27FC236}">
                    <a16:creationId xmlns:a16="http://schemas.microsoft.com/office/drawing/2014/main" id="{FBCDE88C-5734-4E44-8991-26A9709989C2}"/>
                  </a:ext>
                </a:extLst>
              </p:cNvPr>
              <p:cNvPicPr/>
              <p:nvPr/>
            </p:nvPicPr>
            <p:blipFill>
              <a:blip r:embed="rId231"/>
              <a:stretch>
                <a:fillRect/>
              </a:stretch>
            </p:blipFill>
            <p:spPr>
              <a:xfrm>
                <a:off x="19010418" y="7525881"/>
                <a:ext cx="624799" cy="1951037"/>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205" name="Ink 204">
                <a:extLst>
                  <a:ext uri="{FF2B5EF4-FFF2-40B4-BE49-F238E27FC236}">
                    <a16:creationId xmlns:a16="http://schemas.microsoft.com/office/drawing/2014/main" id="{48735A59-DEEA-4F82-91D1-5FA22E2B148A}"/>
                  </a:ext>
                </a:extLst>
              </p14:cNvPr>
              <p14:cNvContentPartPr/>
              <p14:nvPr/>
            </p14:nvContentPartPr>
            <p14:xfrm>
              <a:off x="19083174" y="7540818"/>
              <a:ext cx="525210" cy="1894578"/>
            </p14:xfrm>
          </p:contentPart>
        </mc:Choice>
        <mc:Fallback xmlns="">
          <p:pic>
            <p:nvPicPr>
              <p:cNvPr id="205" name="Ink 204">
                <a:extLst>
                  <a:ext uri="{FF2B5EF4-FFF2-40B4-BE49-F238E27FC236}">
                    <a16:creationId xmlns:a16="http://schemas.microsoft.com/office/drawing/2014/main" id="{48735A59-DEEA-4F82-91D1-5FA22E2B148A}"/>
                  </a:ext>
                </a:extLst>
              </p:cNvPr>
              <p:cNvPicPr/>
              <p:nvPr/>
            </p:nvPicPr>
            <p:blipFill>
              <a:blip r:embed="rId233"/>
              <a:stretch>
                <a:fillRect/>
              </a:stretch>
            </p:blipFill>
            <p:spPr>
              <a:xfrm>
                <a:off x="19047176" y="7504813"/>
                <a:ext cx="596846" cy="1966228"/>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206" name="Ink 205">
                <a:extLst>
                  <a:ext uri="{FF2B5EF4-FFF2-40B4-BE49-F238E27FC236}">
                    <a16:creationId xmlns:a16="http://schemas.microsoft.com/office/drawing/2014/main" id="{FF517B6B-47F3-4675-AD64-7CDEFF9DCC13}"/>
                  </a:ext>
                </a:extLst>
              </p14:cNvPr>
              <p14:cNvContentPartPr/>
              <p14:nvPr/>
            </p14:nvContentPartPr>
            <p14:xfrm>
              <a:off x="16939996" y="8034670"/>
              <a:ext cx="988688" cy="2557950"/>
            </p14:xfrm>
          </p:contentPart>
        </mc:Choice>
        <mc:Fallback xmlns="">
          <p:pic>
            <p:nvPicPr>
              <p:cNvPr id="206" name="Ink 205">
                <a:extLst>
                  <a:ext uri="{FF2B5EF4-FFF2-40B4-BE49-F238E27FC236}">
                    <a16:creationId xmlns:a16="http://schemas.microsoft.com/office/drawing/2014/main" id="{FF517B6B-47F3-4675-AD64-7CDEFF9DCC13}"/>
                  </a:ext>
                </a:extLst>
              </p:cNvPr>
              <p:cNvPicPr/>
              <p:nvPr/>
            </p:nvPicPr>
            <p:blipFill>
              <a:blip r:embed="rId235"/>
              <a:stretch>
                <a:fillRect/>
              </a:stretch>
            </p:blipFill>
            <p:spPr>
              <a:xfrm>
                <a:off x="16903991" y="7998668"/>
                <a:ext cx="1060337" cy="2629594"/>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207" name="Ink 206">
                <a:extLst>
                  <a:ext uri="{FF2B5EF4-FFF2-40B4-BE49-F238E27FC236}">
                    <a16:creationId xmlns:a16="http://schemas.microsoft.com/office/drawing/2014/main" id="{50B918FF-F81E-4C91-BD3E-C7B742B6C360}"/>
                  </a:ext>
                </a:extLst>
              </p14:cNvPr>
              <p14:cNvContentPartPr/>
              <p14:nvPr/>
            </p14:nvContentPartPr>
            <p14:xfrm>
              <a:off x="16932647" y="10610747"/>
              <a:ext cx="770667" cy="2854360"/>
            </p14:xfrm>
          </p:contentPart>
        </mc:Choice>
        <mc:Fallback xmlns="">
          <p:pic>
            <p:nvPicPr>
              <p:cNvPr id="207" name="Ink 206">
                <a:extLst>
                  <a:ext uri="{FF2B5EF4-FFF2-40B4-BE49-F238E27FC236}">
                    <a16:creationId xmlns:a16="http://schemas.microsoft.com/office/drawing/2014/main" id="{50B918FF-F81E-4C91-BD3E-C7B742B6C360}"/>
                  </a:ext>
                </a:extLst>
              </p:cNvPr>
              <p:cNvPicPr/>
              <p:nvPr/>
            </p:nvPicPr>
            <p:blipFill>
              <a:blip r:embed="rId237"/>
              <a:stretch>
                <a:fillRect/>
              </a:stretch>
            </p:blipFill>
            <p:spPr>
              <a:xfrm>
                <a:off x="16896635" y="10574743"/>
                <a:ext cx="842332" cy="2926007"/>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208" name="Ink 207">
                <a:extLst>
                  <a:ext uri="{FF2B5EF4-FFF2-40B4-BE49-F238E27FC236}">
                    <a16:creationId xmlns:a16="http://schemas.microsoft.com/office/drawing/2014/main" id="{14461B5F-6B72-437D-8139-33575E8A18C5}"/>
                  </a:ext>
                </a:extLst>
              </p14:cNvPr>
              <p14:cNvContentPartPr/>
              <p14:nvPr/>
            </p14:nvContentPartPr>
            <p14:xfrm>
              <a:off x="17138420" y="11575919"/>
              <a:ext cx="96517" cy="271914"/>
            </p14:xfrm>
          </p:contentPart>
        </mc:Choice>
        <mc:Fallback xmlns="">
          <p:pic>
            <p:nvPicPr>
              <p:cNvPr id="208" name="Ink 207">
                <a:extLst>
                  <a:ext uri="{FF2B5EF4-FFF2-40B4-BE49-F238E27FC236}">
                    <a16:creationId xmlns:a16="http://schemas.microsoft.com/office/drawing/2014/main" id="{14461B5F-6B72-437D-8139-33575E8A18C5}"/>
                  </a:ext>
                </a:extLst>
              </p:cNvPr>
              <p:cNvPicPr/>
              <p:nvPr/>
            </p:nvPicPr>
            <p:blipFill>
              <a:blip r:embed="rId239"/>
              <a:stretch>
                <a:fillRect/>
              </a:stretch>
            </p:blipFill>
            <p:spPr>
              <a:xfrm>
                <a:off x="17102406" y="11539904"/>
                <a:ext cx="168184" cy="343584"/>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209" name="Ink 208">
                <a:extLst>
                  <a:ext uri="{FF2B5EF4-FFF2-40B4-BE49-F238E27FC236}">
                    <a16:creationId xmlns:a16="http://schemas.microsoft.com/office/drawing/2014/main" id="{350D7142-1B68-4F3E-A57E-80340D7E50D1}"/>
                  </a:ext>
                </a:extLst>
              </p14:cNvPr>
              <p14:cNvContentPartPr/>
              <p14:nvPr/>
            </p14:nvContentPartPr>
            <p14:xfrm>
              <a:off x="18010640" y="8611994"/>
              <a:ext cx="219491" cy="1422281"/>
            </p14:xfrm>
          </p:contentPart>
        </mc:Choice>
        <mc:Fallback xmlns="">
          <p:pic>
            <p:nvPicPr>
              <p:cNvPr id="209" name="Ink 208">
                <a:extLst>
                  <a:ext uri="{FF2B5EF4-FFF2-40B4-BE49-F238E27FC236}">
                    <a16:creationId xmlns:a16="http://schemas.microsoft.com/office/drawing/2014/main" id="{350D7142-1B68-4F3E-A57E-80340D7E50D1}"/>
                  </a:ext>
                </a:extLst>
              </p:cNvPr>
              <p:cNvPicPr/>
              <p:nvPr/>
            </p:nvPicPr>
            <p:blipFill>
              <a:blip r:embed="rId241"/>
              <a:stretch>
                <a:fillRect/>
              </a:stretch>
            </p:blipFill>
            <p:spPr>
              <a:xfrm>
                <a:off x="17974599" y="8575987"/>
                <a:ext cx="291213" cy="1493935"/>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210" name="Ink 209">
                <a:extLst>
                  <a:ext uri="{FF2B5EF4-FFF2-40B4-BE49-F238E27FC236}">
                    <a16:creationId xmlns:a16="http://schemas.microsoft.com/office/drawing/2014/main" id="{FC2580C9-4CD0-4D1A-98AF-CE32135EEC9A}"/>
                  </a:ext>
                </a:extLst>
              </p14:cNvPr>
              <p14:cNvContentPartPr/>
              <p14:nvPr/>
            </p14:nvContentPartPr>
            <p14:xfrm>
              <a:off x="17022932" y="10028885"/>
              <a:ext cx="1076877" cy="585472"/>
            </p14:xfrm>
          </p:contentPart>
        </mc:Choice>
        <mc:Fallback xmlns="">
          <p:pic>
            <p:nvPicPr>
              <p:cNvPr id="210" name="Ink 209">
                <a:extLst>
                  <a:ext uri="{FF2B5EF4-FFF2-40B4-BE49-F238E27FC236}">
                    <a16:creationId xmlns:a16="http://schemas.microsoft.com/office/drawing/2014/main" id="{FC2580C9-4CD0-4D1A-98AF-CE32135EEC9A}"/>
                  </a:ext>
                </a:extLst>
              </p:cNvPr>
              <p:cNvPicPr/>
              <p:nvPr/>
            </p:nvPicPr>
            <p:blipFill>
              <a:blip r:embed="rId243"/>
              <a:stretch>
                <a:fillRect/>
              </a:stretch>
            </p:blipFill>
            <p:spPr>
              <a:xfrm>
                <a:off x="16986928" y="9992878"/>
                <a:ext cx="1148525" cy="657126"/>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211" name="Ink 210">
                <a:extLst>
                  <a:ext uri="{FF2B5EF4-FFF2-40B4-BE49-F238E27FC236}">
                    <a16:creationId xmlns:a16="http://schemas.microsoft.com/office/drawing/2014/main" id="{BE31626A-6317-4762-B5AE-FEF7B8F4E3D1}"/>
                  </a:ext>
                </a:extLst>
              </p14:cNvPr>
              <p14:cNvContentPartPr/>
              <p14:nvPr/>
            </p14:nvContentPartPr>
            <p14:xfrm>
              <a:off x="17035180" y="10651593"/>
              <a:ext cx="386559" cy="1915155"/>
            </p14:xfrm>
          </p:contentPart>
        </mc:Choice>
        <mc:Fallback xmlns="">
          <p:pic>
            <p:nvPicPr>
              <p:cNvPr id="211" name="Ink 210">
                <a:extLst>
                  <a:ext uri="{FF2B5EF4-FFF2-40B4-BE49-F238E27FC236}">
                    <a16:creationId xmlns:a16="http://schemas.microsoft.com/office/drawing/2014/main" id="{BE31626A-6317-4762-B5AE-FEF7B8F4E3D1}"/>
                  </a:ext>
                </a:extLst>
              </p:cNvPr>
              <p:cNvPicPr/>
              <p:nvPr/>
            </p:nvPicPr>
            <p:blipFill>
              <a:blip r:embed="rId245"/>
              <a:stretch>
                <a:fillRect/>
              </a:stretch>
            </p:blipFill>
            <p:spPr>
              <a:xfrm>
                <a:off x="16999154" y="10615594"/>
                <a:ext cx="458251" cy="1986793"/>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212" name="Ink 211">
                <a:extLst>
                  <a:ext uri="{FF2B5EF4-FFF2-40B4-BE49-F238E27FC236}">
                    <a16:creationId xmlns:a16="http://schemas.microsoft.com/office/drawing/2014/main" id="{6A0BD89D-2660-4273-8B3E-8C68469B6E14}"/>
                  </a:ext>
                </a:extLst>
              </p14:cNvPr>
              <p14:cNvContentPartPr/>
              <p14:nvPr/>
            </p14:nvContentPartPr>
            <p14:xfrm>
              <a:off x="17312475" y="12517259"/>
              <a:ext cx="468378" cy="906869"/>
            </p14:xfrm>
          </p:contentPart>
        </mc:Choice>
        <mc:Fallback xmlns="">
          <p:pic>
            <p:nvPicPr>
              <p:cNvPr id="212" name="Ink 211">
                <a:extLst>
                  <a:ext uri="{FF2B5EF4-FFF2-40B4-BE49-F238E27FC236}">
                    <a16:creationId xmlns:a16="http://schemas.microsoft.com/office/drawing/2014/main" id="{6A0BD89D-2660-4273-8B3E-8C68469B6E14}"/>
                  </a:ext>
                </a:extLst>
              </p:cNvPr>
              <p:cNvPicPr/>
              <p:nvPr/>
            </p:nvPicPr>
            <p:blipFill>
              <a:blip r:embed="rId247"/>
              <a:stretch>
                <a:fillRect/>
              </a:stretch>
            </p:blipFill>
            <p:spPr>
              <a:xfrm>
                <a:off x="17276474" y="12481258"/>
                <a:ext cx="540021" cy="978511"/>
              </a:xfrm>
              <a:prstGeom prst="rect">
                <a:avLst/>
              </a:prstGeom>
            </p:spPr>
          </p:pic>
        </mc:Fallback>
      </mc:AlternateContent>
      <p:sp>
        <p:nvSpPr>
          <p:cNvPr id="213" name="Oval 212">
            <a:extLst>
              <a:ext uri="{FF2B5EF4-FFF2-40B4-BE49-F238E27FC236}">
                <a16:creationId xmlns:a16="http://schemas.microsoft.com/office/drawing/2014/main" id="{50FBA709-D922-4B05-A53F-6E1AFE93233C}"/>
              </a:ext>
            </a:extLst>
          </p:cNvPr>
          <p:cNvSpPr/>
          <p:nvPr/>
        </p:nvSpPr>
        <p:spPr>
          <a:xfrm>
            <a:off x="16622008" y="7644741"/>
            <a:ext cx="635976" cy="635976"/>
          </a:xfrm>
          <a:prstGeom prst="ellipse">
            <a:avLst/>
          </a:prstGeom>
          <a:solidFill>
            <a:srgbClr val="F66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6F3CFE70-CE14-4603-ABAC-A9D1EF33A616}"/>
              </a:ext>
            </a:extLst>
          </p:cNvPr>
          <p:cNvSpPr/>
          <p:nvPr/>
        </p:nvSpPr>
        <p:spPr>
          <a:xfrm>
            <a:off x="19413658" y="9023851"/>
            <a:ext cx="635976" cy="635976"/>
          </a:xfrm>
          <a:prstGeom prst="ellipse">
            <a:avLst/>
          </a:prstGeom>
          <a:solidFill>
            <a:srgbClr val="FFC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extBox 214">
            <a:extLst>
              <a:ext uri="{FF2B5EF4-FFF2-40B4-BE49-F238E27FC236}">
                <a16:creationId xmlns:a16="http://schemas.microsoft.com/office/drawing/2014/main" id="{A2A4F679-685D-4FF4-968C-54DC1598AAFF}"/>
              </a:ext>
            </a:extLst>
          </p:cNvPr>
          <p:cNvSpPr txBox="1"/>
          <p:nvPr/>
        </p:nvSpPr>
        <p:spPr>
          <a:xfrm>
            <a:off x="16622856" y="7741762"/>
            <a:ext cx="627454" cy="400109"/>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C</a:t>
            </a:r>
          </a:p>
        </p:txBody>
      </p:sp>
      <p:sp>
        <p:nvSpPr>
          <p:cNvPr id="216" name="Oval 215">
            <a:extLst>
              <a:ext uri="{FF2B5EF4-FFF2-40B4-BE49-F238E27FC236}">
                <a16:creationId xmlns:a16="http://schemas.microsoft.com/office/drawing/2014/main" id="{96C62CBE-58BB-4097-95DF-F7688C807229}"/>
              </a:ext>
            </a:extLst>
          </p:cNvPr>
          <p:cNvSpPr/>
          <p:nvPr/>
        </p:nvSpPr>
        <p:spPr>
          <a:xfrm>
            <a:off x="17713229" y="10194044"/>
            <a:ext cx="635976" cy="635976"/>
          </a:xfrm>
          <a:prstGeom prst="ellipse">
            <a:avLst/>
          </a:prstGeom>
          <a:solidFill>
            <a:srgbClr val="008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82C35F17-6AFC-44C6-B167-60CC1C53D633}"/>
              </a:ext>
            </a:extLst>
          </p:cNvPr>
          <p:cNvSpPr/>
          <p:nvPr/>
        </p:nvSpPr>
        <p:spPr>
          <a:xfrm>
            <a:off x="16511426" y="8944529"/>
            <a:ext cx="635976" cy="635976"/>
          </a:xfrm>
          <a:prstGeom prst="ellipse">
            <a:avLst/>
          </a:prstGeom>
          <a:solidFill>
            <a:srgbClr val="004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D31C1503-0C3A-4385-A265-02F0192A9FA2}"/>
              </a:ext>
            </a:extLst>
          </p:cNvPr>
          <p:cNvSpPr txBox="1"/>
          <p:nvPr/>
        </p:nvSpPr>
        <p:spPr>
          <a:xfrm>
            <a:off x="16519948" y="9032153"/>
            <a:ext cx="627454" cy="400109"/>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A</a:t>
            </a:r>
          </a:p>
        </p:txBody>
      </p:sp>
      <p:sp>
        <p:nvSpPr>
          <p:cNvPr id="219" name="TextBox 218">
            <a:extLst>
              <a:ext uri="{FF2B5EF4-FFF2-40B4-BE49-F238E27FC236}">
                <a16:creationId xmlns:a16="http://schemas.microsoft.com/office/drawing/2014/main" id="{15BEA04E-7E70-4EC6-B95E-2B4B159F5CE7}"/>
              </a:ext>
            </a:extLst>
          </p:cNvPr>
          <p:cNvSpPr txBox="1"/>
          <p:nvPr/>
        </p:nvSpPr>
        <p:spPr>
          <a:xfrm>
            <a:off x="17730568" y="10296154"/>
            <a:ext cx="627454" cy="400109"/>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B</a:t>
            </a:r>
          </a:p>
        </p:txBody>
      </p:sp>
      <p:sp>
        <p:nvSpPr>
          <p:cNvPr id="220" name="TextBox 219">
            <a:extLst>
              <a:ext uri="{FF2B5EF4-FFF2-40B4-BE49-F238E27FC236}">
                <a16:creationId xmlns:a16="http://schemas.microsoft.com/office/drawing/2014/main" id="{95B65D43-21AF-404B-89A6-CCC1ACB8E6F1}"/>
              </a:ext>
            </a:extLst>
          </p:cNvPr>
          <p:cNvSpPr txBox="1"/>
          <p:nvPr/>
        </p:nvSpPr>
        <p:spPr>
          <a:xfrm>
            <a:off x="19432095" y="9133049"/>
            <a:ext cx="627454" cy="400109"/>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D</a:t>
            </a:r>
          </a:p>
        </p:txBody>
      </p:sp>
      <p:sp>
        <p:nvSpPr>
          <p:cNvPr id="222" name="Rectangle 221">
            <a:extLst>
              <a:ext uri="{FF2B5EF4-FFF2-40B4-BE49-F238E27FC236}">
                <a16:creationId xmlns:a16="http://schemas.microsoft.com/office/drawing/2014/main" id="{E6158795-1B4D-4D1B-8F98-291EA199BE22}"/>
              </a:ext>
            </a:extLst>
          </p:cNvPr>
          <p:cNvSpPr/>
          <p:nvPr/>
        </p:nvSpPr>
        <p:spPr>
          <a:xfrm>
            <a:off x="21594515" y="6919221"/>
            <a:ext cx="6940018" cy="1756265"/>
          </a:xfrm>
          <a:prstGeom prst="rect">
            <a:avLst/>
          </a:prstGeom>
          <a:solidFill>
            <a:srgbClr val="828B7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TextBox 222">
            <a:extLst>
              <a:ext uri="{FF2B5EF4-FFF2-40B4-BE49-F238E27FC236}">
                <a16:creationId xmlns:a16="http://schemas.microsoft.com/office/drawing/2014/main" id="{9B4E9791-B833-43EB-8F5A-CD7476EE6E9A}"/>
              </a:ext>
            </a:extLst>
          </p:cNvPr>
          <p:cNvSpPr txBox="1"/>
          <p:nvPr/>
        </p:nvSpPr>
        <p:spPr>
          <a:xfrm>
            <a:off x="22358342" y="7026508"/>
            <a:ext cx="5977259" cy="400110"/>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Trail Option A </a:t>
            </a:r>
            <a:r>
              <a:rPr lang="en-US" sz="2000" dirty="0">
                <a:solidFill>
                  <a:schemeClr val="bg1"/>
                </a:solidFill>
                <a:latin typeface="Arial" panose="020B0604020202020204" pitchFamily="34" charset="0"/>
                <a:cs typeface="Arial" panose="020B0604020202020204" pitchFamily="34" charset="0"/>
              </a:rPr>
              <a:t>– West Foss Farm/Thompson Farm  </a:t>
            </a:r>
          </a:p>
        </p:txBody>
      </p:sp>
      <p:sp>
        <p:nvSpPr>
          <p:cNvPr id="224" name="Rectangle 223">
            <a:extLst>
              <a:ext uri="{FF2B5EF4-FFF2-40B4-BE49-F238E27FC236}">
                <a16:creationId xmlns:a16="http://schemas.microsoft.com/office/drawing/2014/main" id="{94424031-571B-42D7-8F93-0CBD6711B963}"/>
              </a:ext>
            </a:extLst>
          </p:cNvPr>
          <p:cNvSpPr/>
          <p:nvPr/>
        </p:nvSpPr>
        <p:spPr>
          <a:xfrm>
            <a:off x="22358931" y="7432145"/>
            <a:ext cx="5622308" cy="400110"/>
          </a:xfrm>
          <a:prstGeom prst="rect">
            <a:avLst/>
          </a:prstGeom>
        </p:spPr>
        <p:txBody>
          <a:bodyPr wrap="none">
            <a:spAutoFit/>
          </a:bodyPr>
          <a:lstStyle/>
          <a:p>
            <a:r>
              <a:rPr lang="en-US" sz="2000" b="1" dirty="0">
                <a:solidFill>
                  <a:schemeClr val="bg1"/>
                </a:solidFill>
                <a:latin typeface="Arial" panose="020B0604020202020204" pitchFamily="34" charset="0"/>
                <a:cs typeface="Arial" panose="020B0604020202020204" pitchFamily="34" charset="0"/>
              </a:rPr>
              <a:t>Trail Option B </a:t>
            </a:r>
            <a:r>
              <a:rPr lang="en-US" sz="2000" dirty="0">
                <a:solidFill>
                  <a:schemeClr val="bg1"/>
                </a:solidFill>
                <a:latin typeface="Arial" panose="020B0604020202020204" pitchFamily="34" charset="0"/>
                <a:cs typeface="Arial" panose="020B0604020202020204" pitchFamily="34" charset="0"/>
              </a:rPr>
              <a:t>– East Foss Farm/Beaudette CE</a:t>
            </a:r>
          </a:p>
        </p:txBody>
      </p:sp>
      <p:sp>
        <p:nvSpPr>
          <p:cNvPr id="225" name="Rectangle 224">
            <a:extLst>
              <a:ext uri="{FF2B5EF4-FFF2-40B4-BE49-F238E27FC236}">
                <a16:creationId xmlns:a16="http://schemas.microsoft.com/office/drawing/2014/main" id="{1D2688D5-B2DC-4BC0-8D03-3176C08CDCE6}"/>
              </a:ext>
            </a:extLst>
          </p:cNvPr>
          <p:cNvSpPr/>
          <p:nvPr/>
        </p:nvSpPr>
        <p:spPr>
          <a:xfrm>
            <a:off x="22360599" y="7818244"/>
            <a:ext cx="6173934" cy="400110"/>
          </a:xfrm>
          <a:prstGeom prst="rect">
            <a:avLst/>
          </a:prstGeom>
        </p:spPr>
        <p:txBody>
          <a:bodyPr wrap="none">
            <a:spAutoFit/>
          </a:bodyPr>
          <a:lstStyle/>
          <a:p>
            <a:r>
              <a:rPr lang="en-US" sz="2000" b="1" dirty="0">
                <a:solidFill>
                  <a:schemeClr val="bg1"/>
                </a:solidFill>
                <a:latin typeface="Arial" panose="020B0604020202020204" pitchFamily="34" charset="0"/>
                <a:cs typeface="Arial" panose="020B0604020202020204" pitchFamily="34" charset="0"/>
              </a:rPr>
              <a:t>Trail Option C </a:t>
            </a:r>
            <a:r>
              <a:rPr lang="en-US" sz="2000" dirty="0">
                <a:solidFill>
                  <a:schemeClr val="bg1"/>
                </a:solidFill>
                <a:latin typeface="Arial" panose="020B0604020202020204" pitchFamily="34" charset="0"/>
                <a:cs typeface="Arial" panose="020B0604020202020204" pitchFamily="34" charset="0"/>
              </a:rPr>
              <a:t>– College Woods/Oyster River Forest</a:t>
            </a:r>
          </a:p>
        </p:txBody>
      </p:sp>
      <p:sp>
        <p:nvSpPr>
          <p:cNvPr id="226" name="Rectangle 225">
            <a:extLst>
              <a:ext uri="{FF2B5EF4-FFF2-40B4-BE49-F238E27FC236}">
                <a16:creationId xmlns:a16="http://schemas.microsoft.com/office/drawing/2014/main" id="{2F34A8A8-A5AE-4D95-BB73-B2017BDD3697}"/>
              </a:ext>
            </a:extLst>
          </p:cNvPr>
          <p:cNvSpPr/>
          <p:nvPr/>
        </p:nvSpPr>
        <p:spPr>
          <a:xfrm>
            <a:off x="22360598" y="8227674"/>
            <a:ext cx="3416897" cy="400110"/>
          </a:xfrm>
          <a:prstGeom prst="rect">
            <a:avLst/>
          </a:prstGeom>
        </p:spPr>
        <p:txBody>
          <a:bodyPr wrap="none">
            <a:spAutoFit/>
          </a:bodyPr>
          <a:lstStyle/>
          <a:p>
            <a:r>
              <a:rPr lang="en-US" sz="2000" b="1" dirty="0">
                <a:solidFill>
                  <a:schemeClr val="bg1"/>
                </a:solidFill>
                <a:latin typeface="Arial" panose="020B0604020202020204" pitchFamily="34" charset="0"/>
                <a:cs typeface="Arial" panose="020B0604020202020204" pitchFamily="34" charset="0"/>
              </a:rPr>
              <a:t>Trail Option D </a:t>
            </a:r>
            <a:r>
              <a:rPr lang="en-US" sz="2000" dirty="0">
                <a:solidFill>
                  <a:schemeClr val="bg1"/>
                </a:solidFill>
                <a:latin typeface="Arial" panose="020B0604020202020204" pitchFamily="34" charset="0"/>
                <a:cs typeface="Arial" panose="020B0604020202020204" pitchFamily="34" charset="0"/>
              </a:rPr>
              <a:t>– Sweet Trail</a:t>
            </a:r>
          </a:p>
        </p:txBody>
      </p:sp>
      <p:cxnSp>
        <p:nvCxnSpPr>
          <p:cNvPr id="227" name="Straight Connector 226">
            <a:extLst>
              <a:ext uri="{FF2B5EF4-FFF2-40B4-BE49-F238E27FC236}">
                <a16:creationId xmlns:a16="http://schemas.microsoft.com/office/drawing/2014/main" id="{B9063F21-C12C-4B8B-A6CF-7145257DC9C8}"/>
              </a:ext>
            </a:extLst>
          </p:cNvPr>
          <p:cNvCxnSpPr>
            <a:cxnSpLocks/>
          </p:cNvCxnSpPr>
          <p:nvPr/>
        </p:nvCxnSpPr>
        <p:spPr>
          <a:xfrm>
            <a:off x="21767765" y="7222123"/>
            <a:ext cx="576992" cy="0"/>
          </a:xfrm>
          <a:prstGeom prst="line">
            <a:avLst/>
          </a:prstGeom>
          <a:ln w="57150">
            <a:solidFill>
              <a:srgbClr val="004F8B"/>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CFF6820C-6DD3-47EE-9045-4DFB00B42284}"/>
              </a:ext>
            </a:extLst>
          </p:cNvPr>
          <p:cNvCxnSpPr>
            <a:cxnSpLocks/>
          </p:cNvCxnSpPr>
          <p:nvPr/>
        </p:nvCxnSpPr>
        <p:spPr>
          <a:xfrm>
            <a:off x="21762342" y="7653687"/>
            <a:ext cx="576992" cy="0"/>
          </a:xfrm>
          <a:prstGeom prst="line">
            <a:avLst/>
          </a:prstGeom>
          <a:ln w="57150">
            <a:solidFill>
              <a:srgbClr val="008C3A"/>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3FC4FF6E-8E38-4DA4-B924-510855DC8B90}"/>
              </a:ext>
            </a:extLst>
          </p:cNvPr>
          <p:cNvCxnSpPr>
            <a:cxnSpLocks/>
          </p:cNvCxnSpPr>
          <p:nvPr/>
        </p:nvCxnSpPr>
        <p:spPr>
          <a:xfrm>
            <a:off x="21773890" y="8042775"/>
            <a:ext cx="576992" cy="0"/>
          </a:xfrm>
          <a:prstGeom prst="line">
            <a:avLst/>
          </a:prstGeom>
          <a:ln w="57150">
            <a:solidFill>
              <a:srgbClr val="F6630D"/>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0D269ED6-D26D-49DF-A043-D1A8F8F8300E}"/>
              </a:ext>
            </a:extLst>
          </p:cNvPr>
          <p:cNvCxnSpPr>
            <a:cxnSpLocks/>
          </p:cNvCxnSpPr>
          <p:nvPr/>
        </p:nvCxnSpPr>
        <p:spPr>
          <a:xfrm>
            <a:off x="21773889" y="8450726"/>
            <a:ext cx="576992" cy="0"/>
          </a:xfrm>
          <a:prstGeom prst="line">
            <a:avLst/>
          </a:prstGeom>
          <a:ln w="57150">
            <a:solidFill>
              <a:srgbClr val="FFC11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D4A1863-64F1-4C4F-B9F4-5544BAB90019}"/>
              </a:ext>
            </a:extLst>
          </p:cNvPr>
          <p:cNvSpPr txBox="1"/>
          <p:nvPr/>
        </p:nvSpPr>
        <p:spPr>
          <a:xfrm>
            <a:off x="22805888" y="8712275"/>
            <a:ext cx="5752131" cy="5478423"/>
          </a:xfrm>
          <a:prstGeom prst="rect">
            <a:avLst/>
          </a:prstGeom>
          <a:noFill/>
        </p:spPr>
        <p:txBody>
          <a:bodyPr wrap="square" rtlCol="0">
            <a:spAutoFit/>
          </a:bodyPr>
          <a:lstStyle/>
          <a:p>
            <a:r>
              <a:rPr lang="en-US" sz="2500" dirty="0">
                <a:latin typeface="Arial" panose="020B0604020202020204" pitchFamily="34" charset="0"/>
                <a:cs typeface="Arial" panose="020B0604020202020204" pitchFamily="34" charset="0"/>
              </a:rPr>
              <a:t>In consulting town officials and other stakeholders as well as conducting a preliminary site investigation, the project team selected </a:t>
            </a:r>
            <a:r>
              <a:rPr lang="en-US" sz="2500" i="1" dirty="0">
                <a:latin typeface="Arial" panose="020B0604020202020204" pitchFamily="34" charset="0"/>
                <a:cs typeface="Arial" panose="020B0604020202020204" pitchFamily="34" charset="0"/>
              </a:rPr>
              <a:t>four</a:t>
            </a:r>
            <a:r>
              <a:rPr lang="en-US" sz="2500" dirty="0">
                <a:latin typeface="Arial" panose="020B0604020202020204" pitchFamily="34" charset="0"/>
                <a:cs typeface="Arial" panose="020B0604020202020204" pitchFamily="34" charset="0"/>
              </a:rPr>
              <a:t> alternative route options for a feasibility analysis. The project team identified </a:t>
            </a:r>
            <a:r>
              <a:rPr lang="en-US" sz="2500" b="1" i="1" dirty="0">
                <a:solidFill>
                  <a:srgbClr val="004F8B"/>
                </a:solidFill>
                <a:latin typeface="Arial" panose="020B0604020202020204" pitchFamily="34" charset="0"/>
                <a:cs typeface="Arial" panose="020B0604020202020204" pitchFamily="34" charset="0"/>
              </a:rPr>
              <a:t>Trail Option A </a:t>
            </a:r>
            <a:r>
              <a:rPr lang="en-US" sz="2500" b="1" i="1" dirty="0">
                <a:latin typeface="Arial" panose="020B0604020202020204" pitchFamily="34" charset="0"/>
                <a:cs typeface="Arial" panose="020B0604020202020204" pitchFamily="34" charset="0"/>
              </a:rPr>
              <a:t>and </a:t>
            </a:r>
            <a:r>
              <a:rPr lang="en-US" sz="2500" b="1" i="1" dirty="0">
                <a:solidFill>
                  <a:srgbClr val="008C3A"/>
                </a:solidFill>
                <a:latin typeface="Arial" panose="020B0604020202020204" pitchFamily="34" charset="0"/>
                <a:cs typeface="Arial" panose="020B0604020202020204" pitchFamily="34" charset="0"/>
              </a:rPr>
              <a:t>Trail Option B </a:t>
            </a:r>
            <a:r>
              <a:rPr lang="en-US" sz="2500" b="1" i="1" dirty="0">
                <a:latin typeface="Arial" panose="020B0604020202020204" pitchFamily="34" charset="0"/>
                <a:cs typeface="Arial" panose="020B0604020202020204" pitchFamily="34" charset="0"/>
              </a:rPr>
              <a:t>as the most feasible alternative routes to NH Route 108/Newmarket Road </a:t>
            </a:r>
            <a:r>
              <a:rPr lang="en-US" sz="2500" dirty="0">
                <a:latin typeface="Arial" panose="020B0604020202020204" pitchFamily="34" charset="0"/>
                <a:cs typeface="Arial" panose="020B0604020202020204" pitchFamily="34" charset="0"/>
              </a:rPr>
              <a:t>based on this feasibility analysis. Thus, the project team conducted an advanced site investigation of the infrastructure utilized by </a:t>
            </a:r>
            <a:r>
              <a:rPr lang="en-US" sz="2500" b="1" dirty="0">
                <a:solidFill>
                  <a:srgbClr val="004F8B"/>
                </a:solidFill>
                <a:latin typeface="Arial" panose="020B0604020202020204" pitchFamily="34" charset="0"/>
                <a:cs typeface="Arial" panose="020B0604020202020204" pitchFamily="34" charset="0"/>
              </a:rPr>
              <a:t>Trail Option A </a:t>
            </a:r>
            <a:r>
              <a:rPr lang="en-US" sz="2500" dirty="0">
                <a:latin typeface="Arial" panose="020B0604020202020204" pitchFamily="34" charset="0"/>
                <a:cs typeface="Arial" panose="020B0604020202020204" pitchFamily="34" charset="0"/>
              </a:rPr>
              <a:t>and </a:t>
            </a:r>
            <a:r>
              <a:rPr lang="en-US" sz="2500" b="1" dirty="0">
                <a:solidFill>
                  <a:srgbClr val="008C3A"/>
                </a:solidFill>
                <a:latin typeface="Arial" panose="020B0604020202020204" pitchFamily="34" charset="0"/>
                <a:cs typeface="Arial" panose="020B0604020202020204" pitchFamily="34" charset="0"/>
              </a:rPr>
              <a:t>Trail Option B. </a:t>
            </a:r>
            <a:endParaRPr lang="en-US" sz="25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BFD7F0C-999D-467B-BFB0-11892B057B29}"/>
              </a:ext>
            </a:extLst>
          </p:cNvPr>
          <p:cNvSpPr txBox="1"/>
          <p:nvPr/>
        </p:nvSpPr>
        <p:spPr>
          <a:xfrm>
            <a:off x="15828035" y="14387921"/>
            <a:ext cx="5742710" cy="5693866"/>
          </a:xfrm>
          <a:prstGeom prst="rect">
            <a:avLst/>
          </a:prstGeom>
          <a:noFill/>
        </p:spPr>
        <p:txBody>
          <a:bodyPr wrap="square" rtlCol="0">
            <a:spAutoFit/>
          </a:bodyPr>
          <a:lstStyle/>
          <a:p>
            <a:pPr algn="ctr"/>
            <a:r>
              <a:rPr lang="en-US" sz="2500" b="1" dirty="0">
                <a:solidFill>
                  <a:srgbClr val="004F8B"/>
                </a:solidFill>
                <a:latin typeface="Arial" panose="020B0604020202020204" pitchFamily="34" charset="0"/>
                <a:cs typeface="Arial" panose="020B0604020202020204" pitchFamily="34" charset="0"/>
              </a:rPr>
              <a:t>Trail Option A </a:t>
            </a:r>
          </a:p>
          <a:p>
            <a:r>
              <a:rPr lang="en-US" sz="2500" b="1" dirty="0">
                <a:latin typeface="Arial" panose="020B0604020202020204" pitchFamily="34" charset="0"/>
                <a:cs typeface="Arial" panose="020B0604020202020204" pitchFamily="34" charset="0"/>
              </a:rPr>
              <a:t>Advantages </a:t>
            </a:r>
          </a:p>
          <a:p>
            <a:pPr marL="457200" indent="-457200">
              <a:buFont typeface="Arial" panose="020B0604020202020204" pitchFamily="34" charset="0"/>
              <a:buChar char="•"/>
            </a:pPr>
            <a:r>
              <a:rPr lang="en-US" sz="2500" dirty="0">
                <a:latin typeface="Arial" panose="020B0604020202020204" pitchFamily="34" charset="0"/>
                <a:cs typeface="Arial" panose="020B0604020202020204" pitchFamily="34" charset="0"/>
              </a:rPr>
              <a:t>Utilizes land owned by UNH</a:t>
            </a:r>
          </a:p>
          <a:p>
            <a:pPr marL="457200" indent="-457200">
              <a:buFont typeface="Arial" panose="020B0604020202020204" pitchFamily="34" charset="0"/>
              <a:buChar char="•"/>
            </a:pPr>
            <a:r>
              <a:rPr lang="en-US" sz="2500" dirty="0">
                <a:latin typeface="Arial" panose="020B0604020202020204" pitchFamily="34" charset="0"/>
                <a:cs typeface="Arial" panose="020B0604020202020204" pitchFamily="34" charset="0"/>
              </a:rPr>
              <a:t>Moderately comparably direct </a:t>
            </a:r>
            <a:endParaRPr lang="en-US" sz="2500" b="1" dirty="0">
              <a:latin typeface="Arial" panose="020B0604020202020204" pitchFamily="34" charset="0"/>
              <a:cs typeface="Arial" panose="020B0604020202020204" pitchFamily="34" charset="0"/>
            </a:endParaRPr>
          </a:p>
          <a:p>
            <a:r>
              <a:rPr lang="en-US" sz="2500" b="1" dirty="0">
                <a:latin typeface="Arial" panose="020B0604020202020204" pitchFamily="34" charset="0"/>
                <a:cs typeface="Arial" panose="020B0604020202020204" pitchFamily="34" charset="0"/>
              </a:rPr>
              <a:t>Disadvantages</a:t>
            </a:r>
          </a:p>
          <a:p>
            <a:pPr marL="457200" indent="-457200">
              <a:buFont typeface="Arial" panose="020B0604020202020204" pitchFamily="34" charset="0"/>
              <a:buChar char="•"/>
            </a:pPr>
            <a:r>
              <a:rPr lang="en-US" sz="2500" dirty="0">
                <a:latin typeface="Arial" panose="020B0604020202020204" pitchFamily="34" charset="0"/>
                <a:cs typeface="Arial" panose="020B0604020202020204" pitchFamily="34" charset="0"/>
              </a:rPr>
              <a:t>Requires trail on roadways </a:t>
            </a:r>
          </a:p>
          <a:p>
            <a:pPr algn="ctr"/>
            <a:endParaRPr lang="en-US" sz="2500" dirty="0">
              <a:latin typeface="Arial" panose="020B0604020202020204" pitchFamily="34" charset="0"/>
              <a:cs typeface="Arial" panose="020B0604020202020204" pitchFamily="34" charset="0"/>
            </a:endParaRPr>
          </a:p>
          <a:p>
            <a:pPr algn="ctr"/>
            <a:r>
              <a:rPr lang="en-US" sz="2500" b="1" dirty="0">
                <a:solidFill>
                  <a:srgbClr val="008C3A"/>
                </a:solidFill>
                <a:latin typeface="Arial" panose="020B0604020202020204" pitchFamily="34" charset="0"/>
                <a:cs typeface="Arial" panose="020B0604020202020204" pitchFamily="34" charset="0"/>
              </a:rPr>
              <a:t>Trail Option B </a:t>
            </a:r>
          </a:p>
          <a:p>
            <a:r>
              <a:rPr lang="en-US" sz="2500" b="1" dirty="0">
                <a:latin typeface="Arial" panose="020B0604020202020204" pitchFamily="34" charset="0"/>
                <a:cs typeface="Arial" panose="020B0604020202020204" pitchFamily="34" charset="0"/>
              </a:rPr>
              <a:t>Advantages </a:t>
            </a:r>
          </a:p>
          <a:p>
            <a:pPr marL="457200" indent="-457200">
              <a:buFont typeface="Arial" panose="020B0604020202020204" pitchFamily="34" charset="0"/>
              <a:buChar char="•"/>
            </a:pPr>
            <a:r>
              <a:rPr lang="en-US" sz="2500" dirty="0">
                <a:latin typeface="Arial" panose="020B0604020202020204" pitchFamily="34" charset="0"/>
                <a:cs typeface="Arial" panose="020B0604020202020204" pitchFamily="34" charset="0"/>
              </a:rPr>
              <a:t>Utilizes land owned by UNH/Durham </a:t>
            </a:r>
          </a:p>
          <a:p>
            <a:pPr marL="457200" indent="-457200">
              <a:buFont typeface="Arial" panose="020B0604020202020204" pitchFamily="34" charset="0"/>
              <a:buChar char="•"/>
            </a:pPr>
            <a:r>
              <a:rPr lang="en-US" sz="2500" dirty="0">
                <a:latin typeface="Arial" panose="020B0604020202020204" pitchFamily="34" charset="0"/>
                <a:cs typeface="Arial" panose="020B0604020202020204" pitchFamily="34" charset="0"/>
              </a:rPr>
              <a:t>Moderately comparably direct </a:t>
            </a:r>
            <a:endParaRPr lang="en-US" sz="2500" b="1" dirty="0">
              <a:latin typeface="Arial" panose="020B0604020202020204" pitchFamily="34" charset="0"/>
              <a:cs typeface="Arial" panose="020B0604020202020204" pitchFamily="34" charset="0"/>
            </a:endParaRPr>
          </a:p>
          <a:p>
            <a:r>
              <a:rPr lang="en-US" sz="2500" b="1" dirty="0">
                <a:latin typeface="Arial" panose="020B0604020202020204" pitchFamily="34" charset="0"/>
                <a:cs typeface="Arial" panose="020B0604020202020204" pitchFamily="34" charset="0"/>
              </a:rPr>
              <a:t>Disadvantages</a:t>
            </a:r>
          </a:p>
          <a:p>
            <a:pPr marL="457200" indent="-457200">
              <a:buFont typeface="Arial" panose="020B0604020202020204" pitchFamily="34" charset="0"/>
              <a:buChar char="•"/>
            </a:pPr>
            <a:r>
              <a:rPr lang="en-US" sz="2500" dirty="0">
                <a:latin typeface="Arial" panose="020B0604020202020204" pitchFamily="34" charset="0"/>
                <a:cs typeface="Arial" panose="020B0604020202020204" pitchFamily="34" charset="0"/>
              </a:rPr>
              <a:t>Requires travel on roadways </a:t>
            </a:r>
          </a:p>
        </p:txBody>
      </p:sp>
      <p:sp>
        <p:nvSpPr>
          <p:cNvPr id="13" name="Rectangle 12">
            <a:extLst>
              <a:ext uri="{FF2B5EF4-FFF2-40B4-BE49-F238E27FC236}">
                <a16:creationId xmlns:a16="http://schemas.microsoft.com/office/drawing/2014/main" id="{A6406746-FB64-4737-B64D-292E7C40DB6B}"/>
              </a:ext>
            </a:extLst>
          </p:cNvPr>
          <p:cNvSpPr/>
          <p:nvPr/>
        </p:nvSpPr>
        <p:spPr>
          <a:xfrm>
            <a:off x="15739584" y="14339871"/>
            <a:ext cx="5901799" cy="600653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43ABFBE-2614-4790-8A6B-971C3BE1E388}"/>
              </a:ext>
            </a:extLst>
          </p:cNvPr>
          <p:cNvSpPr/>
          <p:nvPr/>
        </p:nvSpPr>
        <p:spPr>
          <a:xfrm>
            <a:off x="22181895" y="14380748"/>
            <a:ext cx="5998372" cy="5863144"/>
          </a:xfrm>
          <a:prstGeom prst="rect">
            <a:avLst/>
          </a:prstGeom>
        </p:spPr>
        <p:txBody>
          <a:bodyPr wrap="square">
            <a:spAutoFit/>
          </a:bodyPr>
          <a:lstStyle/>
          <a:p>
            <a:pPr algn="ctr"/>
            <a:r>
              <a:rPr lang="en-US" sz="2500" b="1" dirty="0">
                <a:solidFill>
                  <a:srgbClr val="F6630D"/>
                </a:solidFill>
                <a:latin typeface="Arial" panose="020B0604020202020204" pitchFamily="34" charset="0"/>
                <a:cs typeface="Arial" panose="020B0604020202020204" pitchFamily="34" charset="0"/>
              </a:rPr>
              <a:t>Trail Option C</a:t>
            </a:r>
          </a:p>
          <a:p>
            <a:r>
              <a:rPr lang="en-US" sz="2500" b="1" dirty="0">
                <a:latin typeface="Arial" panose="020B0604020202020204" pitchFamily="34" charset="0"/>
                <a:cs typeface="Arial" panose="020B0604020202020204" pitchFamily="34" charset="0"/>
              </a:rPr>
              <a:t>Advantages </a:t>
            </a:r>
          </a:p>
          <a:p>
            <a:pPr marL="457200" indent="-457200">
              <a:buFont typeface="Arial" panose="020B0604020202020204" pitchFamily="34" charset="0"/>
              <a:buChar char="•"/>
            </a:pPr>
            <a:r>
              <a:rPr lang="en-US" sz="2500" dirty="0">
                <a:latin typeface="Arial" panose="020B0604020202020204" pitchFamily="34" charset="0"/>
                <a:cs typeface="Arial" panose="020B0604020202020204" pitchFamily="34" charset="0"/>
              </a:rPr>
              <a:t>Utilizes land owned by UNH/Durham </a:t>
            </a:r>
            <a:endParaRPr lang="en-US" sz="2500" b="1" dirty="0">
              <a:latin typeface="Arial" panose="020B0604020202020204" pitchFamily="34" charset="0"/>
              <a:cs typeface="Arial" panose="020B0604020202020204" pitchFamily="34" charset="0"/>
            </a:endParaRPr>
          </a:p>
          <a:p>
            <a:r>
              <a:rPr lang="en-US" sz="2500" b="1" dirty="0">
                <a:latin typeface="Arial" panose="020B0604020202020204" pitchFamily="34" charset="0"/>
                <a:cs typeface="Arial" panose="020B0604020202020204" pitchFamily="34" charset="0"/>
              </a:rPr>
              <a:t>Disadvantages</a:t>
            </a:r>
          </a:p>
          <a:p>
            <a:pPr marL="457200" indent="-457200">
              <a:buFont typeface="Arial" panose="020B0604020202020204" pitchFamily="34" charset="0"/>
              <a:buChar char="•"/>
            </a:pPr>
            <a:r>
              <a:rPr lang="en-US" sz="2500" dirty="0">
                <a:latin typeface="Arial" panose="020B0604020202020204" pitchFamily="34" charset="0"/>
                <a:cs typeface="Arial" panose="020B0604020202020204" pitchFamily="34" charset="0"/>
              </a:rPr>
              <a:t>Requires travel on roadways</a:t>
            </a:r>
          </a:p>
          <a:p>
            <a:pPr marL="457200" indent="-457200">
              <a:buFont typeface="Arial" panose="020B0604020202020204" pitchFamily="34" charset="0"/>
              <a:buChar char="•"/>
            </a:pPr>
            <a:r>
              <a:rPr lang="en-US" sz="2500" dirty="0">
                <a:latin typeface="Arial" panose="020B0604020202020204" pitchFamily="34" charset="0"/>
                <a:cs typeface="Arial" panose="020B0604020202020204" pitchFamily="34" charset="0"/>
              </a:rPr>
              <a:t>Not comparably direct</a:t>
            </a:r>
          </a:p>
          <a:p>
            <a:endParaRPr lang="en-US" sz="2500" dirty="0">
              <a:latin typeface="Arial" panose="020B0604020202020204" pitchFamily="34" charset="0"/>
              <a:cs typeface="Arial" panose="020B0604020202020204" pitchFamily="34" charset="0"/>
            </a:endParaRPr>
          </a:p>
          <a:p>
            <a:pPr algn="ctr"/>
            <a:r>
              <a:rPr lang="en-US" sz="2500" b="1" dirty="0">
                <a:solidFill>
                  <a:srgbClr val="FFC114"/>
                </a:solidFill>
                <a:latin typeface="Arial" panose="020B0604020202020204" pitchFamily="34" charset="0"/>
                <a:cs typeface="Arial" panose="020B0604020202020204" pitchFamily="34" charset="0"/>
              </a:rPr>
              <a:t>Trail Option D </a:t>
            </a:r>
          </a:p>
          <a:p>
            <a:r>
              <a:rPr lang="en-US" sz="2500" b="1" dirty="0">
                <a:latin typeface="Arial" panose="020B0604020202020204" pitchFamily="34" charset="0"/>
                <a:cs typeface="Arial" panose="020B0604020202020204" pitchFamily="34" charset="0"/>
              </a:rPr>
              <a:t>Advantages</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Utilizes trail infrastructure of Sweet Trail</a:t>
            </a:r>
            <a:endParaRPr lang="en-US" sz="2500" b="1" dirty="0">
              <a:latin typeface="Arial" panose="020B0604020202020204" pitchFamily="34" charset="0"/>
              <a:cs typeface="Arial" panose="020B0604020202020204" pitchFamily="34" charset="0"/>
            </a:endParaRPr>
          </a:p>
          <a:p>
            <a:r>
              <a:rPr lang="en-US" sz="2500" b="1" dirty="0">
                <a:latin typeface="Arial" panose="020B0604020202020204" pitchFamily="34" charset="0"/>
                <a:cs typeface="Arial" panose="020B0604020202020204" pitchFamily="34" charset="0"/>
              </a:rPr>
              <a:t>Disadvantages</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Utilizes NHFG conservation land</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Requires travel on NH Route 108</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Not comparably direct </a:t>
            </a:r>
          </a:p>
        </p:txBody>
      </p:sp>
      <p:sp>
        <p:nvSpPr>
          <p:cNvPr id="235" name="Rectangle 234">
            <a:extLst>
              <a:ext uri="{FF2B5EF4-FFF2-40B4-BE49-F238E27FC236}">
                <a16:creationId xmlns:a16="http://schemas.microsoft.com/office/drawing/2014/main" id="{BD5ED238-3DA7-477C-85F6-B07FF5E88273}"/>
              </a:ext>
            </a:extLst>
          </p:cNvPr>
          <p:cNvSpPr/>
          <p:nvPr/>
        </p:nvSpPr>
        <p:spPr>
          <a:xfrm>
            <a:off x="22032819" y="14348351"/>
            <a:ext cx="6147447" cy="599001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2758D4C4-76DA-4FB7-B020-D4202BF8B0A7}"/>
              </a:ext>
            </a:extLst>
          </p:cNvPr>
          <p:cNvSpPr/>
          <p:nvPr/>
        </p:nvSpPr>
        <p:spPr>
          <a:xfrm>
            <a:off x="15344462" y="20556440"/>
            <a:ext cx="13217729" cy="722376"/>
          </a:xfrm>
          <a:prstGeom prst="rect">
            <a:avLst/>
          </a:prstGeom>
          <a:solidFill>
            <a:srgbClr val="003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TextBox 252">
            <a:extLst>
              <a:ext uri="{FF2B5EF4-FFF2-40B4-BE49-F238E27FC236}">
                <a16:creationId xmlns:a16="http://schemas.microsoft.com/office/drawing/2014/main" id="{9B5808AE-C483-4BF6-8C8E-57C730B55623}"/>
              </a:ext>
            </a:extLst>
          </p:cNvPr>
          <p:cNvSpPr txBox="1"/>
          <p:nvPr/>
        </p:nvSpPr>
        <p:spPr>
          <a:xfrm>
            <a:off x="15343121" y="22239959"/>
            <a:ext cx="5578092" cy="2785378"/>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en-US" sz="2500" b="1" i="0" u="none" strike="noStrike" kern="0" cap="none" spc="0" normalizeH="0" baseline="0" noProof="0" dirty="0">
                <a:ln>
                  <a:noFill/>
                </a:ln>
                <a:effectLst/>
                <a:uLnTx/>
                <a:uFillTx/>
                <a:latin typeface="Arial" panose="020B0604020202020204" pitchFamily="34" charset="0"/>
                <a:cs typeface="Arial" panose="020B0604020202020204" pitchFamily="34" charset="0"/>
              </a:rPr>
              <a:t>West Foss/East Foss/Thompson Farms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0" cap="none" spc="0" normalizeH="0" baseline="0" noProof="0" dirty="0">
                <a:ln>
                  <a:noFill/>
                </a:ln>
                <a:effectLst/>
                <a:uLnTx/>
                <a:uFillTx/>
                <a:latin typeface="Arial" panose="020B0604020202020204" pitchFamily="34" charset="0"/>
                <a:cs typeface="Arial" panose="020B0604020202020204" pitchFamily="34" charset="0"/>
              </a:rPr>
              <a:t>Land owned by the University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0" cap="none" spc="0" normalizeH="0" baseline="0" noProof="0" dirty="0">
                <a:ln>
                  <a:noFill/>
                </a:ln>
                <a:effectLst/>
                <a:uLnTx/>
                <a:uFillTx/>
                <a:latin typeface="Arial" panose="020B0604020202020204" pitchFamily="34" charset="0"/>
                <a:cs typeface="Arial" panose="020B0604020202020204" pitchFamily="34" charset="0"/>
              </a:rPr>
              <a:t>Permits </a:t>
            </a:r>
            <a:r>
              <a:rPr kumimoji="0" lang="en-US" sz="2500" b="0" i="0" strike="noStrike" kern="0" cap="none" spc="0" normalizeH="0" baseline="0" noProof="0" dirty="0">
                <a:ln>
                  <a:noFill/>
                </a:ln>
                <a:effectLst/>
                <a:uLnTx/>
                <a:uFillTx/>
                <a:latin typeface="Arial" panose="020B0604020202020204" pitchFamily="34" charset="0"/>
                <a:cs typeface="Arial" panose="020B0604020202020204" pitchFamily="34" charset="0"/>
              </a:rPr>
              <a:t>low-impact recreational activity (biking is not encouraged)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strike="noStrike" kern="0" cap="none" spc="0" normalizeH="0" baseline="0" noProof="0" dirty="0">
                <a:ln>
                  <a:noFill/>
                </a:ln>
                <a:effectLst/>
                <a:uLnTx/>
                <a:uFillTx/>
                <a:latin typeface="Arial" panose="020B0604020202020204" pitchFamily="34" charset="0"/>
                <a:cs typeface="Arial" panose="020B0604020202020204" pitchFamily="34" charset="0"/>
              </a:rPr>
              <a:t>Used for teaching, research, </a:t>
            </a:r>
            <a:r>
              <a:rPr kumimoji="0" lang="en-US" sz="2500" b="0" i="0" u="none" strike="noStrike" kern="0" cap="none" spc="0" normalizeH="0" baseline="0" noProof="0" dirty="0">
                <a:ln>
                  <a:noFill/>
                </a:ln>
                <a:effectLst/>
                <a:uLnTx/>
                <a:uFillTx/>
                <a:latin typeface="Arial" panose="020B0604020202020204" pitchFamily="34" charset="0"/>
                <a:cs typeface="Arial" panose="020B0604020202020204" pitchFamily="34" charset="0"/>
              </a:rPr>
              <a:t>and outreach; timber harvesting </a:t>
            </a:r>
          </a:p>
        </p:txBody>
      </p:sp>
      <p:sp>
        <p:nvSpPr>
          <p:cNvPr id="254" name="TextBox 253">
            <a:extLst>
              <a:ext uri="{FF2B5EF4-FFF2-40B4-BE49-F238E27FC236}">
                <a16:creationId xmlns:a16="http://schemas.microsoft.com/office/drawing/2014/main" id="{48DC7060-1ED5-402F-9F96-0D35378773DB}"/>
              </a:ext>
            </a:extLst>
          </p:cNvPr>
          <p:cNvSpPr txBox="1"/>
          <p:nvPr/>
        </p:nvSpPr>
        <p:spPr>
          <a:xfrm>
            <a:off x="15284636" y="24945553"/>
            <a:ext cx="5511310" cy="2400657"/>
          </a:xfrm>
          <a:prstGeom prst="rect">
            <a:avLst/>
          </a:prstGeom>
          <a:noFill/>
        </p:spPr>
        <p:txBody>
          <a:bodyPr wrap="square" rtlCol="0">
            <a:spAutoFit/>
          </a:bodyPr>
          <a:lstStyle/>
          <a:p>
            <a:r>
              <a:rPr lang="en-US" sz="2500" b="1" dirty="0">
                <a:latin typeface="Arial" panose="020B0604020202020204" pitchFamily="34" charset="0"/>
                <a:cs typeface="Arial" panose="020B0604020202020204" pitchFamily="34" charset="0"/>
              </a:rPr>
              <a:t>Beaudette Conservation Easement </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Land held by the Town of Durham </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Permits low-impact recreational activity (biking is not encouraged)</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0.3 miles of trails not accessible due to Seacoast Reliability Project</a:t>
            </a:r>
          </a:p>
        </p:txBody>
      </p:sp>
      <p:sp>
        <p:nvSpPr>
          <p:cNvPr id="30" name="Rectangle 29">
            <a:extLst>
              <a:ext uri="{FF2B5EF4-FFF2-40B4-BE49-F238E27FC236}">
                <a16:creationId xmlns:a16="http://schemas.microsoft.com/office/drawing/2014/main" id="{0CC669DC-9A12-47C6-8658-A11AAB74BF0C}"/>
              </a:ext>
            </a:extLst>
          </p:cNvPr>
          <p:cNvSpPr/>
          <p:nvPr/>
        </p:nvSpPr>
        <p:spPr>
          <a:xfrm>
            <a:off x="21425358" y="22222707"/>
            <a:ext cx="3720103" cy="2492990"/>
          </a:xfrm>
          <a:prstGeom prst="rect">
            <a:avLst/>
          </a:prstGeom>
        </p:spPr>
        <p:txBody>
          <a:bodyPr wrap="square">
            <a:spAutoFit/>
          </a:bodyPr>
          <a:lstStyle/>
          <a:p>
            <a:r>
              <a:rPr lang="en-US" sz="2500" b="1" dirty="0">
                <a:latin typeface="Arial" panose="020B0604020202020204" pitchFamily="34" charset="0"/>
                <a:cs typeface="Arial" panose="020B0604020202020204" pitchFamily="34" charset="0"/>
              </a:rPr>
              <a:t>Bennett Road </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Rural highway</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Speed limit: 35 mph</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Shoulder: 0-2 feet</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No sidewalks </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Share-the-roadway</a:t>
            </a:r>
          </a:p>
        </p:txBody>
      </p:sp>
      <p:sp>
        <p:nvSpPr>
          <p:cNvPr id="255" name="TextBox 254">
            <a:extLst>
              <a:ext uri="{FF2B5EF4-FFF2-40B4-BE49-F238E27FC236}">
                <a16:creationId xmlns:a16="http://schemas.microsoft.com/office/drawing/2014/main" id="{D271DD91-557E-4284-BF09-BC36D10CC7C1}"/>
              </a:ext>
            </a:extLst>
          </p:cNvPr>
          <p:cNvSpPr txBox="1"/>
          <p:nvPr/>
        </p:nvSpPr>
        <p:spPr>
          <a:xfrm>
            <a:off x="24705448" y="22252858"/>
            <a:ext cx="3870197" cy="2400657"/>
          </a:xfrm>
          <a:prstGeom prst="rect">
            <a:avLst/>
          </a:prstGeom>
          <a:noFill/>
        </p:spPr>
        <p:txBody>
          <a:bodyPr wrap="square" rtlCol="0">
            <a:spAutoFit/>
          </a:bodyPr>
          <a:lstStyle/>
          <a:p>
            <a:r>
              <a:rPr lang="en-US" sz="2500" b="1" dirty="0">
                <a:latin typeface="Arial" panose="020B0604020202020204" pitchFamily="34" charset="0"/>
                <a:cs typeface="Arial" panose="020B0604020202020204" pitchFamily="34" charset="0"/>
              </a:rPr>
              <a:t>Packers Falls Road </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Rural highway</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Speed limit: 30-35 mph</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Shoulder: 0-3 feet  </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0.7 miles of sidewalks </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Share-the-roadway</a:t>
            </a:r>
          </a:p>
        </p:txBody>
      </p:sp>
      <p:pic>
        <p:nvPicPr>
          <p:cNvPr id="241" name="Picture 240">
            <a:extLst>
              <a:ext uri="{FF2B5EF4-FFF2-40B4-BE49-F238E27FC236}">
                <a16:creationId xmlns:a16="http://schemas.microsoft.com/office/drawing/2014/main" id="{3AD1B4D5-9298-4E0F-9A51-26EB770EB716}"/>
              </a:ext>
            </a:extLst>
          </p:cNvPr>
          <p:cNvPicPr>
            <a:picLocks noChangeAspect="1"/>
          </p:cNvPicPr>
          <p:nvPr/>
        </p:nvPicPr>
        <p:blipFill>
          <a:blip r:embed="rId248"/>
          <a:stretch>
            <a:fillRect/>
          </a:stretch>
        </p:blipFill>
        <p:spPr>
          <a:xfrm>
            <a:off x="21528836" y="25181057"/>
            <a:ext cx="4123774" cy="4123774"/>
          </a:xfrm>
          <a:prstGeom prst="rect">
            <a:avLst/>
          </a:prstGeom>
          <a:ln w="28575">
            <a:solidFill>
              <a:schemeClr val="tx1"/>
            </a:solidFill>
          </a:ln>
        </p:spPr>
      </p:pic>
      <mc:AlternateContent xmlns:mc="http://schemas.openxmlformats.org/markup-compatibility/2006" xmlns:p14="http://schemas.microsoft.com/office/powerpoint/2010/main">
        <mc:Choice Requires="p14">
          <p:contentPart p14:bwMode="auto" r:id="rId249">
            <p14:nvContentPartPr>
              <p14:cNvPr id="242" name="Ink 241">
                <a:extLst>
                  <a:ext uri="{FF2B5EF4-FFF2-40B4-BE49-F238E27FC236}">
                    <a16:creationId xmlns:a16="http://schemas.microsoft.com/office/drawing/2014/main" id="{173642AB-0B8B-4A67-BEAA-4371EDC9DF22}"/>
                  </a:ext>
                </a:extLst>
              </p14:cNvPr>
              <p14:cNvContentPartPr/>
              <p14:nvPr/>
            </p14:nvContentPartPr>
            <p14:xfrm>
              <a:off x="22426067" y="27466970"/>
              <a:ext cx="438542" cy="1706347"/>
            </p14:xfrm>
          </p:contentPart>
        </mc:Choice>
        <mc:Fallback xmlns="">
          <p:pic>
            <p:nvPicPr>
              <p:cNvPr id="242" name="Ink 241">
                <a:extLst>
                  <a:ext uri="{FF2B5EF4-FFF2-40B4-BE49-F238E27FC236}">
                    <a16:creationId xmlns:a16="http://schemas.microsoft.com/office/drawing/2014/main" id="{173642AB-0B8B-4A67-BEAA-4371EDC9DF22}"/>
                  </a:ext>
                </a:extLst>
              </p:cNvPr>
              <p:cNvPicPr/>
              <p:nvPr/>
            </p:nvPicPr>
            <p:blipFill>
              <a:blip r:embed="rId250"/>
              <a:stretch>
                <a:fillRect/>
              </a:stretch>
            </p:blipFill>
            <p:spPr>
              <a:xfrm>
                <a:off x="22408079" y="27448971"/>
                <a:ext cx="474158" cy="1741986"/>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243" name="Ink 242">
                <a:extLst>
                  <a:ext uri="{FF2B5EF4-FFF2-40B4-BE49-F238E27FC236}">
                    <a16:creationId xmlns:a16="http://schemas.microsoft.com/office/drawing/2014/main" id="{91F8EED2-0FEA-4E92-B382-4AA88DA787B4}"/>
                  </a:ext>
                </a:extLst>
              </p14:cNvPr>
              <p14:cNvContentPartPr/>
              <p14:nvPr/>
            </p14:nvContentPartPr>
            <p14:xfrm>
              <a:off x="22416688" y="26857761"/>
              <a:ext cx="1208102" cy="584203"/>
            </p14:xfrm>
          </p:contentPart>
        </mc:Choice>
        <mc:Fallback xmlns="">
          <p:pic>
            <p:nvPicPr>
              <p:cNvPr id="243" name="Ink 242">
                <a:extLst>
                  <a:ext uri="{FF2B5EF4-FFF2-40B4-BE49-F238E27FC236}">
                    <a16:creationId xmlns:a16="http://schemas.microsoft.com/office/drawing/2014/main" id="{91F8EED2-0FEA-4E92-B382-4AA88DA787B4}"/>
                  </a:ext>
                </a:extLst>
              </p:cNvPr>
              <p:cNvPicPr/>
              <p:nvPr/>
            </p:nvPicPr>
            <p:blipFill>
              <a:blip r:embed="rId252"/>
              <a:stretch>
                <a:fillRect/>
              </a:stretch>
            </p:blipFill>
            <p:spPr>
              <a:xfrm>
                <a:off x="22398689" y="26839763"/>
                <a:ext cx="1243740" cy="619838"/>
              </a:xfrm>
              <a:prstGeom prst="rect">
                <a:avLst/>
              </a:prstGeom>
            </p:spPr>
          </p:pic>
        </mc:Fallback>
      </mc:AlternateContent>
      <p:sp>
        <p:nvSpPr>
          <p:cNvPr id="244" name="TextBox 243">
            <a:extLst>
              <a:ext uri="{FF2B5EF4-FFF2-40B4-BE49-F238E27FC236}">
                <a16:creationId xmlns:a16="http://schemas.microsoft.com/office/drawing/2014/main" id="{7B5FF623-CF52-47B3-BAEC-EEF7D17BE923}"/>
              </a:ext>
            </a:extLst>
          </p:cNvPr>
          <p:cNvSpPr txBox="1"/>
          <p:nvPr/>
        </p:nvSpPr>
        <p:spPr>
          <a:xfrm>
            <a:off x="21812392" y="26363173"/>
            <a:ext cx="2008263"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Bennett Road</a:t>
            </a:r>
          </a:p>
        </p:txBody>
      </p:sp>
      <p:sp>
        <p:nvSpPr>
          <p:cNvPr id="245" name="TextBox 244">
            <a:extLst>
              <a:ext uri="{FF2B5EF4-FFF2-40B4-BE49-F238E27FC236}">
                <a16:creationId xmlns:a16="http://schemas.microsoft.com/office/drawing/2014/main" id="{09446BAD-F20E-439A-978B-D5696CBD3AA2}"/>
              </a:ext>
            </a:extLst>
          </p:cNvPr>
          <p:cNvSpPr txBox="1"/>
          <p:nvPr/>
        </p:nvSpPr>
        <p:spPr>
          <a:xfrm>
            <a:off x="23136787" y="27545289"/>
            <a:ext cx="2501410"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Packers Falls Road</a:t>
            </a:r>
          </a:p>
        </p:txBody>
      </p:sp>
      <p:cxnSp>
        <p:nvCxnSpPr>
          <p:cNvPr id="246" name="Connector: Curved 245">
            <a:extLst>
              <a:ext uri="{FF2B5EF4-FFF2-40B4-BE49-F238E27FC236}">
                <a16:creationId xmlns:a16="http://schemas.microsoft.com/office/drawing/2014/main" id="{27972A74-836D-4E0F-ADB7-7445984B63DE}"/>
              </a:ext>
            </a:extLst>
          </p:cNvPr>
          <p:cNvCxnSpPr>
            <a:cxnSpLocks/>
          </p:cNvCxnSpPr>
          <p:nvPr/>
        </p:nvCxnSpPr>
        <p:spPr>
          <a:xfrm rot="16200000" flipH="1">
            <a:off x="22478562" y="26754353"/>
            <a:ext cx="459772" cy="387702"/>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Connector: Curved 246">
            <a:extLst>
              <a:ext uri="{FF2B5EF4-FFF2-40B4-BE49-F238E27FC236}">
                <a16:creationId xmlns:a16="http://schemas.microsoft.com/office/drawing/2014/main" id="{E45838EB-88C4-42FB-9E84-D2BBFCF4CD99}"/>
              </a:ext>
            </a:extLst>
          </p:cNvPr>
          <p:cNvCxnSpPr>
            <a:cxnSpLocks/>
          </p:cNvCxnSpPr>
          <p:nvPr/>
        </p:nvCxnSpPr>
        <p:spPr>
          <a:xfrm rot="10800000" flipV="1">
            <a:off x="22575042" y="27743751"/>
            <a:ext cx="576815" cy="312245"/>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6" name="TextBox 255">
            <a:extLst>
              <a:ext uri="{FF2B5EF4-FFF2-40B4-BE49-F238E27FC236}">
                <a16:creationId xmlns:a16="http://schemas.microsoft.com/office/drawing/2014/main" id="{2C3CC360-2288-41CB-85E2-07BB4FDDB705}"/>
              </a:ext>
            </a:extLst>
          </p:cNvPr>
          <p:cNvSpPr txBox="1"/>
          <p:nvPr/>
        </p:nvSpPr>
        <p:spPr>
          <a:xfrm>
            <a:off x="21812393" y="25261417"/>
            <a:ext cx="1755318" cy="400110"/>
          </a:xfrm>
          <a:prstGeom prst="rect">
            <a:avLst/>
          </a:prstGeom>
          <a:noFill/>
          <a:ln>
            <a:noFill/>
          </a:ln>
        </p:spPr>
        <p:txBody>
          <a:bodyPr wrap="square" rtlCol="0">
            <a:spAutoFit/>
          </a:bodyPr>
          <a:lstStyle/>
          <a:p>
            <a:r>
              <a:rPr lang="en-US" sz="2000" b="1" dirty="0">
                <a:solidFill>
                  <a:schemeClr val="accent1">
                    <a:lumMod val="75000"/>
                  </a:schemeClr>
                </a:solidFill>
                <a:latin typeface="Arial" panose="020B0604020202020204" pitchFamily="34" charset="0"/>
                <a:cs typeface="Arial" panose="020B0604020202020204" pitchFamily="34" charset="0"/>
              </a:rPr>
              <a:t>Durham, NH</a:t>
            </a:r>
          </a:p>
        </p:txBody>
      </p:sp>
      <p:sp>
        <p:nvSpPr>
          <p:cNvPr id="257" name="TextBox 256">
            <a:extLst>
              <a:ext uri="{FF2B5EF4-FFF2-40B4-BE49-F238E27FC236}">
                <a16:creationId xmlns:a16="http://schemas.microsoft.com/office/drawing/2014/main" id="{A1A27031-5179-4F8B-98A1-D8F600DABEF0}"/>
              </a:ext>
            </a:extLst>
          </p:cNvPr>
          <p:cNvSpPr txBox="1"/>
          <p:nvPr/>
        </p:nvSpPr>
        <p:spPr>
          <a:xfrm>
            <a:off x="23367534" y="28454331"/>
            <a:ext cx="2397095" cy="400110"/>
          </a:xfrm>
          <a:prstGeom prst="rect">
            <a:avLst/>
          </a:prstGeom>
          <a:noFill/>
          <a:ln>
            <a:noFill/>
          </a:ln>
        </p:spPr>
        <p:txBody>
          <a:bodyPr wrap="square" rtlCol="0">
            <a:spAutoFit/>
          </a:bodyPr>
          <a:lstStyle/>
          <a:p>
            <a:r>
              <a:rPr lang="en-US" sz="2000" b="1" dirty="0">
                <a:solidFill>
                  <a:srgbClr val="A50021"/>
                </a:solidFill>
                <a:latin typeface="Arial" panose="020B0604020202020204" pitchFamily="34" charset="0"/>
                <a:cs typeface="Arial" panose="020B0604020202020204" pitchFamily="34" charset="0"/>
              </a:rPr>
              <a:t>Newmarket, NH</a:t>
            </a:r>
          </a:p>
        </p:txBody>
      </p:sp>
      <p:pic>
        <p:nvPicPr>
          <p:cNvPr id="266" name="Picture 265">
            <a:extLst>
              <a:ext uri="{FF2B5EF4-FFF2-40B4-BE49-F238E27FC236}">
                <a16:creationId xmlns:a16="http://schemas.microsoft.com/office/drawing/2014/main" id="{A4D3B892-2F47-4F3E-9DBA-456E2E0D18FC}"/>
              </a:ext>
            </a:extLst>
          </p:cNvPr>
          <p:cNvPicPr>
            <a:picLocks noChangeAspect="1"/>
          </p:cNvPicPr>
          <p:nvPr/>
        </p:nvPicPr>
        <p:blipFill>
          <a:blip r:embed="rId253"/>
          <a:stretch>
            <a:fillRect/>
          </a:stretch>
        </p:blipFill>
        <p:spPr>
          <a:xfrm>
            <a:off x="25866352" y="24807801"/>
            <a:ext cx="2498542" cy="2492990"/>
          </a:xfrm>
          <a:prstGeom prst="rect">
            <a:avLst/>
          </a:prstGeom>
          <a:ln w="28575">
            <a:solidFill>
              <a:schemeClr val="tx1"/>
            </a:solidFill>
          </a:ln>
        </p:spPr>
      </p:pic>
      <p:sp>
        <p:nvSpPr>
          <p:cNvPr id="275" name="Rectangle 274">
            <a:extLst>
              <a:ext uri="{FF2B5EF4-FFF2-40B4-BE49-F238E27FC236}">
                <a16:creationId xmlns:a16="http://schemas.microsoft.com/office/drawing/2014/main" id="{1EA3925B-9149-47CA-8137-B111C0729FAC}"/>
              </a:ext>
            </a:extLst>
          </p:cNvPr>
          <p:cNvSpPr/>
          <p:nvPr/>
        </p:nvSpPr>
        <p:spPr>
          <a:xfrm>
            <a:off x="16181783" y="21522184"/>
            <a:ext cx="3203447" cy="616536"/>
          </a:xfrm>
          <a:prstGeom prst="rect">
            <a:avLst/>
          </a:prstGeom>
          <a:solidFill>
            <a:srgbClr val="003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6D3F6500-7E5C-476F-85F7-42BE61D5C386}"/>
              </a:ext>
            </a:extLst>
          </p:cNvPr>
          <p:cNvSpPr/>
          <p:nvPr/>
        </p:nvSpPr>
        <p:spPr>
          <a:xfrm>
            <a:off x="23712893" y="21504932"/>
            <a:ext cx="2523161" cy="664406"/>
          </a:xfrm>
          <a:prstGeom prst="rect">
            <a:avLst/>
          </a:prstGeom>
          <a:solidFill>
            <a:srgbClr val="003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TextBox 281">
            <a:extLst>
              <a:ext uri="{FF2B5EF4-FFF2-40B4-BE49-F238E27FC236}">
                <a16:creationId xmlns:a16="http://schemas.microsoft.com/office/drawing/2014/main" id="{8766F288-172E-467B-9FAC-F90A64877DA7}"/>
              </a:ext>
            </a:extLst>
          </p:cNvPr>
          <p:cNvSpPr txBox="1"/>
          <p:nvPr/>
        </p:nvSpPr>
        <p:spPr>
          <a:xfrm>
            <a:off x="15616230" y="21546080"/>
            <a:ext cx="4399830"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Trail Networks</a:t>
            </a:r>
          </a:p>
        </p:txBody>
      </p:sp>
      <p:sp>
        <p:nvSpPr>
          <p:cNvPr id="283" name="TextBox 282">
            <a:extLst>
              <a:ext uri="{FF2B5EF4-FFF2-40B4-BE49-F238E27FC236}">
                <a16:creationId xmlns:a16="http://schemas.microsoft.com/office/drawing/2014/main" id="{59B5FCFA-A8A9-4EA2-921B-444F88417654}"/>
              </a:ext>
            </a:extLst>
          </p:cNvPr>
          <p:cNvSpPr txBox="1"/>
          <p:nvPr/>
        </p:nvSpPr>
        <p:spPr>
          <a:xfrm>
            <a:off x="23569773" y="21542050"/>
            <a:ext cx="2829822"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Roadways</a:t>
            </a:r>
          </a:p>
        </p:txBody>
      </p:sp>
      <p:pic>
        <p:nvPicPr>
          <p:cNvPr id="284" name="Picture 283">
            <a:extLst>
              <a:ext uri="{FF2B5EF4-FFF2-40B4-BE49-F238E27FC236}">
                <a16:creationId xmlns:a16="http://schemas.microsoft.com/office/drawing/2014/main" id="{89190A3B-EA13-415C-BE03-66B09F72D515}"/>
              </a:ext>
            </a:extLst>
          </p:cNvPr>
          <p:cNvPicPr>
            <a:picLocks noChangeAspect="1"/>
          </p:cNvPicPr>
          <p:nvPr/>
        </p:nvPicPr>
        <p:blipFill>
          <a:blip r:embed="rId254"/>
          <a:stretch>
            <a:fillRect/>
          </a:stretch>
        </p:blipFill>
        <p:spPr>
          <a:xfrm>
            <a:off x="25866980" y="27473533"/>
            <a:ext cx="2485218" cy="2496312"/>
          </a:xfrm>
          <a:prstGeom prst="rect">
            <a:avLst/>
          </a:prstGeom>
          <a:ln w="28575">
            <a:solidFill>
              <a:schemeClr val="tx1"/>
            </a:solidFill>
          </a:ln>
        </p:spPr>
      </p:pic>
      <p:pic>
        <p:nvPicPr>
          <p:cNvPr id="231" name="Picture 230">
            <a:extLst>
              <a:ext uri="{FF2B5EF4-FFF2-40B4-BE49-F238E27FC236}">
                <a16:creationId xmlns:a16="http://schemas.microsoft.com/office/drawing/2014/main" id="{89CC36F0-0586-478D-BDFA-882F57B7C462}"/>
              </a:ext>
            </a:extLst>
          </p:cNvPr>
          <p:cNvPicPr>
            <a:picLocks noChangeAspect="1"/>
          </p:cNvPicPr>
          <p:nvPr/>
        </p:nvPicPr>
        <p:blipFill rotWithShape="1">
          <a:blip r:embed="rId255"/>
          <a:srcRect l="-64" t="13463" r="64" b="11537"/>
          <a:stretch/>
        </p:blipFill>
        <p:spPr>
          <a:xfrm>
            <a:off x="15605792" y="27406230"/>
            <a:ext cx="2496312" cy="2496312"/>
          </a:xfrm>
          <a:prstGeom prst="rect">
            <a:avLst/>
          </a:prstGeom>
          <a:ln w="28575">
            <a:solidFill>
              <a:schemeClr val="tx1"/>
            </a:solidFill>
          </a:ln>
        </p:spPr>
      </p:pic>
      <p:pic>
        <p:nvPicPr>
          <p:cNvPr id="232" name="Picture 231">
            <a:extLst>
              <a:ext uri="{FF2B5EF4-FFF2-40B4-BE49-F238E27FC236}">
                <a16:creationId xmlns:a16="http://schemas.microsoft.com/office/drawing/2014/main" id="{A52D4692-895E-48A0-960B-9DEC336CEC5A}"/>
              </a:ext>
            </a:extLst>
          </p:cNvPr>
          <p:cNvPicPr>
            <a:picLocks noChangeAspect="1"/>
          </p:cNvPicPr>
          <p:nvPr/>
        </p:nvPicPr>
        <p:blipFill rotWithShape="1">
          <a:blip r:embed="rId256"/>
          <a:srcRect l="4" r="-4" b="24999"/>
          <a:stretch/>
        </p:blipFill>
        <p:spPr>
          <a:xfrm>
            <a:off x="18545795" y="27406230"/>
            <a:ext cx="2496312" cy="2496312"/>
          </a:xfrm>
          <a:prstGeom prst="rect">
            <a:avLst/>
          </a:prstGeom>
          <a:ln w="28575">
            <a:solidFill>
              <a:schemeClr val="tx1"/>
            </a:solidFill>
          </a:ln>
        </p:spPr>
      </p:pic>
      <p:sp>
        <p:nvSpPr>
          <p:cNvPr id="233" name="Rectangle 232">
            <a:extLst>
              <a:ext uri="{FF2B5EF4-FFF2-40B4-BE49-F238E27FC236}">
                <a16:creationId xmlns:a16="http://schemas.microsoft.com/office/drawing/2014/main" id="{8C604A7D-75AD-4FA4-9417-21A1CEBACE40}"/>
              </a:ext>
            </a:extLst>
          </p:cNvPr>
          <p:cNvSpPr/>
          <p:nvPr/>
        </p:nvSpPr>
        <p:spPr>
          <a:xfrm>
            <a:off x="29927427" y="5829638"/>
            <a:ext cx="12326628" cy="723934"/>
          </a:xfrm>
          <a:prstGeom prst="rect">
            <a:avLst/>
          </a:prstGeom>
          <a:solidFill>
            <a:srgbClr val="003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extBox 233">
            <a:extLst>
              <a:ext uri="{FF2B5EF4-FFF2-40B4-BE49-F238E27FC236}">
                <a16:creationId xmlns:a16="http://schemas.microsoft.com/office/drawing/2014/main" id="{633D5B3A-1439-45D3-B77E-143DF3EFC6DC}"/>
              </a:ext>
            </a:extLst>
          </p:cNvPr>
          <p:cNvSpPr txBox="1"/>
          <p:nvPr/>
        </p:nvSpPr>
        <p:spPr>
          <a:xfrm>
            <a:off x="29927427" y="5798791"/>
            <a:ext cx="12326628"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Alternatives Analysis</a:t>
            </a:r>
          </a:p>
        </p:txBody>
      </p:sp>
      <p:pic>
        <p:nvPicPr>
          <p:cNvPr id="240" name="Picture 239">
            <a:extLst>
              <a:ext uri="{FF2B5EF4-FFF2-40B4-BE49-F238E27FC236}">
                <a16:creationId xmlns:a16="http://schemas.microsoft.com/office/drawing/2014/main" id="{6A0F6B74-764D-4353-A110-3B8BC1CCB427}"/>
              </a:ext>
            </a:extLst>
          </p:cNvPr>
          <p:cNvPicPr>
            <a:picLocks noChangeAspect="1"/>
          </p:cNvPicPr>
          <p:nvPr/>
        </p:nvPicPr>
        <p:blipFill>
          <a:blip r:embed="rId257"/>
          <a:stretch>
            <a:fillRect/>
          </a:stretch>
        </p:blipFill>
        <p:spPr>
          <a:xfrm>
            <a:off x="30429538" y="7595220"/>
            <a:ext cx="5225634" cy="5225634"/>
          </a:xfrm>
          <a:prstGeom prst="rect">
            <a:avLst/>
          </a:prstGeom>
          <a:ln w="28575">
            <a:solidFill>
              <a:schemeClr val="tx1"/>
            </a:solidFill>
          </a:ln>
        </p:spPr>
      </p:pic>
      <mc:AlternateContent xmlns:mc="http://schemas.openxmlformats.org/markup-compatibility/2006" xmlns:p14="http://schemas.microsoft.com/office/powerpoint/2010/main">
        <mc:Choice Requires="p14">
          <p:contentPart p14:bwMode="auto" r:id="rId258">
            <p14:nvContentPartPr>
              <p14:cNvPr id="248" name="Ink 247">
                <a:extLst>
                  <a:ext uri="{FF2B5EF4-FFF2-40B4-BE49-F238E27FC236}">
                    <a16:creationId xmlns:a16="http://schemas.microsoft.com/office/drawing/2014/main" id="{C680E9B4-BB1F-425B-A97C-2244794271C6}"/>
                  </a:ext>
                </a:extLst>
              </p14:cNvPr>
              <p14:cNvContentPartPr/>
              <p14:nvPr/>
            </p14:nvContentPartPr>
            <p14:xfrm>
              <a:off x="32852187" y="7988152"/>
              <a:ext cx="66361" cy="298262"/>
            </p14:xfrm>
          </p:contentPart>
        </mc:Choice>
        <mc:Fallback xmlns="">
          <p:pic>
            <p:nvPicPr>
              <p:cNvPr id="248" name="Ink 247">
                <a:extLst>
                  <a:ext uri="{FF2B5EF4-FFF2-40B4-BE49-F238E27FC236}">
                    <a16:creationId xmlns:a16="http://schemas.microsoft.com/office/drawing/2014/main" id="{C680E9B4-BB1F-425B-A97C-2244794271C6}"/>
                  </a:ext>
                </a:extLst>
              </p:cNvPr>
              <p:cNvPicPr/>
              <p:nvPr/>
            </p:nvPicPr>
            <p:blipFill>
              <a:blip r:embed="rId259"/>
              <a:stretch>
                <a:fillRect/>
              </a:stretch>
            </p:blipFill>
            <p:spPr>
              <a:xfrm>
                <a:off x="32816121" y="7952130"/>
                <a:ext cx="138132" cy="369946"/>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249" name="Ink 248">
                <a:extLst>
                  <a:ext uri="{FF2B5EF4-FFF2-40B4-BE49-F238E27FC236}">
                    <a16:creationId xmlns:a16="http://schemas.microsoft.com/office/drawing/2014/main" id="{AE09616F-08E1-4690-BB72-E6AC08AE4180}"/>
                  </a:ext>
                </a:extLst>
              </p14:cNvPr>
              <p14:cNvContentPartPr/>
              <p14:nvPr/>
            </p14:nvContentPartPr>
            <p14:xfrm>
              <a:off x="32836144" y="8321782"/>
              <a:ext cx="365" cy="365"/>
            </p14:xfrm>
          </p:contentPart>
        </mc:Choice>
        <mc:Fallback xmlns="">
          <p:pic>
            <p:nvPicPr>
              <p:cNvPr id="249" name="Ink 248">
                <a:extLst>
                  <a:ext uri="{FF2B5EF4-FFF2-40B4-BE49-F238E27FC236}">
                    <a16:creationId xmlns:a16="http://schemas.microsoft.com/office/drawing/2014/main" id="{AE09616F-08E1-4690-BB72-E6AC08AE4180}"/>
                  </a:ext>
                </a:extLst>
              </p:cNvPr>
              <p:cNvPicPr/>
              <p:nvPr/>
            </p:nvPicPr>
            <p:blipFill>
              <a:blip r:embed="rId261"/>
              <a:stretch>
                <a:fillRect/>
              </a:stretch>
            </p:blipFill>
            <p:spPr>
              <a:xfrm>
                <a:off x="32799644" y="8285282"/>
                <a:ext cx="73000" cy="7300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250" name="Ink 249">
                <a:extLst>
                  <a:ext uri="{FF2B5EF4-FFF2-40B4-BE49-F238E27FC236}">
                    <a16:creationId xmlns:a16="http://schemas.microsoft.com/office/drawing/2014/main" id="{BD406BF2-FCC5-4D9E-B758-88517D0F912C}"/>
                  </a:ext>
                </a:extLst>
              </p14:cNvPr>
              <p14:cNvContentPartPr/>
              <p14:nvPr/>
            </p14:nvContentPartPr>
            <p14:xfrm>
              <a:off x="32707797" y="8321782"/>
              <a:ext cx="128347" cy="423327"/>
            </p14:xfrm>
          </p:contentPart>
        </mc:Choice>
        <mc:Fallback xmlns="">
          <p:pic>
            <p:nvPicPr>
              <p:cNvPr id="250" name="Ink 249">
                <a:extLst>
                  <a:ext uri="{FF2B5EF4-FFF2-40B4-BE49-F238E27FC236}">
                    <a16:creationId xmlns:a16="http://schemas.microsoft.com/office/drawing/2014/main" id="{BD406BF2-FCC5-4D9E-B758-88517D0F912C}"/>
                  </a:ext>
                </a:extLst>
              </p:cNvPr>
              <p:cNvPicPr/>
              <p:nvPr/>
            </p:nvPicPr>
            <p:blipFill>
              <a:blip r:embed="rId263"/>
              <a:stretch>
                <a:fillRect/>
              </a:stretch>
            </p:blipFill>
            <p:spPr>
              <a:xfrm>
                <a:off x="32671845" y="8285785"/>
                <a:ext cx="199891" cy="494961"/>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251" name="Ink 250">
                <a:extLst>
                  <a:ext uri="{FF2B5EF4-FFF2-40B4-BE49-F238E27FC236}">
                    <a16:creationId xmlns:a16="http://schemas.microsoft.com/office/drawing/2014/main" id="{EA5690CD-E005-4BF5-9130-E9E6CCC83DE5}"/>
                  </a:ext>
                </a:extLst>
              </p14:cNvPr>
              <p14:cNvContentPartPr/>
              <p14:nvPr/>
            </p14:nvContentPartPr>
            <p14:xfrm>
              <a:off x="32454748" y="8752767"/>
              <a:ext cx="236640" cy="299720"/>
            </p14:xfrm>
          </p:contentPart>
        </mc:Choice>
        <mc:Fallback xmlns="">
          <p:pic>
            <p:nvPicPr>
              <p:cNvPr id="251" name="Ink 250">
                <a:extLst>
                  <a:ext uri="{FF2B5EF4-FFF2-40B4-BE49-F238E27FC236}">
                    <a16:creationId xmlns:a16="http://schemas.microsoft.com/office/drawing/2014/main" id="{EA5690CD-E005-4BF5-9130-E9E6CCC83DE5}"/>
                  </a:ext>
                </a:extLst>
              </p:cNvPr>
              <p:cNvPicPr/>
              <p:nvPr/>
            </p:nvPicPr>
            <p:blipFill>
              <a:blip r:embed="rId265"/>
              <a:stretch>
                <a:fillRect/>
              </a:stretch>
            </p:blipFill>
            <p:spPr>
              <a:xfrm>
                <a:off x="32418730" y="8716786"/>
                <a:ext cx="308316" cy="371322"/>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252" name="Ink 251">
                <a:extLst>
                  <a:ext uri="{FF2B5EF4-FFF2-40B4-BE49-F238E27FC236}">
                    <a16:creationId xmlns:a16="http://schemas.microsoft.com/office/drawing/2014/main" id="{7F1B2559-F328-487D-8071-6362E6643E2C}"/>
                  </a:ext>
                </a:extLst>
              </p14:cNvPr>
              <p14:cNvContentPartPr/>
              <p14:nvPr/>
            </p14:nvContentPartPr>
            <p14:xfrm>
              <a:off x="31982197" y="9059415"/>
              <a:ext cx="439736" cy="341287"/>
            </p14:xfrm>
          </p:contentPart>
        </mc:Choice>
        <mc:Fallback xmlns="">
          <p:pic>
            <p:nvPicPr>
              <p:cNvPr id="252" name="Ink 251">
                <a:extLst>
                  <a:ext uri="{FF2B5EF4-FFF2-40B4-BE49-F238E27FC236}">
                    <a16:creationId xmlns:a16="http://schemas.microsoft.com/office/drawing/2014/main" id="{7F1B2559-F328-487D-8071-6362E6643E2C}"/>
                  </a:ext>
                </a:extLst>
              </p:cNvPr>
              <p:cNvPicPr/>
              <p:nvPr/>
            </p:nvPicPr>
            <p:blipFill>
              <a:blip r:embed="rId267"/>
              <a:stretch>
                <a:fillRect/>
              </a:stretch>
            </p:blipFill>
            <p:spPr>
              <a:xfrm>
                <a:off x="31946183" y="9023414"/>
                <a:ext cx="511405" cy="412928"/>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258" name="Ink 257">
                <a:extLst>
                  <a:ext uri="{FF2B5EF4-FFF2-40B4-BE49-F238E27FC236}">
                    <a16:creationId xmlns:a16="http://schemas.microsoft.com/office/drawing/2014/main" id="{C6EB4708-A590-497A-B8B3-D1EA5D37B067}"/>
                  </a:ext>
                </a:extLst>
              </p14:cNvPr>
              <p14:cNvContentPartPr/>
              <p14:nvPr/>
            </p14:nvContentPartPr>
            <p14:xfrm>
              <a:off x="31785300" y="9409818"/>
              <a:ext cx="178665" cy="1031154"/>
            </p14:xfrm>
          </p:contentPart>
        </mc:Choice>
        <mc:Fallback xmlns="">
          <p:pic>
            <p:nvPicPr>
              <p:cNvPr id="258" name="Ink 257">
                <a:extLst>
                  <a:ext uri="{FF2B5EF4-FFF2-40B4-BE49-F238E27FC236}">
                    <a16:creationId xmlns:a16="http://schemas.microsoft.com/office/drawing/2014/main" id="{C6EB4708-A590-497A-B8B3-D1EA5D37B067}"/>
                  </a:ext>
                </a:extLst>
              </p:cNvPr>
              <p:cNvPicPr/>
              <p:nvPr/>
            </p:nvPicPr>
            <p:blipFill>
              <a:blip r:embed="rId269"/>
              <a:stretch>
                <a:fillRect/>
              </a:stretch>
            </p:blipFill>
            <p:spPr>
              <a:xfrm>
                <a:off x="31749279" y="9373814"/>
                <a:ext cx="250347" cy="1102802"/>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259" name="Ink 258">
                <a:extLst>
                  <a:ext uri="{FF2B5EF4-FFF2-40B4-BE49-F238E27FC236}">
                    <a16:creationId xmlns:a16="http://schemas.microsoft.com/office/drawing/2014/main" id="{ACBBB2C9-CEA5-4A3A-9D42-46D44AF8AC30}"/>
                  </a:ext>
                </a:extLst>
              </p14:cNvPr>
              <p14:cNvContentPartPr/>
              <p14:nvPr/>
            </p14:nvContentPartPr>
            <p14:xfrm>
              <a:off x="31802073" y="10459932"/>
              <a:ext cx="48130" cy="404732"/>
            </p14:xfrm>
          </p:contentPart>
        </mc:Choice>
        <mc:Fallback xmlns="">
          <p:pic>
            <p:nvPicPr>
              <p:cNvPr id="259" name="Ink 258">
                <a:extLst>
                  <a:ext uri="{FF2B5EF4-FFF2-40B4-BE49-F238E27FC236}">
                    <a16:creationId xmlns:a16="http://schemas.microsoft.com/office/drawing/2014/main" id="{ACBBB2C9-CEA5-4A3A-9D42-46D44AF8AC30}"/>
                  </a:ext>
                </a:extLst>
              </p:cNvPr>
              <p:cNvPicPr/>
              <p:nvPr/>
            </p:nvPicPr>
            <p:blipFill>
              <a:blip r:embed="rId271"/>
              <a:stretch>
                <a:fillRect/>
              </a:stretch>
            </p:blipFill>
            <p:spPr>
              <a:xfrm>
                <a:off x="31766155" y="10423924"/>
                <a:ext cx="119607" cy="476388"/>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260" name="Ink 259">
                <a:extLst>
                  <a:ext uri="{FF2B5EF4-FFF2-40B4-BE49-F238E27FC236}">
                    <a16:creationId xmlns:a16="http://schemas.microsoft.com/office/drawing/2014/main" id="{566A2612-9A75-4F3A-A6CF-28F947F870A0}"/>
                  </a:ext>
                </a:extLst>
              </p14:cNvPr>
              <p14:cNvContentPartPr/>
              <p14:nvPr/>
            </p14:nvContentPartPr>
            <p14:xfrm>
              <a:off x="31803896" y="10874144"/>
              <a:ext cx="30993" cy="197990"/>
            </p14:xfrm>
          </p:contentPart>
        </mc:Choice>
        <mc:Fallback xmlns="">
          <p:pic>
            <p:nvPicPr>
              <p:cNvPr id="260" name="Ink 259">
                <a:extLst>
                  <a:ext uri="{FF2B5EF4-FFF2-40B4-BE49-F238E27FC236}">
                    <a16:creationId xmlns:a16="http://schemas.microsoft.com/office/drawing/2014/main" id="{566A2612-9A75-4F3A-A6CF-28F947F870A0}"/>
                  </a:ext>
                </a:extLst>
              </p:cNvPr>
              <p:cNvPicPr/>
              <p:nvPr/>
            </p:nvPicPr>
            <p:blipFill>
              <a:blip r:embed="rId273"/>
              <a:stretch>
                <a:fillRect/>
              </a:stretch>
            </p:blipFill>
            <p:spPr>
              <a:xfrm>
                <a:off x="31768272" y="10838080"/>
                <a:ext cx="101885" cy="269757"/>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261" name="Ink 260">
                <a:extLst>
                  <a:ext uri="{FF2B5EF4-FFF2-40B4-BE49-F238E27FC236}">
                    <a16:creationId xmlns:a16="http://schemas.microsoft.com/office/drawing/2014/main" id="{E06496FB-77DA-47E0-A72C-A9C827FA1D09}"/>
                  </a:ext>
                </a:extLst>
              </p14:cNvPr>
              <p14:cNvContentPartPr/>
              <p14:nvPr/>
            </p14:nvContentPartPr>
            <p14:xfrm>
              <a:off x="31755766" y="11106045"/>
              <a:ext cx="41567" cy="217680"/>
            </p14:xfrm>
          </p:contentPart>
        </mc:Choice>
        <mc:Fallback xmlns="">
          <p:pic>
            <p:nvPicPr>
              <p:cNvPr id="261" name="Ink 260">
                <a:extLst>
                  <a:ext uri="{FF2B5EF4-FFF2-40B4-BE49-F238E27FC236}">
                    <a16:creationId xmlns:a16="http://schemas.microsoft.com/office/drawing/2014/main" id="{E06496FB-77DA-47E0-A72C-A9C827FA1D09}"/>
                  </a:ext>
                </a:extLst>
              </p:cNvPr>
              <p:cNvPicPr/>
              <p:nvPr/>
            </p:nvPicPr>
            <p:blipFill>
              <a:blip r:embed="rId275"/>
              <a:stretch>
                <a:fillRect/>
              </a:stretch>
            </p:blipFill>
            <p:spPr>
              <a:xfrm>
                <a:off x="31719621" y="11070065"/>
                <a:ext cx="113496" cy="289281"/>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262" name="Ink 261">
                <a:extLst>
                  <a:ext uri="{FF2B5EF4-FFF2-40B4-BE49-F238E27FC236}">
                    <a16:creationId xmlns:a16="http://schemas.microsoft.com/office/drawing/2014/main" id="{7BED4411-D166-4F7C-B8CB-DB2D0C122F9A}"/>
                  </a:ext>
                </a:extLst>
              </p14:cNvPr>
              <p14:cNvContentPartPr/>
              <p14:nvPr/>
            </p14:nvContentPartPr>
            <p14:xfrm>
              <a:off x="31688310" y="11364927"/>
              <a:ext cx="114492" cy="613661"/>
            </p14:xfrm>
          </p:contentPart>
        </mc:Choice>
        <mc:Fallback xmlns="">
          <p:pic>
            <p:nvPicPr>
              <p:cNvPr id="262" name="Ink 261">
                <a:extLst>
                  <a:ext uri="{FF2B5EF4-FFF2-40B4-BE49-F238E27FC236}">
                    <a16:creationId xmlns:a16="http://schemas.microsoft.com/office/drawing/2014/main" id="{7BED4411-D166-4F7C-B8CB-DB2D0C122F9A}"/>
                  </a:ext>
                </a:extLst>
              </p:cNvPr>
              <p:cNvPicPr/>
              <p:nvPr/>
            </p:nvPicPr>
            <p:blipFill>
              <a:blip r:embed="rId277"/>
              <a:stretch>
                <a:fillRect/>
              </a:stretch>
            </p:blipFill>
            <p:spPr>
              <a:xfrm>
                <a:off x="31652419" y="11328935"/>
                <a:ext cx="185915" cy="685285"/>
              </a:xfrm>
              <a:prstGeom prst="rect">
                <a:avLst/>
              </a:prstGeom>
            </p:spPr>
          </p:pic>
        </mc:Fallback>
      </mc:AlternateContent>
      <p:sp>
        <p:nvSpPr>
          <p:cNvPr id="265" name="Oval 264">
            <a:extLst>
              <a:ext uri="{FF2B5EF4-FFF2-40B4-BE49-F238E27FC236}">
                <a16:creationId xmlns:a16="http://schemas.microsoft.com/office/drawing/2014/main" id="{8982FA6A-1B60-45D7-97CF-3746B07215AD}"/>
              </a:ext>
            </a:extLst>
          </p:cNvPr>
          <p:cNvSpPr/>
          <p:nvPr/>
        </p:nvSpPr>
        <p:spPr>
          <a:xfrm>
            <a:off x="32539381" y="7917024"/>
            <a:ext cx="320381" cy="32038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TextBox 266">
            <a:extLst>
              <a:ext uri="{FF2B5EF4-FFF2-40B4-BE49-F238E27FC236}">
                <a16:creationId xmlns:a16="http://schemas.microsoft.com/office/drawing/2014/main" id="{1C8B56E0-AA5D-4747-8817-1243F5F5ADD8}"/>
              </a:ext>
            </a:extLst>
          </p:cNvPr>
          <p:cNvSpPr txBox="1"/>
          <p:nvPr/>
        </p:nvSpPr>
        <p:spPr>
          <a:xfrm>
            <a:off x="32474312" y="7890177"/>
            <a:ext cx="466969" cy="374075"/>
          </a:xfrm>
          <a:prstGeom prst="rect">
            <a:avLst/>
          </a:prstGeom>
          <a:noFill/>
        </p:spPr>
        <p:txBody>
          <a:bodyPr wrap="square" rtlCol="0">
            <a:spAutoFit/>
          </a:bodyPr>
          <a:lstStyle/>
          <a:p>
            <a:pPr algn="ctr"/>
            <a:r>
              <a:rPr lang="en-US" b="1" dirty="0">
                <a:solidFill>
                  <a:schemeClr val="bg1"/>
                </a:solidFill>
              </a:rPr>
              <a:t>P</a:t>
            </a:r>
          </a:p>
        </p:txBody>
      </p:sp>
      <p:sp>
        <p:nvSpPr>
          <p:cNvPr id="268" name="Block Arc 267">
            <a:extLst>
              <a:ext uri="{FF2B5EF4-FFF2-40B4-BE49-F238E27FC236}">
                <a16:creationId xmlns:a16="http://schemas.microsoft.com/office/drawing/2014/main" id="{EAEB1FE1-39ED-4D32-9D74-6C209AF88841}"/>
              </a:ext>
            </a:extLst>
          </p:cNvPr>
          <p:cNvSpPr/>
          <p:nvPr/>
        </p:nvSpPr>
        <p:spPr>
          <a:xfrm>
            <a:off x="31963965" y="9183537"/>
            <a:ext cx="323072" cy="323072"/>
          </a:xfrm>
          <a:prstGeom prst="blockArc">
            <a:avLst/>
          </a:prstGeom>
          <a:solidFill>
            <a:srgbClr val="715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9" name="Block Arc 268">
            <a:extLst>
              <a:ext uri="{FF2B5EF4-FFF2-40B4-BE49-F238E27FC236}">
                <a16:creationId xmlns:a16="http://schemas.microsoft.com/office/drawing/2014/main" id="{88A51F20-072D-4EF4-8E61-DD71C1FA3485}"/>
              </a:ext>
            </a:extLst>
          </p:cNvPr>
          <p:cNvSpPr/>
          <p:nvPr/>
        </p:nvSpPr>
        <p:spPr>
          <a:xfrm>
            <a:off x="31673353" y="9905488"/>
            <a:ext cx="323072" cy="323072"/>
          </a:xfrm>
          <a:prstGeom prst="blockArc">
            <a:avLst/>
          </a:prstGeom>
          <a:solidFill>
            <a:srgbClr val="715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0" name="Block Arc 269">
            <a:extLst>
              <a:ext uri="{FF2B5EF4-FFF2-40B4-BE49-F238E27FC236}">
                <a16:creationId xmlns:a16="http://schemas.microsoft.com/office/drawing/2014/main" id="{912FE9B6-0685-4FA8-AEB6-073C46E8D060}"/>
              </a:ext>
            </a:extLst>
          </p:cNvPr>
          <p:cNvSpPr/>
          <p:nvPr/>
        </p:nvSpPr>
        <p:spPr>
          <a:xfrm>
            <a:off x="31648820" y="10910598"/>
            <a:ext cx="323072" cy="323072"/>
          </a:xfrm>
          <a:prstGeom prst="blockArc">
            <a:avLst/>
          </a:prstGeom>
          <a:solidFill>
            <a:srgbClr val="715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1" name="Block Arc 270">
            <a:extLst>
              <a:ext uri="{FF2B5EF4-FFF2-40B4-BE49-F238E27FC236}">
                <a16:creationId xmlns:a16="http://schemas.microsoft.com/office/drawing/2014/main" id="{C22855EB-D189-4CBA-9276-6D1A4ABDF072}"/>
              </a:ext>
            </a:extLst>
          </p:cNvPr>
          <p:cNvSpPr/>
          <p:nvPr/>
        </p:nvSpPr>
        <p:spPr>
          <a:xfrm>
            <a:off x="31623764" y="10222557"/>
            <a:ext cx="323072" cy="323072"/>
          </a:xfrm>
          <a:prstGeom prst="blockArc">
            <a:avLst/>
          </a:prstGeom>
          <a:solidFill>
            <a:srgbClr val="715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4" name="Rectangle 323">
            <a:extLst>
              <a:ext uri="{FF2B5EF4-FFF2-40B4-BE49-F238E27FC236}">
                <a16:creationId xmlns:a16="http://schemas.microsoft.com/office/drawing/2014/main" id="{FB8F84F9-EEF3-4B4B-917A-F704BA9863E7}"/>
              </a:ext>
            </a:extLst>
          </p:cNvPr>
          <p:cNvSpPr/>
          <p:nvPr/>
        </p:nvSpPr>
        <p:spPr>
          <a:xfrm>
            <a:off x="31400097" y="6773458"/>
            <a:ext cx="3203447" cy="616536"/>
          </a:xfrm>
          <a:prstGeom prst="rect">
            <a:avLst/>
          </a:prstGeom>
          <a:solidFill>
            <a:srgbClr val="003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ectangle 327">
            <a:extLst>
              <a:ext uri="{FF2B5EF4-FFF2-40B4-BE49-F238E27FC236}">
                <a16:creationId xmlns:a16="http://schemas.microsoft.com/office/drawing/2014/main" id="{B779174B-DC99-41C3-BB4E-6E4A7B019172}"/>
              </a:ext>
            </a:extLst>
          </p:cNvPr>
          <p:cNvSpPr/>
          <p:nvPr/>
        </p:nvSpPr>
        <p:spPr>
          <a:xfrm>
            <a:off x="37671853" y="6777301"/>
            <a:ext cx="3203447" cy="616536"/>
          </a:xfrm>
          <a:prstGeom prst="rect">
            <a:avLst/>
          </a:prstGeom>
          <a:solidFill>
            <a:srgbClr val="003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TextBox 329">
            <a:extLst>
              <a:ext uri="{FF2B5EF4-FFF2-40B4-BE49-F238E27FC236}">
                <a16:creationId xmlns:a16="http://schemas.microsoft.com/office/drawing/2014/main" id="{933EBF6F-B472-4B19-BE7F-67C8E1610DF9}"/>
              </a:ext>
            </a:extLst>
          </p:cNvPr>
          <p:cNvSpPr txBox="1"/>
          <p:nvPr/>
        </p:nvSpPr>
        <p:spPr>
          <a:xfrm>
            <a:off x="36174567" y="12975941"/>
            <a:ext cx="6159745" cy="4708981"/>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0" cap="none" spc="0" normalizeH="0" baseline="0" noProof="0" dirty="0">
                <a:ln>
                  <a:noFill/>
                </a:ln>
                <a:effectLst/>
                <a:uLnTx/>
                <a:uFillTx/>
                <a:latin typeface="Arial" panose="020B0604020202020204" pitchFamily="34" charset="0"/>
                <a:cs typeface="Arial" panose="020B0604020202020204" pitchFamily="34" charset="0"/>
              </a:rPr>
              <a:t>Trail network distance: 1.67 miles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0" cap="none" spc="0" normalizeH="0" baseline="0" noProof="0" dirty="0">
                <a:ln>
                  <a:noFill/>
                </a:ln>
                <a:effectLst/>
                <a:uLnTx/>
                <a:uFillTx/>
                <a:latin typeface="Arial" panose="020B0604020202020204" pitchFamily="34" charset="0"/>
                <a:cs typeface="Arial" panose="020B0604020202020204" pitchFamily="34" charset="0"/>
              </a:rPr>
              <a:t>Roadway distance: 2.80 miles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0" cap="none" spc="0" normalizeH="0" baseline="0" noProof="0" dirty="0">
                <a:ln>
                  <a:noFill/>
                </a:ln>
                <a:effectLst/>
                <a:uLnTx/>
                <a:uFillTx/>
                <a:latin typeface="Arial" panose="020B0604020202020204" pitchFamily="34" charset="0"/>
                <a:cs typeface="Arial" panose="020B0604020202020204" pitchFamily="34" charset="0"/>
              </a:rPr>
              <a:t>Total distance: </a:t>
            </a:r>
            <a:r>
              <a:rPr kumimoji="0" lang="en-US" sz="2500" i="0" strike="noStrike" kern="0" cap="none" spc="0" normalizeH="0" baseline="0" noProof="0" dirty="0">
                <a:ln>
                  <a:noFill/>
                </a:ln>
                <a:effectLst/>
                <a:uLnTx/>
                <a:uFillTx/>
                <a:latin typeface="Arial" panose="020B0604020202020204" pitchFamily="34" charset="0"/>
                <a:cs typeface="Arial" panose="020B0604020202020204" pitchFamily="34" charset="0"/>
              </a:rPr>
              <a:t>4.47 miles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0" cap="none" spc="0" normalizeH="0" baseline="0" noProof="0" dirty="0">
                <a:ln>
                  <a:noFill/>
                </a:ln>
                <a:effectLst/>
                <a:uLnTx/>
                <a:uFillTx/>
                <a:latin typeface="Arial" panose="020B0604020202020204" pitchFamily="34" charset="0"/>
                <a:cs typeface="Arial" panose="020B0604020202020204" pitchFamily="34" charset="0"/>
              </a:rPr>
              <a:t>Trail markings </a:t>
            </a:r>
          </a:p>
          <a:p>
            <a:pPr marL="285750" lvl="0" indent="-285750" defTabSz="914400">
              <a:buFont typeface="Arial" panose="020B0604020202020204" pitchFamily="34" charset="0"/>
              <a:buChar char="•"/>
            </a:pPr>
            <a:r>
              <a:rPr lang="en-US" sz="2500" dirty="0">
                <a:latin typeface="Arial" panose="020B0604020202020204" pitchFamily="34" charset="0"/>
                <a:cs typeface="Arial" panose="020B0604020202020204" pitchFamily="34" charset="0"/>
              </a:rPr>
              <a:t>Majority of trail path is relatively narrow and only partially maintained, but easily navigable with trail markings </a:t>
            </a:r>
          </a:p>
          <a:p>
            <a:pPr marL="285750" lvl="0" indent="-285750" defTabSz="914400">
              <a:buFont typeface="Arial" panose="020B0604020202020204" pitchFamily="34" charset="0"/>
              <a:buChar char="•"/>
            </a:pPr>
            <a:r>
              <a:rPr lang="en-US" sz="2500" dirty="0">
                <a:latin typeface="Arial" panose="020B0604020202020204" pitchFamily="34" charset="0"/>
                <a:cs typeface="Arial" panose="020B0604020202020204" pitchFamily="34" charset="0"/>
              </a:rPr>
              <a:t>0.3 miles of trail is very narrow, poorly maintained, and not easily navigable </a:t>
            </a:r>
          </a:p>
          <a:p>
            <a:pPr marL="285750" lvl="0" indent="-285750" defTabSz="914400">
              <a:buFont typeface="Arial" panose="020B0604020202020204" pitchFamily="34" charset="0"/>
              <a:buChar char="•"/>
            </a:pPr>
            <a:r>
              <a:rPr lang="en-US" sz="2500" dirty="0">
                <a:latin typeface="Arial" panose="020B0604020202020204" pitchFamily="34" charset="0"/>
                <a:cs typeface="Arial" panose="020B0604020202020204" pitchFamily="34" charset="0"/>
              </a:rPr>
              <a:t>Minor drainage issues throughout; some areas of moderate drainage issues</a:t>
            </a:r>
          </a:p>
          <a:p>
            <a:pPr marR="0" lvl="0" defTabSz="914400" eaLnBrk="1" fontAlgn="auto" latinLnBrk="0" hangingPunct="1">
              <a:lnSpc>
                <a:spcPct val="100000"/>
              </a:lnSpc>
              <a:spcBef>
                <a:spcPts val="0"/>
              </a:spcBef>
              <a:spcAft>
                <a:spcPts val="0"/>
              </a:spcAft>
              <a:buClrTx/>
              <a:buSzTx/>
              <a:tabLst/>
              <a:defRPr/>
            </a:pPr>
            <a:endParaRPr kumimoji="0" lang="en-US" sz="25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BED1C4C3-3521-4A11-B46E-3A1E7D18E1BD}"/>
              </a:ext>
            </a:extLst>
          </p:cNvPr>
          <p:cNvSpPr/>
          <p:nvPr/>
        </p:nvSpPr>
        <p:spPr>
          <a:xfrm>
            <a:off x="29928202" y="13001661"/>
            <a:ext cx="6422207" cy="3554819"/>
          </a:xfrm>
          <a:prstGeom prst="rect">
            <a:avLst/>
          </a:prstGeom>
        </p:spPr>
        <p:txBody>
          <a:bodyPr wrap="square">
            <a:spAutoFit/>
          </a:bodyPr>
          <a:lstStyle/>
          <a:p>
            <a:pPr marL="285750" lvl="0" indent="-285750">
              <a:buFont typeface="Arial" panose="020B0604020202020204" pitchFamily="34" charset="0"/>
              <a:buChar char="•"/>
            </a:pPr>
            <a:r>
              <a:rPr lang="en-US" sz="2500" dirty="0">
                <a:solidFill>
                  <a:prstClr val="black"/>
                </a:solidFill>
                <a:latin typeface="Arial" panose="020B0604020202020204" pitchFamily="34" charset="0"/>
                <a:cs typeface="Arial" panose="020B0604020202020204" pitchFamily="34" charset="0"/>
              </a:rPr>
              <a:t>Trail network distance: 2.08 miles</a:t>
            </a:r>
          </a:p>
          <a:p>
            <a:pPr marL="285750" lvl="0" indent="-285750">
              <a:buFont typeface="Arial" panose="020B0604020202020204" pitchFamily="34" charset="0"/>
              <a:buChar char="•"/>
            </a:pPr>
            <a:r>
              <a:rPr lang="en-US" sz="2500" dirty="0">
                <a:solidFill>
                  <a:prstClr val="black"/>
                </a:solidFill>
                <a:latin typeface="Arial" panose="020B0604020202020204" pitchFamily="34" charset="0"/>
                <a:cs typeface="Arial" panose="020B0604020202020204" pitchFamily="34" charset="0"/>
              </a:rPr>
              <a:t>Roadway distance: 2.40 miles</a:t>
            </a:r>
          </a:p>
          <a:p>
            <a:pPr marL="285750" lvl="0" indent="-285750">
              <a:buFont typeface="Arial" panose="020B0604020202020204" pitchFamily="34" charset="0"/>
              <a:buChar char="•"/>
            </a:pPr>
            <a:r>
              <a:rPr lang="en-US" sz="2500" dirty="0">
                <a:solidFill>
                  <a:prstClr val="black"/>
                </a:solidFill>
                <a:latin typeface="Arial" panose="020B0604020202020204" pitchFamily="34" charset="0"/>
                <a:cs typeface="Arial" panose="020B0604020202020204" pitchFamily="34" charset="0"/>
              </a:rPr>
              <a:t>Total distance: 4.48 miles </a:t>
            </a:r>
          </a:p>
          <a:p>
            <a:pPr marL="285750" lvl="0" indent="-285750">
              <a:buFont typeface="Arial" panose="020B0604020202020204" pitchFamily="34" charset="0"/>
              <a:buChar char="•"/>
            </a:pPr>
            <a:r>
              <a:rPr lang="en-US" sz="2500" dirty="0">
                <a:solidFill>
                  <a:prstClr val="black"/>
                </a:solidFill>
                <a:latin typeface="Arial" panose="020B0604020202020204" pitchFamily="34" charset="0"/>
                <a:cs typeface="Arial" panose="020B0604020202020204" pitchFamily="34" charset="0"/>
              </a:rPr>
              <a:t>No trail markings </a:t>
            </a:r>
          </a:p>
          <a:p>
            <a:pPr marL="285750" lvl="0" indent="-285750">
              <a:buFont typeface="Arial" panose="020B0604020202020204" pitchFamily="34" charset="0"/>
              <a:buChar char="•"/>
            </a:pPr>
            <a:r>
              <a:rPr lang="en-US" sz="2500" dirty="0">
                <a:solidFill>
                  <a:prstClr val="black"/>
                </a:solidFill>
                <a:latin typeface="Arial" panose="020B0604020202020204" pitchFamily="34" charset="0"/>
                <a:cs typeface="Arial" panose="020B0604020202020204" pitchFamily="34" charset="0"/>
              </a:rPr>
              <a:t>Trail path is wide, well-maintained, and easily navigable despite no trail markings </a:t>
            </a:r>
          </a:p>
          <a:p>
            <a:pPr marL="285750" lvl="0" indent="-285750">
              <a:buFont typeface="Arial" panose="020B0604020202020204" pitchFamily="34" charset="0"/>
              <a:buChar char="•"/>
            </a:pPr>
            <a:r>
              <a:rPr lang="en-US" sz="2500" dirty="0">
                <a:solidFill>
                  <a:prstClr val="black"/>
                </a:solidFill>
                <a:latin typeface="Arial" panose="020B0604020202020204" pitchFamily="34" charset="0"/>
                <a:cs typeface="Arial" panose="020B0604020202020204" pitchFamily="34" charset="0"/>
              </a:rPr>
              <a:t>Moderate drainage issues throughout; some severe drainage issues</a:t>
            </a:r>
          </a:p>
          <a:p>
            <a:pPr marL="285750" lvl="0" indent="-285750">
              <a:buFont typeface="Arial" panose="020B0604020202020204" pitchFamily="34" charset="0"/>
              <a:buChar char="•"/>
            </a:pPr>
            <a:endParaRPr lang="en-US" sz="2500" dirty="0">
              <a:solidFill>
                <a:prstClr val="black"/>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58F35EE2-8349-49E7-9D0E-D92CD9DEB16E}"/>
              </a:ext>
            </a:extLst>
          </p:cNvPr>
          <p:cNvSpPr/>
          <p:nvPr/>
        </p:nvSpPr>
        <p:spPr>
          <a:xfrm>
            <a:off x="29950580" y="20308440"/>
            <a:ext cx="12223759" cy="2492990"/>
          </a:xfrm>
          <a:prstGeom prst="rect">
            <a:avLst/>
          </a:prstGeom>
        </p:spPr>
        <p:txBody>
          <a:bodyPr wrap="square">
            <a:spAutoFit/>
          </a:bodyPr>
          <a:lstStyle/>
          <a:p>
            <a:pPr marL="514350" indent="-514350">
              <a:buFont typeface="Arial" panose="020B0604020202020204" pitchFamily="34" charset="0"/>
              <a:buChar char="•"/>
            </a:pPr>
            <a:r>
              <a:rPr lang="en-US" sz="2500" dirty="0">
                <a:latin typeface="Arial" panose="020B0604020202020204" pitchFamily="34" charset="0"/>
                <a:cs typeface="Arial" panose="020B0604020202020204" pitchFamily="34" charset="0"/>
              </a:rPr>
              <a:t>First, </a:t>
            </a:r>
            <a:r>
              <a:rPr lang="en-US" sz="2500" b="1" dirty="0">
                <a:solidFill>
                  <a:srgbClr val="004F8B"/>
                </a:solidFill>
                <a:latin typeface="Arial" panose="020B0604020202020204" pitchFamily="34" charset="0"/>
                <a:cs typeface="Arial" panose="020B0604020202020204" pitchFamily="34" charset="0"/>
              </a:rPr>
              <a:t>Trail Option A </a:t>
            </a:r>
            <a:r>
              <a:rPr lang="en-US" sz="2500" dirty="0">
                <a:latin typeface="Arial" panose="020B0604020202020204" pitchFamily="34" charset="0"/>
                <a:cs typeface="Arial" panose="020B0604020202020204" pitchFamily="34" charset="0"/>
              </a:rPr>
              <a:t>utilizes trail networks that are wider, better maintained, and easier to navigate than </a:t>
            </a:r>
            <a:r>
              <a:rPr lang="en-US" sz="2500" b="1" dirty="0">
                <a:solidFill>
                  <a:srgbClr val="008C3A"/>
                </a:solidFill>
                <a:latin typeface="Arial" panose="020B0604020202020204" pitchFamily="34" charset="0"/>
                <a:cs typeface="Arial" panose="020B0604020202020204" pitchFamily="34" charset="0"/>
              </a:rPr>
              <a:t>Trail Option B</a:t>
            </a:r>
          </a:p>
          <a:p>
            <a:pPr marL="514350" indent="-514350">
              <a:buFont typeface="Arial" panose="020B0604020202020204" pitchFamily="34" charset="0"/>
              <a:buChar char="•"/>
            </a:pPr>
            <a:r>
              <a:rPr lang="en-US" sz="2500" dirty="0">
                <a:latin typeface="Arial" panose="020B0604020202020204" pitchFamily="34" charset="0"/>
                <a:cs typeface="Arial" panose="020B0604020202020204" pitchFamily="34" charset="0"/>
              </a:rPr>
              <a:t>Second, 0.3 miles of trail networks not accessible on </a:t>
            </a:r>
            <a:r>
              <a:rPr lang="en-US" sz="2500" b="1" dirty="0">
                <a:solidFill>
                  <a:srgbClr val="008C3A"/>
                </a:solidFill>
                <a:latin typeface="Arial" panose="020B0604020202020204" pitchFamily="34" charset="0"/>
                <a:cs typeface="Arial" panose="020B0604020202020204" pitchFamily="34" charset="0"/>
              </a:rPr>
              <a:t>Trail Option B </a:t>
            </a:r>
            <a:r>
              <a:rPr lang="en-US" sz="2500" dirty="0">
                <a:latin typeface="Arial" panose="020B0604020202020204" pitchFamily="34" charset="0"/>
                <a:cs typeface="Arial" panose="020B0604020202020204" pitchFamily="34" charset="0"/>
              </a:rPr>
              <a:t>– no guarantee of accessibility upon completion of Seacoast Reliability Project </a:t>
            </a:r>
          </a:p>
          <a:p>
            <a:pPr marL="514350" indent="-514350">
              <a:buFont typeface="Arial" panose="020B0604020202020204" pitchFamily="34" charset="0"/>
              <a:buChar char="•"/>
            </a:pPr>
            <a:r>
              <a:rPr lang="en-US" sz="2500" dirty="0">
                <a:latin typeface="Arial" panose="020B0604020202020204" pitchFamily="34" charset="0"/>
                <a:cs typeface="Arial" panose="020B0604020202020204" pitchFamily="34" charset="0"/>
              </a:rPr>
              <a:t>Third, </a:t>
            </a:r>
            <a:r>
              <a:rPr lang="en-US" sz="2500" b="1" dirty="0">
                <a:solidFill>
                  <a:srgbClr val="004F8B"/>
                </a:solidFill>
                <a:latin typeface="Arial" panose="020B0604020202020204" pitchFamily="34" charset="0"/>
                <a:cs typeface="Arial" panose="020B0604020202020204" pitchFamily="34" charset="0"/>
              </a:rPr>
              <a:t>Trail Option A </a:t>
            </a:r>
            <a:r>
              <a:rPr lang="en-US" sz="2500" dirty="0">
                <a:latin typeface="Arial" panose="020B0604020202020204" pitchFamily="34" charset="0"/>
                <a:cs typeface="Arial" panose="020B0604020202020204" pitchFamily="34" charset="0"/>
              </a:rPr>
              <a:t>utilizes trail networks owned and managed by UNH, an institution which has reliable maintenance strategy  </a:t>
            </a:r>
          </a:p>
        </p:txBody>
      </p:sp>
      <p:sp>
        <p:nvSpPr>
          <p:cNvPr id="333" name="Oval 332">
            <a:extLst>
              <a:ext uri="{FF2B5EF4-FFF2-40B4-BE49-F238E27FC236}">
                <a16:creationId xmlns:a16="http://schemas.microsoft.com/office/drawing/2014/main" id="{603E6698-FAC0-448D-BD70-10184C833C9A}"/>
              </a:ext>
            </a:extLst>
          </p:cNvPr>
          <p:cNvSpPr/>
          <p:nvPr/>
        </p:nvSpPr>
        <p:spPr>
          <a:xfrm>
            <a:off x="31062256" y="8925371"/>
            <a:ext cx="635976" cy="635976"/>
          </a:xfrm>
          <a:prstGeom prst="ellipse">
            <a:avLst/>
          </a:prstGeom>
          <a:solidFill>
            <a:srgbClr val="004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extBox 333">
            <a:extLst>
              <a:ext uri="{FF2B5EF4-FFF2-40B4-BE49-F238E27FC236}">
                <a16:creationId xmlns:a16="http://schemas.microsoft.com/office/drawing/2014/main" id="{6F260EAE-1236-4319-8D69-0131EA36F1B2}"/>
              </a:ext>
            </a:extLst>
          </p:cNvPr>
          <p:cNvSpPr txBox="1"/>
          <p:nvPr/>
        </p:nvSpPr>
        <p:spPr>
          <a:xfrm>
            <a:off x="31070778" y="9012995"/>
            <a:ext cx="627454" cy="400109"/>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A</a:t>
            </a:r>
          </a:p>
        </p:txBody>
      </p:sp>
      <p:grpSp>
        <p:nvGrpSpPr>
          <p:cNvPr id="36" name="Group 35">
            <a:extLst>
              <a:ext uri="{FF2B5EF4-FFF2-40B4-BE49-F238E27FC236}">
                <a16:creationId xmlns:a16="http://schemas.microsoft.com/office/drawing/2014/main" id="{635DBDD6-D7D6-4962-B249-30582B4EF7E6}"/>
              </a:ext>
            </a:extLst>
          </p:cNvPr>
          <p:cNvGrpSpPr/>
          <p:nvPr/>
        </p:nvGrpSpPr>
        <p:grpSpPr>
          <a:xfrm>
            <a:off x="36649819" y="7584031"/>
            <a:ext cx="5236823" cy="5236823"/>
            <a:chOff x="36609922" y="7595220"/>
            <a:chExt cx="5157216" cy="5157216"/>
          </a:xfrm>
        </p:grpSpPr>
        <p:pic>
          <p:nvPicPr>
            <p:cNvPr id="293" name="Picture 292">
              <a:extLst>
                <a:ext uri="{FF2B5EF4-FFF2-40B4-BE49-F238E27FC236}">
                  <a16:creationId xmlns:a16="http://schemas.microsoft.com/office/drawing/2014/main" id="{E68D6AAB-7E05-4430-AD0A-62FF42375A7E}"/>
                </a:ext>
              </a:extLst>
            </p:cNvPr>
            <p:cNvPicPr>
              <a:picLocks noChangeAspect="1"/>
            </p:cNvPicPr>
            <p:nvPr/>
          </p:nvPicPr>
          <p:blipFill rotWithShape="1">
            <a:blip r:embed="rId278"/>
            <a:srcRect l="24" r="3230"/>
            <a:stretch/>
          </p:blipFill>
          <p:spPr>
            <a:xfrm>
              <a:off x="36609922" y="7595220"/>
              <a:ext cx="5157216" cy="5157216"/>
            </a:xfrm>
            <a:prstGeom prst="rect">
              <a:avLst/>
            </a:prstGeom>
            <a:ln w="28575">
              <a:solidFill>
                <a:schemeClr val="tx1"/>
              </a:solidFill>
            </a:ln>
          </p:spPr>
        </p:pic>
        <mc:AlternateContent xmlns:mc="http://schemas.openxmlformats.org/markup-compatibility/2006" xmlns:p14="http://schemas.microsoft.com/office/powerpoint/2010/main">
          <mc:Choice Requires="p14">
            <p:contentPart p14:bwMode="auto" r:id="rId279">
              <p14:nvContentPartPr>
                <p14:cNvPr id="297" name="Ink 296">
                  <a:extLst>
                    <a:ext uri="{FF2B5EF4-FFF2-40B4-BE49-F238E27FC236}">
                      <a16:creationId xmlns:a16="http://schemas.microsoft.com/office/drawing/2014/main" id="{6E5E68AC-A16F-4EB6-8BBA-B486DC885314}"/>
                    </a:ext>
                  </a:extLst>
                </p14:cNvPr>
                <p14:cNvContentPartPr/>
                <p14:nvPr/>
              </p14:nvContentPartPr>
              <p14:xfrm>
                <a:off x="37640479" y="7956445"/>
                <a:ext cx="228960" cy="1454040"/>
              </p14:xfrm>
            </p:contentPart>
          </mc:Choice>
          <mc:Fallback xmlns="">
            <p:pic>
              <p:nvPicPr>
                <p:cNvPr id="297" name="Ink 296">
                  <a:extLst>
                    <a:ext uri="{FF2B5EF4-FFF2-40B4-BE49-F238E27FC236}">
                      <a16:creationId xmlns:a16="http://schemas.microsoft.com/office/drawing/2014/main" id="{6E5E68AC-A16F-4EB6-8BBA-B486DC885314}"/>
                    </a:ext>
                  </a:extLst>
                </p:cNvPr>
                <p:cNvPicPr/>
                <p:nvPr/>
              </p:nvPicPr>
              <p:blipFill>
                <a:blip r:embed="rId280"/>
                <a:stretch>
                  <a:fillRect/>
                </a:stretch>
              </p:blipFill>
              <p:spPr>
                <a:xfrm>
                  <a:off x="37605036" y="7920989"/>
                  <a:ext cx="299491" cy="1524597"/>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298" name="Ink 297">
                  <a:extLst>
                    <a:ext uri="{FF2B5EF4-FFF2-40B4-BE49-F238E27FC236}">
                      <a16:creationId xmlns:a16="http://schemas.microsoft.com/office/drawing/2014/main" id="{6AABDA5E-E336-4837-B4E5-043FA93AE57B}"/>
                    </a:ext>
                  </a:extLst>
                </p14:cNvPr>
                <p14:cNvContentPartPr/>
                <p14:nvPr/>
              </p14:nvContentPartPr>
              <p14:xfrm>
                <a:off x="37558759" y="9413005"/>
                <a:ext cx="171720" cy="714600"/>
              </p14:xfrm>
            </p:contentPart>
          </mc:Choice>
          <mc:Fallback xmlns="">
            <p:pic>
              <p:nvPicPr>
                <p:cNvPr id="298" name="Ink 297">
                  <a:extLst>
                    <a:ext uri="{FF2B5EF4-FFF2-40B4-BE49-F238E27FC236}">
                      <a16:creationId xmlns:a16="http://schemas.microsoft.com/office/drawing/2014/main" id="{6AABDA5E-E336-4837-B4E5-043FA93AE57B}"/>
                    </a:ext>
                  </a:extLst>
                </p:cNvPr>
                <p:cNvPicPr/>
                <p:nvPr/>
              </p:nvPicPr>
              <p:blipFill>
                <a:blip r:embed="rId282"/>
                <a:stretch>
                  <a:fillRect/>
                </a:stretch>
              </p:blipFill>
              <p:spPr>
                <a:xfrm>
                  <a:off x="37523280" y="9377559"/>
                  <a:ext cx="242324" cy="785138"/>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299" name="Ink 298">
                  <a:extLst>
                    <a:ext uri="{FF2B5EF4-FFF2-40B4-BE49-F238E27FC236}">
                      <a16:creationId xmlns:a16="http://schemas.microsoft.com/office/drawing/2014/main" id="{B5EB402E-554D-484B-A869-180B40F12E28}"/>
                    </a:ext>
                  </a:extLst>
                </p14:cNvPr>
                <p14:cNvContentPartPr/>
                <p14:nvPr/>
              </p14:nvContentPartPr>
              <p14:xfrm>
                <a:off x="37476319" y="10146325"/>
                <a:ext cx="280800" cy="478440"/>
              </p14:xfrm>
            </p:contentPart>
          </mc:Choice>
          <mc:Fallback xmlns="">
            <p:pic>
              <p:nvPicPr>
                <p:cNvPr id="299" name="Ink 298">
                  <a:extLst>
                    <a:ext uri="{FF2B5EF4-FFF2-40B4-BE49-F238E27FC236}">
                      <a16:creationId xmlns:a16="http://schemas.microsoft.com/office/drawing/2014/main" id="{B5EB402E-554D-484B-A869-180B40F12E28}"/>
                    </a:ext>
                  </a:extLst>
                </p:cNvPr>
                <p:cNvPicPr/>
                <p:nvPr/>
              </p:nvPicPr>
              <p:blipFill>
                <a:blip r:embed="rId284"/>
                <a:stretch>
                  <a:fillRect/>
                </a:stretch>
              </p:blipFill>
              <p:spPr>
                <a:xfrm>
                  <a:off x="37440864" y="10110832"/>
                  <a:ext cx="351355" cy="54907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300" name="Ink 299">
                  <a:extLst>
                    <a:ext uri="{FF2B5EF4-FFF2-40B4-BE49-F238E27FC236}">
                      <a16:creationId xmlns:a16="http://schemas.microsoft.com/office/drawing/2014/main" id="{C7E8E9DA-5D8B-474C-B040-7260AE237E9F}"/>
                    </a:ext>
                  </a:extLst>
                </p14:cNvPr>
                <p14:cNvContentPartPr/>
                <p14:nvPr/>
              </p14:nvContentPartPr>
              <p14:xfrm>
                <a:off x="37802119" y="10637365"/>
                <a:ext cx="62280" cy="140760"/>
              </p14:xfrm>
            </p:contentPart>
          </mc:Choice>
          <mc:Fallback xmlns="">
            <p:pic>
              <p:nvPicPr>
                <p:cNvPr id="300" name="Ink 299">
                  <a:extLst>
                    <a:ext uri="{FF2B5EF4-FFF2-40B4-BE49-F238E27FC236}">
                      <a16:creationId xmlns:a16="http://schemas.microsoft.com/office/drawing/2014/main" id="{C7E8E9DA-5D8B-474C-B040-7260AE237E9F}"/>
                    </a:ext>
                  </a:extLst>
                </p:cNvPr>
                <p:cNvPicPr/>
                <p:nvPr/>
              </p:nvPicPr>
              <p:blipFill>
                <a:blip r:embed="rId286"/>
                <a:stretch>
                  <a:fillRect/>
                </a:stretch>
              </p:blipFill>
              <p:spPr>
                <a:xfrm>
                  <a:off x="37766530" y="10601909"/>
                  <a:ext cx="133101" cy="211317"/>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301" name="Ink 300">
                  <a:extLst>
                    <a:ext uri="{FF2B5EF4-FFF2-40B4-BE49-F238E27FC236}">
                      <a16:creationId xmlns:a16="http://schemas.microsoft.com/office/drawing/2014/main" id="{9756E6B8-701B-4FFF-A5B2-6A17A89F9A4E}"/>
                    </a:ext>
                  </a:extLst>
                </p14:cNvPr>
                <p14:cNvContentPartPr/>
                <p14:nvPr/>
              </p14:nvContentPartPr>
              <p14:xfrm>
                <a:off x="37873399" y="10792165"/>
                <a:ext cx="182520" cy="339120"/>
              </p14:xfrm>
            </p:contentPart>
          </mc:Choice>
          <mc:Fallback xmlns="">
            <p:pic>
              <p:nvPicPr>
                <p:cNvPr id="301" name="Ink 300">
                  <a:extLst>
                    <a:ext uri="{FF2B5EF4-FFF2-40B4-BE49-F238E27FC236}">
                      <a16:creationId xmlns:a16="http://schemas.microsoft.com/office/drawing/2014/main" id="{9756E6B8-701B-4FFF-A5B2-6A17A89F9A4E}"/>
                    </a:ext>
                  </a:extLst>
                </p:cNvPr>
                <p:cNvPicPr/>
                <p:nvPr/>
              </p:nvPicPr>
              <p:blipFill>
                <a:blip r:embed="rId288"/>
                <a:stretch>
                  <a:fillRect/>
                </a:stretch>
              </p:blipFill>
              <p:spPr>
                <a:xfrm>
                  <a:off x="37837958" y="10756692"/>
                  <a:ext cx="253047" cy="409711"/>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302" name="Ink 301">
                  <a:extLst>
                    <a:ext uri="{FF2B5EF4-FFF2-40B4-BE49-F238E27FC236}">
                      <a16:creationId xmlns:a16="http://schemas.microsoft.com/office/drawing/2014/main" id="{AADC1E6C-8CE2-4ED8-A306-45D28B571CDE}"/>
                    </a:ext>
                  </a:extLst>
                </p14:cNvPr>
                <p14:cNvContentPartPr/>
                <p14:nvPr/>
              </p14:nvContentPartPr>
              <p14:xfrm>
                <a:off x="37674319" y="11133445"/>
                <a:ext cx="397080" cy="810360"/>
              </p14:xfrm>
            </p:contentPart>
          </mc:Choice>
          <mc:Fallback xmlns="">
            <p:pic>
              <p:nvPicPr>
                <p:cNvPr id="302" name="Ink 301">
                  <a:extLst>
                    <a:ext uri="{FF2B5EF4-FFF2-40B4-BE49-F238E27FC236}">
                      <a16:creationId xmlns:a16="http://schemas.microsoft.com/office/drawing/2014/main" id="{AADC1E6C-8CE2-4ED8-A306-45D28B571CDE}"/>
                    </a:ext>
                  </a:extLst>
                </p:cNvPr>
                <p:cNvPicPr/>
                <p:nvPr/>
              </p:nvPicPr>
              <p:blipFill>
                <a:blip r:embed="rId290"/>
                <a:stretch>
                  <a:fillRect/>
                </a:stretch>
              </p:blipFill>
              <p:spPr>
                <a:xfrm>
                  <a:off x="37638865" y="11097996"/>
                  <a:ext cx="467633" cy="880903"/>
                </a:xfrm>
                <a:prstGeom prst="rect">
                  <a:avLst/>
                </a:prstGeom>
              </p:spPr>
            </p:pic>
          </mc:Fallback>
        </mc:AlternateContent>
        <p:grpSp>
          <p:nvGrpSpPr>
            <p:cNvPr id="303" name="Group 302">
              <a:extLst>
                <a:ext uri="{FF2B5EF4-FFF2-40B4-BE49-F238E27FC236}">
                  <a16:creationId xmlns:a16="http://schemas.microsoft.com/office/drawing/2014/main" id="{C19178D6-2C11-47F0-BEF5-BF5D68834CCA}"/>
                </a:ext>
              </a:extLst>
            </p:cNvPr>
            <p:cNvGrpSpPr/>
            <p:nvPr/>
          </p:nvGrpSpPr>
          <p:grpSpPr>
            <a:xfrm>
              <a:off x="37055641" y="11586125"/>
              <a:ext cx="461048" cy="369332"/>
              <a:chOff x="3981894" y="3012443"/>
              <a:chExt cx="461048" cy="369332"/>
            </a:xfrm>
          </p:grpSpPr>
          <p:sp>
            <p:nvSpPr>
              <p:cNvPr id="309" name="Oval 308">
                <a:extLst>
                  <a:ext uri="{FF2B5EF4-FFF2-40B4-BE49-F238E27FC236}">
                    <a16:creationId xmlns:a16="http://schemas.microsoft.com/office/drawing/2014/main" id="{7ABF4D95-65B9-401E-9FB4-4F7D556BF650}"/>
                  </a:ext>
                </a:extLst>
              </p:cNvPr>
              <p:cNvSpPr/>
              <p:nvPr/>
            </p:nvSpPr>
            <p:spPr>
              <a:xfrm>
                <a:off x="4051122" y="3038949"/>
                <a:ext cx="316319" cy="31631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TextBox 309">
                <a:extLst>
                  <a:ext uri="{FF2B5EF4-FFF2-40B4-BE49-F238E27FC236}">
                    <a16:creationId xmlns:a16="http://schemas.microsoft.com/office/drawing/2014/main" id="{F94714E2-316F-40F4-82FE-3AAF80C453AA}"/>
                  </a:ext>
                </a:extLst>
              </p:cNvPr>
              <p:cNvSpPr txBox="1"/>
              <p:nvPr/>
            </p:nvSpPr>
            <p:spPr>
              <a:xfrm>
                <a:off x="3981894" y="3012443"/>
                <a:ext cx="461048" cy="369332"/>
              </a:xfrm>
              <a:prstGeom prst="rect">
                <a:avLst/>
              </a:prstGeom>
              <a:noFill/>
            </p:spPr>
            <p:txBody>
              <a:bodyPr wrap="square" rtlCol="0">
                <a:spAutoFit/>
              </a:bodyPr>
              <a:lstStyle/>
              <a:p>
                <a:pPr algn="ctr"/>
                <a:r>
                  <a:rPr lang="en-US" b="1" dirty="0">
                    <a:solidFill>
                      <a:schemeClr val="bg1"/>
                    </a:solidFill>
                  </a:rPr>
                  <a:t>P</a:t>
                </a:r>
              </a:p>
            </p:txBody>
          </p:sp>
        </p:grpSp>
        <p:grpSp>
          <p:nvGrpSpPr>
            <p:cNvPr id="304" name="Group 303">
              <a:extLst>
                <a:ext uri="{FF2B5EF4-FFF2-40B4-BE49-F238E27FC236}">
                  <a16:creationId xmlns:a16="http://schemas.microsoft.com/office/drawing/2014/main" id="{05653835-A85D-42CD-B477-FF9E845DE72E}"/>
                </a:ext>
              </a:extLst>
            </p:cNvPr>
            <p:cNvGrpSpPr/>
            <p:nvPr/>
          </p:nvGrpSpPr>
          <p:grpSpPr>
            <a:xfrm>
              <a:off x="37269431" y="8117195"/>
              <a:ext cx="461048" cy="369332"/>
              <a:chOff x="3981894" y="3012443"/>
              <a:chExt cx="461048" cy="369332"/>
            </a:xfrm>
          </p:grpSpPr>
          <p:sp>
            <p:nvSpPr>
              <p:cNvPr id="307" name="Oval 306">
                <a:extLst>
                  <a:ext uri="{FF2B5EF4-FFF2-40B4-BE49-F238E27FC236}">
                    <a16:creationId xmlns:a16="http://schemas.microsoft.com/office/drawing/2014/main" id="{55B1463E-4F65-48D9-A802-455C861DC54D}"/>
                  </a:ext>
                </a:extLst>
              </p:cNvPr>
              <p:cNvSpPr/>
              <p:nvPr/>
            </p:nvSpPr>
            <p:spPr>
              <a:xfrm>
                <a:off x="4051122" y="3038949"/>
                <a:ext cx="316319" cy="31631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TextBox 307">
                <a:extLst>
                  <a:ext uri="{FF2B5EF4-FFF2-40B4-BE49-F238E27FC236}">
                    <a16:creationId xmlns:a16="http://schemas.microsoft.com/office/drawing/2014/main" id="{D30701D7-99D2-4358-9944-B702F3415761}"/>
                  </a:ext>
                </a:extLst>
              </p:cNvPr>
              <p:cNvSpPr txBox="1"/>
              <p:nvPr/>
            </p:nvSpPr>
            <p:spPr>
              <a:xfrm>
                <a:off x="3981894" y="3012443"/>
                <a:ext cx="461048" cy="369332"/>
              </a:xfrm>
              <a:prstGeom prst="rect">
                <a:avLst/>
              </a:prstGeom>
              <a:noFill/>
            </p:spPr>
            <p:txBody>
              <a:bodyPr wrap="square" rtlCol="0">
                <a:spAutoFit/>
              </a:bodyPr>
              <a:lstStyle/>
              <a:p>
                <a:pPr algn="ctr"/>
                <a:r>
                  <a:rPr lang="en-US" b="1" dirty="0">
                    <a:solidFill>
                      <a:schemeClr val="bg1"/>
                    </a:solidFill>
                  </a:rPr>
                  <a:t>P</a:t>
                </a:r>
              </a:p>
            </p:txBody>
          </p:sp>
        </p:grpSp>
        <p:sp>
          <p:nvSpPr>
            <p:cNvPr id="305" name="Block Arc 304">
              <a:extLst>
                <a:ext uri="{FF2B5EF4-FFF2-40B4-BE49-F238E27FC236}">
                  <a16:creationId xmlns:a16="http://schemas.microsoft.com/office/drawing/2014/main" id="{9BDE8154-5286-4DF9-B82D-61A79042359E}"/>
                </a:ext>
              </a:extLst>
            </p:cNvPr>
            <p:cNvSpPr/>
            <p:nvPr/>
          </p:nvSpPr>
          <p:spPr>
            <a:xfrm>
              <a:off x="37857061" y="11147930"/>
              <a:ext cx="318976" cy="318976"/>
            </a:xfrm>
            <a:prstGeom prst="blockArc">
              <a:avLst/>
            </a:prstGeom>
            <a:solidFill>
              <a:srgbClr val="715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6" name="Block Arc 305">
              <a:extLst>
                <a:ext uri="{FF2B5EF4-FFF2-40B4-BE49-F238E27FC236}">
                  <a16:creationId xmlns:a16="http://schemas.microsoft.com/office/drawing/2014/main" id="{0A071B31-80C8-4E42-9CAB-414CD21DD33C}"/>
                </a:ext>
              </a:extLst>
            </p:cNvPr>
            <p:cNvSpPr/>
            <p:nvPr/>
          </p:nvSpPr>
          <p:spPr>
            <a:xfrm>
              <a:off x="37496818" y="8451645"/>
              <a:ext cx="318976" cy="318976"/>
            </a:xfrm>
            <a:prstGeom prst="blockArc">
              <a:avLst/>
            </a:prstGeom>
            <a:solidFill>
              <a:srgbClr val="715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5" name="Oval 334">
              <a:extLst>
                <a:ext uri="{FF2B5EF4-FFF2-40B4-BE49-F238E27FC236}">
                  <a16:creationId xmlns:a16="http://schemas.microsoft.com/office/drawing/2014/main" id="{5FCB81BE-3897-45D5-84CB-9FA61442F515}"/>
                </a:ext>
              </a:extLst>
            </p:cNvPr>
            <p:cNvSpPr/>
            <p:nvPr/>
          </p:nvSpPr>
          <p:spPr>
            <a:xfrm>
              <a:off x="37878160" y="9825829"/>
              <a:ext cx="635976" cy="635976"/>
            </a:xfrm>
            <a:prstGeom prst="ellipse">
              <a:avLst/>
            </a:prstGeom>
            <a:solidFill>
              <a:srgbClr val="008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TextBox 335">
              <a:extLst>
                <a:ext uri="{FF2B5EF4-FFF2-40B4-BE49-F238E27FC236}">
                  <a16:creationId xmlns:a16="http://schemas.microsoft.com/office/drawing/2014/main" id="{5B255B5B-A9B1-4962-96BD-BE3C5F6A6E3D}"/>
                </a:ext>
              </a:extLst>
            </p:cNvPr>
            <p:cNvSpPr txBox="1"/>
            <p:nvPr/>
          </p:nvSpPr>
          <p:spPr>
            <a:xfrm>
              <a:off x="37884032" y="9927466"/>
              <a:ext cx="627454" cy="400109"/>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B</a:t>
              </a:r>
            </a:p>
          </p:txBody>
        </p:sp>
      </p:grpSp>
      <p:pic>
        <p:nvPicPr>
          <p:cNvPr id="35" name="Picture 34">
            <a:extLst>
              <a:ext uri="{FF2B5EF4-FFF2-40B4-BE49-F238E27FC236}">
                <a16:creationId xmlns:a16="http://schemas.microsoft.com/office/drawing/2014/main" id="{4501170C-337C-453B-8D75-ACFEB3E5CFA8}"/>
              </a:ext>
            </a:extLst>
          </p:cNvPr>
          <p:cNvPicPr>
            <a:picLocks noChangeAspect="1"/>
          </p:cNvPicPr>
          <p:nvPr/>
        </p:nvPicPr>
        <p:blipFill>
          <a:blip r:embed="rId291"/>
          <a:stretch>
            <a:fillRect/>
          </a:stretch>
        </p:blipFill>
        <p:spPr>
          <a:xfrm>
            <a:off x="32859762" y="10093855"/>
            <a:ext cx="2496312" cy="2496312"/>
          </a:xfrm>
          <a:prstGeom prst="rect">
            <a:avLst/>
          </a:prstGeom>
          <a:ln w="28575">
            <a:solidFill>
              <a:schemeClr val="tx1"/>
            </a:solidFill>
          </a:ln>
        </p:spPr>
      </p:pic>
      <p:pic>
        <p:nvPicPr>
          <p:cNvPr id="332" name="Picture 331">
            <a:extLst>
              <a:ext uri="{FF2B5EF4-FFF2-40B4-BE49-F238E27FC236}">
                <a16:creationId xmlns:a16="http://schemas.microsoft.com/office/drawing/2014/main" id="{6BA55C1B-1270-418E-9C34-2FBC50979D78}"/>
              </a:ext>
            </a:extLst>
          </p:cNvPr>
          <p:cNvPicPr>
            <a:picLocks noChangeAspect="1"/>
          </p:cNvPicPr>
          <p:nvPr/>
        </p:nvPicPr>
        <p:blipFill>
          <a:blip r:embed="rId292"/>
          <a:stretch>
            <a:fillRect/>
          </a:stretch>
        </p:blipFill>
        <p:spPr>
          <a:xfrm>
            <a:off x="39110264" y="10105375"/>
            <a:ext cx="2496312" cy="2496312"/>
          </a:xfrm>
          <a:prstGeom prst="rect">
            <a:avLst/>
          </a:prstGeom>
          <a:ln w="28575">
            <a:solidFill>
              <a:schemeClr val="tx1"/>
            </a:solidFill>
          </a:ln>
        </p:spPr>
      </p:pic>
      <p:sp>
        <p:nvSpPr>
          <p:cNvPr id="286" name="TextBox 285">
            <a:extLst>
              <a:ext uri="{FF2B5EF4-FFF2-40B4-BE49-F238E27FC236}">
                <a16:creationId xmlns:a16="http://schemas.microsoft.com/office/drawing/2014/main" id="{1055F165-FF89-440B-877D-CD619551472D}"/>
              </a:ext>
            </a:extLst>
          </p:cNvPr>
          <p:cNvSpPr txBox="1"/>
          <p:nvPr/>
        </p:nvSpPr>
        <p:spPr>
          <a:xfrm>
            <a:off x="31400097" y="6791898"/>
            <a:ext cx="3203448"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Trail Option A</a:t>
            </a:r>
          </a:p>
        </p:txBody>
      </p:sp>
      <p:sp>
        <p:nvSpPr>
          <p:cNvPr id="287" name="TextBox 286">
            <a:extLst>
              <a:ext uri="{FF2B5EF4-FFF2-40B4-BE49-F238E27FC236}">
                <a16:creationId xmlns:a16="http://schemas.microsoft.com/office/drawing/2014/main" id="{7B20AF50-4CA3-4120-BDD0-72C2D27CB08E}"/>
              </a:ext>
            </a:extLst>
          </p:cNvPr>
          <p:cNvSpPr txBox="1"/>
          <p:nvPr/>
        </p:nvSpPr>
        <p:spPr>
          <a:xfrm>
            <a:off x="37671852" y="6795138"/>
            <a:ext cx="3203448"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Trail Option B</a:t>
            </a:r>
          </a:p>
        </p:txBody>
      </p:sp>
      <p:pic>
        <p:nvPicPr>
          <p:cNvPr id="288" name="Picture 287">
            <a:extLst>
              <a:ext uri="{FF2B5EF4-FFF2-40B4-BE49-F238E27FC236}">
                <a16:creationId xmlns:a16="http://schemas.microsoft.com/office/drawing/2014/main" id="{812C2954-5D4D-4975-AFEA-06F731A2BBBE}"/>
              </a:ext>
            </a:extLst>
          </p:cNvPr>
          <p:cNvPicPr>
            <a:picLocks noChangeAspect="1"/>
          </p:cNvPicPr>
          <p:nvPr/>
        </p:nvPicPr>
        <p:blipFill>
          <a:blip r:embed="rId293"/>
          <a:stretch>
            <a:fillRect/>
          </a:stretch>
        </p:blipFill>
        <p:spPr>
          <a:xfrm>
            <a:off x="30278235" y="16309895"/>
            <a:ext cx="2496312" cy="2496312"/>
          </a:xfrm>
          <a:prstGeom prst="rect">
            <a:avLst/>
          </a:prstGeom>
          <a:ln w="28575">
            <a:solidFill>
              <a:schemeClr val="tx1"/>
            </a:solidFill>
          </a:ln>
        </p:spPr>
      </p:pic>
      <p:pic>
        <p:nvPicPr>
          <p:cNvPr id="289" name="Picture 288">
            <a:extLst>
              <a:ext uri="{FF2B5EF4-FFF2-40B4-BE49-F238E27FC236}">
                <a16:creationId xmlns:a16="http://schemas.microsoft.com/office/drawing/2014/main" id="{30662BCA-CB8B-4C01-9893-A278889160B4}"/>
              </a:ext>
            </a:extLst>
          </p:cNvPr>
          <p:cNvPicPr>
            <a:picLocks noChangeAspect="1"/>
          </p:cNvPicPr>
          <p:nvPr/>
        </p:nvPicPr>
        <p:blipFill>
          <a:blip r:embed="rId294"/>
          <a:stretch>
            <a:fillRect/>
          </a:stretch>
        </p:blipFill>
        <p:spPr>
          <a:xfrm>
            <a:off x="39503880" y="17405558"/>
            <a:ext cx="2496312" cy="2496312"/>
          </a:xfrm>
          <a:prstGeom prst="rect">
            <a:avLst/>
          </a:prstGeom>
          <a:ln w="28575">
            <a:solidFill>
              <a:schemeClr val="tx1"/>
            </a:solidFill>
          </a:ln>
        </p:spPr>
      </p:pic>
      <p:pic>
        <p:nvPicPr>
          <p:cNvPr id="290" name="Picture 289">
            <a:extLst>
              <a:ext uri="{FF2B5EF4-FFF2-40B4-BE49-F238E27FC236}">
                <a16:creationId xmlns:a16="http://schemas.microsoft.com/office/drawing/2014/main" id="{187B6368-2DB9-466F-8B37-34F26D1E8514}"/>
              </a:ext>
            </a:extLst>
          </p:cNvPr>
          <p:cNvPicPr>
            <a:picLocks noChangeAspect="1"/>
          </p:cNvPicPr>
          <p:nvPr/>
        </p:nvPicPr>
        <p:blipFill>
          <a:blip r:embed="rId295"/>
          <a:stretch>
            <a:fillRect/>
          </a:stretch>
        </p:blipFill>
        <p:spPr>
          <a:xfrm>
            <a:off x="33212113" y="16309895"/>
            <a:ext cx="2496312" cy="2496312"/>
          </a:xfrm>
          <a:prstGeom prst="rect">
            <a:avLst/>
          </a:prstGeom>
          <a:ln w="28575">
            <a:solidFill>
              <a:schemeClr val="tx1"/>
            </a:solidFill>
          </a:ln>
        </p:spPr>
      </p:pic>
      <p:pic>
        <p:nvPicPr>
          <p:cNvPr id="292" name="Picture 291">
            <a:extLst>
              <a:ext uri="{FF2B5EF4-FFF2-40B4-BE49-F238E27FC236}">
                <a16:creationId xmlns:a16="http://schemas.microsoft.com/office/drawing/2014/main" id="{D8897811-C6DA-461D-8A9D-05192E5BF44F}"/>
              </a:ext>
            </a:extLst>
          </p:cNvPr>
          <p:cNvPicPr>
            <a:picLocks noChangeAspect="1"/>
          </p:cNvPicPr>
          <p:nvPr/>
        </p:nvPicPr>
        <p:blipFill rotWithShape="1">
          <a:blip r:embed="rId296"/>
          <a:srcRect l="414" r="-414"/>
          <a:stretch/>
        </p:blipFill>
        <p:spPr>
          <a:xfrm>
            <a:off x="36581479" y="17420017"/>
            <a:ext cx="2496312" cy="2496312"/>
          </a:xfrm>
          <a:prstGeom prst="rect">
            <a:avLst/>
          </a:prstGeom>
          <a:ln w="28575">
            <a:solidFill>
              <a:schemeClr val="tx1"/>
            </a:solidFill>
          </a:ln>
        </p:spPr>
      </p:pic>
      <p:grpSp>
        <p:nvGrpSpPr>
          <p:cNvPr id="29" name="Group 28">
            <a:extLst>
              <a:ext uri="{FF2B5EF4-FFF2-40B4-BE49-F238E27FC236}">
                <a16:creationId xmlns:a16="http://schemas.microsoft.com/office/drawing/2014/main" id="{43204545-C4D3-4D13-B83E-E905CC3BE4AF}"/>
              </a:ext>
            </a:extLst>
          </p:cNvPr>
          <p:cNvGrpSpPr/>
          <p:nvPr/>
        </p:nvGrpSpPr>
        <p:grpSpPr>
          <a:xfrm>
            <a:off x="33385416" y="7669219"/>
            <a:ext cx="4214852" cy="1882431"/>
            <a:chOff x="33728744" y="7730295"/>
            <a:chExt cx="4214852" cy="1882431"/>
          </a:xfrm>
        </p:grpSpPr>
        <p:sp>
          <p:nvSpPr>
            <p:cNvPr id="311" name="Rectangle 310">
              <a:extLst>
                <a:ext uri="{FF2B5EF4-FFF2-40B4-BE49-F238E27FC236}">
                  <a16:creationId xmlns:a16="http://schemas.microsoft.com/office/drawing/2014/main" id="{63C8A69E-60E0-420A-A8C6-9F8D83B3A87F}"/>
                </a:ext>
              </a:extLst>
            </p:cNvPr>
            <p:cNvSpPr/>
            <p:nvPr/>
          </p:nvSpPr>
          <p:spPr>
            <a:xfrm>
              <a:off x="33728744" y="7730295"/>
              <a:ext cx="3831810" cy="1882431"/>
            </a:xfrm>
            <a:prstGeom prst="rect">
              <a:avLst/>
            </a:prstGeom>
            <a:solidFill>
              <a:srgbClr val="828B7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Block Arc 311">
              <a:extLst>
                <a:ext uri="{FF2B5EF4-FFF2-40B4-BE49-F238E27FC236}">
                  <a16:creationId xmlns:a16="http://schemas.microsoft.com/office/drawing/2014/main" id="{AA1BB054-B186-454F-A837-6FC3369F89FA}"/>
                </a:ext>
              </a:extLst>
            </p:cNvPr>
            <p:cNvSpPr/>
            <p:nvPr/>
          </p:nvSpPr>
          <p:spPr>
            <a:xfrm>
              <a:off x="33870318" y="8286209"/>
              <a:ext cx="318976" cy="318976"/>
            </a:xfrm>
            <a:prstGeom prst="blockArc">
              <a:avLst/>
            </a:prstGeom>
            <a:solidFill>
              <a:srgbClr val="715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13" name="Group 312">
              <a:extLst>
                <a:ext uri="{FF2B5EF4-FFF2-40B4-BE49-F238E27FC236}">
                  <a16:creationId xmlns:a16="http://schemas.microsoft.com/office/drawing/2014/main" id="{B474AB87-ED28-4602-B2A0-71063CD326A4}"/>
                </a:ext>
              </a:extLst>
            </p:cNvPr>
            <p:cNvGrpSpPr/>
            <p:nvPr/>
          </p:nvGrpSpPr>
          <p:grpSpPr>
            <a:xfrm>
              <a:off x="33809614" y="7797435"/>
              <a:ext cx="461048" cy="369332"/>
              <a:chOff x="1497777" y="2706994"/>
              <a:chExt cx="461048" cy="369332"/>
            </a:xfrm>
          </p:grpSpPr>
          <p:sp>
            <p:nvSpPr>
              <p:cNvPr id="322" name="Oval 321">
                <a:extLst>
                  <a:ext uri="{FF2B5EF4-FFF2-40B4-BE49-F238E27FC236}">
                    <a16:creationId xmlns:a16="http://schemas.microsoft.com/office/drawing/2014/main" id="{4412ECE0-A511-4560-8EBE-01EEEAA8A134}"/>
                  </a:ext>
                </a:extLst>
              </p:cNvPr>
              <p:cNvSpPr/>
              <p:nvPr/>
            </p:nvSpPr>
            <p:spPr>
              <a:xfrm>
                <a:off x="1561138" y="2740505"/>
                <a:ext cx="316319" cy="31631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TextBox 322">
                <a:extLst>
                  <a:ext uri="{FF2B5EF4-FFF2-40B4-BE49-F238E27FC236}">
                    <a16:creationId xmlns:a16="http://schemas.microsoft.com/office/drawing/2014/main" id="{2E3608BC-05A2-4C02-9277-3BA6AD004D02}"/>
                  </a:ext>
                </a:extLst>
              </p:cNvPr>
              <p:cNvSpPr txBox="1"/>
              <p:nvPr/>
            </p:nvSpPr>
            <p:spPr>
              <a:xfrm>
                <a:off x="1497777" y="2706994"/>
                <a:ext cx="461048" cy="369332"/>
              </a:xfrm>
              <a:prstGeom prst="rect">
                <a:avLst/>
              </a:prstGeom>
              <a:noFill/>
            </p:spPr>
            <p:txBody>
              <a:bodyPr wrap="square" rtlCol="0">
                <a:spAutoFit/>
              </a:bodyPr>
              <a:lstStyle/>
              <a:p>
                <a:pPr algn="ctr"/>
                <a:r>
                  <a:rPr lang="en-US" b="1" dirty="0">
                    <a:solidFill>
                      <a:schemeClr val="bg1"/>
                    </a:solidFill>
                  </a:rPr>
                  <a:t>P</a:t>
                </a:r>
              </a:p>
            </p:txBody>
          </p:sp>
        </p:grpSp>
        <p:cxnSp>
          <p:nvCxnSpPr>
            <p:cNvPr id="314" name="Straight Connector 313">
              <a:extLst>
                <a:ext uri="{FF2B5EF4-FFF2-40B4-BE49-F238E27FC236}">
                  <a16:creationId xmlns:a16="http://schemas.microsoft.com/office/drawing/2014/main" id="{0F5E8229-5638-4AEA-A610-BC67E558FB7D}"/>
                </a:ext>
              </a:extLst>
            </p:cNvPr>
            <p:cNvCxnSpPr/>
            <p:nvPr/>
          </p:nvCxnSpPr>
          <p:spPr>
            <a:xfrm>
              <a:off x="33893655" y="8693733"/>
              <a:ext cx="281763" cy="0"/>
            </a:xfrm>
            <a:prstGeom prst="line">
              <a:avLst/>
            </a:prstGeom>
            <a:ln w="57150">
              <a:solidFill>
                <a:srgbClr val="008C3A"/>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B450202B-7FE0-432A-879B-2036B5B75D3A}"/>
                </a:ext>
              </a:extLst>
            </p:cNvPr>
            <p:cNvCxnSpPr/>
            <p:nvPr/>
          </p:nvCxnSpPr>
          <p:spPr>
            <a:xfrm>
              <a:off x="33893655" y="9022555"/>
              <a:ext cx="281763" cy="0"/>
            </a:xfrm>
            <a:prstGeom prst="line">
              <a:avLst/>
            </a:prstGeom>
            <a:ln w="57150">
              <a:solidFill>
                <a:srgbClr val="FFC114"/>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984B5C71-4116-464C-B75F-0D93945C14CA}"/>
                </a:ext>
              </a:extLst>
            </p:cNvPr>
            <p:cNvCxnSpPr/>
            <p:nvPr/>
          </p:nvCxnSpPr>
          <p:spPr>
            <a:xfrm>
              <a:off x="33893655" y="9355512"/>
              <a:ext cx="2817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7" name="TextBox 316">
              <a:extLst>
                <a:ext uri="{FF2B5EF4-FFF2-40B4-BE49-F238E27FC236}">
                  <a16:creationId xmlns:a16="http://schemas.microsoft.com/office/drawing/2014/main" id="{14807509-26E1-4348-91A0-5449AB4F7B63}"/>
                </a:ext>
              </a:extLst>
            </p:cNvPr>
            <p:cNvSpPr txBox="1"/>
            <p:nvPr/>
          </p:nvSpPr>
          <p:spPr>
            <a:xfrm>
              <a:off x="34245871" y="7791692"/>
              <a:ext cx="1980836" cy="400110"/>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Parking Area</a:t>
              </a:r>
            </a:p>
          </p:txBody>
        </p:sp>
        <p:sp>
          <p:nvSpPr>
            <p:cNvPr id="318" name="TextBox 317">
              <a:extLst>
                <a:ext uri="{FF2B5EF4-FFF2-40B4-BE49-F238E27FC236}">
                  <a16:creationId xmlns:a16="http://schemas.microsoft.com/office/drawing/2014/main" id="{6DF9A351-D6E8-4525-9013-0A28D2790232}"/>
                </a:ext>
              </a:extLst>
            </p:cNvPr>
            <p:cNvSpPr txBox="1"/>
            <p:nvPr/>
          </p:nvSpPr>
          <p:spPr>
            <a:xfrm>
              <a:off x="34245870" y="8158216"/>
              <a:ext cx="2363769" cy="400110"/>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Bridge/Culvert</a:t>
              </a:r>
            </a:p>
          </p:txBody>
        </p:sp>
        <p:sp>
          <p:nvSpPr>
            <p:cNvPr id="319" name="TextBox 318">
              <a:extLst>
                <a:ext uri="{FF2B5EF4-FFF2-40B4-BE49-F238E27FC236}">
                  <a16:creationId xmlns:a16="http://schemas.microsoft.com/office/drawing/2014/main" id="{00A1B0BB-C0DD-4140-BEE1-08A8D4814BF2}"/>
                </a:ext>
              </a:extLst>
            </p:cNvPr>
            <p:cNvSpPr txBox="1"/>
            <p:nvPr/>
          </p:nvSpPr>
          <p:spPr>
            <a:xfrm>
              <a:off x="34245870" y="8492289"/>
              <a:ext cx="3314684" cy="400110"/>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Minor Drainage Issues</a:t>
              </a:r>
            </a:p>
          </p:txBody>
        </p:sp>
        <p:sp>
          <p:nvSpPr>
            <p:cNvPr id="320" name="TextBox 319">
              <a:extLst>
                <a:ext uri="{FF2B5EF4-FFF2-40B4-BE49-F238E27FC236}">
                  <a16:creationId xmlns:a16="http://schemas.microsoft.com/office/drawing/2014/main" id="{8CB532D8-8651-4997-AC13-8AC74FE2156F}"/>
                </a:ext>
              </a:extLst>
            </p:cNvPr>
            <p:cNvSpPr txBox="1"/>
            <p:nvPr/>
          </p:nvSpPr>
          <p:spPr>
            <a:xfrm>
              <a:off x="34245870" y="8834458"/>
              <a:ext cx="3697726" cy="400110"/>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Moderate Drainage Issues</a:t>
              </a:r>
            </a:p>
          </p:txBody>
        </p:sp>
        <p:sp>
          <p:nvSpPr>
            <p:cNvPr id="321" name="TextBox 320">
              <a:extLst>
                <a:ext uri="{FF2B5EF4-FFF2-40B4-BE49-F238E27FC236}">
                  <a16:creationId xmlns:a16="http://schemas.microsoft.com/office/drawing/2014/main" id="{C178C46D-4623-4E61-AFE9-2E94F39C76FA}"/>
                </a:ext>
              </a:extLst>
            </p:cNvPr>
            <p:cNvSpPr txBox="1"/>
            <p:nvPr/>
          </p:nvSpPr>
          <p:spPr>
            <a:xfrm>
              <a:off x="34245870" y="9161168"/>
              <a:ext cx="3697726" cy="400110"/>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Severe Drainage Issues</a:t>
              </a:r>
            </a:p>
          </p:txBody>
        </p:sp>
      </p:grpSp>
      <p:sp>
        <p:nvSpPr>
          <p:cNvPr id="8" name="TextBox 7">
            <a:extLst>
              <a:ext uri="{FF2B5EF4-FFF2-40B4-BE49-F238E27FC236}">
                <a16:creationId xmlns:a16="http://schemas.microsoft.com/office/drawing/2014/main" id="{BA0DC09C-C494-423C-8E51-A290FBDD1D46}"/>
              </a:ext>
            </a:extLst>
          </p:cNvPr>
          <p:cNvSpPr txBox="1"/>
          <p:nvPr/>
        </p:nvSpPr>
        <p:spPr>
          <a:xfrm>
            <a:off x="29932295" y="19041126"/>
            <a:ext cx="6050283" cy="1292662"/>
          </a:xfrm>
          <a:prstGeom prst="rect">
            <a:avLst/>
          </a:prstGeom>
          <a:noFill/>
        </p:spPr>
        <p:txBody>
          <a:bodyPr wrap="square" rtlCol="0">
            <a:spAutoFit/>
          </a:bodyPr>
          <a:lstStyle/>
          <a:p>
            <a:r>
              <a:rPr lang="en-US" sz="2500" dirty="0">
                <a:latin typeface="Arial" panose="020B0604020202020204" pitchFamily="34" charset="0"/>
                <a:cs typeface="Arial" panose="020B0604020202020204" pitchFamily="34" charset="0"/>
              </a:rPr>
              <a:t>The project team identified </a:t>
            </a:r>
            <a:r>
              <a:rPr lang="en-US" sz="2500" b="1" i="1" dirty="0">
                <a:solidFill>
                  <a:srgbClr val="004F8B"/>
                </a:solidFill>
                <a:latin typeface="Arial" panose="020B0604020202020204" pitchFamily="34" charset="0"/>
                <a:cs typeface="Arial" panose="020B0604020202020204" pitchFamily="34" charset="0"/>
              </a:rPr>
              <a:t>Trail Option A </a:t>
            </a:r>
            <a:r>
              <a:rPr lang="en-US" sz="2500" b="1" i="1" dirty="0">
                <a:latin typeface="Arial" panose="020B0604020202020204" pitchFamily="34" charset="0"/>
                <a:cs typeface="Arial" panose="020B0604020202020204" pitchFamily="34" charset="0"/>
              </a:rPr>
              <a:t>as the most feasible alternative route </a:t>
            </a:r>
            <a:r>
              <a:rPr lang="en-US" sz="2500" dirty="0">
                <a:latin typeface="Arial" panose="020B0604020202020204" pitchFamily="34" charset="0"/>
                <a:cs typeface="Arial" panose="020B0604020202020204" pitchFamily="34" charset="0"/>
              </a:rPr>
              <a:t>for the following reasons:  </a:t>
            </a:r>
          </a:p>
        </p:txBody>
      </p:sp>
      <p:sp>
        <p:nvSpPr>
          <p:cNvPr id="326" name="Rectangle 325">
            <a:extLst>
              <a:ext uri="{FF2B5EF4-FFF2-40B4-BE49-F238E27FC236}">
                <a16:creationId xmlns:a16="http://schemas.microsoft.com/office/drawing/2014/main" id="{A4214BEF-4AC8-4E5B-BFD7-3968B48B5AE5}"/>
              </a:ext>
            </a:extLst>
          </p:cNvPr>
          <p:cNvSpPr/>
          <p:nvPr/>
        </p:nvSpPr>
        <p:spPr>
          <a:xfrm>
            <a:off x="29941000" y="24961213"/>
            <a:ext cx="12326628" cy="723934"/>
          </a:xfrm>
          <a:prstGeom prst="rect">
            <a:avLst/>
          </a:prstGeom>
          <a:solidFill>
            <a:srgbClr val="003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TextBox 326">
            <a:extLst>
              <a:ext uri="{FF2B5EF4-FFF2-40B4-BE49-F238E27FC236}">
                <a16:creationId xmlns:a16="http://schemas.microsoft.com/office/drawing/2014/main" id="{E8A8B688-CDA2-41FB-954E-F8B4E60F4AFD}"/>
              </a:ext>
            </a:extLst>
          </p:cNvPr>
          <p:cNvSpPr txBox="1"/>
          <p:nvPr/>
        </p:nvSpPr>
        <p:spPr>
          <a:xfrm>
            <a:off x="29927427" y="24888748"/>
            <a:ext cx="12340201"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Recommendations</a:t>
            </a:r>
          </a:p>
        </p:txBody>
      </p:sp>
      <p:sp>
        <p:nvSpPr>
          <p:cNvPr id="329" name="TextBox 328">
            <a:extLst>
              <a:ext uri="{FF2B5EF4-FFF2-40B4-BE49-F238E27FC236}">
                <a16:creationId xmlns:a16="http://schemas.microsoft.com/office/drawing/2014/main" id="{F000DE98-04D1-4C56-AA90-C807009C7C19}"/>
              </a:ext>
            </a:extLst>
          </p:cNvPr>
          <p:cNvSpPr txBox="1"/>
          <p:nvPr/>
        </p:nvSpPr>
        <p:spPr>
          <a:xfrm>
            <a:off x="29927427" y="25780074"/>
            <a:ext cx="12212108" cy="4324261"/>
          </a:xfrm>
          <a:prstGeom prst="rect">
            <a:avLst/>
          </a:prstGeom>
          <a:noFill/>
        </p:spPr>
        <p:txBody>
          <a:bodyPr wrap="square" rtlCol="0">
            <a:spAutoFit/>
          </a:bodyPr>
          <a:lstStyle/>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Investigate measures to control surface runoff to mitigate drainage issues; implement Best Management Practices (BMPs) – </a:t>
            </a:r>
            <a:r>
              <a:rPr lang="en-US" sz="2500" i="1" dirty="0">
                <a:latin typeface="Arial" panose="020B0604020202020204" pitchFamily="34" charset="0"/>
                <a:cs typeface="Arial" panose="020B0604020202020204" pitchFamily="34" charset="0"/>
              </a:rPr>
              <a:t>NH Trail Construction and Maintenance Manual (2017)</a:t>
            </a:r>
            <a:endParaRPr lang="en-US" sz="2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Reevaluate maintenance strategy to accommodate increased recreational and commuting activity – </a:t>
            </a:r>
            <a:r>
              <a:rPr lang="en-US" sz="2500" i="1" dirty="0">
                <a:latin typeface="Arial" panose="020B0604020202020204" pitchFamily="34" charset="0"/>
                <a:cs typeface="Arial" panose="020B0604020202020204" pitchFamily="34" charset="0"/>
              </a:rPr>
              <a:t>Consult UNH Cooperative Extension </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Analyze local and regional trail networks that are ADA-compliant and/or attentive to special accommodations – </a:t>
            </a:r>
            <a:r>
              <a:rPr lang="en-US" sz="2500" i="1" dirty="0">
                <a:latin typeface="Arial" panose="020B0604020202020204" pitchFamily="34" charset="0"/>
                <a:cs typeface="Arial" panose="020B0604020202020204" pitchFamily="34" charset="0"/>
              </a:rPr>
              <a:t>ADA Accessibility Guidelines (2010)</a:t>
            </a:r>
            <a:endParaRPr lang="en-US" sz="2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Expand the share-the-roadway program to improve pedestrian and bicycle safety  – </a:t>
            </a:r>
            <a:r>
              <a:rPr lang="en-US" sz="2500" i="1" dirty="0">
                <a:latin typeface="Arial" panose="020B0604020202020204" pitchFamily="34" charset="0"/>
                <a:cs typeface="Arial" panose="020B0604020202020204" pitchFamily="34" charset="0"/>
              </a:rPr>
              <a:t>AASHTO Roadside Design Guide, 4</a:t>
            </a:r>
            <a:r>
              <a:rPr lang="en-US" sz="2500" i="1" baseline="30000" dirty="0">
                <a:latin typeface="Arial" panose="020B0604020202020204" pitchFamily="34" charset="0"/>
                <a:cs typeface="Arial" panose="020B0604020202020204" pitchFamily="34" charset="0"/>
              </a:rPr>
              <a:t>th</a:t>
            </a:r>
            <a:r>
              <a:rPr lang="en-US" sz="2500" i="1" dirty="0">
                <a:latin typeface="Arial" panose="020B0604020202020204" pitchFamily="34" charset="0"/>
                <a:cs typeface="Arial" panose="020B0604020202020204" pitchFamily="34" charset="0"/>
              </a:rPr>
              <a:t> Edition (2011) </a:t>
            </a:r>
            <a:endParaRPr lang="en-US" sz="2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Renovate existing roadway shoulders with polymer-based additive to improve durability for increased traffic – </a:t>
            </a:r>
            <a:r>
              <a:rPr lang="en-US" sz="2500" i="1" dirty="0">
                <a:latin typeface="Arial" panose="020B0604020202020204" pitchFamily="34" charset="0"/>
                <a:cs typeface="Arial" panose="020B0604020202020204" pitchFamily="34" charset="0"/>
              </a:rPr>
              <a:t>Consult Town of Durham Public Works Department</a:t>
            </a:r>
          </a:p>
        </p:txBody>
      </p:sp>
      <p:sp>
        <p:nvSpPr>
          <p:cNvPr id="338" name="TextBox 337">
            <a:extLst>
              <a:ext uri="{FF2B5EF4-FFF2-40B4-BE49-F238E27FC236}">
                <a16:creationId xmlns:a16="http://schemas.microsoft.com/office/drawing/2014/main" id="{538CB7A6-6991-4F2F-B39B-CB0B5922F81F}"/>
              </a:ext>
            </a:extLst>
          </p:cNvPr>
          <p:cNvSpPr txBox="1"/>
          <p:nvPr/>
        </p:nvSpPr>
        <p:spPr>
          <a:xfrm>
            <a:off x="15348237" y="20521225"/>
            <a:ext cx="13213953"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Existing Infrastructure</a:t>
            </a:r>
          </a:p>
        </p:txBody>
      </p:sp>
      <p:sp>
        <p:nvSpPr>
          <p:cNvPr id="11" name="Rectangle 10">
            <a:extLst>
              <a:ext uri="{FF2B5EF4-FFF2-40B4-BE49-F238E27FC236}">
                <a16:creationId xmlns:a16="http://schemas.microsoft.com/office/drawing/2014/main" id="{95271330-392F-4CF7-9A35-5011C57F2F47}"/>
              </a:ext>
            </a:extLst>
          </p:cNvPr>
          <p:cNvSpPr/>
          <p:nvPr/>
        </p:nvSpPr>
        <p:spPr>
          <a:xfrm>
            <a:off x="29931318" y="23223977"/>
            <a:ext cx="12340201" cy="1631216"/>
          </a:xfrm>
          <a:prstGeom prst="rect">
            <a:avLst/>
          </a:prstGeom>
        </p:spPr>
        <p:txBody>
          <a:bodyPr wrap="square">
            <a:spAutoFit/>
          </a:bodyPr>
          <a:lstStyle/>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Thompson Farm is active farmland; the Thompson Family, who owns a house on the property, has expressed opposition to increasing recreational and commuting activity </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West Foss Farm and Thompson Farm are used extensively for teaching and research; increased traffic could disrupt ecological balance of area</a:t>
            </a:r>
          </a:p>
        </p:txBody>
      </p:sp>
      <p:sp>
        <p:nvSpPr>
          <p:cNvPr id="26" name="Rectangle 25">
            <a:extLst>
              <a:ext uri="{FF2B5EF4-FFF2-40B4-BE49-F238E27FC236}">
                <a16:creationId xmlns:a16="http://schemas.microsoft.com/office/drawing/2014/main" id="{298ADC23-A893-4123-80FB-24FE1B2B5455}"/>
              </a:ext>
            </a:extLst>
          </p:cNvPr>
          <p:cNvSpPr/>
          <p:nvPr/>
        </p:nvSpPr>
        <p:spPr>
          <a:xfrm>
            <a:off x="29927427" y="22730862"/>
            <a:ext cx="10901574" cy="477054"/>
          </a:xfrm>
          <a:prstGeom prst="rect">
            <a:avLst/>
          </a:prstGeom>
        </p:spPr>
        <p:txBody>
          <a:bodyPr wrap="none">
            <a:spAutoFit/>
          </a:bodyPr>
          <a:lstStyle/>
          <a:p>
            <a:pPr lvl="0"/>
            <a:r>
              <a:rPr lang="en-US" sz="2500" dirty="0">
                <a:solidFill>
                  <a:prstClr val="black"/>
                </a:solidFill>
                <a:latin typeface="Arial" panose="020B0604020202020204" pitchFamily="34" charset="0"/>
                <a:cs typeface="Arial" panose="020B0604020202020204" pitchFamily="34" charset="0"/>
              </a:rPr>
              <a:t>The following are potential obstacles to the development of </a:t>
            </a:r>
            <a:r>
              <a:rPr lang="en-US" sz="2500" b="1" dirty="0">
                <a:solidFill>
                  <a:srgbClr val="004F8B"/>
                </a:solidFill>
                <a:latin typeface="Arial" panose="020B0604020202020204" pitchFamily="34" charset="0"/>
                <a:cs typeface="Arial" panose="020B0604020202020204" pitchFamily="34" charset="0"/>
              </a:rPr>
              <a:t>Trail Option A</a:t>
            </a:r>
            <a:r>
              <a:rPr lang="en-US" sz="2500" dirty="0">
                <a:solidFill>
                  <a:prstClr val="black"/>
                </a:solidFill>
                <a:latin typeface="Arial" panose="020B0604020202020204" pitchFamily="34" charset="0"/>
                <a:cs typeface="Arial" panose="020B0604020202020204" pitchFamily="34" charset="0"/>
              </a:rPr>
              <a:t>: </a:t>
            </a:r>
          </a:p>
        </p:txBody>
      </p:sp>
      <p:sp>
        <p:nvSpPr>
          <p:cNvPr id="37" name="TextBox 36">
            <a:extLst>
              <a:ext uri="{FF2B5EF4-FFF2-40B4-BE49-F238E27FC236}">
                <a16:creationId xmlns:a16="http://schemas.microsoft.com/office/drawing/2014/main" id="{4EBC3A3D-38F9-4945-B7AE-691B607A89F1}"/>
              </a:ext>
            </a:extLst>
          </p:cNvPr>
          <p:cNvSpPr txBox="1"/>
          <p:nvPr/>
        </p:nvSpPr>
        <p:spPr>
          <a:xfrm>
            <a:off x="1371599" y="30242125"/>
            <a:ext cx="41147999" cy="95410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Acknowledgements: (1) </a:t>
            </a:r>
            <a:r>
              <a:rPr lang="en-US" sz="1400" dirty="0">
                <a:latin typeface="Arial" panose="020B0604020202020204" pitchFamily="34" charset="0"/>
                <a:cs typeface="Arial" panose="020B0604020202020204" pitchFamily="34" charset="0"/>
              </a:rPr>
              <a:t>Benjamin Clark, Wunderlich-Malec Engineering/AECm </a:t>
            </a:r>
            <a:r>
              <a:rPr lang="en-US" sz="1400" b="1" dirty="0">
                <a:latin typeface="Arial" panose="020B0604020202020204" pitchFamily="34" charset="0"/>
                <a:cs typeface="Arial" panose="020B0604020202020204" pitchFamily="34" charset="0"/>
              </a:rPr>
              <a:t>(2) </a:t>
            </a:r>
            <a:r>
              <a:rPr lang="en-US" sz="1400" dirty="0">
                <a:latin typeface="Arial" panose="020B0604020202020204" pitchFamily="34" charset="0"/>
                <a:cs typeface="Arial" panose="020B0604020202020204" pitchFamily="34" charset="0"/>
              </a:rPr>
              <a:t>Steve Eisenhaure, UNH College of Life Sciences and Agriculture</a:t>
            </a:r>
            <a:r>
              <a:rPr lang="en-US" sz="1400" b="1" dirty="0">
                <a:latin typeface="Arial" panose="020B0604020202020204" pitchFamily="34" charset="0"/>
                <a:cs typeface="Arial" panose="020B0604020202020204" pitchFamily="34" charset="0"/>
              </a:rPr>
              <a:t> (3) </a:t>
            </a:r>
            <a:r>
              <a:rPr lang="en-US" sz="1400" dirty="0">
                <a:latin typeface="Arial" panose="020B0604020202020204" pitchFamily="34" charset="0"/>
                <a:cs typeface="Arial" panose="020B0604020202020204" pitchFamily="34" charset="0"/>
              </a:rPr>
              <a:t>Michael Lynch, Town of Durham</a:t>
            </a:r>
            <a:r>
              <a:rPr lang="en-US" sz="1400" b="1" dirty="0">
                <a:latin typeface="Arial" panose="020B0604020202020204" pitchFamily="34" charset="0"/>
                <a:cs typeface="Arial" panose="020B0604020202020204" pitchFamily="34" charset="0"/>
              </a:rPr>
              <a:t> (4) </a:t>
            </a:r>
            <a:r>
              <a:rPr lang="en-US" sz="1400" dirty="0">
                <a:latin typeface="Arial" panose="020B0604020202020204" pitchFamily="34" charset="0"/>
                <a:cs typeface="Arial" panose="020B0604020202020204" pitchFamily="34" charset="0"/>
              </a:rPr>
              <a:t>Tim Nichols, Wunderlich-Malec Engineering </a:t>
            </a:r>
            <a:r>
              <a:rPr lang="en-US" sz="1400" b="1" dirty="0">
                <a:latin typeface="Arial" panose="020B0604020202020204" pitchFamily="34" charset="0"/>
                <a:cs typeface="Arial" panose="020B0604020202020204" pitchFamily="34" charset="0"/>
              </a:rPr>
              <a:t>(5) </a:t>
            </a:r>
            <a:r>
              <a:rPr lang="en-US" sz="1400" dirty="0">
                <a:latin typeface="Arial" panose="020B0604020202020204" pitchFamily="34" charset="0"/>
                <a:cs typeface="Arial" panose="020B0604020202020204" pitchFamily="34" charset="0"/>
              </a:rPr>
              <a:t>Christopher Parker, City of Dover </a:t>
            </a:r>
            <a:r>
              <a:rPr lang="en-US" sz="1400" b="1" dirty="0">
                <a:latin typeface="Arial" panose="020B0604020202020204" pitchFamily="34" charset="0"/>
                <a:cs typeface="Arial" panose="020B0604020202020204" pitchFamily="34" charset="0"/>
              </a:rPr>
              <a:t>(6) </a:t>
            </a:r>
            <a:r>
              <a:rPr lang="en-US" sz="1400" dirty="0">
                <a:latin typeface="Arial" panose="020B0604020202020204" pitchFamily="34" charset="0"/>
                <a:cs typeface="Arial" panose="020B0604020202020204" pitchFamily="34" charset="0"/>
              </a:rPr>
              <a:t>Ellen Snyder, Town of Durham</a:t>
            </a:r>
          </a:p>
          <a:p>
            <a:r>
              <a:rPr lang="en-US" sz="1400" b="1" dirty="0">
                <a:latin typeface="Arial" panose="020B0604020202020204" pitchFamily="34" charset="0"/>
                <a:cs typeface="Arial" panose="020B0604020202020204" pitchFamily="34" charset="0"/>
              </a:rPr>
              <a:t>References: (1) </a:t>
            </a:r>
            <a:r>
              <a:rPr lang="en-US" sz="1400" dirty="0">
                <a:latin typeface="Arial" panose="020B0604020202020204" pitchFamily="34" charset="0"/>
                <a:cs typeface="Arial" panose="020B0604020202020204" pitchFamily="34" charset="0"/>
              </a:rPr>
              <a:t>“Facts &amp; Figures.” </a:t>
            </a:r>
            <a:r>
              <a:rPr lang="en-US" sz="1400" i="1" dirty="0">
                <a:latin typeface="Arial" panose="020B0604020202020204" pitchFamily="34" charset="0"/>
                <a:cs typeface="Arial" panose="020B0604020202020204" pitchFamily="34" charset="0"/>
              </a:rPr>
              <a:t>University of New Hampshire</a:t>
            </a:r>
            <a:r>
              <a:rPr lang="en-US" sz="1400" dirty="0">
                <a:latin typeface="Arial" panose="020B0604020202020204" pitchFamily="34" charset="0"/>
                <a:cs typeface="Arial" panose="020B0604020202020204" pitchFamily="34" charset="0"/>
              </a:rPr>
              <a:t>, 26 Nov. 2019, </a:t>
            </a:r>
            <a:r>
              <a:rPr lang="en-US" sz="1400" dirty="0">
                <a:latin typeface="Arial" panose="020B0604020202020204" pitchFamily="34" charset="0"/>
                <a:cs typeface="Arial" panose="020B0604020202020204" pitchFamily="34" charset="0"/>
                <a:hlinkClick r:id="rId297"/>
              </a:rPr>
              <a:t>www.unh.edu/main/facts-figures</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(2) </a:t>
            </a:r>
            <a:r>
              <a:rPr lang="en-US" sz="1400" dirty="0">
                <a:solidFill>
                  <a:srgbClr val="333333"/>
                </a:solidFill>
                <a:latin typeface="Arial" panose="020B0604020202020204" pitchFamily="34" charset="0"/>
                <a:cs typeface="Arial" panose="020B0604020202020204" pitchFamily="34" charset="0"/>
              </a:rPr>
              <a:t>“Durham, NH.” </a:t>
            </a:r>
            <a:r>
              <a:rPr lang="en-US" sz="1400" i="1" dirty="0">
                <a:solidFill>
                  <a:srgbClr val="333333"/>
                </a:solidFill>
                <a:latin typeface="Arial" panose="020B0604020202020204" pitchFamily="34" charset="0"/>
                <a:cs typeface="Arial" panose="020B0604020202020204" pitchFamily="34" charset="0"/>
              </a:rPr>
              <a:t>Durham NH - Community Profile | Economic &amp; Labor Market Information Bureau | NH Employment Security</a:t>
            </a:r>
            <a:r>
              <a:rPr lang="en-US" sz="1400" dirty="0">
                <a:solidFill>
                  <a:srgbClr val="333333"/>
                </a:solidFill>
                <a:latin typeface="Arial" panose="020B0604020202020204" pitchFamily="34" charset="0"/>
                <a:cs typeface="Arial" panose="020B0604020202020204" pitchFamily="34" charset="0"/>
              </a:rPr>
              <a:t>, </a:t>
            </a:r>
            <a:r>
              <a:rPr lang="en-US" sz="1400" dirty="0">
                <a:solidFill>
                  <a:srgbClr val="333333"/>
                </a:solidFill>
                <a:latin typeface="Arial" panose="020B0604020202020204" pitchFamily="34" charset="0"/>
                <a:cs typeface="Arial" panose="020B0604020202020204" pitchFamily="34" charset="0"/>
                <a:hlinkClick r:id="rId298"/>
              </a:rPr>
              <a:t>www.nhes.nh.gov/elmi/products/cp/profiles-htm/durham.htm</a:t>
            </a:r>
            <a:r>
              <a:rPr lang="en-US" sz="1400" dirty="0">
                <a:solidFill>
                  <a:srgbClr val="333333"/>
                </a:solidFill>
                <a:latin typeface="Arial" panose="020B0604020202020204" pitchFamily="34" charset="0"/>
                <a:cs typeface="Arial" panose="020B0604020202020204" pitchFamily="34" charset="0"/>
              </a:rPr>
              <a:t>. </a:t>
            </a:r>
            <a:r>
              <a:rPr lang="en-US" sz="1400" b="1" dirty="0">
                <a:solidFill>
                  <a:srgbClr val="333333"/>
                </a:solidFill>
                <a:latin typeface="Arial" panose="020B0604020202020204" pitchFamily="34" charset="0"/>
                <a:cs typeface="Arial" panose="020B0604020202020204" pitchFamily="34" charset="0"/>
              </a:rPr>
              <a:t>(3) </a:t>
            </a:r>
            <a:r>
              <a:rPr lang="en-US" sz="1400" dirty="0">
                <a:solidFill>
                  <a:srgbClr val="333333"/>
                </a:solidFill>
                <a:latin typeface="Arial" panose="020B0604020202020204" pitchFamily="34" charset="0"/>
                <a:cs typeface="Arial" panose="020B0604020202020204" pitchFamily="34" charset="0"/>
              </a:rPr>
              <a:t>“Town Statistics.” </a:t>
            </a:r>
            <a:r>
              <a:rPr lang="en-US" sz="1400" i="1" dirty="0">
                <a:solidFill>
                  <a:srgbClr val="333333"/>
                </a:solidFill>
                <a:latin typeface="Arial" panose="020B0604020202020204" pitchFamily="34" charset="0"/>
                <a:cs typeface="Arial" panose="020B0604020202020204" pitchFamily="34" charset="0"/>
              </a:rPr>
              <a:t>Newmarket NH</a:t>
            </a:r>
            <a:r>
              <a:rPr lang="en-US" sz="1400" dirty="0">
                <a:solidFill>
                  <a:srgbClr val="333333"/>
                </a:solidFill>
                <a:latin typeface="Arial" panose="020B0604020202020204" pitchFamily="34" charset="0"/>
                <a:cs typeface="Arial" panose="020B0604020202020204" pitchFamily="34" charset="0"/>
              </a:rPr>
              <a:t>, </a:t>
            </a:r>
            <a:r>
              <a:rPr lang="en-US" sz="1400" dirty="0">
                <a:solidFill>
                  <a:srgbClr val="333333"/>
                </a:solidFill>
                <a:latin typeface="Arial" panose="020B0604020202020204" pitchFamily="34" charset="0"/>
                <a:cs typeface="Arial" panose="020B0604020202020204" pitchFamily="34" charset="0"/>
                <a:hlinkClick r:id="rId299"/>
              </a:rPr>
              <a:t>www.newmarketnh.gov/about/pages/town-statistics</a:t>
            </a:r>
            <a:r>
              <a:rPr lang="en-US" sz="1400" dirty="0">
                <a:solidFill>
                  <a:srgbClr val="333333"/>
                </a:solidFill>
                <a:latin typeface="Arial" panose="020B0604020202020204" pitchFamily="34" charset="0"/>
                <a:cs typeface="Arial" panose="020B0604020202020204" pitchFamily="34" charset="0"/>
              </a:rPr>
              <a:t>.</a:t>
            </a:r>
            <a:r>
              <a:rPr lang="en-US" sz="1400" b="1" dirty="0">
                <a:solidFill>
                  <a:srgbClr val="333333"/>
                </a:solidFill>
                <a:latin typeface="Arial" panose="020B0604020202020204" pitchFamily="34" charset="0"/>
                <a:cs typeface="Arial" panose="020B0604020202020204" pitchFamily="34" charset="0"/>
              </a:rPr>
              <a:t> (4) </a:t>
            </a:r>
            <a:r>
              <a:rPr lang="en-US" sz="1400" dirty="0">
                <a:solidFill>
                  <a:srgbClr val="333333"/>
                </a:solidFill>
                <a:latin typeface="Arial" panose="020B0604020202020204" pitchFamily="34" charset="0"/>
                <a:cs typeface="Arial" panose="020B0604020202020204" pitchFamily="34" charset="0"/>
              </a:rPr>
              <a:t>“Newmarket Master Plan.” </a:t>
            </a:r>
            <a:r>
              <a:rPr lang="en-US" sz="1400" i="1" dirty="0">
                <a:solidFill>
                  <a:srgbClr val="333333"/>
                </a:solidFill>
                <a:latin typeface="Arial" panose="020B0604020202020204" pitchFamily="34" charset="0"/>
                <a:cs typeface="Arial" panose="020B0604020202020204" pitchFamily="34" charset="0"/>
              </a:rPr>
              <a:t>Newmarket NH</a:t>
            </a:r>
            <a:r>
              <a:rPr lang="en-US" sz="1400" dirty="0">
                <a:solidFill>
                  <a:srgbClr val="333333"/>
                </a:solidFill>
                <a:latin typeface="Arial" panose="020B0604020202020204" pitchFamily="34" charset="0"/>
                <a:cs typeface="Arial" panose="020B0604020202020204" pitchFamily="34" charset="0"/>
              </a:rPr>
              <a:t>, </a:t>
            </a:r>
            <a:r>
              <a:rPr lang="en-US" sz="1400" dirty="0">
                <a:solidFill>
                  <a:srgbClr val="333333"/>
                </a:solidFill>
                <a:latin typeface="Arial" panose="020B0604020202020204" pitchFamily="34" charset="0"/>
                <a:cs typeface="Arial" panose="020B0604020202020204" pitchFamily="34" charset="0"/>
                <a:hlinkClick r:id="rId300"/>
              </a:rPr>
              <a:t>www.newmarketnh.gov/planning-board/pages/newmarket-master-plan</a:t>
            </a:r>
            <a:r>
              <a:rPr lang="en-US" sz="1400" dirty="0">
                <a:solidFill>
                  <a:srgbClr val="333333"/>
                </a:solidFill>
                <a:latin typeface="Arial" panose="020B0604020202020204" pitchFamily="34" charset="0"/>
                <a:cs typeface="Arial" panose="020B0604020202020204" pitchFamily="34" charset="0"/>
              </a:rPr>
              <a:t>. </a:t>
            </a:r>
            <a:r>
              <a:rPr lang="en-US" sz="1400" b="1" dirty="0">
                <a:solidFill>
                  <a:srgbClr val="333333"/>
                </a:solidFill>
                <a:latin typeface="Arial" panose="020B0604020202020204" pitchFamily="34" charset="0"/>
                <a:cs typeface="Arial" panose="020B0604020202020204" pitchFamily="34" charset="0"/>
              </a:rPr>
              <a:t>(5) </a:t>
            </a:r>
            <a:r>
              <a:rPr lang="en-US" sz="1400" dirty="0">
                <a:solidFill>
                  <a:srgbClr val="333333"/>
                </a:solidFill>
                <a:latin typeface="Arial" panose="020B0604020202020204" pitchFamily="34" charset="0"/>
                <a:cs typeface="Arial" panose="020B0604020202020204" pitchFamily="34" charset="0"/>
              </a:rPr>
              <a:t>“Future Land Use Community Forum.” </a:t>
            </a:r>
            <a:r>
              <a:rPr lang="en-US" sz="1400" i="1" dirty="0">
                <a:solidFill>
                  <a:srgbClr val="333333"/>
                </a:solidFill>
                <a:latin typeface="Arial" panose="020B0604020202020204" pitchFamily="34" charset="0"/>
                <a:cs typeface="Arial" panose="020B0604020202020204" pitchFamily="34" charset="0"/>
              </a:rPr>
              <a:t>Future Land Use Community Forum | The Town of Durham New Hampshire</a:t>
            </a:r>
            <a:r>
              <a:rPr lang="en-US" sz="1400" dirty="0">
                <a:solidFill>
                  <a:srgbClr val="333333"/>
                </a:solidFill>
                <a:latin typeface="Arial" panose="020B0604020202020204" pitchFamily="34" charset="0"/>
                <a:cs typeface="Arial" panose="020B0604020202020204" pitchFamily="34" charset="0"/>
              </a:rPr>
              <a:t>, </a:t>
            </a:r>
            <a:r>
              <a:rPr lang="en-US" sz="1400" dirty="0">
                <a:solidFill>
                  <a:srgbClr val="333333"/>
                </a:solidFill>
                <a:latin typeface="Arial" panose="020B0604020202020204" pitchFamily="34" charset="0"/>
                <a:cs typeface="Arial" panose="020B0604020202020204" pitchFamily="34" charset="0"/>
                <a:hlinkClick r:id="rId301"/>
              </a:rPr>
              <a:t>www.ci.durham.nh.us/planningandzoning/future-land-use-community-forum-saturday-may-13-holloway-commons-unh-830-am-300-pm</a:t>
            </a:r>
            <a:r>
              <a:rPr lang="en-US" sz="1400" dirty="0">
                <a:solidFill>
                  <a:srgbClr val="333333"/>
                </a:solidFill>
                <a:latin typeface="Arial" panose="020B0604020202020204" pitchFamily="34" charset="0"/>
                <a:cs typeface="Arial" panose="020B0604020202020204" pitchFamily="34" charset="0"/>
              </a:rPr>
              <a:t>. </a:t>
            </a:r>
            <a:r>
              <a:rPr lang="en-US" sz="1400" b="1" dirty="0">
                <a:solidFill>
                  <a:srgbClr val="333333"/>
                </a:solidFill>
                <a:latin typeface="Arial" panose="020B0604020202020204" pitchFamily="34" charset="0"/>
                <a:cs typeface="Arial" panose="020B0604020202020204" pitchFamily="34" charset="0"/>
              </a:rPr>
              <a:t>(6) </a:t>
            </a:r>
            <a:r>
              <a:rPr lang="en-US" sz="1400" dirty="0">
                <a:solidFill>
                  <a:srgbClr val="333333"/>
                </a:solidFill>
                <a:latin typeface="Arial" panose="020B0604020202020204" pitchFamily="34" charset="0"/>
                <a:cs typeface="Arial" panose="020B0604020202020204" pitchFamily="34" charset="0"/>
              </a:rPr>
              <a:t>“Managed Properties.” </a:t>
            </a:r>
            <a:r>
              <a:rPr lang="en-US" sz="1400" i="1" dirty="0">
                <a:solidFill>
                  <a:srgbClr val="333333"/>
                </a:solidFill>
                <a:latin typeface="Arial" panose="020B0604020202020204" pitchFamily="34" charset="0"/>
                <a:cs typeface="Arial" panose="020B0604020202020204" pitchFamily="34" charset="0"/>
              </a:rPr>
              <a:t>College of Life Sciences and Agriculture</a:t>
            </a:r>
            <a:r>
              <a:rPr lang="en-US" sz="1400" dirty="0">
                <a:solidFill>
                  <a:srgbClr val="333333"/>
                </a:solidFill>
                <a:latin typeface="Arial" panose="020B0604020202020204" pitchFamily="34" charset="0"/>
                <a:cs typeface="Arial" panose="020B0604020202020204" pitchFamily="34" charset="0"/>
              </a:rPr>
              <a:t>, 24 Mar. 2020, colsa.unh.edu/woodlands/managed-properties </a:t>
            </a:r>
          </a:p>
          <a:p>
            <a:r>
              <a:rPr lang="en-US" sz="1400" b="1" dirty="0">
                <a:solidFill>
                  <a:srgbClr val="333333"/>
                </a:solidFill>
                <a:latin typeface="Arial" panose="020B0604020202020204" pitchFamily="34" charset="0"/>
                <a:cs typeface="Arial" panose="020B0604020202020204" pitchFamily="34" charset="0"/>
              </a:rPr>
              <a:t>Contact Information: </a:t>
            </a:r>
            <a:r>
              <a:rPr lang="en-US" sz="1400" dirty="0">
                <a:solidFill>
                  <a:srgbClr val="333333"/>
                </a:solidFill>
                <a:latin typeface="Arial" panose="020B0604020202020204" pitchFamily="34" charset="0"/>
                <a:cs typeface="Arial" panose="020B0604020202020204" pitchFamily="34" charset="0"/>
              </a:rPr>
              <a:t>Matthew Bean, </a:t>
            </a:r>
            <a:r>
              <a:rPr lang="en-US" sz="1400" dirty="0">
                <a:solidFill>
                  <a:srgbClr val="333333"/>
                </a:solidFill>
                <a:latin typeface="Arial" panose="020B0604020202020204" pitchFamily="34" charset="0"/>
                <a:cs typeface="Arial" panose="020B0604020202020204" pitchFamily="34" charset="0"/>
                <a:hlinkClick r:id="rId302"/>
              </a:rPr>
              <a:t>mjb1078@wildcats.unh.edu</a:t>
            </a:r>
            <a:r>
              <a:rPr lang="en-US" sz="1400" dirty="0">
                <a:solidFill>
                  <a:srgbClr val="333333"/>
                </a:solidFill>
                <a:latin typeface="Arial" panose="020B0604020202020204" pitchFamily="34" charset="0"/>
                <a:cs typeface="Arial" panose="020B0604020202020204" pitchFamily="34" charset="0"/>
              </a:rPr>
              <a:t>; Alessandro Caruccio, </a:t>
            </a:r>
            <a:r>
              <a:rPr lang="en-US" sz="1400" dirty="0">
                <a:solidFill>
                  <a:srgbClr val="333333"/>
                </a:solidFill>
                <a:latin typeface="Arial" panose="020B0604020202020204" pitchFamily="34" charset="0"/>
                <a:cs typeface="Arial" panose="020B0604020202020204" pitchFamily="34" charset="0"/>
                <a:hlinkClick r:id="rId303"/>
              </a:rPr>
              <a:t>agc1023@wildcats.unh.edu</a:t>
            </a:r>
            <a:r>
              <a:rPr lang="en-US" sz="1400" dirty="0">
                <a:solidFill>
                  <a:srgbClr val="333333"/>
                </a:solidFill>
                <a:latin typeface="Arial" panose="020B0604020202020204" pitchFamily="34" charset="0"/>
                <a:cs typeface="Arial" panose="020B0604020202020204" pitchFamily="34" charset="0"/>
              </a:rPr>
              <a:t>; Evan Shamim; </a:t>
            </a:r>
            <a:r>
              <a:rPr lang="en-US" sz="1400" dirty="0">
                <a:solidFill>
                  <a:srgbClr val="333333"/>
                </a:solidFill>
                <a:latin typeface="Arial" panose="020B0604020202020204" pitchFamily="34" charset="0"/>
                <a:cs typeface="Arial" panose="020B0604020202020204" pitchFamily="34" charset="0"/>
                <a:hlinkClick r:id="rId304"/>
              </a:rPr>
              <a:t>ers1024@wildcats.unh.edu</a:t>
            </a:r>
            <a:r>
              <a:rPr lang="en-US" sz="1400" dirty="0">
                <a:solidFill>
                  <a:srgbClr val="333333"/>
                </a:solidFill>
                <a:latin typeface="Arial" panose="020B0604020202020204" pitchFamily="34" charset="0"/>
                <a:cs typeface="Arial" panose="020B0604020202020204" pitchFamily="34" charset="0"/>
              </a:rPr>
              <a:t>; Ethan Snitker, </a:t>
            </a:r>
            <a:r>
              <a:rPr lang="en-US" sz="1400" dirty="0">
                <a:solidFill>
                  <a:srgbClr val="333333"/>
                </a:solidFill>
                <a:latin typeface="Arial" panose="020B0604020202020204" pitchFamily="34" charset="0"/>
                <a:cs typeface="Arial" panose="020B0604020202020204" pitchFamily="34" charset="0"/>
                <a:hlinkClick r:id="rId305"/>
              </a:rPr>
              <a:t>eds2001@wildcats.unh.edu</a:t>
            </a:r>
            <a:r>
              <a:rPr lang="en-US" sz="1400" dirty="0">
                <a:solidFill>
                  <a:srgbClr val="333333"/>
                </a:solidFill>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p:txBody>
      </p:sp>
      <p:sp>
        <p:nvSpPr>
          <p:cNvPr id="294" name="Rectangle 293">
            <a:extLst>
              <a:ext uri="{FF2B5EF4-FFF2-40B4-BE49-F238E27FC236}">
                <a16:creationId xmlns:a16="http://schemas.microsoft.com/office/drawing/2014/main" id="{4C34B256-4A9D-4BCB-9788-DE1853A99581}"/>
              </a:ext>
            </a:extLst>
          </p:cNvPr>
          <p:cNvSpPr/>
          <p:nvPr/>
        </p:nvSpPr>
        <p:spPr>
          <a:xfrm>
            <a:off x="14607788" y="5550196"/>
            <a:ext cx="14630400" cy="24649067"/>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a:extLst>
              <a:ext uri="{FF2B5EF4-FFF2-40B4-BE49-F238E27FC236}">
                <a16:creationId xmlns:a16="http://schemas.microsoft.com/office/drawing/2014/main" id="{9E0A045F-6A5A-4937-8EC6-51B7E7BAC0AB}"/>
              </a:ext>
            </a:extLst>
          </p:cNvPr>
          <p:cNvPicPr>
            <a:picLocks noChangeAspect="1" noChangeArrowheads="1"/>
          </p:cNvPicPr>
          <p:nvPr/>
        </p:nvPicPr>
        <p:blipFill>
          <a:blip r:embed="rId306">
            <a:extLst>
              <a:ext uri="{28A0092B-C50C-407E-A947-70E740481C1C}">
                <a14:useLocalDpi xmlns:a14="http://schemas.microsoft.com/office/drawing/2010/main" val="0"/>
              </a:ext>
            </a:extLst>
          </a:blip>
          <a:srcRect/>
          <a:stretch>
            <a:fillRect/>
          </a:stretch>
        </p:blipFill>
        <p:spPr bwMode="auto">
          <a:xfrm>
            <a:off x="10874377" y="16794779"/>
            <a:ext cx="3018220" cy="402429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5966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199</TotalTime>
  <Words>1471</Words>
  <Application>Microsoft Office PowerPoint</Application>
  <PresentationFormat>Custom</PresentationFormat>
  <Paragraphs>134</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Alessandro Caruccio</dc:creator>
  <cp:lastModifiedBy>Alessandro Caruccio</cp:lastModifiedBy>
  <cp:revision>117</cp:revision>
  <dcterms:created xsi:type="dcterms:W3CDTF">2020-04-14T17:32:48Z</dcterms:created>
  <dcterms:modified xsi:type="dcterms:W3CDTF">2020-04-24T20:04:07Z</dcterms:modified>
</cp:coreProperties>
</file>