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8"/>
  </p:notesMasterIdLst>
  <p:sldIdLst>
    <p:sldId id="256" r:id="rId2"/>
    <p:sldId id="258" r:id="rId3"/>
    <p:sldId id="257" r:id="rId4"/>
    <p:sldId id="269" r:id="rId5"/>
    <p:sldId id="273" r:id="rId6"/>
    <p:sldId id="268" r:id="rId7"/>
    <p:sldId id="270" r:id="rId8"/>
    <p:sldId id="262" r:id="rId9"/>
    <p:sldId id="261" r:id="rId10"/>
    <p:sldId id="266" r:id="rId11"/>
    <p:sldId id="271" r:id="rId12"/>
    <p:sldId id="272" r:id="rId13"/>
    <p:sldId id="265" r:id="rId14"/>
    <p:sldId id="274" r:id="rId15"/>
    <p:sldId id="275" r:id="rId16"/>
    <p:sldId id="26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2" autoAdjust="0"/>
    <p:restoredTop sz="94660"/>
  </p:normalViewPr>
  <p:slideViewPr>
    <p:cSldViewPr snapToGrid="0">
      <p:cViewPr varScale="1">
        <p:scale>
          <a:sx n="48" d="100"/>
          <a:sy n="48" d="100"/>
        </p:scale>
        <p:origin x="38" y="8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62C848-D998-4268-BDE4-D071A11CC31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940A9FC-5442-4383-9FF8-19A9F1B0EA83}">
      <dgm:prSet/>
      <dgm:spPr/>
      <dgm:t>
        <a:bodyPr/>
        <a:lstStyle/>
        <a:p>
          <a:pPr>
            <a:defRPr b="1"/>
          </a:pPr>
          <a:r>
            <a:rPr lang="en-US" b="1"/>
            <a:t>Team Members</a:t>
          </a:r>
          <a:endParaRPr lang="en-US"/>
        </a:p>
      </dgm:t>
    </dgm:pt>
    <dgm:pt modelId="{E93EDBB6-0011-475E-9377-738859F9FEE8}" type="parTrans" cxnId="{B46C5A75-D1A0-40BE-9D89-BA7607BD4631}">
      <dgm:prSet/>
      <dgm:spPr/>
      <dgm:t>
        <a:bodyPr/>
        <a:lstStyle/>
        <a:p>
          <a:endParaRPr lang="en-US"/>
        </a:p>
      </dgm:t>
    </dgm:pt>
    <dgm:pt modelId="{62242521-64A4-4689-8229-C424EA7232CE}" type="sibTrans" cxnId="{B46C5A75-D1A0-40BE-9D89-BA7607BD4631}">
      <dgm:prSet/>
      <dgm:spPr/>
      <dgm:t>
        <a:bodyPr/>
        <a:lstStyle/>
        <a:p>
          <a:endParaRPr lang="en-US"/>
        </a:p>
      </dgm:t>
    </dgm:pt>
    <dgm:pt modelId="{DC3DE931-1DBF-4685-89BE-BBF275AC89B1}">
      <dgm:prSet/>
      <dgm:spPr/>
      <dgm:t>
        <a:bodyPr/>
        <a:lstStyle/>
        <a:p>
          <a:r>
            <a:rPr lang="en-US"/>
            <a:t>Maddie Hastie</a:t>
          </a:r>
        </a:p>
      </dgm:t>
    </dgm:pt>
    <dgm:pt modelId="{AB06480B-1170-4B6B-B52A-10F80562C2D5}" type="parTrans" cxnId="{5601401B-1A53-463B-B520-1427DE9D5C45}">
      <dgm:prSet/>
      <dgm:spPr/>
      <dgm:t>
        <a:bodyPr/>
        <a:lstStyle/>
        <a:p>
          <a:endParaRPr lang="en-US"/>
        </a:p>
      </dgm:t>
    </dgm:pt>
    <dgm:pt modelId="{E3CE6FFA-96CA-478C-8FDF-C135B64BCF3A}" type="sibTrans" cxnId="{5601401B-1A53-463B-B520-1427DE9D5C45}">
      <dgm:prSet/>
      <dgm:spPr/>
      <dgm:t>
        <a:bodyPr/>
        <a:lstStyle/>
        <a:p>
          <a:endParaRPr lang="en-US"/>
        </a:p>
      </dgm:t>
    </dgm:pt>
    <dgm:pt modelId="{83D38795-11B6-47E4-8205-24F4CADBF185}">
      <dgm:prSet/>
      <dgm:spPr/>
      <dgm:t>
        <a:bodyPr/>
        <a:lstStyle/>
        <a:p>
          <a:r>
            <a:rPr lang="en-US"/>
            <a:t>Jake Veronneau </a:t>
          </a:r>
        </a:p>
      </dgm:t>
    </dgm:pt>
    <dgm:pt modelId="{F069E807-FA45-4067-8FA4-855EF861C246}" type="parTrans" cxnId="{886EE8D6-E497-4237-864A-CF4E7AD62F94}">
      <dgm:prSet/>
      <dgm:spPr/>
      <dgm:t>
        <a:bodyPr/>
        <a:lstStyle/>
        <a:p>
          <a:endParaRPr lang="en-US"/>
        </a:p>
      </dgm:t>
    </dgm:pt>
    <dgm:pt modelId="{BC7C5153-E5FB-412B-BCCD-9FCF245F6F8F}" type="sibTrans" cxnId="{886EE8D6-E497-4237-864A-CF4E7AD62F94}">
      <dgm:prSet/>
      <dgm:spPr/>
      <dgm:t>
        <a:bodyPr/>
        <a:lstStyle/>
        <a:p>
          <a:endParaRPr lang="en-US"/>
        </a:p>
      </dgm:t>
    </dgm:pt>
    <dgm:pt modelId="{7BFD0A2D-DC77-429E-862A-39ECADDE9E32}">
      <dgm:prSet/>
      <dgm:spPr/>
      <dgm:t>
        <a:bodyPr/>
        <a:lstStyle/>
        <a:p>
          <a:pPr>
            <a:defRPr b="1"/>
          </a:pPr>
          <a:r>
            <a:rPr lang="en-US" b="1"/>
            <a:t>Project Sponsor</a:t>
          </a:r>
          <a:endParaRPr lang="en-US"/>
        </a:p>
      </dgm:t>
    </dgm:pt>
    <dgm:pt modelId="{A10D9150-D4DB-41E8-A249-B1BD63C7C55A}" type="parTrans" cxnId="{C068AD6B-35F2-402C-8B62-5D128398E245}">
      <dgm:prSet/>
      <dgm:spPr/>
      <dgm:t>
        <a:bodyPr/>
        <a:lstStyle/>
        <a:p>
          <a:endParaRPr lang="en-US"/>
        </a:p>
      </dgm:t>
    </dgm:pt>
    <dgm:pt modelId="{DC15ECED-6A22-4B76-9799-073A04E9F8B4}" type="sibTrans" cxnId="{C068AD6B-35F2-402C-8B62-5D128398E245}">
      <dgm:prSet/>
      <dgm:spPr/>
      <dgm:t>
        <a:bodyPr/>
        <a:lstStyle/>
        <a:p>
          <a:endParaRPr lang="en-US"/>
        </a:p>
      </dgm:t>
    </dgm:pt>
    <dgm:pt modelId="{441F480E-E834-46DB-8617-1EECCB0712DE}">
      <dgm:prSet/>
      <dgm:spPr/>
      <dgm:t>
        <a:bodyPr/>
        <a:lstStyle/>
        <a:p>
          <a:r>
            <a:rPr lang="en-US"/>
            <a:t>Dr. Jean Benoît</a:t>
          </a:r>
        </a:p>
      </dgm:t>
    </dgm:pt>
    <dgm:pt modelId="{F7595757-3992-4CF6-8132-6CBE032D1ECC}" type="parTrans" cxnId="{C28D1C1C-6BED-4FCF-A2CB-D968BE1018BC}">
      <dgm:prSet/>
      <dgm:spPr/>
      <dgm:t>
        <a:bodyPr/>
        <a:lstStyle/>
        <a:p>
          <a:endParaRPr lang="en-US"/>
        </a:p>
      </dgm:t>
    </dgm:pt>
    <dgm:pt modelId="{61503F04-6EBB-4648-967B-BAF5DB06AEE0}" type="sibTrans" cxnId="{C28D1C1C-6BED-4FCF-A2CB-D968BE1018BC}">
      <dgm:prSet/>
      <dgm:spPr/>
      <dgm:t>
        <a:bodyPr/>
        <a:lstStyle/>
        <a:p>
          <a:endParaRPr lang="en-US"/>
        </a:p>
      </dgm:t>
    </dgm:pt>
    <dgm:pt modelId="{5592D4FB-1B2A-4885-B257-B2F81F6F1C44}">
      <dgm:prSet/>
      <dgm:spPr/>
      <dgm:t>
        <a:bodyPr/>
        <a:lstStyle/>
        <a:p>
          <a:r>
            <a:rPr lang="en-US" dirty="0"/>
            <a:t>Albacore Building Committee</a:t>
          </a:r>
        </a:p>
      </dgm:t>
    </dgm:pt>
    <dgm:pt modelId="{578549E7-5297-4BC8-A579-6FE05EB05088}" type="parTrans" cxnId="{51DE73A0-B49C-49AD-AA59-22914614A392}">
      <dgm:prSet/>
      <dgm:spPr/>
      <dgm:t>
        <a:bodyPr/>
        <a:lstStyle/>
        <a:p>
          <a:endParaRPr lang="en-US"/>
        </a:p>
      </dgm:t>
    </dgm:pt>
    <dgm:pt modelId="{63AB7068-FD3A-45B3-A52C-ECAC28C8DD1A}" type="sibTrans" cxnId="{51DE73A0-B49C-49AD-AA59-22914614A392}">
      <dgm:prSet/>
      <dgm:spPr/>
      <dgm:t>
        <a:bodyPr/>
        <a:lstStyle/>
        <a:p>
          <a:endParaRPr lang="en-US"/>
        </a:p>
      </dgm:t>
    </dgm:pt>
    <dgm:pt modelId="{46B67468-6740-4B1A-AE35-8B3DAC67216F}">
      <dgm:prSet/>
      <dgm:spPr/>
      <dgm:t>
        <a:bodyPr/>
        <a:lstStyle/>
        <a:p>
          <a:pPr>
            <a:defRPr b="1"/>
          </a:pPr>
          <a:r>
            <a:rPr lang="en-US" b="1"/>
            <a:t>Project Advisor</a:t>
          </a:r>
          <a:endParaRPr lang="en-US"/>
        </a:p>
      </dgm:t>
    </dgm:pt>
    <dgm:pt modelId="{5FA2817B-585C-46A8-B83E-F75A6FA4D6E1}" type="parTrans" cxnId="{11B0F65B-C24A-42D9-A165-1D239FF6C604}">
      <dgm:prSet/>
      <dgm:spPr/>
      <dgm:t>
        <a:bodyPr/>
        <a:lstStyle/>
        <a:p>
          <a:endParaRPr lang="en-US"/>
        </a:p>
      </dgm:t>
    </dgm:pt>
    <dgm:pt modelId="{BA9D3017-36C4-4087-98D5-70FA953C0903}" type="sibTrans" cxnId="{11B0F65B-C24A-42D9-A165-1D239FF6C604}">
      <dgm:prSet/>
      <dgm:spPr/>
      <dgm:t>
        <a:bodyPr/>
        <a:lstStyle/>
        <a:p>
          <a:endParaRPr lang="en-US"/>
        </a:p>
      </dgm:t>
    </dgm:pt>
    <dgm:pt modelId="{1F3B525D-047C-4A43-833A-17E3A6866547}">
      <dgm:prSet/>
      <dgm:spPr/>
      <dgm:t>
        <a:bodyPr/>
        <a:lstStyle/>
        <a:p>
          <a:r>
            <a:rPr lang="en-US"/>
            <a:t>Dr. Jean Benoît</a:t>
          </a:r>
        </a:p>
      </dgm:t>
    </dgm:pt>
    <dgm:pt modelId="{7E2C9E3D-F278-44DD-BA66-6D38C8AADB8A}" type="parTrans" cxnId="{433BD82D-3A76-404B-86F6-DCBDC4AA0533}">
      <dgm:prSet/>
      <dgm:spPr/>
      <dgm:t>
        <a:bodyPr/>
        <a:lstStyle/>
        <a:p>
          <a:endParaRPr lang="en-US"/>
        </a:p>
      </dgm:t>
    </dgm:pt>
    <dgm:pt modelId="{A6CAC13D-1379-4700-A956-02966C807514}" type="sibTrans" cxnId="{433BD82D-3A76-404B-86F6-DCBDC4AA0533}">
      <dgm:prSet/>
      <dgm:spPr/>
      <dgm:t>
        <a:bodyPr/>
        <a:lstStyle/>
        <a:p>
          <a:endParaRPr lang="en-US"/>
        </a:p>
      </dgm:t>
    </dgm:pt>
    <dgm:pt modelId="{9711F642-6500-4ADB-B4DF-21429DEF4AD8}">
      <dgm:prSet/>
      <dgm:spPr/>
      <dgm:t>
        <a:bodyPr/>
        <a:lstStyle/>
        <a:p>
          <a:r>
            <a:rPr lang="en-US" dirty="0"/>
            <a:t>Winter-</a:t>
          </a:r>
          <a:r>
            <a:rPr lang="en-US" dirty="0" err="1"/>
            <a:t>Holben</a:t>
          </a:r>
          <a:r>
            <a:rPr lang="en-US" dirty="0"/>
            <a:t> Architects</a:t>
          </a:r>
        </a:p>
      </dgm:t>
    </dgm:pt>
    <dgm:pt modelId="{CA52F24B-11E4-49CE-A57C-09BCA6BE6A45}" type="parTrans" cxnId="{442CEC14-B250-4D84-893B-9E8148ADF3D8}">
      <dgm:prSet/>
      <dgm:spPr/>
      <dgm:t>
        <a:bodyPr/>
        <a:lstStyle/>
        <a:p>
          <a:endParaRPr lang="en-US"/>
        </a:p>
      </dgm:t>
    </dgm:pt>
    <dgm:pt modelId="{BD638C94-7E33-4D6D-85A0-B2CFCCBD4E18}" type="sibTrans" cxnId="{442CEC14-B250-4D84-893B-9E8148ADF3D8}">
      <dgm:prSet/>
      <dgm:spPr/>
      <dgm:t>
        <a:bodyPr/>
        <a:lstStyle/>
        <a:p>
          <a:endParaRPr lang="en-US"/>
        </a:p>
      </dgm:t>
    </dgm:pt>
    <dgm:pt modelId="{45FCCF5E-0E0F-4D64-AC72-F5586A742527}" type="pres">
      <dgm:prSet presAssocID="{5E62C848-D998-4268-BDE4-D071A11CC310}" presName="linear" presStyleCnt="0">
        <dgm:presLayoutVars>
          <dgm:animLvl val="lvl"/>
          <dgm:resizeHandles val="exact"/>
        </dgm:presLayoutVars>
      </dgm:prSet>
      <dgm:spPr/>
    </dgm:pt>
    <dgm:pt modelId="{9DA4C9B6-EEB1-49F7-A4E9-65A72547657F}" type="pres">
      <dgm:prSet presAssocID="{E940A9FC-5442-4383-9FF8-19A9F1B0EA8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50490C5-1C8F-449A-84AC-B6911105D665}" type="pres">
      <dgm:prSet presAssocID="{E940A9FC-5442-4383-9FF8-19A9F1B0EA83}" presName="childText" presStyleLbl="revTx" presStyleIdx="0" presStyleCnt="3">
        <dgm:presLayoutVars>
          <dgm:bulletEnabled val="1"/>
        </dgm:presLayoutVars>
      </dgm:prSet>
      <dgm:spPr/>
    </dgm:pt>
    <dgm:pt modelId="{F07C8E5C-38BD-4FA0-BF82-2CEAA0E94CE8}" type="pres">
      <dgm:prSet presAssocID="{7BFD0A2D-DC77-429E-862A-39ECADDE9E32}" presName="parentText" presStyleLbl="node1" presStyleIdx="1" presStyleCnt="3" custLinFactNeighborX="-24232" custLinFactNeighborY="-2132">
        <dgm:presLayoutVars>
          <dgm:chMax val="0"/>
          <dgm:bulletEnabled val="1"/>
        </dgm:presLayoutVars>
      </dgm:prSet>
      <dgm:spPr/>
    </dgm:pt>
    <dgm:pt modelId="{4585C0F4-1E36-428E-B2B1-FFC2FF88BCE2}" type="pres">
      <dgm:prSet presAssocID="{7BFD0A2D-DC77-429E-862A-39ECADDE9E32}" presName="childText" presStyleLbl="revTx" presStyleIdx="1" presStyleCnt="3">
        <dgm:presLayoutVars>
          <dgm:bulletEnabled val="1"/>
        </dgm:presLayoutVars>
      </dgm:prSet>
      <dgm:spPr/>
    </dgm:pt>
    <dgm:pt modelId="{5ECF05BB-357C-4A4E-919A-B4B9BA81BB4B}" type="pres">
      <dgm:prSet presAssocID="{46B67468-6740-4B1A-AE35-8B3DAC67216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26FA082-F0D2-4B99-A52E-AE4195CF755A}" type="pres">
      <dgm:prSet presAssocID="{46B67468-6740-4B1A-AE35-8B3DAC67216F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364D9006-4D1E-4758-92B3-3AC07A43E706}" type="presOf" srcId="{7BFD0A2D-DC77-429E-862A-39ECADDE9E32}" destId="{F07C8E5C-38BD-4FA0-BF82-2CEAA0E94CE8}" srcOrd="0" destOrd="0" presId="urn:microsoft.com/office/officeart/2005/8/layout/vList2"/>
    <dgm:cxn modelId="{442CEC14-B250-4D84-893B-9E8148ADF3D8}" srcId="{7BFD0A2D-DC77-429E-862A-39ECADDE9E32}" destId="{9711F642-6500-4ADB-B4DF-21429DEF4AD8}" srcOrd="2" destOrd="0" parTransId="{CA52F24B-11E4-49CE-A57C-09BCA6BE6A45}" sibTransId="{BD638C94-7E33-4D6D-85A0-B2CFCCBD4E18}"/>
    <dgm:cxn modelId="{D3498419-624F-4CE0-BCBE-20BC26484FBD}" type="presOf" srcId="{46B67468-6740-4B1A-AE35-8B3DAC67216F}" destId="{5ECF05BB-357C-4A4E-919A-B4B9BA81BB4B}" srcOrd="0" destOrd="0" presId="urn:microsoft.com/office/officeart/2005/8/layout/vList2"/>
    <dgm:cxn modelId="{5601401B-1A53-463B-B520-1427DE9D5C45}" srcId="{E940A9FC-5442-4383-9FF8-19A9F1B0EA83}" destId="{DC3DE931-1DBF-4685-89BE-BBF275AC89B1}" srcOrd="0" destOrd="0" parTransId="{AB06480B-1170-4B6B-B52A-10F80562C2D5}" sibTransId="{E3CE6FFA-96CA-478C-8FDF-C135B64BCF3A}"/>
    <dgm:cxn modelId="{C28D1C1C-6BED-4FCF-A2CB-D968BE1018BC}" srcId="{7BFD0A2D-DC77-429E-862A-39ECADDE9E32}" destId="{441F480E-E834-46DB-8617-1EECCB0712DE}" srcOrd="0" destOrd="0" parTransId="{F7595757-3992-4CF6-8132-6CBE032D1ECC}" sibTransId="{61503F04-6EBB-4648-967B-BAF5DB06AEE0}"/>
    <dgm:cxn modelId="{B575B224-8691-43E4-B432-B15DA0A2E6D3}" type="presOf" srcId="{83D38795-11B6-47E4-8205-24F4CADBF185}" destId="{750490C5-1C8F-449A-84AC-B6911105D665}" srcOrd="0" destOrd="1" presId="urn:microsoft.com/office/officeart/2005/8/layout/vList2"/>
    <dgm:cxn modelId="{433BD82D-3A76-404B-86F6-DCBDC4AA0533}" srcId="{46B67468-6740-4B1A-AE35-8B3DAC67216F}" destId="{1F3B525D-047C-4A43-833A-17E3A6866547}" srcOrd="0" destOrd="0" parTransId="{7E2C9E3D-F278-44DD-BA66-6D38C8AADB8A}" sibTransId="{A6CAC13D-1379-4700-A956-02966C807514}"/>
    <dgm:cxn modelId="{11B0F65B-C24A-42D9-A165-1D239FF6C604}" srcId="{5E62C848-D998-4268-BDE4-D071A11CC310}" destId="{46B67468-6740-4B1A-AE35-8B3DAC67216F}" srcOrd="2" destOrd="0" parTransId="{5FA2817B-585C-46A8-B83E-F75A6FA4D6E1}" sibTransId="{BA9D3017-36C4-4087-98D5-70FA953C0903}"/>
    <dgm:cxn modelId="{7C34A35E-2DFC-4F32-9C5F-4325B554451E}" type="presOf" srcId="{DC3DE931-1DBF-4685-89BE-BBF275AC89B1}" destId="{750490C5-1C8F-449A-84AC-B6911105D665}" srcOrd="0" destOrd="0" presId="urn:microsoft.com/office/officeart/2005/8/layout/vList2"/>
    <dgm:cxn modelId="{38E88163-4198-4827-83CE-039D91947816}" type="presOf" srcId="{E940A9FC-5442-4383-9FF8-19A9F1B0EA83}" destId="{9DA4C9B6-EEB1-49F7-A4E9-65A72547657F}" srcOrd="0" destOrd="0" presId="urn:microsoft.com/office/officeart/2005/8/layout/vList2"/>
    <dgm:cxn modelId="{C068AD6B-35F2-402C-8B62-5D128398E245}" srcId="{5E62C848-D998-4268-BDE4-D071A11CC310}" destId="{7BFD0A2D-DC77-429E-862A-39ECADDE9E32}" srcOrd="1" destOrd="0" parTransId="{A10D9150-D4DB-41E8-A249-B1BD63C7C55A}" sibTransId="{DC15ECED-6A22-4B76-9799-073A04E9F8B4}"/>
    <dgm:cxn modelId="{EA2D0E52-95E8-46A6-8419-880F4BCC01FF}" type="presOf" srcId="{441F480E-E834-46DB-8617-1EECCB0712DE}" destId="{4585C0F4-1E36-428E-B2B1-FFC2FF88BCE2}" srcOrd="0" destOrd="0" presId="urn:microsoft.com/office/officeart/2005/8/layout/vList2"/>
    <dgm:cxn modelId="{B46C5A75-D1A0-40BE-9D89-BA7607BD4631}" srcId="{5E62C848-D998-4268-BDE4-D071A11CC310}" destId="{E940A9FC-5442-4383-9FF8-19A9F1B0EA83}" srcOrd="0" destOrd="0" parTransId="{E93EDBB6-0011-475E-9377-738859F9FEE8}" sibTransId="{62242521-64A4-4689-8229-C424EA7232CE}"/>
    <dgm:cxn modelId="{3DA5267A-977C-49A8-87E1-322FBF7C7AFE}" type="presOf" srcId="{9711F642-6500-4ADB-B4DF-21429DEF4AD8}" destId="{4585C0F4-1E36-428E-B2B1-FFC2FF88BCE2}" srcOrd="0" destOrd="2" presId="urn:microsoft.com/office/officeart/2005/8/layout/vList2"/>
    <dgm:cxn modelId="{DCCD2592-D54E-4FA6-ABDC-85303D69F93D}" type="presOf" srcId="{5E62C848-D998-4268-BDE4-D071A11CC310}" destId="{45FCCF5E-0E0F-4D64-AC72-F5586A742527}" srcOrd="0" destOrd="0" presId="urn:microsoft.com/office/officeart/2005/8/layout/vList2"/>
    <dgm:cxn modelId="{51DE73A0-B49C-49AD-AA59-22914614A392}" srcId="{7BFD0A2D-DC77-429E-862A-39ECADDE9E32}" destId="{5592D4FB-1B2A-4885-B257-B2F81F6F1C44}" srcOrd="1" destOrd="0" parTransId="{578549E7-5297-4BC8-A579-6FE05EB05088}" sibTransId="{63AB7068-FD3A-45B3-A52C-ECAC28C8DD1A}"/>
    <dgm:cxn modelId="{0FE5B7A0-3A03-4612-8B3C-91CA6E39C104}" type="presOf" srcId="{5592D4FB-1B2A-4885-B257-B2F81F6F1C44}" destId="{4585C0F4-1E36-428E-B2B1-FFC2FF88BCE2}" srcOrd="0" destOrd="1" presId="urn:microsoft.com/office/officeart/2005/8/layout/vList2"/>
    <dgm:cxn modelId="{D23494B3-458B-4816-ACDC-16DBA72B6812}" type="presOf" srcId="{1F3B525D-047C-4A43-833A-17E3A6866547}" destId="{926FA082-F0D2-4B99-A52E-AE4195CF755A}" srcOrd="0" destOrd="0" presId="urn:microsoft.com/office/officeart/2005/8/layout/vList2"/>
    <dgm:cxn modelId="{886EE8D6-E497-4237-864A-CF4E7AD62F94}" srcId="{E940A9FC-5442-4383-9FF8-19A9F1B0EA83}" destId="{83D38795-11B6-47E4-8205-24F4CADBF185}" srcOrd="1" destOrd="0" parTransId="{F069E807-FA45-4067-8FA4-855EF861C246}" sibTransId="{BC7C5153-E5FB-412B-BCCD-9FCF245F6F8F}"/>
    <dgm:cxn modelId="{0AEF2575-C83A-43F4-B49F-D6421D3AC2C4}" type="presParOf" srcId="{45FCCF5E-0E0F-4D64-AC72-F5586A742527}" destId="{9DA4C9B6-EEB1-49F7-A4E9-65A72547657F}" srcOrd="0" destOrd="0" presId="urn:microsoft.com/office/officeart/2005/8/layout/vList2"/>
    <dgm:cxn modelId="{71CCC040-BC65-46ED-A105-5F208554CE39}" type="presParOf" srcId="{45FCCF5E-0E0F-4D64-AC72-F5586A742527}" destId="{750490C5-1C8F-449A-84AC-B6911105D665}" srcOrd="1" destOrd="0" presId="urn:microsoft.com/office/officeart/2005/8/layout/vList2"/>
    <dgm:cxn modelId="{EDE2DDCE-951F-40DE-B811-CB56D061B1DE}" type="presParOf" srcId="{45FCCF5E-0E0F-4D64-AC72-F5586A742527}" destId="{F07C8E5C-38BD-4FA0-BF82-2CEAA0E94CE8}" srcOrd="2" destOrd="0" presId="urn:microsoft.com/office/officeart/2005/8/layout/vList2"/>
    <dgm:cxn modelId="{65C64FDC-0947-48B9-AB3D-2DFFF2A5C750}" type="presParOf" srcId="{45FCCF5E-0E0F-4D64-AC72-F5586A742527}" destId="{4585C0F4-1E36-428E-B2B1-FFC2FF88BCE2}" srcOrd="3" destOrd="0" presId="urn:microsoft.com/office/officeart/2005/8/layout/vList2"/>
    <dgm:cxn modelId="{3CAC6F55-E764-41D8-9596-75ACF0C71EAA}" type="presParOf" srcId="{45FCCF5E-0E0F-4D64-AC72-F5586A742527}" destId="{5ECF05BB-357C-4A4E-919A-B4B9BA81BB4B}" srcOrd="4" destOrd="0" presId="urn:microsoft.com/office/officeart/2005/8/layout/vList2"/>
    <dgm:cxn modelId="{6A532ECF-ED1E-4864-84B3-CFBA4BC28FE8}" type="presParOf" srcId="{45FCCF5E-0E0F-4D64-AC72-F5586A742527}" destId="{926FA082-F0D2-4B99-A52E-AE4195CF755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012608-BEB8-4584-AFD1-38D835AD7303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3_2" csCatId="accent3" phldr="1"/>
      <dgm:spPr/>
      <dgm:t>
        <a:bodyPr/>
        <a:lstStyle/>
        <a:p>
          <a:endParaRPr lang="en-US"/>
        </a:p>
      </dgm:t>
    </dgm:pt>
    <dgm:pt modelId="{ED4B09DD-3284-4752-9D3C-FCABC2DC620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Upgrade of basin-UNH</a:t>
          </a:r>
        </a:p>
      </dgm:t>
    </dgm:pt>
    <dgm:pt modelId="{1DB3A8C3-79E7-4B5E-9659-38E1062272BA}" type="parTrans" cxnId="{5BA03054-3E9D-4263-BBB2-83EE5344229B}">
      <dgm:prSet/>
      <dgm:spPr/>
      <dgm:t>
        <a:bodyPr/>
        <a:lstStyle/>
        <a:p>
          <a:endParaRPr lang="en-US"/>
        </a:p>
      </dgm:t>
    </dgm:pt>
    <dgm:pt modelId="{F6060C0B-092E-47F8-A57E-46BEB6C84867}" type="sibTrans" cxnId="{5BA03054-3E9D-4263-BBB2-83EE5344229B}">
      <dgm:prSet/>
      <dgm:spPr/>
      <dgm:t>
        <a:bodyPr/>
        <a:lstStyle/>
        <a:p>
          <a:endParaRPr lang="en-US"/>
        </a:p>
      </dgm:t>
    </dgm:pt>
    <dgm:pt modelId="{04D75891-D2E1-4AF5-8401-DFAD5F2DCD5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Resulted in $1.2M project</a:t>
          </a:r>
        </a:p>
      </dgm:t>
    </dgm:pt>
    <dgm:pt modelId="{A84332A1-CEC1-4880-A2AC-837E794F5717}" type="parTrans" cxnId="{0882F5BD-6A6F-4906-963B-19DF0B1AEF31}">
      <dgm:prSet/>
      <dgm:spPr/>
      <dgm:t>
        <a:bodyPr/>
        <a:lstStyle/>
        <a:p>
          <a:endParaRPr lang="en-US"/>
        </a:p>
      </dgm:t>
    </dgm:pt>
    <dgm:pt modelId="{F56B3754-B756-4BC0-A932-E0086FD35AF6}" type="sibTrans" cxnId="{0882F5BD-6A6F-4906-963B-19DF0B1AEF31}">
      <dgm:prSet/>
      <dgm:spPr/>
      <dgm:t>
        <a:bodyPr/>
        <a:lstStyle/>
        <a:p>
          <a:endParaRPr lang="en-US"/>
        </a:p>
      </dgm:t>
    </dgm:pt>
    <dgm:pt modelId="{9E86D397-4A9C-4555-B880-B52B606F7867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Marketing plan – UNH Paul College students (2 projects)</a:t>
          </a:r>
        </a:p>
      </dgm:t>
    </dgm:pt>
    <dgm:pt modelId="{FB195B99-3183-4CA9-A053-FC2A9FFD37E3}" type="parTrans" cxnId="{7605A787-09CB-4FD0-B3E0-662349606D19}">
      <dgm:prSet/>
      <dgm:spPr/>
      <dgm:t>
        <a:bodyPr/>
        <a:lstStyle/>
        <a:p>
          <a:endParaRPr lang="en-US"/>
        </a:p>
      </dgm:t>
    </dgm:pt>
    <dgm:pt modelId="{AEDEEB5E-9F4E-430F-B205-1E8DDBE768C8}" type="sibTrans" cxnId="{7605A787-09CB-4FD0-B3E0-662349606D19}">
      <dgm:prSet/>
      <dgm:spPr/>
      <dgm:t>
        <a:bodyPr/>
        <a:lstStyle/>
        <a:p>
          <a:endParaRPr lang="en-US"/>
        </a:p>
      </dgm:t>
    </dgm:pt>
    <dgm:pt modelId="{EF83BD63-45A9-40D2-8C0A-52879AE8ACD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Being implemented</a:t>
          </a:r>
        </a:p>
      </dgm:t>
    </dgm:pt>
    <dgm:pt modelId="{FDB297EC-AE25-42E0-8A1B-5A7315314001}" type="parTrans" cxnId="{9856B31C-049A-4DB2-BD13-155DEECD5D02}">
      <dgm:prSet/>
      <dgm:spPr/>
      <dgm:t>
        <a:bodyPr/>
        <a:lstStyle/>
        <a:p>
          <a:endParaRPr lang="en-US"/>
        </a:p>
      </dgm:t>
    </dgm:pt>
    <dgm:pt modelId="{63A72CBF-7AF2-4E19-B64A-8567EC2153DE}" type="sibTrans" cxnId="{9856B31C-049A-4DB2-BD13-155DEECD5D02}">
      <dgm:prSet/>
      <dgm:spPr/>
      <dgm:t>
        <a:bodyPr/>
        <a:lstStyle/>
        <a:p>
          <a:endParaRPr lang="en-US"/>
        </a:p>
      </dgm:t>
    </dgm:pt>
    <dgm:pt modelId="{CD76E387-3CF4-45AC-A29E-982069C4332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Museum Interactive display-UNH Paul College students</a:t>
          </a:r>
        </a:p>
      </dgm:t>
    </dgm:pt>
    <dgm:pt modelId="{377B7953-DA66-4B57-80D8-69F297F0A342}" type="parTrans" cxnId="{4493DC5A-36FF-40AC-A48F-8B748A4E81E1}">
      <dgm:prSet/>
      <dgm:spPr/>
      <dgm:t>
        <a:bodyPr/>
        <a:lstStyle/>
        <a:p>
          <a:endParaRPr lang="en-US"/>
        </a:p>
      </dgm:t>
    </dgm:pt>
    <dgm:pt modelId="{F5273DC9-B72D-4DFF-BFF7-37873279C620}" type="sibTrans" cxnId="{4493DC5A-36FF-40AC-A48F-8B748A4E81E1}">
      <dgm:prSet/>
      <dgm:spPr/>
      <dgm:t>
        <a:bodyPr/>
        <a:lstStyle/>
        <a:p>
          <a:endParaRPr lang="en-US"/>
        </a:p>
      </dgm:t>
    </dgm:pt>
    <dgm:pt modelId="{7FBF0905-4A4F-4645-B048-853D25EA832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Started last year</a:t>
          </a:r>
        </a:p>
      </dgm:t>
    </dgm:pt>
    <dgm:pt modelId="{78E42023-B9C0-4040-B1CF-CCC8973781AE}" type="parTrans" cxnId="{E9082EA2-C75D-4C98-B0A2-BFA0D2BB99A5}">
      <dgm:prSet/>
      <dgm:spPr/>
      <dgm:t>
        <a:bodyPr/>
        <a:lstStyle/>
        <a:p>
          <a:endParaRPr lang="en-US"/>
        </a:p>
      </dgm:t>
    </dgm:pt>
    <dgm:pt modelId="{782C6E0B-55F0-4873-98E5-024E8C20EE0F}" type="sibTrans" cxnId="{E9082EA2-C75D-4C98-B0A2-BFA0D2BB99A5}">
      <dgm:prSet/>
      <dgm:spPr/>
      <dgm:t>
        <a:bodyPr/>
        <a:lstStyle/>
        <a:p>
          <a:endParaRPr lang="en-US"/>
        </a:p>
      </dgm:t>
    </dgm:pt>
    <dgm:pt modelId="{CD9C6807-9E85-46E8-921D-5D2E9F2CF853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Fundraising plan for capital investments –UNH Paul College students</a:t>
          </a:r>
        </a:p>
      </dgm:t>
    </dgm:pt>
    <dgm:pt modelId="{D4CE2D55-3028-4CEC-98DF-CA00F323BEA2}" type="parTrans" cxnId="{5B0B2F68-CB3D-4647-BA2D-8222887CF3CA}">
      <dgm:prSet/>
      <dgm:spPr/>
      <dgm:t>
        <a:bodyPr/>
        <a:lstStyle/>
        <a:p>
          <a:endParaRPr lang="en-US"/>
        </a:p>
      </dgm:t>
    </dgm:pt>
    <dgm:pt modelId="{F6228F8B-5AB7-4614-A269-1CEC691885B3}" type="sibTrans" cxnId="{5B0B2F68-CB3D-4647-BA2D-8222887CF3CA}">
      <dgm:prSet/>
      <dgm:spPr/>
      <dgm:t>
        <a:bodyPr/>
        <a:lstStyle/>
        <a:p>
          <a:endParaRPr lang="en-US"/>
        </a:p>
      </dgm:t>
    </dgm:pt>
    <dgm:pt modelId="{A43538B5-7EDB-44F2-AB69-C54FAB56145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Current Paul College project</a:t>
          </a:r>
        </a:p>
      </dgm:t>
    </dgm:pt>
    <dgm:pt modelId="{D8D55692-953E-4FF0-9BEF-B3CDF8D67AF7}" type="parTrans" cxnId="{616A8B28-648B-4487-9CAD-DFCCC3BC7270}">
      <dgm:prSet/>
      <dgm:spPr/>
      <dgm:t>
        <a:bodyPr/>
        <a:lstStyle/>
        <a:p>
          <a:endParaRPr lang="en-US"/>
        </a:p>
      </dgm:t>
    </dgm:pt>
    <dgm:pt modelId="{86ECF19B-8B70-4723-B61F-33028790582C}" type="sibTrans" cxnId="{616A8B28-648B-4487-9CAD-DFCCC3BC7270}">
      <dgm:prSet/>
      <dgm:spPr/>
      <dgm:t>
        <a:bodyPr/>
        <a:lstStyle/>
        <a:p>
          <a:endParaRPr lang="en-US"/>
        </a:p>
      </dgm:t>
    </dgm:pt>
    <dgm:pt modelId="{5FBA18F1-5B08-4D2A-8D5A-D6B7A933BBBF}" type="pres">
      <dgm:prSet presAssocID="{3F012608-BEB8-4584-AFD1-38D835AD7303}" presName="root" presStyleCnt="0">
        <dgm:presLayoutVars>
          <dgm:dir/>
          <dgm:resizeHandles val="exact"/>
        </dgm:presLayoutVars>
      </dgm:prSet>
      <dgm:spPr/>
    </dgm:pt>
    <dgm:pt modelId="{E35044C8-0E32-400B-9597-25D92214C020}" type="pres">
      <dgm:prSet presAssocID="{ED4B09DD-3284-4752-9D3C-FCABC2DC6206}" presName="compNode" presStyleCnt="0"/>
      <dgm:spPr/>
    </dgm:pt>
    <dgm:pt modelId="{96E35FCB-2287-46B0-BB58-BA1ABBAC8BCB}" type="pres">
      <dgm:prSet presAssocID="{ED4B09DD-3284-4752-9D3C-FCABC2DC620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292632E0-10AF-4599-BDE0-795147E011C7}" type="pres">
      <dgm:prSet presAssocID="{ED4B09DD-3284-4752-9D3C-FCABC2DC6206}" presName="iconSpace" presStyleCnt="0"/>
      <dgm:spPr/>
    </dgm:pt>
    <dgm:pt modelId="{59B7BF04-454B-4C3A-8D20-9C12549980F3}" type="pres">
      <dgm:prSet presAssocID="{ED4B09DD-3284-4752-9D3C-FCABC2DC6206}" presName="parTx" presStyleLbl="revTx" presStyleIdx="0" presStyleCnt="8">
        <dgm:presLayoutVars>
          <dgm:chMax val="0"/>
          <dgm:chPref val="0"/>
        </dgm:presLayoutVars>
      </dgm:prSet>
      <dgm:spPr/>
    </dgm:pt>
    <dgm:pt modelId="{174AB4BA-165D-4595-A370-CD24B704B1B7}" type="pres">
      <dgm:prSet presAssocID="{ED4B09DD-3284-4752-9D3C-FCABC2DC6206}" presName="txSpace" presStyleCnt="0"/>
      <dgm:spPr/>
    </dgm:pt>
    <dgm:pt modelId="{9D42A7B5-64D2-4936-A5E7-CDC851CB4DB8}" type="pres">
      <dgm:prSet presAssocID="{ED4B09DD-3284-4752-9D3C-FCABC2DC6206}" presName="desTx" presStyleLbl="revTx" presStyleIdx="1" presStyleCnt="8">
        <dgm:presLayoutVars/>
      </dgm:prSet>
      <dgm:spPr/>
    </dgm:pt>
    <dgm:pt modelId="{45675BFE-AE75-48CA-B667-A03B991F2683}" type="pres">
      <dgm:prSet presAssocID="{F6060C0B-092E-47F8-A57E-46BEB6C84867}" presName="sibTrans" presStyleCnt="0"/>
      <dgm:spPr/>
    </dgm:pt>
    <dgm:pt modelId="{0E383393-AC86-49E7-A13C-CC41C27298AF}" type="pres">
      <dgm:prSet presAssocID="{9E86D397-4A9C-4555-B880-B52B606F7867}" presName="compNode" presStyleCnt="0"/>
      <dgm:spPr/>
    </dgm:pt>
    <dgm:pt modelId="{424DC2FE-720C-482B-AC85-7E468751A301}" type="pres">
      <dgm:prSet presAssocID="{9E86D397-4A9C-4555-B880-B52B606F786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dvertising"/>
        </a:ext>
      </dgm:extLst>
    </dgm:pt>
    <dgm:pt modelId="{8699B4F3-35C7-466D-BA85-AC7AE11AD275}" type="pres">
      <dgm:prSet presAssocID="{9E86D397-4A9C-4555-B880-B52B606F7867}" presName="iconSpace" presStyleCnt="0"/>
      <dgm:spPr/>
    </dgm:pt>
    <dgm:pt modelId="{0F90081A-1670-4A3B-B65E-0FC1D2E5B4A9}" type="pres">
      <dgm:prSet presAssocID="{9E86D397-4A9C-4555-B880-B52B606F7867}" presName="parTx" presStyleLbl="revTx" presStyleIdx="2" presStyleCnt="8">
        <dgm:presLayoutVars>
          <dgm:chMax val="0"/>
          <dgm:chPref val="0"/>
        </dgm:presLayoutVars>
      </dgm:prSet>
      <dgm:spPr/>
    </dgm:pt>
    <dgm:pt modelId="{B7F59DA9-C603-4BFF-A091-EBFE4075D2BB}" type="pres">
      <dgm:prSet presAssocID="{9E86D397-4A9C-4555-B880-B52B606F7867}" presName="txSpace" presStyleCnt="0"/>
      <dgm:spPr/>
    </dgm:pt>
    <dgm:pt modelId="{4975B9F8-05D9-4650-B47D-706B3E0C371C}" type="pres">
      <dgm:prSet presAssocID="{9E86D397-4A9C-4555-B880-B52B606F7867}" presName="desTx" presStyleLbl="revTx" presStyleIdx="3" presStyleCnt="8">
        <dgm:presLayoutVars/>
      </dgm:prSet>
      <dgm:spPr/>
    </dgm:pt>
    <dgm:pt modelId="{64613DCF-2B4D-436A-85F4-98F584772837}" type="pres">
      <dgm:prSet presAssocID="{AEDEEB5E-9F4E-430F-B205-1E8DDBE768C8}" presName="sibTrans" presStyleCnt="0"/>
      <dgm:spPr/>
    </dgm:pt>
    <dgm:pt modelId="{45D5B032-9E11-4BF2-82D7-5628F6584384}" type="pres">
      <dgm:prSet presAssocID="{CD76E387-3CF4-45AC-A29E-982069C43325}" presName="compNode" presStyleCnt="0"/>
      <dgm:spPr/>
    </dgm:pt>
    <dgm:pt modelId="{94B73207-3A98-4646-96E3-83D32191214F}" type="pres">
      <dgm:prSet presAssocID="{CD76E387-3CF4-45AC-A29E-982069C4332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jector screen"/>
        </a:ext>
      </dgm:extLst>
    </dgm:pt>
    <dgm:pt modelId="{CE5886B8-67DF-40F0-A550-BA4666AB4589}" type="pres">
      <dgm:prSet presAssocID="{CD76E387-3CF4-45AC-A29E-982069C43325}" presName="iconSpace" presStyleCnt="0"/>
      <dgm:spPr/>
    </dgm:pt>
    <dgm:pt modelId="{642ADE95-9956-4B38-B440-45B22FB8C7E7}" type="pres">
      <dgm:prSet presAssocID="{CD76E387-3CF4-45AC-A29E-982069C43325}" presName="parTx" presStyleLbl="revTx" presStyleIdx="4" presStyleCnt="8">
        <dgm:presLayoutVars>
          <dgm:chMax val="0"/>
          <dgm:chPref val="0"/>
        </dgm:presLayoutVars>
      </dgm:prSet>
      <dgm:spPr/>
    </dgm:pt>
    <dgm:pt modelId="{41CC93B5-21E8-41B3-99ED-9ED813747C00}" type="pres">
      <dgm:prSet presAssocID="{CD76E387-3CF4-45AC-A29E-982069C43325}" presName="txSpace" presStyleCnt="0"/>
      <dgm:spPr/>
    </dgm:pt>
    <dgm:pt modelId="{18F54D5D-1CD0-4167-B8FC-6884EA4E5393}" type="pres">
      <dgm:prSet presAssocID="{CD76E387-3CF4-45AC-A29E-982069C43325}" presName="desTx" presStyleLbl="revTx" presStyleIdx="5" presStyleCnt="8">
        <dgm:presLayoutVars/>
      </dgm:prSet>
      <dgm:spPr/>
    </dgm:pt>
    <dgm:pt modelId="{71FD1673-7287-44D3-A523-42BB2CE23547}" type="pres">
      <dgm:prSet presAssocID="{F5273DC9-B72D-4DFF-BFF7-37873279C620}" presName="sibTrans" presStyleCnt="0"/>
      <dgm:spPr/>
    </dgm:pt>
    <dgm:pt modelId="{54F51628-3031-4BA9-ABE5-CD03BFE06F47}" type="pres">
      <dgm:prSet presAssocID="{CD9C6807-9E85-46E8-921D-5D2E9F2CF853}" presName="compNode" presStyleCnt="0"/>
      <dgm:spPr/>
    </dgm:pt>
    <dgm:pt modelId="{A6C8F13B-4658-4E0D-AC57-0598A0C5E2AA}" type="pres">
      <dgm:prSet presAssocID="{CD9C6807-9E85-46E8-921D-5D2E9F2CF85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E60F735C-7049-4546-8766-2B150ABC958E}" type="pres">
      <dgm:prSet presAssocID="{CD9C6807-9E85-46E8-921D-5D2E9F2CF853}" presName="iconSpace" presStyleCnt="0"/>
      <dgm:spPr/>
    </dgm:pt>
    <dgm:pt modelId="{5B44CAB9-5EE9-44B5-BD5D-1F6D22F4BF2F}" type="pres">
      <dgm:prSet presAssocID="{CD9C6807-9E85-46E8-921D-5D2E9F2CF853}" presName="parTx" presStyleLbl="revTx" presStyleIdx="6" presStyleCnt="8">
        <dgm:presLayoutVars>
          <dgm:chMax val="0"/>
          <dgm:chPref val="0"/>
        </dgm:presLayoutVars>
      </dgm:prSet>
      <dgm:spPr/>
    </dgm:pt>
    <dgm:pt modelId="{6DA02748-B4B8-45E6-8DD4-BDC8F0601B9F}" type="pres">
      <dgm:prSet presAssocID="{CD9C6807-9E85-46E8-921D-5D2E9F2CF853}" presName="txSpace" presStyleCnt="0"/>
      <dgm:spPr/>
    </dgm:pt>
    <dgm:pt modelId="{495D3537-C80D-4882-AFD4-C1A807181052}" type="pres">
      <dgm:prSet presAssocID="{CD9C6807-9E85-46E8-921D-5D2E9F2CF853}" presName="desTx" presStyleLbl="revTx" presStyleIdx="7" presStyleCnt="8">
        <dgm:presLayoutVars/>
      </dgm:prSet>
      <dgm:spPr/>
    </dgm:pt>
  </dgm:ptLst>
  <dgm:cxnLst>
    <dgm:cxn modelId="{9856B31C-049A-4DB2-BD13-155DEECD5D02}" srcId="{9E86D397-4A9C-4555-B880-B52B606F7867}" destId="{EF83BD63-45A9-40D2-8C0A-52879AE8ACDD}" srcOrd="0" destOrd="0" parTransId="{FDB297EC-AE25-42E0-8A1B-5A7315314001}" sibTransId="{63A72CBF-7AF2-4E19-B64A-8567EC2153DE}"/>
    <dgm:cxn modelId="{9295D824-3F2A-4664-BADC-DC7505B44B14}" type="presOf" srcId="{A43538B5-7EDB-44F2-AB69-C54FAB561455}" destId="{495D3537-C80D-4882-AFD4-C1A807181052}" srcOrd="0" destOrd="0" presId="urn:microsoft.com/office/officeart/2018/2/layout/IconLabelDescriptionList"/>
    <dgm:cxn modelId="{616A8B28-648B-4487-9CAD-DFCCC3BC7270}" srcId="{CD9C6807-9E85-46E8-921D-5D2E9F2CF853}" destId="{A43538B5-7EDB-44F2-AB69-C54FAB561455}" srcOrd="0" destOrd="0" parTransId="{D8D55692-953E-4FF0-9BEF-B3CDF8D67AF7}" sibTransId="{86ECF19B-8B70-4723-B61F-33028790582C}"/>
    <dgm:cxn modelId="{5B0B2F68-CB3D-4647-BA2D-8222887CF3CA}" srcId="{3F012608-BEB8-4584-AFD1-38D835AD7303}" destId="{CD9C6807-9E85-46E8-921D-5D2E9F2CF853}" srcOrd="3" destOrd="0" parTransId="{D4CE2D55-3028-4CEC-98DF-CA00F323BEA2}" sibTransId="{F6228F8B-5AB7-4614-A269-1CEC691885B3}"/>
    <dgm:cxn modelId="{5BA03054-3E9D-4263-BBB2-83EE5344229B}" srcId="{3F012608-BEB8-4584-AFD1-38D835AD7303}" destId="{ED4B09DD-3284-4752-9D3C-FCABC2DC6206}" srcOrd="0" destOrd="0" parTransId="{1DB3A8C3-79E7-4B5E-9659-38E1062272BA}" sibTransId="{F6060C0B-092E-47F8-A57E-46BEB6C84867}"/>
    <dgm:cxn modelId="{83935859-9D21-4971-895A-4BFA112ADB6E}" type="presOf" srcId="{7FBF0905-4A4F-4645-B048-853D25EA8324}" destId="{18F54D5D-1CD0-4167-B8FC-6884EA4E5393}" srcOrd="0" destOrd="0" presId="urn:microsoft.com/office/officeart/2018/2/layout/IconLabelDescriptionList"/>
    <dgm:cxn modelId="{4493DC5A-36FF-40AC-A48F-8B748A4E81E1}" srcId="{3F012608-BEB8-4584-AFD1-38D835AD7303}" destId="{CD76E387-3CF4-45AC-A29E-982069C43325}" srcOrd="2" destOrd="0" parTransId="{377B7953-DA66-4B57-80D8-69F297F0A342}" sibTransId="{F5273DC9-B72D-4DFF-BFF7-37873279C620}"/>
    <dgm:cxn modelId="{AAB41F7C-17F4-4ED9-9467-DC0B11C11C52}" type="presOf" srcId="{EF83BD63-45A9-40D2-8C0A-52879AE8ACDD}" destId="{4975B9F8-05D9-4650-B47D-706B3E0C371C}" srcOrd="0" destOrd="0" presId="urn:microsoft.com/office/officeart/2018/2/layout/IconLabelDescriptionList"/>
    <dgm:cxn modelId="{7605A787-09CB-4FD0-B3E0-662349606D19}" srcId="{3F012608-BEB8-4584-AFD1-38D835AD7303}" destId="{9E86D397-4A9C-4555-B880-B52B606F7867}" srcOrd="1" destOrd="0" parTransId="{FB195B99-3183-4CA9-A053-FC2A9FFD37E3}" sibTransId="{AEDEEB5E-9F4E-430F-B205-1E8DDBE768C8}"/>
    <dgm:cxn modelId="{6B81EA8C-1D57-46F3-B50E-ACB61406DF2A}" type="presOf" srcId="{CD76E387-3CF4-45AC-A29E-982069C43325}" destId="{642ADE95-9956-4B38-B440-45B22FB8C7E7}" srcOrd="0" destOrd="0" presId="urn:microsoft.com/office/officeart/2018/2/layout/IconLabelDescriptionList"/>
    <dgm:cxn modelId="{5836019F-52F7-4F44-A1CD-1A3D01A9AA27}" type="presOf" srcId="{9E86D397-4A9C-4555-B880-B52B606F7867}" destId="{0F90081A-1670-4A3B-B65E-0FC1D2E5B4A9}" srcOrd="0" destOrd="0" presId="urn:microsoft.com/office/officeart/2018/2/layout/IconLabelDescriptionList"/>
    <dgm:cxn modelId="{E9082EA2-C75D-4C98-B0A2-BFA0D2BB99A5}" srcId="{CD76E387-3CF4-45AC-A29E-982069C43325}" destId="{7FBF0905-4A4F-4645-B048-853D25EA8324}" srcOrd="0" destOrd="0" parTransId="{78E42023-B9C0-4040-B1CF-CCC8973781AE}" sibTransId="{782C6E0B-55F0-4873-98E5-024E8C20EE0F}"/>
    <dgm:cxn modelId="{8FA298AA-09F8-401A-BC7B-F86AB658CF84}" type="presOf" srcId="{CD9C6807-9E85-46E8-921D-5D2E9F2CF853}" destId="{5B44CAB9-5EE9-44B5-BD5D-1F6D22F4BF2F}" srcOrd="0" destOrd="0" presId="urn:microsoft.com/office/officeart/2018/2/layout/IconLabelDescriptionList"/>
    <dgm:cxn modelId="{0882F5BD-6A6F-4906-963B-19DF0B1AEF31}" srcId="{ED4B09DD-3284-4752-9D3C-FCABC2DC6206}" destId="{04D75891-D2E1-4AF5-8401-DFAD5F2DCD5E}" srcOrd="0" destOrd="0" parTransId="{A84332A1-CEC1-4880-A2AC-837E794F5717}" sibTransId="{F56B3754-B756-4BC0-A932-E0086FD35AF6}"/>
    <dgm:cxn modelId="{190DBAC1-0837-42E9-A273-B4884D565127}" type="presOf" srcId="{ED4B09DD-3284-4752-9D3C-FCABC2DC6206}" destId="{59B7BF04-454B-4C3A-8D20-9C12549980F3}" srcOrd="0" destOrd="0" presId="urn:microsoft.com/office/officeart/2018/2/layout/IconLabelDescriptionList"/>
    <dgm:cxn modelId="{ACF523E1-EDFB-40AB-BDB2-212FF08AB0D3}" type="presOf" srcId="{04D75891-D2E1-4AF5-8401-DFAD5F2DCD5E}" destId="{9D42A7B5-64D2-4936-A5E7-CDC851CB4DB8}" srcOrd="0" destOrd="0" presId="urn:microsoft.com/office/officeart/2018/2/layout/IconLabelDescriptionList"/>
    <dgm:cxn modelId="{8684CDFA-CDDF-4634-8367-5895004AC342}" type="presOf" srcId="{3F012608-BEB8-4584-AFD1-38D835AD7303}" destId="{5FBA18F1-5B08-4D2A-8D5A-D6B7A933BBBF}" srcOrd="0" destOrd="0" presId="urn:microsoft.com/office/officeart/2018/2/layout/IconLabelDescriptionList"/>
    <dgm:cxn modelId="{E68D704A-C5FF-4C13-95FD-9E87F89F2044}" type="presParOf" srcId="{5FBA18F1-5B08-4D2A-8D5A-D6B7A933BBBF}" destId="{E35044C8-0E32-400B-9597-25D92214C020}" srcOrd="0" destOrd="0" presId="urn:microsoft.com/office/officeart/2018/2/layout/IconLabelDescriptionList"/>
    <dgm:cxn modelId="{2F2A864D-3C80-457E-A573-7A06846B6331}" type="presParOf" srcId="{E35044C8-0E32-400B-9597-25D92214C020}" destId="{96E35FCB-2287-46B0-BB58-BA1ABBAC8BCB}" srcOrd="0" destOrd="0" presId="urn:microsoft.com/office/officeart/2018/2/layout/IconLabelDescriptionList"/>
    <dgm:cxn modelId="{A7613A2E-60FA-4FCA-8BE6-351007B9D342}" type="presParOf" srcId="{E35044C8-0E32-400B-9597-25D92214C020}" destId="{292632E0-10AF-4599-BDE0-795147E011C7}" srcOrd="1" destOrd="0" presId="urn:microsoft.com/office/officeart/2018/2/layout/IconLabelDescriptionList"/>
    <dgm:cxn modelId="{9573789B-BF95-4A6F-9795-C011D4A33272}" type="presParOf" srcId="{E35044C8-0E32-400B-9597-25D92214C020}" destId="{59B7BF04-454B-4C3A-8D20-9C12549980F3}" srcOrd="2" destOrd="0" presId="urn:microsoft.com/office/officeart/2018/2/layout/IconLabelDescriptionList"/>
    <dgm:cxn modelId="{838FD0EF-0F3B-4E0E-AC20-845E67602B36}" type="presParOf" srcId="{E35044C8-0E32-400B-9597-25D92214C020}" destId="{174AB4BA-165D-4595-A370-CD24B704B1B7}" srcOrd="3" destOrd="0" presId="urn:microsoft.com/office/officeart/2018/2/layout/IconLabelDescriptionList"/>
    <dgm:cxn modelId="{948E4A05-EB7A-4C5B-992E-0535AE060F55}" type="presParOf" srcId="{E35044C8-0E32-400B-9597-25D92214C020}" destId="{9D42A7B5-64D2-4936-A5E7-CDC851CB4DB8}" srcOrd="4" destOrd="0" presId="urn:microsoft.com/office/officeart/2018/2/layout/IconLabelDescriptionList"/>
    <dgm:cxn modelId="{6517DFD3-9770-44AB-8FE7-530CF85B50B5}" type="presParOf" srcId="{5FBA18F1-5B08-4D2A-8D5A-D6B7A933BBBF}" destId="{45675BFE-AE75-48CA-B667-A03B991F2683}" srcOrd="1" destOrd="0" presId="urn:microsoft.com/office/officeart/2018/2/layout/IconLabelDescriptionList"/>
    <dgm:cxn modelId="{58707BA9-3C2B-4D3B-BF94-8A3EE0AAFC6C}" type="presParOf" srcId="{5FBA18F1-5B08-4D2A-8D5A-D6B7A933BBBF}" destId="{0E383393-AC86-49E7-A13C-CC41C27298AF}" srcOrd="2" destOrd="0" presId="urn:microsoft.com/office/officeart/2018/2/layout/IconLabelDescriptionList"/>
    <dgm:cxn modelId="{170A1CF5-A95A-4C58-AE53-98CBEF641F41}" type="presParOf" srcId="{0E383393-AC86-49E7-A13C-CC41C27298AF}" destId="{424DC2FE-720C-482B-AC85-7E468751A301}" srcOrd="0" destOrd="0" presId="urn:microsoft.com/office/officeart/2018/2/layout/IconLabelDescriptionList"/>
    <dgm:cxn modelId="{CF4C3C89-091D-43BA-BEE7-79EF09E8F552}" type="presParOf" srcId="{0E383393-AC86-49E7-A13C-CC41C27298AF}" destId="{8699B4F3-35C7-466D-BA85-AC7AE11AD275}" srcOrd="1" destOrd="0" presId="urn:microsoft.com/office/officeart/2018/2/layout/IconLabelDescriptionList"/>
    <dgm:cxn modelId="{F6C05459-6092-4F2D-97FB-CADE5A053B99}" type="presParOf" srcId="{0E383393-AC86-49E7-A13C-CC41C27298AF}" destId="{0F90081A-1670-4A3B-B65E-0FC1D2E5B4A9}" srcOrd="2" destOrd="0" presId="urn:microsoft.com/office/officeart/2018/2/layout/IconLabelDescriptionList"/>
    <dgm:cxn modelId="{97AEAD0F-6969-4460-9208-FEB064309587}" type="presParOf" srcId="{0E383393-AC86-49E7-A13C-CC41C27298AF}" destId="{B7F59DA9-C603-4BFF-A091-EBFE4075D2BB}" srcOrd="3" destOrd="0" presId="urn:microsoft.com/office/officeart/2018/2/layout/IconLabelDescriptionList"/>
    <dgm:cxn modelId="{2EC7398A-3297-4C31-B86B-008D1046244B}" type="presParOf" srcId="{0E383393-AC86-49E7-A13C-CC41C27298AF}" destId="{4975B9F8-05D9-4650-B47D-706B3E0C371C}" srcOrd="4" destOrd="0" presId="urn:microsoft.com/office/officeart/2018/2/layout/IconLabelDescriptionList"/>
    <dgm:cxn modelId="{B3A9DD9B-B6E6-4F70-B7BC-068B27BC240C}" type="presParOf" srcId="{5FBA18F1-5B08-4D2A-8D5A-D6B7A933BBBF}" destId="{64613DCF-2B4D-436A-85F4-98F584772837}" srcOrd="3" destOrd="0" presId="urn:microsoft.com/office/officeart/2018/2/layout/IconLabelDescriptionList"/>
    <dgm:cxn modelId="{B4341479-67E9-4C57-BB04-813CE201C433}" type="presParOf" srcId="{5FBA18F1-5B08-4D2A-8D5A-D6B7A933BBBF}" destId="{45D5B032-9E11-4BF2-82D7-5628F6584384}" srcOrd="4" destOrd="0" presId="urn:microsoft.com/office/officeart/2018/2/layout/IconLabelDescriptionList"/>
    <dgm:cxn modelId="{C5DB2984-CDA4-4452-9886-DB57D0CA3B24}" type="presParOf" srcId="{45D5B032-9E11-4BF2-82D7-5628F6584384}" destId="{94B73207-3A98-4646-96E3-83D32191214F}" srcOrd="0" destOrd="0" presId="urn:microsoft.com/office/officeart/2018/2/layout/IconLabelDescriptionList"/>
    <dgm:cxn modelId="{5A7CBC55-426B-402E-9C09-16B384CC55F0}" type="presParOf" srcId="{45D5B032-9E11-4BF2-82D7-5628F6584384}" destId="{CE5886B8-67DF-40F0-A550-BA4666AB4589}" srcOrd="1" destOrd="0" presId="urn:microsoft.com/office/officeart/2018/2/layout/IconLabelDescriptionList"/>
    <dgm:cxn modelId="{FA55D0D9-7296-48FA-A849-7045D83317F2}" type="presParOf" srcId="{45D5B032-9E11-4BF2-82D7-5628F6584384}" destId="{642ADE95-9956-4B38-B440-45B22FB8C7E7}" srcOrd="2" destOrd="0" presId="urn:microsoft.com/office/officeart/2018/2/layout/IconLabelDescriptionList"/>
    <dgm:cxn modelId="{1E0B96D6-781B-4708-8D21-0382236F15AA}" type="presParOf" srcId="{45D5B032-9E11-4BF2-82D7-5628F6584384}" destId="{41CC93B5-21E8-41B3-99ED-9ED813747C00}" srcOrd="3" destOrd="0" presId="urn:microsoft.com/office/officeart/2018/2/layout/IconLabelDescriptionList"/>
    <dgm:cxn modelId="{85F29D25-D422-44D3-AB72-D86A277A9116}" type="presParOf" srcId="{45D5B032-9E11-4BF2-82D7-5628F6584384}" destId="{18F54D5D-1CD0-4167-B8FC-6884EA4E5393}" srcOrd="4" destOrd="0" presId="urn:microsoft.com/office/officeart/2018/2/layout/IconLabelDescriptionList"/>
    <dgm:cxn modelId="{3FCA0FE7-6289-48CF-9959-230C2CEA1AE8}" type="presParOf" srcId="{5FBA18F1-5B08-4D2A-8D5A-D6B7A933BBBF}" destId="{71FD1673-7287-44D3-A523-42BB2CE23547}" srcOrd="5" destOrd="0" presId="urn:microsoft.com/office/officeart/2018/2/layout/IconLabelDescriptionList"/>
    <dgm:cxn modelId="{5EA121CE-0A72-416B-B1CE-6212BC6D7981}" type="presParOf" srcId="{5FBA18F1-5B08-4D2A-8D5A-D6B7A933BBBF}" destId="{54F51628-3031-4BA9-ABE5-CD03BFE06F47}" srcOrd="6" destOrd="0" presId="urn:microsoft.com/office/officeart/2018/2/layout/IconLabelDescriptionList"/>
    <dgm:cxn modelId="{5E8F5642-AD21-40F5-A990-5E61AEF56A3E}" type="presParOf" srcId="{54F51628-3031-4BA9-ABE5-CD03BFE06F47}" destId="{A6C8F13B-4658-4E0D-AC57-0598A0C5E2AA}" srcOrd="0" destOrd="0" presId="urn:microsoft.com/office/officeart/2018/2/layout/IconLabelDescriptionList"/>
    <dgm:cxn modelId="{77553E9B-A9B8-4C23-BD6E-8FF02212AEAA}" type="presParOf" srcId="{54F51628-3031-4BA9-ABE5-CD03BFE06F47}" destId="{E60F735C-7049-4546-8766-2B150ABC958E}" srcOrd="1" destOrd="0" presId="urn:microsoft.com/office/officeart/2018/2/layout/IconLabelDescriptionList"/>
    <dgm:cxn modelId="{BE8C6CB9-C57D-4ED9-A34F-36FC5C93B954}" type="presParOf" srcId="{54F51628-3031-4BA9-ABE5-CD03BFE06F47}" destId="{5B44CAB9-5EE9-44B5-BD5D-1F6D22F4BF2F}" srcOrd="2" destOrd="0" presId="urn:microsoft.com/office/officeart/2018/2/layout/IconLabelDescriptionList"/>
    <dgm:cxn modelId="{271FDE9D-824C-40A2-8D99-622DABDFBFFB}" type="presParOf" srcId="{54F51628-3031-4BA9-ABE5-CD03BFE06F47}" destId="{6DA02748-B4B8-45E6-8DD4-BDC8F0601B9F}" srcOrd="3" destOrd="0" presId="urn:microsoft.com/office/officeart/2018/2/layout/IconLabelDescriptionList"/>
    <dgm:cxn modelId="{1B16B992-5845-4C73-8D1A-7DA93ED13870}" type="presParOf" srcId="{54F51628-3031-4BA9-ABE5-CD03BFE06F47}" destId="{495D3537-C80D-4882-AFD4-C1A807181052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A4C9B6-EEB1-49F7-A4E9-65A72547657F}">
      <dsp:nvSpPr>
        <dsp:cNvPr id="0" name=""/>
        <dsp:cNvSpPr/>
      </dsp:nvSpPr>
      <dsp:spPr>
        <a:xfrm>
          <a:off x="0" y="47506"/>
          <a:ext cx="6190459" cy="71954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000" b="1" kern="1200"/>
            <a:t>Team Members</a:t>
          </a:r>
          <a:endParaRPr lang="en-US" sz="3000" kern="1200"/>
        </a:p>
      </dsp:txBody>
      <dsp:txXfrm>
        <a:off x="35125" y="82631"/>
        <a:ext cx="6120209" cy="649299"/>
      </dsp:txXfrm>
    </dsp:sp>
    <dsp:sp modelId="{750490C5-1C8F-449A-84AC-B6911105D665}">
      <dsp:nvSpPr>
        <dsp:cNvPr id="0" name=""/>
        <dsp:cNvSpPr/>
      </dsp:nvSpPr>
      <dsp:spPr>
        <a:xfrm>
          <a:off x="0" y="767056"/>
          <a:ext cx="6190459" cy="807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547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Maddie Hastie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Jake Veronneau </a:t>
          </a:r>
        </a:p>
      </dsp:txBody>
      <dsp:txXfrm>
        <a:off x="0" y="767056"/>
        <a:ext cx="6190459" cy="807300"/>
      </dsp:txXfrm>
    </dsp:sp>
    <dsp:sp modelId="{F07C8E5C-38BD-4FA0-BF82-2CEAA0E94CE8}">
      <dsp:nvSpPr>
        <dsp:cNvPr id="0" name=""/>
        <dsp:cNvSpPr/>
      </dsp:nvSpPr>
      <dsp:spPr>
        <a:xfrm>
          <a:off x="0" y="1548539"/>
          <a:ext cx="6190459" cy="719549"/>
        </a:xfrm>
        <a:prstGeom prst="roundRect">
          <a:avLst/>
        </a:prstGeom>
        <a:solidFill>
          <a:schemeClr val="accent2">
            <a:hueOff val="-4377215"/>
            <a:satOff val="-3950"/>
            <a:lumOff val="-88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000" b="1" kern="1200"/>
            <a:t>Project Sponsor</a:t>
          </a:r>
          <a:endParaRPr lang="en-US" sz="3000" kern="1200"/>
        </a:p>
      </dsp:txBody>
      <dsp:txXfrm>
        <a:off x="35125" y="1583664"/>
        <a:ext cx="6120209" cy="649299"/>
      </dsp:txXfrm>
    </dsp:sp>
    <dsp:sp modelId="{4585C0F4-1E36-428E-B2B1-FFC2FF88BCE2}">
      <dsp:nvSpPr>
        <dsp:cNvPr id="0" name=""/>
        <dsp:cNvSpPr/>
      </dsp:nvSpPr>
      <dsp:spPr>
        <a:xfrm>
          <a:off x="0" y="2293906"/>
          <a:ext cx="6190459" cy="1210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547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Dr. Jean Benoît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Albacore Building Committee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Winter-</a:t>
          </a:r>
          <a:r>
            <a:rPr lang="en-US" sz="2300" kern="1200" dirty="0" err="1"/>
            <a:t>Holben</a:t>
          </a:r>
          <a:r>
            <a:rPr lang="en-US" sz="2300" kern="1200" dirty="0"/>
            <a:t> Architects</a:t>
          </a:r>
        </a:p>
      </dsp:txBody>
      <dsp:txXfrm>
        <a:off x="0" y="2293906"/>
        <a:ext cx="6190459" cy="1210950"/>
      </dsp:txXfrm>
    </dsp:sp>
    <dsp:sp modelId="{5ECF05BB-357C-4A4E-919A-B4B9BA81BB4B}">
      <dsp:nvSpPr>
        <dsp:cNvPr id="0" name=""/>
        <dsp:cNvSpPr/>
      </dsp:nvSpPr>
      <dsp:spPr>
        <a:xfrm>
          <a:off x="0" y="3504856"/>
          <a:ext cx="6190459" cy="719549"/>
        </a:xfrm>
        <a:prstGeom prst="roundRect">
          <a:avLst/>
        </a:prstGeom>
        <a:solidFill>
          <a:schemeClr val="accent2">
            <a:hueOff val="-8754431"/>
            <a:satOff val="-7900"/>
            <a:lumOff val="-176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000" b="1" kern="1200"/>
            <a:t>Project Advisor</a:t>
          </a:r>
          <a:endParaRPr lang="en-US" sz="3000" kern="1200"/>
        </a:p>
      </dsp:txBody>
      <dsp:txXfrm>
        <a:off x="35125" y="3539981"/>
        <a:ext cx="6120209" cy="649299"/>
      </dsp:txXfrm>
    </dsp:sp>
    <dsp:sp modelId="{926FA082-F0D2-4B99-A52E-AE4195CF755A}">
      <dsp:nvSpPr>
        <dsp:cNvPr id="0" name=""/>
        <dsp:cNvSpPr/>
      </dsp:nvSpPr>
      <dsp:spPr>
        <a:xfrm>
          <a:off x="0" y="4224406"/>
          <a:ext cx="6190459" cy="49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547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Dr. Jean Benoît</a:t>
          </a:r>
        </a:p>
      </dsp:txBody>
      <dsp:txXfrm>
        <a:off x="0" y="4224406"/>
        <a:ext cx="6190459" cy="496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E35FCB-2287-46B0-BB58-BA1ABBAC8BCB}">
      <dsp:nvSpPr>
        <dsp:cNvPr id="0" name=""/>
        <dsp:cNvSpPr/>
      </dsp:nvSpPr>
      <dsp:spPr>
        <a:xfrm>
          <a:off x="2001" y="834322"/>
          <a:ext cx="792914" cy="7929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B7BF04-454B-4C3A-8D20-9C12549980F3}">
      <dsp:nvSpPr>
        <dsp:cNvPr id="0" name=""/>
        <dsp:cNvSpPr/>
      </dsp:nvSpPr>
      <dsp:spPr>
        <a:xfrm>
          <a:off x="2001" y="1701846"/>
          <a:ext cx="2265468" cy="658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Upgrade of basin-UNH</a:t>
          </a:r>
        </a:p>
      </dsp:txBody>
      <dsp:txXfrm>
        <a:off x="2001" y="1701846"/>
        <a:ext cx="2265468" cy="658401"/>
      </dsp:txXfrm>
    </dsp:sp>
    <dsp:sp modelId="{9D42A7B5-64D2-4936-A5E7-CDC851CB4DB8}">
      <dsp:nvSpPr>
        <dsp:cNvPr id="0" name=""/>
        <dsp:cNvSpPr/>
      </dsp:nvSpPr>
      <dsp:spPr>
        <a:xfrm>
          <a:off x="2001" y="2394950"/>
          <a:ext cx="2265468" cy="1744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Resulted in $1.2M project</a:t>
          </a:r>
        </a:p>
      </dsp:txBody>
      <dsp:txXfrm>
        <a:off x="2001" y="2394950"/>
        <a:ext cx="2265468" cy="174495"/>
      </dsp:txXfrm>
    </dsp:sp>
    <dsp:sp modelId="{424DC2FE-720C-482B-AC85-7E468751A301}">
      <dsp:nvSpPr>
        <dsp:cNvPr id="0" name=""/>
        <dsp:cNvSpPr/>
      </dsp:nvSpPr>
      <dsp:spPr>
        <a:xfrm>
          <a:off x="2663927" y="834322"/>
          <a:ext cx="792914" cy="7929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90081A-1670-4A3B-B65E-0FC1D2E5B4A9}">
      <dsp:nvSpPr>
        <dsp:cNvPr id="0" name=""/>
        <dsp:cNvSpPr/>
      </dsp:nvSpPr>
      <dsp:spPr>
        <a:xfrm>
          <a:off x="2663927" y="1701846"/>
          <a:ext cx="2265468" cy="658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Marketing plan – UNH Paul College students (2 projects)</a:t>
          </a:r>
        </a:p>
      </dsp:txBody>
      <dsp:txXfrm>
        <a:off x="2663927" y="1701846"/>
        <a:ext cx="2265468" cy="658401"/>
      </dsp:txXfrm>
    </dsp:sp>
    <dsp:sp modelId="{4975B9F8-05D9-4650-B47D-706B3E0C371C}">
      <dsp:nvSpPr>
        <dsp:cNvPr id="0" name=""/>
        <dsp:cNvSpPr/>
      </dsp:nvSpPr>
      <dsp:spPr>
        <a:xfrm>
          <a:off x="2663927" y="2394950"/>
          <a:ext cx="2265468" cy="1744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Being implemented</a:t>
          </a:r>
        </a:p>
      </dsp:txBody>
      <dsp:txXfrm>
        <a:off x="2663927" y="2394950"/>
        <a:ext cx="2265468" cy="174495"/>
      </dsp:txXfrm>
    </dsp:sp>
    <dsp:sp modelId="{94B73207-3A98-4646-96E3-83D32191214F}">
      <dsp:nvSpPr>
        <dsp:cNvPr id="0" name=""/>
        <dsp:cNvSpPr/>
      </dsp:nvSpPr>
      <dsp:spPr>
        <a:xfrm>
          <a:off x="5325853" y="834322"/>
          <a:ext cx="792914" cy="7929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2ADE95-9956-4B38-B440-45B22FB8C7E7}">
      <dsp:nvSpPr>
        <dsp:cNvPr id="0" name=""/>
        <dsp:cNvSpPr/>
      </dsp:nvSpPr>
      <dsp:spPr>
        <a:xfrm>
          <a:off x="5325853" y="1701846"/>
          <a:ext cx="2265468" cy="658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Museum Interactive display-UNH Paul College students</a:t>
          </a:r>
        </a:p>
      </dsp:txBody>
      <dsp:txXfrm>
        <a:off x="5325853" y="1701846"/>
        <a:ext cx="2265468" cy="658401"/>
      </dsp:txXfrm>
    </dsp:sp>
    <dsp:sp modelId="{18F54D5D-1CD0-4167-B8FC-6884EA4E5393}">
      <dsp:nvSpPr>
        <dsp:cNvPr id="0" name=""/>
        <dsp:cNvSpPr/>
      </dsp:nvSpPr>
      <dsp:spPr>
        <a:xfrm>
          <a:off x="5325853" y="2394950"/>
          <a:ext cx="2265468" cy="1744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Started last year</a:t>
          </a:r>
        </a:p>
      </dsp:txBody>
      <dsp:txXfrm>
        <a:off x="5325853" y="2394950"/>
        <a:ext cx="2265468" cy="174495"/>
      </dsp:txXfrm>
    </dsp:sp>
    <dsp:sp modelId="{A6C8F13B-4658-4E0D-AC57-0598A0C5E2AA}">
      <dsp:nvSpPr>
        <dsp:cNvPr id="0" name=""/>
        <dsp:cNvSpPr/>
      </dsp:nvSpPr>
      <dsp:spPr>
        <a:xfrm>
          <a:off x="7987779" y="834322"/>
          <a:ext cx="792914" cy="79291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44CAB9-5EE9-44B5-BD5D-1F6D22F4BF2F}">
      <dsp:nvSpPr>
        <dsp:cNvPr id="0" name=""/>
        <dsp:cNvSpPr/>
      </dsp:nvSpPr>
      <dsp:spPr>
        <a:xfrm>
          <a:off x="7987779" y="1701846"/>
          <a:ext cx="2265468" cy="658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Fundraising plan for capital investments –UNH Paul College students</a:t>
          </a:r>
        </a:p>
      </dsp:txBody>
      <dsp:txXfrm>
        <a:off x="7987779" y="1701846"/>
        <a:ext cx="2265468" cy="658401"/>
      </dsp:txXfrm>
    </dsp:sp>
    <dsp:sp modelId="{495D3537-C80D-4882-AFD4-C1A807181052}">
      <dsp:nvSpPr>
        <dsp:cNvPr id="0" name=""/>
        <dsp:cNvSpPr/>
      </dsp:nvSpPr>
      <dsp:spPr>
        <a:xfrm>
          <a:off x="7987779" y="2394950"/>
          <a:ext cx="2265468" cy="1744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Current Paul College project</a:t>
          </a:r>
        </a:p>
      </dsp:txBody>
      <dsp:txXfrm>
        <a:off x="7987779" y="2394950"/>
        <a:ext cx="2265468" cy="1744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2D1D95-B028-4162-8EC3-28620FE06A22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E4B10-75E0-4C75-A667-0C814C673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51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29EA5-79CE-4E3C-9EF1-FE67EA51FBC8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075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8ACA5-99A4-4C90-AD89-E674410FC7C2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34614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D1A47-1A24-413F-81A9-679A5DC377CC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12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819DF-95E8-4736-9CE2-770D2BD14531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7309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D9F8-2F8E-4680-B167-61EF7251675F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829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E127-E9E4-4520-8D7D-23F9FD1A49EB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7420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93410-5BF3-4C27-B39E-21261A83958A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975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761E-351D-4E0F-A51E-78C9560D3BAD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743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EB12B-81C5-4DD3-ABDE-2493967604E3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561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18CCA-5E46-4CCC-8B9A-8A4F014F488C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301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6CF92-77A9-4DEC-A561-7724A0E565CD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018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9ADEE-A8EF-427F-BD9C-3C36223AA9CF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63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D2221-8561-4D25-8AEC-C464CE3715E1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690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60B16-E7F0-4C6D-BA58-842DB79BD15A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740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23FC3-FD17-4853-9635-08C975FEF3DB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89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429D-D0CB-48AD-9F9C-3CE44FADFFB2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925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F01C2-61BE-4CBC-8851-7321A879EB2C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974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E38ACA5-99A4-4C90-AD89-E674410FC7C2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094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ussalbacore.org/index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B4B8A-B0C4-48A1-88BE-90D6FCAA51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Albacore Museum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82B97-86DB-49D9-A715-5CA8C14C5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000" smtClean="0"/>
              <a:pPr/>
              <a:t>1</a:t>
            </a:fld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D62224-5A98-4CA8-B706-281E2D2645C1}"/>
              </a:ext>
            </a:extLst>
          </p:cNvPr>
          <p:cNvSpPr txBox="1"/>
          <p:nvPr/>
        </p:nvSpPr>
        <p:spPr>
          <a:xfrm>
            <a:off x="5854700" y="4495800"/>
            <a:ext cx="3107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Maddie Hastie </a:t>
            </a:r>
          </a:p>
          <a:p>
            <a:r>
              <a:rPr lang="en-US" dirty="0"/>
              <a:t>Jacob </a:t>
            </a:r>
            <a:r>
              <a:rPr lang="en-US" dirty="0" err="1"/>
              <a:t>Veronneau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742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E0B59-4BF9-45E8-A4A9-A4D4157D0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/>
              <a:t>Winter-</a:t>
            </a:r>
            <a:r>
              <a:rPr lang="en-US" sz="5400" dirty="0" err="1"/>
              <a:t>Holben</a:t>
            </a:r>
            <a:r>
              <a:rPr lang="en-US" sz="5400" dirty="0"/>
              <a:t> Animated Models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21BB7A-EFFD-4436-A794-5C6992EB4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952" r="9028" b="-1"/>
          <a:stretch/>
        </p:blipFill>
        <p:spPr>
          <a:xfrm>
            <a:off x="20" y="3"/>
            <a:ext cx="6050260" cy="409166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9314D-7278-4636-A907-D9C560F65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000" smtClean="0"/>
              <a:pPr/>
              <a:t>10</a:t>
            </a:fld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AA225A-58DB-444A-8E97-2CC99DAE7B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7" r="16777" b="1"/>
          <a:stretch/>
        </p:blipFill>
        <p:spPr>
          <a:xfrm>
            <a:off x="6141719" y="-683"/>
            <a:ext cx="6050280" cy="409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113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76A49-1628-4C67-986D-EC65E6C6C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997" y="1166813"/>
            <a:ext cx="5831815" cy="30908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421207-70F6-4AAC-8837-2B16F3803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553712"/>
            <a:ext cx="9953494" cy="16137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/>
              <a:t>Potential First and Second Floor Plans</a:t>
            </a:r>
            <a:endParaRPr lang="en-US" sz="48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AA312-BAE2-49BE-A88C-451608E1E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2023" y="6352651"/>
            <a:ext cx="683339" cy="365125"/>
          </a:xfr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CFB8E4-8F4B-4974-9C7D-87258E958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88" y="1145820"/>
            <a:ext cx="6068917" cy="3132848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4065B9-9166-4B8F-897F-B77C52610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023C30-2F9B-4560-BC27-9E9FF6EDA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40" y="350569"/>
            <a:ext cx="5456695" cy="56240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AA2D21-AB8E-40F5-8BA2-A0C87DD86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689" y="350569"/>
            <a:ext cx="6274122" cy="562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2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4D1FF-A8C1-47CD-9BDD-C15B15AFA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Basement Floor plans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EB95A4-9161-48A3-997E-7AAD80869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BE847A5-1359-4ACD-9E05-F89BC7253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1E4107-C6DA-4863-9286-7E8CA862C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109537"/>
            <a:ext cx="8802217" cy="46936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6A5EA6-BF2C-4F8C-9D67-9818A629B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530" y="0"/>
            <a:ext cx="6952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5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6F819BF-BEC4-454B-82CF-C7F192640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FCF7194-F855-4778-B438-5A9978FE2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0722"/>
            <a:ext cx="3382941" cy="11424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3d model- Revit file</a:t>
            </a:r>
          </a:p>
        </p:txBody>
      </p:sp>
      <p:sp useBgFill="1">
        <p:nvSpPr>
          <p:cNvPr id="17" name="Snip Diagonal Corner Rectangle 21">
            <a:extLst>
              <a:ext uri="{FF2B5EF4-FFF2-40B4-BE49-F238E27FC236}">
                <a16:creationId xmlns:a16="http://schemas.microsoft.com/office/drawing/2014/main" id="{79D5C3D0-88DD-405B-A549-4B5C3712E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212" y="641648"/>
            <a:ext cx="6575496" cy="5286838"/>
          </a:xfrm>
          <a:prstGeom prst="snip2DiagRect">
            <a:avLst>
              <a:gd name="adj1" fmla="val 8741"/>
              <a:gd name="adj2" fmla="val 0"/>
            </a:avLst>
          </a:prstGeom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6FCC6B-A70A-4C61-B6D7-E12B67BC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2710" y="1822449"/>
            <a:ext cx="3479419" cy="4106037"/>
          </a:xfrm>
        </p:spPr>
        <p:txBody>
          <a:bodyPr anchor="t">
            <a:normAutofit/>
          </a:bodyPr>
          <a:lstStyle/>
          <a:p>
            <a:r>
              <a:rPr lang="en-US" sz="2400" dirty="0">
                <a:solidFill>
                  <a:srgbClr val="0F496F"/>
                </a:solidFill>
              </a:rPr>
              <a:t>Based on provided floor plans</a:t>
            </a:r>
          </a:p>
          <a:p>
            <a:r>
              <a:rPr lang="en-US" sz="2400" dirty="0">
                <a:solidFill>
                  <a:srgbClr val="0F496F"/>
                </a:solidFill>
              </a:rPr>
              <a:t>First and second floors-option A</a:t>
            </a:r>
          </a:p>
          <a:p>
            <a:r>
              <a:rPr lang="en-US" sz="2400" dirty="0">
                <a:solidFill>
                  <a:srgbClr val="0F496F"/>
                </a:solidFill>
              </a:rPr>
              <a:t>Basement-option B</a:t>
            </a:r>
          </a:p>
          <a:p>
            <a:endParaRPr lang="en-US" sz="2400" dirty="0">
              <a:solidFill>
                <a:srgbClr val="0F496F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DD9C1-0F44-4875-B437-345EF41D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0A304A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rgbClr val="0A304A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29E1950-A366-48B7-8DAB-726C0DE580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624123CD-2156-4134-A3FB-C82036B5F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82DAEA8-4DC7-4972-8972-06976C61D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1">
              <a:extLst>
                <a:ext uri="{FF2B5EF4-FFF2-40B4-BE49-F238E27FC236}">
                  <a16:creationId xmlns:a16="http://schemas.microsoft.com/office/drawing/2014/main" id="{C33B16A3-1C35-4E6B-88DA-2A2550F94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06381D1-240B-4A28-88D3-6ACC575DC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C8CFC7B-B818-47F0-AE87-6B34B07D1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Autodesk Revit 2020 - STUDENT VERSION - [Albacore - 3D View_ {3D}] 2020-04-15 14-38-45_Trim">
            <a:hlinkClick r:id="" action="ppaction://media"/>
            <a:extLst>
              <a:ext uri="{FF2B5EF4-FFF2-40B4-BE49-F238E27FC236}">
                <a16:creationId xmlns:a16="http://schemas.microsoft.com/office/drawing/2014/main" id="{5F1164E3-E5F8-43DA-B0DE-2AEC5D106C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1383" t="31367" r="20636" b="10178"/>
          <a:stretch/>
        </p:blipFill>
        <p:spPr>
          <a:xfrm>
            <a:off x="738124" y="1325884"/>
            <a:ext cx="6467671" cy="431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33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B9CAC-9C1E-4D6E-A581-D3ED62B9F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012" y="0"/>
            <a:ext cx="8534400" cy="1507067"/>
          </a:xfrm>
        </p:spPr>
        <p:txBody>
          <a:bodyPr/>
          <a:lstStyle/>
          <a:p>
            <a:r>
              <a:rPr lang="en-US" dirty="0"/>
              <a:t>3D Printed Model</a:t>
            </a:r>
          </a:p>
        </p:txBody>
      </p:sp>
      <p:pic>
        <p:nvPicPr>
          <p:cNvPr id="5" name="Fast Videos">
            <a:hlinkClick r:id="" action="ppaction://media"/>
            <a:extLst>
              <a:ext uri="{FF2B5EF4-FFF2-40B4-BE49-F238E27FC236}">
                <a16:creationId xmlns:a16="http://schemas.microsoft.com/office/drawing/2014/main" id="{6AF15819-0895-44AB-A0D8-ABD89459F21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3608" t="26701" r="9709" b="20878"/>
          <a:stretch/>
        </p:blipFill>
        <p:spPr>
          <a:xfrm>
            <a:off x="6439668" y="1595727"/>
            <a:ext cx="5653427" cy="28651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01245-6222-49D0-B2CA-0AF5CC3D7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730ABA-26A1-43F4-B1FE-19362F5C5491}"/>
              </a:ext>
            </a:extLst>
          </p:cNvPr>
          <p:cNvSpPr txBox="1"/>
          <p:nvPr/>
        </p:nvSpPr>
        <p:spPr>
          <a:xfrm>
            <a:off x="6277949" y="1020832"/>
            <a:ext cx="4656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Ground Floor Print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A485D8-F5BD-4A7B-B0CC-448B117FB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295" y="1282442"/>
            <a:ext cx="3821927" cy="28664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A81D73-110E-41E6-8479-D31D1933E8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704" y="3282518"/>
            <a:ext cx="4425035" cy="331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2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9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D6CD0A5-6C83-427D-AB05-3BE0E15A7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B6653D5-62D5-45D6-B95A-38FB56233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17B25F5-9024-4196-BF35-911797D0B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3C23CF1-A0CB-42AA-A759-E1937CA848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2A51285-560A-444D-A414-2428698D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618E37DE-4710-4167-AE83-47DE5752D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A43AB6-3A8E-4A77-821B-BC3C8847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738" y="685799"/>
            <a:ext cx="6159273" cy="2971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Questions?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D18990-8652-489C-9E55-9C1029EE1E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73" r="-2" b="15732"/>
          <a:stretch/>
        </p:blipFill>
        <p:spPr>
          <a:xfrm>
            <a:off x="8365" y="4543429"/>
            <a:ext cx="4639713" cy="2285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E5BE94-6B3C-41FE-AD43-DE0FAFE2E8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814" r="-3" b="6445"/>
          <a:stretch/>
        </p:blipFill>
        <p:spPr>
          <a:xfrm>
            <a:off x="0" y="8467"/>
            <a:ext cx="4636559" cy="228600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D5FAC4-99D5-4768-A52C-B550C72274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333" r="-3" b="5926"/>
          <a:stretch/>
        </p:blipFill>
        <p:spPr>
          <a:xfrm>
            <a:off x="3222" y="2313454"/>
            <a:ext cx="4636559" cy="228600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B60F9-57B0-49C0-A943-CAC0B2478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C463717-5EB2-4C6C-8BB1-AF27FACB7F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388FA13-A619-4520-A05E-918E852D5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F142BDF-1A8D-4991-A97C-31319D0900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C03C136-3F5E-48B5-A4F0-A1FA25DFE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13F559C-6A30-4A09-A759-7FAF7C9F4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205CA72-C3E6-4BF9-B055-3C19DAEDA8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3333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20096-E54E-DF44-A048-4C8F44A8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33C5B-4475-7942-88E6-EAAC9903E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err="1">
                <a:hlinkClick r:id="rId2"/>
              </a:rPr>
              <a:t>ussalbacore.org</a:t>
            </a:r>
            <a:r>
              <a:rPr lang="en-US" dirty="0">
                <a:hlinkClick r:id="rId2"/>
              </a:rPr>
              <a:t>/index.html</a:t>
            </a:r>
            <a:endParaRPr lang="en-US" dirty="0"/>
          </a:p>
          <a:p>
            <a:r>
              <a:rPr lang="en-US" dirty="0"/>
              <a:t>Architects of </a:t>
            </a:r>
            <a:r>
              <a:rPr lang="en-US" dirty="0" err="1"/>
              <a:t>Winter-Holben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FDEA23-98A0-4433-91B7-8E35A96F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000" smtClean="0"/>
              <a:pPr/>
              <a:t>16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12325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C33F367-76E5-4D2A-96B1-4FD443CDD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21">
            <a:extLst>
              <a:ext uri="{FF2B5EF4-FFF2-40B4-BE49-F238E27FC236}">
                <a16:creationId xmlns:a16="http://schemas.microsoft.com/office/drawing/2014/main" id="{6F769419-3E73-449D-B62A-0CDEC946A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8129873" cy="685800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B6704-3DFB-4DD3-8BA3-52AC2411F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0A304A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rgbClr val="0A304A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515200-42F9-488F-9895-6CDBCD1E8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3185F0E-78D5-4C2D-9239-D3515B448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5BD9142-FF9C-4EED-A027-18D095481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2F547D3-9752-4481-B3A8-50E08610B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1999C2F-3D0D-4813-9696-83630A6FE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C737390-C9CA-456B-9F40-D7A76EA24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D7BF88A-42CA-DB4E-949E-B4E7F41E6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8661" y="941424"/>
            <a:ext cx="3043896" cy="3248611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Introductions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415CA02E-B510-4C24-B96A-6B84F4AD75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165817"/>
              </p:ext>
            </p:extLst>
          </p:nvPr>
        </p:nvGraphicFramePr>
        <p:xfrm>
          <a:off x="940645" y="941424"/>
          <a:ext cx="6190459" cy="4768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8839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F4E830A-06F9-4EAA-9E65-110CF2421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C1AB08-98E8-4AA0-B535-FE4B0BF8E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25000"/>
          </a:blip>
          <a:srcRect t="11901" b="16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083054-CE21-432B-AA9C-EDE1F26A7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99" y="620182"/>
            <a:ext cx="8534400" cy="15070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Background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460BCF-6BCA-4525-B6FD-C6DFD0BEAF25}"/>
              </a:ext>
            </a:extLst>
          </p:cNvPr>
          <p:cNvSpPr txBox="1"/>
          <p:nvPr/>
        </p:nvSpPr>
        <p:spPr>
          <a:xfrm>
            <a:off x="803551" y="2684991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1500" dirty="0"/>
              <a:t>Location: 600 Market Street, Portsmouth, NH 03801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1500" dirty="0"/>
              <a:t>Placed into commission in December of 1953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1500" dirty="0"/>
              <a:t>Museum since 1985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1500" dirty="0"/>
              <a:t>Managed by the Portsmouth Submarine Memorial Association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1500" dirty="0"/>
              <a:t>No weapons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1500" dirty="0"/>
              <a:t>USN Submarine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1500" dirty="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1500" dirty="0"/>
              <a:t>Existing Building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1500" dirty="0"/>
              <a:t>Small- No room for additional exhibits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1500" dirty="0"/>
              <a:t>Need returning visitors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1500" dirty="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1500" dirty="0"/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15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BE2D3-DE45-4B9B-A175-4880CD30F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FFFFFF">
                    <a:alpha val="80000"/>
                  </a:srgbClr>
                </a:solidFill>
              </a:rPr>
              <a:pPr defTabSz="914400">
                <a:spcAft>
                  <a:spcPts val="600"/>
                </a:spcAft>
              </a:pPr>
              <a:t>3</a:t>
            </a:fld>
            <a:endParaRPr lang="en-US">
              <a:solidFill>
                <a:srgbClr val="FFFFFF">
                  <a:alpha val="80000"/>
                </a:srgb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B32265-D526-44B2-B82E-8977DFEFB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A453D36-EF7F-403B-A9E0-553E1F0B3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E7E8D9E-8474-4515-9EEB-0B46BE8EF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86A1812-CCD3-429E-AAAE-CC335A33F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CB9509C-1B73-4063-8E69-E9024ACED1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4BEF3D9-6561-4BA4-AD81-AC90EF33F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1452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2600CBB-0CF8-4237-8491-B7864363D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809103-9589-4E98-B53C-5818A1410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799010"/>
            <a:ext cx="9269412" cy="1155267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Past Student Projects</a:t>
            </a:r>
          </a:p>
        </p:txBody>
      </p:sp>
      <p:sp>
        <p:nvSpPr>
          <p:cNvPr id="12" name="Snip Diagonal Corner Rectangle 21">
            <a:extLst>
              <a:ext uri="{FF2B5EF4-FFF2-40B4-BE49-F238E27FC236}">
                <a16:creationId xmlns:a16="http://schemas.microsoft.com/office/drawing/2014/main" id="{E4CBBC1E-991D-4CF9-BCA5-AB1496871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824" cy="45720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AB268-998E-4280-80C6-79B36C07D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0A304A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rgbClr val="0A304A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E326746-3F9D-4AE5-8709-643A7991E4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0455145"/>
              </p:ext>
            </p:extLst>
          </p:nvPr>
        </p:nvGraphicFramePr>
        <p:xfrm>
          <a:off x="965200" y="642939"/>
          <a:ext cx="10255250" cy="3403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0795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9A40F-B3C6-44D7-895B-977717B4F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284" y="143123"/>
            <a:ext cx="8534400" cy="1507067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C1B29-FB5E-4384-9E9A-71C638CC3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B32E4A-CBED-48E5-8C5C-6382ECC67505}"/>
              </a:ext>
            </a:extLst>
          </p:cNvPr>
          <p:cNvSpPr txBox="1"/>
          <p:nvPr/>
        </p:nvSpPr>
        <p:spPr>
          <a:xfrm>
            <a:off x="692458" y="2117324"/>
            <a:ext cx="76614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Building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Meet the needs of the Albacore building committee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 larger space to exhibit history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Educational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Attract new visitors</a:t>
            </a:r>
          </a:p>
          <a:p>
            <a:endParaRPr lang="en-US" sz="2000" dirty="0"/>
          </a:p>
          <a:p>
            <a:r>
              <a:rPr lang="en-US" sz="2000" dirty="0"/>
              <a:t>3D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Create a physical representation of future museum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Fundraise through visitors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52884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90FE681-1E05-478A-89DC-5F7AB37C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953D62-F0E4-40D3-9631-4277B983D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3747111" cy="489204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Requirements of Design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2F21DC-5F0E-42CF-B89C-C1E25E17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E1D76-B130-42DA-A9EA-489DD1116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62" y="685799"/>
            <a:ext cx="6288260" cy="489204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Public Function rooms</a:t>
            </a:r>
          </a:p>
          <a:p>
            <a:r>
              <a:rPr lang="en-US" dirty="0">
                <a:solidFill>
                  <a:schemeClr val="tx1"/>
                </a:solidFill>
              </a:rPr>
              <a:t>Offices</a:t>
            </a:r>
          </a:p>
          <a:p>
            <a:r>
              <a:rPr lang="en-US" dirty="0">
                <a:solidFill>
                  <a:schemeClr val="tx1"/>
                </a:solidFill>
              </a:rPr>
              <a:t>Catering</a:t>
            </a:r>
          </a:p>
          <a:p>
            <a:r>
              <a:rPr lang="en-US" dirty="0">
                <a:solidFill>
                  <a:schemeClr val="tx1"/>
                </a:solidFill>
              </a:rPr>
              <a:t>Storage of artifacts</a:t>
            </a:r>
          </a:p>
          <a:p>
            <a:r>
              <a:rPr lang="en-US" dirty="0">
                <a:solidFill>
                  <a:schemeClr val="tx1"/>
                </a:solidFill>
              </a:rPr>
              <a:t>Basement</a:t>
            </a:r>
          </a:p>
          <a:p>
            <a:r>
              <a:rPr lang="en-US" dirty="0">
                <a:solidFill>
                  <a:schemeClr val="tx1"/>
                </a:solidFill>
              </a:rPr>
              <a:t>Balcony</a:t>
            </a:r>
          </a:p>
          <a:p>
            <a:r>
              <a:rPr lang="en-US" dirty="0">
                <a:solidFill>
                  <a:schemeClr val="tx1"/>
                </a:solidFill>
              </a:rPr>
              <a:t>Heavy loads</a:t>
            </a:r>
          </a:p>
          <a:p>
            <a:r>
              <a:rPr lang="en-US" dirty="0">
                <a:solidFill>
                  <a:schemeClr val="tx1"/>
                </a:solidFill>
              </a:rPr>
              <a:t>Parking lot design</a:t>
            </a:r>
          </a:p>
          <a:p>
            <a:r>
              <a:rPr lang="en-US" dirty="0">
                <a:solidFill>
                  <a:schemeClr val="tx1"/>
                </a:solidFill>
              </a:rPr>
              <a:t>Greenery around site</a:t>
            </a:r>
          </a:p>
          <a:p>
            <a:r>
              <a:rPr lang="en-US" dirty="0">
                <a:solidFill>
                  <a:schemeClr val="tx1"/>
                </a:solidFill>
              </a:rPr>
              <a:t>Display areas outside</a:t>
            </a:r>
          </a:p>
          <a:p>
            <a:r>
              <a:rPr lang="en-US" dirty="0">
                <a:solidFill>
                  <a:schemeClr val="tx1"/>
                </a:solidFill>
              </a:rPr>
              <a:t>Educational space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980D62-B936-42BE-AC65-F92E52164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268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09B08A-C1EC-478C-86AF-60ADE06D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B836B0-846D-4B90-956D-D1B57B3AB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90" y="685800"/>
            <a:ext cx="4818656" cy="4603749"/>
          </a:xfrm>
        </p:spPr>
        <p:txBody>
          <a:bodyPr>
            <a:normAutofit/>
          </a:bodyPr>
          <a:lstStyle/>
          <a:p>
            <a:pPr algn="r"/>
            <a:r>
              <a:rPr lang="en-US" sz="5200"/>
              <a:t>Educational Space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1CC330-4259-4C32-BF8B-5FE13FFA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DF200-B2C3-463D-947F-7FC007374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651" y="685800"/>
            <a:ext cx="4878959" cy="460375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STEM Students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(Science Technology Engineering and Mathematics) </a:t>
            </a:r>
          </a:p>
          <a:p>
            <a:r>
              <a:rPr lang="en-US">
                <a:solidFill>
                  <a:schemeClr val="tx1"/>
                </a:solidFill>
              </a:rPr>
              <a:t>Workshops</a:t>
            </a:r>
          </a:p>
          <a:p>
            <a:r>
              <a:rPr lang="en-US">
                <a:solidFill>
                  <a:schemeClr val="tx1"/>
                </a:solidFill>
              </a:rPr>
              <a:t>Field trips</a:t>
            </a:r>
          </a:p>
          <a:p>
            <a:r>
              <a:rPr lang="en-US">
                <a:solidFill>
                  <a:schemeClr val="tx1"/>
                </a:solidFill>
              </a:rPr>
              <a:t>Virtual reality </a:t>
            </a:r>
          </a:p>
          <a:p>
            <a:r>
              <a:rPr lang="en-US">
                <a:solidFill>
                  <a:schemeClr val="tx1"/>
                </a:solidFill>
              </a:rPr>
              <a:t>Maine Maritime </a:t>
            </a: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8799E-943D-4D7B-B9BA-F52C5045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8144" y="5578475"/>
            <a:ext cx="1057301" cy="6699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908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ADF2543-1B6F-4FBC-A7AF-53A0430E0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715E32-8D8B-C44A-A1E5-B4E8D77BC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85244"/>
            <a:ext cx="8534400" cy="1507067"/>
          </a:xfrm>
        </p:spPr>
        <p:txBody>
          <a:bodyPr>
            <a:normAutofit/>
          </a:bodyPr>
          <a:lstStyle/>
          <a:p>
            <a:r>
              <a:rPr lang="en-US" dirty="0"/>
              <a:t>Obstacles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80A6E81-6B71-43DF-877B-E964A9A4C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E35C3AD-357F-4004-A3F3-2D4EAF34A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7B6032-0A70-4F26-A9A3-B4D60DF118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E192CE3-3DD1-448F-93BE-42983DA0D5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6D3DA09-5C72-4562-BEDE-1937DF87E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6ACA7CA-2A20-49D7-9053-E076463D7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6A3D1-454F-574C-80EF-11EF81326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771651"/>
            <a:ext cx="8534400" cy="436725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Real world speed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Covid-19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Communication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Albacore Building Committee</a:t>
            </a:r>
          </a:p>
          <a:p>
            <a:r>
              <a:rPr lang="en-US" dirty="0">
                <a:solidFill>
                  <a:schemeClr val="tx1"/>
                </a:solidFill>
              </a:rPr>
              <a:t>Learning how to 3D print</a:t>
            </a:r>
          </a:p>
          <a:p>
            <a:r>
              <a:rPr lang="en-US" dirty="0">
                <a:solidFill>
                  <a:schemeClr val="tx1"/>
                </a:solidFill>
              </a:rPr>
              <a:t>Figuring the project out as it progresses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New ideas</a:t>
            </a:r>
          </a:p>
          <a:p>
            <a:r>
              <a:rPr lang="en-US" dirty="0">
                <a:solidFill>
                  <a:schemeClr val="tx1"/>
                </a:solidFill>
              </a:rPr>
              <a:t>Space constraints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EF85A-FDE8-44A8-9195-0EECF511C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663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0AB3E-B596-ED45-899E-257218A4F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563" y="2404534"/>
            <a:ext cx="3893439" cy="16463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5400"/>
              <a:t>Current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72A72-2CBC-2C48-94C4-DE78EC3E0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0563" y="4050833"/>
            <a:ext cx="3893439" cy="10968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Submarine 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Museum with limited space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98B0812-9D23-4F49-9F8C-2FD03E2BC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000" smtClean="0"/>
              <a:pPr/>
              <a:t>9</a:t>
            </a:fld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782967-B8A6-4747-8C51-AE47D4F283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03" b="2"/>
          <a:stretch/>
        </p:blipFill>
        <p:spPr>
          <a:xfrm>
            <a:off x="332680" y="-1"/>
            <a:ext cx="5062280" cy="3429000"/>
          </a:xfrm>
          <a:custGeom>
            <a:avLst/>
            <a:gdLst>
              <a:gd name="connsiteX0" fmla="*/ 509916 w 5062280"/>
              <a:gd name="connsiteY0" fmla="*/ 0 h 3429000"/>
              <a:gd name="connsiteX1" fmla="*/ 5062280 w 5062280"/>
              <a:gd name="connsiteY1" fmla="*/ 0 h 3429000"/>
              <a:gd name="connsiteX2" fmla="*/ 5062280 w 5062280"/>
              <a:gd name="connsiteY2" fmla="*/ 21851 h 3429000"/>
              <a:gd name="connsiteX3" fmla="*/ 4549416 w 5062280"/>
              <a:gd name="connsiteY3" fmla="*/ 3429000 h 3429000"/>
              <a:gd name="connsiteX4" fmla="*/ 0 w 5062280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2280" h="3429000">
                <a:moveTo>
                  <a:pt x="509916" y="0"/>
                </a:moveTo>
                <a:lnTo>
                  <a:pt x="5062280" y="0"/>
                </a:lnTo>
                <a:lnTo>
                  <a:pt x="5062280" y="21851"/>
                </a:lnTo>
                <a:lnTo>
                  <a:pt x="4549416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C68C5C-4B56-4C4D-BA9B-94528DC450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3" r="26336" b="1"/>
          <a:stretch/>
        </p:blipFill>
        <p:spPr>
          <a:xfrm>
            <a:off x="20" y="3428999"/>
            <a:ext cx="4882076" cy="3429001"/>
          </a:xfrm>
          <a:custGeom>
            <a:avLst/>
            <a:gdLst>
              <a:gd name="connsiteX0" fmla="*/ 332680 w 4882096"/>
              <a:gd name="connsiteY0" fmla="*/ 0 h 3429001"/>
              <a:gd name="connsiteX1" fmla="*/ 4882096 w 4882096"/>
              <a:gd name="connsiteY1" fmla="*/ 0 h 3429001"/>
              <a:gd name="connsiteX2" fmla="*/ 4365943 w 4882096"/>
              <a:gd name="connsiteY2" fmla="*/ 3429001 h 3429001"/>
              <a:gd name="connsiteX3" fmla="*/ 0 w 4882096"/>
              <a:gd name="connsiteY3" fmla="*/ 3429001 h 3429001"/>
              <a:gd name="connsiteX4" fmla="*/ 0 w 4882096"/>
              <a:gd name="connsiteY4" fmla="*/ 2237155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2096" h="3429001">
                <a:moveTo>
                  <a:pt x="332680" y="0"/>
                </a:moveTo>
                <a:lnTo>
                  <a:pt x="4882096" y="0"/>
                </a:lnTo>
                <a:lnTo>
                  <a:pt x="4365943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13238218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295</Words>
  <Application>Microsoft Office PowerPoint</Application>
  <PresentationFormat>Widescreen</PresentationFormat>
  <Paragraphs>105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Century Gothic</vt:lpstr>
      <vt:lpstr>Wingdings 3</vt:lpstr>
      <vt:lpstr>Slice</vt:lpstr>
      <vt:lpstr>Albacore Museum</vt:lpstr>
      <vt:lpstr>Introductions</vt:lpstr>
      <vt:lpstr>Background</vt:lpstr>
      <vt:lpstr>Past Student Projects</vt:lpstr>
      <vt:lpstr>Objectives</vt:lpstr>
      <vt:lpstr>Requirements of Design</vt:lpstr>
      <vt:lpstr>Educational Space</vt:lpstr>
      <vt:lpstr>Obstacles </vt:lpstr>
      <vt:lpstr>Current Status</vt:lpstr>
      <vt:lpstr>Winter-Holben Animated Models</vt:lpstr>
      <vt:lpstr>Potential First and Second Floor Plans</vt:lpstr>
      <vt:lpstr>Potential Basement Floor plans</vt:lpstr>
      <vt:lpstr>3d model- Revit file</vt:lpstr>
      <vt:lpstr>3D Printed Model</vt:lpstr>
      <vt:lpstr>Questions?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Albacore Museum</dc:title>
  <dc:creator>Madison Hastie</dc:creator>
  <cp:lastModifiedBy>Madison Hastie</cp:lastModifiedBy>
  <cp:revision>1</cp:revision>
  <dcterms:created xsi:type="dcterms:W3CDTF">2020-04-24T18:34:55Z</dcterms:created>
  <dcterms:modified xsi:type="dcterms:W3CDTF">2020-04-24T19:05:58Z</dcterms:modified>
</cp:coreProperties>
</file>