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2"/>
  </p:notesMasterIdLst>
  <p:sldIdLst>
    <p:sldId id="256" r:id="rId2"/>
    <p:sldId id="257" r:id="rId3"/>
    <p:sldId id="258" r:id="rId4"/>
    <p:sldId id="278" r:id="rId5"/>
    <p:sldId id="260" r:id="rId6"/>
    <p:sldId id="262" r:id="rId7"/>
    <p:sldId id="261" r:id="rId8"/>
    <p:sldId id="263" r:id="rId9"/>
    <p:sldId id="264" r:id="rId10"/>
    <p:sldId id="265" r:id="rId11"/>
    <p:sldId id="267" r:id="rId12"/>
    <p:sldId id="266" r:id="rId13"/>
    <p:sldId id="269" r:id="rId14"/>
    <p:sldId id="268" r:id="rId15"/>
    <p:sldId id="270" r:id="rId16"/>
    <p:sldId id="271" r:id="rId17"/>
    <p:sldId id="277" r:id="rId18"/>
    <p:sldId id="273" r:id="rId19"/>
    <p:sldId id="276" r:id="rId20"/>
    <p:sldId id="274" r:id="rId21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Wingdings 3" panose="05040102010807070707" pitchFamily="18" charset="2"/>
      <p:regular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DE1714-0C8E-4F88-B0C1-2F656863FFCA}" v="1220" dt="2020-04-22T20:50:28.605"/>
  </p1510:revLst>
</p1510:revInfo>
</file>

<file path=ppt/tableStyles.xml><?xml version="1.0" encoding="utf-8"?>
<a:tblStyleLst xmlns:a="http://schemas.openxmlformats.org/drawingml/2006/main" def="{2B712112-30FE-4736-9F44-1FA549D80CCC}">
  <a:tblStyle styleId="{2B712112-30FE-4736-9F44-1FA549D80CC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3" autoAdjust="0"/>
    <p:restoredTop sz="94660"/>
  </p:normalViewPr>
  <p:slideViewPr>
    <p:cSldViewPr snapToGrid="0">
      <p:cViewPr varScale="1">
        <p:scale>
          <a:sx n="95" d="100"/>
          <a:sy n="95" d="100"/>
        </p:scale>
        <p:origin x="174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FFB537E1-C726-4180-B155-114AC274E24D}"/>
    <pc:docChg chg="modSld sldOrd">
      <pc:chgData name="" userId="" providerId="" clId="Web-{FFB537E1-C726-4180-B155-114AC274E24D}" dt="2020-04-22T20:50:28.605" v="5" actId="14100"/>
      <pc:docMkLst>
        <pc:docMk/>
      </pc:docMkLst>
      <pc:sldChg chg="ord">
        <pc:chgData name="" userId="" providerId="" clId="Web-{FFB537E1-C726-4180-B155-114AC274E24D}" dt="2020-04-22T20:49:26.746" v="1"/>
        <pc:sldMkLst>
          <pc:docMk/>
          <pc:sldMk cId="0" sldId="262"/>
        </pc:sldMkLst>
      </pc:sldChg>
      <pc:sldChg chg="modSp">
        <pc:chgData name="" userId="" providerId="" clId="Web-{FFB537E1-C726-4180-B155-114AC274E24D}" dt="2020-04-22T20:50:28.605" v="5" actId="14100"/>
        <pc:sldMkLst>
          <pc:docMk/>
          <pc:sldMk cId="0" sldId="263"/>
        </pc:sldMkLst>
        <pc:spChg chg="mod">
          <ac:chgData name="" userId="" providerId="" clId="Web-{FFB537E1-C726-4180-B155-114AC274E24D}" dt="2020-04-22T20:50:22.683" v="3" actId="1076"/>
          <ac:spMkLst>
            <pc:docMk/>
            <pc:sldMk cId="0" sldId="263"/>
            <ac:spMk id="105" creationId="{00000000-0000-0000-0000-000000000000}"/>
          </ac:spMkLst>
        </pc:spChg>
        <pc:picChg chg="mod">
          <ac:chgData name="" userId="" providerId="" clId="Web-{FFB537E1-C726-4180-B155-114AC274E24D}" dt="2020-04-22T20:50:28.605" v="5" actId="14100"/>
          <ac:picMkLst>
            <pc:docMk/>
            <pc:sldMk cId="0" sldId="263"/>
            <ac:picMk id="107" creationId="{00000000-0000-0000-0000-000000000000}"/>
          </ac:picMkLst>
        </pc:picChg>
      </pc:sldChg>
      <pc:sldChg chg="ord">
        <pc:chgData name="" userId="" providerId="" clId="Web-{FFB537E1-C726-4180-B155-114AC274E24D}" dt="2020-04-22T20:49:34.370" v="2"/>
        <pc:sldMkLst>
          <pc:docMk/>
          <pc:sldMk cId="0" sldId="269"/>
        </pc:sldMkLst>
      </pc:sldChg>
      <pc:sldChg chg="delSp">
        <pc:chgData name="" userId="" providerId="" clId="Web-{FFB537E1-C726-4180-B155-114AC274E24D}" dt="2020-04-22T20:49:20.745" v="0"/>
        <pc:sldMkLst>
          <pc:docMk/>
          <pc:sldMk cId="4033897330" sldId="277"/>
        </pc:sldMkLst>
        <pc:picChg chg="del">
          <ac:chgData name="" userId="" providerId="" clId="Web-{FFB537E1-C726-4180-B155-114AC274E24D}" dt="2020-04-22T20:49:20.745" v="0"/>
          <ac:picMkLst>
            <pc:docMk/>
            <pc:sldMk cId="4033897330" sldId="277"/>
            <ac:picMk id="4" creationId="{5EFAC096-960D-4107-8EBA-56843FDC1608}"/>
          </ac:picMkLst>
        </pc:picChg>
      </pc:sldChg>
    </pc:docChg>
  </pc:docChgLst>
  <pc:docChgLst>
    <pc:chgData clId="Web-{540DC8A1-3553-4BD6-A7A7-4D03EF90D7FC}"/>
    <pc:docChg chg="modSld">
      <pc:chgData name="" userId="" providerId="" clId="Web-{540DC8A1-3553-4BD6-A7A7-4D03EF90D7FC}" dt="2020-04-22T19:56:16.935" v="278" actId="20577"/>
      <pc:docMkLst>
        <pc:docMk/>
      </pc:docMkLst>
      <pc:sldChg chg="modSp">
        <pc:chgData name="" userId="" providerId="" clId="Web-{540DC8A1-3553-4BD6-A7A7-4D03EF90D7FC}" dt="2020-04-22T19:56:16.935" v="278" actId="20577"/>
        <pc:sldMkLst>
          <pc:docMk/>
          <pc:sldMk cId="0" sldId="271"/>
        </pc:sldMkLst>
        <pc:spChg chg="mod">
          <ac:chgData name="" userId="" providerId="" clId="Web-{540DC8A1-3553-4BD6-A7A7-4D03EF90D7FC}" dt="2020-04-22T19:56:16.935" v="278" actId="20577"/>
          <ac:spMkLst>
            <pc:docMk/>
            <pc:sldMk cId="0" sldId="271"/>
            <ac:spMk id="163" creationId="{00000000-0000-0000-0000-000000000000}"/>
          </ac:spMkLst>
        </pc:spChg>
      </pc:sldChg>
      <pc:sldChg chg="addSp delSp modSp">
        <pc:chgData name="" userId="" providerId="" clId="Web-{540DC8A1-3553-4BD6-A7A7-4D03EF90D7FC}" dt="2020-04-22T19:56:02.294" v="276" actId="14100"/>
        <pc:sldMkLst>
          <pc:docMk/>
          <pc:sldMk cId="4033897330" sldId="277"/>
        </pc:sldMkLst>
        <pc:spChg chg="mod">
          <ac:chgData name="" userId="" providerId="" clId="Web-{540DC8A1-3553-4BD6-A7A7-4D03EF90D7FC}" dt="2020-04-22T19:44:14.916" v="86" actId="14100"/>
          <ac:spMkLst>
            <pc:docMk/>
            <pc:sldMk cId="4033897330" sldId="277"/>
            <ac:spMk id="6" creationId="{AA600D15-6A41-49FB-ADC8-2CD86C48079E}"/>
          </ac:spMkLst>
        </pc:spChg>
        <pc:spChg chg="mod">
          <ac:chgData name="" userId="" providerId="" clId="Web-{540DC8A1-3553-4BD6-A7A7-4D03EF90D7FC}" dt="2020-04-22T19:44:17.791" v="87" actId="1076"/>
          <ac:spMkLst>
            <pc:docMk/>
            <pc:sldMk cId="4033897330" sldId="277"/>
            <ac:spMk id="8" creationId="{4651536F-89FB-4DFB-A7C9-747A95E660F7}"/>
          </ac:spMkLst>
        </pc:spChg>
        <pc:spChg chg="mod">
          <ac:chgData name="" userId="" providerId="" clId="Web-{540DC8A1-3553-4BD6-A7A7-4D03EF90D7FC}" dt="2020-04-22T19:44:22.135" v="88" actId="1076"/>
          <ac:spMkLst>
            <pc:docMk/>
            <pc:sldMk cId="4033897330" sldId="277"/>
            <ac:spMk id="9" creationId="{3CCDF763-C786-429B-95C0-1FE4E3BE9F2F}"/>
          </ac:spMkLst>
        </pc:spChg>
        <pc:spChg chg="add del mod">
          <ac:chgData name="" userId="" providerId="" clId="Web-{540DC8A1-3553-4BD6-A7A7-4D03EF90D7FC}" dt="2020-04-22T19:41:28.821" v="16"/>
          <ac:spMkLst>
            <pc:docMk/>
            <pc:sldMk cId="4033897330" sldId="277"/>
            <ac:spMk id="10" creationId="{FBBD01F8-E917-4FE4-AAD9-92E4D06B3887}"/>
          </ac:spMkLst>
        </pc:spChg>
        <pc:spChg chg="add mod">
          <ac:chgData name="" userId="" providerId="" clId="Web-{540DC8A1-3553-4BD6-A7A7-4D03EF90D7FC}" dt="2020-04-22T19:50:32.308" v="235" actId="20577"/>
          <ac:spMkLst>
            <pc:docMk/>
            <pc:sldMk cId="4033897330" sldId="277"/>
            <ac:spMk id="11" creationId="{E7A6E347-F8B4-4562-923C-EC0EC8D373B1}"/>
          </ac:spMkLst>
        </pc:spChg>
        <pc:spChg chg="add mod">
          <ac:chgData name="" userId="" providerId="" clId="Web-{540DC8A1-3553-4BD6-A7A7-4D03EF90D7FC}" dt="2020-04-22T19:50:13.339" v="234" actId="1076"/>
          <ac:spMkLst>
            <pc:docMk/>
            <pc:sldMk cId="4033897330" sldId="277"/>
            <ac:spMk id="14" creationId="{05578EF2-AA4A-4D8A-88FB-4A2B90D5492F}"/>
          </ac:spMkLst>
        </pc:spChg>
        <pc:cxnChg chg="add mod">
          <ac:chgData name="" userId="" providerId="" clId="Web-{540DC8A1-3553-4BD6-A7A7-4D03EF90D7FC}" dt="2020-04-22T19:45:01.447" v="96" actId="1076"/>
          <ac:cxnSpMkLst>
            <pc:docMk/>
            <pc:sldMk cId="4033897330" sldId="277"/>
            <ac:cxnSpMk id="12" creationId="{07B39B3C-BBEC-40D4-ABC4-59F123D2DA2F}"/>
          </ac:cxnSpMkLst>
        </pc:cxnChg>
        <pc:cxnChg chg="add mod">
          <ac:chgData name="" userId="" providerId="" clId="Web-{540DC8A1-3553-4BD6-A7A7-4D03EF90D7FC}" dt="2020-04-22T19:50:05.996" v="233" actId="14100"/>
          <ac:cxnSpMkLst>
            <pc:docMk/>
            <pc:sldMk cId="4033897330" sldId="277"/>
            <ac:cxnSpMk id="13" creationId="{1814185E-3A9C-4A6A-A59D-EC9277DE950D}"/>
          </ac:cxnSpMkLst>
        </pc:cxnChg>
        <pc:cxnChg chg="add mod">
          <ac:chgData name="" userId="" providerId="" clId="Web-{540DC8A1-3553-4BD6-A7A7-4D03EF90D7FC}" dt="2020-04-22T19:51:21.980" v="245"/>
          <ac:cxnSpMkLst>
            <pc:docMk/>
            <pc:sldMk cId="4033897330" sldId="277"/>
            <ac:cxnSpMk id="15" creationId="{E15F1389-A731-4860-84CD-66467D67E97C}"/>
          </ac:cxnSpMkLst>
        </pc:cxnChg>
        <pc:cxnChg chg="add del">
          <ac:chgData name="" userId="" providerId="" clId="Web-{540DC8A1-3553-4BD6-A7A7-4D03EF90D7FC}" dt="2020-04-22T19:50:53.886" v="241"/>
          <ac:cxnSpMkLst>
            <pc:docMk/>
            <pc:sldMk cId="4033897330" sldId="277"/>
            <ac:cxnSpMk id="16" creationId="{A76B899E-F4D5-4025-BCA4-411AE1A0EEEA}"/>
          </ac:cxnSpMkLst>
        </pc:cxnChg>
        <pc:cxnChg chg="add mod">
          <ac:chgData name="" userId="" providerId="" clId="Web-{540DC8A1-3553-4BD6-A7A7-4D03EF90D7FC}" dt="2020-04-22T19:52:15.434" v="251" actId="1076"/>
          <ac:cxnSpMkLst>
            <pc:docMk/>
            <pc:sldMk cId="4033897330" sldId="277"/>
            <ac:cxnSpMk id="17" creationId="{994014F1-FAED-47BA-AAE9-9F0D0EB898BC}"/>
          </ac:cxnSpMkLst>
        </pc:cxnChg>
        <pc:cxnChg chg="add mod">
          <ac:chgData name="" userId="" providerId="" clId="Web-{540DC8A1-3553-4BD6-A7A7-4D03EF90D7FC}" dt="2020-04-22T19:53:15.231" v="257" actId="1076"/>
          <ac:cxnSpMkLst>
            <pc:docMk/>
            <pc:sldMk cId="4033897330" sldId="277"/>
            <ac:cxnSpMk id="18" creationId="{E7CDAF40-0550-4C64-964A-D5E073287036}"/>
          </ac:cxnSpMkLst>
        </pc:cxnChg>
        <pc:cxnChg chg="add mod">
          <ac:chgData name="" userId="" providerId="" clId="Web-{540DC8A1-3553-4BD6-A7A7-4D03EF90D7FC}" dt="2020-04-22T19:54:38.763" v="266" actId="14100"/>
          <ac:cxnSpMkLst>
            <pc:docMk/>
            <pc:sldMk cId="4033897330" sldId="277"/>
            <ac:cxnSpMk id="19" creationId="{4BC1D7F3-C746-45AA-9260-1EC94B532B0C}"/>
          </ac:cxnSpMkLst>
        </pc:cxnChg>
        <pc:cxnChg chg="add del">
          <ac:chgData name="" userId="" providerId="" clId="Web-{540DC8A1-3553-4BD6-A7A7-4D03EF90D7FC}" dt="2020-04-22T19:53:47.450" v="262"/>
          <ac:cxnSpMkLst>
            <pc:docMk/>
            <pc:sldMk cId="4033897330" sldId="277"/>
            <ac:cxnSpMk id="20" creationId="{7086CA0F-5BF0-4640-9F4E-A71CAEA4B9D7}"/>
          </ac:cxnSpMkLst>
        </pc:cxnChg>
        <pc:cxnChg chg="add mod">
          <ac:chgData name="" userId="" providerId="" clId="Web-{540DC8A1-3553-4BD6-A7A7-4D03EF90D7FC}" dt="2020-04-22T19:56:02.294" v="276" actId="14100"/>
          <ac:cxnSpMkLst>
            <pc:docMk/>
            <pc:sldMk cId="4033897330" sldId="277"/>
            <ac:cxnSpMk id="21" creationId="{22D69B37-8E9E-4ADA-8545-22BACBAA7049}"/>
          </ac:cxnSpMkLst>
        </pc:cxnChg>
      </pc:sldChg>
    </pc:docChg>
  </pc:docChgLst>
  <pc:docChgLst>
    <pc:chgData clId="Web-{A52DC2AD-5D24-4A60-A714-29784A6034C5}"/>
    <pc:docChg chg="modSld">
      <pc:chgData name="" userId="" providerId="" clId="Web-{A52DC2AD-5D24-4A60-A714-29784A6034C5}" dt="2020-04-22T20:03:28.921" v="168" actId="20577"/>
      <pc:docMkLst>
        <pc:docMk/>
      </pc:docMkLst>
      <pc:sldChg chg="modSp">
        <pc:chgData name="" userId="" providerId="" clId="Web-{A52DC2AD-5D24-4A60-A714-29784A6034C5}" dt="2020-04-22T20:02:07.827" v="161" actId="20577"/>
        <pc:sldMkLst>
          <pc:docMk/>
          <pc:sldMk cId="0" sldId="264"/>
        </pc:sldMkLst>
        <pc:spChg chg="mod">
          <ac:chgData name="" userId="" providerId="" clId="Web-{A52DC2AD-5D24-4A60-A714-29784A6034C5}" dt="2020-04-22T20:02:07.827" v="161" actId="20577"/>
          <ac:spMkLst>
            <pc:docMk/>
            <pc:sldMk cId="0" sldId="264"/>
            <ac:spMk id="113" creationId="{00000000-0000-0000-0000-000000000000}"/>
          </ac:spMkLst>
        </pc:spChg>
      </pc:sldChg>
      <pc:sldChg chg="modSp">
        <pc:chgData name="" userId="" providerId="" clId="Web-{A52DC2AD-5D24-4A60-A714-29784A6034C5}" dt="2020-04-22T20:02:47.031" v="163" actId="14100"/>
        <pc:sldMkLst>
          <pc:docMk/>
          <pc:sldMk cId="0" sldId="265"/>
        </pc:sldMkLst>
        <pc:picChg chg="mod">
          <ac:chgData name="" userId="" providerId="" clId="Web-{A52DC2AD-5D24-4A60-A714-29784A6034C5}" dt="2020-04-22T20:02:47.031" v="163" actId="14100"/>
          <ac:picMkLst>
            <pc:docMk/>
            <pc:sldMk cId="0" sldId="265"/>
            <ac:picMk id="122" creationId="{00000000-0000-0000-0000-000000000000}"/>
          </ac:picMkLst>
        </pc:picChg>
      </pc:sldChg>
      <pc:sldChg chg="addSp modSp">
        <pc:chgData name="" userId="" providerId="" clId="Web-{A52DC2AD-5D24-4A60-A714-29784A6034C5}" dt="2020-04-22T20:03:28.921" v="168" actId="20577"/>
        <pc:sldMkLst>
          <pc:docMk/>
          <pc:sldMk cId="0" sldId="269"/>
        </pc:sldMkLst>
        <pc:spChg chg="mod">
          <ac:chgData name="" userId="" providerId="" clId="Web-{A52DC2AD-5D24-4A60-A714-29784A6034C5}" dt="2020-04-22T20:03:28.921" v="168" actId="20577"/>
          <ac:spMkLst>
            <pc:docMk/>
            <pc:sldMk cId="0" sldId="269"/>
            <ac:spMk id="150" creationId="{00000000-0000-0000-0000-000000000000}"/>
          </ac:spMkLst>
        </pc:spChg>
        <pc:picChg chg="add mod">
          <ac:chgData name="" userId="" providerId="" clId="Web-{A52DC2AD-5D24-4A60-A714-29784A6034C5}" dt="2020-04-22T19:55:56.075" v="5" actId="1076"/>
          <ac:picMkLst>
            <pc:docMk/>
            <pc:sldMk cId="0" sldId="269"/>
            <ac:picMk id="2" creationId="{9D9CBE59-73FD-493F-9362-9DCFDACEAE8F}"/>
          </ac:picMkLst>
        </pc:picChg>
      </pc:sldChg>
    </pc:docChg>
  </pc:docChgLst>
  <pc:docChgLst>
    <pc:chgData clId="Web-{C67F5B2C-8C0A-4AC0-9F9B-F405D8FB365E}"/>
    <pc:docChg chg="modSld">
      <pc:chgData name="" userId="" providerId="" clId="Web-{C67F5B2C-8C0A-4AC0-9F9B-F405D8FB365E}" dt="2020-04-22T19:37:09.023" v="13"/>
      <pc:docMkLst>
        <pc:docMk/>
      </pc:docMkLst>
      <pc:sldChg chg="delSp modSp">
        <pc:chgData name="" userId="" providerId="" clId="Web-{C67F5B2C-8C0A-4AC0-9F9B-F405D8FB365E}" dt="2020-04-22T19:36:08.382" v="10" actId="20577"/>
        <pc:sldMkLst>
          <pc:docMk/>
          <pc:sldMk cId="0" sldId="265"/>
        </pc:sldMkLst>
        <pc:spChg chg="mod">
          <ac:chgData name="" userId="" providerId="" clId="Web-{C67F5B2C-8C0A-4AC0-9F9B-F405D8FB365E}" dt="2020-04-22T19:35:38.648" v="1" actId="20577"/>
          <ac:spMkLst>
            <pc:docMk/>
            <pc:sldMk cId="0" sldId="265"/>
            <ac:spMk id="120" creationId="{00000000-0000-0000-0000-000000000000}"/>
          </ac:spMkLst>
        </pc:spChg>
        <pc:spChg chg="mod">
          <ac:chgData name="" userId="" providerId="" clId="Web-{C67F5B2C-8C0A-4AC0-9F9B-F405D8FB365E}" dt="2020-04-22T19:36:08.382" v="10" actId="20577"/>
          <ac:spMkLst>
            <pc:docMk/>
            <pc:sldMk cId="0" sldId="265"/>
            <ac:spMk id="121" creationId="{00000000-0000-0000-0000-000000000000}"/>
          </ac:spMkLst>
        </pc:spChg>
        <pc:spChg chg="del">
          <ac:chgData name="" userId="" providerId="" clId="Web-{C67F5B2C-8C0A-4AC0-9F9B-F405D8FB365E}" dt="2020-04-22T19:35:38.632" v="0"/>
          <ac:spMkLst>
            <pc:docMk/>
            <pc:sldMk cId="0" sldId="265"/>
            <ac:spMk id="123" creationId="{00000000-0000-0000-0000-000000000000}"/>
          </ac:spMkLst>
        </pc:spChg>
      </pc:sldChg>
      <pc:sldChg chg="delSp modSp">
        <pc:chgData name="" userId="" providerId="" clId="Web-{C67F5B2C-8C0A-4AC0-9F9B-F405D8FB365E}" dt="2020-04-22T19:37:09.023" v="13"/>
        <pc:sldMkLst>
          <pc:docMk/>
          <pc:sldMk cId="0" sldId="269"/>
        </pc:sldMkLst>
        <pc:picChg chg="del mod">
          <ac:chgData name="" userId="" providerId="" clId="Web-{C67F5B2C-8C0A-4AC0-9F9B-F405D8FB365E}" dt="2020-04-22T19:37:09.023" v="13"/>
          <ac:picMkLst>
            <pc:docMk/>
            <pc:sldMk cId="0" sldId="269"/>
            <ac:picMk id="151" creationId="{00000000-0000-0000-0000-000000000000}"/>
          </ac:picMkLst>
        </pc:picChg>
      </pc:sldChg>
    </pc:docChg>
  </pc:docChgLst>
  <pc:docChgLst>
    <pc:chgData clId="Web-{FCA564D6-E754-426B-9164-3453FAE49850}"/>
    <pc:docChg chg="modSld">
      <pc:chgData name="" userId="" providerId="" clId="Web-{FCA564D6-E754-426B-9164-3453FAE49850}" dt="2020-04-22T20:49:00.933" v="3" actId="20577"/>
      <pc:docMkLst>
        <pc:docMk/>
      </pc:docMkLst>
      <pc:sldChg chg="modSp">
        <pc:chgData name="" userId="" providerId="" clId="Web-{FCA564D6-E754-426B-9164-3453FAE49850}" dt="2020-04-22T20:48:46.590" v="0" actId="1076"/>
        <pc:sldMkLst>
          <pc:docMk/>
          <pc:sldMk cId="0" sldId="257"/>
        </pc:sldMkLst>
        <pc:picChg chg="mod">
          <ac:chgData name="" userId="" providerId="" clId="Web-{FCA564D6-E754-426B-9164-3453FAE49850}" dt="2020-04-22T20:48:46.590" v="0" actId="1076"/>
          <ac:picMkLst>
            <pc:docMk/>
            <pc:sldMk cId="0" sldId="257"/>
            <ac:picMk id="2" creationId="{C16A6AC8-72BC-4B7B-AB65-2D34F4F18671}"/>
          </ac:picMkLst>
        </pc:picChg>
      </pc:sldChg>
      <pc:sldChg chg="modSp">
        <pc:chgData name="" userId="" providerId="" clId="Web-{FCA564D6-E754-426B-9164-3453FAE49850}" dt="2020-04-22T20:48:59.511" v="1" actId="20577"/>
        <pc:sldMkLst>
          <pc:docMk/>
          <pc:sldMk cId="4033897330" sldId="277"/>
        </pc:sldMkLst>
        <pc:spChg chg="mod">
          <ac:chgData name="" userId="" providerId="" clId="Web-{FCA564D6-E754-426B-9164-3453FAE49850}" dt="2020-04-22T20:48:59.511" v="1" actId="20577"/>
          <ac:spMkLst>
            <pc:docMk/>
            <pc:sldMk cId="4033897330" sldId="277"/>
            <ac:spMk id="11" creationId="{E7A6E347-F8B4-4562-923C-EC0EC8D373B1}"/>
          </ac:spMkLst>
        </pc:spChg>
      </pc:sldChg>
    </pc:docChg>
  </pc:docChgLst>
  <pc:docChgLst>
    <pc:chgData clId="Web-{7467E290-4E1D-4818-AA4E-D54AF30A3135}"/>
    <pc:docChg chg="modSld sldOrd">
      <pc:chgData name="" userId="" providerId="" clId="Web-{7467E290-4E1D-4818-AA4E-D54AF30A3135}" dt="2020-04-22T20:04:57.766" v="20" actId="20577"/>
      <pc:docMkLst>
        <pc:docMk/>
      </pc:docMkLst>
      <pc:sldChg chg="ord">
        <pc:chgData name="" userId="" providerId="" clId="Web-{7467E290-4E1D-4818-AA4E-D54AF30A3135}" dt="2020-04-22T19:36:06.148" v="0"/>
        <pc:sldMkLst>
          <pc:docMk/>
          <pc:sldMk cId="0" sldId="266"/>
        </pc:sldMkLst>
      </pc:sldChg>
      <pc:sldChg chg="modSp">
        <pc:chgData name="" userId="" providerId="" clId="Web-{7467E290-4E1D-4818-AA4E-D54AF30A3135}" dt="2020-04-22T20:04:57.766" v="20" actId="20577"/>
        <pc:sldMkLst>
          <pc:docMk/>
          <pc:sldMk cId="0" sldId="267"/>
        </pc:sldMkLst>
        <pc:spChg chg="mod">
          <ac:chgData name="" userId="" providerId="" clId="Web-{7467E290-4E1D-4818-AA4E-D54AF30A3135}" dt="2020-04-22T19:36:23.820" v="8" actId="20577"/>
          <ac:spMkLst>
            <pc:docMk/>
            <pc:sldMk cId="0" sldId="267"/>
            <ac:spMk id="135" creationId="{00000000-0000-0000-0000-000000000000}"/>
          </ac:spMkLst>
        </pc:spChg>
        <pc:spChg chg="mod">
          <ac:chgData name="" userId="" providerId="" clId="Web-{7467E290-4E1D-4818-AA4E-D54AF30A3135}" dt="2020-04-22T20:04:57.766" v="20" actId="20577"/>
          <ac:spMkLst>
            <pc:docMk/>
            <pc:sldMk cId="0" sldId="267"/>
            <ac:spMk id="137" creationId="{00000000-0000-0000-0000-000000000000}"/>
          </ac:spMkLst>
        </pc:spChg>
      </pc:sldChg>
    </pc:docChg>
  </pc:docChgLst>
  <pc:docChgLst>
    <pc:chgData clId="Web-{D0DE1714-0C8E-4F88-B0C1-2F656863FFCA}"/>
    <pc:docChg chg="addSld delSld modSld addMainMaster delMainMaster">
      <pc:chgData name="" userId="" providerId="" clId="Web-{D0DE1714-0C8E-4F88-B0C1-2F656863FFCA}" dt="2020-04-22T20:14:18.440" v="462" actId="14100"/>
      <pc:docMkLst>
        <pc:docMk/>
      </pc:docMkLst>
      <pc:sldChg chg="modSp mod modClrScheme chgLayout">
        <pc:chgData name="" userId="" providerId="" clId="Web-{D0DE1714-0C8E-4F88-B0C1-2F656863FFCA}" dt="2020-04-22T20:05:01.734" v="448" actId="1076"/>
        <pc:sldMkLst>
          <pc:docMk/>
          <pc:sldMk cId="0" sldId="256"/>
        </pc:sldMkLst>
        <pc:spChg chg="mod ord">
          <ac:chgData name="" userId="" providerId="" clId="Web-{D0DE1714-0C8E-4F88-B0C1-2F656863FFCA}" dt="2020-04-22T20:05:01.734" v="448" actId="1076"/>
          <ac:spMkLst>
            <pc:docMk/>
            <pc:sldMk cId="0" sldId="256"/>
            <ac:spMk id="54" creationId="{00000000-0000-0000-0000-000000000000}"/>
          </ac:spMkLst>
        </pc:spChg>
        <pc:spChg chg="mod ord">
          <ac:chgData name="" userId="" providerId="" clId="Web-{D0DE1714-0C8E-4F88-B0C1-2F656863FFCA}" dt="2020-04-22T20:04:33.406" v="441"/>
          <ac:spMkLst>
            <pc:docMk/>
            <pc:sldMk cId="0" sldId="256"/>
            <ac:spMk id="55" creationId="{00000000-0000-0000-0000-000000000000}"/>
          </ac:spMkLst>
        </pc:spChg>
      </pc:sldChg>
      <pc:sldChg chg="addSp modSp mod modClrScheme chgLayout">
        <pc:chgData name="" userId="" providerId="" clId="Web-{D0DE1714-0C8E-4F88-B0C1-2F656863FFCA}" dt="2020-04-22T20:13:59.502" v="458" actId="1076"/>
        <pc:sldMkLst>
          <pc:docMk/>
          <pc:sldMk cId="0" sldId="257"/>
        </pc:sldMkLst>
        <pc:spChg chg="mod ord">
          <ac:chgData name="" userId="" providerId="" clId="Web-{D0DE1714-0C8E-4F88-B0C1-2F656863FFCA}" dt="2020-04-22T20:04:33.406" v="441"/>
          <ac:spMkLst>
            <pc:docMk/>
            <pc:sldMk cId="0" sldId="257"/>
            <ac:spMk id="60" creationId="{00000000-0000-0000-0000-000000000000}"/>
          </ac:spMkLst>
        </pc:spChg>
        <pc:spChg chg="mod ord">
          <ac:chgData name="" userId="" providerId="" clId="Web-{D0DE1714-0C8E-4F88-B0C1-2F656863FFCA}" dt="2020-04-22T20:04:33.406" v="441"/>
          <ac:spMkLst>
            <pc:docMk/>
            <pc:sldMk cId="0" sldId="257"/>
            <ac:spMk id="61" creationId="{00000000-0000-0000-0000-000000000000}"/>
          </ac:spMkLst>
        </pc:spChg>
        <pc:picChg chg="add mod">
          <ac:chgData name="" userId="" providerId="" clId="Web-{D0DE1714-0C8E-4F88-B0C1-2F656863FFCA}" dt="2020-04-22T20:13:59.502" v="458" actId="1076"/>
          <ac:picMkLst>
            <pc:docMk/>
            <pc:sldMk cId="0" sldId="257"/>
            <ac:picMk id="2" creationId="{C16A6AC8-72BC-4B7B-AB65-2D34F4F18671}"/>
          </ac:picMkLst>
        </pc:picChg>
      </pc:sldChg>
      <pc:sldChg chg="addSp delSp modSp mod modClrScheme chgLayout">
        <pc:chgData name="" userId="" providerId="" clId="Web-{D0DE1714-0C8E-4F88-B0C1-2F656863FFCA}" dt="2020-04-22T20:14:18.440" v="462" actId="14100"/>
        <pc:sldMkLst>
          <pc:docMk/>
          <pc:sldMk cId="0" sldId="258"/>
        </pc:sldMkLst>
        <pc:spChg chg="mod ord">
          <ac:chgData name="" userId="" providerId="" clId="Web-{D0DE1714-0C8E-4F88-B0C1-2F656863FFCA}" dt="2020-04-22T20:04:33.406" v="441"/>
          <ac:spMkLst>
            <pc:docMk/>
            <pc:sldMk cId="0" sldId="258"/>
            <ac:spMk id="66" creationId="{00000000-0000-0000-0000-000000000000}"/>
          </ac:spMkLst>
        </pc:spChg>
        <pc:spChg chg="mod ord">
          <ac:chgData name="" userId="" providerId="" clId="Web-{D0DE1714-0C8E-4F88-B0C1-2F656863FFCA}" dt="2020-04-22T20:04:33.406" v="441"/>
          <ac:spMkLst>
            <pc:docMk/>
            <pc:sldMk cId="0" sldId="258"/>
            <ac:spMk id="67" creationId="{00000000-0000-0000-0000-000000000000}"/>
          </ac:spMkLst>
        </pc:spChg>
        <pc:picChg chg="add del mod">
          <ac:chgData name="" userId="" providerId="" clId="Web-{D0DE1714-0C8E-4F88-B0C1-2F656863FFCA}" dt="2020-04-22T19:41:03.009" v="348"/>
          <ac:picMkLst>
            <pc:docMk/>
            <pc:sldMk cId="0" sldId="258"/>
            <ac:picMk id="2" creationId="{28D21664-13ED-4981-BAA1-54076CEAF911}"/>
          </ac:picMkLst>
        </pc:picChg>
        <pc:picChg chg="add del mod">
          <ac:chgData name="" userId="" providerId="" clId="Web-{D0DE1714-0C8E-4F88-B0C1-2F656863FFCA}" dt="2020-04-22T19:43:58.572" v="360"/>
          <ac:picMkLst>
            <pc:docMk/>
            <pc:sldMk cId="0" sldId="258"/>
            <ac:picMk id="4" creationId="{0825AF1E-FB4E-4445-B97A-1F23A24442B2}"/>
          </ac:picMkLst>
        </pc:picChg>
        <pc:picChg chg="add mod">
          <ac:chgData name="" userId="" providerId="" clId="Web-{D0DE1714-0C8E-4F88-B0C1-2F656863FFCA}" dt="2020-04-22T19:46:02.979" v="367" actId="14100"/>
          <ac:picMkLst>
            <pc:docMk/>
            <pc:sldMk cId="0" sldId="258"/>
            <ac:picMk id="6" creationId="{E40E5693-4EB3-4D0B-8704-DF077A06C867}"/>
          </ac:picMkLst>
        </pc:picChg>
        <pc:picChg chg="add mod">
          <ac:chgData name="" userId="" providerId="" clId="Web-{D0DE1714-0C8E-4F88-B0C1-2F656863FFCA}" dt="2020-04-22T20:14:18.440" v="462" actId="14100"/>
          <ac:picMkLst>
            <pc:docMk/>
            <pc:sldMk cId="0" sldId="258"/>
            <ac:picMk id="8" creationId="{129767A1-F9EE-452A-8FD0-F46D78224A8A}"/>
          </ac:picMkLst>
        </pc:picChg>
        <pc:picChg chg="mod">
          <ac:chgData name="" userId="" providerId="" clId="Web-{D0DE1714-0C8E-4F88-B0C1-2F656863FFCA}" dt="2020-04-22T19:52:45.184" v="371" actId="14100"/>
          <ac:picMkLst>
            <pc:docMk/>
            <pc:sldMk cId="0" sldId="258"/>
            <ac:picMk id="68" creationId="{00000000-0000-0000-0000-000000000000}"/>
          </ac:picMkLst>
        </pc:picChg>
      </pc:sldChg>
      <pc:sldChg chg="addSp delSp modSp del">
        <pc:chgData name="" userId="" providerId="" clId="Web-{D0DE1714-0C8E-4F88-B0C1-2F656863FFCA}" dt="2020-04-22T19:39:21.946" v="346"/>
        <pc:sldMkLst>
          <pc:docMk/>
          <pc:sldMk cId="0" sldId="259"/>
        </pc:sldMkLst>
        <pc:spChg chg="add mod">
          <ac:chgData name="" userId="" providerId="" clId="Web-{D0DE1714-0C8E-4F88-B0C1-2F656863FFCA}" dt="2020-04-22T19:32:44.647" v="127" actId="20577"/>
          <ac:spMkLst>
            <pc:docMk/>
            <pc:sldMk cId="0" sldId="259"/>
            <ac:spMk id="2" creationId="{0B406AC1-D30D-45FC-87BF-515EE42A6335}"/>
          </ac:spMkLst>
        </pc:spChg>
        <pc:spChg chg="mod">
          <ac:chgData name="" userId="" providerId="" clId="Web-{D0DE1714-0C8E-4F88-B0C1-2F656863FFCA}" dt="2020-04-22T19:14:11.298" v="4" actId="20577"/>
          <ac:spMkLst>
            <pc:docMk/>
            <pc:sldMk cId="0" sldId="259"/>
            <ac:spMk id="73" creationId="{00000000-0000-0000-0000-000000000000}"/>
          </ac:spMkLst>
        </pc:spChg>
        <pc:spChg chg="mod">
          <ac:chgData name="" userId="" providerId="" clId="Web-{D0DE1714-0C8E-4F88-B0C1-2F656863FFCA}" dt="2020-04-22T19:32:22.006" v="103" actId="20577"/>
          <ac:spMkLst>
            <pc:docMk/>
            <pc:sldMk cId="0" sldId="259"/>
            <ac:spMk id="74" creationId="{00000000-0000-0000-0000-000000000000}"/>
          </ac:spMkLst>
        </pc:spChg>
        <pc:picChg chg="del">
          <ac:chgData name="" userId="" providerId="" clId="Web-{D0DE1714-0C8E-4F88-B0C1-2F656863FFCA}" dt="2020-04-22T19:13:58.532" v="0"/>
          <ac:picMkLst>
            <pc:docMk/>
            <pc:sldMk cId="0" sldId="259"/>
            <ac:picMk id="75" creationId="{00000000-0000-0000-0000-000000000000}"/>
          </ac:picMkLst>
        </pc:picChg>
      </pc:sldChg>
      <pc:sldChg chg="modSp mod modClrScheme chgLayout">
        <pc:chgData name="" userId="" providerId="" clId="Web-{D0DE1714-0C8E-4F88-B0C1-2F656863FFCA}" dt="2020-04-22T20:04:33.406" v="441"/>
        <pc:sldMkLst>
          <pc:docMk/>
          <pc:sldMk cId="0" sldId="260"/>
        </pc:sldMkLst>
        <pc:spChg chg="mod ord">
          <ac:chgData name="" userId="" providerId="" clId="Web-{D0DE1714-0C8E-4F88-B0C1-2F656863FFCA}" dt="2020-04-22T20:04:33.406" v="441"/>
          <ac:spMkLst>
            <pc:docMk/>
            <pc:sldMk cId="0" sldId="260"/>
            <ac:spMk id="80" creationId="{00000000-0000-0000-0000-000000000000}"/>
          </ac:spMkLst>
        </pc:spChg>
        <pc:spChg chg="mod ord">
          <ac:chgData name="" userId="" providerId="" clId="Web-{D0DE1714-0C8E-4F88-B0C1-2F656863FFCA}" dt="2020-04-22T20:04:33.406" v="441"/>
          <ac:spMkLst>
            <pc:docMk/>
            <pc:sldMk cId="0" sldId="260"/>
            <ac:spMk id="81" creationId="{00000000-0000-0000-0000-000000000000}"/>
          </ac:spMkLst>
        </pc:spChg>
      </pc:sldChg>
      <pc:sldChg chg="modSp mod modClrScheme chgLayout">
        <pc:chgData name="" userId="" providerId="" clId="Web-{D0DE1714-0C8E-4F88-B0C1-2F656863FFCA}" dt="2020-04-22T20:04:33.406" v="441"/>
        <pc:sldMkLst>
          <pc:docMk/>
          <pc:sldMk cId="0" sldId="261"/>
        </pc:sldMkLst>
        <pc:spChg chg="mod ord">
          <ac:chgData name="" userId="" providerId="" clId="Web-{D0DE1714-0C8E-4F88-B0C1-2F656863FFCA}" dt="2020-04-22T20:04:33.406" v="441"/>
          <ac:spMkLst>
            <pc:docMk/>
            <pc:sldMk cId="0" sldId="261"/>
            <ac:spMk id="89" creationId="{00000000-0000-0000-0000-000000000000}"/>
          </ac:spMkLst>
        </pc:spChg>
        <pc:spChg chg="mod ord">
          <ac:chgData name="" userId="" providerId="" clId="Web-{D0DE1714-0C8E-4F88-B0C1-2F656863FFCA}" dt="2020-04-22T20:04:33.406" v="441"/>
          <ac:spMkLst>
            <pc:docMk/>
            <pc:sldMk cId="0" sldId="261"/>
            <ac:spMk id="90" creationId="{00000000-0000-0000-0000-000000000000}"/>
          </ac:spMkLst>
        </pc:spChg>
      </pc:sldChg>
      <pc:sldChg chg="modSp mod modClrScheme chgLayout">
        <pc:chgData name="" userId="" providerId="" clId="Web-{D0DE1714-0C8E-4F88-B0C1-2F656863FFCA}" dt="2020-04-22T20:04:33.406" v="441"/>
        <pc:sldMkLst>
          <pc:docMk/>
          <pc:sldMk cId="0" sldId="262"/>
        </pc:sldMkLst>
        <pc:spChg chg="mod ord">
          <ac:chgData name="" userId="" providerId="" clId="Web-{D0DE1714-0C8E-4F88-B0C1-2F656863FFCA}" dt="2020-04-22T20:04:33.406" v="441"/>
          <ac:spMkLst>
            <pc:docMk/>
            <pc:sldMk cId="0" sldId="262"/>
            <ac:spMk id="97" creationId="{00000000-0000-0000-0000-000000000000}"/>
          </ac:spMkLst>
        </pc:spChg>
        <pc:spChg chg="mod ord">
          <ac:chgData name="" userId="" providerId="" clId="Web-{D0DE1714-0C8E-4F88-B0C1-2F656863FFCA}" dt="2020-04-22T20:04:33.406" v="441"/>
          <ac:spMkLst>
            <pc:docMk/>
            <pc:sldMk cId="0" sldId="262"/>
            <ac:spMk id="98" creationId="{00000000-0000-0000-0000-000000000000}"/>
          </ac:spMkLst>
        </pc:spChg>
      </pc:sldChg>
      <pc:sldChg chg="modSp mod modClrScheme chgLayout">
        <pc:chgData name="" userId="" providerId="" clId="Web-{D0DE1714-0C8E-4F88-B0C1-2F656863FFCA}" dt="2020-04-22T20:04:33.406" v="441"/>
        <pc:sldMkLst>
          <pc:docMk/>
          <pc:sldMk cId="0" sldId="263"/>
        </pc:sldMkLst>
        <pc:spChg chg="mod ord">
          <ac:chgData name="" userId="" providerId="" clId="Web-{D0DE1714-0C8E-4F88-B0C1-2F656863FFCA}" dt="2020-04-22T20:04:33.406" v="441"/>
          <ac:spMkLst>
            <pc:docMk/>
            <pc:sldMk cId="0" sldId="263"/>
            <ac:spMk id="105" creationId="{00000000-0000-0000-0000-000000000000}"/>
          </ac:spMkLst>
        </pc:spChg>
        <pc:spChg chg="mod ord">
          <ac:chgData name="" userId="" providerId="" clId="Web-{D0DE1714-0C8E-4F88-B0C1-2F656863FFCA}" dt="2020-04-22T20:04:33.406" v="441"/>
          <ac:spMkLst>
            <pc:docMk/>
            <pc:sldMk cId="0" sldId="263"/>
            <ac:spMk id="106" creationId="{00000000-0000-0000-0000-000000000000}"/>
          </ac:spMkLst>
        </pc:spChg>
      </pc:sldChg>
      <pc:sldChg chg="modSp mod modClrScheme chgLayout">
        <pc:chgData name="" userId="" providerId="" clId="Web-{D0DE1714-0C8E-4F88-B0C1-2F656863FFCA}" dt="2020-04-22T20:04:33.406" v="441"/>
        <pc:sldMkLst>
          <pc:docMk/>
          <pc:sldMk cId="0" sldId="264"/>
        </pc:sldMkLst>
        <pc:spChg chg="mod ord">
          <ac:chgData name="" userId="" providerId="" clId="Web-{D0DE1714-0C8E-4F88-B0C1-2F656863FFCA}" dt="2020-04-22T20:04:33.406" v="441"/>
          <ac:spMkLst>
            <pc:docMk/>
            <pc:sldMk cId="0" sldId="264"/>
            <ac:spMk id="112" creationId="{00000000-0000-0000-0000-000000000000}"/>
          </ac:spMkLst>
        </pc:spChg>
        <pc:spChg chg="mod ord">
          <ac:chgData name="" userId="" providerId="" clId="Web-{D0DE1714-0C8E-4F88-B0C1-2F656863FFCA}" dt="2020-04-22T20:04:33.406" v="441"/>
          <ac:spMkLst>
            <pc:docMk/>
            <pc:sldMk cId="0" sldId="264"/>
            <ac:spMk id="113" creationId="{00000000-0000-0000-0000-000000000000}"/>
          </ac:spMkLst>
        </pc:spChg>
      </pc:sldChg>
      <pc:sldChg chg="modSp mod modClrScheme chgLayout">
        <pc:chgData name="" userId="" providerId="" clId="Web-{D0DE1714-0C8E-4F88-B0C1-2F656863FFCA}" dt="2020-04-22T20:04:33.406" v="441"/>
        <pc:sldMkLst>
          <pc:docMk/>
          <pc:sldMk cId="0" sldId="265"/>
        </pc:sldMkLst>
        <pc:spChg chg="mod ord">
          <ac:chgData name="" userId="" providerId="" clId="Web-{D0DE1714-0C8E-4F88-B0C1-2F656863FFCA}" dt="2020-04-22T20:04:33.406" v="441"/>
          <ac:spMkLst>
            <pc:docMk/>
            <pc:sldMk cId="0" sldId="265"/>
            <ac:spMk id="120" creationId="{00000000-0000-0000-0000-000000000000}"/>
          </ac:spMkLst>
        </pc:spChg>
        <pc:spChg chg="mod ord">
          <ac:chgData name="" userId="" providerId="" clId="Web-{D0DE1714-0C8E-4F88-B0C1-2F656863FFCA}" dt="2020-04-22T20:04:33.406" v="441"/>
          <ac:spMkLst>
            <pc:docMk/>
            <pc:sldMk cId="0" sldId="265"/>
            <ac:spMk id="121" creationId="{00000000-0000-0000-0000-000000000000}"/>
          </ac:spMkLst>
        </pc:spChg>
      </pc:sldChg>
      <pc:sldChg chg="modSp mod modClrScheme chgLayout">
        <pc:chgData name="" userId="" providerId="" clId="Web-{D0DE1714-0C8E-4F88-B0C1-2F656863FFCA}" dt="2020-04-22T20:04:33.406" v="441"/>
        <pc:sldMkLst>
          <pc:docMk/>
          <pc:sldMk cId="0" sldId="266"/>
        </pc:sldMkLst>
        <pc:spChg chg="mod ord">
          <ac:chgData name="" userId="" providerId="" clId="Web-{D0DE1714-0C8E-4F88-B0C1-2F656863FFCA}" dt="2020-04-22T20:04:33.406" v="441"/>
          <ac:spMkLst>
            <pc:docMk/>
            <pc:sldMk cId="0" sldId="266"/>
            <ac:spMk id="128" creationId="{00000000-0000-0000-0000-000000000000}"/>
          </ac:spMkLst>
        </pc:spChg>
      </pc:sldChg>
      <pc:sldChg chg="modSp mod modClrScheme chgLayout">
        <pc:chgData name="" userId="" providerId="" clId="Web-{D0DE1714-0C8E-4F88-B0C1-2F656863FFCA}" dt="2020-04-22T20:05:40.094" v="456"/>
        <pc:sldMkLst>
          <pc:docMk/>
          <pc:sldMk cId="0" sldId="267"/>
        </pc:sldMkLst>
        <pc:spChg chg="mod ord">
          <ac:chgData name="" userId="" providerId="" clId="Web-{D0DE1714-0C8E-4F88-B0C1-2F656863FFCA}" dt="2020-04-22T20:04:33.406" v="441"/>
          <ac:spMkLst>
            <pc:docMk/>
            <pc:sldMk cId="0" sldId="267"/>
            <ac:spMk id="135" creationId="{00000000-0000-0000-0000-000000000000}"/>
          </ac:spMkLst>
        </pc:spChg>
        <pc:graphicFrameChg chg="mod modGraphic">
          <ac:chgData name="" userId="" providerId="" clId="Web-{D0DE1714-0C8E-4F88-B0C1-2F656863FFCA}" dt="2020-04-22T20:05:40.094" v="456"/>
          <ac:graphicFrameMkLst>
            <pc:docMk/>
            <pc:sldMk cId="0" sldId="267"/>
            <ac:graphicFrameMk id="136" creationId="{00000000-0000-0000-0000-000000000000}"/>
          </ac:graphicFrameMkLst>
        </pc:graphicFrameChg>
      </pc:sldChg>
      <pc:sldChg chg="modSp mod modClrScheme chgLayout">
        <pc:chgData name="" userId="" providerId="" clId="Web-{D0DE1714-0C8E-4F88-B0C1-2F656863FFCA}" dt="2020-04-22T20:04:33.406" v="441"/>
        <pc:sldMkLst>
          <pc:docMk/>
          <pc:sldMk cId="0" sldId="268"/>
        </pc:sldMkLst>
        <pc:spChg chg="mod ord">
          <ac:chgData name="" userId="" providerId="" clId="Web-{D0DE1714-0C8E-4F88-B0C1-2F656863FFCA}" dt="2020-04-22T20:04:33.406" v="441"/>
          <ac:spMkLst>
            <pc:docMk/>
            <pc:sldMk cId="0" sldId="268"/>
            <ac:spMk id="142" creationId="{00000000-0000-0000-0000-000000000000}"/>
          </ac:spMkLst>
        </pc:spChg>
        <pc:spChg chg="mod ord">
          <ac:chgData name="" userId="" providerId="" clId="Web-{D0DE1714-0C8E-4F88-B0C1-2F656863FFCA}" dt="2020-04-22T20:04:33.406" v="441"/>
          <ac:spMkLst>
            <pc:docMk/>
            <pc:sldMk cId="0" sldId="268"/>
            <ac:spMk id="143" creationId="{00000000-0000-0000-0000-000000000000}"/>
          </ac:spMkLst>
        </pc:spChg>
      </pc:sldChg>
      <pc:sldChg chg="modSp mod modClrScheme chgLayout">
        <pc:chgData name="" userId="" providerId="" clId="Web-{D0DE1714-0C8E-4F88-B0C1-2F656863FFCA}" dt="2020-04-22T20:04:33.406" v="441"/>
        <pc:sldMkLst>
          <pc:docMk/>
          <pc:sldMk cId="0" sldId="269"/>
        </pc:sldMkLst>
        <pc:spChg chg="mod ord">
          <ac:chgData name="" userId="" providerId="" clId="Web-{D0DE1714-0C8E-4F88-B0C1-2F656863FFCA}" dt="2020-04-22T20:04:33.406" v="441"/>
          <ac:spMkLst>
            <pc:docMk/>
            <pc:sldMk cId="0" sldId="269"/>
            <ac:spMk id="149" creationId="{00000000-0000-0000-0000-000000000000}"/>
          </ac:spMkLst>
        </pc:spChg>
        <pc:spChg chg="mod ord">
          <ac:chgData name="" userId="" providerId="" clId="Web-{D0DE1714-0C8E-4F88-B0C1-2F656863FFCA}" dt="2020-04-22T20:04:33.406" v="441"/>
          <ac:spMkLst>
            <pc:docMk/>
            <pc:sldMk cId="0" sldId="269"/>
            <ac:spMk id="150" creationId="{00000000-0000-0000-0000-000000000000}"/>
          </ac:spMkLst>
        </pc:spChg>
      </pc:sldChg>
      <pc:sldChg chg="modSp mod modClrScheme chgLayout">
        <pc:chgData name="" userId="" providerId="" clId="Web-{D0DE1714-0C8E-4F88-B0C1-2F656863FFCA}" dt="2020-04-22T20:04:33.406" v="441"/>
        <pc:sldMkLst>
          <pc:docMk/>
          <pc:sldMk cId="0" sldId="270"/>
        </pc:sldMkLst>
        <pc:spChg chg="mod ord">
          <ac:chgData name="" userId="" providerId="" clId="Web-{D0DE1714-0C8E-4F88-B0C1-2F656863FFCA}" dt="2020-04-22T20:04:33.406" v="441"/>
          <ac:spMkLst>
            <pc:docMk/>
            <pc:sldMk cId="0" sldId="270"/>
            <ac:spMk id="156" creationId="{00000000-0000-0000-0000-000000000000}"/>
          </ac:spMkLst>
        </pc:spChg>
      </pc:sldChg>
      <pc:sldChg chg="modSp mod modClrScheme chgLayout">
        <pc:chgData name="" userId="" providerId="" clId="Web-{D0DE1714-0C8E-4F88-B0C1-2F656863FFCA}" dt="2020-04-22T20:04:33.406" v="441"/>
        <pc:sldMkLst>
          <pc:docMk/>
          <pc:sldMk cId="0" sldId="271"/>
        </pc:sldMkLst>
        <pc:spChg chg="mod ord">
          <ac:chgData name="" userId="" providerId="" clId="Web-{D0DE1714-0C8E-4F88-B0C1-2F656863FFCA}" dt="2020-04-22T20:04:33.406" v="441"/>
          <ac:spMkLst>
            <pc:docMk/>
            <pc:sldMk cId="0" sldId="271"/>
            <ac:spMk id="162" creationId="{00000000-0000-0000-0000-000000000000}"/>
          </ac:spMkLst>
        </pc:spChg>
        <pc:spChg chg="mod ord">
          <ac:chgData name="" userId="" providerId="" clId="Web-{D0DE1714-0C8E-4F88-B0C1-2F656863FFCA}" dt="2020-04-22T20:04:33.406" v="441"/>
          <ac:spMkLst>
            <pc:docMk/>
            <pc:sldMk cId="0" sldId="271"/>
            <ac:spMk id="163" creationId="{00000000-0000-0000-0000-000000000000}"/>
          </ac:spMkLst>
        </pc:spChg>
      </pc:sldChg>
      <pc:sldChg chg="modSp mod modClrScheme chgLayout">
        <pc:chgData name="" userId="" providerId="" clId="Web-{D0DE1714-0C8E-4F88-B0C1-2F656863FFCA}" dt="2020-04-22T20:04:33.406" v="441"/>
        <pc:sldMkLst>
          <pc:docMk/>
          <pc:sldMk cId="0" sldId="273"/>
        </pc:sldMkLst>
        <pc:spChg chg="mod ord">
          <ac:chgData name="" userId="" providerId="" clId="Web-{D0DE1714-0C8E-4F88-B0C1-2F656863FFCA}" dt="2020-04-22T20:04:33.406" v="441"/>
          <ac:spMkLst>
            <pc:docMk/>
            <pc:sldMk cId="0" sldId="273"/>
            <ac:spMk id="175" creationId="{00000000-0000-0000-0000-000000000000}"/>
          </ac:spMkLst>
        </pc:spChg>
        <pc:spChg chg="mod ord">
          <ac:chgData name="" userId="" providerId="" clId="Web-{D0DE1714-0C8E-4F88-B0C1-2F656863FFCA}" dt="2020-04-22T20:04:33.406" v="441"/>
          <ac:spMkLst>
            <pc:docMk/>
            <pc:sldMk cId="0" sldId="273"/>
            <ac:spMk id="176" creationId="{00000000-0000-0000-0000-000000000000}"/>
          </ac:spMkLst>
        </pc:spChg>
      </pc:sldChg>
      <pc:sldChg chg="modSp mod modClrScheme chgLayout">
        <pc:chgData name="" userId="" providerId="" clId="Web-{D0DE1714-0C8E-4F88-B0C1-2F656863FFCA}" dt="2020-04-22T20:04:33.406" v="441"/>
        <pc:sldMkLst>
          <pc:docMk/>
          <pc:sldMk cId="0" sldId="274"/>
        </pc:sldMkLst>
        <pc:spChg chg="mod ord">
          <ac:chgData name="" userId="" providerId="" clId="Web-{D0DE1714-0C8E-4F88-B0C1-2F656863FFCA}" dt="2020-04-22T20:04:33.406" v="441"/>
          <ac:spMkLst>
            <pc:docMk/>
            <pc:sldMk cId="0" sldId="274"/>
            <ac:spMk id="181" creationId="{00000000-0000-0000-0000-000000000000}"/>
          </ac:spMkLst>
        </pc:spChg>
      </pc:sldChg>
      <pc:sldChg chg="modSp mod modClrScheme chgLayout">
        <pc:chgData name="" userId="" providerId="" clId="Web-{D0DE1714-0C8E-4F88-B0C1-2F656863FFCA}" dt="2020-04-22T20:04:33.406" v="441"/>
        <pc:sldMkLst>
          <pc:docMk/>
          <pc:sldMk cId="3626591507" sldId="276"/>
        </pc:sldMkLst>
        <pc:spChg chg="mod ord">
          <ac:chgData name="" userId="" providerId="" clId="Web-{D0DE1714-0C8E-4F88-B0C1-2F656863FFCA}" dt="2020-04-22T20:04:33.406" v="441"/>
          <ac:spMkLst>
            <pc:docMk/>
            <pc:sldMk cId="3626591507" sldId="276"/>
            <ac:spMk id="2" creationId="{14708D2F-E153-4A40-8851-9D6986F96784}"/>
          </ac:spMkLst>
        </pc:spChg>
        <pc:spChg chg="mod ord">
          <ac:chgData name="" userId="" providerId="" clId="Web-{D0DE1714-0C8E-4F88-B0C1-2F656863FFCA}" dt="2020-04-22T20:04:33.406" v="441"/>
          <ac:spMkLst>
            <pc:docMk/>
            <pc:sldMk cId="3626591507" sldId="276"/>
            <ac:spMk id="3" creationId="{02A6FF57-9CF1-45AD-BF9F-C1624C416007}"/>
          </ac:spMkLst>
        </pc:spChg>
      </pc:sldChg>
      <pc:sldChg chg="addSp delSp modSp new mod modClrScheme chgLayout">
        <pc:chgData name="" userId="" providerId="" clId="Web-{D0DE1714-0C8E-4F88-B0C1-2F656863FFCA}" dt="2020-04-22T20:04:33.406" v="441"/>
        <pc:sldMkLst>
          <pc:docMk/>
          <pc:sldMk cId="4033897330" sldId="277"/>
        </pc:sldMkLst>
        <pc:spChg chg="mod ord">
          <ac:chgData name="" userId="" providerId="" clId="Web-{D0DE1714-0C8E-4F88-B0C1-2F656863FFCA}" dt="2020-04-22T20:04:33.406" v="441"/>
          <ac:spMkLst>
            <pc:docMk/>
            <pc:sldMk cId="4033897330" sldId="277"/>
            <ac:spMk id="2" creationId="{14EB578F-0F18-4A5E-9975-B3E533064477}"/>
          </ac:spMkLst>
        </pc:spChg>
        <pc:spChg chg="del mod">
          <ac:chgData name="" userId="" providerId="" clId="Web-{D0DE1714-0C8E-4F88-B0C1-2F656863FFCA}" dt="2020-04-22T19:35:27.070" v="253"/>
          <ac:spMkLst>
            <pc:docMk/>
            <pc:sldMk cId="4033897330" sldId="277"/>
            <ac:spMk id="3" creationId="{5F360E01-0FB1-4409-BF4C-65EF15CBE7A2}"/>
          </ac:spMkLst>
        </pc:spChg>
        <pc:spChg chg="add mod">
          <ac:chgData name="" userId="" providerId="" clId="Web-{D0DE1714-0C8E-4F88-B0C1-2F656863FFCA}" dt="2020-04-22T19:36:24.695" v="282" actId="1076"/>
          <ac:spMkLst>
            <pc:docMk/>
            <pc:sldMk cId="4033897330" sldId="277"/>
            <ac:spMk id="6" creationId="{AA600D15-6A41-49FB-ADC8-2CD86C48079E}"/>
          </ac:spMkLst>
        </pc:spChg>
        <pc:spChg chg="add mod">
          <ac:chgData name="" userId="" providerId="" clId="Web-{D0DE1714-0C8E-4F88-B0C1-2F656863FFCA}" dt="2020-04-22T19:36:28.289" v="283" actId="1076"/>
          <ac:spMkLst>
            <pc:docMk/>
            <pc:sldMk cId="4033897330" sldId="277"/>
            <ac:spMk id="7" creationId="{5B8D913C-E721-4BBD-9D43-62222496AC3D}"/>
          </ac:spMkLst>
        </pc:spChg>
        <pc:spChg chg="add mod">
          <ac:chgData name="" userId="" providerId="" clId="Web-{D0DE1714-0C8E-4F88-B0C1-2F656863FFCA}" dt="2020-04-22T19:36:53.633" v="285" actId="1076"/>
          <ac:spMkLst>
            <pc:docMk/>
            <pc:sldMk cId="4033897330" sldId="277"/>
            <ac:spMk id="8" creationId="{4651536F-89FB-4DFB-A7C9-747A95E660F7}"/>
          </ac:spMkLst>
        </pc:spChg>
        <pc:spChg chg="add mod">
          <ac:chgData name="" userId="" providerId="" clId="Web-{D0DE1714-0C8E-4F88-B0C1-2F656863FFCA}" dt="2020-04-22T19:38:38.258" v="345" actId="1076"/>
          <ac:spMkLst>
            <pc:docMk/>
            <pc:sldMk cId="4033897330" sldId="277"/>
            <ac:spMk id="9" creationId="{3CCDF763-C786-429B-95C0-1FE4E3BE9F2F}"/>
          </ac:spMkLst>
        </pc:spChg>
        <pc:picChg chg="add mod">
          <ac:chgData name="" userId="" providerId="" clId="Web-{D0DE1714-0C8E-4F88-B0C1-2F656863FFCA}" dt="2020-04-22T19:35:21.648" v="252" actId="1076"/>
          <ac:picMkLst>
            <pc:docMk/>
            <pc:sldMk cId="4033897330" sldId="277"/>
            <ac:picMk id="4" creationId="{5EFAC096-960D-4107-8EBA-56843FDC1608}"/>
          </ac:picMkLst>
        </pc:picChg>
      </pc:sldChg>
      <pc:sldChg chg="modSp new mod modClrScheme chgLayout">
        <pc:chgData name="" userId="" providerId="" clId="Web-{D0DE1714-0C8E-4F88-B0C1-2F656863FFCA}" dt="2020-04-22T20:04:33.406" v="441"/>
        <pc:sldMkLst>
          <pc:docMk/>
          <pc:sldMk cId="3326275314" sldId="278"/>
        </pc:sldMkLst>
        <pc:spChg chg="mod ord">
          <ac:chgData name="" userId="" providerId="" clId="Web-{D0DE1714-0C8E-4F88-B0C1-2F656863FFCA}" dt="2020-04-22T20:04:33.406" v="441"/>
          <ac:spMkLst>
            <pc:docMk/>
            <pc:sldMk cId="3326275314" sldId="278"/>
            <ac:spMk id="2" creationId="{58478E28-B728-4ADC-B9C8-CF7A5709403F}"/>
          </ac:spMkLst>
        </pc:spChg>
        <pc:spChg chg="mod ord">
          <ac:chgData name="" userId="" providerId="" clId="Web-{D0DE1714-0C8E-4F88-B0C1-2F656863FFCA}" dt="2020-04-22T20:04:33.406" v="441"/>
          <ac:spMkLst>
            <pc:docMk/>
            <pc:sldMk cId="3326275314" sldId="278"/>
            <ac:spMk id="3" creationId="{87218966-4293-4B9F-968C-10F66522D186}"/>
          </ac:spMkLst>
        </pc:spChg>
        <pc:spChg chg="mod ord">
          <ac:chgData name="" userId="" providerId="" clId="Web-{D0DE1714-0C8E-4F88-B0C1-2F656863FFCA}" dt="2020-04-22T20:04:33.406" v="441"/>
          <ac:spMkLst>
            <pc:docMk/>
            <pc:sldMk cId="3326275314" sldId="278"/>
            <ac:spMk id="4" creationId="{AF722CE4-EE20-470B-868E-6EC38C6828A2}"/>
          </ac:spMkLst>
        </pc:spChg>
      </pc:sldChg>
      <pc:sldMasterChg chg="add del addSldLayout delSldLayout">
        <pc:chgData name="" userId="" providerId="" clId="Web-{D0DE1714-0C8E-4F88-B0C1-2F656863FFCA}" dt="2020-04-22T20:04:33.406" v="441"/>
        <pc:sldMasterMkLst>
          <pc:docMk/>
          <pc:sldMasterMk cId="0" sldId="2147483659"/>
        </pc:sldMasterMkLst>
        <pc:sldLayoutChg chg="add del">
          <pc:chgData name="" userId="" providerId="" clId="Web-{D0DE1714-0C8E-4F88-B0C1-2F656863FFCA}" dt="2020-04-22T20:04:33.406" v="441"/>
          <pc:sldLayoutMkLst>
            <pc:docMk/>
            <pc:sldMasterMk cId="0" sldId="2147483659"/>
            <pc:sldLayoutMk cId="0" sldId="2147483648"/>
          </pc:sldLayoutMkLst>
        </pc:sldLayoutChg>
        <pc:sldLayoutChg chg="add del">
          <pc:chgData name="" userId="" providerId="" clId="Web-{D0DE1714-0C8E-4F88-B0C1-2F656863FFCA}" dt="2020-04-22T20:04:33.406" v="441"/>
          <pc:sldLayoutMkLst>
            <pc:docMk/>
            <pc:sldMasterMk cId="0" sldId="2147483659"/>
            <pc:sldLayoutMk cId="0" sldId="2147483649"/>
          </pc:sldLayoutMkLst>
        </pc:sldLayoutChg>
        <pc:sldLayoutChg chg="add del">
          <pc:chgData name="" userId="" providerId="" clId="Web-{D0DE1714-0C8E-4F88-B0C1-2F656863FFCA}" dt="2020-04-22T20:04:33.406" v="441"/>
          <pc:sldLayoutMkLst>
            <pc:docMk/>
            <pc:sldMasterMk cId="0" sldId="2147483659"/>
            <pc:sldLayoutMk cId="0" sldId="2147483650"/>
          </pc:sldLayoutMkLst>
        </pc:sldLayoutChg>
        <pc:sldLayoutChg chg="add del">
          <pc:chgData name="" userId="" providerId="" clId="Web-{D0DE1714-0C8E-4F88-B0C1-2F656863FFCA}" dt="2020-04-22T20:04:33.406" v="441"/>
          <pc:sldLayoutMkLst>
            <pc:docMk/>
            <pc:sldMasterMk cId="0" sldId="2147483659"/>
            <pc:sldLayoutMk cId="0" sldId="2147483651"/>
          </pc:sldLayoutMkLst>
        </pc:sldLayoutChg>
        <pc:sldLayoutChg chg="add del">
          <pc:chgData name="" userId="" providerId="" clId="Web-{D0DE1714-0C8E-4F88-B0C1-2F656863FFCA}" dt="2020-04-22T20:04:33.406" v="441"/>
          <pc:sldLayoutMkLst>
            <pc:docMk/>
            <pc:sldMasterMk cId="0" sldId="2147483659"/>
            <pc:sldLayoutMk cId="0" sldId="2147483652"/>
          </pc:sldLayoutMkLst>
        </pc:sldLayoutChg>
        <pc:sldLayoutChg chg="add del">
          <pc:chgData name="" userId="" providerId="" clId="Web-{D0DE1714-0C8E-4F88-B0C1-2F656863FFCA}" dt="2020-04-22T20:04:33.406" v="441"/>
          <pc:sldLayoutMkLst>
            <pc:docMk/>
            <pc:sldMasterMk cId="0" sldId="2147483659"/>
            <pc:sldLayoutMk cId="0" sldId="2147483653"/>
          </pc:sldLayoutMkLst>
        </pc:sldLayoutChg>
        <pc:sldLayoutChg chg="add del">
          <pc:chgData name="" userId="" providerId="" clId="Web-{D0DE1714-0C8E-4F88-B0C1-2F656863FFCA}" dt="2020-04-22T20:04:33.406" v="441"/>
          <pc:sldLayoutMkLst>
            <pc:docMk/>
            <pc:sldMasterMk cId="0" sldId="2147483659"/>
            <pc:sldLayoutMk cId="0" sldId="2147483654"/>
          </pc:sldLayoutMkLst>
        </pc:sldLayoutChg>
        <pc:sldLayoutChg chg="add del">
          <pc:chgData name="" userId="" providerId="" clId="Web-{D0DE1714-0C8E-4F88-B0C1-2F656863FFCA}" dt="2020-04-22T20:04:33.406" v="441"/>
          <pc:sldLayoutMkLst>
            <pc:docMk/>
            <pc:sldMasterMk cId="0" sldId="2147483659"/>
            <pc:sldLayoutMk cId="0" sldId="2147483655"/>
          </pc:sldLayoutMkLst>
        </pc:sldLayoutChg>
        <pc:sldLayoutChg chg="add del">
          <pc:chgData name="" userId="" providerId="" clId="Web-{D0DE1714-0C8E-4F88-B0C1-2F656863FFCA}" dt="2020-04-22T20:04:33.406" v="441"/>
          <pc:sldLayoutMkLst>
            <pc:docMk/>
            <pc:sldMasterMk cId="0" sldId="2147483659"/>
            <pc:sldLayoutMk cId="0" sldId="2147483656"/>
          </pc:sldLayoutMkLst>
        </pc:sldLayoutChg>
        <pc:sldLayoutChg chg="add del">
          <pc:chgData name="" userId="" providerId="" clId="Web-{D0DE1714-0C8E-4F88-B0C1-2F656863FFCA}" dt="2020-04-22T20:04:33.406" v="441"/>
          <pc:sldLayoutMkLst>
            <pc:docMk/>
            <pc:sldMasterMk cId="0" sldId="2147483659"/>
            <pc:sldLayoutMk cId="0" sldId="2147483657"/>
          </pc:sldLayoutMkLst>
        </pc:sldLayoutChg>
        <pc:sldLayoutChg chg="add del">
          <pc:chgData name="" userId="" providerId="" clId="Web-{D0DE1714-0C8E-4F88-B0C1-2F656863FFCA}" dt="2020-04-22T20:04:33.406" v="441"/>
          <pc:sldLayoutMkLst>
            <pc:docMk/>
            <pc:sldMasterMk cId="0" sldId="2147483659"/>
            <pc:sldLayoutMk cId="0" sldId="2147483658"/>
          </pc:sldLayoutMkLst>
        </pc:sldLayoutChg>
      </pc:sldMasterChg>
      <pc:sldMasterChg chg="add del addSldLayout delSldLayout modSldLayout">
        <pc:chgData name="" userId="" providerId="" clId="Web-{D0DE1714-0C8E-4F88-B0C1-2F656863FFCA}" dt="2020-04-22T20:04:33.406" v="441"/>
        <pc:sldMasterMkLst>
          <pc:docMk/>
          <pc:sldMasterMk cId="3932237805" sldId="2147483660"/>
        </pc:sldMasterMkLst>
        <pc:sldLayoutChg chg="add del mod replId">
          <pc:chgData name="" userId="" providerId="" clId="Web-{D0DE1714-0C8E-4F88-B0C1-2F656863FFCA}" dt="2020-04-22T20:04:33.406" v="441"/>
          <pc:sldLayoutMkLst>
            <pc:docMk/>
            <pc:sldMasterMk cId="3932237805" sldId="2147483660"/>
            <pc:sldLayoutMk cId="3193456682" sldId="2147483661"/>
          </pc:sldLayoutMkLst>
        </pc:sldLayoutChg>
        <pc:sldLayoutChg chg="add del mod replId">
          <pc:chgData name="" userId="" providerId="" clId="Web-{D0DE1714-0C8E-4F88-B0C1-2F656863FFCA}" dt="2020-04-22T20:04:33.406" v="441"/>
          <pc:sldLayoutMkLst>
            <pc:docMk/>
            <pc:sldMasterMk cId="3932237805" sldId="2147483660"/>
            <pc:sldLayoutMk cId="1201346405" sldId="2147483662"/>
          </pc:sldLayoutMkLst>
        </pc:sldLayoutChg>
        <pc:sldLayoutChg chg="add del mod replId">
          <pc:chgData name="" userId="" providerId="" clId="Web-{D0DE1714-0C8E-4F88-B0C1-2F656863FFCA}" dt="2020-04-22T20:04:33.406" v="441"/>
          <pc:sldLayoutMkLst>
            <pc:docMk/>
            <pc:sldMasterMk cId="3932237805" sldId="2147483660"/>
            <pc:sldLayoutMk cId="552972027" sldId="2147483663"/>
          </pc:sldLayoutMkLst>
        </pc:sldLayoutChg>
        <pc:sldLayoutChg chg="add del mod replId">
          <pc:chgData name="" userId="" providerId="" clId="Web-{D0DE1714-0C8E-4F88-B0C1-2F656863FFCA}" dt="2020-04-22T20:04:33.406" v="441"/>
          <pc:sldLayoutMkLst>
            <pc:docMk/>
            <pc:sldMasterMk cId="3932237805" sldId="2147483660"/>
            <pc:sldLayoutMk cId="2414977718" sldId="2147483664"/>
          </pc:sldLayoutMkLst>
        </pc:sldLayoutChg>
        <pc:sldLayoutChg chg="add del mod replId">
          <pc:chgData name="" userId="" providerId="" clId="Web-{D0DE1714-0C8E-4F88-B0C1-2F656863FFCA}" dt="2020-04-22T20:04:33.406" v="441"/>
          <pc:sldLayoutMkLst>
            <pc:docMk/>
            <pc:sldMasterMk cId="3932237805" sldId="2147483660"/>
            <pc:sldLayoutMk cId="3933643300" sldId="2147483665"/>
          </pc:sldLayoutMkLst>
        </pc:sldLayoutChg>
        <pc:sldLayoutChg chg="add del mod replId">
          <pc:chgData name="" userId="" providerId="" clId="Web-{D0DE1714-0C8E-4F88-B0C1-2F656863FFCA}" dt="2020-04-22T20:04:33.406" v="441"/>
          <pc:sldLayoutMkLst>
            <pc:docMk/>
            <pc:sldMasterMk cId="3932237805" sldId="2147483660"/>
            <pc:sldLayoutMk cId="1130438922" sldId="2147483666"/>
          </pc:sldLayoutMkLst>
        </pc:sldLayoutChg>
        <pc:sldLayoutChg chg="add del mod replId">
          <pc:chgData name="" userId="" providerId="" clId="Web-{D0DE1714-0C8E-4F88-B0C1-2F656863FFCA}" dt="2020-04-22T20:04:33.406" v="441"/>
          <pc:sldLayoutMkLst>
            <pc:docMk/>
            <pc:sldMasterMk cId="3932237805" sldId="2147483660"/>
            <pc:sldLayoutMk cId="3753127160" sldId="2147483667"/>
          </pc:sldLayoutMkLst>
        </pc:sldLayoutChg>
        <pc:sldLayoutChg chg="add del mod replId">
          <pc:chgData name="" userId="" providerId="" clId="Web-{D0DE1714-0C8E-4F88-B0C1-2F656863FFCA}" dt="2020-04-22T20:04:33.406" v="441"/>
          <pc:sldLayoutMkLst>
            <pc:docMk/>
            <pc:sldMasterMk cId="3932237805" sldId="2147483660"/>
            <pc:sldLayoutMk cId="2764821688" sldId="2147483668"/>
          </pc:sldLayoutMkLst>
        </pc:sldLayoutChg>
        <pc:sldLayoutChg chg="add del mod replId">
          <pc:chgData name="" userId="" providerId="" clId="Web-{D0DE1714-0C8E-4F88-B0C1-2F656863FFCA}" dt="2020-04-22T20:04:33.406" v="441"/>
          <pc:sldLayoutMkLst>
            <pc:docMk/>
            <pc:sldMasterMk cId="3932237805" sldId="2147483660"/>
            <pc:sldLayoutMk cId="69726154" sldId="2147483669"/>
          </pc:sldLayoutMkLst>
        </pc:sldLayoutChg>
        <pc:sldLayoutChg chg="add del mod replId">
          <pc:chgData name="" userId="" providerId="" clId="Web-{D0DE1714-0C8E-4F88-B0C1-2F656863FFCA}" dt="2020-04-22T20:04:33.406" v="441"/>
          <pc:sldLayoutMkLst>
            <pc:docMk/>
            <pc:sldMasterMk cId="3932237805" sldId="2147483660"/>
            <pc:sldLayoutMk cId="1196595404" sldId="2147483670"/>
          </pc:sldLayoutMkLst>
        </pc:sldLayoutChg>
        <pc:sldLayoutChg chg="add del mod replId">
          <pc:chgData name="" userId="" providerId="" clId="Web-{D0DE1714-0C8E-4F88-B0C1-2F656863FFCA}" dt="2020-04-22T20:04:33.406" v="441"/>
          <pc:sldLayoutMkLst>
            <pc:docMk/>
            <pc:sldMasterMk cId="3932237805" sldId="2147483660"/>
            <pc:sldLayoutMk cId="2621113557" sldId="2147483671"/>
          </pc:sldLayoutMkLst>
        </pc:sldLayoutChg>
        <pc:sldLayoutChg chg="add del mod replId">
          <pc:chgData name="" userId="" providerId="" clId="Web-{D0DE1714-0C8E-4F88-B0C1-2F656863FFCA}" dt="2020-04-22T20:04:33.406" v="441"/>
          <pc:sldLayoutMkLst>
            <pc:docMk/>
            <pc:sldMasterMk cId="3932237805" sldId="2147483660"/>
            <pc:sldLayoutMk cId="2530303981" sldId="2147483672"/>
          </pc:sldLayoutMkLst>
        </pc:sldLayoutChg>
        <pc:sldLayoutChg chg="add del mod replId">
          <pc:chgData name="" userId="" providerId="" clId="Web-{D0DE1714-0C8E-4F88-B0C1-2F656863FFCA}" dt="2020-04-22T20:04:33.406" v="441"/>
          <pc:sldLayoutMkLst>
            <pc:docMk/>
            <pc:sldMasterMk cId="3932237805" sldId="2147483660"/>
            <pc:sldLayoutMk cId="3751074402" sldId="2147483673"/>
          </pc:sldLayoutMkLst>
        </pc:sldLayoutChg>
        <pc:sldLayoutChg chg="add del mod replId">
          <pc:chgData name="" userId="" providerId="" clId="Web-{D0DE1714-0C8E-4F88-B0C1-2F656863FFCA}" dt="2020-04-22T20:04:33.406" v="441"/>
          <pc:sldLayoutMkLst>
            <pc:docMk/>
            <pc:sldMasterMk cId="3932237805" sldId="2147483660"/>
            <pc:sldLayoutMk cId="1463912843" sldId="2147483674"/>
          </pc:sldLayoutMkLst>
        </pc:sldLayoutChg>
        <pc:sldLayoutChg chg="add del mod replId">
          <pc:chgData name="" userId="" providerId="" clId="Web-{D0DE1714-0C8E-4F88-B0C1-2F656863FFCA}" dt="2020-04-22T20:04:33.406" v="441"/>
          <pc:sldLayoutMkLst>
            <pc:docMk/>
            <pc:sldMasterMk cId="3932237805" sldId="2147483660"/>
            <pc:sldLayoutMk cId="89652266" sldId="2147483675"/>
          </pc:sldLayoutMkLst>
        </pc:sldLayoutChg>
        <pc:sldLayoutChg chg="add del mod replId">
          <pc:chgData name="" userId="" providerId="" clId="Web-{D0DE1714-0C8E-4F88-B0C1-2F656863FFCA}" dt="2020-04-22T20:04:33.406" v="441"/>
          <pc:sldLayoutMkLst>
            <pc:docMk/>
            <pc:sldMasterMk cId="3932237805" sldId="2147483660"/>
            <pc:sldLayoutMk cId="4033500175" sldId="2147483676"/>
          </pc:sldLayoutMkLst>
        </pc:sldLayoutChg>
        <pc:sldLayoutChg chg="add del mod replId">
          <pc:chgData name="" userId="" providerId="" clId="Web-{D0DE1714-0C8E-4F88-B0C1-2F656863FFCA}" dt="2020-04-22T20:04:33.406" v="441"/>
          <pc:sldLayoutMkLst>
            <pc:docMk/>
            <pc:sldMasterMk cId="3932237805" sldId="2147483660"/>
            <pc:sldLayoutMk cId="1549337130" sldId="2147483677"/>
          </pc:sldLayoutMkLst>
        </pc:sldLayoutChg>
        <pc:sldLayoutChg chg="add del mod replId">
          <pc:chgData name="" userId="" providerId="" clId="Web-{D0DE1714-0C8E-4F88-B0C1-2F656863FFCA}" dt="2020-04-22T20:04:33.406" v="441"/>
          <pc:sldLayoutMkLst>
            <pc:docMk/>
            <pc:sldMasterMk cId="3932237805" sldId="2147483660"/>
            <pc:sldLayoutMk cId="522030232" sldId="2147483678"/>
          </pc:sldLayoutMkLst>
        </pc:sldLayoutChg>
      </pc:sldMasterChg>
    </pc:docChg>
  </pc:docChgLst>
  <pc:docChgLst>
    <pc:chgData clId="Web-{EDE3F6DD-85A1-4076-96EF-01297C546C73}"/>
    <pc:docChg chg="modSld">
      <pc:chgData name="" userId="" providerId="" clId="Web-{EDE3F6DD-85A1-4076-96EF-01297C546C73}" dt="2020-04-22T19:58:35.248" v="175"/>
      <pc:docMkLst>
        <pc:docMk/>
      </pc:docMkLst>
      <pc:sldChg chg="addSp delSp modSp">
        <pc:chgData name="" userId="" providerId="" clId="Web-{EDE3F6DD-85A1-4076-96EF-01297C546C73}" dt="2020-04-22T19:56:00.919" v="106" actId="14100"/>
        <pc:sldMkLst>
          <pc:docMk/>
          <pc:sldMk cId="0" sldId="260"/>
        </pc:sldMkLst>
        <pc:spChg chg="add mod">
          <ac:chgData name="" userId="" providerId="" clId="Web-{EDE3F6DD-85A1-4076-96EF-01297C546C73}" dt="2020-04-22T19:45:43.682" v="40" actId="20577"/>
          <ac:spMkLst>
            <pc:docMk/>
            <pc:sldMk cId="0" sldId="260"/>
            <ac:spMk id="5" creationId="{7F9A1076-62A7-4F73-913D-63296E28B4E2}"/>
          </ac:spMkLst>
        </pc:spChg>
        <pc:spChg chg="add mod">
          <ac:chgData name="" userId="" providerId="" clId="Web-{EDE3F6DD-85A1-4076-96EF-01297C546C73}" dt="2020-04-22T19:55:12.185" v="97" actId="1076"/>
          <ac:spMkLst>
            <pc:docMk/>
            <pc:sldMk cId="0" sldId="260"/>
            <ac:spMk id="7" creationId="{F95F919A-EF9C-415C-9B59-E2FEA524B476}"/>
          </ac:spMkLst>
        </pc:spChg>
        <pc:spChg chg="add mod">
          <ac:chgData name="" userId="" providerId="" clId="Web-{EDE3F6DD-85A1-4076-96EF-01297C546C73}" dt="2020-04-22T19:46:15.401" v="52" actId="20577"/>
          <ac:spMkLst>
            <pc:docMk/>
            <pc:sldMk cId="0" sldId="260"/>
            <ac:spMk id="11" creationId="{1A79DC27-DA0B-4936-893A-1A5A24A2CB0D}"/>
          </ac:spMkLst>
        </pc:spChg>
        <pc:spChg chg="add mod">
          <ac:chgData name="" userId="" providerId="" clId="Web-{EDE3F6DD-85A1-4076-96EF-01297C546C73}" dt="2020-04-22T19:55:50.248" v="103" actId="1076"/>
          <ac:spMkLst>
            <pc:docMk/>
            <pc:sldMk cId="0" sldId="260"/>
            <ac:spMk id="16" creationId="{7408187C-6B1D-4DA8-AD2A-E489DBCDBCD5}"/>
          </ac:spMkLst>
        </pc:spChg>
        <pc:picChg chg="add mod">
          <ac:chgData name="" userId="" providerId="" clId="Web-{EDE3F6DD-85A1-4076-96EF-01297C546C73}" dt="2020-04-22T19:41:32.478" v="6"/>
          <ac:picMkLst>
            <pc:docMk/>
            <pc:sldMk cId="0" sldId="260"/>
            <ac:picMk id="2" creationId="{9B919742-3891-42FB-8846-82C101CFC318}"/>
          </ac:picMkLst>
        </pc:picChg>
        <pc:picChg chg="ord">
          <ac:chgData name="" userId="" providerId="" clId="Web-{EDE3F6DD-85A1-4076-96EF-01297C546C73}" dt="2020-04-22T19:54:33.856" v="93"/>
          <ac:picMkLst>
            <pc:docMk/>
            <pc:sldMk cId="0" sldId="260"/>
            <ac:picMk id="82" creationId="{00000000-0000-0000-0000-000000000000}"/>
          </ac:picMkLst>
        </pc:picChg>
        <pc:picChg chg="del">
          <ac:chgData name="" userId="" providerId="" clId="Web-{EDE3F6DD-85A1-4076-96EF-01297C546C73}" dt="2020-04-22T19:39:32.930" v="0"/>
          <ac:picMkLst>
            <pc:docMk/>
            <pc:sldMk cId="0" sldId="260"/>
            <ac:picMk id="84" creationId="{00000000-0000-0000-0000-000000000000}"/>
          </ac:picMkLst>
        </pc:picChg>
        <pc:cxnChg chg="add mod">
          <ac:chgData name="" userId="" providerId="" clId="Web-{EDE3F6DD-85A1-4076-96EF-01297C546C73}" dt="2020-04-22T19:45:18.729" v="38" actId="14100"/>
          <ac:cxnSpMkLst>
            <pc:docMk/>
            <pc:sldMk cId="0" sldId="260"/>
            <ac:cxnSpMk id="4" creationId="{0ABD3B19-F149-4399-AC5B-DF7CB40EC997}"/>
          </ac:cxnSpMkLst>
        </pc:cxnChg>
        <pc:cxnChg chg="add del mod">
          <ac:chgData name="" userId="" providerId="" clId="Web-{EDE3F6DD-85A1-4076-96EF-01297C546C73}" dt="2020-04-22T19:55:07.419" v="96"/>
          <ac:cxnSpMkLst>
            <pc:docMk/>
            <pc:sldMk cId="0" sldId="260"/>
            <ac:cxnSpMk id="6" creationId="{5B3D3259-A6BF-464A-9245-6C0F9DF3125C}"/>
          </ac:cxnSpMkLst>
        </pc:cxnChg>
        <pc:cxnChg chg="add mod">
          <ac:chgData name="" userId="" providerId="" clId="Web-{EDE3F6DD-85A1-4076-96EF-01297C546C73}" dt="2020-04-22T19:55:41.591" v="101"/>
          <ac:cxnSpMkLst>
            <pc:docMk/>
            <pc:sldMk cId="0" sldId="260"/>
            <ac:cxnSpMk id="8" creationId="{C6B6BA0C-B9A8-41D4-8BE6-C985B0C30B7F}"/>
          </ac:cxnSpMkLst>
        </pc:cxnChg>
        <pc:cxnChg chg="add mod">
          <ac:chgData name="" userId="" providerId="" clId="Web-{EDE3F6DD-85A1-4076-96EF-01297C546C73}" dt="2020-04-22T19:46:08.699" v="46" actId="1076"/>
          <ac:cxnSpMkLst>
            <pc:docMk/>
            <pc:sldMk cId="0" sldId="260"/>
            <ac:cxnSpMk id="12" creationId="{19B3C759-C37D-40FB-B899-A5C36998EDC5}"/>
          </ac:cxnSpMkLst>
        </pc:cxnChg>
        <pc:cxnChg chg="add mod">
          <ac:chgData name="" userId="" providerId="" clId="Web-{EDE3F6DD-85A1-4076-96EF-01297C546C73}" dt="2020-04-22T19:56:00.919" v="106" actId="14100"/>
          <ac:cxnSpMkLst>
            <pc:docMk/>
            <pc:sldMk cId="0" sldId="260"/>
            <ac:cxnSpMk id="17" creationId="{AA7F34A9-FC07-45B3-8182-D7D735B27203}"/>
          </ac:cxnSpMkLst>
        </pc:cxnChg>
      </pc:sldChg>
      <pc:sldChg chg="addSp delSp modSp">
        <pc:chgData name="" userId="" providerId="" clId="Web-{EDE3F6DD-85A1-4076-96EF-01297C546C73}" dt="2020-04-22T19:57:42.186" v="152" actId="14100"/>
        <pc:sldMkLst>
          <pc:docMk/>
          <pc:sldMk cId="0" sldId="261"/>
        </pc:sldMkLst>
        <pc:spChg chg="add del mod">
          <ac:chgData name="" userId="" providerId="" clId="Web-{EDE3F6DD-85A1-4076-96EF-01297C546C73}" dt="2020-04-22T19:56:21.560" v="111"/>
          <ac:spMkLst>
            <pc:docMk/>
            <pc:sldMk cId="0" sldId="261"/>
            <ac:spMk id="2" creationId="{3E74E883-FA1C-4D86-AE86-12C6A9C6BC5F}"/>
          </ac:spMkLst>
        </pc:spChg>
        <pc:spChg chg="add mod">
          <ac:chgData name="" userId="" providerId="" clId="Web-{EDE3F6DD-85A1-4076-96EF-01297C546C73}" dt="2020-04-22T19:56:51.607" v="138" actId="1076"/>
          <ac:spMkLst>
            <pc:docMk/>
            <pc:sldMk cId="0" sldId="261"/>
            <ac:spMk id="3" creationId="{D4A8DC7C-E141-4E76-AEDD-DACC2A488BE3}"/>
          </ac:spMkLst>
        </pc:spChg>
        <pc:spChg chg="add mod">
          <ac:chgData name="" userId="" providerId="" clId="Web-{EDE3F6DD-85A1-4076-96EF-01297C546C73}" dt="2020-04-22T19:56:58.294" v="140" actId="1076"/>
          <ac:spMkLst>
            <pc:docMk/>
            <pc:sldMk cId="0" sldId="261"/>
            <ac:spMk id="8" creationId="{B8B0978A-784E-4D1E-8FD2-0127F466B214}"/>
          </ac:spMkLst>
        </pc:spChg>
        <pc:picChg chg="mod">
          <ac:chgData name="" userId="" providerId="" clId="Web-{EDE3F6DD-85A1-4076-96EF-01297C546C73}" dt="2020-04-22T19:57:35.451" v="151" actId="1076"/>
          <ac:picMkLst>
            <pc:docMk/>
            <pc:sldMk cId="0" sldId="261"/>
            <ac:picMk id="91" creationId="{00000000-0000-0000-0000-000000000000}"/>
          </ac:picMkLst>
        </pc:picChg>
        <pc:picChg chg="mod">
          <ac:chgData name="" userId="" providerId="" clId="Web-{EDE3F6DD-85A1-4076-96EF-01297C546C73}" dt="2020-04-22T19:41:43.103" v="8" actId="14100"/>
          <ac:picMkLst>
            <pc:docMk/>
            <pc:sldMk cId="0" sldId="261"/>
            <ac:picMk id="92" creationId="{00000000-0000-0000-0000-000000000000}"/>
          </ac:picMkLst>
        </pc:picChg>
        <pc:cxnChg chg="add mod">
          <ac:chgData name="" userId="" providerId="" clId="Web-{EDE3F6DD-85A1-4076-96EF-01297C546C73}" dt="2020-04-22T19:57:27.498" v="147" actId="14100"/>
          <ac:cxnSpMkLst>
            <pc:docMk/>
            <pc:sldMk cId="0" sldId="261"/>
            <ac:cxnSpMk id="4" creationId="{15333020-6FA3-44FA-BAEC-88152C62FBCC}"/>
          </ac:cxnSpMkLst>
        </pc:cxnChg>
        <pc:cxnChg chg="add mod">
          <ac:chgData name="" userId="" providerId="" clId="Web-{EDE3F6DD-85A1-4076-96EF-01297C546C73}" dt="2020-04-22T19:57:42.186" v="152" actId="14100"/>
          <ac:cxnSpMkLst>
            <pc:docMk/>
            <pc:sldMk cId="0" sldId="261"/>
            <ac:cxnSpMk id="10" creationId="{04F28C20-DF95-44B5-8857-BC3375F900FB}"/>
          </ac:cxnSpMkLst>
        </pc:cxnChg>
      </pc:sldChg>
      <pc:sldChg chg="addSp modSp">
        <pc:chgData name="" userId="" providerId="" clId="Web-{EDE3F6DD-85A1-4076-96EF-01297C546C73}" dt="2020-04-22T19:58:35.248" v="175"/>
        <pc:sldMkLst>
          <pc:docMk/>
          <pc:sldMk cId="0" sldId="262"/>
        </pc:sldMkLst>
        <pc:spChg chg="add mod">
          <ac:chgData name="" userId="" providerId="" clId="Web-{EDE3F6DD-85A1-4076-96EF-01297C546C73}" dt="2020-04-22T19:58:20.826" v="171" actId="1076"/>
          <ac:spMkLst>
            <pc:docMk/>
            <pc:sldMk cId="0" sldId="262"/>
            <ac:spMk id="3" creationId="{007FA009-91D5-40D2-9D15-1E85F3D59D96}"/>
          </ac:spMkLst>
        </pc:spChg>
        <pc:cxnChg chg="add mod">
          <ac:chgData name="" userId="" providerId="" clId="Web-{EDE3F6DD-85A1-4076-96EF-01297C546C73}" dt="2020-04-22T19:58:35.248" v="175"/>
          <ac:cxnSpMkLst>
            <pc:docMk/>
            <pc:sldMk cId="0" sldId="262"/>
            <ac:cxnSpMk id="4" creationId="{2F19EE90-D355-44B5-84CE-BB0EBFBF6F72}"/>
          </ac:cxnSpMkLst>
        </pc:cxnChg>
      </pc:sldChg>
    </pc:docChg>
  </pc:docChgLst>
  <pc:docChgLst>
    <pc:chgData clId="Web-{18F2643D-C073-4B62-B598-551EB52BD54D}"/>
    <pc:docChg chg="modSld">
      <pc:chgData name="" userId="" providerId="" clId="Web-{18F2643D-C073-4B62-B598-551EB52BD54D}" dt="2020-04-22T19:22:43.769" v="26"/>
      <pc:docMkLst>
        <pc:docMk/>
      </pc:docMkLst>
      <pc:sldChg chg="modSp">
        <pc:chgData name="" userId="" providerId="" clId="Web-{18F2643D-C073-4B62-B598-551EB52BD54D}" dt="2020-04-22T19:22:43.769" v="26"/>
        <pc:sldMkLst>
          <pc:docMk/>
          <pc:sldMk cId="0" sldId="268"/>
        </pc:sldMkLst>
        <pc:spChg chg="mod">
          <ac:chgData name="" userId="" providerId="" clId="Web-{18F2643D-C073-4B62-B598-551EB52BD54D}" dt="2020-04-22T19:18:24.424" v="20" actId="20577"/>
          <ac:spMkLst>
            <pc:docMk/>
            <pc:sldMk cId="0" sldId="268"/>
            <ac:spMk id="143" creationId="{00000000-0000-0000-0000-000000000000}"/>
          </ac:spMkLst>
        </pc:spChg>
        <pc:graphicFrameChg chg="mod modGraphic">
          <ac:chgData name="" userId="" providerId="" clId="Web-{18F2643D-C073-4B62-B598-551EB52BD54D}" dt="2020-04-22T19:22:43.769" v="26"/>
          <ac:graphicFrameMkLst>
            <pc:docMk/>
            <pc:sldMk cId="0" sldId="268"/>
            <ac:graphicFrameMk id="144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fba1aa928_3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7fba1aa928_3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fba1aa928_3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fba1aa928_3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7fba1aa928_5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7fba1aa928_5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fba1aa928_3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fba1aa928_3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fba1aa928_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7fba1aa928_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fba1aa928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7fba1aa928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7fba1aa928_3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7fba1aa928_3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fba1aa928_3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7fba1aa928_3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fba1aa92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fba1aa92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fba1aa928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7fba1aa928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7fba1aa928_3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7fba1aa928_3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fba1aa928_5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fba1aa928_5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fba1aa928_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fba1aa928_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fba1aa928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fba1aa928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fba1aa92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fba1aa92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fba1aa928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fba1aa928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5874123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804221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8365177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7800" y="2828380"/>
            <a:ext cx="5459737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" name="TextBox 8"/>
          <p:cNvSpPr txBox="1"/>
          <p:nvPr/>
        </p:nvSpPr>
        <p:spPr>
          <a:xfrm>
            <a:off x="673721" y="72844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7868" y="1960341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76066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2091167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5652135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805315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5174299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6679328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3555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5765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435363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7737388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146095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490111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7470905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36897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6032905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304104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4572000"/>
            <a:ext cx="745301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07460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866216" y="1085850"/>
            <a:ext cx="5231186" cy="2497185"/>
          </a:xfrm>
          <a:prstGeom prst="rect">
            <a:avLst/>
          </a:prstGeom>
        </p:spPr>
        <p:txBody>
          <a:bodyPr spcFirstLastPara="1" lIns="91425" tIns="91425" rIns="91425" bIns="91425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dirty="0"/>
              <a:t>Rennie Road</a:t>
            </a: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dirty="0"/>
              <a:t>1,4 - Dioxane Groundwater Remediation</a:t>
            </a: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2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866216" y="3583035"/>
            <a:ext cx="5231183" cy="646065"/>
          </a:xfrm>
          <a:prstGeom prst="rect">
            <a:avLst/>
          </a:prstGeom>
        </p:spPr>
        <p:txBody>
          <a:bodyPr spcFirstLastPara="1" lIns="91425" tIns="91425" rIns="91425" bIns="91425" anchorCtr="0">
            <a:normAutofit fontScale="925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Project Manager: James Murphy </a:t>
            </a: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Project Members: Patrick Hamill, Zac Harvell, Lucas Theoharidis, Josh Thibeault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86AB47-963A-486D-AA29-9061D18A14C3}"/>
              </a:ext>
            </a:extLst>
          </p:cNvPr>
          <p:cNvSpPr/>
          <p:nvPr/>
        </p:nvSpPr>
        <p:spPr>
          <a:xfrm>
            <a:off x="7868377" y="265519"/>
            <a:ext cx="3545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Plume Dimensions</a:t>
            </a:r>
            <a:endParaRPr dirty="0"/>
          </a:p>
        </p:txBody>
      </p:sp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375375" y="1202000"/>
            <a:ext cx="3353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Width of plume: 450 ft</a:t>
            </a:r>
            <a:endParaRPr sz="2000" dirty="0"/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" sz="2000" dirty="0"/>
              <a:t>Estimated based on GIS map</a:t>
            </a:r>
            <a:endParaRPr sz="20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Depth of contamination: 69.2 ft</a:t>
            </a:r>
            <a:endParaRPr sz="2000"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</a:pPr>
            <a:r>
              <a:rPr lang="en" sz="2000" dirty="0"/>
              <a:t>Calculated from soil boring logs</a:t>
            </a:r>
            <a:endParaRPr sz="2000"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</a:pPr>
            <a:r>
              <a:rPr lang="en" sz="2000" dirty="0"/>
              <a:t>Average depth to bedrock</a:t>
            </a:r>
            <a:endParaRPr sz="20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Cross sectional area: 31140 ft</a:t>
            </a:r>
            <a:r>
              <a:rPr lang="en" sz="2000" baseline="30000" dirty="0"/>
              <a:t>2</a:t>
            </a:r>
            <a:endParaRPr sz="2000" dirty="0"/>
          </a:p>
        </p:txBody>
      </p:sp>
      <p:pic>
        <p:nvPicPr>
          <p:cNvPr id="122" name="Google Shape;12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9539" y="896607"/>
            <a:ext cx="3711475" cy="39381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960223-909E-4135-997F-DC4E7A5C4D22}"/>
              </a:ext>
            </a:extLst>
          </p:cNvPr>
          <p:cNvSpPr/>
          <p:nvPr/>
        </p:nvSpPr>
        <p:spPr>
          <a:xfrm>
            <a:off x="7841919" y="308779"/>
            <a:ext cx="445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BC7380-B487-40AF-A5FF-B79DDACA457B}"/>
              </a:ext>
            </a:extLst>
          </p:cNvPr>
          <p:cNvSpPr/>
          <p:nvPr/>
        </p:nvSpPr>
        <p:spPr>
          <a:xfrm>
            <a:off x="5063940" y="4834721"/>
            <a:ext cx="296267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Figure 11: Contamination Plume Map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175066" y="462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Required Permits</a:t>
            </a:r>
            <a:endParaRPr dirty="0"/>
          </a:p>
        </p:txBody>
      </p:sp>
      <p:graphicFrame>
        <p:nvGraphicFramePr>
          <p:cNvPr id="136" name="Google Shape;136;p24"/>
          <p:cNvGraphicFramePr/>
          <p:nvPr>
            <p:extLst>
              <p:ext uri="{D42A27DB-BD31-4B8C-83A1-F6EECF244321}">
                <p14:modId xmlns:p14="http://schemas.microsoft.com/office/powerpoint/2010/main" val="2616581752"/>
              </p:ext>
            </p:extLst>
          </p:nvPr>
        </p:nvGraphicFramePr>
        <p:xfrm>
          <a:off x="3777451" y="462150"/>
          <a:ext cx="5041228" cy="4541780"/>
        </p:xfrm>
        <a:graphic>
          <a:graphicData uri="http://schemas.openxmlformats.org/drawingml/2006/table">
            <a:tbl>
              <a:tblPr>
                <a:noFill/>
                <a:tableStyleId>{2B712112-30FE-4736-9F44-1FA549D80CCC}</a:tableStyleId>
              </a:tblPr>
              <a:tblGrid>
                <a:gridCol w="1726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4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28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PERMIT</a:t>
                      </a:r>
                      <a:endParaRPr sz="1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REASONING</a:t>
                      </a:r>
                      <a:endParaRPr sz="1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28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i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Alteration of terrain</a:t>
                      </a:r>
                      <a:endParaRPr sz="1000" i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Road construction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28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i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Pump installation</a:t>
                      </a:r>
                      <a:endParaRPr sz="1000" i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Installation of pumps for treatment system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28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i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NPDES surface water discharge</a:t>
                      </a:r>
                      <a:endParaRPr sz="1000" i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Needed to protect the stream and marsh within the GMZ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28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i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Groundwater discharge</a:t>
                      </a:r>
                      <a:endParaRPr sz="1000" i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Needed for discharging treated effluent back into groundwater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28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i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Treatment</a:t>
                      </a:r>
                      <a:r>
                        <a:rPr lang="en" sz="1000" i="0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sz="1000" i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Required for treatment system operation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28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i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Stormwater site design</a:t>
                      </a:r>
                      <a:endParaRPr sz="1000" i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Site erosion will change as a result of road construction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28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i="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Wetlands</a:t>
                      </a:r>
                      <a:endParaRPr sz="1000" i="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GMZ is in a wetland area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Google Shape;121;p22">
            <a:extLst>
              <a:ext uri="{FF2B5EF4-FFF2-40B4-BE49-F238E27FC236}">
                <a16:creationId xmlns:a16="http://schemas.microsoft.com/office/drawing/2014/main" id="{51AB9227-E4BF-45AD-8D2F-26CE402646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0273" y="1311212"/>
            <a:ext cx="3353100" cy="26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17500">
              <a:buSzPts val="1400"/>
              <a:buFont typeface="Wingdings" panose="05000000000000000000" pitchFamily="2" charset="2"/>
              <a:buChar char="§"/>
            </a:pPr>
            <a:r>
              <a:rPr lang="en" sz="2000" dirty="0"/>
              <a:t>Env-wt 100-900</a:t>
            </a:r>
            <a:endParaRPr lang="en-US" sz="2000" dirty="0"/>
          </a:p>
          <a:p>
            <a:pPr lvl="0" indent="-317500">
              <a:buSzPts val="1400"/>
              <a:buFont typeface="Wingdings" panose="05000000000000000000" pitchFamily="2" charset="2"/>
              <a:buChar char="§"/>
            </a:pPr>
            <a:r>
              <a:rPr lang="en" sz="2000" dirty="0"/>
              <a:t>env-wq402</a:t>
            </a:r>
          </a:p>
          <a:p>
            <a:pPr indent="-317500">
              <a:buSzPts val="1400"/>
              <a:buFont typeface="Wingdings" panose="05000000000000000000" pitchFamily="2" charset="2"/>
              <a:buChar char="§"/>
            </a:pPr>
            <a:r>
              <a:rPr lang="en" sz="2000" dirty="0"/>
              <a:t>Env-OR600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6A7AD2-3452-4766-A965-D276B8534F4E}"/>
              </a:ext>
            </a:extLst>
          </p:cNvPr>
          <p:cNvSpPr/>
          <p:nvPr/>
        </p:nvSpPr>
        <p:spPr>
          <a:xfrm>
            <a:off x="7878705" y="92818"/>
            <a:ext cx="445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3769BE-4EA5-4117-8F81-405F0BB68E0B}"/>
              </a:ext>
            </a:extLst>
          </p:cNvPr>
          <p:cNvSpPr/>
          <p:nvPr/>
        </p:nvSpPr>
        <p:spPr>
          <a:xfrm>
            <a:off x="4952033" y="185151"/>
            <a:ext cx="204414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Table 1: Required Permits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Permitting-ENV OR600</a:t>
            </a:r>
            <a:endParaRPr/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0629" y="402983"/>
            <a:ext cx="3305302" cy="44539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Google Shape;121;p22">
            <a:extLst>
              <a:ext uri="{FF2B5EF4-FFF2-40B4-BE49-F238E27FC236}">
                <a16:creationId xmlns:a16="http://schemas.microsoft.com/office/drawing/2014/main" id="{1A2FAE1C-C65A-435A-B32E-B8078419EC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0273" y="1311212"/>
            <a:ext cx="3353100" cy="26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17500">
              <a:lnSpc>
                <a:spcPct val="115000"/>
              </a:lnSpc>
              <a:buSzPts val="1400"/>
              <a:buFont typeface="Wingdings" panose="05000000000000000000" pitchFamily="2" charset="2"/>
              <a:buChar char="§"/>
            </a:pPr>
            <a:r>
              <a:rPr lang="en-US" sz="2000" dirty="0"/>
              <a:t>Must define a groundwater management zone (GMZ)</a:t>
            </a:r>
          </a:p>
          <a:p>
            <a:pPr lvl="0" indent="-317500">
              <a:lnSpc>
                <a:spcPct val="115000"/>
              </a:lnSpc>
              <a:buSzPts val="1400"/>
              <a:buFont typeface="Wingdings" panose="05000000000000000000" pitchFamily="2" charset="2"/>
              <a:buChar char="§"/>
            </a:pPr>
            <a:r>
              <a:rPr lang="en-US" sz="2000" dirty="0"/>
              <a:t>Requirements</a:t>
            </a:r>
          </a:p>
          <a:p>
            <a:pPr lvl="0" indent="-317500">
              <a:buSzPts val="1400"/>
              <a:buFont typeface="Wingdings" panose="05000000000000000000" pitchFamily="2" charset="2"/>
              <a:buChar char="§"/>
            </a:pPr>
            <a:r>
              <a:rPr lang="en-US" sz="2000" dirty="0"/>
              <a:t>Tax parcel 013-014</a:t>
            </a:r>
          </a:p>
          <a:p>
            <a:pPr lvl="0" indent="-317500">
              <a:buSzPts val="1400"/>
              <a:buFont typeface="Wingdings" panose="05000000000000000000" pitchFamily="2" charset="2"/>
              <a:buChar char="§"/>
            </a:pPr>
            <a:r>
              <a:rPr lang="en-US" sz="2000" dirty="0"/>
              <a:t>Water bodies and properties within 500ft</a:t>
            </a:r>
          </a:p>
          <a:p>
            <a:pPr lvl="0" indent="-317500">
              <a:buSzPts val="1400"/>
              <a:buFont typeface="Wingdings" panose="05000000000000000000" pitchFamily="2" charset="2"/>
              <a:buChar char="§"/>
            </a:pPr>
            <a:r>
              <a:rPr lang="en-US" sz="2000" dirty="0"/>
              <a:t>Roads within 1000ft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4404DF-960C-4A03-A985-7303F7BD0A8C}"/>
              </a:ext>
            </a:extLst>
          </p:cNvPr>
          <p:cNvSpPr/>
          <p:nvPr/>
        </p:nvSpPr>
        <p:spPr>
          <a:xfrm>
            <a:off x="7847174" y="54672"/>
            <a:ext cx="445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F500B4-AFF8-4F4F-A076-BC0F58139FD1}"/>
              </a:ext>
            </a:extLst>
          </p:cNvPr>
          <p:cNvSpPr/>
          <p:nvPr/>
        </p:nvSpPr>
        <p:spPr>
          <a:xfrm>
            <a:off x="6074749" y="4856974"/>
            <a:ext cx="167706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Figure 12: GMZ Map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Well Placement</a:t>
            </a:r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31773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" sz="2000" dirty="0"/>
              <a:t>Due to motivation only three wells will be installed</a:t>
            </a:r>
            <a:endParaRPr sz="2000" dirty="0"/>
          </a:p>
          <a:p>
            <a:pPr>
              <a:lnSpc>
                <a:spcPct val="114999"/>
              </a:lnSpc>
              <a:buFont typeface="Wingdings" panose="05000000000000000000" pitchFamily="2" charset="2"/>
              <a:buChar char="§"/>
            </a:pPr>
            <a:r>
              <a:rPr lang="en" sz="2000" dirty="0"/>
              <a:t>Prevents further spread of 1,4 - dioxane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Intercept main plume</a:t>
            </a:r>
            <a:endParaRPr sz="20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Avoid spread to stream</a:t>
            </a:r>
            <a:endParaRPr sz="2000" dirty="0"/>
          </a:p>
        </p:txBody>
      </p:sp>
      <p:pic>
        <p:nvPicPr>
          <p:cNvPr id="2" name="Picture 2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9D9CBE59-73FD-493F-9362-9DCFDACEA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7352"/>
            <a:ext cx="3699641" cy="45449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137260-B51F-4669-8A62-D57D9F39308F}"/>
              </a:ext>
            </a:extLst>
          </p:cNvPr>
          <p:cNvSpPr/>
          <p:nvPr/>
        </p:nvSpPr>
        <p:spPr>
          <a:xfrm>
            <a:off x="7826154" y="0"/>
            <a:ext cx="445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912F9B-3C04-4CC4-BE24-E51BE3020B70}"/>
              </a:ext>
            </a:extLst>
          </p:cNvPr>
          <p:cNvSpPr/>
          <p:nvPr/>
        </p:nvSpPr>
        <p:spPr>
          <a:xfrm>
            <a:off x="5254673" y="4867108"/>
            <a:ext cx="2334293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Figure 13: Well Location Map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869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Well Design</a:t>
            </a:r>
            <a:endParaRPr dirty="0"/>
          </a:p>
        </p:txBody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352150" y="1282075"/>
            <a:ext cx="2829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Based on soil gradation of sand, loam, and a combination of the two to simulate glacial till</a:t>
            </a:r>
            <a:endParaRPr sz="20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Total Diameter including well pack: 6”</a:t>
            </a:r>
            <a:endParaRPr sz="2000" dirty="0"/>
          </a:p>
          <a:p>
            <a:pPr>
              <a:lnSpc>
                <a:spcPct val="114999"/>
              </a:lnSpc>
              <a:buFont typeface="Wingdings" panose="05000000000000000000" pitchFamily="2" charset="2"/>
              <a:buChar char="§"/>
            </a:pPr>
            <a:r>
              <a:rPr lang="en" sz="2000" dirty="0"/>
              <a:t>Will use 6" auger</a:t>
            </a:r>
          </a:p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endParaRPr lang="en-US" dirty="0"/>
          </a:p>
        </p:txBody>
      </p:sp>
      <p:graphicFrame>
        <p:nvGraphicFramePr>
          <p:cNvPr id="144" name="Google Shape;144;p25"/>
          <p:cNvGraphicFramePr/>
          <p:nvPr>
            <p:extLst>
              <p:ext uri="{D42A27DB-BD31-4B8C-83A1-F6EECF244321}">
                <p14:modId xmlns:p14="http://schemas.microsoft.com/office/powerpoint/2010/main" val="683184292"/>
              </p:ext>
            </p:extLst>
          </p:nvPr>
        </p:nvGraphicFramePr>
        <p:xfrm>
          <a:off x="3869075" y="1382143"/>
          <a:ext cx="4922775" cy="3141441"/>
        </p:xfrm>
        <a:graphic>
          <a:graphicData uri="http://schemas.openxmlformats.org/drawingml/2006/table">
            <a:tbl>
              <a:tblPr>
                <a:noFill/>
                <a:tableStyleId>{2B712112-30FE-4736-9F44-1FA549D80CCC}</a:tableStyleId>
              </a:tblPr>
              <a:tblGrid>
                <a:gridCol w="29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Pump Rate (</a:t>
                      </a:r>
                      <a:r>
                        <a:rPr lang="en" sz="1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gpm</a:t>
                      </a: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0.1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Upper Casing/Pump Housing</a:t>
                      </a:r>
                      <a:endParaRPr sz="1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Nominal Diameter of Pump Bowl (inches)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Casing Diameter (inches)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Screening</a:t>
                      </a:r>
                      <a:endParaRPr sz="1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75% of plume thickness screened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Slot Width (inches)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0.008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Well Filter Outer Diameter (inches)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Well Filter Inner Diameter (inches)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Times New Roman"/>
                          <a:ea typeface="Times New Roman"/>
                          <a:cs typeface="Times New Roman"/>
                        </a:rPr>
                        <a:t>1.75</a:t>
                      </a:r>
                      <a:endParaRPr sz="1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80FC8B5-F2EA-460C-B9AF-105536DA51B9}"/>
              </a:ext>
            </a:extLst>
          </p:cNvPr>
          <p:cNvSpPr/>
          <p:nvPr/>
        </p:nvSpPr>
        <p:spPr>
          <a:xfrm>
            <a:off x="7841919" y="308779"/>
            <a:ext cx="445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F6AFB8-6EF4-4C7C-8B8C-919D518D5033}"/>
              </a:ext>
            </a:extLst>
          </p:cNvPr>
          <p:cNvSpPr/>
          <p:nvPr/>
        </p:nvSpPr>
        <p:spPr>
          <a:xfrm>
            <a:off x="5676365" y="1062883"/>
            <a:ext cx="170110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Table 2: Well Design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title"/>
          </p:nvPr>
        </p:nvSpPr>
        <p:spPr>
          <a:xfrm>
            <a:off x="311700" y="182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Treatment Options</a:t>
            </a:r>
            <a:endParaRPr dirty="0"/>
          </a:p>
        </p:txBody>
      </p:sp>
      <p:graphicFrame>
        <p:nvGraphicFramePr>
          <p:cNvPr id="157" name="Google Shape;157;p27"/>
          <p:cNvGraphicFramePr/>
          <p:nvPr>
            <p:extLst>
              <p:ext uri="{D42A27DB-BD31-4B8C-83A1-F6EECF244321}">
                <p14:modId xmlns:p14="http://schemas.microsoft.com/office/powerpoint/2010/main" val="2059424003"/>
              </p:ext>
            </p:extLst>
          </p:nvPr>
        </p:nvGraphicFramePr>
        <p:xfrm>
          <a:off x="264962" y="1027692"/>
          <a:ext cx="8614075" cy="3818516"/>
        </p:xfrm>
        <a:graphic>
          <a:graphicData uri="http://schemas.openxmlformats.org/drawingml/2006/table">
            <a:tbl>
              <a:tblPr>
                <a:noFill/>
                <a:tableStyleId>{2B712112-30FE-4736-9F44-1FA549D80CCC}</a:tableStyleId>
              </a:tblPr>
              <a:tblGrid>
                <a:gridCol w="136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8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Treatment Method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Hydrogen peroxide with UV Radiation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048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Times New Roman"/>
                        <a:buChar char="●"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Proven to treat 1-4 Dioxane as well as other contaminants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048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Times New Roman"/>
                        <a:buChar char="●"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Moderate Capital Cost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Expensive O&amp;M cost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Must be pretreated to deal with turbidity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Hydrogen peroxide residuals can pose safety risk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Hydrogen peroxide with Ozone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048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Times New Roman"/>
                        <a:buChar char="●"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Proven to treat 1-4 Dioxane as well as other contaminants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048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Times New Roman"/>
                        <a:buChar char="●"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Moderate Capital Cost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Expensive O&amp;M cost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Hydrogen peroxide residuals can pose safety risk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Bromide will oxidize to bromate requiring further treatment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3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Resin Treatment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Very Low O&amp;M cost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Modular/easily sized based off influent flow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Small changes to influent flow will not affect levels of treatment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Simple operation/will not require expensive employees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 sz="12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Expensive capital cost</a:t>
                      </a:r>
                      <a:endParaRPr sz="12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39AB6C5-C9A8-4D7E-9CFC-F7600CDF1A52}"/>
              </a:ext>
            </a:extLst>
          </p:cNvPr>
          <p:cNvSpPr/>
          <p:nvPr/>
        </p:nvSpPr>
        <p:spPr>
          <a:xfrm>
            <a:off x="7841919" y="308779"/>
            <a:ext cx="445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998F50-C75F-4A2C-A126-A1F0B01400BA}"/>
              </a:ext>
            </a:extLst>
          </p:cNvPr>
          <p:cNvSpPr/>
          <p:nvPr/>
        </p:nvSpPr>
        <p:spPr>
          <a:xfrm>
            <a:off x="2781624" y="752884"/>
            <a:ext cx="440056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Table 3: Compared Treatment Processes Pros and Cons 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311700" y="45553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Treatment Decision</a:t>
            </a:r>
            <a:endParaRPr dirty="0"/>
          </a:p>
        </p:txBody>
      </p:sp>
      <p:sp>
        <p:nvSpPr>
          <p:cNvPr id="163" name="Google Shape;163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74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Resin treatment - Ambersorb 560</a:t>
            </a:r>
            <a:endParaRPr sz="2000" dirty="0"/>
          </a:p>
          <a:p>
            <a:pPr lvl="0" algn="l" rtl="0">
              <a:spcBef>
                <a:spcPts val="16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High capital cost, but very small O&amp;M cost will result in saving money over the years</a:t>
            </a:r>
            <a:endParaRPr sz="20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No electricity needed for treatment</a:t>
            </a:r>
            <a:endParaRPr sz="20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No pre/post treatment necessary</a:t>
            </a:r>
            <a:endParaRPr sz="2000" dirty="0"/>
          </a:p>
        </p:txBody>
      </p:sp>
      <p:pic>
        <p:nvPicPr>
          <p:cNvPr id="164" name="Google Shape;1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3072" y="1274110"/>
            <a:ext cx="3754150" cy="25952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A3588C-F245-4514-A90B-E6550E29814A}"/>
              </a:ext>
            </a:extLst>
          </p:cNvPr>
          <p:cNvSpPr/>
          <p:nvPr/>
        </p:nvSpPr>
        <p:spPr>
          <a:xfrm>
            <a:off x="7841919" y="308779"/>
            <a:ext cx="445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9BB436-39D7-4BDD-8B41-B05082026C6C}"/>
              </a:ext>
            </a:extLst>
          </p:cNvPr>
          <p:cNvSpPr/>
          <p:nvPr/>
        </p:nvSpPr>
        <p:spPr>
          <a:xfrm>
            <a:off x="5854873" y="3869390"/>
            <a:ext cx="247054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Figure 14: </a:t>
            </a:r>
            <a:r>
              <a:rPr lang="en-US" sz="1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Ambersorb</a:t>
            </a:r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560 Resin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B578F-0F18-4A5E-9975-B3E533064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Flow Chart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600D15-6A41-49FB-ADC8-2CD86C48079E}"/>
              </a:ext>
            </a:extLst>
          </p:cNvPr>
          <p:cNvSpPr/>
          <p:nvPr/>
        </p:nvSpPr>
        <p:spPr>
          <a:xfrm>
            <a:off x="309129" y="2426277"/>
            <a:ext cx="914400" cy="7325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8D913C-E721-4BBD-9D43-62222496AC3D}"/>
              </a:ext>
            </a:extLst>
          </p:cNvPr>
          <p:cNvSpPr txBox="1"/>
          <p:nvPr/>
        </p:nvSpPr>
        <p:spPr>
          <a:xfrm>
            <a:off x="309130" y="2654877"/>
            <a:ext cx="90270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Pump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51536F-89FB-4DFB-A7C9-747A95E660F7}"/>
              </a:ext>
            </a:extLst>
          </p:cNvPr>
          <p:cNvSpPr/>
          <p:nvPr/>
        </p:nvSpPr>
        <p:spPr>
          <a:xfrm>
            <a:off x="2153520" y="2406793"/>
            <a:ext cx="1485896" cy="745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Arial"/>
              </a:rPr>
              <a:t>Screening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CDF763-C786-429B-95C0-1FE4E3BE9F2F}"/>
              </a:ext>
            </a:extLst>
          </p:cNvPr>
          <p:cNvSpPr txBox="1"/>
          <p:nvPr/>
        </p:nvSpPr>
        <p:spPr>
          <a:xfrm>
            <a:off x="1289773" y="2383715"/>
            <a:ext cx="8988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/>
              <a:t>To Treatment Facility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A6E347-F8B4-4562-923C-EC0EC8D373B1}"/>
              </a:ext>
            </a:extLst>
          </p:cNvPr>
          <p:cNvSpPr txBox="1"/>
          <p:nvPr/>
        </p:nvSpPr>
        <p:spPr>
          <a:xfrm>
            <a:off x="4349895" y="2408092"/>
            <a:ext cx="1828798" cy="10156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Flow through </a:t>
            </a:r>
            <a:r>
              <a:rPr lang="en-US" sz="2000" dirty="0" err="1">
                <a:solidFill>
                  <a:schemeClr val="tx1"/>
                </a:solidFill>
              </a:rPr>
              <a:t>Ambersorb</a:t>
            </a:r>
            <a:r>
              <a:rPr lang="en-US" sz="2000" dirty="0">
                <a:solidFill>
                  <a:schemeClr val="tx1"/>
                </a:solidFill>
              </a:rPr>
              <a:t> 560 (resin)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B39B3C-BBEC-40D4-ABC4-59F123D2DA2F}"/>
              </a:ext>
            </a:extLst>
          </p:cNvPr>
          <p:cNvCxnSpPr/>
          <p:nvPr/>
        </p:nvCxnSpPr>
        <p:spPr>
          <a:xfrm flipV="1">
            <a:off x="1289773" y="2873087"/>
            <a:ext cx="797502" cy="129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814185E-3A9C-4A6A-A59D-EC9277DE950D}"/>
              </a:ext>
            </a:extLst>
          </p:cNvPr>
          <p:cNvCxnSpPr/>
          <p:nvPr/>
        </p:nvCxnSpPr>
        <p:spPr>
          <a:xfrm flipV="1">
            <a:off x="3639416" y="2850081"/>
            <a:ext cx="687098" cy="12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578EF2-AA4A-4D8A-88FB-4A2B90D5492F}"/>
              </a:ext>
            </a:extLst>
          </p:cNvPr>
          <p:cNvSpPr txBox="1"/>
          <p:nvPr/>
        </p:nvSpPr>
        <p:spPr>
          <a:xfrm>
            <a:off x="6889172" y="2408091"/>
            <a:ext cx="2004929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Pump back on-site using injection wells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5F1389-A731-4860-84CD-66467D67E97C}"/>
              </a:ext>
            </a:extLst>
          </p:cNvPr>
          <p:cNvCxnSpPr/>
          <p:nvPr/>
        </p:nvCxnSpPr>
        <p:spPr>
          <a:xfrm flipV="1">
            <a:off x="6202074" y="2914624"/>
            <a:ext cx="596179" cy="12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94014F1-FAED-47BA-AAE9-9F0D0EB898BC}"/>
              </a:ext>
            </a:extLst>
          </p:cNvPr>
          <p:cNvCxnSpPr>
            <a:cxnSpLocks/>
          </p:cNvCxnSpPr>
          <p:nvPr/>
        </p:nvCxnSpPr>
        <p:spPr>
          <a:xfrm>
            <a:off x="7771101" y="3731530"/>
            <a:ext cx="11691" cy="381971"/>
          </a:xfrm>
          <a:prstGeom prst="straightConnector1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7CDAF40-0550-4C64-964A-D5E073287036}"/>
              </a:ext>
            </a:extLst>
          </p:cNvPr>
          <p:cNvCxnSpPr/>
          <p:nvPr/>
        </p:nvCxnSpPr>
        <p:spPr>
          <a:xfrm flipH="1" flipV="1">
            <a:off x="4113500" y="4094018"/>
            <a:ext cx="3657601" cy="272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BC1D7F3-C746-45AA-9260-1EC94B532B0C}"/>
              </a:ext>
            </a:extLst>
          </p:cNvPr>
          <p:cNvCxnSpPr/>
          <p:nvPr/>
        </p:nvCxnSpPr>
        <p:spPr>
          <a:xfrm>
            <a:off x="770227" y="4088823"/>
            <a:ext cx="3414712" cy="5196"/>
          </a:xfrm>
          <a:prstGeom prst="straightConnector1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D69B37-8E9E-4ADA-8545-22BACBAA7049}"/>
              </a:ext>
            </a:extLst>
          </p:cNvPr>
          <p:cNvCxnSpPr/>
          <p:nvPr/>
        </p:nvCxnSpPr>
        <p:spPr>
          <a:xfrm flipV="1">
            <a:off x="783215" y="3191309"/>
            <a:ext cx="11690" cy="91050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17E0501-3725-4EB7-869A-E20E4CE02315}"/>
              </a:ext>
            </a:extLst>
          </p:cNvPr>
          <p:cNvSpPr/>
          <p:nvPr/>
        </p:nvSpPr>
        <p:spPr>
          <a:xfrm>
            <a:off x="7841919" y="308779"/>
            <a:ext cx="445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83A7EF-4585-4500-9D4C-49CB0F2C4D6E}"/>
              </a:ext>
            </a:extLst>
          </p:cNvPr>
          <p:cNvSpPr/>
          <p:nvPr/>
        </p:nvSpPr>
        <p:spPr>
          <a:xfrm>
            <a:off x="2617351" y="4345281"/>
            <a:ext cx="332494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Figure 15: Treatment System Flow Diagram</a:t>
            </a:r>
          </a:p>
        </p:txBody>
      </p:sp>
    </p:spTree>
    <p:extLst>
      <p:ext uri="{BB962C8B-B14F-4D97-AF65-F5344CB8AC3E}">
        <p14:creationId xmlns:p14="http://schemas.microsoft.com/office/powerpoint/2010/main" val="4033897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3"/>
            <a:ext cx="3027759" cy="314123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</p:spPr>
      </p:pic>
      <p:sp>
        <p:nvSpPr>
          <p:cNvPr id="121" name="Oval 120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6759" y="4572000"/>
            <a:ext cx="745300" cy="571500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5" name="Google Shape;175;p30"/>
          <p:cNvSpPr txBox="1">
            <a:spLocks noGrp="1"/>
          </p:cNvSpPr>
          <p:nvPr>
            <p:ph type="title"/>
          </p:nvPr>
        </p:nvSpPr>
        <p:spPr>
          <a:xfrm>
            <a:off x="486697" y="471949"/>
            <a:ext cx="6939116" cy="917987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defTabSz="457200">
              <a:spcBef>
                <a:spcPct val="0"/>
              </a:spcBef>
            </a:pPr>
            <a:r>
              <a:rPr lang="en-US" sz="4200" dirty="0"/>
              <a:t>Final Design</a:t>
            </a:r>
          </a:p>
        </p:txBody>
      </p:sp>
      <p:sp>
        <p:nvSpPr>
          <p:cNvPr id="176" name="Google Shape;176;p30"/>
          <p:cNvSpPr txBox="1">
            <a:spLocks noGrp="1"/>
          </p:cNvSpPr>
          <p:nvPr>
            <p:ph type="body" idx="1"/>
          </p:nvPr>
        </p:nvSpPr>
        <p:spPr>
          <a:xfrm>
            <a:off x="827483" y="1539160"/>
            <a:ext cx="3253807" cy="314713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285750" indent="-28575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2000" dirty="0"/>
              <a:t>Pump and Treat</a:t>
            </a:r>
          </a:p>
          <a:p>
            <a:pPr lvl="1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2000" dirty="0"/>
              <a:t>3 Wells</a:t>
            </a:r>
          </a:p>
          <a:p>
            <a:pPr marL="285750" indent="-28575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r>
              <a:rPr lang="en-US" sz="2000" dirty="0"/>
              <a:t>Resin treatment</a:t>
            </a:r>
          </a:p>
          <a:p>
            <a:pPr marL="285750" indent="-28575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sz="2000" dirty="0"/>
          </a:p>
          <a:p>
            <a:pPr marL="285750" indent="-285750" defTabSz="457200">
              <a:spcBef>
                <a:spcPts val="1000"/>
              </a:spcBef>
              <a:buSzPct val="80000"/>
              <a:buFont typeface="Wingdings 3" charset="2"/>
              <a:buChar char="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736DA8-0366-46B6-9086-087B86D01C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" b="12035"/>
          <a:stretch/>
        </p:blipFill>
        <p:spPr>
          <a:xfrm>
            <a:off x="4088490" y="1188557"/>
            <a:ext cx="4525058" cy="34829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CE89DF3-E638-4EE8-A1D5-B511CFEE8DA5}"/>
              </a:ext>
            </a:extLst>
          </p:cNvPr>
          <p:cNvSpPr/>
          <p:nvPr/>
        </p:nvSpPr>
        <p:spPr>
          <a:xfrm>
            <a:off x="7841919" y="308779"/>
            <a:ext cx="445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140243-8A45-4651-99F4-7BA9A674E9E1}"/>
              </a:ext>
            </a:extLst>
          </p:cNvPr>
          <p:cNvSpPr/>
          <p:nvPr/>
        </p:nvSpPr>
        <p:spPr>
          <a:xfrm>
            <a:off x="5251002" y="4686299"/>
            <a:ext cx="230383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Figure 16: Well CAD Drawing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08D2F-E153-4A40-8851-9D6986F96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6FF57-9CF1-45AD-BF9F-C1624C4160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000" dirty="0"/>
              <a:t>Faculty advisor - Dr. Paula Mouser, P.E.</a:t>
            </a:r>
          </a:p>
          <a:p>
            <a:pPr marL="114300" indent="0">
              <a:buNone/>
            </a:pPr>
            <a:endParaRPr lang="en-US" sz="2000" dirty="0"/>
          </a:p>
          <a:p>
            <a:pPr marL="114300" indent="0">
              <a:buNone/>
            </a:pPr>
            <a:r>
              <a:rPr lang="en-US" sz="2000" dirty="0"/>
              <a:t>GZA </a:t>
            </a:r>
            <a:r>
              <a:rPr lang="en-US" sz="2000" dirty="0" err="1"/>
              <a:t>GeoEnvironmental</a:t>
            </a:r>
            <a:r>
              <a:rPr lang="en-US" sz="2000" dirty="0"/>
              <a:t> Inc.</a:t>
            </a:r>
          </a:p>
          <a:p>
            <a:pPr marL="114300" indent="0">
              <a:buNone/>
            </a:pPr>
            <a:r>
              <a:rPr lang="en-US" sz="2000" dirty="0"/>
              <a:t>	Steven Lamb, P.G.</a:t>
            </a:r>
          </a:p>
          <a:p>
            <a:pPr marL="114300" indent="0">
              <a:buNone/>
            </a:pPr>
            <a:r>
              <a:rPr lang="en-US" sz="2000" dirty="0"/>
              <a:t>	James Wieck, P.G.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C267BB-B1E8-42B2-B942-48BD9BC3E0A0}"/>
              </a:ext>
            </a:extLst>
          </p:cNvPr>
          <p:cNvSpPr/>
          <p:nvPr/>
        </p:nvSpPr>
        <p:spPr>
          <a:xfrm>
            <a:off x="7841919" y="308779"/>
            <a:ext cx="445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626591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Outline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Introduction</a:t>
            </a:r>
            <a:endParaRPr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" sz="2000" dirty="0"/>
              <a:t>Summary of Completed Work </a:t>
            </a:r>
            <a:endParaRPr sz="20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Site Plan/ Soil Hydraulics</a:t>
            </a:r>
            <a:endParaRPr sz="20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Permitting</a:t>
            </a:r>
            <a:endParaRPr sz="20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Well Design</a:t>
            </a:r>
            <a:endParaRPr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" sz="2000" dirty="0"/>
              <a:t>Treatment 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Conclusion </a:t>
            </a:r>
            <a:endParaRPr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DA7423-E9A9-4D2D-8C73-22C399676BED}"/>
              </a:ext>
            </a:extLst>
          </p:cNvPr>
          <p:cNvSpPr/>
          <p:nvPr/>
        </p:nvSpPr>
        <p:spPr>
          <a:xfrm>
            <a:off x="7868377" y="265519"/>
            <a:ext cx="3545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>
            <a:spLocks noGrp="1"/>
          </p:cNvSpPr>
          <p:nvPr>
            <p:ph type="title"/>
          </p:nvPr>
        </p:nvSpPr>
        <p:spPr>
          <a:xfrm>
            <a:off x="-342900" y="1903595"/>
            <a:ext cx="9547411" cy="11488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 b="1" dirty="0">
                <a:latin typeface="Times New Roman" panose="02020603050405020304" pitchFamily="18" charset="0"/>
                <a:ea typeface="Press Start 2P"/>
                <a:cs typeface="Times New Roman" panose="02020603050405020304" pitchFamily="18" charset="0"/>
                <a:sym typeface="Press Start 2P"/>
              </a:rPr>
              <a:t>Questions?</a:t>
            </a:r>
            <a:endParaRPr sz="6400" b="1" dirty="0">
              <a:latin typeface="Times New Roman" panose="02020603050405020304" pitchFamily="18" charset="0"/>
              <a:ea typeface="Press Start 2P"/>
              <a:cs typeface="Times New Roman" panose="02020603050405020304" pitchFamily="18" charset="0"/>
              <a:sym typeface="Press Start 2P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866BE9-5749-46F5-945B-F2139BEEA4D6}"/>
              </a:ext>
            </a:extLst>
          </p:cNvPr>
          <p:cNvSpPr/>
          <p:nvPr/>
        </p:nvSpPr>
        <p:spPr>
          <a:xfrm>
            <a:off x="7841919" y="308779"/>
            <a:ext cx="445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91B17-B05D-469C-B610-318C55EDC459}"/>
              </a:ext>
            </a:extLst>
          </p:cNvPr>
          <p:cNvSpPr txBox="1"/>
          <p:nvPr/>
        </p:nvSpPr>
        <p:spPr>
          <a:xfrm>
            <a:off x="3089461" y="3240741"/>
            <a:ext cx="26826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jrm1047@wildcats.unh.edu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Introduction</a:t>
            </a:r>
            <a:endParaRPr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206194" y="1088220"/>
            <a:ext cx="3428400" cy="23902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Site Location: Rennie Road Hanover, NH</a:t>
            </a:r>
            <a:endParaRPr sz="20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Contaminant: 1,4 Dioxane</a:t>
            </a:r>
            <a:endParaRPr sz="20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Challenges:</a:t>
            </a:r>
            <a:endParaRPr sz="2000"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</a:pPr>
            <a:r>
              <a:rPr lang="en" sz="2000" dirty="0"/>
              <a:t>Location</a:t>
            </a:r>
            <a:endParaRPr sz="2000"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</a:pPr>
            <a:r>
              <a:rPr lang="en" sz="2000" dirty="0"/>
              <a:t>Gradient</a:t>
            </a:r>
            <a:endParaRPr sz="2000" dirty="0"/>
          </a:p>
          <a:p>
            <a:pPr lvl="1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§"/>
            </a:pPr>
            <a:r>
              <a:rPr lang="en" sz="2000" dirty="0"/>
              <a:t>Proximity to water bodies</a:t>
            </a:r>
            <a:endParaRPr sz="2000" dirty="0"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384918" y="-964675"/>
            <a:ext cx="2390298" cy="4451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 descr="A picture containing kite, flying, tree, field&#10;&#10;Description generated with very high confidence">
            <a:extLst>
              <a:ext uri="{FF2B5EF4-FFF2-40B4-BE49-F238E27FC236}">
                <a16:creationId xmlns:a16="http://schemas.microsoft.com/office/drawing/2014/main" id="{E40E5693-4EB3-4D0B-8704-DF077A06C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208" y="2631287"/>
            <a:ext cx="4127475" cy="2223034"/>
          </a:xfrm>
          <a:prstGeom prst="rect">
            <a:avLst/>
          </a:prstGeom>
        </p:spPr>
      </p:pic>
      <p:pic>
        <p:nvPicPr>
          <p:cNvPr id="8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129767A1-F9EE-452A-8FD0-F46D78224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579" y="254689"/>
            <a:ext cx="604507" cy="9390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0C4193-1CE8-41AB-B7BB-EBF1397364C7}"/>
              </a:ext>
            </a:extLst>
          </p:cNvPr>
          <p:cNvSpPr/>
          <p:nvPr/>
        </p:nvSpPr>
        <p:spPr>
          <a:xfrm>
            <a:off x="7936998" y="26353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854963-797C-43E0-8967-A29D48E6A375}"/>
              </a:ext>
            </a:extLst>
          </p:cNvPr>
          <p:cNvSpPr/>
          <p:nvPr/>
        </p:nvSpPr>
        <p:spPr>
          <a:xfrm>
            <a:off x="4572000" y="2406180"/>
            <a:ext cx="3044423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Figure 1: General Contamination Area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D0ADA6-E238-470D-97FB-015EA72984FE}"/>
              </a:ext>
            </a:extLst>
          </p:cNvPr>
          <p:cNvSpPr/>
          <p:nvPr/>
        </p:nvSpPr>
        <p:spPr>
          <a:xfrm>
            <a:off x="4043452" y="4819732"/>
            <a:ext cx="455445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Figure 2: Source Location and Groundwater Flow Direction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78E28-B728-4ADC-B9C8-CF7A57094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Work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18966-4293-4B9F-968C-10F66522D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999"/>
              </a:lnSpc>
              <a:buFont typeface="Wingdings" panose="05000000000000000000" pitchFamily="2" charset="2"/>
              <a:buChar char="§"/>
            </a:pPr>
            <a:r>
              <a:rPr lang="en" sz="2000" dirty="0"/>
              <a:t>Phase 1</a:t>
            </a:r>
          </a:p>
          <a:p>
            <a:pPr lvl="1">
              <a:lnSpc>
                <a:spcPct val="114999"/>
              </a:lnSpc>
              <a:buSzPts val="1400"/>
              <a:buFont typeface="Wingdings" panose="05000000000000000000" pitchFamily="2" charset="2"/>
              <a:buChar char="§"/>
            </a:pPr>
            <a:r>
              <a:rPr lang="en" sz="2000" dirty="0"/>
              <a:t>Request for information (RFI)</a:t>
            </a:r>
            <a:endParaRPr lang="en-US" sz="2000" dirty="0"/>
          </a:p>
          <a:p>
            <a:pPr lvl="1">
              <a:lnSpc>
                <a:spcPct val="114999"/>
              </a:lnSpc>
              <a:buSzPts val="1400"/>
              <a:buFont typeface="Wingdings" panose="05000000000000000000" pitchFamily="2" charset="2"/>
              <a:buChar char="§"/>
            </a:pPr>
            <a:r>
              <a:rPr lang="en" sz="2000" dirty="0"/>
              <a:t>Feasibility study</a:t>
            </a:r>
            <a:endParaRPr lang="en-US" sz="2000" dirty="0"/>
          </a:p>
          <a:p>
            <a:pPr lvl="2">
              <a:lnSpc>
                <a:spcPct val="114999"/>
              </a:lnSpc>
              <a:buSzPts val="1400"/>
              <a:buFont typeface="Wingdings" panose="05000000000000000000" pitchFamily="2" charset="2"/>
              <a:buChar char="§"/>
            </a:pPr>
            <a:r>
              <a:rPr lang="en" sz="2000" dirty="0"/>
              <a:t>Pump and Treat</a:t>
            </a:r>
            <a:endParaRPr lang="en-US" sz="2000" dirty="0"/>
          </a:p>
          <a:p>
            <a:pPr lvl="1">
              <a:lnSpc>
                <a:spcPct val="114999"/>
              </a:lnSpc>
              <a:buSzPts val="1400"/>
              <a:buFont typeface="Wingdings" panose="05000000000000000000" pitchFamily="2" charset="2"/>
              <a:buChar char="§"/>
            </a:pPr>
            <a:r>
              <a:rPr lang="en" sz="2000" dirty="0"/>
              <a:t>General site plan</a:t>
            </a:r>
            <a:endParaRPr lang="en-US" sz="2000" dirty="0"/>
          </a:p>
          <a:p>
            <a:pPr>
              <a:lnSpc>
                <a:spcPct val="114999"/>
              </a:lnSpc>
              <a:buSzPts val="1400"/>
            </a:pPr>
            <a:endParaRPr lang="en-US" dirty="0"/>
          </a:p>
          <a:p>
            <a:pPr lvl="1">
              <a:lnSpc>
                <a:spcPct val="114999"/>
              </a:lnSpc>
              <a:buSzPts val="1400"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722CE4-EE20-470B-868E-6EC38C6828A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Phase 2</a:t>
            </a:r>
          </a:p>
          <a:p>
            <a:pPr lvl="1">
              <a:lnSpc>
                <a:spcPct val="114999"/>
              </a:lnSpc>
              <a:buSzPts val="1400"/>
              <a:buFont typeface="Wingdings" panose="05000000000000000000" pitchFamily="2" charset="2"/>
              <a:buChar char="§"/>
            </a:pPr>
            <a:r>
              <a:rPr lang="en-US" sz="2000" dirty="0"/>
              <a:t>Conceptual site plan</a:t>
            </a:r>
          </a:p>
          <a:p>
            <a:pPr lvl="1">
              <a:lnSpc>
                <a:spcPct val="114999"/>
              </a:lnSpc>
              <a:buSzPts val="1400"/>
              <a:buFont typeface="Wingdings" panose="05000000000000000000" pitchFamily="2" charset="2"/>
              <a:buChar char="§"/>
            </a:pPr>
            <a:r>
              <a:rPr lang="en-US" sz="2000" dirty="0"/>
              <a:t>Soil hydraulics </a:t>
            </a:r>
          </a:p>
          <a:p>
            <a:pPr lvl="1">
              <a:lnSpc>
                <a:spcPct val="114999"/>
              </a:lnSpc>
              <a:buSzPts val="1400"/>
              <a:buFont typeface="Wingdings" panose="05000000000000000000" pitchFamily="2" charset="2"/>
              <a:buChar char="§"/>
            </a:pPr>
            <a:r>
              <a:rPr lang="en-US" sz="2000" dirty="0"/>
              <a:t>Extraction Well Design</a:t>
            </a:r>
          </a:p>
          <a:p>
            <a:pPr lvl="1">
              <a:lnSpc>
                <a:spcPct val="114999"/>
              </a:lnSpc>
              <a:buSzPts val="1400"/>
              <a:buFont typeface="Wingdings" panose="05000000000000000000" pitchFamily="2" charset="2"/>
              <a:buChar char="§"/>
            </a:pPr>
            <a:r>
              <a:rPr lang="en-US" sz="2000" dirty="0"/>
              <a:t>Permitting</a:t>
            </a:r>
          </a:p>
          <a:p>
            <a:pPr lvl="1">
              <a:lnSpc>
                <a:spcPct val="114999"/>
              </a:lnSpc>
              <a:buSzPts val="1400"/>
              <a:buFont typeface="Wingdings" panose="05000000000000000000" pitchFamily="2" charset="2"/>
              <a:buChar char="§"/>
            </a:pPr>
            <a:r>
              <a:rPr lang="en-US" sz="2000" dirty="0"/>
              <a:t>Treatment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605FEB-219D-4BAB-A1B5-5A2FF7E1A48A}"/>
              </a:ext>
            </a:extLst>
          </p:cNvPr>
          <p:cNvSpPr/>
          <p:nvPr/>
        </p:nvSpPr>
        <p:spPr>
          <a:xfrm>
            <a:off x="7899727" y="31027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2627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128375" y="181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Site Plan</a:t>
            </a: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2706425" y="546200"/>
            <a:ext cx="83283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-Elevation Map                                 -Bedrock Map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1225" y="975493"/>
            <a:ext cx="2936649" cy="382570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  <p:pic>
        <p:nvPicPr>
          <p:cNvPr id="2" name="Picture 2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9B919742-3891-42FB-8846-82C101CFC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230" y="976968"/>
            <a:ext cx="2899063" cy="378054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ABD3B19-F149-4399-AC5B-DF7CB40EC997}"/>
              </a:ext>
            </a:extLst>
          </p:cNvPr>
          <p:cNvCxnSpPr/>
          <p:nvPr/>
        </p:nvCxnSpPr>
        <p:spPr>
          <a:xfrm flipV="1">
            <a:off x="3595254" y="2678257"/>
            <a:ext cx="368878" cy="6117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F9A1076-62A7-4F73-913D-63296E28B4E2}"/>
              </a:ext>
            </a:extLst>
          </p:cNvPr>
          <p:cNvSpPr txBox="1"/>
          <p:nvPr/>
        </p:nvSpPr>
        <p:spPr>
          <a:xfrm>
            <a:off x="2490996" y="2893801"/>
            <a:ext cx="13534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Flow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Direction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79DC27-DA0B-4936-893A-1A5A24A2CB0D}"/>
              </a:ext>
            </a:extLst>
          </p:cNvPr>
          <p:cNvSpPr txBox="1"/>
          <p:nvPr/>
        </p:nvSpPr>
        <p:spPr>
          <a:xfrm>
            <a:off x="5952692" y="2460919"/>
            <a:ext cx="13534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Flow</a:t>
            </a:r>
          </a:p>
          <a:p>
            <a:r>
              <a:rPr lang="en-US" dirty="0">
                <a:solidFill>
                  <a:srgbClr val="FFFF00"/>
                </a:solidFill>
              </a:rPr>
              <a:t>Direction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9B3C759-C37D-40FB-B899-A5C36998EDC5}"/>
              </a:ext>
            </a:extLst>
          </p:cNvPr>
          <p:cNvCxnSpPr>
            <a:cxnSpLocks/>
          </p:cNvCxnSpPr>
          <p:nvPr/>
        </p:nvCxnSpPr>
        <p:spPr>
          <a:xfrm flipV="1">
            <a:off x="6741599" y="2953179"/>
            <a:ext cx="368878" cy="6117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95F919A-EF9C-415C-9B59-E2FEA524B476}"/>
              </a:ext>
            </a:extLst>
          </p:cNvPr>
          <p:cNvSpPr txBox="1"/>
          <p:nvPr/>
        </p:nvSpPr>
        <p:spPr>
          <a:xfrm>
            <a:off x="4323918" y="3531609"/>
            <a:ext cx="729964" cy="4066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9 Rennie </a:t>
            </a:r>
            <a:endParaRPr lang="en-US"/>
          </a:p>
          <a:p>
            <a:r>
              <a:rPr lang="en-US" sz="1000" dirty="0"/>
              <a:t>Road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B6BA0C-B9A8-41D4-8BE6-C985B0C30B7F}"/>
              </a:ext>
            </a:extLst>
          </p:cNvPr>
          <p:cNvCxnSpPr/>
          <p:nvPr/>
        </p:nvCxnSpPr>
        <p:spPr>
          <a:xfrm flipH="1" flipV="1">
            <a:off x="3821257" y="3600450"/>
            <a:ext cx="579293" cy="157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408187C-6B1D-4DA8-AD2A-E489DBCDBCD5}"/>
              </a:ext>
            </a:extLst>
          </p:cNvPr>
          <p:cNvSpPr txBox="1"/>
          <p:nvPr/>
        </p:nvSpPr>
        <p:spPr>
          <a:xfrm>
            <a:off x="7551594" y="3479653"/>
            <a:ext cx="729964" cy="4066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9 Rennie </a:t>
            </a:r>
            <a:endParaRPr lang="en-US"/>
          </a:p>
          <a:p>
            <a:r>
              <a:rPr lang="en-US" sz="1000" dirty="0"/>
              <a:t>Road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A7F34A9-FC07-45B3-8182-D7D735B27203}"/>
              </a:ext>
            </a:extLst>
          </p:cNvPr>
          <p:cNvCxnSpPr>
            <a:cxnSpLocks/>
          </p:cNvCxnSpPr>
          <p:nvPr/>
        </p:nvCxnSpPr>
        <p:spPr>
          <a:xfrm flipH="1" flipV="1">
            <a:off x="7068417" y="3665393"/>
            <a:ext cx="475383" cy="857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799957D-12E2-4AA4-9BE7-97B8FA4DFC76}"/>
              </a:ext>
            </a:extLst>
          </p:cNvPr>
          <p:cNvSpPr txBox="1">
            <a:spLocks/>
          </p:cNvSpPr>
          <p:nvPr/>
        </p:nvSpPr>
        <p:spPr>
          <a:xfrm>
            <a:off x="-122367" y="1159041"/>
            <a:ext cx="2353592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57200" lvl="0" indent="-342900" algn="l" defTabSz="3429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ingdings 3" charset="2"/>
              <a:buChar char="●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914400" lvl="1" indent="-317500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 3" charset="2"/>
              <a:buChar char="○"/>
              <a:defRPr sz="13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371600" lvl="2" indent="-317500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 3" charset="2"/>
              <a:buChar char="■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828800" lvl="3" indent="-317500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 3" charset="2"/>
              <a:buChar char="●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286000" lvl="4" indent="-317500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 3" charset="2"/>
              <a:buChar char="○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743200" lvl="5" indent="-317500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 3" charset="2"/>
              <a:buChar char="■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3200400" lvl="6" indent="-317500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 3" charset="2"/>
              <a:buChar char="●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657600" lvl="7" indent="-317500" algn="l" defTabSz="342900" rtl="0" eaLnBrk="1" latinLnBrk="0" hangingPunct="1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ingdings 3" charset="2"/>
              <a:buChar char="○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4114800" lvl="8" indent="-317500" algn="l" defTabSz="342900" rtl="0" eaLnBrk="1" latinLnBrk="0" hangingPunct="1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Wingdings 3" charset="2"/>
              <a:buChar char="■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 indent="-317500">
              <a:buSzPts val="1400"/>
              <a:buFont typeface="Wingdings" panose="05000000000000000000" pitchFamily="2" charset="2"/>
              <a:buChar char="§"/>
            </a:pPr>
            <a:r>
              <a:rPr lang="en-US" sz="2000" dirty="0"/>
              <a:t>Elevation map used to understand steep slopes</a:t>
            </a:r>
          </a:p>
          <a:p>
            <a:pPr marL="742950" lvl="0" indent="-285750">
              <a:buFont typeface="Wingdings" panose="05000000000000000000" pitchFamily="2" charset="2"/>
              <a:buChar char="§"/>
            </a:pPr>
            <a:endParaRPr lang="en-US" sz="2000" dirty="0"/>
          </a:p>
          <a:p>
            <a:pPr lvl="0" indent="-317500">
              <a:buSzPts val="1400"/>
              <a:buFont typeface="Wingdings" panose="05000000000000000000" pitchFamily="2" charset="2"/>
              <a:buChar char="§"/>
            </a:pPr>
            <a:r>
              <a:rPr lang="en-US" sz="2000" dirty="0"/>
              <a:t>Bedrock elevation map used to understand extent of plume</a:t>
            </a:r>
          </a:p>
          <a:p>
            <a:pPr lvl="1">
              <a:lnSpc>
                <a:spcPct val="114999"/>
              </a:lnSpc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6A3177-16A8-4118-9592-CE4203E29D76}"/>
              </a:ext>
            </a:extLst>
          </p:cNvPr>
          <p:cNvSpPr/>
          <p:nvPr/>
        </p:nvSpPr>
        <p:spPr>
          <a:xfrm>
            <a:off x="7916576" y="28315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6B02C1-F34E-404A-B696-72E9DC554A8B}"/>
              </a:ext>
            </a:extLst>
          </p:cNvPr>
          <p:cNvSpPr/>
          <p:nvPr/>
        </p:nvSpPr>
        <p:spPr>
          <a:xfrm>
            <a:off x="2892959" y="4817914"/>
            <a:ext cx="185659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Figure 3: Contour Map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6F8C44-BFB3-48F8-924C-8D690A3466C3}"/>
              </a:ext>
            </a:extLst>
          </p:cNvPr>
          <p:cNvSpPr/>
          <p:nvPr/>
        </p:nvSpPr>
        <p:spPr>
          <a:xfrm>
            <a:off x="6081246" y="4790610"/>
            <a:ext cx="185980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Figure 4: Bedrock Map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82525" y="170000"/>
            <a:ext cx="418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Site Cross Section</a:t>
            </a: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4301375" y="389919"/>
            <a:ext cx="4760100" cy="16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Help to understand:</a:t>
            </a:r>
            <a:endParaRPr sz="2000" dirty="0"/>
          </a:p>
          <a:p>
            <a:pPr lvl="0" algn="l" rtl="0">
              <a:spcBef>
                <a:spcPts val="16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Well lengths </a:t>
            </a:r>
          </a:p>
          <a:p>
            <a:pPr lvl="0" algn="l" rtl="0">
              <a:spcBef>
                <a:spcPts val="16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Visualize F</a:t>
            </a:r>
            <a:r>
              <a:rPr lang="en-US" sz="2000" dirty="0"/>
              <a:t>l</a:t>
            </a:r>
            <a:r>
              <a:rPr lang="en" sz="2000" dirty="0"/>
              <a:t>ow </a:t>
            </a:r>
            <a:endParaRPr sz="2000" dirty="0"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147" y="1080655"/>
            <a:ext cx="2936650" cy="37811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5050C2-331E-45F6-AC8E-8AE6CB5D3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725" y="1915690"/>
            <a:ext cx="4232198" cy="29460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7FA009-91D5-40D2-9D15-1E85F3D59D96}"/>
              </a:ext>
            </a:extLst>
          </p:cNvPr>
          <p:cNvSpPr txBox="1"/>
          <p:nvPr/>
        </p:nvSpPr>
        <p:spPr>
          <a:xfrm>
            <a:off x="2414543" y="3747848"/>
            <a:ext cx="754326" cy="41549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/>
              <a:t>9 Rennie Road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F19EE90-D355-44B5-84CE-BB0EBFBF6F72}"/>
              </a:ext>
            </a:extLst>
          </p:cNvPr>
          <p:cNvCxnSpPr>
            <a:cxnSpLocks/>
          </p:cNvCxnSpPr>
          <p:nvPr/>
        </p:nvCxnSpPr>
        <p:spPr>
          <a:xfrm flipH="1" flipV="1">
            <a:off x="2249214" y="3273535"/>
            <a:ext cx="204953" cy="5259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314A9E8-A837-4F3C-B346-F21D1E791A7F}"/>
              </a:ext>
            </a:extLst>
          </p:cNvPr>
          <p:cNvSpPr/>
          <p:nvPr/>
        </p:nvSpPr>
        <p:spPr>
          <a:xfrm>
            <a:off x="7897933" y="27168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4A02AA-E4D4-4B81-BD70-28C5CC3B4C1B}"/>
              </a:ext>
            </a:extLst>
          </p:cNvPr>
          <p:cNvSpPr/>
          <p:nvPr/>
        </p:nvSpPr>
        <p:spPr>
          <a:xfrm>
            <a:off x="903564" y="4835000"/>
            <a:ext cx="253627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Figure 5: Cross Section Location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EAF37A-C5AC-45B5-9CBE-43490D3A8CF7}"/>
              </a:ext>
            </a:extLst>
          </p:cNvPr>
          <p:cNvSpPr/>
          <p:nvPr/>
        </p:nvSpPr>
        <p:spPr>
          <a:xfrm>
            <a:off x="5346176" y="4844167"/>
            <a:ext cx="188064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Figure 6: Cross Section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225974" y="102125"/>
            <a:ext cx="552843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Groundwater Elevations</a:t>
            </a:r>
            <a:endParaRPr dirty="0"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160875" y="1152475"/>
            <a:ext cx="2496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Groundwater elevations plotted on GIS</a:t>
            </a:r>
            <a:endParaRPr sz="2000" dirty="0"/>
          </a:p>
          <a:p>
            <a:pPr marL="742950" lvl="0" indent="-285750" algn="l" rtl="0">
              <a:spcBef>
                <a:spcPts val="1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sz="2000" dirty="0"/>
          </a:p>
          <a:p>
            <a:pPr lvl="0" algn="l" rtl="0">
              <a:spcBef>
                <a:spcPts val="16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Used to make water contour map to find hydraulic gradient</a:t>
            </a:r>
            <a:endParaRPr sz="2000" dirty="0"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2668" y="793988"/>
            <a:ext cx="2988684" cy="40250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0509" y="795595"/>
            <a:ext cx="3032616" cy="40233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A8DC7C-E141-4E76-AEDD-DACC2A488BE3}"/>
              </a:ext>
            </a:extLst>
          </p:cNvPr>
          <p:cNvSpPr txBox="1"/>
          <p:nvPr/>
        </p:nvSpPr>
        <p:spPr>
          <a:xfrm>
            <a:off x="4701415" y="3465219"/>
            <a:ext cx="741248" cy="53091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​</a:t>
            </a:r>
            <a:r>
              <a:rPr lang="en-US" sz="1050" dirty="0"/>
              <a:t>9 Rennie Road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B0978A-784E-4D1E-8FD2-0127F466B214}"/>
              </a:ext>
            </a:extLst>
          </p:cNvPr>
          <p:cNvSpPr txBox="1"/>
          <p:nvPr/>
        </p:nvSpPr>
        <p:spPr>
          <a:xfrm>
            <a:off x="7994149" y="3453678"/>
            <a:ext cx="776735" cy="53091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​</a:t>
            </a:r>
            <a:r>
              <a:rPr lang="en-US" sz="1050" dirty="0"/>
              <a:t>9 Rennie Road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5333020-6FA3-44FA-BAEC-88152C62FBCC}"/>
              </a:ext>
            </a:extLst>
          </p:cNvPr>
          <p:cNvCxnSpPr/>
          <p:nvPr/>
        </p:nvCxnSpPr>
        <p:spPr>
          <a:xfrm flipH="1" flipV="1">
            <a:off x="7561985" y="3373150"/>
            <a:ext cx="520844" cy="3065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4F28C20-DF95-44B5-8857-BC3375F900FB}"/>
              </a:ext>
            </a:extLst>
          </p:cNvPr>
          <p:cNvCxnSpPr>
            <a:cxnSpLocks/>
          </p:cNvCxnSpPr>
          <p:nvPr/>
        </p:nvCxnSpPr>
        <p:spPr>
          <a:xfrm flipH="1" flipV="1">
            <a:off x="4379770" y="3366656"/>
            <a:ext cx="298239" cy="2489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8644ACB-3B10-4615-B7DC-5213DA13C7E7}"/>
              </a:ext>
            </a:extLst>
          </p:cNvPr>
          <p:cNvSpPr/>
          <p:nvPr/>
        </p:nvSpPr>
        <p:spPr>
          <a:xfrm>
            <a:off x="7926376" y="21613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540E6C-21D5-4E3B-9C80-8392A1FC6F8F}"/>
              </a:ext>
            </a:extLst>
          </p:cNvPr>
          <p:cNvSpPr/>
          <p:nvPr/>
        </p:nvSpPr>
        <p:spPr>
          <a:xfrm>
            <a:off x="2776507" y="4799657"/>
            <a:ext cx="304442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Figure 7: June Groundwater Elevations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6C2C26-5617-4AA0-BCCE-8E7909A00FEC}"/>
              </a:ext>
            </a:extLst>
          </p:cNvPr>
          <p:cNvSpPr/>
          <p:nvPr/>
        </p:nvSpPr>
        <p:spPr>
          <a:xfrm>
            <a:off x="5894769" y="4818994"/>
            <a:ext cx="332014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Figure 8: October Groundwater Elevations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340276" y="196118"/>
            <a:ext cx="609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Soil Hydraulics - Hydraulic Gradient</a:t>
            </a:r>
            <a:endParaRPr dirty="0"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521162" y="1589574"/>
            <a:ext cx="444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Slope between monitoring wells</a:t>
            </a:r>
            <a:endParaRPr sz="20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Monitoring well data provided by GZA</a:t>
            </a:r>
            <a:endParaRPr sz="20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Contours drawn based on water table elevation data</a:t>
            </a:r>
            <a:endParaRPr sz="20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Slope calculated between contours and monitoring wells</a:t>
            </a:r>
            <a:endParaRPr sz="20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" sz="2000" dirty="0"/>
              <a:t>Geometric mean: 0.0468 </a:t>
            </a:r>
            <a:endParaRPr sz="2000" dirty="0"/>
          </a:p>
        </p:txBody>
      </p:sp>
      <p:pic>
        <p:nvPicPr>
          <p:cNvPr id="107" name="Google Shape;107;p20"/>
          <p:cNvPicPr preferRelativeResize="0"/>
          <p:nvPr/>
        </p:nvPicPr>
        <p:blipFill rotWithShape="1">
          <a:blip r:embed="rId3">
            <a:alphaModFix/>
          </a:blip>
          <a:srcRect b="10682"/>
          <a:stretch/>
        </p:blipFill>
        <p:spPr>
          <a:xfrm>
            <a:off x="5642446" y="768818"/>
            <a:ext cx="3204404" cy="4068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034A60-46B3-4474-9DD6-DE229209DAA7}"/>
              </a:ext>
            </a:extLst>
          </p:cNvPr>
          <p:cNvSpPr/>
          <p:nvPr/>
        </p:nvSpPr>
        <p:spPr>
          <a:xfrm>
            <a:off x="7936511" y="196118"/>
            <a:ext cx="312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D752BA-D264-4409-B944-2B22168AFBE4}"/>
              </a:ext>
            </a:extLst>
          </p:cNvPr>
          <p:cNvSpPr/>
          <p:nvPr/>
        </p:nvSpPr>
        <p:spPr>
          <a:xfrm>
            <a:off x="5409484" y="4837150"/>
            <a:ext cx="369203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Figure 9: Groundwater Elevations Contour Map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138279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Soil Hydraulics -  Hydraulic Conductivity</a:t>
            </a:r>
            <a:endParaRPr dirty="0"/>
          </a:p>
        </p:txBody>
      </p:sp>
      <p:sp>
        <p:nvSpPr>
          <p:cNvPr id="113" name="Google Shape;113;p21"/>
          <p:cNvSpPr txBox="1">
            <a:spLocks noGrp="1"/>
          </p:cNvSpPr>
          <p:nvPr>
            <p:ph type="body" idx="1"/>
          </p:nvPr>
        </p:nvSpPr>
        <p:spPr>
          <a:xfrm>
            <a:off x="311700" y="1302500"/>
            <a:ext cx="3561053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4999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Velocity of groundwater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Assumed site conditions were unconfined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Unreasonable values</a:t>
            </a:r>
          </a:p>
          <a:p>
            <a:pPr lvl="1">
              <a:lnSpc>
                <a:spcPct val="114999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Optimized K value based on 50 ft ROI</a:t>
            </a:r>
          </a:p>
        </p:txBody>
      </p:sp>
      <p:pic>
        <p:nvPicPr>
          <p:cNvPr id="114" name="Google Shape;114;p21"/>
          <p:cNvPicPr preferRelativeResize="0"/>
          <p:nvPr/>
        </p:nvPicPr>
        <p:blipFill rotWithShape="1">
          <a:blip r:embed="rId3">
            <a:alphaModFix/>
          </a:blip>
          <a:srcRect l="-9929" t="98470" r="9930" b="-98470"/>
          <a:stretch/>
        </p:blipFill>
        <p:spPr>
          <a:xfrm>
            <a:off x="6227025" y="3067625"/>
            <a:ext cx="2367275" cy="214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6298" y="1516575"/>
            <a:ext cx="4266475" cy="2988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4DCF37-11ED-420A-9691-0DCFC0BCFA63}"/>
              </a:ext>
            </a:extLst>
          </p:cNvPr>
          <p:cNvSpPr/>
          <p:nvPr/>
        </p:nvSpPr>
        <p:spPr>
          <a:xfrm>
            <a:off x="7910236" y="260359"/>
            <a:ext cx="312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1635C2-F63A-4F76-8863-A38B4802F0D0}"/>
              </a:ext>
            </a:extLst>
          </p:cNvPr>
          <p:cNvSpPr/>
          <p:nvPr/>
        </p:nvSpPr>
        <p:spPr>
          <a:xfrm>
            <a:off x="5404167" y="4579975"/>
            <a:ext cx="176202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Figure 10: Well Model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807</Words>
  <Application>Microsoft Office PowerPoint</Application>
  <PresentationFormat>On-screen Show (16:9)</PresentationFormat>
  <Paragraphs>207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Wingdings</vt:lpstr>
      <vt:lpstr>Times New Roman</vt:lpstr>
      <vt:lpstr>Century Gothic</vt:lpstr>
      <vt:lpstr>Arial</vt:lpstr>
      <vt:lpstr>Wingdings 3</vt:lpstr>
      <vt:lpstr>Ion</vt:lpstr>
      <vt:lpstr>Rennie Road 1,4 - Dioxane Groundwater Remediation </vt:lpstr>
      <vt:lpstr>Outline</vt:lpstr>
      <vt:lpstr>Introduction</vt:lpstr>
      <vt:lpstr>Summary of Work </vt:lpstr>
      <vt:lpstr>Site Plan</vt:lpstr>
      <vt:lpstr>Site Cross Section</vt:lpstr>
      <vt:lpstr>Groundwater Elevations</vt:lpstr>
      <vt:lpstr>Soil Hydraulics - Hydraulic Gradient</vt:lpstr>
      <vt:lpstr>Soil Hydraulics -  Hydraulic Conductivity</vt:lpstr>
      <vt:lpstr>Plume Dimensions</vt:lpstr>
      <vt:lpstr>Required Permits</vt:lpstr>
      <vt:lpstr>Permitting-ENV OR600</vt:lpstr>
      <vt:lpstr>Well Placement</vt:lpstr>
      <vt:lpstr>Well Design</vt:lpstr>
      <vt:lpstr>Treatment Options</vt:lpstr>
      <vt:lpstr>Treatment Decision</vt:lpstr>
      <vt:lpstr>Treatment Flow Chart</vt:lpstr>
      <vt:lpstr>Final Design</vt:lpstr>
      <vt:lpstr>Acknowledgements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Rennie Road 1,4 - Dioxane Groundwater Remediation </dc:title>
  <dc:creator>Josh Thibeault</dc:creator>
  <cp:lastModifiedBy>jmjmjm198@gmail.com</cp:lastModifiedBy>
  <cp:revision>14</cp:revision>
  <dcterms:created xsi:type="dcterms:W3CDTF">2020-04-23T20:16:17Z</dcterms:created>
  <dcterms:modified xsi:type="dcterms:W3CDTF">2020-04-24T19:11:46Z</dcterms:modified>
</cp:coreProperties>
</file>