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9" r:id="rId2"/>
  </p:sldIdLst>
  <p:sldSz cx="43891200" cy="32918400"/>
  <p:notesSz cx="7077075" cy="93630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86" b="1" kern="1200">
        <a:solidFill>
          <a:srgbClr val="FF9900"/>
        </a:solidFill>
        <a:latin typeface="Arial" charset="0"/>
        <a:ea typeface="+mn-ea"/>
        <a:cs typeface="+mn-cs"/>
      </a:defRPr>
    </a:lvl1pPr>
    <a:lvl2pPr marL="391866" algn="ctr" rtl="0" fontAlgn="base">
      <a:spcBef>
        <a:spcPct val="0"/>
      </a:spcBef>
      <a:spcAft>
        <a:spcPct val="0"/>
      </a:spcAft>
      <a:defRPr sz="3686" b="1" kern="1200">
        <a:solidFill>
          <a:srgbClr val="FF9900"/>
        </a:solidFill>
        <a:latin typeface="Arial" charset="0"/>
        <a:ea typeface="+mn-ea"/>
        <a:cs typeface="+mn-cs"/>
      </a:defRPr>
    </a:lvl2pPr>
    <a:lvl3pPr marL="783732" algn="ctr" rtl="0" fontAlgn="base">
      <a:spcBef>
        <a:spcPct val="0"/>
      </a:spcBef>
      <a:spcAft>
        <a:spcPct val="0"/>
      </a:spcAft>
      <a:defRPr sz="3686" b="1" kern="1200">
        <a:solidFill>
          <a:srgbClr val="FF9900"/>
        </a:solidFill>
        <a:latin typeface="Arial" charset="0"/>
        <a:ea typeface="+mn-ea"/>
        <a:cs typeface="+mn-cs"/>
      </a:defRPr>
    </a:lvl3pPr>
    <a:lvl4pPr marL="1175598" algn="ctr" rtl="0" fontAlgn="base">
      <a:spcBef>
        <a:spcPct val="0"/>
      </a:spcBef>
      <a:spcAft>
        <a:spcPct val="0"/>
      </a:spcAft>
      <a:defRPr sz="3686" b="1" kern="1200">
        <a:solidFill>
          <a:srgbClr val="FF9900"/>
        </a:solidFill>
        <a:latin typeface="Arial" charset="0"/>
        <a:ea typeface="+mn-ea"/>
        <a:cs typeface="+mn-cs"/>
      </a:defRPr>
    </a:lvl4pPr>
    <a:lvl5pPr marL="1567464" algn="ctr" rtl="0" fontAlgn="base">
      <a:spcBef>
        <a:spcPct val="0"/>
      </a:spcBef>
      <a:spcAft>
        <a:spcPct val="0"/>
      </a:spcAft>
      <a:defRPr sz="3686" b="1" kern="1200">
        <a:solidFill>
          <a:srgbClr val="FF9900"/>
        </a:solidFill>
        <a:latin typeface="Arial" charset="0"/>
        <a:ea typeface="+mn-ea"/>
        <a:cs typeface="+mn-cs"/>
      </a:defRPr>
    </a:lvl5pPr>
    <a:lvl6pPr marL="1959331" algn="l" defTabSz="783732" rtl="0" eaLnBrk="1" latinLnBrk="0" hangingPunct="1">
      <a:defRPr sz="3686" b="1" kern="1200">
        <a:solidFill>
          <a:srgbClr val="FF9900"/>
        </a:solidFill>
        <a:latin typeface="Arial" charset="0"/>
        <a:ea typeface="+mn-ea"/>
        <a:cs typeface="+mn-cs"/>
      </a:defRPr>
    </a:lvl6pPr>
    <a:lvl7pPr marL="2351197" algn="l" defTabSz="783732" rtl="0" eaLnBrk="1" latinLnBrk="0" hangingPunct="1">
      <a:defRPr sz="3686" b="1" kern="1200">
        <a:solidFill>
          <a:srgbClr val="FF9900"/>
        </a:solidFill>
        <a:latin typeface="Arial" charset="0"/>
        <a:ea typeface="+mn-ea"/>
        <a:cs typeface="+mn-cs"/>
      </a:defRPr>
    </a:lvl7pPr>
    <a:lvl8pPr marL="2743063" algn="l" defTabSz="783732" rtl="0" eaLnBrk="1" latinLnBrk="0" hangingPunct="1">
      <a:defRPr sz="3686" b="1" kern="1200">
        <a:solidFill>
          <a:srgbClr val="FF9900"/>
        </a:solidFill>
        <a:latin typeface="Arial" charset="0"/>
        <a:ea typeface="+mn-ea"/>
        <a:cs typeface="+mn-cs"/>
      </a:defRPr>
    </a:lvl8pPr>
    <a:lvl9pPr marL="3134929" algn="l" defTabSz="783732" rtl="0" eaLnBrk="1" latinLnBrk="0" hangingPunct="1">
      <a:defRPr sz="3686" b="1" kern="1200">
        <a:solidFill>
          <a:srgbClr val="FF99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887" userDrawn="1">
          <p15:clr>
            <a:srgbClr val="A4A3A4"/>
          </p15:clr>
        </p15:guide>
        <p15:guide id="2" pos="13330" userDrawn="1">
          <p15:clr>
            <a:srgbClr val="A4A3A4"/>
          </p15:clr>
        </p15:guide>
        <p15:guide id="3" orient="horz" pos="1036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CCCC"/>
    <a:srgbClr val="999999"/>
    <a:srgbClr val="FF9900"/>
    <a:srgbClr val="990000"/>
    <a:srgbClr val="000050"/>
    <a:srgbClr val="00126A"/>
    <a:srgbClr val="0033CC"/>
    <a:srgbClr val="000622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957E7E-CB3A-4637-9317-F814FB4C984D}" v="78" dt="2020-04-24T17:54:55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3658" autoAdjust="0"/>
    <p:restoredTop sz="94575" autoAdjust="0"/>
  </p:normalViewPr>
  <p:slideViewPr>
    <p:cSldViewPr>
      <p:cViewPr varScale="1">
        <p:scale>
          <a:sx n="24" d="100"/>
          <a:sy n="24" d="100"/>
        </p:scale>
        <p:origin x="2034" y="90"/>
      </p:cViewPr>
      <p:guideLst>
        <p:guide orient="horz" pos="8887"/>
        <p:guide pos="13330"/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02957E7E-CB3A-4637-9317-F814FB4C984D}"/>
    <pc:docChg chg="modSld">
      <pc:chgData name="" userId="" providerId="" clId="Web-{02957E7E-CB3A-4637-9317-F814FB4C984D}" dt="2020-04-24T17:54:55.319" v="77" actId="20577"/>
      <pc:docMkLst>
        <pc:docMk/>
      </pc:docMkLst>
      <pc:sldChg chg="addSp delSp modSp">
        <pc:chgData name="" userId="" providerId="" clId="Web-{02957E7E-CB3A-4637-9317-F814FB4C984D}" dt="2020-04-24T17:54:55.304" v="76" actId="20577"/>
        <pc:sldMkLst>
          <pc:docMk/>
          <pc:sldMk cId="0" sldId="259"/>
        </pc:sldMkLst>
        <pc:spChg chg="mod">
          <ac:chgData name="" userId="" providerId="" clId="Web-{02957E7E-CB3A-4637-9317-F814FB4C984D}" dt="2020-04-24T17:54:55.304" v="76" actId="20577"/>
          <ac:spMkLst>
            <pc:docMk/>
            <pc:sldMk cId="0" sldId="259"/>
            <ac:spMk id="20" creationId="{00000000-0000-0000-0000-000000000000}"/>
          </ac:spMkLst>
        </pc:spChg>
        <pc:spChg chg="mod">
          <ac:chgData name="" userId="" providerId="" clId="Web-{02957E7E-CB3A-4637-9317-F814FB4C984D}" dt="2020-04-24T17:52:50.736" v="60" actId="20577"/>
          <ac:spMkLst>
            <pc:docMk/>
            <pc:sldMk cId="0" sldId="259"/>
            <ac:spMk id="21" creationId="{00000000-0000-0000-0000-000000000000}"/>
          </ac:spMkLst>
        </pc:spChg>
        <pc:picChg chg="add del mod">
          <ac:chgData name="" userId="" providerId="" clId="Web-{02957E7E-CB3A-4637-9317-F814FB4C984D}" dt="2020-04-24T17:48:50.289" v="4"/>
          <ac:picMkLst>
            <pc:docMk/>
            <pc:sldMk cId="0" sldId="259"/>
            <ac:picMk id="2" creationId="{CA83A384-8266-47D6-86F8-5DF14EA7F4D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t" anchorCtr="0" compatLnSpc="1">
            <a:prstTxWarp prst="textNoShape">
              <a:avLst/>
            </a:prstTxWarp>
          </a:bodyPr>
          <a:lstStyle>
            <a:lvl1pPr algn="l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727" y="1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t" anchorCtr="0" compatLnSpc="1">
            <a:prstTxWarp prst="textNoShape">
              <a:avLst/>
            </a:prstTxWarp>
          </a:bodyPr>
          <a:lstStyle>
            <a:lvl1pPr algn="r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3313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b" anchorCtr="0" compatLnSpc="1">
            <a:prstTxWarp prst="textNoShape">
              <a:avLst/>
            </a:prstTxWarp>
          </a:bodyPr>
          <a:lstStyle>
            <a:lvl1pPr algn="l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727" y="8893313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b" anchorCtr="0" compatLnSpc="1">
            <a:prstTxWarp prst="textNoShape">
              <a:avLst/>
            </a:prstTxWarp>
          </a:bodyPr>
          <a:lstStyle>
            <a:lvl1pPr algn="r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DCE5CEB-6363-420F-BE45-85B064B89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26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7" y="10226675"/>
            <a:ext cx="37306250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4" y="18653126"/>
            <a:ext cx="30724474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391866" indent="0" algn="ctr">
              <a:buNone/>
              <a:defRPr/>
            </a:lvl2pPr>
            <a:lvl3pPr marL="783732" indent="0" algn="ctr">
              <a:buNone/>
              <a:defRPr/>
            </a:lvl3pPr>
            <a:lvl4pPr marL="1175598" indent="0" algn="ctr">
              <a:buNone/>
              <a:defRPr/>
            </a:lvl4pPr>
            <a:lvl5pPr marL="1567464" indent="0" algn="ctr">
              <a:buNone/>
              <a:defRPr/>
            </a:lvl5pPr>
            <a:lvl6pPr marL="1959331" indent="0" algn="ctr">
              <a:buNone/>
              <a:defRPr/>
            </a:lvl6pPr>
            <a:lvl7pPr marL="2351197" indent="0" algn="ctr">
              <a:buNone/>
              <a:defRPr/>
            </a:lvl7pPr>
            <a:lvl8pPr marL="2743063" indent="0" algn="ctr">
              <a:buNone/>
              <a:defRPr/>
            </a:lvl8pPr>
            <a:lvl9pPr marL="313492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5278E-ED96-461A-883E-5FD94BC35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2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5C329-9094-49E3-ADB9-7C70C8CFF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6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40" y="1317626"/>
            <a:ext cx="9875837" cy="28089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6"/>
            <a:ext cx="29475113" cy="28089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C182-0EAC-4479-8D18-C53192F40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77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193927" y="1317625"/>
            <a:ext cx="39503350" cy="548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93928" y="7680328"/>
            <a:ext cx="19675474" cy="10787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2021803" y="7680328"/>
            <a:ext cx="19675474" cy="10787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193928" y="18619788"/>
            <a:ext cx="19675474" cy="1078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021803" y="18619788"/>
            <a:ext cx="19675474" cy="10787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E7164-4707-4A19-A6AB-6533AC9FA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D8D97-1826-4078-ADDA-4E99B734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1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3" y="21153443"/>
            <a:ext cx="37307838" cy="6537325"/>
          </a:xfrm>
        </p:spPr>
        <p:txBody>
          <a:bodyPr anchor="t"/>
          <a:lstStyle>
            <a:lvl1pPr algn="l">
              <a:defRPr sz="342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3" y="13952538"/>
            <a:ext cx="37307838" cy="7200900"/>
          </a:xfrm>
        </p:spPr>
        <p:txBody>
          <a:bodyPr anchor="b"/>
          <a:lstStyle>
            <a:lvl1pPr marL="0" indent="0">
              <a:buNone/>
              <a:defRPr sz="1714"/>
            </a:lvl1pPr>
            <a:lvl2pPr marL="391866" indent="0">
              <a:buNone/>
              <a:defRPr sz="1543"/>
            </a:lvl2pPr>
            <a:lvl3pPr marL="783732" indent="0">
              <a:buNone/>
              <a:defRPr sz="1371"/>
            </a:lvl3pPr>
            <a:lvl4pPr marL="1175598" indent="0">
              <a:buNone/>
              <a:defRPr sz="1200"/>
            </a:lvl4pPr>
            <a:lvl5pPr marL="1567464" indent="0">
              <a:buNone/>
              <a:defRPr sz="1200"/>
            </a:lvl5pPr>
            <a:lvl6pPr marL="1959331" indent="0">
              <a:buNone/>
              <a:defRPr sz="1200"/>
            </a:lvl6pPr>
            <a:lvl7pPr marL="2351197" indent="0">
              <a:buNone/>
              <a:defRPr sz="1200"/>
            </a:lvl7pPr>
            <a:lvl8pPr marL="2743063" indent="0">
              <a:buNone/>
              <a:defRPr sz="1200"/>
            </a:lvl8pPr>
            <a:lvl9pPr marL="3134929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73675-D381-4E0E-B86F-9F9EFE057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4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8" y="7680327"/>
            <a:ext cx="19675474" cy="21726525"/>
          </a:xfrm>
        </p:spPr>
        <p:txBody>
          <a:bodyPr/>
          <a:lstStyle>
            <a:lvl1pPr>
              <a:defRPr sz="2400"/>
            </a:lvl1pPr>
            <a:lvl2pPr>
              <a:defRPr sz="2057"/>
            </a:lvl2pPr>
            <a:lvl3pPr>
              <a:defRPr sz="171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3" y="7680327"/>
            <a:ext cx="19675474" cy="21726525"/>
          </a:xfrm>
        </p:spPr>
        <p:txBody>
          <a:bodyPr/>
          <a:lstStyle>
            <a:lvl1pPr>
              <a:defRPr sz="2400"/>
            </a:lvl1pPr>
            <a:lvl2pPr>
              <a:defRPr sz="2057"/>
            </a:lvl2pPr>
            <a:lvl3pPr>
              <a:defRPr sz="171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DAF2-D655-47B3-A184-648194FE7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0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7" y="7369180"/>
            <a:ext cx="19392901" cy="3070225"/>
          </a:xfrm>
        </p:spPr>
        <p:txBody>
          <a:bodyPr anchor="b"/>
          <a:lstStyle>
            <a:lvl1pPr marL="0" indent="0">
              <a:buNone/>
              <a:defRPr sz="2057" b="1"/>
            </a:lvl1pPr>
            <a:lvl2pPr marL="391866" indent="0">
              <a:buNone/>
              <a:defRPr sz="1714" b="1"/>
            </a:lvl2pPr>
            <a:lvl3pPr marL="783732" indent="0">
              <a:buNone/>
              <a:defRPr sz="1543" b="1"/>
            </a:lvl3pPr>
            <a:lvl4pPr marL="1175598" indent="0">
              <a:buNone/>
              <a:defRPr sz="1371" b="1"/>
            </a:lvl4pPr>
            <a:lvl5pPr marL="1567464" indent="0">
              <a:buNone/>
              <a:defRPr sz="1371" b="1"/>
            </a:lvl5pPr>
            <a:lvl6pPr marL="1959331" indent="0">
              <a:buNone/>
              <a:defRPr sz="1371" b="1"/>
            </a:lvl6pPr>
            <a:lvl7pPr marL="2351197" indent="0">
              <a:buNone/>
              <a:defRPr sz="1371" b="1"/>
            </a:lvl7pPr>
            <a:lvl8pPr marL="2743063" indent="0">
              <a:buNone/>
              <a:defRPr sz="1371" b="1"/>
            </a:lvl8pPr>
            <a:lvl9pPr marL="3134929" indent="0">
              <a:buNone/>
              <a:defRPr sz="13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7" y="10439401"/>
            <a:ext cx="19392901" cy="18965863"/>
          </a:xfrm>
        </p:spPr>
        <p:txBody>
          <a:bodyPr/>
          <a:lstStyle>
            <a:lvl1pPr>
              <a:defRPr sz="2057"/>
            </a:lvl1pPr>
            <a:lvl2pPr>
              <a:defRPr sz="1714"/>
            </a:lvl2pPr>
            <a:lvl3pPr>
              <a:defRPr sz="1543"/>
            </a:lvl3pPr>
            <a:lvl4pPr>
              <a:defRPr sz="1371"/>
            </a:lvl4pPr>
            <a:lvl5pPr>
              <a:defRPr sz="1371"/>
            </a:lvl5pPr>
            <a:lvl6pPr>
              <a:defRPr sz="1371"/>
            </a:lvl6pPr>
            <a:lvl7pPr>
              <a:defRPr sz="1371"/>
            </a:lvl7pPr>
            <a:lvl8pPr>
              <a:defRPr sz="1371"/>
            </a:lvl8pPr>
            <a:lvl9pPr>
              <a:defRPr sz="13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80"/>
            <a:ext cx="19400837" cy="3070225"/>
          </a:xfrm>
        </p:spPr>
        <p:txBody>
          <a:bodyPr anchor="b"/>
          <a:lstStyle>
            <a:lvl1pPr marL="0" indent="0">
              <a:buNone/>
              <a:defRPr sz="2057" b="1"/>
            </a:lvl1pPr>
            <a:lvl2pPr marL="391866" indent="0">
              <a:buNone/>
              <a:defRPr sz="1714" b="1"/>
            </a:lvl2pPr>
            <a:lvl3pPr marL="783732" indent="0">
              <a:buNone/>
              <a:defRPr sz="1543" b="1"/>
            </a:lvl3pPr>
            <a:lvl4pPr marL="1175598" indent="0">
              <a:buNone/>
              <a:defRPr sz="1371" b="1"/>
            </a:lvl4pPr>
            <a:lvl5pPr marL="1567464" indent="0">
              <a:buNone/>
              <a:defRPr sz="1371" b="1"/>
            </a:lvl5pPr>
            <a:lvl6pPr marL="1959331" indent="0">
              <a:buNone/>
              <a:defRPr sz="1371" b="1"/>
            </a:lvl6pPr>
            <a:lvl7pPr marL="2351197" indent="0">
              <a:buNone/>
              <a:defRPr sz="1371" b="1"/>
            </a:lvl7pPr>
            <a:lvl8pPr marL="2743063" indent="0">
              <a:buNone/>
              <a:defRPr sz="1371" b="1"/>
            </a:lvl8pPr>
            <a:lvl9pPr marL="3134929" indent="0">
              <a:buNone/>
              <a:defRPr sz="13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1"/>
            <a:ext cx="19400837" cy="18965863"/>
          </a:xfrm>
        </p:spPr>
        <p:txBody>
          <a:bodyPr/>
          <a:lstStyle>
            <a:lvl1pPr>
              <a:defRPr sz="2057"/>
            </a:lvl1pPr>
            <a:lvl2pPr>
              <a:defRPr sz="1714"/>
            </a:lvl2pPr>
            <a:lvl3pPr>
              <a:defRPr sz="1543"/>
            </a:lvl3pPr>
            <a:lvl4pPr>
              <a:defRPr sz="1371"/>
            </a:lvl4pPr>
            <a:lvl5pPr>
              <a:defRPr sz="1371"/>
            </a:lvl5pPr>
            <a:lvl6pPr>
              <a:defRPr sz="1371"/>
            </a:lvl6pPr>
            <a:lvl7pPr>
              <a:defRPr sz="1371"/>
            </a:lvl7pPr>
            <a:lvl8pPr>
              <a:defRPr sz="1371"/>
            </a:lvl8pPr>
            <a:lvl9pPr>
              <a:defRPr sz="13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F92EC-8C3C-4F10-858C-C66E68A9E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5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AEDA9-9C5F-4252-8D07-E5D3174E9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1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BADD-EE0D-4AEE-A966-D1DAD5921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6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6" y="1311276"/>
            <a:ext cx="14439901" cy="5576888"/>
          </a:xfrm>
        </p:spPr>
        <p:txBody>
          <a:bodyPr anchor="b"/>
          <a:lstStyle>
            <a:lvl1pPr algn="l">
              <a:defRPr sz="17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4" y="1311276"/>
            <a:ext cx="24536400" cy="28093988"/>
          </a:xfrm>
        </p:spPr>
        <p:txBody>
          <a:bodyPr/>
          <a:lstStyle>
            <a:lvl1pPr>
              <a:defRPr sz="2743"/>
            </a:lvl1pPr>
            <a:lvl2pPr>
              <a:defRPr sz="2400"/>
            </a:lvl2pPr>
            <a:lvl3pPr>
              <a:defRPr sz="2057"/>
            </a:lvl3pPr>
            <a:lvl4pPr>
              <a:defRPr sz="1714"/>
            </a:lvl4pPr>
            <a:lvl5pPr>
              <a:defRPr sz="1714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6" y="6888163"/>
            <a:ext cx="14439901" cy="22517100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29"/>
            </a:lvl2pPr>
            <a:lvl3pPr marL="783732" indent="0">
              <a:buNone/>
              <a:defRPr sz="857"/>
            </a:lvl3pPr>
            <a:lvl4pPr marL="1175598" indent="0">
              <a:buNone/>
              <a:defRPr sz="771"/>
            </a:lvl4pPr>
            <a:lvl5pPr marL="1567464" indent="0">
              <a:buNone/>
              <a:defRPr sz="771"/>
            </a:lvl5pPr>
            <a:lvl6pPr marL="1959331" indent="0">
              <a:buNone/>
              <a:defRPr sz="771"/>
            </a:lvl6pPr>
            <a:lvl7pPr marL="2351197" indent="0">
              <a:buNone/>
              <a:defRPr sz="771"/>
            </a:lvl7pPr>
            <a:lvl8pPr marL="2743063" indent="0">
              <a:buNone/>
              <a:defRPr sz="771"/>
            </a:lvl8pPr>
            <a:lvl9pPr marL="3134929" indent="0">
              <a:buNone/>
              <a:defRPr sz="7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56635-F299-487E-8478-361B2D7E6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4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5" y="23042569"/>
            <a:ext cx="26335037" cy="2720975"/>
          </a:xfrm>
        </p:spPr>
        <p:txBody>
          <a:bodyPr anchor="b"/>
          <a:lstStyle>
            <a:lvl1pPr algn="l">
              <a:defRPr sz="17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5" y="2941640"/>
            <a:ext cx="26335037" cy="19750087"/>
          </a:xfrm>
        </p:spPr>
        <p:txBody>
          <a:bodyPr/>
          <a:lstStyle>
            <a:lvl1pPr marL="0" indent="0">
              <a:buNone/>
              <a:defRPr sz="2743"/>
            </a:lvl1pPr>
            <a:lvl2pPr marL="391866" indent="0">
              <a:buNone/>
              <a:defRPr sz="2400"/>
            </a:lvl2pPr>
            <a:lvl3pPr marL="783732" indent="0">
              <a:buNone/>
              <a:defRPr sz="2057"/>
            </a:lvl3pPr>
            <a:lvl4pPr marL="1175598" indent="0">
              <a:buNone/>
              <a:defRPr sz="1714"/>
            </a:lvl4pPr>
            <a:lvl5pPr marL="1567464" indent="0">
              <a:buNone/>
              <a:defRPr sz="1714"/>
            </a:lvl5pPr>
            <a:lvl6pPr marL="1959331" indent="0">
              <a:buNone/>
              <a:defRPr sz="1714"/>
            </a:lvl6pPr>
            <a:lvl7pPr marL="2351197" indent="0">
              <a:buNone/>
              <a:defRPr sz="1714"/>
            </a:lvl7pPr>
            <a:lvl8pPr marL="2743063" indent="0">
              <a:buNone/>
              <a:defRPr sz="1714"/>
            </a:lvl8pPr>
            <a:lvl9pPr marL="3134929" indent="0">
              <a:buNone/>
              <a:defRPr sz="1714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5" y="25763542"/>
            <a:ext cx="26335037" cy="3862387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29"/>
            </a:lvl2pPr>
            <a:lvl3pPr marL="783732" indent="0">
              <a:buNone/>
              <a:defRPr sz="857"/>
            </a:lvl3pPr>
            <a:lvl4pPr marL="1175598" indent="0">
              <a:buNone/>
              <a:defRPr sz="771"/>
            </a:lvl4pPr>
            <a:lvl5pPr marL="1567464" indent="0">
              <a:buNone/>
              <a:defRPr sz="771"/>
            </a:lvl5pPr>
            <a:lvl6pPr marL="1959331" indent="0">
              <a:buNone/>
              <a:defRPr sz="771"/>
            </a:lvl6pPr>
            <a:lvl7pPr marL="2351197" indent="0">
              <a:buNone/>
              <a:defRPr sz="771"/>
            </a:lvl7pPr>
            <a:lvl8pPr marL="2743063" indent="0">
              <a:buNone/>
              <a:defRPr sz="771"/>
            </a:lvl8pPr>
            <a:lvl9pPr marL="3134929" indent="0">
              <a:buNone/>
              <a:defRPr sz="7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8BA4C-6842-4480-8686-9E83B0824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9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A9A9"/>
            </a:gs>
            <a:gs pos="50000">
              <a:srgbClr val="990000"/>
            </a:gs>
            <a:gs pos="100000">
              <a:srgbClr val="DDA9A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4282" y="1317625"/>
            <a:ext cx="3950264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4282" y="7680327"/>
            <a:ext cx="39502645" cy="2172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4282" y="29978350"/>
            <a:ext cx="102418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l" defTabSz="3224732">
              <a:defRPr sz="4885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882" y="29978350"/>
            <a:ext cx="138994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defTabSz="3224732">
              <a:defRPr sz="4885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082" y="29978350"/>
            <a:ext cx="1024184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r" defTabSz="3224732">
              <a:defRPr sz="4885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5D3B0B1D-8805-4920-9608-A1D4D0B3D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3224732" rtl="0" eaLnBrk="0" fontAlgn="base" hangingPunct="0">
        <a:spcBef>
          <a:spcPct val="0"/>
        </a:spcBef>
        <a:spcAft>
          <a:spcPct val="0"/>
        </a:spcAft>
        <a:defRPr sz="15599">
          <a:solidFill>
            <a:schemeClr val="tx2"/>
          </a:solidFill>
          <a:latin typeface="+mj-lt"/>
          <a:ea typeface="+mj-ea"/>
          <a:cs typeface="+mj-cs"/>
        </a:defRPr>
      </a:lvl1pPr>
      <a:lvl2pPr algn="ctr" defTabSz="3224732" rtl="0" eaLnBrk="0" fontAlgn="base" hangingPunct="0">
        <a:spcBef>
          <a:spcPct val="0"/>
        </a:spcBef>
        <a:spcAft>
          <a:spcPct val="0"/>
        </a:spcAft>
        <a:defRPr sz="15599">
          <a:solidFill>
            <a:schemeClr val="tx2"/>
          </a:solidFill>
          <a:latin typeface="Arial" pitchFamily="34" charset="0"/>
        </a:defRPr>
      </a:lvl2pPr>
      <a:lvl3pPr algn="ctr" defTabSz="3224732" rtl="0" eaLnBrk="0" fontAlgn="base" hangingPunct="0">
        <a:spcBef>
          <a:spcPct val="0"/>
        </a:spcBef>
        <a:spcAft>
          <a:spcPct val="0"/>
        </a:spcAft>
        <a:defRPr sz="15599">
          <a:solidFill>
            <a:schemeClr val="tx2"/>
          </a:solidFill>
          <a:latin typeface="Arial" pitchFamily="34" charset="0"/>
        </a:defRPr>
      </a:lvl3pPr>
      <a:lvl4pPr algn="ctr" defTabSz="3224732" rtl="0" eaLnBrk="0" fontAlgn="base" hangingPunct="0">
        <a:spcBef>
          <a:spcPct val="0"/>
        </a:spcBef>
        <a:spcAft>
          <a:spcPct val="0"/>
        </a:spcAft>
        <a:defRPr sz="15599">
          <a:solidFill>
            <a:schemeClr val="tx2"/>
          </a:solidFill>
          <a:latin typeface="Arial" pitchFamily="34" charset="0"/>
        </a:defRPr>
      </a:lvl4pPr>
      <a:lvl5pPr algn="ctr" defTabSz="3224732" rtl="0" eaLnBrk="0" fontAlgn="base" hangingPunct="0">
        <a:spcBef>
          <a:spcPct val="0"/>
        </a:spcBef>
        <a:spcAft>
          <a:spcPct val="0"/>
        </a:spcAft>
        <a:defRPr sz="15599">
          <a:solidFill>
            <a:schemeClr val="tx2"/>
          </a:solidFill>
          <a:latin typeface="Arial" pitchFamily="34" charset="0"/>
        </a:defRPr>
      </a:lvl5pPr>
      <a:lvl6pPr marL="391866" algn="ctr" defTabSz="3224732" rtl="0" fontAlgn="base">
        <a:spcBef>
          <a:spcPct val="0"/>
        </a:spcBef>
        <a:spcAft>
          <a:spcPct val="0"/>
        </a:spcAft>
        <a:defRPr sz="15599">
          <a:solidFill>
            <a:schemeClr val="tx2"/>
          </a:solidFill>
          <a:latin typeface="Arial" pitchFamily="34" charset="0"/>
        </a:defRPr>
      </a:lvl6pPr>
      <a:lvl7pPr marL="783732" algn="ctr" defTabSz="3224732" rtl="0" fontAlgn="base">
        <a:spcBef>
          <a:spcPct val="0"/>
        </a:spcBef>
        <a:spcAft>
          <a:spcPct val="0"/>
        </a:spcAft>
        <a:defRPr sz="15599">
          <a:solidFill>
            <a:schemeClr val="tx2"/>
          </a:solidFill>
          <a:latin typeface="Arial" pitchFamily="34" charset="0"/>
        </a:defRPr>
      </a:lvl7pPr>
      <a:lvl8pPr marL="1175598" algn="ctr" defTabSz="3224732" rtl="0" fontAlgn="base">
        <a:spcBef>
          <a:spcPct val="0"/>
        </a:spcBef>
        <a:spcAft>
          <a:spcPct val="0"/>
        </a:spcAft>
        <a:defRPr sz="15599">
          <a:solidFill>
            <a:schemeClr val="tx2"/>
          </a:solidFill>
          <a:latin typeface="Arial" pitchFamily="34" charset="0"/>
        </a:defRPr>
      </a:lvl8pPr>
      <a:lvl9pPr marL="1567464" algn="ctr" defTabSz="3224732" rtl="0" fontAlgn="base">
        <a:spcBef>
          <a:spcPct val="0"/>
        </a:spcBef>
        <a:spcAft>
          <a:spcPct val="0"/>
        </a:spcAft>
        <a:defRPr sz="15599">
          <a:solidFill>
            <a:schemeClr val="tx2"/>
          </a:solidFill>
          <a:latin typeface="Arial" pitchFamily="34" charset="0"/>
        </a:defRPr>
      </a:lvl9pPr>
    </p:titleStyle>
    <p:bodyStyle>
      <a:lvl1pPr marL="1208254" indent="-1208254" algn="l" defTabSz="3224732" rtl="0" eaLnBrk="0" fontAlgn="base" hangingPunct="0">
        <a:spcBef>
          <a:spcPct val="20000"/>
        </a:spcBef>
        <a:spcAft>
          <a:spcPct val="0"/>
        </a:spcAft>
        <a:buChar char="•"/>
        <a:defRPr sz="11314">
          <a:solidFill>
            <a:schemeClr val="tx1"/>
          </a:solidFill>
          <a:latin typeface="+mn-lt"/>
          <a:ea typeface="+mn-ea"/>
          <a:cs typeface="+mn-cs"/>
        </a:defRPr>
      </a:lvl1pPr>
      <a:lvl2pPr marL="2620605" indent="-1008239" algn="l" defTabSz="3224732" rtl="0" eaLnBrk="0" fontAlgn="base" hangingPunct="0">
        <a:spcBef>
          <a:spcPct val="20000"/>
        </a:spcBef>
        <a:spcAft>
          <a:spcPct val="0"/>
        </a:spcAft>
        <a:buChar char="–"/>
        <a:defRPr sz="9857">
          <a:solidFill>
            <a:schemeClr val="tx1"/>
          </a:solidFill>
          <a:latin typeface="+mn-lt"/>
        </a:defRPr>
      </a:lvl2pPr>
      <a:lvl3pPr marL="4030234" indent="-805503" algn="l" defTabSz="3224732" rtl="0" eaLnBrk="0" fontAlgn="base" hangingPunct="0">
        <a:spcBef>
          <a:spcPct val="20000"/>
        </a:spcBef>
        <a:spcAft>
          <a:spcPct val="0"/>
        </a:spcAft>
        <a:buChar char="•"/>
        <a:defRPr sz="8485">
          <a:solidFill>
            <a:schemeClr val="tx1"/>
          </a:solidFill>
          <a:latin typeface="+mn-lt"/>
        </a:defRPr>
      </a:lvl3pPr>
      <a:lvl4pPr marL="5642600" indent="-805503" algn="l" defTabSz="3224732" rtl="0" eaLnBrk="0" fontAlgn="base" hangingPunct="0">
        <a:spcBef>
          <a:spcPct val="20000"/>
        </a:spcBef>
        <a:spcAft>
          <a:spcPct val="0"/>
        </a:spcAft>
        <a:buChar char="–"/>
        <a:defRPr sz="7028">
          <a:solidFill>
            <a:schemeClr val="tx1"/>
          </a:solidFill>
          <a:latin typeface="+mn-lt"/>
        </a:defRPr>
      </a:lvl4pPr>
      <a:lvl5pPr marL="7256327" indent="-806864" algn="l" defTabSz="3224732" rtl="0" eaLnBrk="0" fontAlgn="base" hangingPunct="0">
        <a:spcBef>
          <a:spcPct val="20000"/>
        </a:spcBef>
        <a:spcAft>
          <a:spcPct val="0"/>
        </a:spcAft>
        <a:buChar char="»"/>
        <a:defRPr sz="7028">
          <a:solidFill>
            <a:schemeClr val="tx1"/>
          </a:solidFill>
          <a:latin typeface="+mn-lt"/>
        </a:defRPr>
      </a:lvl5pPr>
      <a:lvl6pPr marL="7648193" indent="-806864" algn="l" defTabSz="3224732" rtl="0" fontAlgn="base">
        <a:spcBef>
          <a:spcPct val="20000"/>
        </a:spcBef>
        <a:spcAft>
          <a:spcPct val="0"/>
        </a:spcAft>
        <a:buChar char="»"/>
        <a:defRPr sz="7028">
          <a:solidFill>
            <a:schemeClr val="tx1"/>
          </a:solidFill>
          <a:latin typeface="+mn-lt"/>
        </a:defRPr>
      </a:lvl6pPr>
      <a:lvl7pPr marL="8040059" indent="-806864" algn="l" defTabSz="3224732" rtl="0" fontAlgn="base">
        <a:spcBef>
          <a:spcPct val="20000"/>
        </a:spcBef>
        <a:spcAft>
          <a:spcPct val="0"/>
        </a:spcAft>
        <a:buChar char="»"/>
        <a:defRPr sz="7028">
          <a:solidFill>
            <a:schemeClr val="tx1"/>
          </a:solidFill>
          <a:latin typeface="+mn-lt"/>
        </a:defRPr>
      </a:lvl7pPr>
      <a:lvl8pPr marL="8431925" indent="-806864" algn="l" defTabSz="3224732" rtl="0" fontAlgn="base">
        <a:spcBef>
          <a:spcPct val="20000"/>
        </a:spcBef>
        <a:spcAft>
          <a:spcPct val="0"/>
        </a:spcAft>
        <a:buChar char="»"/>
        <a:defRPr sz="7028">
          <a:solidFill>
            <a:schemeClr val="tx1"/>
          </a:solidFill>
          <a:latin typeface="+mn-lt"/>
        </a:defRPr>
      </a:lvl8pPr>
      <a:lvl9pPr marL="8823791" indent="-806864" algn="l" defTabSz="3224732" rtl="0" fontAlgn="base">
        <a:spcBef>
          <a:spcPct val="20000"/>
        </a:spcBef>
        <a:spcAft>
          <a:spcPct val="0"/>
        </a:spcAft>
        <a:buChar char="»"/>
        <a:defRPr sz="702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91866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2pPr>
      <a:lvl3pPr marL="783732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3pPr>
      <a:lvl4pPr marL="1175598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4pPr>
      <a:lvl5pPr marL="1567464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5pPr>
      <a:lvl6pPr marL="1959331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6pPr>
      <a:lvl7pPr marL="2351197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7pPr>
      <a:lvl8pPr marL="2743063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8pPr>
      <a:lvl9pPr marL="3134929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3"/>
            <a:ext cx="43891200" cy="5486399"/>
          </a:xfr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indent="-391866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4399" dirty="0">
                <a:solidFill>
                  <a:schemeClr val="bg1"/>
                </a:solidFill>
              </a:rPr>
              <a:t>Tuscan Village Development</a:t>
            </a:r>
            <a:br>
              <a:rPr lang="en-US" sz="7542" dirty="0">
                <a:solidFill>
                  <a:schemeClr val="bg1"/>
                </a:solidFill>
              </a:rPr>
            </a:br>
            <a:br>
              <a:rPr lang="en-US" sz="3428" dirty="0"/>
            </a:br>
            <a:r>
              <a:rPr lang="en-US" sz="4628" i="1" dirty="0">
                <a:solidFill>
                  <a:srgbClr val="FFFFFF"/>
                </a:solidFill>
              </a:rPr>
              <a:t>Spencer McKinnon (PM), Margaret </a:t>
            </a:r>
            <a:r>
              <a:rPr lang="en-US" sz="4628" i="1" dirty="0" err="1">
                <a:solidFill>
                  <a:srgbClr val="FFFFFF"/>
                </a:solidFill>
              </a:rPr>
              <a:t>Fillion</a:t>
            </a:r>
            <a:r>
              <a:rPr lang="en-US" sz="4628" i="1" dirty="0">
                <a:solidFill>
                  <a:srgbClr val="FFFFFF"/>
                </a:solidFill>
              </a:rPr>
              <a:t>, Matt Hall, Robert </a:t>
            </a:r>
            <a:r>
              <a:rPr lang="en-US" sz="4628" i="1" dirty="0" err="1">
                <a:solidFill>
                  <a:srgbClr val="FFFFFF"/>
                </a:solidFill>
              </a:rPr>
              <a:t>Joscelyn</a:t>
            </a:r>
            <a:r>
              <a:rPr lang="en-US" sz="4628" i="1" dirty="0">
                <a:solidFill>
                  <a:srgbClr val="FFFFFF"/>
                </a:solidFill>
              </a:rPr>
              <a:t>, Thomas </a:t>
            </a:r>
            <a:r>
              <a:rPr lang="en-US" sz="4628" i="1" dirty="0" err="1">
                <a:solidFill>
                  <a:srgbClr val="FFFFFF"/>
                </a:solidFill>
              </a:rPr>
              <a:t>Simoncelli</a:t>
            </a:r>
            <a:br>
              <a:rPr lang="en-US" sz="4628" i="1" dirty="0">
                <a:solidFill>
                  <a:srgbClr val="FFFFFF"/>
                </a:solidFill>
              </a:rPr>
            </a:br>
            <a:r>
              <a:rPr lang="en-US" sz="4628" i="1" dirty="0">
                <a:solidFill>
                  <a:srgbClr val="FFFFFF"/>
                </a:solidFill>
              </a:rPr>
              <a:t>Faculty Advisor: Ken Flesher | Project Sponsor: Tighe &amp; Bond</a:t>
            </a:r>
            <a:br>
              <a:rPr lang="en-US" sz="4628" i="1" dirty="0">
                <a:solidFill>
                  <a:srgbClr val="FFFFFF"/>
                </a:solidFill>
              </a:rPr>
            </a:br>
            <a:r>
              <a:rPr lang="en-US" sz="4628" i="1" dirty="0">
                <a:solidFill>
                  <a:srgbClr val="FFFFFF"/>
                </a:solidFill>
              </a:rPr>
              <a:t>Department of Civil Engineering, University of New Hampshire</a:t>
            </a:r>
          </a:p>
        </p:txBody>
      </p:sp>
      <p:sp>
        <p:nvSpPr>
          <p:cNvPr id="2150" name="Text Box 161"/>
          <p:cNvSpPr txBox="1">
            <a:spLocks noChangeArrowheads="1"/>
          </p:cNvSpPr>
          <p:nvPr/>
        </p:nvSpPr>
        <p:spPr bwMode="auto">
          <a:xfrm>
            <a:off x="39852600" y="10275890"/>
            <a:ext cx="3048000" cy="487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300" b="1">
                <a:solidFill>
                  <a:srgbClr val="FF9900"/>
                </a:solidFill>
                <a:latin typeface="Arial" charset="0"/>
              </a:defRPr>
            </a:lvl1pPr>
            <a:lvl2pPr marL="742950" indent="-28575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2pPr>
            <a:lvl3pPr marL="11430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3pPr>
            <a:lvl4pPr marL="16002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4pPr>
            <a:lvl5pPr marL="20574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sz="2571" b="0">
              <a:solidFill>
                <a:schemeClr val="tx1"/>
              </a:solidFill>
            </a:endParaRPr>
          </a:p>
        </p:txBody>
      </p:sp>
      <p:sp>
        <p:nvSpPr>
          <p:cNvPr id="2154" name="Rectangle 166"/>
          <p:cNvSpPr>
            <a:spLocks noChangeArrowheads="1"/>
          </p:cNvSpPr>
          <p:nvPr/>
        </p:nvSpPr>
        <p:spPr bwMode="auto">
          <a:xfrm>
            <a:off x="592002" y="15753615"/>
            <a:ext cx="12530667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17566" tIns="58783" rIns="117566" bIns="58783" anchor="ctr"/>
          <a:lstStyle/>
          <a:p>
            <a:pPr defTabSz="3224732"/>
            <a:r>
              <a:rPr lang="en-US" sz="5143" dirty="0">
                <a:solidFill>
                  <a:srgbClr val="CCCCCC"/>
                </a:solidFill>
              </a:rPr>
              <a:t>Scope of Work</a:t>
            </a:r>
          </a:p>
        </p:txBody>
      </p:sp>
      <p:sp>
        <p:nvSpPr>
          <p:cNvPr id="2155" name="Rectangle 167"/>
          <p:cNvSpPr>
            <a:spLocks noChangeArrowheads="1"/>
          </p:cNvSpPr>
          <p:nvPr/>
        </p:nvSpPr>
        <p:spPr bwMode="auto">
          <a:xfrm>
            <a:off x="654755" y="5682299"/>
            <a:ext cx="12405161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17566" tIns="58783" rIns="117566" bIns="58783" anchor="ctr"/>
          <a:lstStyle/>
          <a:p>
            <a:pPr defTabSz="3224732"/>
            <a:r>
              <a:rPr lang="en-US" sz="5143" dirty="0">
                <a:solidFill>
                  <a:srgbClr val="CC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3159" dirty="0">
              <a:solidFill>
                <a:srgbClr val="99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65"/>
          <p:cNvSpPr>
            <a:spLocks noChangeArrowheads="1"/>
          </p:cNvSpPr>
          <p:nvPr/>
        </p:nvSpPr>
        <p:spPr bwMode="auto">
          <a:xfrm>
            <a:off x="14695829" y="27943316"/>
            <a:ext cx="13064067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17566" tIns="58783" rIns="117566" bIns="58783" anchor="ctr"/>
          <a:lstStyle/>
          <a:p>
            <a:pPr defTabSz="3224732"/>
            <a:r>
              <a:rPr lang="en-US" sz="5143" dirty="0">
                <a:solidFill>
                  <a:srgbClr val="CCCCCC"/>
                </a:solidFill>
              </a:rPr>
              <a:t>Roads and Transportation</a:t>
            </a:r>
            <a:endParaRPr lang="en-US" sz="3159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932060" y="26481159"/>
            <a:ext cx="13004800" cy="435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91866" algn="l">
              <a:spcBef>
                <a:spcPts val="1029"/>
              </a:spcBef>
            </a:pPr>
            <a:r>
              <a:rPr lang="en-US" sz="2228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4" name="TextBox 29"/>
          <p:cNvSpPr txBox="1">
            <a:spLocks noChangeArrowheads="1"/>
          </p:cNvSpPr>
          <p:nvPr/>
        </p:nvSpPr>
        <p:spPr bwMode="auto">
          <a:xfrm>
            <a:off x="-435427" y="25820287"/>
            <a:ext cx="11799510" cy="2827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marL="1763398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Sewer - Gravity fed to Rt. 28</a:t>
            </a:r>
          </a:p>
          <a:p>
            <a:pPr marL="3722728" lvl="8" indent="-587799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12” PVC SDR 35 Sewer main</a:t>
            </a:r>
          </a:p>
          <a:p>
            <a:pPr marL="3722728" lvl="8" indent="-587799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6” PVC SDR 35 Sewer services</a:t>
            </a:r>
          </a:p>
          <a:p>
            <a:pPr marL="3722728" lvl="8" indent="-587799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114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164"/>
          <p:cNvSpPr>
            <a:spLocks noChangeArrowheads="1"/>
          </p:cNvSpPr>
          <p:nvPr/>
        </p:nvSpPr>
        <p:spPr bwMode="auto">
          <a:xfrm>
            <a:off x="30005869" y="20106789"/>
            <a:ext cx="12869333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17566" tIns="58783" rIns="117566" bIns="58783" anchor="ctr"/>
          <a:lstStyle/>
          <a:p>
            <a:pPr defTabSz="3224732"/>
            <a:r>
              <a:rPr lang="en-US" sz="5143" dirty="0">
                <a:solidFill>
                  <a:srgbClr val="CC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Parking</a:t>
            </a:r>
            <a:endParaRPr lang="en-US" sz="4628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2546"/>
          <p:cNvSpPr txBox="1">
            <a:spLocks noChangeArrowheads="1"/>
          </p:cNvSpPr>
          <p:nvPr/>
        </p:nvSpPr>
        <p:spPr bwMode="auto">
          <a:xfrm>
            <a:off x="654756" y="7071333"/>
            <a:ext cx="12405161" cy="7663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marL="45720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20015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 algn="l">
              <a:spcBef>
                <a:spcPts val="1029"/>
              </a:spcBef>
            </a:pPr>
            <a:r>
              <a:rPr lang="en-US" sz="4100" b="0" dirty="0">
                <a:latin typeface="Times New Roman"/>
                <a:ea typeface="ＭＳ Ｐゴシック"/>
                <a:cs typeface="Arial"/>
              </a:rPr>
              <a:t>The Tuscan Village is creating commercial, retail, and residential living in the heart of Salem, NH  to redevelop the former Rockingham Park horse race track. In collaboration with Tighe &amp; Bond and The UNH College of Engineering and Physical Sciences, a site design was proposed for the south and central village. The goal of this project was to create a downtown atmosphere while also providing safe passages for travel and an uplifting atmosphere.  This site plan includes building locations, a transportation plan, parking to accommodate all businesses, and an analysis on the drainage necessary for the layout in accordance with local and state regulations.</a:t>
            </a:r>
            <a:endParaRPr lang="en-US" dirty="0">
              <a:latin typeface="Times New Roman"/>
              <a:ea typeface="ＭＳ Ｐゴシック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7818" y="17188043"/>
            <a:ext cx="12319831" cy="7689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 a master site plan for the south and central villages</a:t>
            </a:r>
          </a:p>
          <a:p>
            <a:pPr marL="1763398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 a site plan</a:t>
            </a:r>
          </a:p>
          <a:p>
            <a:pPr marL="1763398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 a parking plan with adequate vehicle circulation</a:t>
            </a:r>
          </a:p>
          <a:p>
            <a:pPr marL="1763398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Creation of a stormwater plan</a:t>
            </a:r>
          </a:p>
          <a:p>
            <a:pPr marL="1763398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 a plan for sewer, water, and electric utilities</a:t>
            </a:r>
          </a:p>
          <a:p>
            <a:pPr marL="1763398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 a detailed profile of a drainage run</a:t>
            </a:r>
          </a:p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tasks done in compliance of all regulations and ordinances </a:t>
            </a:r>
          </a:p>
          <a:p>
            <a:pPr marL="587799" indent="-587799" algn="l">
              <a:buFont typeface="Arial" panose="020B0604020202020204" pitchFamily="34" charset="0"/>
              <a:buChar char="•"/>
            </a:pPr>
            <a:endParaRPr lang="en-US" sz="4114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708892" y="29383328"/>
            <a:ext cx="13754227" cy="325794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12' Roadway Lanes</a:t>
            </a:r>
            <a:endParaRPr lang="en-US" sz="4114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Traffic circle designed to AASHTO truck turning standards</a:t>
            </a:r>
          </a:p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5' sidewalks and 5' greenbelt to encourage pedestrian travel</a:t>
            </a:r>
          </a:p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ADA accessible design</a:t>
            </a:r>
          </a:p>
          <a:p>
            <a:pPr marL="587375" indent="-587375" algn="l">
              <a:buFont typeface="Arial" panose="020B0604020202020204" pitchFamily="34" charset="0"/>
              <a:buChar char="•"/>
            </a:pPr>
            <a:r>
              <a:rPr lang="en-US" sz="4100" b="0" dirty="0">
                <a:solidFill>
                  <a:srgbClr val="000000"/>
                </a:solidFill>
                <a:latin typeface="Times New Roman"/>
                <a:cs typeface="Times New Roman"/>
              </a:rPr>
              <a:t>Retroreflective pavement markings</a:t>
            </a:r>
            <a:endParaRPr lang="en-US" sz="4114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166"/>
          <p:cNvSpPr>
            <a:spLocks noChangeArrowheads="1"/>
          </p:cNvSpPr>
          <p:nvPr/>
        </p:nvSpPr>
        <p:spPr bwMode="auto">
          <a:xfrm>
            <a:off x="552025" y="24427469"/>
            <a:ext cx="12530667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17566" tIns="58783" rIns="117566" bIns="58783" anchor="ctr"/>
          <a:lstStyle/>
          <a:p>
            <a:pPr defTabSz="3224732"/>
            <a:r>
              <a:rPr lang="en-US" sz="5143" dirty="0">
                <a:solidFill>
                  <a:srgbClr val="CCCCCC"/>
                </a:solidFill>
              </a:rPr>
              <a:t>Utilities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4927458" y="21505580"/>
            <a:ext cx="12776203" cy="642355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587799" indent="-587799" algn="l">
              <a:buFont typeface="Arial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Store frontage along sidewalks and roads</a:t>
            </a:r>
          </a:p>
          <a:p>
            <a:pPr marL="587799" indent="-587799" algn="l">
              <a:buFont typeface="Arial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Parking found behind buildings</a:t>
            </a:r>
          </a:p>
          <a:p>
            <a:pPr marL="587799" indent="-587799" algn="l">
              <a:buFont typeface="Arial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Restaurants located near waterfront</a:t>
            </a:r>
          </a:p>
          <a:p>
            <a:pPr marL="587799" indent="-587799" algn="l">
              <a:buFont typeface="Arial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Apartments located near waterfront</a:t>
            </a:r>
          </a:p>
          <a:p>
            <a:pPr marL="587799" indent="-587799" algn="l">
              <a:buFont typeface="Arial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Built within bounds set from existing plan</a:t>
            </a:r>
          </a:p>
          <a:p>
            <a:pPr marL="587799" indent="-587799" algn="l">
              <a:buFont typeface="Arial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Retail focused around 2 main streets and central rotary running vertically and horizontally at the core of the site</a:t>
            </a:r>
          </a:p>
          <a:p>
            <a:pPr marL="587799" indent="-587799" algn="l">
              <a:buFont typeface="Arial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/>
                <a:cs typeface="Times New Roman"/>
              </a:rPr>
              <a:t>Central rotary will serve as heart of the village and feature large horse statue to commemorate the history of the former horse track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0005869" y="21670799"/>
            <a:ext cx="12513731" cy="10222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Parking abides by Chapter 309, Article 7 Zoning Regulations</a:t>
            </a:r>
          </a:p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of 2,056 regular and 150 handicap spaces</a:t>
            </a:r>
          </a:p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 space equivalent to one parking space every 15 spaces</a:t>
            </a:r>
          </a:p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Larger green space endcaps/islands make up for stretches with less green space available  to maximize parking  </a:t>
            </a:r>
          </a:p>
          <a:p>
            <a:pPr marL="587799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 Considerations</a:t>
            </a:r>
          </a:p>
          <a:p>
            <a:pPr marL="1763397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24’ internal access for large trucks</a:t>
            </a:r>
          </a:p>
          <a:p>
            <a:pPr marL="1763397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Landscaped islands &amp; fountains for aesthetic appeal</a:t>
            </a:r>
          </a:p>
          <a:p>
            <a:pPr marL="1763397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Easy exit access to main roads for congestion relief</a:t>
            </a:r>
          </a:p>
          <a:p>
            <a:pPr marL="1763397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Majority of parking away from waterfront for added noise control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8B6256A-CCED-4D69-A7C6-EC20B3B97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2643" y="1536469"/>
            <a:ext cx="8227987" cy="199232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176B507B-E6BE-4417-8559-B4977DC9A8DC}"/>
              </a:ext>
            </a:extLst>
          </p:cNvPr>
          <p:cNvSpPr/>
          <p:nvPr/>
        </p:nvSpPr>
        <p:spPr>
          <a:xfrm>
            <a:off x="28203192" y="10634387"/>
            <a:ext cx="9009984" cy="72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114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 SITE</a:t>
            </a:r>
          </a:p>
        </p:txBody>
      </p:sp>
      <p:sp>
        <p:nvSpPr>
          <p:cNvPr id="28" name="Rectangle 164">
            <a:extLst>
              <a:ext uri="{FF2B5EF4-FFF2-40B4-BE49-F238E27FC236}">
                <a16:creationId xmlns:a16="http://schemas.microsoft.com/office/drawing/2014/main" id="{C494FE37-FD3B-470D-B6A3-3E1F1A8FD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7458" y="20106789"/>
            <a:ext cx="12801600" cy="13716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17566" tIns="58783" rIns="117566" bIns="58783" anchor="ctr"/>
          <a:lstStyle/>
          <a:p>
            <a:pPr defTabSz="3224732"/>
            <a:r>
              <a:rPr lang="en-US" sz="5143" dirty="0">
                <a:solidFill>
                  <a:srgbClr val="CC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 Layout</a:t>
            </a:r>
            <a:endParaRPr lang="en-US" sz="5143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77E652-E7B6-4795-B9EE-38ED793E49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64700" y="5603163"/>
            <a:ext cx="28944320" cy="14268327"/>
          </a:xfrm>
          <a:prstGeom prst="rect">
            <a:avLst/>
          </a:prstGeom>
        </p:spPr>
      </p:pic>
      <p:sp>
        <p:nvSpPr>
          <p:cNvPr id="23" name="TextBox 29">
            <a:extLst>
              <a:ext uri="{FF2B5EF4-FFF2-40B4-BE49-F238E27FC236}">
                <a16:creationId xmlns:a16="http://schemas.microsoft.com/office/drawing/2014/main" id="{46EECE73-4168-0843-AC50-461CF8853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13030" y="27627030"/>
            <a:ext cx="11854543" cy="219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marL="1763398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Drainage - Gravity fed to Rt. 28</a:t>
            </a:r>
          </a:p>
          <a:p>
            <a:pPr marL="3722728" lvl="8" indent="-587799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18” RCP Pipe</a:t>
            </a:r>
          </a:p>
          <a:p>
            <a:pPr marL="3722728" lvl="8" indent="-587799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114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29">
            <a:extLst>
              <a:ext uri="{FF2B5EF4-FFF2-40B4-BE49-F238E27FC236}">
                <a16:creationId xmlns:a16="http://schemas.microsoft.com/office/drawing/2014/main" id="{E9AE4252-F043-374B-98D1-7C3363701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93969" y="28928731"/>
            <a:ext cx="12017829" cy="2827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marL="1763398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Water - tap to Rt. 28 force main	</a:t>
            </a:r>
          </a:p>
          <a:p>
            <a:pPr marL="3722728" lvl="8" indent="-587799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12” PVC SDR 35 Sewer main</a:t>
            </a:r>
          </a:p>
          <a:p>
            <a:pPr marL="3722728" lvl="8" indent="-587799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6” PVC SDR 35 Sewer services</a:t>
            </a:r>
          </a:p>
          <a:p>
            <a:pPr marL="3722728" lvl="8" indent="-587799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114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29">
            <a:extLst>
              <a:ext uri="{FF2B5EF4-FFF2-40B4-BE49-F238E27FC236}">
                <a16:creationId xmlns:a16="http://schemas.microsoft.com/office/drawing/2014/main" id="{05AC29B1-578E-184B-AA55-190AA053E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93969" y="30697043"/>
            <a:ext cx="12017829" cy="2827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marL="1763398" lvl="3" indent="-587799" algn="l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Electric 	</a:t>
            </a:r>
          </a:p>
          <a:p>
            <a:pPr marL="3722728" lvl="8" indent="-587799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4” PVC Conduit Schedule 40</a:t>
            </a:r>
          </a:p>
          <a:p>
            <a:pPr marL="3722728" lvl="8" indent="-587799">
              <a:buFont typeface="Arial" panose="020B0604020202020204" pitchFamily="34" charset="0"/>
              <a:buChar char="•"/>
            </a:pPr>
            <a:r>
              <a:rPr lang="en-US" sz="4114" b="0" dirty="0">
                <a:latin typeface="Times New Roman" pitchFamily="18" charset="0"/>
                <a:cs typeface="Times New Roman" pitchFamily="18" charset="0"/>
              </a:rPr>
              <a:t>4” PVC Conduit Schedule 80</a:t>
            </a:r>
          </a:p>
          <a:p>
            <a:pPr marL="3722728" lvl="8" indent="-587799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114" b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4AFD3901-3901-4339-BFEA-2D632A48B7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48" y="1175163"/>
            <a:ext cx="8227987" cy="33044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7025</TotalTime>
  <Words>381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Tuscan Village Development  Spencer McKinnon (PM), Margaret Fillion, Matt Hall, Robert Joscelyn, Thomas Simoncelli Faculty Advisor: Ken Flesher | Project Sponsor: Tighe &amp; Bond Department of Civil Engineering, University of New Hampshire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Free Research Poster</dc:subject>
  <dc:creator>Graphicsland/MakeSigns.com</dc:creator>
  <cp:keywords>scientific, research, template, custom, poster, presentation, symposium, printing, PowerPoint, create, design, example, sample, download</cp:keywords>
  <dc:description>These templates are offered for free to help your create a poster ranging from nursing research posters to psychology research posters.</dc:description>
  <cp:lastModifiedBy>Spencer McKinnon</cp:lastModifiedBy>
  <cp:revision>385</cp:revision>
  <cp:lastPrinted>2014-02-24T14:53:09Z</cp:lastPrinted>
  <dcterms:created xsi:type="dcterms:W3CDTF">2004-07-26T21:45:23Z</dcterms:created>
  <dcterms:modified xsi:type="dcterms:W3CDTF">2020-04-24T17:54:55Z</dcterms:modified>
  <cp:category>science research poster</cp:category>
</cp:coreProperties>
</file>