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5" r:id="rId10"/>
    <p:sldId id="264"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gofju3zBIgk+LBeNV1gLmr+rBec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aton Peterson" initials="KP" lastIdx="1" clrIdx="0">
    <p:extLst>
      <p:ext uri="{19B8F6BF-5375-455C-9EA6-DF929625EA0E}">
        <p15:presenceInfo xmlns:p15="http://schemas.microsoft.com/office/powerpoint/2012/main" userId="9e594d6e8549449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customschemas.google.com/relationships/presentationmetadata" Target="metadata"/><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aton Peterson" userId="9e594d6e85494490" providerId="LiveId" clId="{37B3BC79-DAA3-4A6B-9952-7C46DDD04F5D}"/>
    <pc:docChg chg="custSel modSld">
      <pc:chgData name="Keaton Peterson" userId="9e594d6e85494490" providerId="LiveId" clId="{37B3BC79-DAA3-4A6B-9952-7C46DDD04F5D}" dt="2020-04-24T17:55:48.129" v="0" actId="478"/>
      <pc:docMkLst>
        <pc:docMk/>
      </pc:docMkLst>
      <pc:sldChg chg="delSp delAnim">
        <pc:chgData name="Keaton Peterson" userId="9e594d6e85494490" providerId="LiveId" clId="{37B3BC79-DAA3-4A6B-9952-7C46DDD04F5D}" dt="2020-04-24T17:55:48.129" v="0" actId="478"/>
        <pc:sldMkLst>
          <pc:docMk/>
          <pc:sldMk cId="0" sldId="266"/>
        </pc:sldMkLst>
        <pc:picChg chg="del">
          <ac:chgData name="Keaton Peterson" userId="9e594d6e85494490" providerId="LiveId" clId="{37B3BC79-DAA3-4A6B-9952-7C46DDD04F5D}" dt="2020-04-24T17:55:48.129" v="0" actId="478"/>
          <ac:picMkLst>
            <pc:docMk/>
            <pc:sldMk cId="0" sldId="266"/>
            <ac:picMk id="2" creationId="{51FED7C3-8A97-492A-878B-92BDD1D0C386}"/>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04-23T10:07:36.623" idx="1">
    <p:pos x="7680" y="4022"/>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Hello, We are team 18 and over the 2019-2020 school year we have been working on a zero- waste initiative for Wiitefield NH. </a:t>
            </a:r>
            <a:endParaRPr/>
          </a:p>
        </p:txBody>
      </p:sp>
      <p:sp>
        <p:nvSpPr>
          <p:cNvPr id="141" name="Google Shape;141;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0" name="Google Shape;24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 name="Google Shape;25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74a1be0b7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74a1be0b7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4a1be0b7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4a1be0b7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5" name="Google Shape;29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r>
              <a:rPr lang="en-US"/>
              <a:t>My name is Keaton and my fellow group mates:</a:t>
            </a:r>
            <a:endParaRPr/>
          </a:p>
          <a:p>
            <a:pPr marL="0" lvl="0" indent="0" algn="l" rtl="0">
              <a:lnSpc>
                <a:spcPct val="100000"/>
              </a:lnSpc>
              <a:spcBef>
                <a:spcPts val="1200"/>
              </a:spcBef>
              <a:spcAft>
                <a:spcPts val="0"/>
              </a:spcAft>
              <a:buSzPts val="1100"/>
              <a:buNone/>
            </a:pPr>
            <a:endParaRPr/>
          </a:p>
        </p:txBody>
      </p:sp>
      <p:sp>
        <p:nvSpPr>
          <p:cNvPr id="148" name="Google Shape;14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4" name="Google Shape;31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8" name="Google Shape;32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5" name="Google Shape;33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thank you for your time and attention, we would now like to give you the opportunity for questions</a:t>
            </a:r>
            <a:endParaRPr/>
          </a:p>
        </p:txBody>
      </p:sp>
      <p:sp>
        <p:nvSpPr>
          <p:cNvPr id="342" name="Google Shape;34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2" name="Google Shape;17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9" name="Google Shape;17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6" name="Google Shape;18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3" name="Google Shape;19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1" name="Google Shape;20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Major Highlights of this design include the the slab on the left, lower elevation supporting waste containers for easy discarding of waste. Also, the drive in drive out design decreases exposure to the elements. This in turn will ease recycling and sorting. Rear loading docks will make loading operations easier and more efficient. </a:t>
            </a:r>
            <a:endParaRPr/>
          </a:p>
        </p:txBody>
      </p:sp>
      <p:sp>
        <p:nvSpPr>
          <p:cNvPr id="212" name="Google Shape;21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2"/>
        <p:cNvGrpSpPr/>
        <p:nvPr/>
      </p:nvGrpSpPr>
      <p:grpSpPr>
        <a:xfrm>
          <a:off x="0" y="0"/>
          <a:ext cx="0" cy="0"/>
          <a:chOff x="0" y="0"/>
          <a:chExt cx="0" cy="0"/>
        </a:xfrm>
      </p:grpSpPr>
      <p:grpSp>
        <p:nvGrpSpPr>
          <p:cNvPr id="23" name="Google Shape;23;p26"/>
          <p:cNvGrpSpPr/>
          <p:nvPr/>
        </p:nvGrpSpPr>
        <p:grpSpPr>
          <a:xfrm>
            <a:off x="0" y="-8467"/>
            <a:ext cx="12192000" cy="6866467"/>
            <a:chOff x="0" y="-8467"/>
            <a:chExt cx="12192000" cy="6866467"/>
          </a:xfrm>
        </p:grpSpPr>
        <p:cxnSp>
          <p:nvCxnSpPr>
            <p:cNvPr id="24" name="Google Shape;24;p26"/>
            <p:cNvCxnSpPr/>
            <p:nvPr/>
          </p:nvCxnSpPr>
          <p:spPr>
            <a:xfrm>
              <a:off x="9371012" y="0"/>
              <a:ext cx="1219200" cy="6858000"/>
            </a:xfrm>
            <a:prstGeom prst="straightConnector1">
              <a:avLst/>
            </a:prstGeom>
            <a:noFill/>
            <a:ln w="9525" cap="flat" cmpd="sng">
              <a:solidFill>
                <a:srgbClr val="262626"/>
              </a:solidFill>
              <a:prstDash val="solid"/>
              <a:round/>
              <a:headEnd type="none" w="sm" len="sm"/>
              <a:tailEnd type="none" w="sm" len="sm"/>
            </a:ln>
          </p:spPr>
        </p:cxnSp>
        <p:cxnSp>
          <p:nvCxnSpPr>
            <p:cNvPr id="25" name="Google Shape;25;p26"/>
            <p:cNvCxnSpPr/>
            <p:nvPr/>
          </p:nvCxnSpPr>
          <p:spPr>
            <a:xfrm flipH="1">
              <a:off x="7425267" y="3681413"/>
              <a:ext cx="4763558" cy="3176587"/>
            </a:xfrm>
            <a:prstGeom prst="straightConnector1">
              <a:avLst/>
            </a:prstGeom>
            <a:noFill/>
            <a:ln w="9525" cap="flat" cmpd="sng">
              <a:solidFill>
                <a:srgbClr val="262626"/>
              </a:solidFill>
              <a:prstDash val="solid"/>
              <a:round/>
              <a:headEnd type="none" w="sm" len="sm"/>
              <a:tailEnd type="none" w="sm" len="sm"/>
            </a:ln>
          </p:spPr>
        </p:cxnSp>
        <p:sp>
          <p:nvSpPr>
            <p:cNvPr id="26" name="Google Shape;26;p26"/>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27" name="Google Shape;27;p26"/>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8" name="Google Shape;28;p26"/>
            <p:cNvSpPr/>
            <p:nvPr/>
          </p:nvSpPr>
          <p:spPr>
            <a:xfrm>
              <a:off x="8932333" y="3048000"/>
              <a:ext cx="3259667" cy="3810000"/>
            </a:xfrm>
            <a:prstGeom prst="triangle">
              <a:avLst>
                <a:gd name="adj" fmla="val 100000"/>
              </a:avLst>
            </a:prstGeom>
            <a:solidFill>
              <a:schemeClr val="accent2">
                <a:alpha val="71372"/>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26"/>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411"/>
              </a:srgbClr>
            </a:solidFill>
            <a:ln>
              <a:noFill/>
            </a:ln>
          </p:spPr>
        </p:sp>
        <p:sp>
          <p:nvSpPr>
            <p:cNvPr id="30" name="Google Shape;30;p26"/>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411"/>
              </a:srgbClr>
            </a:solidFill>
            <a:ln>
              <a:noFill/>
            </a:ln>
          </p:spPr>
        </p:sp>
        <p:sp>
          <p:nvSpPr>
            <p:cNvPr id="31" name="Google Shape;31;p26"/>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32" name="Google Shape;32;p26"/>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26"/>
            <p:cNvSpPr/>
            <p:nvPr/>
          </p:nvSpPr>
          <p:spPr>
            <a:xfrm rot="10800000">
              <a:off x="0" y="0"/>
              <a:ext cx="842596" cy="5666154"/>
            </a:xfrm>
            <a:prstGeom prst="triangle">
              <a:avLst>
                <a:gd name="adj" fmla="val 100000"/>
              </a:avLst>
            </a:prstGeom>
            <a:solidFill>
              <a:schemeClr val="accent1">
                <a:alpha val="8431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 name="Google Shape;34;p26"/>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Clr>
                <a:schemeClr val="accent1"/>
              </a:buClr>
              <a:buSzPts val="5400"/>
              <a:buFont typeface="Trebuchet MS"/>
              <a:buNone/>
              <a:defRPr sz="5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6"/>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Autofit/>
          </a:bodyPr>
          <a:lstStyle>
            <a:lvl1pPr lvl="0" algn="r">
              <a:lnSpc>
                <a:spcPct val="100000"/>
              </a:lnSpc>
              <a:spcBef>
                <a:spcPts val="1000"/>
              </a:spcBef>
              <a:spcAft>
                <a:spcPts val="0"/>
              </a:spcAft>
              <a:buSzPts val="1440"/>
              <a:buNone/>
              <a:defRPr>
                <a:solidFill>
                  <a:srgbClr val="FEFEFE"/>
                </a:solidFill>
              </a:defRPr>
            </a:lvl1pPr>
            <a:lvl2pPr lvl="1" algn="ctr">
              <a:lnSpc>
                <a:spcPct val="100000"/>
              </a:lnSpc>
              <a:spcBef>
                <a:spcPts val="1000"/>
              </a:spcBef>
              <a:spcAft>
                <a:spcPts val="0"/>
              </a:spcAft>
              <a:buSzPts val="1280"/>
              <a:buNone/>
              <a:defRPr>
                <a:solidFill>
                  <a:schemeClr val="lt1"/>
                </a:solidFill>
              </a:defRPr>
            </a:lvl2pPr>
            <a:lvl3pPr lvl="2" algn="ctr">
              <a:lnSpc>
                <a:spcPct val="100000"/>
              </a:lnSpc>
              <a:spcBef>
                <a:spcPts val="1000"/>
              </a:spcBef>
              <a:spcAft>
                <a:spcPts val="0"/>
              </a:spcAft>
              <a:buSzPts val="1120"/>
              <a:buNone/>
              <a:defRPr>
                <a:solidFill>
                  <a:schemeClr val="lt1"/>
                </a:solidFill>
              </a:defRPr>
            </a:lvl3pPr>
            <a:lvl4pPr lvl="3" algn="ctr">
              <a:lnSpc>
                <a:spcPct val="100000"/>
              </a:lnSpc>
              <a:spcBef>
                <a:spcPts val="1000"/>
              </a:spcBef>
              <a:spcAft>
                <a:spcPts val="0"/>
              </a:spcAft>
              <a:buSzPts val="960"/>
              <a:buNone/>
              <a:defRPr>
                <a:solidFill>
                  <a:schemeClr val="lt1"/>
                </a:solidFill>
              </a:defRPr>
            </a:lvl4pPr>
            <a:lvl5pPr lvl="4" algn="ctr">
              <a:lnSpc>
                <a:spcPct val="100000"/>
              </a:lnSpc>
              <a:spcBef>
                <a:spcPts val="1000"/>
              </a:spcBef>
              <a:spcAft>
                <a:spcPts val="0"/>
              </a:spcAft>
              <a:buSzPts val="960"/>
              <a:buNone/>
              <a:defRPr>
                <a:solidFill>
                  <a:schemeClr val="lt1"/>
                </a:solidFill>
              </a:defRPr>
            </a:lvl5pPr>
            <a:lvl6pPr lvl="5" algn="ctr">
              <a:lnSpc>
                <a:spcPct val="100000"/>
              </a:lnSpc>
              <a:spcBef>
                <a:spcPts val="1000"/>
              </a:spcBef>
              <a:spcAft>
                <a:spcPts val="0"/>
              </a:spcAft>
              <a:buSzPts val="960"/>
              <a:buNone/>
              <a:defRPr>
                <a:solidFill>
                  <a:schemeClr val="lt1"/>
                </a:solidFill>
              </a:defRPr>
            </a:lvl6pPr>
            <a:lvl7pPr lvl="6" algn="ctr">
              <a:lnSpc>
                <a:spcPct val="100000"/>
              </a:lnSpc>
              <a:spcBef>
                <a:spcPts val="1000"/>
              </a:spcBef>
              <a:spcAft>
                <a:spcPts val="0"/>
              </a:spcAft>
              <a:buSzPts val="960"/>
              <a:buNone/>
              <a:defRPr>
                <a:solidFill>
                  <a:schemeClr val="lt1"/>
                </a:solidFill>
              </a:defRPr>
            </a:lvl7pPr>
            <a:lvl8pPr lvl="7" algn="ctr">
              <a:lnSpc>
                <a:spcPct val="100000"/>
              </a:lnSpc>
              <a:spcBef>
                <a:spcPts val="1000"/>
              </a:spcBef>
              <a:spcAft>
                <a:spcPts val="0"/>
              </a:spcAft>
              <a:buSzPts val="960"/>
              <a:buNone/>
              <a:defRPr>
                <a:solidFill>
                  <a:schemeClr val="lt1"/>
                </a:solidFill>
              </a:defRPr>
            </a:lvl8pPr>
            <a:lvl9pPr lvl="8" algn="ctr">
              <a:lnSpc>
                <a:spcPct val="100000"/>
              </a:lnSpc>
              <a:spcBef>
                <a:spcPts val="1000"/>
              </a:spcBef>
              <a:spcAft>
                <a:spcPts val="0"/>
              </a:spcAft>
              <a:buSzPts val="960"/>
              <a:buNone/>
              <a:defRPr>
                <a:solidFill>
                  <a:schemeClr val="lt1"/>
                </a:solidFill>
              </a:defRPr>
            </a:lvl9pPr>
          </a:lstStyle>
          <a:p>
            <a:endParaRPr/>
          </a:p>
        </p:txBody>
      </p:sp>
      <p:sp>
        <p:nvSpPr>
          <p:cNvPr id="36" name="Google Shape;36;p2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0"/>
        <p:cNvGrpSpPr/>
        <p:nvPr/>
      </p:nvGrpSpPr>
      <p:grpSpPr>
        <a:xfrm>
          <a:off x="0" y="0"/>
          <a:ext cx="0" cy="0"/>
          <a:chOff x="0" y="0"/>
          <a:chExt cx="0" cy="0"/>
        </a:xfrm>
      </p:grpSpPr>
      <p:sp>
        <p:nvSpPr>
          <p:cNvPr id="91" name="Google Shape;91;p35"/>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5"/>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1440"/>
              <a:buNone/>
              <a:defRPr sz="1800">
                <a:solidFill>
                  <a:srgbClr val="FEFEFE"/>
                </a:solidFill>
              </a:defRPr>
            </a:lvl1pPr>
            <a:lvl2pPr marL="914400" lvl="1" indent="-228600" algn="l">
              <a:lnSpc>
                <a:spcPct val="100000"/>
              </a:lnSpc>
              <a:spcBef>
                <a:spcPts val="1000"/>
              </a:spcBef>
              <a:spcAft>
                <a:spcPts val="0"/>
              </a:spcAft>
              <a:buSzPts val="1440"/>
              <a:buNone/>
              <a:defRPr sz="1800">
                <a:solidFill>
                  <a:schemeClr val="lt1"/>
                </a:solidFill>
              </a:defRPr>
            </a:lvl2pPr>
            <a:lvl3pPr marL="1371600" lvl="2" indent="-228600" algn="l">
              <a:lnSpc>
                <a:spcPct val="100000"/>
              </a:lnSpc>
              <a:spcBef>
                <a:spcPts val="1000"/>
              </a:spcBef>
              <a:spcAft>
                <a:spcPts val="0"/>
              </a:spcAft>
              <a:buSzPts val="1280"/>
              <a:buNone/>
              <a:defRPr sz="1600">
                <a:solidFill>
                  <a:schemeClr val="lt1"/>
                </a:solidFill>
              </a:defRPr>
            </a:lvl3pPr>
            <a:lvl4pPr marL="1828800" lvl="3" indent="-228600" algn="l">
              <a:lnSpc>
                <a:spcPct val="100000"/>
              </a:lnSpc>
              <a:spcBef>
                <a:spcPts val="1000"/>
              </a:spcBef>
              <a:spcAft>
                <a:spcPts val="0"/>
              </a:spcAft>
              <a:buSzPts val="1120"/>
              <a:buNone/>
              <a:defRPr sz="1400">
                <a:solidFill>
                  <a:schemeClr val="lt1"/>
                </a:solidFill>
              </a:defRPr>
            </a:lvl4pPr>
            <a:lvl5pPr marL="2286000" lvl="4" indent="-228600" algn="l">
              <a:lnSpc>
                <a:spcPct val="100000"/>
              </a:lnSpc>
              <a:spcBef>
                <a:spcPts val="1000"/>
              </a:spcBef>
              <a:spcAft>
                <a:spcPts val="0"/>
              </a:spcAft>
              <a:buSzPts val="1120"/>
              <a:buNone/>
              <a:defRPr sz="1400">
                <a:solidFill>
                  <a:schemeClr val="lt1"/>
                </a:solidFill>
              </a:defRPr>
            </a:lvl5pPr>
            <a:lvl6pPr marL="2743200" lvl="5" indent="-228600" algn="l">
              <a:lnSpc>
                <a:spcPct val="100000"/>
              </a:lnSpc>
              <a:spcBef>
                <a:spcPts val="1000"/>
              </a:spcBef>
              <a:spcAft>
                <a:spcPts val="0"/>
              </a:spcAft>
              <a:buSzPts val="1120"/>
              <a:buNone/>
              <a:defRPr sz="1400">
                <a:solidFill>
                  <a:schemeClr val="lt1"/>
                </a:solidFill>
              </a:defRPr>
            </a:lvl6pPr>
            <a:lvl7pPr marL="3200400" lvl="6" indent="-228600" algn="l">
              <a:lnSpc>
                <a:spcPct val="100000"/>
              </a:lnSpc>
              <a:spcBef>
                <a:spcPts val="1000"/>
              </a:spcBef>
              <a:spcAft>
                <a:spcPts val="0"/>
              </a:spcAft>
              <a:buSzPts val="1120"/>
              <a:buNone/>
              <a:defRPr sz="1400">
                <a:solidFill>
                  <a:schemeClr val="lt1"/>
                </a:solidFill>
              </a:defRPr>
            </a:lvl7pPr>
            <a:lvl8pPr marL="3657600" lvl="7" indent="-228600" algn="l">
              <a:lnSpc>
                <a:spcPct val="100000"/>
              </a:lnSpc>
              <a:spcBef>
                <a:spcPts val="1000"/>
              </a:spcBef>
              <a:spcAft>
                <a:spcPts val="0"/>
              </a:spcAft>
              <a:buSzPts val="1120"/>
              <a:buNone/>
              <a:defRPr sz="1400">
                <a:solidFill>
                  <a:schemeClr val="lt1"/>
                </a:solidFill>
              </a:defRPr>
            </a:lvl8pPr>
            <a:lvl9pPr marL="4114800" lvl="8" indent="-228600" algn="l">
              <a:lnSpc>
                <a:spcPct val="100000"/>
              </a:lnSpc>
              <a:spcBef>
                <a:spcPts val="1000"/>
              </a:spcBef>
              <a:spcAft>
                <a:spcPts val="0"/>
              </a:spcAft>
              <a:buSzPts val="1120"/>
              <a:buNone/>
              <a:defRPr sz="1400">
                <a:solidFill>
                  <a:schemeClr val="lt1"/>
                </a:solidFill>
              </a:defRPr>
            </a:lvl9pPr>
          </a:lstStyle>
          <a:p>
            <a:endParaRPr/>
          </a:p>
        </p:txBody>
      </p:sp>
      <p:sp>
        <p:nvSpPr>
          <p:cNvPr id="93" name="Google Shape;93;p3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3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6"/>
        <p:cNvGrpSpPr/>
        <p:nvPr/>
      </p:nvGrpSpPr>
      <p:grpSpPr>
        <a:xfrm>
          <a:off x="0" y="0"/>
          <a:ext cx="0" cy="0"/>
          <a:chOff x="0" y="0"/>
          <a:chExt cx="0" cy="0"/>
        </a:xfrm>
      </p:grpSpPr>
      <p:sp>
        <p:nvSpPr>
          <p:cNvPr id="97" name="Google Shape;97;p36"/>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6"/>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1280"/>
              <a:buFont typeface="Trebuchet MS"/>
              <a:buNone/>
              <a:defRPr sz="1600">
                <a:solidFill>
                  <a:srgbClr val="FEFEFE"/>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99" name="Google Shape;99;p36"/>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000"/>
              </a:spcBef>
              <a:spcAft>
                <a:spcPts val="0"/>
              </a:spcAft>
              <a:buSzPts val="1440"/>
              <a:buNone/>
              <a:defRPr sz="1800">
                <a:solidFill>
                  <a:srgbClr val="FEFEFE"/>
                </a:solidFill>
              </a:defRPr>
            </a:lvl1pPr>
            <a:lvl2pPr marL="914400" lvl="1" indent="-228600" algn="l">
              <a:lnSpc>
                <a:spcPct val="100000"/>
              </a:lnSpc>
              <a:spcBef>
                <a:spcPts val="1000"/>
              </a:spcBef>
              <a:spcAft>
                <a:spcPts val="0"/>
              </a:spcAft>
              <a:buSzPts val="1440"/>
              <a:buNone/>
              <a:defRPr sz="1800">
                <a:solidFill>
                  <a:schemeClr val="lt1"/>
                </a:solidFill>
              </a:defRPr>
            </a:lvl2pPr>
            <a:lvl3pPr marL="1371600" lvl="2" indent="-228600" algn="l">
              <a:lnSpc>
                <a:spcPct val="100000"/>
              </a:lnSpc>
              <a:spcBef>
                <a:spcPts val="1000"/>
              </a:spcBef>
              <a:spcAft>
                <a:spcPts val="0"/>
              </a:spcAft>
              <a:buSzPts val="1280"/>
              <a:buNone/>
              <a:defRPr sz="1600">
                <a:solidFill>
                  <a:schemeClr val="lt1"/>
                </a:solidFill>
              </a:defRPr>
            </a:lvl3pPr>
            <a:lvl4pPr marL="1828800" lvl="3" indent="-228600" algn="l">
              <a:lnSpc>
                <a:spcPct val="100000"/>
              </a:lnSpc>
              <a:spcBef>
                <a:spcPts val="1000"/>
              </a:spcBef>
              <a:spcAft>
                <a:spcPts val="0"/>
              </a:spcAft>
              <a:buSzPts val="1120"/>
              <a:buNone/>
              <a:defRPr sz="1400">
                <a:solidFill>
                  <a:schemeClr val="lt1"/>
                </a:solidFill>
              </a:defRPr>
            </a:lvl4pPr>
            <a:lvl5pPr marL="2286000" lvl="4" indent="-228600" algn="l">
              <a:lnSpc>
                <a:spcPct val="100000"/>
              </a:lnSpc>
              <a:spcBef>
                <a:spcPts val="1000"/>
              </a:spcBef>
              <a:spcAft>
                <a:spcPts val="0"/>
              </a:spcAft>
              <a:buSzPts val="1120"/>
              <a:buNone/>
              <a:defRPr sz="1400">
                <a:solidFill>
                  <a:schemeClr val="lt1"/>
                </a:solidFill>
              </a:defRPr>
            </a:lvl5pPr>
            <a:lvl6pPr marL="2743200" lvl="5" indent="-228600" algn="l">
              <a:lnSpc>
                <a:spcPct val="100000"/>
              </a:lnSpc>
              <a:spcBef>
                <a:spcPts val="1000"/>
              </a:spcBef>
              <a:spcAft>
                <a:spcPts val="0"/>
              </a:spcAft>
              <a:buSzPts val="1120"/>
              <a:buNone/>
              <a:defRPr sz="1400">
                <a:solidFill>
                  <a:schemeClr val="lt1"/>
                </a:solidFill>
              </a:defRPr>
            </a:lvl6pPr>
            <a:lvl7pPr marL="3200400" lvl="6" indent="-228600" algn="l">
              <a:lnSpc>
                <a:spcPct val="100000"/>
              </a:lnSpc>
              <a:spcBef>
                <a:spcPts val="1000"/>
              </a:spcBef>
              <a:spcAft>
                <a:spcPts val="0"/>
              </a:spcAft>
              <a:buSzPts val="1120"/>
              <a:buNone/>
              <a:defRPr sz="1400">
                <a:solidFill>
                  <a:schemeClr val="lt1"/>
                </a:solidFill>
              </a:defRPr>
            </a:lvl7pPr>
            <a:lvl8pPr marL="3657600" lvl="7" indent="-228600" algn="l">
              <a:lnSpc>
                <a:spcPct val="100000"/>
              </a:lnSpc>
              <a:spcBef>
                <a:spcPts val="1000"/>
              </a:spcBef>
              <a:spcAft>
                <a:spcPts val="0"/>
              </a:spcAft>
              <a:buSzPts val="1120"/>
              <a:buNone/>
              <a:defRPr sz="1400">
                <a:solidFill>
                  <a:schemeClr val="lt1"/>
                </a:solidFill>
              </a:defRPr>
            </a:lvl8pPr>
            <a:lvl9pPr marL="4114800" lvl="8" indent="-228600" algn="l">
              <a:lnSpc>
                <a:spcPct val="100000"/>
              </a:lnSpc>
              <a:spcBef>
                <a:spcPts val="1000"/>
              </a:spcBef>
              <a:spcAft>
                <a:spcPts val="0"/>
              </a:spcAft>
              <a:buSzPts val="1120"/>
              <a:buNone/>
              <a:defRPr sz="1400">
                <a:solidFill>
                  <a:schemeClr val="lt1"/>
                </a:solidFill>
              </a:defRPr>
            </a:lvl9pPr>
          </a:lstStyle>
          <a:p>
            <a:endParaRPr/>
          </a:p>
        </p:txBody>
      </p:sp>
      <p:sp>
        <p:nvSpPr>
          <p:cNvPr id="100" name="Google Shape;100;p3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3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3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103" name="Google Shape;103;p36"/>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chemeClr val="accen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4" name="Google Shape;104;p36"/>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chemeClr val="accen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5"/>
        <p:cNvGrpSpPr/>
        <p:nvPr/>
      </p:nvGrpSpPr>
      <p:grpSpPr>
        <a:xfrm>
          <a:off x="0" y="0"/>
          <a:ext cx="0" cy="0"/>
          <a:chOff x="0" y="0"/>
          <a:chExt cx="0" cy="0"/>
        </a:xfrm>
      </p:grpSpPr>
      <p:sp>
        <p:nvSpPr>
          <p:cNvPr id="106" name="Google Shape;106;p37"/>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37"/>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440"/>
              <a:buNone/>
              <a:defRPr sz="1800">
                <a:solidFill>
                  <a:srgbClr val="FEFEFE"/>
                </a:solidFill>
              </a:defRPr>
            </a:lvl1pPr>
            <a:lvl2pPr marL="914400" lvl="1" indent="-228600" algn="l">
              <a:lnSpc>
                <a:spcPct val="100000"/>
              </a:lnSpc>
              <a:spcBef>
                <a:spcPts val="1000"/>
              </a:spcBef>
              <a:spcAft>
                <a:spcPts val="0"/>
              </a:spcAft>
              <a:buSzPts val="1440"/>
              <a:buNone/>
              <a:defRPr sz="1800">
                <a:solidFill>
                  <a:schemeClr val="lt1"/>
                </a:solidFill>
              </a:defRPr>
            </a:lvl2pPr>
            <a:lvl3pPr marL="1371600" lvl="2" indent="-228600" algn="l">
              <a:lnSpc>
                <a:spcPct val="100000"/>
              </a:lnSpc>
              <a:spcBef>
                <a:spcPts val="1000"/>
              </a:spcBef>
              <a:spcAft>
                <a:spcPts val="0"/>
              </a:spcAft>
              <a:buSzPts val="1280"/>
              <a:buNone/>
              <a:defRPr sz="1600">
                <a:solidFill>
                  <a:schemeClr val="lt1"/>
                </a:solidFill>
              </a:defRPr>
            </a:lvl3pPr>
            <a:lvl4pPr marL="1828800" lvl="3" indent="-228600" algn="l">
              <a:lnSpc>
                <a:spcPct val="100000"/>
              </a:lnSpc>
              <a:spcBef>
                <a:spcPts val="1000"/>
              </a:spcBef>
              <a:spcAft>
                <a:spcPts val="0"/>
              </a:spcAft>
              <a:buSzPts val="1120"/>
              <a:buNone/>
              <a:defRPr sz="1400">
                <a:solidFill>
                  <a:schemeClr val="lt1"/>
                </a:solidFill>
              </a:defRPr>
            </a:lvl4pPr>
            <a:lvl5pPr marL="2286000" lvl="4" indent="-228600" algn="l">
              <a:lnSpc>
                <a:spcPct val="100000"/>
              </a:lnSpc>
              <a:spcBef>
                <a:spcPts val="1000"/>
              </a:spcBef>
              <a:spcAft>
                <a:spcPts val="0"/>
              </a:spcAft>
              <a:buSzPts val="1120"/>
              <a:buNone/>
              <a:defRPr sz="1400">
                <a:solidFill>
                  <a:schemeClr val="lt1"/>
                </a:solidFill>
              </a:defRPr>
            </a:lvl5pPr>
            <a:lvl6pPr marL="2743200" lvl="5" indent="-228600" algn="l">
              <a:lnSpc>
                <a:spcPct val="100000"/>
              </a:lnSpc>
              <a:spcBef>
                <a:spcPts val="1000"/>
              </a:spcBef>
              <a:spcAft>
                <a:spcPts val="0"/>
              </a:spcAft>
              <a:buSzPts val="1120"/>
              <a:buNone/>
              <a:defRPr sz="1400">
                <a:solidFill>
                  <a:schemeClr val="lt1"/>
                </a:solidFill>
              </a:defRPr>
            </a:lvl6pPr>
            <a:lvl7pPr marL="3200400" lvl="6" indent="-228600" algn="l">
              <a:lnSpc>
                <a:spcPct val="100000"/>
              </a:lnSpc>
              <a:spcBef>
                <a:spcPts val="1000"/>
              </a:spcBef>
              <a:spcAft>
                <a:spcPts val="0"/>
              </a:spcAft>
              <a:buSzPts val="1120"/>
              <a:buNone/>
              <a:defRPr sz="1400">
                <a:solidFill>
                  <a:schemeClr val="lt1"/>
                </a:solidFill>
              </a:defRPr>
            </a:lvl7pPr>
            <a:lvl8pPr marL="3657600" lvl="7" indent="-228600" algn="l">
              <a:lnSpc>
                <a:spcPct val="100000"/>
              </a:lnSpc>
              <a:spcBef>
                <a:spcPts val="1000"/>
              </a:spcBef>
              <a:spcAft>
                <a:spcPts val="0"/>
              </a:spcAft>
              <a:buSzPts val="1120"/>
              <a:buNone/>
              <a:defRPr sz="1400">
                <a:solidFill>
                  <a:schemeClr val="lt1"/>
                </a:solidFill>
              </a:defRPr>
            </a:lvl8pPr>
            <a:lvl9pPr marL="4114800" lvl="8" indent="-228600" algn="l">
              <a:lnSpc>
                <a:spcPct val="100000"/>
              </a:lnSpc>
              <a:spcBef>
                <a:spcPts val="1000"/>
              </a:spcBef>
              <a:spcAft>
                <a:spcPts val="0"/>
              </a:spcAft>
              <a:buSzPts val="1120"/>
              <a:buNone/>
              <a:defRPr sz="1400">
                <a:solidFill>
                  <a:schemeClr val="lt1"/>
                </a:solidFill>
              </a:defRPr>
            </a:lvl9pPr>
          </a:lstStyle>
          <a:p>
            <a:endParaRPr/>
          </a:p>
        </p:txBody>
      </p:sp>
      <p:sp>
        <p:nvSpPr>
          <p:cNvPr id="108" name="Google Shape;108;p3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3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3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1"/>
        <p:cNvGrpSpPr/>
        <p:nvPr/>
      </p:nvGrpSpPr>
      <p:grpSpPr>
        <a:xfrm>
          <a:off x="0" y="0"/>
          <a:ext cx="0" cy="0"/>
          <a:chOff x="0" y="0"/>
          <a:chExt cx="0" cy="0"/>
        </a:xfrm>
      </p:grpSpPr>
      <p:sp>
        <p:nvSpPr>
          <p:cNvPr id="112" name="Google Shape;112;p38"/>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38"/>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Font typeface="Trebuchet MS"/>
              <a:buNone/>
              <a:defRPr sz="2400">
                <a:solidFill>
                  <a:srgbClr val="FEFEFE"/>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14" name="Google Shape;114;p38"/>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440"/>
              <a:buNone/>
              <a:defRPr sz="1800">
                <a:solidFill>
                  <a:srgbClr val="FEFEFE"/>
                </a:solidFill>
              </a:defRPr>
            </a:lvl1pPr>
            <a:lvl2pPr marL="914400" lvl="1" indent="-228600" algn="l">
              <a:lnSpc>
                <a:spcPct val="100000"/>
              </a:lnSpc>
              <a:spcBef>
                <a:spcPts val="1000"/>
              </a:spcBef>
              <a:spcAft>
                <a:spcPts val="0"/>
              </a:spcAft>
              <a:buSzPts val="1440"/>
              <a:buNone/>
              <a:defRPr sz="1800">
                <a:solidFill>
                  <a:schemeClr val="lt1"/>
                </a:solidFill>
              </a:defRPr>
            </a:lvl2pPr>
            <a:lvl3pPr marL="1371600" lvl="2" indent="-228600" algn="l">
              <a:lnSpc>
                <a:spcPct val="100000"/>
              </a:lnSpc>
              <a:spcBef>
                <a:spcPts val="1000"/>
              </a:spcBef>
              <a:spcAft>
                <a:spcPts val="0"/>
              </a:spcAft>
              <a:buSzPts val="1280"/>
              <a:buNone/>
              <a:defRPr sz="1600">
                <a:solidFill>
                  <a:schemeClr val="lt1"/>
                </a:solidFill>
              </a:defRPr>
            </a:lvl3pPr>
            <a:lvl4pPr marL="1828800" lvl="3" indent="-228600" algn="l">
              <a:lnSpc>
                <a:spcPct val="100000"/>
              </a:lnSpc>
              <a:spcBef>
                <a:spcPts val="1000"/>
              </a:spcBef>
              <a:spcAft>
                <a:spcPts val="0"/>
              </a:spcAft>
              <a:buSzPts val="1120"/>
              <a:buNone/>
              <a:defRPr sz="1400">
                <a:solidFill>
                  <a:schemeClr val="lt1"/>
                </a:solidFill>
              </a:defRPr>
            </a:lvl4pPr>
            <a:lvl5pPr marL="2286000" lvl="4" indent="-228600" algn="l">
              <a:lnSpc>
                <a:spcPct val="100000"/>
              </a:lnSpc>
              <a:spcBef>
                <a:spcPts val="1000"/>
              </a:spcBef>
              <a:spcAft>
                <a:spcPts val="0"/>
              </a:spcAft>
              <a:buSzPts val="1120"/>
              <a:buNone/>
              <a:defRPr sz="1400">
                <a:solidFill>
                  <a:schemeClr val="lt1"/>
                </a:solidFill>
              </a:defRPr>
            </a:lvl5pPr>
            <a:lvl6pPr marL="2743200" lvl="5" indent="-228600" algn="l">
              <a:lnSpc>
                <a:spcPct val="100000"/>
              </a:lnSpc>
              <a:spcBef>
                <a:spcPts val="1000"/>
              </a:spcBef>
              <a:spcAft>
                <a:spcPts val="0"/>
              </a:spcAft>
              <a:buSzPts val="1120"/>
              <a:buNone/>
              <a:defRPr sz="1400">
                <a:solidFill>
                  <a:schemeClr val="lt1"/>
                </a:solidFill>
              </a:defRPr>
            </a:lvl6pPr>
            <a:lvl7pPr marL="3200400" lvl="6" indent="-228600" algn="l">
              <a:lnSpc>
                <a:spcPct val="100000"/>
              </a:lnSpc>
              <a:spcBef>
                <a:spcPts val="1000"/>
              </a:spcBef>
              <a:spcAft>
                <a:spcPts val="0"/>
              </a:spcAft>
              <a:buSzPts val="1120"/>
              <a:buNone/>
              <a:defRPr sz="1400">
                <a:solidFill>
                  <a:schemeClr val="lt1"/>
                </a:solidFill>
              </a:defRPr>
            </a:lvl7pPr>
            <a:lvl8pPr marL="3657600" lvl="7" indent="-228600" algn="l">
              <a:lnSpc>
                <a:spcPct val="100000"/>
              </a:lnSpc>
              <a:spcBef>
                <a:spcPts val="1000"/>
              </a:spcBef>
              <a:spcAft>
                <a:spcPts val="0"/>
              </a:spcAft>
              <a:buSzPts val="1120"/>
              <a:buNone/>
              <a:defRPr sz="1400">
                <a:solidFill>
                  <a:schemeClr val="lt1"/>
                </a:solidFill>
              </a:defRPr>
            </a:lvl8pPr>
            <a:lvl9pPr marL="4114800" lvl="8" indent="-228600" algn="l">
              <a:lnSpc>
                <a:spcPct val="100000"/>
              </a:lnSpc>
              <a:spcBef>
                <a:spcPts val="1000"/>
              </a:spcBef>
              <a:spcAft>
                <a:spcPts val="0"/>
              </a:spcAft>
              <a:buSzPts val="1120"/>
              <a:buNone/>
              <a:defRPr sz="1400">
                <a:solidFill>
                  <a:schemeClr val="lt1"/>
                </a:solidFill>
              </a:defRPr>
            </a:lvl9pPr>
          </a:lstStyle>
          <a:p>
            <a:endParaRPr/>
          </a:p>
        </p:txBody>
      </p:sp>
      <p:sp>
        <p:nvSpPr>
          <p:cNvPr id="115" name="Google Shape;115;p3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3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3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118" name="Google Shape;118;p38"/>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chemeClr val="accen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19" name="Google Shape;119;p38"/>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0" i="0" u="none" strike="noStrike" cap="none">
                <a:solidFill>
                  <a:schemeClr val="accent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0"/>
        <p:cNvGrpSpPr/>
        <p:nvPr/>
      </p:nvGrpSpPr>
      <p:grpSpPr>
        <a:xfrm>
          <a:off x="0" y="0"/>
          <a:ext cx="0" cy="0"/>
          <a:chOff x="0" y="0"/>
          <a:chExt cx="0" cy="0"/>
        </a:xfrm>
      </p:grpSpPr>
      <p:sp>
        <p:nvSpPr>
          <p:cNvPr id="121" name="Google Shape;121;p39"/>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39"/>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Font typeface="Trebuchet MS"/>
              <a:buNone/>
              <a:defRPr sz="2400">
                <a:solidFill>
                  <a:schemeClr val="accent1"/>
                </a:solidFill>
              </a:defRPr>
            </a:lvl1pPr>
            <a:lvl2pPr marL="914400" lvl="1" indent="-228600" algn="l">
              <a:lnSpc>
                <a:spcPct val="100000"/>
              </a:lnSpc>
              <a:spcBef>
                <a:spcPts val="1000"/>
              </a:spcBef>
              <a:spcAft>
                <a:spcPts val="0"/>
              </a:spcAft>
              <a:buSzPts val="1280"/>
              <a:buFont typeface="Trebuchet MS"/>
              <a:buNone/>
              <a:defRPr/>
            </a:lvl2pPr>
            <a:lvl3pPr marL="1371600" lvl="2" indent="-228600" algn="l">
              <a:lnSpc>
                <a:spcPct val="100000"/>
              </a:lnSpc>
              <a:spcBef>
                <a:spcPts val="1000"/>
              </a:spcBef>
              <a:spcAft>
                <a:spcPts val="0"/>
              </a:spcAft>
              <a:buSzPts val="1120"/>
              <a:buFont typeface="Trebuchet MS"/>
              <a:buNone/>
              <a:defRPr/>
            </a:lvl3pPr>
            <a:lvl4pPr marL="1828800" lvl="3" indent="-228600" algn="l">
              <a:lnSpc>
                <a:spcPct val="100000"/>
              </a:lnSpc>
              <a:spcBef>
                <a:spcPts val="1000"/>
              </a:spcBef>
              <a:spcAft>
                <a:spcPts val="0"/>
              </a:spcAft>
              <a:buSzPts val="960"/>
              <a:buFont typeface="Trebuchet MS"/>
              <a:buNone/>
              <a:defRPr/>
            </a:lvl4pPr>
            <a:lvl5pPr marL="2286000" lvl="4" indent="-228600" algn="l">
              <a:lnSpc>
                <a:spcPct val="100000"/>
              </a:lnSpc>
              <a:spcBef>
                <a:spcPts val="1000"/>
              </a:spcBef>
              <a:spcAft>
                <a:spcPts val="0"/>
              </a:spcAft>
              <a:buSzPts val="960"/>
              <a:buFont typeface="Trebuchet MS"/>
              <a:buNone/>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23" name="Google Shape;123;p39"/>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440"/>
              <a:buNone/>
              <a:defRPr sz="1800">
                <a:solidFill>
                  <a:srgbClr val="FEFEFE"/>
                </a:solidFill>
              </a:defRPr>
            </a:lvl1pPr>
            <a:lvl2pPr marL="914400" lvl="1" indent="-228600" algn="l">
              <a:lnSpc>
                <a:spcPct val="100000"/>
              </a:lnSpc>
              <a:spcBef>
                <a:spcPts val="1000"/>
              </a:spcBef>
              <a:spcAft>
                <a:spcPts val="0"/>
              </a:spcAft>
              <a:buSzPts val="1440"/>
              <a:buNone/>
              <a:defRPr sz="1800">
                <a:solidFill>
                  <a:schemeClr val="lt1"/>
                </a:solidFill>
              </a:defRPr>
            </a:lvl2pPr>
            <a:lvl3pPr marL="1371600" lvl="2" indent="-228600" algn="l">
              <a:lnSpc>
                <a:spcPct val="100000"/>
              </a:lnSpc>
              <a:spcBef>
                <a:spcPts val="1000"/>
              </a:spcBef>
              <a:spcAft>
                <a:spcPts val="0"/>
              </a:spcAft>
              <a:buSzPts val="1280"/>
              <a:buNone/>
              <a:defRPr sz="1600">
                <a:solidFill>
                  <a:schemeClr val="lt1"/>
                </a:solidFill>
              </a:defRPr>
            </a:lvl3pPr>
            <a:lvl4pPr marL="1828800" lvl="3" indent="-228600" algn="l">
              <a:lnSpc>
                <a:spcPct val="100000"/>
              </a:lnSpc>
              <a:spcBef>
                <a:spcPts val="1000"/>
              </a:spcBef>
              <a:spcAft>
                <a:spcPts val="0"/>
              </a:spcAft>
              <a:buSzPts val="1120"/>
              <a:buNone/>
              <a:defRPr sz="1400">
                <a:solidFill>
                  <a:schemeClr val="lt1"/>
                </a:solidFill>
              </a:defRPr>
            </a:lvl4pPr>
            <a:lvl5pPr marL="2286000" lvl="4" indent="-228600" algn="l">
              <a:lnSpc>
                <a:spcPct val="100000"/>
              </a:lnSpc>
              <a:spcBef>
                <a:spcPts val="1000"/>
              </a:spcBef>
              <a:spcAft>
                <a:spcPts val="0"/>
              </a:spcAft>
              <a:buSzPts val="1120"/>
              <a:buNone/>
              <a:defRPr sz="1400">
                <a:solidFill>
                  <a:schemeClr val="lt1"/>
                </a:solidFill>
              </a:defRPr>
            </a:lvl5pPr>
            <a:lvl6pPr marL="2743200" lvl="5" indent="-228600" algn="l">
              <a:lnSpc>
                <a:spcPct val="100000"/>
              </a:lnSpc>
              <a:spcBef>
                <a:spcPts val="1000"/>
              </a:spcBef>
              <a:spcAft>
                <a:spcPts val="0"/>
              </a:spcAft>
              <a:buSzPts val="1120"/>
              <a:buNone/>
              <a:defRPr sz="1400">
                <a:solidFill>
                  <a:schemeClr val="lt1"/>
                </a:solidFill>
              </a:defRPr>
            </a:lvl6pPr>
            <a:lvl7pPr marL="3200400" lvl="6" indent="-228600" algn="l">
              <a:lnSpc>
                <a:spcPct val="100000"/>
              </a:lnSpc>
              <a:spcBef>
                <a:spcPts val="1000"/>
              </a:spcBef>
              <a:spcAft>
                <a:spcPts val="0"/>
              </a:spcAft>
              <a:buSzPts val="1120"/>
              <a:buNone/>
              <a:defRPr sz="1400">
                <a:solidFill>
                  <a:schemeClr val="lt1"/>
                </a:solidFill>
              </a:defRPr>
            </a:lvl7pPr>
            <a:lvl8pPr marL="3657600" lvl="7" indent="-228600" algn="l">
              <a:lnSpc>
                <a:spcPct val="100000"/>
              </a:lnSpc>
              <a:spcBef>
                <a:spcPts val="1000"/>
              </a:spcBef>
              <a:spcAft>
                <a:spcPts val="0"/>
              </a:spcAft>
              <a:buSzPts val="1120"/>
              <a:buNone/>
              <a:defRPr sz="1400">
                <a:solidFill>
                  <a:schemeClr val="lt1"/>
                </a:solidFill>
              </a:defRPr>
            </a:lvl8pPr>
            <a:lvl9pPr marL="4114800" lvl="8" indent="-228600" algn="l">
              <a:lnSpc>
                <a:spcPct val="100000"/>
              </a:lnSpc>
              <a:spcBef>
                <a:spcPts val="1000"/>
              </a:spcBef>
              <a:spcAft>
                <a:spcPts val="0"/>
              </a:spcAft>
              <a:buSzPts val="1120"/>
              <a:buNone/>
              <a:defRPr sz="1400">
                <a:solidFill>
                  <a:schemeClr val="lt1"/>
                </a:solidFill>
              </a:defRPr>
            </a:lvl9pPr>
          </a:lstStyle>
          <a:p>
            <a:endParaRPr/>
          </a:p>
        </p:txBody>
      </p:sp>
      <p:sp>
        <p:nvSpPr>
          <p:cNvPr id="124" name="Google Shape;124;p3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3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3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7"/>
        <p:cNvGrpSpPr/>
        <p:nvPr/>
      </p:nvGrpSpPr>
      <p:grpSpPr>
        <a:xfrm>
          <a:off x="0" y="0"/>
          <a:ext cx="0" cy="0"/>
          <a:chOff x="0" y="0"/>
          <a:chExt cx="0" cy="0"/>
        </a:xfrm>
      </p:grpSpPr>
      <p:sp>
        <p:nvSpPr>
          <p:cNvPr id="128" name="Google Shape;128;p40"/>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40"/>
          <p:cNvSpPr txBox="1">
            <a:spLocks noGrp="1"/>
          </p:cNvSpPr>
          <p:nvPr>
            <p:ph type="body" idx="1"/>
          </p:nvPr>
        </p:nvSpPr>
        <p:spPr>
          <a:xfrm rot="5400000">
            <a:off x="3035282" y="-197358"/>
            <a:ext cx="3880773" cy="8596668"/>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30" name="Google Shape;130;p4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4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4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3"/>
        <p:cNvGrpSpPr/>
        <p:nvPr/>
      </p:nvGrpSpPr>
      <p:grpSpPr>
        <a:xfrm>
          <a:off x="0" y="0"/>
          <a:ext cx="0" cy="0"/>
          <a:chOff x="0" y="0"/>
          <a:chExt cx="0" cy="0"/>
        </a:xfrm>
      </p:grpSpPr>
      <p:sp>
        <p:nvSpPr>
          <p:cNvPr id="134" name="Google Shape;134;p41"/>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41"/>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136" name="Google Shape;136;p4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4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4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
        <p:cNvGrpSpPr/>
        <p:nvPr/>
      </p:nvGrpSpPr>
      <p:grpSpPr>
        <a:xfrm>
          <a:off x="0" y="0"/>
          <a:ext cx="0" cy="0"/>
          <a:chOff x="0" y="0"/>
          <a:chExt cx="0" cy="0"/>
        </a:xfrm>
      </p:grpSpPr>
      <p:sp>
        <p:nvSpPr>
          <p:cNvPr id="40" name="Google Shape;40;p2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3600"/>
              <a:buFont typeface="Trebuchet MS"/>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7"/>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42" name="Google Shape;42;p2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28"/>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4000"/>
              <a:buFont typeface="Trebuchet MS"/>
              <a:buNone/>
              <a:defRPr sz="4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8"/>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600"/>
              <a:buNone/>
              <a:defRPr sz="2000">
                <a:solidFill>
                  <a:srgbClr val="FEFEFE"/>
                </a:solidFill>
              </a:defRPr>
            </a:lvl1pPr>
            <a:lvl2pPr marL="914400" lvl="1" indent="-228600" algn="l">
              <a:lnSpc>
                <a:spcPct val="100000"/>
              </a:lnSpc>
              <a:spcBef>
                <a:spcPts val="1000"/>
              </a:spcBef>
              <a:spcAft>
                <a:spcPts val="0"/>
              </a:spcAft>
              <a:buSzPts val="1440"/>
              <a:buNone/>
              <a:defRPr sz="1800">
                <a:solidFill>
                  <a:schemeClr val="lt1"/>
                </a:solidFill>
              </a:defRPr>
            </a:lvl2pPr>
            <a:lvl3pPr marL="1371600" lvl="2" indent="-228600" algn="l">
              <a:lnSpc>
                <a:spcPct val="100000"/>
              </a:lnSpc>
              <a:spcBef>
                <a:spcPts val="1000"/>
              </a:spcBef>
              <a:spcAft>
                <a:spcPts val="0"/>
              </a:spcAft>
              <a:buSzPts val="1280"/>
              <a:buNone/>
              <a:defRPr sz="1600">
                <a:solidFill>
                  <a:schemeClr val="lt1"/>
                </a:solidFill>
              </a:defRPr>
            </a:lvl3pPr>
            <a:lvl4pPr marL="1828800" lvl="3" indent="-228600" algn="l">
              <a:lnSpc>
                <a:spcPct val="100000"/>
              </a:lnSpc>
              <a:spcBef>
                <a:spcPts val="1000"/>
              </a:spcBef>
              <a:spcAft>
                <a:spcPts val="0"/>
              </a:spcAft>
              <a:buSzPts val="1120"/>
              <a:buNone/>
              <a:defRPr sz="1400">
                <a:solidFill>
                  <a:schemeClr val="lt1"/>
                </a:solidFill>
              </a:defRPr>
            </a:lvl4pPr>
            <a:lvl5pPr marL="2286000" lvl="4" indent="-228600" algn="l">
              <a:lnSpc>
                <a:spcPct val="100000"/>
              </a:lnSpc>
              <a:spcBef>
                <a:spcPts val="1000"/>
              </a:spcBef>
              <a:spcAft>
                <a:spcPts val="0"/>
              </a:spcAft>
              <a:buSzPts val="1120"/>
              <a:buNone/>
              <a:defRPr sz="1400">
                <a:solidFill>
                  <a:schemeClr val="lt1"/>
                </a:solidFill>
              </a:defRPr>
            </a:lvl5pPr>
            <a:lvl6pPr marL="2743200" lvl="5" indent="-228600" algn="l">
              <a:lnSpc>
                <a:spcPct val="100000"/>
              </a:lnSpc>
              <a:spcBef>
                <a:spcPts val="1000"/>
              </a:spcBef>
              <a:spcAft>
                <a:spcPts val="0"/>
              </a:spcAft>
              <a:buSzPts val="1120"/>
              <a:buNone/>
              <a:defRPr sz="1400">
                <a:solidFill>
                  <a:schemeClr val="lt1"/>
                </a:solidFill>
              </a:defRPr>
            </a:lvl6pPr>
            <a:lvl7pPr marL="3200400" lvl="6" indent="-228600" algn="l">
              <a:lnSpc>
                <a:spcPct val="100000"/>
              </a:lnSpc>
              <a:spcBef>
                <a:spcPts val="1000"/>
              </a:spcBef>
              <a:spcAft>
                <a:spcPts val="0"/>
              </a:spcAft>
              <a:buSzPts val="1120"/>
              <a:buNone/>
              <a:defRPr sz="1400">
                <a:solidFill>
                  <a:schemeClr val="lt1"/>
                </a:solidFill>
              </a:defRPr>
            </a:lvl7pPr>
            <a:lvl8pPr marL="3657600" lvl="7" indent="-228600" algn="l">
              <a:lnSpc>
                <a:spcPct val="100000"/>
              </a:lnSpc>
              <a:spcBef>
                <a:spcPts val="1000"/>
              </a:spcBef>
              <a:spcAft>
                <a:spcPts val="0"/>
              </a:spcAft>
              <a:buSzPts val="1120"/>
              <a:buNone/>
              <a:defRPr sz="1400">
                <a:solidFill>
                  <a:schemeClr val="lt1"/>
                </a:solidFill>
              </a:defRPr>
            </a:lvl8pPr>
            <a:lvl9pPr marL="4114800" lvl="8" indent="-228600" algn="l">
              <a:lnSpc>
                <a:spcPct val="100000"/>
              </a:lnSpc>
              <a:spcBef>
                <a:spcPts val="1000"/>
              </a:spcBef>
              <a:spcAft>
                <a:spcPts val="0"/>
              </a:spcAft>
              <a:buSzPts val="1120"/>
              <a:buNone/>
              <a:defRPr sz="1400">
                <a:solidFill>
                  <a:schemeClr val="lt1"/>
                </a:solidFill>
              </a:defRPr>
            </a:lvl9pPr>
          </a:lstStyle>
          <a:p>
            <a:endParaRPr/>
          </a:p>
        </p:txBody>
      </p:sp>
      <p:sp>
        <p:nvSpPr>
          <p:cNvPr id="48" name="Google Shape;48;p2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2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9"/>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54" name="Google Shape;54;p29"/>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55" name="Google Shape;55;p2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3600"/>
              <a:buFont typeface="Trebuchet M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61" name="Google Shape;61;p30"/>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62" name="Google Shape;62;p30"/>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1920"/>
              <a:buNone/>
              <a:defRPr sz="2400" b="0"/>
            </a:lvl1pPr>
            <a:lvl2pPr marL="914400" lvl="1" indent="-228600" algn="l">
              <a:lnSpc>
                <a:spcPct val="100000"/>
              </a:lnSpc>
              <a:spcBef>
                <a:spcPts val="1000"/>
              </a:spcBef>
              <a:spcAft>
                <a:spcPts val="0"/>
              </a:spcAft>
              <a:buSzPts val="1600"/>
              <a:buNone/>
              <a:defRPr sz="2000" b="1"/>
            </a:lvl2pPr>
            <a:lvl3pPr marL="1371600" lvl="2" indent="-228600" algn="l">
              <a:lnSpc>
                <a:spcPct val="100000"/>
              </a:lnSpc>
              <a:spcBef>
                <a:spcPts val="1000"/>
              </a:spcBef>
              <a:spcAft>
                <a:spcPts val="0"/>
              </a:spcAft>
              <a:buSzPts val="1440"/>
              <a:buNone/>
              <a:defRPr sz="1800" b="1"/>
            </a:lvl3pPr>
            <a:lvl4pPr marL="1828800" lvl="3" indent="-228600" algn="l">
              <a:lnSpc>
                <a:spcPct val="100000"/>
              </a:lnSpc>
              <a:spcBef>
                <a:spcPts val="1000"/>
              </a:spcBef>
              <a:spcAft>
                <a:spcPts val="0"/>
              </a:spcAft>
              <a:buSzPts val="1280"/>
              <a:buNone/>
              <a:defRPr sz="1600" b="1"/>
            </a:lvl4pPr>
            <a:lvl5pPr marL="2286000" lvl="4" indent="-228600" algn="l">
              <a:lnSpc>
                <a:spcPct val="100000"/>
              </a:lnSpc>
              <a:spcBef>
                <a:spcPts val="1000"/>
              </a:spcBef>
              <a:spcAft>
                <a:spcPts val="0"/>
              </a:spcAft>
              <a:buSzPts val="1280"/>
              <a:buNone/>
              <a:defRPr sz="1600" b="1"/>
            </a:lvl5pPr>
            <a:lvl6pPr marL="2743200" lvl="5" indent="-228600" algn="l">
              <a:lnSpc>
                <a:spcPct val="100000"/>
              </a:lnSpc>
              <a:spcBef>
                <a:spcPts val="1000"/>
              </a:spcBef>
              <a:spcAft>
                <a:spcPts val="0"/>
              </a:spcAft>
              <a:buSzPts val="1280"/>
              <a:buNone/>
              <a:defRPr sz="1600" b="1"/>
            </a:lvl6pPr>
            <a:lvl7pPr marL="3200400" lvl="6" indent="-228600" algn="l">
              <a:lnSpc>
                <a:spcPct val="100000"/>
              </a:lnSpc>
              <a:spcBef>
                <a:spcPts val="1000"/>
              </a:spcBef>
              <a:spcAft>
                <a:spcPts val="0"/>
              </a:spcAft>
              <a:buSzPts val="1280"/>
              <a:buNone/>
              <a:defRPr sz="1600" b="1"/>
            </a:lvl7pPr>
            <a:lvl8pPr marL="3657600" lvl="7" indent="-228600" algn="l">
              <a:lnSpc>
                <a:spcPct val="100000"/>
              </a:lnSpc>
              <a:spcBef>
                <a:spcPts val="1000"/>
              </a:spcBef>
              <a:spcAft>
                <a:spcPts val="0"/>
              </a:spcAft>
              <a:buSzPts val="1280"/>
              <a:buNone/>
              <a:defRPr sz="1600" b="1"/>
            </a:lvl8pPr>
            <a:lvl9pPr marL="4114800" lvl="8" indent="-228600" algn="l">
              <a:lnSpc>
                <a:spcPct val="100000"/>
              </a:lnSpc>
              <a:spcBef>
                <a:spcPts val="1000"/>
              </a:spcBef>
              <a:spcAft>
                <a:spcPts val="0"/>
              </a:spcAft>
              <a:buSzPts val="1280"/>
              <a:buNone/>
              <a:defRPr sz="1600" b="1"/>
            </a:lvl9pPr>
          </a:lstStyle>
          <a:p>
            <a:endParaRPr/>
          </a:p>
        </p:txBody>
      </p:sp>
      <p:sp>
        <p:nvSpPr>
          <p:cNvPr id="63" name="Google Shape;63;p30"/>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64" name="Google Shape;64;p3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3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3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6"/>
        <p:cNvGrpSpPr/>
        <p:nvPr/>
      </p:nvGrpSpPr>
      <p:grpSpPr>
        <a:xfrm>
          <a:off x="0" y="0"/>
          <a:ext cx="0" cy="0"/>
          <a:chOff x="0" y="0"/>
          <a:chExt cx="0" cy="0"/>
        </a:xfrm>
      </p:grpSpPr>
      <p:sp>
        <p:nvSpPr>
          <p:cNvPr id="77" name="Google Shape;77;p33"/>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2000"/>
              <a:buFont typeface="Trebuchet MS"/>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3"/>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Autofit/>
          </a:bodyPr>
          <a:lstStyle>
            <a:lvl1pPr marL="457200" lvl="0" indent="-320040" algn="l">
              <a:lnSpc>
                <a:spcPct val="100000"/>
              </a:lnSpc>
              <a:spcBef>
                <a:spcPts val="1000"/>
              </a:spcBef>
              <a:spcAft>
                <a:spcPts val="0"/>
              </a:spcAft>
              <a:buSzPts val="1440"/>
              <a:buChar char="►"/>
              <a:defRPr/>
            </a:lvl1pPr>
            <a:lvl2pPr marL="914400" lvl="1" indent="-320040" algn="l">
              <a:lnSpc>
                <a:spcPct val="100000"/>
              </a:lnSpc>
              <a:spcBef>
                <a:spcPts val="1000"/>
              </a:spcBef>
              <a:spcAft>
                <a:spcPts val="0"/>
              </a:spcAft>
              <a:buSzPts val="1440"/>
              <a:buChar char="►"/>
              <a:defRPr/>
            </a:lvl2pPr>
            <a:lvl3pPr marL="1371600" lvl="2" indent="-320039" algn="l">
              <a:lnSpc>
                <a:spcPct val="100000"/>
              </a:lnSpc>
              <a:spcBef>
                <a:spcPts val="1000"/>
              </a:spcBef>
              <a:spcAft>
                <a:spcPts val="0"/>
              </a:spcAft>
              <a:buSzPts val="1440"/>
              <a:buChar char="►"/>
              <a:defRPr/>
            </a:lvl3pPr>
            <a:lvl4pPr marL="1828800" lvl="3" indent="-320039" algn="l">
              <a:lnSpc>
                <a:spcPct val="100000"/>
              </a:lnSpc>
              <a:spcBef>
                <a:spcPts val="1000"/>
              </a:spcBef>
              <a:spcAft>
                <a:spcPts val="0"/>
              </a:spcAft>
              <a:buSzPts val="1440"/>
              <a:buChar char="►"/>
              <a:defRPr/>
            </a:lvl4pPr>
            <a:lvl5pPr marL="2286000" lvl="4" indent="-320039" algn="l">
              <a:lnSpc>
                <a:spcPct val="100000"/>
              </a:lnSpc>
              <a:spcBef>
                <a:spcPts val="1000"/>
              </a:spcBef>
              <a:spcAft>
                <a:spcPts val="0"/>
              </a:spcAft>
              <a:buSzPts val="1440"/>
              <a:buChar char="►"/>
              <a:defRPr/>
            </a:lvl5pPr>
            <a:lvl6pPr marL="2743200" lvl="5" indent="-320039" algn="l">
              <a:lnSpc>
                <a:spcPct val="100000"/>
              </a:lnSpc>
              <a:spcBef>
                <a:spcPts val="1000"/>
              </a:spcBef>
              <a:spcAft>
                <a:spcPts val="0"/>
              </a:spcAft>
              <a:buSzPts val="1440"/>
              <a:buChar char="►"/>
              <a:defRPr/>
            </a:lvl6pPr>
            <a:lvl7pPr marL="3200400" lvl="6" indent="-320039" algn="l">
              <a:lnSpc>
                <a:spcPct val="100000"/>
              </a:lnSpc>
              <a:spcBef>
                <a:spcPts val="1000"/>
              </a:spcBef>
              <a:spcAft>
                <a:spcPts val="0"/>
              </a:spcAft>
              <a:buSzPts val="1440"/>
              <a:buChar char="►"/>
              <a:defRPr/>
            </a:lvl7pPr>
            <a:lvl8pPr marL="3657600" lvl="7" indent="-320040" algn="l">
              <a:lnSpc>
                <a:spcPct val="100000"/>
              </a:lnSpc>
              <a:spcBef>
                <a:spcPts val="1000"/>
              </a:spcBef>
              <a:spcAft>
                <a:spcPts val="0"/>
              </a:spcAft>
              <a:buSzPts val="1440"/>
              <a:buChar char="►"/>
              <a:defRPr/>
            </a:lvl8pPr>
            <a:lvl9pPr marL="4114800" lvl="8" indent="-320040" algn="l">
              <a:lnSpc>
                <a:spcPct val="100000"/>
              </a:lnSpc>
              <a:spcBef>
                <a:spcPts val="1000"/>
              </a:spcBef>
              <a:spcAft>
                <a:spcPts val="0"/>
              </a:spcAft>
              <a:buSzPts val="1440"/>
              <a:buChar char="►"/>
              <a:defRPr/>
            </a:lvl9pPr>
          </a:lstStyle>
          <a:p>
            <a:endParaRPr/>
          </a:p>
        </p:txBody>
      </p:sp>
      <p:sp>
        <p:nvSpPr>
          <p:cNvPr id="79" name="Google Shape;79;p33"/>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120"/>
              <a:buNone/>
              <a:defRPr sz="1400"/>
            </a:lvl1pPr>
            <a:lvl2pPr marL="914400" lvl="1" indent="-228600" algn="l">
              <a:lnSpc>
                <a:spcPct val="100000"/>
              </a:lnSpc>
              <a:spcBef>
                <a:spcPts val="1000"/>
              </a:spcBef>
              <a:spcAft>
                <a:spcPts val="0"/>
              </a:spcAft>
              <a:buSzPts val="1120"/>
              <a:buNone/>
              <a:defRPr sz="1400"/>
            </a:lvl2pPr>
            <a:lvl3pPr marL="1371600" lvl="2" indent="-228600" algn="l">
              <a:lnSpc>
                <a:spcPct val="100000"/>
              </a:lnSpc>
              <a:spcBef>
                <a:spcPts val="1000"/>
              </a:spcBef>
              <a:spcAft>
                <a:spcPts val="0"/>
              </a:spcAft>
              <a:buSzPts val="960"/>
              <a:buNone/>
              <a:defRPr sz="1200"/>
            </a:lvl3pPr>
            <a:lvl4pPr marL="1828800" lvl="3" indent="-228600" algn="l">
              <a:lnSpc>
                <a:spcPct val="100000"/>
              </a:lnSpc>
              <a:spcBef>
                <a:spcPts val="1000"/>
              </a:spcBef>
              <a:spcAft>
                <a:spcPts val="0"/>
              </a:spcAft>
              <a:buSzPts val="800"/>
              <a:buNone/>
              <a:defRPr sz="1000"/>
            </a:lvl4pPr>
            <a:lvl5pPr marL="2286000" lvl="4" indent="-228600" algn="l">
              <a:lnSpc>
                <a:spcPct val="100000"/>
              </a:lnSpc>
              <a:spcBef>
                <a:spcPts val="1000"/>
              </a:spcBef>
              <a:spcAft>
                <a:spcPts val="0"/>
              </a:spcAft>
              <a:buSzPts val="800"/>
              <a:buNone/>
              <a:defRPr sz="1000"/>
            </a:lvl5pPr>
            <a:lvl6pPr marL="2743200" lvl="5" indent="-228600" algn="l">
              <a:lnSpc>
                <a:spcPct val="100000"/>
              </a:lnSpc>
              <a:spcBef>
                <a:spcPts val="1000"/>
              </a:spcBef>
              <a:spcAft>
                <a:spcPts val="0"/>
              </a:spcAft>
              <a:buSzPts val="800"/>
              <a:buNone/>
              <a:defRPr sz="1000"/>
            </a:lvl6pPr>
            <a:lvl7pPr marL="3200400" lvl="6" indent="-228600" algn="l">
              <a:lnSpc>
                <a:spcPct val="100000"/>
              </a:lnSpc>
              <a:spcBef>
                <a:spcPts val="1000"/>
              </a:spcBef>
              <a:spcAft>
                <a:spcPts val="0"/>
              </a:spcAft>
              <a:buSzPts val="800"/>
              <a:buNone/>
              <a:defRPr sz="1000"/>
            </a:lvl7pPr>
            <a:lvl8pPr marL="3657600" lvl="7" indent="-228600" algn="l">
              <a:lnSpc>
                <a:spcPct val="100000"/>
              </a:lnSpc>
              <a:spcBef>
                <a:spcPts val="1000"/>
              </a:spcBef>
              <a:spcAft>
                <a:spcPts val="0"/>
              </a:spcAft>
              <a:buSzPts val="800"/>
              <a:buNone/>
              <a:defRPr sz="1000"/>
            </a:lvl8pPr>
            <a:lvl9pPr marL="4114800" lvl="8" indent="-228600" algn="l">
              <a:lnSpc>
                <a:spcPct val="100000"/>
              </a:lnSpc>
              <a:spcBef>
                <a:spcPts val="1000"/>
              </a:spcBef>
              <a:spcAft>
                <a:spcPts val="0"/>
              </a:spcAft>
              <a:buSzPts val="800"/>
              <a:buNone/>
              <a:defRPr sz="1000"/>
            </a:lvl9pPr>
          </a:lstStyle>
          <a:p>
            <a:endParaRPr/>
          </a:p>
        </p:txBody>
      </p:sp>
      <p:sp>
        <p:nvSpPr>
          <p:cNvPr id="80" name="Google Shape;80;p3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34"/>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2400"/>
              <a:buFont typeface="Trebuchet MS"/>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a:spLocks noGrp="1"/>
          </p:cNvSpPr>
          <p:nvPr>
            <p:ph type="pic" idx="2"/>
          </p:nvPr>
        </p:nvSpPr>
        <p:spPr>
          <a:xfrm>
            <a:off x="677334" y="609600"/>
            <a:ext cx="8596668" cy="3845718"/>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1000"/>
              </a:spcBef>
              <a:spcAft>
                <a:spcPts val="0"/>
              </a:spcAft>
              <a:buClr>
                <a:schemeClr val="accent1"/>
              </a:buClr>
              <a:buSzPts val="1280"/>
              <a:buFont typeface="Noto Sans Symbols"/>
              <a:buNone/>
              <a:defRPr sz="1600" b="0" i="0" u="none" strike="noStrike" cap="none">
                <a:solidFill>
                  <a:srgbClr val="FEFEFE"/>
                </a:solidFill>
                <a:latin typeface="Trebuchet MS"/>
                <a:ea typeface="Trebuchet MS"/>
                <a:cs typeface="Trebuchet MS"/>
                <a:sym typeface="Trebuchet MS"/>
              </a:defRPr>
            </a:lvl1pPr>
            <a:lvl2pPr marR="0" lvl="1" algn="l" rtl="0">
              <a:lnSpc>
                <a:spcPct val="100000"/>
              </a:lnSpc>
              <a:spcBef>
                <a:spcPts val="1000"/>
              </a:spcBef>
              <a:spcAft>
                <a:spcPts val="0"/>
              </a:spcAft>
              <a:buClr>
                <a:schemeClr val="accent1"/>
              </a:buClr>
              <a:buSzPts val="1280"/>
              <a:buFont typeface="Noto Sans Symbols"/>
              <a:buNone/>
              <a:defRPr sz="1600" b="0" i="0" u="none" strike="noStrike" cap="none">
                <a:solidFill>
                  <a:srgbClr val="FEFEFE"/>
                </a:solidFill>
                <a:latin typeface="Trebuchet MS"/>
                <a:ea typeface="Trebuchet MS"/>
                <a:cs typeface="Trebuchet MS"/>
                <a:sym typeface="Trebuchet MS"/>
              </a:defRPr>
            </a:lvl2pPr>
            <a:lvl3pPr marR="0" lvl="2" algn="l" rtl="0">
              <a:lnSpc>
                <a:spcPct val="100000"/>
              </a:lnSpc>
              <a:spcBef>
                <a:spcPts val="1000"/>
              </a:spcBef>
              <a:spcAft>
                <a:spcPts val="0"/>
              </a:spcAft>
              <a:buClr>
                <a:schemeClr val="accent1"/>
              </a:buClr>
              <a:buSzPts val="1280"/>
              <a:buFont typeface="Noto Sans Symbols"/>
              <a:buNone/>
              <a:defRPr sz="1600" b="0" i="0" u="none" strike="noStrike" cap="none">
                <a:solidFill>
                  <a:srgbClr val="FEFEFE"/>
                </a:solidFill>
                <a:latin typeface="Trebuchet MS"/>
                <a:ea typeface="Trebuchet MS"/>
                <a:cs typeface="Trebuchet MS"/>
                <a:sym typeface="Trebuchet MS"/>
              </a:defRPr>
            </a:lvl3pPr>
            <a:lvl4pPr marR="0" lvl="3" algn="l" rtl="0">
              <a:lnSpc>
                <a:spcPct val="100000"/>
              </a:lnSpc>
              <a:spcBef>
                <a:spcPts val="1000"/>
              </a:spcBef>
              <a:spcAft>
                <a:spcPts val="0"/>
              </a:spcAft>
              <a:buClr>
                <a:schemeClr val="accent1"/>
              </a:buClr>
              <a:buSzPts val="1280"/>
              <a:buFont typeface="Noto Sans Symbols"/>
              <a:buNone/>
              <a:defRPr sz="1600" b="0" i="0" u="none" strike="noStrike" cap="none">
                <a:solidFill>
                  <a:srgbClr val="FEFEFE"/>
                </a:solidFill>
                <a:latin typeface="Trebuchet MS"/>
                <a:ea typeface="Trebuchet MS"/>
                <a:cs typeface="Trebuchet MS"/>
                <a:sym typeface="Trebuchet MS"/>
              </a:defRPr>
            </a:lvl4pPr>
            <a:lvl5pPr marR="0" lvl="4" algn="l" rtl="0">
              <a:lnSpc>
                <a:spcPct val="100000"/>
              </a:lnSpc>
              <a:spcBef>
                <a:spcPts val="1000"/>
              </a:spcBef>
              <a:spcAft>
                <a:spcPts val="0"/>
              </a:spcAft>
              <a:buClr>
                <a:schemeClr val="accent1"/>
              </a:buClr>
              <a:buSzPts val="1280"/>
              <a:buFont typeface="Noto Sans Symbols"/>
              <a:buNone/>
              <a:defRPr sz="1600" b="0" i="0" u="none" strike="noStrike" cap="none">
                <a:solidFill>
                  <a:srgbClr val="FEFEFE"/>
                </a:solidFill>
                <a:latin typeface="Trebuchet MS"/>
                <a:ea typeface="Trebuchet MS"/>
                <a:cs typeface="Trebuchet MS"/>
                <a:sym typeface="Trebuchet MS"/>
              </a:defRPr>
            </a:lvl5pPr>
            <a:lvl6pPr marR="0" lvl="5" algn="l" rtl="0">
              <a:lnSpc>
                <a:spcPct val="100000"/>
              </a:lnSpc>
              <a:spcBef>
                <a:spcPts val="1000"/>
              </a:spcBef>
              <a:spcAft>
                <a:spcPts val="0"/>
              </a:spcAft>
              <a:buClr>
                <a:schemeClr val="accent1"/>
              </a:buClr>
              <a:buSzPts val="1280"/>
              <a:buFont typeface="Noto Sans Symbols"/>
              <a:buNone/>
              <a:defRPr sz="1600" b="0" i="0" u="none" strike="noStrike" cap="none">
                <a:solidFill>
                  <a:srgbClr val="FEFEFE"/>
                </a:solidFill>
                <a:latin typeface="Trebuchet MS"/>
                <a:ea typeface="Trebuchet MS"/>
                <a:cs typeface="Trebuchet MS"/>
                <a:sym typeface="Trebuchet MS"/>
              </a:defRPr>
            </a:lvl6pPr>
            <a:lvl7pPr marR="0" lvl="6" algn="l" rtl="0">
              <a:lnSpc>
                <a:spcPct val="100000"/>
              </a:lnSpc>
              <a:spcBef>
                <a:spcPts val="1000"/>
              </a:spcBef>
              <a:spcAft>
                <a:spcPts val="0"/>
              </a:spcAft>
              <a:buClr>
                <a:schemeClr val="accent1"/>
              </a:buClr>
              <a:buSzPts val="1280"/>
              <a:buFont typeface="Noto Sans Symbols"/>
              <a:buNone/>
              <a:defRPr sz="1600" b="0" i="0" u="none" strike="noStrike" cap="none">
                <a:solidFill>
                  <a:srgbClr val="FEFEFE"/>
                </a:solidFill>
                <a:latin typeface="Trebuchet MS"/>
                <a:ea typeface="Trebuchet MS"/>
                <a:cs typeface="Trebuchet MS"/>
                <a:sym typeface="Trebuchet MS"/>
              </a:defRPr>
            </a:lvl7pPr>
            <a:lvl8pPr marR="0" lvl="7" algn="l" rtl="0">
              <a:lnSpc>
                <a:spcPct val="100000"/>
              </a:lnSpc>
              <a:spcBef>
                <a:spcPts val="1000"/>
              </a:spcBef>
              <a:spcAft>
                <a:spcPts val="0"/>
              </a:spcAft>
              <a:buClr>
                <a:schemeClr val="accent1"/>
              </a:buClr>
              <a:buSzPts val="1280"/>
              <a:buFont typeface="Noto Sans Symbols"/>
              <a:buNone/>
              <a:defRPr sz="1600" b="0" i="0" u="none" strike="noStrike" cap="none">
                <a:solidFill>
                  <a:srgbClr val="FEFEFE"/>
                </a:solidFill>
                <a:latin typeface="Trebuchet MS"/>
                <a:ea typeface="Trebuchet MS"/>
                <a:cs typeface="Trebuchet MS"/>
                <a:sym typeface="Trebuchet MS"/>
              </a:defRPr>
            </a:lvl8pPr>
            <a:lvl9pPr marR="0" lvl="8" algn="l" rtl="0">
              <a:lnSpc>
                <a:spcPct val="100000"/>
              </a:lnSpc>
              <a:spcBef>
                <a:spcPts val="1000"/>
              </a:spcBef>
              <a:spcAft>
                <a:spcPts val="0"/>
              </a:spcAft>
              <a:buClr>
                <a:schemeClr val="accent1"/>
              </a:buClr>
              <a:buSzPts val="1280"/>
              <a:buFont typeface="Noto Sans Symbols"/>
              <a:buNone/>
              <a:defRPr sz="1600" b="0" i="0" u="none" strike="noStrike" cap="none">
                <a:solidFill>
                  <a:srgbClr val="FEFEFE"/>
                </a:solidFill>
                <a:latin typeface="Trebuchet MS"/>
                <a:ea typeface="Trebuchet MS"/>
                <a:cs typeface="Trebuchet MS"/>
                <a:sym typeface="Trebuchet MS"/>
              </a:defRPr>
            </a:lvl9pPr>
          </a:lstStyle>
          <a:p>
            <a:endParaRPr/>
          </a:p>
        </p:txBody>
      </p:sp>
      <p:sp>
        <p:nvSpPr>
          <p:cNvPr id="86" name="Google Shape;86;p34"/>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960"/>
              <a:buNone/>
              <a:defRPr sz="1200"/>
            </a:lvl1pPr>
            <a:lvl2pPr marL="914400" lvl="1" indent="-228600" algn="l">
              <a:lnSpc>
                <a:spcPct val="100000"/>
              </a:lnSpc>
              <a:spcBef>
                <a:spcPts val="1000"/>
              </a:spcBef>
              <a:spcAft>
                <a:spcPts val="0"/>
              </a:spcAft>
              <a:buSzPts val="960"/>
              <a:buNone/>
              <a:defRPr sz="1200"/>
            </a:lvl2pPr>
            <a:lvl3pPr marL="1371600" lvl="2" indent="-228600" algn="l">
              <a:lnSpc>
                <a:spcPct val="100000"/>
              </a:lnSpc>
              <a:spcBef>
                <a:spcPts val="1000"/>
              </a:spcBef>
              <a:spcAft>
                <a:spcPts val="0"/>
              </a:spcAft>
              <a:buSzPts val="800"/>
              <a:buNone/>
              <a:defRPr sz="1000"/>
            </a:lvl3pPr>
            <a:lvl4pPr marL="1828800" lvl="3" indent="-228600" algn="l">
              <a:lnSpc>
                <a:spcPct val="100000"/>
              </a:lnSpc>
              <a:spcBef>
                <a:spcPts val="1000"/>
              </a:spcBef>
              <a:spcAft>
                <a:spcPts val="0"/>
              </a:spcAft>
              <a:buSzPts val="720"/>
              <a:buNone/>
              <a:defRPr sz="900"/>
            </a:lvl4pPr>
            <a:lvl5pPr marL="2286000" lvl="4" indent="-228600" algn="l">
              <a:lnSpc>
                <a:spcPct val="100000"/>
              </a:lnSpc>
              <a:spcBef>
                <a:spcPts val="1000"/>
              </a:spcBef>
              <a:spcAft>
                <a:spcPts val="0"/>
              </a:spcAft>
              <a:buSzPts val="720"/>
              <a:buNone/>
              <a:defRPr sz="900"/>
            </a:lvl5pPr>
            <a:lvl6pPr marL="2743200" lvl="5" indent="-228600" algn="l">
              <a:lnSpc>
                <a:spcPct val="100000"/>
              </a:lnSpc>
              <a:spcBef>
                <a:spcPts val="1000"/>
              </a:spcBef>
              <a:spcAft>
                <a:spcPts val="0"/>
              </a:spcAft>
              <a:buSzPts val="720"/>
              <a:buNone/>
              <a:defRPr sz="900"/>
            </a:lvl6pPr>
            <a:lvl7pPr marL="3200400" lvl="6" indent="-228600" algn="l">
              <a:lnSpc>
                <a:spcPct val="100000"/>
              </a:lnSpc>
              <a:spcBef>
                <a:spcPts val="1000"/>
              </a:spcBef>
              <a:spcAft>
                <a:spcPts val="0"/>
              </a:spcAft>
              <a:buSzPts val="720"/>
              <a:buNone/>
              <a:defRPr sz="900"/>
            </a:lvl7pPr>
            <a:lvl8pPr marL="3657600" lvl="7" indent="-228600" algn="l">
              <a:lnSpc>
                <a:spcPct val="100000"/>
              </a:lnSpc>
              <a:spcBef>
                <a:spcPts val="1000"/>
              </a:spcBef>
              <a:spcAft>
                <a:spcPts val="0"/>
              </a:spcAft>
              <a:buSzPts val="720"/>
              <a:buNone/>
              <a:defRPr sz="900"/>
            </a:lvl8pPr>
            <a:lvl9pPr marL="4114800" lvl="8" indent="-228600" algn="l">
              <a:lnSpc>
                <a:spcPct val="100000"/>
              </a:lnSpc>
              <a:spcBef>
                <a:spcPts val="1000"/>
              </a:spcBef>
              <a:spcAft>
                <a:spcPts val="0"/>
              </a:spcAft>
              <a:buSzPts val="720"/>
              <a:buNone/>
              <a:defRPr sz="900"/>
            </a:lvl9pPr>
          </a:lstStyle>
          <a:p>
            <a:endParaRPr/>
          </a:p>
        </p:txBody>
      </p:sp>
      <p:sp>
        <p:nvSpPr>
          <p:cNvPr id="87" name="Google Shape;87;p3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3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grpSp>
        <p:nvGrpSpPr>
          <p:cNvPr id="6" name="Google Shape;6;p25"/>
          <p:cNvGrpSpPr/>
          <p:nvPr/>
        </p:nvGrpSpPr>
        <p:grpSpPr>
          <a:xfrm>
            <a:off x="0" y="-8467"/>
            <a:ext cx="12192000" cy="6866467"/>
            <a:chOff x="0" y="-8467"/>
            <a:chExt cx="12192000" cy="6866467"/>
          </a:xfrm>
        </p:grpSpPr>
        <p:cxnSp>
          <p:nvCxnSpPr>
            <p:cNvPr id="7" name="Google Shape;7;p25"/>
            <p:cNvCxnSpPr/>
            <p:nvPr/>
          </p:nvCxnSpPr>
          <p:spPr>
            <a:xfrm>
              <a:off x="9371012" y="0"/>
              <a:ext cx="1219200" cy="6858000"/>
            </a:xfrm>
            <a:prstGeom prst="straightConnector1">
              <a:avLst/>
            </a:prstGeom>
            <a:noFill/>
            <a:ln w="9525" cap="flat" cmpd="sng">
              <a:solidFill>
                <a:srgbClr val="262626"/>
              </a:solidFill>
              <a:prstDash val="solid"/>
              <a:round/>
              <a:headEnd type="none" w="sm" len="sm"/>
              <a:tailEnd type="none" w="sm" len="sm"/>
            </a:ln>
          </p:spPr>
        </p:cxnSp>
        <p:cxnSp>
          <p:nvCxnSpPr>
            <p:cNvPr id="8" name="Google Shape;8;p25"/>
            <p:cNvCxnSpPr/>
            <p:nvPr/>
          </p:nvCxnSpPr>
          <p:spPr>
            <a:xfrm flipH="1">
              <a:off x="7425267" y="3681413"/>
              <a:ext cx="4763558" cy="3176587"/>
            </a:xfrm>
            <a:prstGeom prst="straightConnector1">
              <a:avLst/>
            </a:prstGeom>
            <a:noFill/>
            <a:ln w="9525" cap="flat" cmpd="sng">
              <a:solidFill>
                <a:srgbClr val="262626"/>
              </a:solidFill>
              <a:prstDash val="solid"/>
              <a:round/>
              <a:headEnd type="none" w="sm" len="sm"/>
              <a:tailEnd type="none" w="sm" len="sm"/>
            </a:ln>
          </p:spPr>
        </p:cxnSp>
        <p:sp>
          <p:nvSpPr>
            <p:cNvPr id="9" name="Google Shape;9;p25"/>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10" name="Google Shape;10;p25"/>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25"/>
            <p:cNvSpPr/>
            <p:nvPr/>
          </p:nvSpPr>
          <p:spPr>
            <a:xfrm>
              <a:off x="8932333" y="3048000"/>
              <a:ext cx="3259667" cy="3810000"/>
            </a:xfrm>
            <a:prstGeom prst="triangle">
              <a:avLst>
                <a:gd name="adj" fmla="val 100000"/>
              </a:avLst>
            </a:prstGeom>
            <a:solidFill>
              <a:schemeClr val="accent2">
                <a:alpha val="71372"/>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5"/>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411"/>
              </a:srgbClr>
            </a:solidFill>
            <a:ln>
              <a:noFill/>
            </a:ln>
          </p:spPr>
        </p:sp>
        <p:sp>
          <p:nvSpPr>
            <p:cNvPr id="13" name="Google Shape;13;p25"/>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411"/>
              </a:srgbClr>
            </a:solidFill>
            <a:ln>
              <a:noFill/>
            </a:ln>
          </p:spPr>
        </p:sp>
        <p:sp>
          <p:nvSpPr>
            <p:cNvPr id="14" name="Google Shape;14;p25"/>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15" name="Google Shape;15;p25"/>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5"/>
            <p:cNvSpPr/>
            <p:nvPr/>
          </p:nvSpPr>
          <p:spPr>
            <a:xfrm>
              <a:off x="0" y="4013200"/>
              <a:ext cx="448733" cy="2844800"/>
            </a:xfrm>
            <a:prstGeom prst="triangle">
              <a:avLst>
                <a:gd name="adj" fmla="val 0"/>
              </a:avLst>
            </a:prstGeom>
            <a:solidFill>
              <a:schemeClr val="accent1">
                <a:alpha val="8431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 name="Google Shape;17;p25"/>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8" name="Google Shape;18;p25"/>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Autofit/>
          </a:bodyPr>
          <a:lstStyle>
            <a:lvl1pPr marL="457200" marR="0" lvl="0" indent="-320040" algn="l" rtl="0">
              <a:lnSpc>
                <a:spcPct val="100000"/>
              </a:lnSpc>
              <a:spcBef>
                <a:spcPts val="1000"/>
              </a:spcBef>
              <a:spcAft>
                <a:spcPts val="0"/>
              </a:spcAft>
              <a:buClr>
                <a:schemeClr val="accent1"/>
              </a:buClr>
              <a:buSzPts val="1440"/>
              <a:buFont typeface="Noto Sans Symbols"/>
              <a:buChar char="►"/>
              <a:defRPr sz="1800" b="0" i="0" u="none" strike="noStrike" cap="none">
                <a:solidFill>
                  <a:srgbClr val="FEFEFE"/>
                </a:solidFill>
                <a:latin typeface="Trebuchet MS"/>
                <a:ea typeface="Trebuchet MS"/>
                <a:cs typeface="Trebuchet MS"/>
                <a:sym typeface="Trebuchet MS"/>
              </a:defRPr>
            </a:lvl1pPr>
            <a:lvl2pPr marL="914400" marR="0" lvl="1" indent="-309880" algn="l" rtl="0">
              <a:lnSpc>
                <a:spcPct val="100000"/>
              </a:lnSpc>
              <a:spcBef>
                <a:spcPts val="1000"/>
              </a:spcBef>
              <a:spcAft>
                <a:spcPts val="0"/>
              </a:spcAft>
              <a:buClr>
                <a:schemeClr val="accent1"/>
              </a:buClr>
              <a:buSzPts val="1280"/>
              <a:buFont typeface="Noto Sans Symbols"/>
              <a:buChar char="►"/>
              <a:defRPr sz="1600" b="0" i="0" u="none" strike="noStrike" cap="none">
                <a:solidFill>
                  <a:srgbClr val="FEFEFE"/>
                </a:solidFill>
                <a:latin typeface="Trebuchet MS"/>
                <a:ea typeface="Trebuchet MS"/>
                <a:cs typeface="Trebuchet MS"/>
                <a:sym typeface="Trebuchet MS"/>
              </a:defRPr>
            </a:lvl2pPr>
            <a:lvl3pPr marL="1371600" marR="0" lvl="2" indent="-299719" algn="l" rtl="0">
              <a:lnSpc>
                <a:spcPct val="100000"/>
              </a:lnSpc>
              <a:spcBef>
                <a:spcPts val="1000"/>
              </a:spcBef>
              <a:spcAft>
                <a:spcPts val="0"/>
              </a:spcAft>
              <a:buClr>
                <a:schemeClr val="accent1"/>
              </a:buClr>
              <a:buSzPts val="1120"/>
              <a:buFont typeface="Noto Sans Symbols"/>
              <a:buChar char="►"/>
              <a:defRPr sz="1400" b="0" i="0" u="none" strike="noStrike" cap="none">
                <a:solidFill>
                  <a:srgbClr val="FEFEFE"/>
                </a:solidFill>
                <a:latin typeface="Trebuchet MS"/>
                <a:ea typeface="Trebuchet MS"/>
                <a:cs typeface="Trebuchet MS"/>
                <a:sym typeface="Trebuchet MS"/>
              </a:defRPr>
            </a:lvl3pPr>
            <a:lvl4pPr marL="1828800" marR="0" lvl="3"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4pPr>
            <a:lvl5pPr marL="2286000" marR="0" lvl="4"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FEFEFE"/>
                </a:solidFill>
                <a:latin typeface="Trebuchet MS"/>
                <a:ea typeface="Trebuchet MS"/>
                <a:cs typeface="Trebuchet MS"/>
                <a:sym typeface="Trebuchet MS"/>
              </a:defRPr>
            </a:lvl9pPr>
          </a:lstStyle>
          <a:p>
            <a:endParaRPr/>
          </a:p>
        </p:txBody>
      </p:sp>
      <p:sp>
        <p:nvSpPr>
          <p:cNvPr id="19" name="Google Shape;19;p2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0" name="Google Shape;20;p2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lt1"/>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Trebuchet MS"/>
                <a:ea typeface="Trebuchet MS"/>
                <a:cs typeface="Trebuchet MS"/>
                <a:sym typeface="Trebuchet MS"/>
              </a:defRPr>
            </a:lvl9pPr>
          </a:lstStyle>
          <a:p>
            <a:endParaRPr/>
          </a:p>
        </p:txBody>
      </p:sp>
      <p:sp>
        <p:nvSpPr>
          <p:cNvPr id="21" name="Google Shape;21;p2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presbyrecycling.com/recycling/" TargetMode="External"/><Relationship Id="rId3" Type="http://schemas.openxmlformats.org/officeDocument/2006/relationships/hyperlink" Target="http://paceglass.com/process.php" TargetMode="External"/><Relationship Id="rId7" Type="http://schemas.openxmlformats.org/officeDocument/2006/relationships/hyperlink" Target="https://recyclingworksma.com/recycler/reenergy-eppin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mrfoxcomposting.com/commercial-services/" TargetMode="External"/><Relationship Id="rId5" Type="http://schemas.openxmlformats.org/officeDocument/2006/relationships/hyperlink" Target="http://recyclingrai.wpengine.com/rai-difference/#payments" TargetMode="External"/><Relationship Id="rId4" Type="http://schemas.openxmlformats.org/officeDocument/2006/relationships/hyperlink" Target="https://nrra.net/wp-content/uploads/NRRA-MIXED-GLASS-PGA-Spec-Sheet-Updated-June-2018.pdf" TargetMode="External"/><Relationship Id="rId9" Type="http://schemas.openxmlformats.org/officeDocument/2006/relationships/hyperlink" Target="https://www.yellowpages.com/milan-nh/mip/chapman-scrap-metal-recycling-demolition-481430057"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
          <p:cNvSpPr txBox="1">
            <a:spLocks noGrp="1"/>
          </p:cNvSpPr>
          <p:nvPr>
            <p:ph type="ctrTitle"/>
          </p:nvPr>
        </p:nvSpPr>
        <p:spPr>
          <a:xfrm>
            <a:off x="1856545" y="2331372"/>
            <a:ext cx="7766936" cy="1872427"/>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5400"/>
              <a:buFont typeface="Trebuchet MS"/>
              <a:buNone/>
            </a:pPr>
            <a:r>
              <a:rPr lang="en-US" sz="6000" b="1">
                <a:latin typeface="Times New Roman"/>
                <a:ea typeface="Times New Roman"/>
                <a:cs typeface="Times New Roman"/>
                <a:sym typeface="Times New Roman"/>
              </a:rPr>
              <a:t>Zero Waste</a:t>
            </a:r>
            <a:br>
              <a:rPr lang="en-US">
                <a:latin typeface="Times New Roman"/>
                <a:ea typeface="Times New Roman"/>
                <a:cs typeface="Times New Roman"/>
                <a:sym typeface="Times New Roman"/>
              </a:rPr>
            </a:br>
            <a:endParaRPr>
              <a:latin typeface="Times New Roman"/>
              <a:ea typeface="Times New Roman"/>
              <a:cs typeface="Times New Roman"/>
              <a:sym typeface="Times New Roman"/>
            </a:endParaRPr>
          </a:p>
        </p:txBody>
      </p:sp>
      <p:sp>
        <p:nvSpPr>
          <p:cNvPr id="144" name="Google Shape;144;p1"/>
          <p:cNvSpPr txBox="1">
            <a:spLocks noGrp="1"/>
          </p:cNvSpPr>
          <p:nvPr>
            <p:ph type="subTitle" idx="1"/>
          </p:nvPr>
        </p:nvSpPr>
        <p:spPr>
          <a:xfrm>
            <a:off x="-698661" y="3655349"/>
            <a:ext cx="7766936" cy="1096899"/>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2400"/>
              <a:buNone/>
            </a:pPr>
            <a:r>
              <a:rPr lang="en-US" sz="3000" b="1">
                <a:latin typeface="Times New Roman"/>
                <a:ea typeface="Times New Roman"/>
                <a:cs typeface="Times New Roman"/>
                <a:sym typeface="Times New Roman"/>
              </a:rPr>
              <a:t>Whitefield, NH</a:t>
            </a:r>
            <a:endParaRPr b="1">
              <a:latin typeface="Times New Roman"/>
              <a:ea typeface="Times New Roman"/>
              <a:cs typeface="Times New Roman"/>
              <a:sym typeface="Times New Roman"/>
            </a:endParaRPr>
          </a:p>
        </p:txBody>
      </p:sp>
      <p:sp>
        <p:nvSpPr>
          <p:cNvPr id="145" name="Google Shape;145;p1"/>
          <p:cNvSpPr txBox="1"/>
          <p:nvPr/>
        </p:nvSpPr>
        <p:spPr>
          <a:xfrm>
            <a:off x="2608000" y="4507625"/>
            <a:ext cx="7244400" cy="109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Times New Roman"/>
                <a:ea typeface="Times New Roman"/>
                <a:cs typeface="Times New Roman"/>
                <a:sym typeface="Times New Roman"/>
              </a:rPr>
              <a:t>Sponsor: Robert Larson, Director of Public Works</a:t>
            </a:r>
            <a:endParaRPr sz="2400" b="1" i="0" u="none" strike="noStrike" cap="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Times New Roman"/>
                <a:ea typeface="Times New Roman"/>
                <a:cs typeface="Times New Roman"/>
                <a:sym typeface="Times New Roman"/>
              </a:rPr>
              <a:t>	     </a:t>
            </a:r>
            <a:endParaRPr sz="2400" b="1" i="0" u="none" strike="noStrike" cap="none">
              <a:solidFill>
                <a:srgbClr val="FFFFFF"/>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Times New Roman"/>
                <a:ea typeface="Times New Roman"/>
                <a:cs typeface="Times New Roman"/>
                <a:sym typeface="Times New Roman"/>
              </a:rPr>
              <a:t>Faculty Advisor: Anthony Puntin, PE</a:t>
            </a:r>
            <a:endParaRPr sz="2400" b="1" i="0" u="none" strike="noStrike" cap="none">
              <a:solidFill>
                <a:srgbClr val="FFFFFF"/>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9"/>
          <p:cNvSpPr txBox="1">
            <a:spLocks noGrp="1"/>
          </p:cNvSpPr>
          <p:nvPr>
            <p:ph type="title"/>
          </p:nvPr>
        </p:nvSpPr>
        <p:spPr>
          <a:xfrm>
            <a:off x="123152" y="110837"/>
            <a:ext cx="8596668" cy="132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a:t>Design 1 cont.</a:t>
            </a:r>
            <a:endParaRPr/>
          </a:p>
        </p:txBody>
      </p:sp>
      <p:sp>
        <p:nvSpPr>
          <p:cNvPr id="222" name="Google Shape;222;p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10</a:t>
            </a:fld>
            <a:endParaRPr/>
          </a:p>
        </p:txBody>
      </p:sp>
      <p:pic>
        <p:nvPicPr>
          <p:cNvPr id="223" name="Google Shape;223;p9"/>
          <p:cNvPicPr preferRelativeResize="0"/>
          <p:nvPr/>
        </p:nvPicPr>
        <p:blipFill rotWithShape="1">
          <a:blip r:embed="rId3">
            <a:alphaModFix/>
          </a:blip>
          <a:srcRect/>
          <a:stretch/>
        </p:blipFill>
        <p:spPr>
          <a:xfrm>
            <a:off x="869954" y="967654"/>
            <a:ext cx="8955800" cy="5779509"/>
          </a:xfrm>
          <a:prstGeom prst="rect">
            <a:avLst/>
          </a:prstGeom>
          <a:noFill/>
          <a:ln>
            <a:noFill/>
          </a:ln>
        </p:spPr>
      </p:pic>
      <p:sp>
        <p:nvSpPr>
          <p:cNvPr id="5" name="Google Shape;183;p4">
            <a:extLst>
              <a:ext uri="{FF2B5EF4-FFF2-40B4-BE49-F238E27FC236}">
                <a16:creationId xmlns:a16="http://schemas.microsoft.com/office/drawing/2014/main" id="{FEE96140-9A70-4D52-A99C-4F25CB9729DF}"/>
              </a:ext>
            </a:extLst>
          </p:cNvPr>
          <p:cNvSpPr txBox="1"/>
          <p:nvPr/>
        </p:nvSpPr>
        <p:spPr>
          <a:xfrm>
            <a:off x="11674039" y="6384350"/>
            <a:ext cx="508800" cy="18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Trebuchet MS"/>
                <a:ea typeface="Trebuchet MS"/>
                <a:cs typeface="Trebuchet MS"/>
                <a:sym typeface="Trebuchet MS"/>
              </a:rPr>
              <a:t>9</a:t>
            </a:r>
            <a:endParaRPr sz="1400" b="0" i="0" u="none" strike="noStrike" cap="none" dirty="0">
              <a:solidFill>
                <a:srgbClr val="000000"/>
              </a:solidFill>
              <a:latin typeface="Trebuchet MS"/>
              <a:ea typeface="Trebuchet MS"/>
              <a:cs typeface="Trebuchet MS"/>
              <a:sym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6" name="Google Shape;236;p11"/>
          <p:cNvSpPr txBox="1">
            <a:spLocks noGrp="1"/>
          </p:cNvSpPr>
          <p:nvPr>
            <p:ph type="title"/>
          </p:nvPr>
        </p:nvSpPr>
        <p:spPr>
          <a:xfrm>
            <a:off x="123152" y="110837"/>
            <a:ext cx="8596668" cy="132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a:t>Design 1 cont.</a:t>
            </a:r>
            <a:endParaRPr/>
          </a:p>
        </p:txBody>
      </p:sp>
      <p:sp>
        <p:nvSpPr>
          <p:cNvPr id="6" name="Google Shape;183;p4">
            <a:extLst>
              <a:ext uri="{FF2B5EF4-FFF2-40B4-BE49-F238E27FC236}">
                <a16:creationId xmlns:a16="http://schemas.microsoft.com/office/drawing/2014/main" id="{DBD6B1F7-A9FC-441C-A71C-9F00ED7691ED}"/>
              </a:ext>
            </a:extLst>
          </p:cNvPr>
          <p:cNvSpPr txBox="1"/>
          <p:nvPr/>
        </p:nvSpPr>
        <p:spPr>
          <a:xfrm>
            <a:off x="11683275" y="6384350"/>
            <a:ext cx="508800" cy="18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latin typeface="Trebuchet MS"/>
                <a:ea typeface="Trebuchet MS"/>
                <a:cs typeface="Trebuchet MS"/>
                <a:sym typeface="Trebuchet MS"/>
              </a:rPr>
              <a:t>10</a:t>
            </a:r>
            <a:endParaRPr sz="1400" b="0" i="0" u="none" strike="noStrike" cap="none" dirty="0">
              <a:solidFill>
                <a:srgbClr val="000000"/>
              </a:solidFill>
              <a:latin typeface="Trebuchet MS"/>
              <a:ea typeface="Trebuchet MS"/>
              <a:cs typeface="Trebuchet MS"/>
              <a:sym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2"/>
          <p:cNvSpPr txBox="1">
            <a:spLocks noGrp="1"/>
          </p:cNvSpPr>
          <p:nvPr>
            <p:ph type="title"/>
          </p:nvPr>
        </p:nvSpPr>
        <p:spPr>
          <a:xfrm>
            <a:off x="664813" y="313775"/>
            <a:ext cx="8621700" cy="1329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b="1">
                <a:latin typeface="Times New Roman"/>
                <a:ea typeface="Times New Roman"/>
                <a:cs typeface="Times New Roman"/>
                <a:sym typeface="Times New Roman"/>
              </a:rPr>
              <a:t>Design Alternative #2 3D View</a:t>
            </a:r>
            <a:endParaRPr b="1">
              <a:latin typeface="Times New Roman"/>
              <a:ea typeface="Times New Roman"/>
              <a:cs typeface="Times New Roman"/>
              <a:sym typeface="Times New Roman"/>
            </a:endParaRPr>
          </a:p>
        </p:txBody>
      </p:sp>
      <p:sp>
        <p:nvSpPr>
          <p:cNvPr id="243" name="Google Shape;243;p12"/>
          <p:cNvSpPr txBox="1"/>
          <p:nvPr/>
        </p:nvSpPr>
        <p:spPr>
          <a:xfrm>
            <a:off x="11683275" y="6384350"/>
            <a:ext cx="453900" cy="18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latin typeface="Trebuchet MS"/>
                <a:ea typeface="Trebuchet MS"/>
                <a:cs typeface="Trebuchet MS"/>
                <a:sym typeface="Trebuchet MS"/>
              </a:rPr>
              <a:t>11</a:t>
            </a:r>
            <a:endParaRPr sz="1400" b="0" i="0" u="none" strike="noStrike" cap="none" dirty="0">
              <a:solidFill>
                <a:srgbClr val="000000"/>
              </a:solidFill>
              <a:latin typeface="Trebuchet MS"/>
              <a:ea typeface="Trebuchet MS"/>
              <a:cs typeface="Trebuchet MS"/>
              <a:sym typeface="Trebuchet MS"/>
            </a:endParaRPr>
          </a:p>
        </p:txBody>
      </p:sp>
      <p:pic>
        <p:nvPicPr>
          <p:cNvPr id="244" name="Google Shape;244;p12"/>
          <p:cNvPicPr preferRelativeResize="0"/>
          <p:nvPr/>
        </p:nvPicPr>
        <p:blipFill rotWithShape="1">
          <a:blip r:embed="rId3">
            <a:alphaModFix/>
          </a:blip>
          <a:srcRect/>
          <a:stretch/>
        </p:blipFill>
        <p:spPr>
          <a:xfrm>
            <a:off x="1443650" y="1027775"/>
            <a:ext cx="7675701" cy="52489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3"/>
          <p:cNvSpPr txBox="1">
            <a:spLocks noGrp="1"/>
          </p:cNvSpPr>
          <p:nvPr>
            <p:ph type="title"/>
          </p:nvPr>
        </p:nvSpPr>
        <p:spPr>
          <a:xfrm>
            <a:off x="677334" y="609600"/>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a:t>Design Alternative #2 Floor Plan</a:t>
            </a:r>
            <a:endParaRPr/>
          </a:p>
        </p:txBody>
      </p:sp>
      <p:sp>
        <p:nvSpPr>
          <p:cNvPr id="250" name="Google Shape;250;p13"/>
          <p:cNvSpPr txBox="1">
            <a:spLocks noGrp="1"/>
          </p:cNvSpPr>
          <p:nvPr>
            <p:ph type="sldNum" idx="12"/>
          </p:nvPr>
        </p:nvSpPr>
        <p:spPr>
          <a:xfrm>
            <a:off x="8590663" y="6041362"/>
            <a:ext cx="6834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900"/>
              <a:buFont typeface="Arial"/>
              <a:buNone/>
            </a:pPr>
            <a:fld id="{00000000-1234-1234-1234-123412341234}" type="slidenum">
              <a:rPr lang="en-US"/>
              <a:t>13</a:t>
            </a:fld>
            <a:endParaRPr/>
          </a:p>
        </p:txBody>
      </p:sp>
      <p:sp>
        <p:nvSpPr>
          <p:cNvPr id="251" name="Google Shape;251;p13"/>
          <p:cNvSpPr txBox="1"/>
          <p:nvPr/>
        </p:nvSpPr>
        <p:spPr>
          <a:xfrm>
            <a:off x="11835675" y="6536750"/>
            <a:ext cx="508800" cy="18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latin typeface="Trebuchet MS"/>
                <a:ea typeface="Trebuchet MS"/>
                <a:cs typeface="Trebuchet MS"/>
                <a:sym typeface="Trebuchet MS"/>
              </a:rPr>
              <a:t>12</a:t>
            </a:r>
            <a:endParaRPr sz="1400" b="0" i="0" u="none" strike="noStrike" cap="none" dirty="0">
              <a:solidFill>
                <a:srgbClr val="000000"/>
              </a:solidFill>
              <a:latin typeface="Trebuchet MS"/>
              <a:ea typeface="Trebuchet MS"/>
              <a:cs typeface="Trebuchet MS"/>
              <a:sym typeface="Trebuchet MS"/>
            </a:endParaRPr>
          </a:p>
        </p:txBody>
      </p:sp>
      <p:pic>
        <p:nvPicPr>
          <p:cNvPr id="252" name="Google Shape;252;p13"/>
          <p:cNvPicPr preferRelativeResize="0"/>
          <p:nvPr/>
        </p:nvPicPr>
        <p:blipFill rotWithShape="1">
          <a:blip r:embed="rId3">
            <a:alphaModFix/>
          </a:blip>
          <a:srcRect/>
          <a:stretch/>
        </p:blipFill>
        <p:spPr>
          <a:xfrm>
            <a:off x="984861" y="1468850"/>
            <a:ext cx="8348465" cy="47959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dirty="0"/>
              <a:t>Reasons for Alternative I Selection</a:t>
            </a:r>
            <a:endParaRPr dirty="0"/>
          </a:p>
        </p:txBody>
      </p:sp>
      <p:sp>
        <p:nvSpPr>
          <p:cNvPr id="258" name="Google Shape;258;p14"/>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Autofit/>
          </a:bodyPr>
          <a:lstStyle/>
          <a:p>
            <a:pPr marL="457200" lvl="0" indent="-320040" algn="l" rtl="0">
              <a:lnSpc>
                <a:spcPct val="100000"/>
              </a:lnSpc>
              <a:spcBef>
                <a:spcPts val="1000"/>
              </a:spcBef>
              <a:spcAft>
                <a:spcPts val="0"/>
              </a:spcAft>
              <a:buSzPts val="1440"/>
              <a:buChar char="►"/>
            </a:pPr>
            <a:r>
              <a:rPr lang="en-US" dirty="0"/>
              <a:t>No interior subgrade work required</a:t>
            </a:r>
            <a:endParaRPr dirty="0"/>
          </a:p>
          <a:p>
            <a:pPr marL="457200" lvl="0" indent="-320040" algn="l" rtl="0">
              <a:lnSpc>
                <a:spcPct val="100000"/>
              </a:lnSpc>
              <a:spcBef>
                <a:spcPts val="0"/>
              </a:spcBef>
              <a:spcAft>
                <a:spcPts val="0"/>
              </a:spcAft>
              <a:buSzPts val="1440"/>
              <a:buChar char="►"/>
            </a:pPr>
            <a:r>
              <a:rPr lang="en-US" dirty="0"/>
              <a:t>Materials remain inside facility</a:t>
            </a:r>
            <a:endParaRPr dirty="0"/>
          </a:p>
          <a:p>
            <a:pPr marL="914400" lvl="1" indent="-320040" algn="l" rtl="0">
              <a:lnSpc>
                <a:spcPct val="100000"/>
              </a:lnSpc>
              <a:spcBef>
                <a:spcPts val="0"/>
              </a:spcBef>
              <a:spcAft>
                <a:spcPts val="0"/>
              </a:spcAft>
              <a:buSzPts val="1440"/>
              <a:buChar char="►"/>
            </a:pPr>
            <a:r>
              <a:rPr lang="en-US" dirty="0"/>
              <a:t>Compaction occurs inside right next to intermediate storage</a:t>
            </a:r>
            <a:endParaRPr dirty="0"/>
          </a:p>
          <a:p>
            <a:pPr marL="914400" lvl="1" indent="-320040" algn="l" rtl="0">
              <a:lnSpc>
                <a:spcPct val="100000"/>
              </a:lnSpc>
              <a:spcBef>
                <a:spcPts val="0"/>
              </a:spcBef>
              <a:spcAft>
                <a:spcPts val="0"/>
              </a:spcAft>
              <a:buSzPts val="1440"/>
              <a:buChar char="►"/>
            </a:pPr>
            <a:r>
              <a:rPr lang="en-US" dirty="0"/>
              <a:t>Shipping containers connected at loading dock for additional long term storage and removal</a:t>
            </a:r>
            <a:endParaRPr dirty="0"/>
          </a:p>
          <a:p>
            <a:pPr marL="457200" lvl="0" indent="-320040" algn="l" rtl="0">
              <a:lnSpc>
                <a:spcPct val="100000"/>
              </a:lnSpc>
              <a:spcBef>
                <a:spcPts val="0"/>
              </a:spcBef>
              <a:spcAft>
                <a:spcPts val="0"/>
              </a:spcAft>
              <a:buSzPts val="1440"/>
              <a:buChar char="►"/>
            </a:pPr>
            <a:r>
              <a:rPr lang="en-US" dirty="0"/>
              <a:t>Two separate lanes for travel</a:t>
            </a:r>
            <a:endParaRPr dirty="0"/>
          </a:p>
          <a:p>
            <a:pPr marL="914400" lvl="1" indent="-320040" algn="l" rtl="0">
              <a:lnSpc>
                <a:spcPct val="100000"/>
              </a:lnSpc>
              <a:spcBef>
                <a:spcPts val="0"/>
              </a:spcBef>
              <a:spcAft>
                <a:spcPts val="0"/>
              </a:spcAft>
              <a:buSzPts val="1440"/>
              <a:buChar char="►"/>
            </a:pPr>
            <a:r>
              <a:rPr lang="en-US" dirty="0"/>
              <a:t>Less congestion and limit wait times for less common materials - construction waste</a:t>
            </a:r>
            <a:endParaRPr dirty="0"/>
          </a:p>
        </p:txBody>
      </p:sp>
      <p:sp>
        <p:nvSpPr>
          <p:cNvPr id="6" name="Google Shape;183;p4">
            <a:extLst>
              <a:ext uri="{FF2B5EF4-FFF2-40B4-BE49-F238E27FC236}">
                <a16:creationId xmlns:a16="http://schemas.microsoft.com/office/drawing/2014/main" id="{A44ED6FB-E418-4F86-8EE1-7CC4E6FE1802}"/>
              </a:ext>
            </a:extLst>
          </p:cNvPr>
          <p:cNvSpPr txBox="1"/>
          <p:nvPr/>
        </p:nvSpPr>
        <p:spPr>
          <a:xfrm>
            <a:off x="11683275" y="6384350"/>
            <a:ext cx="508800" cy="18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latin typeface="Trebuchet MS"/>
                <a:ea typeface="Trebuchet MS"/>
                <a:cs typeface="Trebuchet MS"/>
                <a:sym typeface="Trebuchet MS"/>
              </a:rPr>
              <a:t>13</a:t>
            </a:r>
            <a:endParaRPr sz="1400" b="0" i="0" u="none" strike="noStrike" cap="none" dirty="0">
              <a:solidFill>
                <a:srgbClr val="000000"/>
              </a:solidFill>
              <a:latin typeface="Trebuchet MS"/>
              <a:ea typeface="Trebuchet MS"/>
              <a:cs typeface="Trebuchet MS"/>
              <a:sym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74a1be0b75_0_8"/>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Solar Array Figures</a:t>
            </a:r>
            <a:endParaRPr dirty="0"/>
          </a:p>
        </p:txBody>
      </p:sp>
      <p:sp>
        <p:nvSpPr>
          <p:cNvPr id="265" name="Google Shape;265;g74a1be0b75_0_8"/>
          <p:cNvSpPr txBox="1">
            <a:spLocks noGrp="1"/>
          </p:cNvSpPr>
          <p:nvPr>
            <p:ph type="body" idx="1"/>
          </p:nvPr>
        </p:nvSpPr>
        <p:spPr>
          <a:xfrm>
            <a:off x="1797609" y="2045514"/>
            <a:ext cx="8596800" cy="3880800"/>
          </a:xfrm>
          <a:prstGeom prst="rect">
            <a:avLst/>
          </a:prstGeom>
        </p:spPr>
        <p:txBody>
          <a:bodyPr spcFirstLastPara="1" wrap="square" lIns="91425" tIns="45700" rIns="91425" bIns="45700" anchor="t" anchorCtr="0">
            <a:noAutofit/>
          </a:bodyPr>
          <a:lstStyle/>
          <a:p>
            <a:pPr marL="457200" lvl="0" indent="-320040" algn="l" rtl="0">
              <a:spcBef>
                <a:spcPts val="1000"/>
              </a:spcBef>
              <a:spcAft>
                <a:spcPts val="0"/>
              </a:spcAft>
              <a:buSzPts val="1440"/>
              <a:buChar char="►"/>
            </a:pPr>
            <a:r>
              <a:rPr lang="en-US"/>
              <a:t>Roof allows for 18,260 Sq ft of fixed roof mounted solar panel</a:t>
            </a:r>
            <a:endParaRPr/>
          </a:p>
          <a:p>
            <a:pPr marL="457200" lvl="0" indent="-320040" algn="l" rtl="0">
              <a:spcBef>
                <a:spcPts val="0"/>
              </a:spcBef>
              <a:spcAft>
                <a:spcPts val="0"/>
              </a:spcAft>
              <a:buSzPts val="1440"/>
              <a:buChar char="►"/>
            </a:pPr>
            <a:r>
              <a:rPr lang="en-US"/>
              <a:t>Largest system would be 254.3 KW</a:t>
            </a:r>
            <a:endParaRPr/>
          </a:p>
          <a:p>
            <a:pPr marL="457200" lvl="0" indent="-320040" algn="l" rtl="0">
              <a:spcBef>
                <a:spcPts val="0"/>
              </a:spcBef>
              <a:spcAft>
                <a:spcPts val="0"/>
              </a:spcAft>
              <a:buSzPts val="1440"/>
              <a:buChar char="►"/>
            </a:pPr>
            <a:r>
              <a:rPr lang="en-US"/>
              <a:t>Cost: A 250 KW system that covers 17,628 sq. ft costs $271,600</a:t>
            </a:r>
            <a:endParaRPr/>
          </a:p>
        </p:txBody>
      </p:sp>
      <p:pic>
        <p:nvPicPr>
          <p:cNvPr id="267" name="Google Shape;267;g74a1be0b75_0_8"/>
          <p:cNvPicPr preferRelativeResize="0"/>
          <p:nvPr/>
        </p:nvPicPr>
        <p:blipFill>
          <a:blip r:embed="rId3">
            <a:alphaModFix/>
          </a:blip>
          <a:stretch>
            <a:fillRect/>
          </a:stretch>
        </p:blipFill>
        <p:spPr>
          <a:xfrm>
            <a:off x="1797600" y="3923804"/>
            <a:ext cx="8596799" cy="2002519"/>
          </a:xfrm>
          <a:prstGeom prst="rect">
            <a:avLst/>
          </a:prstGeom>
          <a:noFill/>
          <a:ln>
            <a:noFill/>
          </a:ln>
        </p:spPr>
      </p:pic>
      <p:sp>
        <p:nvSpPr>
          <p:cNvPr id="268" name="Google Shape;268;g74a1be0b75_0_8"/>
          <p:cNvSpPr/>
          <p:nvPr/>
        </p:nvSpPr>
        <p:spPr>
          <a:xfrm>
            <a:off x="6668825" y="4281100"/>
            <a:ext cx="1191900" cy="501300"/>
          </a:xfrm>
          <a:prstGeom prst="rect">
            <a:avLst/>
          </a:prstGeom>
          <a:no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9" name="Google Shape;269;g74a1be0b75_0_8"/>
          <p:cNvCxnSpPr/>
          <p:nvPr/>
        </p:nvCxnSpPr>
        <p:spPr>
          <a:xfrm flipH="1">
            <a:off x="7529625" y="3055475"/>
            <a:ext cx="615000" cy="1220100"/>
          </a:xfrm>
          <a:prstGeom prst="straightConnector1">
            <a:avLst/>
          </a:prstGeom>
          <a:noFill/>
          <a:ln w="28575" cap="flat" cmpd="sng">
            <a:solidFill>
              <a:schemeClr val="accent1"/>
            </a:solidFill>
            <a:prstDash val="solid"/>
            <a:round/>
            <a:headEnd type="none" w="med" len="med"/>
            <a:tailEnd type="triangle" w="med" len="med"/>
          </a:ln>
        </p:spPr>
      </p:cxnSp>
      <p:sp>
        <p:nvSpPr>
          <p:cNvPr id="8" name="Google Shape;183;p4">
            <a:extLst>
              <a:ext uri="{FF2B5EF4-FFF2-40B4-BE49-F238E27FC236}">
                <a16:creationId xmlns:a16="http://schemas.microsoft.com/office/drawing/2014/main" id="{6FA9091B-8A2A-43BF-9C48-777C6BE2ECF5}"/>
              </a:ext>
            </a:extLst>
          </p:cNvPr>
          <p:cNvSpPr txBox="1"/>
          <p:nvPr/>
        </p:nvSpPr>
        <p:spPr>
          <a:xfrm>
            <a:off x="11683275" y="6384350"/>
            <a:ext cx="508800" cy="18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latin typeface="Trebuchet MS"/>
                <a:ea typeface="Trebuchet MS"/>
                <a:cs typeface="Trebuchet MS"/>
                <a:sym typeface="Trebuchet MS"/>
              </a:rPr>
              <a:t>14</a:t>
            </a:r>
            <a:endParaRPr sz="1400" b="0" i="0" u="none" strike="noStrike" cap="none" dirty="0">
              <a:solidFill>
                <a:srgbClr val="000000"/>
              </a:solidFill>
              <a:latin typeface="Trebuchet MS"/>
              <a:ea typeface="Trebuchet MS"/>
              <a:cs typeface="Trebuchet MS"/>
              <a:sym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74a1be0b75_0_0"/>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Possible Solar Panel Array</a:t>
            </a:r>
            <a:endParaRPr dirty="0"/>
          </a:p>
        </p:txBody>
      </p:sp>
      <p:pic>
        <p:nvPicPr>
          <p:cNvPr id="276" name="Google Shape;276;g74a1be0b75_0_0"/>
          <p:cNvPicPr preferRelativeResize="0"/>
          <p:nvPr/>
        </p:nvPicPr>
        <p:blipFill>
          <a:blip r:embed="rId3">
            <a:alphaModFix/>
          </a:blip>
          <a:stretch>
            <a:fillRect/>
          </a:stretch>
        </p:blipFill>
        <p:spPr>
          <a:xfrm>
            <a:off x="3277700" y="1256000"/>
            <a:ext cx="5636601" cy="4622700"/>
          </a:xfrm>
          <a:prstGeom prst="rect">
            <a:avLst/>
          </a:prstGeom>
          <a:noFill/>
          <a:ln>
            <a:noFill/>
          </a:ln>
        </p:spPr>
      </p:pic>
      <p:sp>
        <p:nvSpPr>
          <p:cNvPr id="277" name="Google Shape;277;g74a1be0b75_0_0"/>
          <p:cNvSpPr txBox="1"/>
          <p:nvPr/>
        </p:nvSpPr>
        <p:spPr>
          <a:xfrm>
            <a:off x="3153775" y="6011000"/>
            <a:ext cx="5769000" cy="4230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Clr>
                <a:schemeClr val="accent1"/>
              </a:buClr>
              <a:buSzPts val="1200"/>
              <a:buFont typeface="Trebuchet MS"/>
              <a:buChar char="●"/>
            </a:pPr>
            <a:r>
              <a:rPr lang="en-US" sz="1200">
                <a:solidFill>
                  <a:schemeClr val="accent1"/>
                </a:solidFill>
                <a:latin typeface="Trebuchet MS"/>
                <a:ea typeface="Trebuchet MS"/>
                <a:cs typeface="Trebuchet MS"/>
                <a:sym typeface="Trebuchet MS"/>
              </a:rPr>
              <a:t>Could pay for System in 11 years</a:t>
            </a:r>
            <a:endParaRPr sz="1200">
              <a:solidFill>
                <a:schemeClr val="accent1"/>
              </a:solidFill>
              <a:latin typeface="Trebuchet MS"/>
              <a:ea typeface="Trebuchet MS"/>
              <a:cs typeface="Trebuchet MS"/>
              <a:sym typeface="Trebuchet MS"/>
            </a:endParaRPr>
          </a:p>
          <a:p>
            <a:pPr marL="457200" lvl="0" indent="-304800" algn="l" rtl="0">
              <a:spcBef>
                <a:spcPts val="0"/>
              </a:spcBef>
              <a:spcAft>
                <a:spcPts val="0"/>
              </a:spcAft>
              <a:buClr>
                <a:schemeClr val="accent1"/>
              </a:buClr>
              <a:buSzPts val="1200"/>
              <a:buFont typeface="Trebuchet MS"/>
              <a:buChar char="●"/>
            </a:pPr>
            <a:r>
              <a:rPr lang="en-US" sz="1200">
                <a:solidFill>
                  <a:schemeClr val="accent1"/>
                </a:solidFill>
                <a:latin typeface="Trebuchet MS"/>
                <a:ea typeface="Trebuchet MS"/>
                <a:cs typeface="Trebuchet MS"/>
                <a:sym typeface="Trebuchet MS"/>
              </a:rPr>
              <a:t>Expected life 25 years</a:t>
            </a:r>
            <a:endParaRPr sz="1200">
              <a:solidFill>
                <a:schemeClr val="accent1"/>
              </a:solidFill>
              <a:latin typeface="Trebuchet MS"/>
              <a:ea typeface="Trebuchet MS"/>
              <a:cs typeface="Trebuchet MS"/>
              <a:sym typeface="Trebuchet MS"/>
            </a:endParaRPr>
          </a:p>
          <a:p>
            <a:pPr marL="457200" lvl="0" indent="-304800" algn="l" rtl="0">
              <a:spcBef>
                <a:spcPts val="0"/>
              </a:spcBef>
              <a:spcAft>
                <a:spcPts val="0"/>
              </a:spcAft>
              <a:buClr>
                <a:schemeClr val="accent1"/>
              </a:buClr>
              <a:buSzPts val="1200"/>
              <a:buFont typeface="Trebuchet MS"/>
              <a:buChar char="●"/>
            </a:pPr>
            <a:r>
              <a:rPr lang="en-US" sz="1200">
                <a:solidFill>
                  <a:schemeClr val="accent1"/>
                </a:solidFill>
                <a:latin typeface="Trebuchet MS"/>
                <a:ea typeface="Trebuchet MS"/>
                <a:cs typeface="Trebuchet MS"/>
                <a:sym typeface="Trebuchet MS"/>
              </a:rPr>
              <a:t>14 years of payout totaling $352,058</a:t>
            </a:r>
            <a:endParaRPr sz="1200">
              <a:solidFill>
                <a:schemeClr val="accent1"/>
              </a:solidFill>
              <a:latin typeface="Trebuchet MS"/>
              <a:ea typeface="Trebuchet MS"/>
              <a:cs typeface="Trebuchet MS"/>
              <a:sym typeface="Trebuchet MS"/>
            </a:endParaRPr>
          </a:p>
        </p:txBody>
      </p:sp>
      <p:sp>
        <p:nvSpPr>
          <p:cNvPr id="278" name="Google Shape;278;g74a1be0b75_0_0"/>
          <p:cNvSpPr txBox="1"/>
          <p:nvPr/>
        </p:nvSpPr>
        <p:spPr>
          <a:xfrm>
            <a:off x="7293125" y="5940450"/>
            <a:ext cx="1702800" cy="1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a:solidFill>
                  <a:schemeClr val="lt1"/>
                </a:solidFill>
                <a:latin typeface="Trebuchet MS"/>
                <a:ea typeface="Trebuchet MS"/>
                <a:cs typeface="Trebuchet MS"/>
                <a:sym typeface="Trebuchet MS"/>
              </a:rPr>
              <a:t>Figure from PVWATTS Calculator</a:t>
            </a:r>
            <a:endParaRPr sz="800">
              <a:solidFill>
                <a:schemeClr val="lt1"/>
              </a:solidFill>
              <a:latin typeface="Trebuchet MS"/>
              <a:ea typeface="Trebuchet MS"/>
              <a:cs typeface="Trebuchet MS"/>
              <a:sym typeface="Trebuchet MS"/>
            </a:endParaRPr>
          </a:p>
        </p:txBody>
      </p:sp>
      <p:sp>
        <p:nvSpPr>
          <p:cNvPr id="7" name="Google Shape;183;p4">
            <a:extLst>
              <a:ext uri="{FF2B5EF4-FFF2-40B4-BE49-F238E27FC236}">
                <a16:creationId xmlns:a16="http://schemas.microsoft.com/office/drawing/2014/main" id="{C3F20D6F-71A4-41C2-B963-F4314338BFF0}"/>
              </a:ext>
            </a:extLst>
          </p:cNvPr>
          <p:cNvSpPr txBox="1"/>
          <p:nvPr/>
        </p:nvSpPr>
        <p:spPr>
          <a:xfrm>
            <a:off x="11683275" y="6393586"/>
            <a:ext cx="508800" cy="18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Trebuchet MS"/>
                <a:ea typeface="Trebuchet MS"/>
                <a:cs typeface="Trebuchet MS"/>
                <a:sym typeface="Trebuchet MS"/>
              </a:rPr>
              <a:t>1</a:t>
            </a:r>
            <a:r>
              <a:rPr lang="en-US" dirty="0">
                <a:latin typeface="Trebuchet MS"/>
                <a:ea typeface="Trebuchet MS"/>
                <a:cs typeface="Trebuchet MS"/>
                <a:sym typeface="Trebuchet MS"/>
              </a:rPr>
              <a:t>5</a:t>
            </a:r>
            <a:endParaRPr sz="1400" b="0" i="0" u="none" strike="noStrike" cap="none" dirty="0">
              <a:solidFill>
                <a:srgbClr val="000000"/>
              </a:solidFill>
              <a:latin typeface="Trebuchet MS"/>
              <a:ea typeface="Trebuchet MS"/>
              <a:cs typeface="Trebuchet MS"/>
              <a:sym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6"/>
          <p:cNvSpPr txBox="1">
            <a:spLocks noGrp="1"/>
          </p:cNvSpPr>
          <p:nvPr>
            <p:ph type="title"/>
          </p:nvPr>
        </p:nvSpPr>
        <p:spPr>
          <a:xfrm>
            <a:off x="415225" y="609600"/>
            <a:ext cx="10213800" cy="1320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3600"/>
              <a:buNone/>
            </a:pPr>
            <a:r>
              <a:rPr lang="en-US" b="1">
                <a:latin typeface="Times New Roman"/>
                <a:ea typeface="Times New Roman"/>
                <a:cs typeface="Times New Roman"/>
                <a:sym typeface="Times New Roman"/>
              </a:rPr>
              <a:t>Recycling Efforts</a:t>
            </a:r>
            <a:endParaRPr b="1">
              <a:latin typeface="Times New Roman"/>
              <a:ea typeface="Times New Roman"/>
              <a:cs typeface="Times New Roman"/>
              <a:sym typeface="Times New Roman"/>
            </a:endParaRPr>
          </a:p>
          <a:p>
            <a:pPr marL="0" lvl="0" indent="0" algn="ctr" rtl="0">
              <a:lnSpc>
                <a:spcPct val="100000"/>
              </a:lnSpc>
              <a:spcBef>
                <a:spcPts val="0"/>
              </a:spcBef>
              <a:spcAft>
                <a:spcPts val="0"/>
              </a:spcAft>
              <a:buSzPts val="3600"/>
              <a:buNone/>
            </a:pPr>
            <a:endParaRPr b="1">
              <a:latin typeface="Times New Roman"/>
              <a:ea typeface="Times New Roman"/>
              <a:cs typeface="Times New Roman"/>
              <a:sym typeface="Times New Roman"/>
            </a:endParaRPr>
          </a:p>
        </p:txBody>
      </p:sp>
      <p:sp>
        <p:nvSpPr>
          <p:cNvPr id="284" name="Google Shape;284;p16"/>
          <p:cNvSpPr txBox="1"/>
          <p:nvPr/>
        </p:nvSpPr>
        <p:spPr>
          <a:xfrm>
            <a:off x="11683275" y="6384350"/>
            <a:ext cx="508800" cy="18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Trebuchet MS"/>
                <a:ea typeface="Trebuchet MS"/>
                <a:cs typeface="Trebuchet MS"/>
                <a:sym typeface="Trebuchet MS"/>
              </a:rPr>
              <a:t>16</a:t>
            </a:r>
            <a:endParaRPr sz="14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Trebuchet MS"/>
              <a:ea typeface="Trebuchet MS"/>
              <a:cs typeface="Trebuchet MS"/>
              <a:sym typeface="Trebuchet MS"/>
            </a:endParaRPr>
          </a:p>
        </p:txBody>
      </p:sp>
      <p:pic>
        <p:nvPicPr>
          <p:cNvPr id="285" name="Google Shape;285;p16"/>
          <p:cNvPicPr preferRelativeResize="0"/>
          <p:nvPr/>
        </p:nvPicPr>
        <p:blipFill>
          <a:blip r:embed="rId3">
            <a:alphaModFix/>
          </a:blip>
          <a:stretch>
            <a:fillRect/>
          </a:stretch>
        </p:blipFill>
        <p:spPr>
          <a:xfrm>
            <a:off x="2513200" y="1831550"/>
            <a:ext cx="6829425" cy="4010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5"/>
          <p:cNvSpPr txBox="1">
            <a:spLocks noGrp="1"/>
          </p:cNvSpPr>
          <p:nvPr>
            <p:ph type="title"/>
          </p:nvPr>
        </p:nvSpPr>
        <p:spPr>
          <a:xfrm>
            <a:off x="2757602" y="255850"/>
            <a:ext cx="66768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600"/>
              <a:buNone/>
            </a:pPr>
            <a:r>
              <a:rPr lang="en-US" b="1">
                <a:latin typeface="Times New Roman"/>
                <a:ea typeface="Times New Roman"/>
                <a:cs typeface="Times New Roman"/>
                <a:sym typeface="Times New Roman"/>
              </a:rPr>
              <a:t>Potential Savings from Recycling</a:t>
            </a:r>
            <a:endParaRPr b="1">
              <a:latin typeface="Times New Roman"/>
              <a:ea typeface="Times New Roman"/>
              <a:cs typeface="Times New Roman"/>
              <a:sym typeface="Times New Roman"/>
            </a:endParaRPr>
          </a:p>
        </p:txBody>
      </p:sp>
      <p:sp>
        <p:nvSpPr>
          <p:cNvPr id="291" name="Google Shape;291;p15"/>
          <p:cNvSpPr txBox="1"/>
          <p:nvPr/>
        </p:nvSpPr>
        <p:spPr>
          <a:xfrm>
            <a:off x="11683275" y="6384350"/>
            <a:ext cx="508800" cy="18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Trebuchet MS"/>
                <a:ea typeface="Trebuchet MS"/>
                <a:cs typeface="Trebuchet MS"/>
                <a:sym typeface="Trebuchet MS"/>
              </a:rPr>
              <a:t>17</a:t>
            </a:r>
            <a:endParaRPr sz="1400" b="0" i="0" u="none" strike="noStrike" cap="none" dirty="0">
              <a:solidFill>
                <a:srgbClr val="000000"/>
              </a:solidFill>
              <a:latin typeface="Trebuchet MS"/>
              <a:ea typeface="Trebuchet MS"/>
              <a:cs typeface="Trebuchet MS"/>
              <a:sym typeface="Trebuchet MS"/>
            </a:endParaRPr>
          </a:p>
        </p:txBody>
      </p:sp>
      <p:pic>
        <p:nvPicPr>
          <p:cNvPr id="292" name="Google Shape;292;p15"/>
          <p:cNvPicPr preferRelativeResize="0"/>
          <p:nvPr/>
        </p:nvPicPr>
        <p:blipFill>
          <a:blip r:embed="rId3">
            <a:alphaModFix/>
          </a:blip>
          <a:stretch>
            <a:fillRect/>
          </a:stretch>
        </p:blipFill>
        <p:spPr>
          <a:xfrm>
            <a:off x="2581275" y="1004888"/>
            <a:ext cx="7029450" cy="48482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240"/>
              <a:buFont typeface="Trebuchet MS"/>
              <a:buNone/>
            </a:pPr>
            <a:r>
              <a:rPr lang="en-US" b="1" dirty="0">
                <a:latin typeface="Times New Roman"/>
                <a:ea typeface="Times New Roman"/>
                <a:cs typeface="Times New Roman"/>
                <a:sym typeface="Times New Roman"/>
              </a:rPr>
              <a:t>Neighboring Recycling Policies</a:t>
            </a:r>
            <a:br>
              <a:rPr lang="en-US" sz="3240" dirty="0"/>
            </a:br>
            <a:br>
              <a:rPr lang="en-US" sz="3240" dirty="0"/>
            </a:br>
            <a:endParaRPr sz="3240" dirty="0"/>
          </a:p>
        </p:txBody>
      </p:sp>
      <p:sp>
        <p:nvSpPr>
          <p:cNvPr id="298" name="Google Shape;298;p19"/>
          <p:cNvSpPr txBox="1">
            <a:spLocks noGrp="1"/>
          </p:cNvSpPr>
          <p:nvPr>
            <p:ph type="body" idx="1"/>
          </p:nvPr>
        </p:nvSpPr>
        <p:spPr>
          <a:xfrm>
            <a:off x="812679" y="1148788"/>
            <a:ext cx="8596800" cy="388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2400" b="1">
              <a:latin typeface="Times New Roman"/>
              <a:ea typeface="Times New Roman"/>
              <a:cs typeface="Times New Roman"/>
              <a:sym typeface="Times New Roman"/>
            </a:endParaRPr>
          </a:p>
          <a:p>
            <a:pPr marL="342900" lvl="0" indent="-342900" algn="l" rtl="0">
              <a:lnSpc>
                <a:spcPct val="100000"/>
              </a:lnSpc>
              <a:spcBef>
                <a:spcPts val="0"/>
              </a:spcBef>
              <a:spcAft>
                <a:spcPts val="0"/>
              </a:spcAft>
              <a:buSzPts val="2400"/>
              <a:buFont typeface="Times New Roman"/>
              <a:buChar char="➢"/>
            </a:pPr>
            <a:r>
              <a:rPr lang="en-US" sz="2400" b="1">
                <a:latin typeface="Times New Roman"/>
                <a:ea typeface="Times New Roman"/>
                <a:cs typeface="Times New Roman"/>
                <a:sym typeface="Times New Roman"/>
              </a:rPr>
              <a:t>Neighboring Locations:</a:t>
            </a:r>
            <a:endParaRPr sz="2400" b="1">
              <a:latin typeface="Times New Roman"/>
              <a:ea typeface="Times New Roman"/>
              <a:cs typeface="Times New Roman"/>
              <a:sym typeface="Times New Roman"/>
            </a:endParaRPr>
          </a:p>
          <a:p>
            <a:pPr marL="742950" lvl="1" indent="-346710" algn="l" rtl="0">
              <a:lnSpc>
                <a:spcPct val="100000"/>
              </a:lnSpc>
              <a:spcBef>
                <a:spcPts val="1000"/>
              </a:spcBef>
              <a:spcAft>
                <a:spcPts val="0"/>
              </a:spcAft>
              <a:buSzPts val="2400"/>
              <a:buFont typeface="Times New Roman"/>
              <a:buChar char="○"/>
            </a:pPr>
            <a:r>
              <a:rPr lang="en-US" sz="2400" b="1">
                <a:latin typeface="Times New Roman"/>
                <a:ea typeface="Times New Roman"/>
                <a:cs typeface="Times New Roman"/>
                <a:sym typeface="Times New Roman"/>
              </a:rPr>
              <a:t>BCEP - Pittsfield NH</a:t>
            </a:r>
            <a:endParaRPr sz="2400" b="1">
              <a:latin typeface="Times New Roman"/>
              <a:ea typeface="Times New Roman"/>
              <a:cs typeface="Times New Roman"/>
              <a:sym typeface="Times New Roman"/>
            </a:endParaRPr>
          </a:p>
          <a:p>
            <a:pPr marL="1371600" lvl="2" indent="-380998" algn="l" rtl="0">
              <a:lnSpc>
                <a:spcPct val="100000"/>
              </a:lnSpc>
              <a:spcBef>
                <a:spcPts val="1000"/>
              </a:spcBef>
              <a:spcAft>
                <a:spcPts val="0"/>
              </a:spcAft>
              <a:buSzPts val="2400"/>
              <a:buFont typeface="Times New Roman"/>
              <a:buChar char="►"/>
            </a:pPr>
            <a:r>
              <a:rPr lang="en-US" sz="2400" b="1">
                <a:latin typeface="Times New Roman"/>
                <a:ea typeface="Times New Roman"/>
                <a:cs typeface="Times New Roman"/>
                <a:sym typeface="Times New Roman"/>
              </a:rPr>
              <a:t>Separation of materials for recycling made mandatory</a:t>
            </a:r>
            <a:endParaRPr sz="2400" b="1">
              <a:latin typeface="Times New Roman"/>
              <a:ea typeface="Times New Roman"/>
              <a:cs typeface="Times New Roman"/>
              <a:sym typeface="Times New Roman"/>
            </a:endParaRPr>
          </a:p>
          <a:p>
            <a:pPr marL="1371600" lvl="2" indent="-380998" algn="l" rtl="0">
              <a:lnSpc>
                <a:spcPct val="100000"/>
              </a:lnSpc>
              <a:spcBef>
                <a:spcPts val="1000"/>
              </a:spcBef>
              <a:spcAft>
                <a:spcPts val="0"/>
              </a:spcAft>
              <a:buSzPts val="2400"/>
              <a:buFont typeface="Times New Roman"/>
              <a:buChar char="►"/>
            </a:pPr>
            <a:r>
              <a:rPr lang="en-US" sz="2400" b="1">
                <a:latin typeface="Times New Roman"/>
                <a:ea typeface="Times New Roman"/>
                <a:cs typeface="Times New Roman"/>
                <a:sym typeface="Times New Roman"/>
              </a:rPr>
              <a:t>Saves tax dollars by avoiding disposal fees</a:t>
            </a:r>
            <a:endParaRPr sz="2400" b="1">
              <a:latin typeface="Times New Roman"/>
              <a:ea typeface="Times New Roman"/>
              <a:cs typeface="Times New Roman"/>
              <a:sym typeface="Times New Roman"/>
            </a:endParaRPr>
          </a:p>
          <a:p>
            <a:pPr marL="1371600" lvl="2" indent="-380998" algn="l" rtl="0">
              <a:lnSpc>
                <a:spcPct val="100000"/>
              </a:lnSpc>
              <a:spcBef>
                <a:spcPts val="1000"/>
              </a:spcBef>
              <a:spcAft>
                <a:spcPts val="0"/>
              </a:spcAft>
              <a:buSzPts val="2400"/>
              <a:buFont typeface="Times New Roman"/>
              <a:buChar char="►"/>
            </a:pPr>
            <a:r>
              <a:rPr lang="en-US" sz="2400" b="1">
                <a:latin typeface="Times New Roman"/>
                <a:ea typeface="Times New Roman"/>
                <a:cs typeface="Times New Roman"/>
                <a:sym typeface="Times New Roman"/>
              </a:rPr>
              <a:t>Recycled material generates revenue</a:t>
            </a:r>
            <a:endParaRPr sz="2400" b="1">
              <a:latin typeface="Times New Roman"/>
              <a:ea typeface="Times New Roman"/>
              <a:cs typeface="Times New Roman"/>
              <a:sym typeface="Times New Roman"/>
            </a:endParaRPr>
          </a:p>
          <a:p>
            <a:pPr marL="914400" lvl="0" indent="0" algn="l" rtl="0">
              <a:lnSpc>
                <a:spcPct val="100000"/>
              </a:lnSpc>
              <a:spcBef>
                <a:spcPts val="1000"/>
              </a:spcBef>
              <a:spcAft>
                <a:spcPts val="0"/>
              </a:spcAft>
              <a:buNone/>
            </a:pPr>
            <a:br>
              <a:rPr lang="en-US" sz="2400" b="1">
                <a:latin typeface="Times New Roman"/>
                <a:ea typeface="Times New Roman"/>
                <a:cs typeface="Times New Roman"/>
                <a:sym typeface="Times New Roman"/>
              </a:rPr>
            </a:br>
            <a:endParaRPr sz="2400" b="1">
              <a:latin typeface="Times New Roman"/>
              <a:ea typeface="Times New Roman"/>
              <a:cs typeface="Times New Roman"/>
              <a:sym typeface="Times New Roman"/>
            </a:endParaRPr>
          </a:p>
          <a:p>
            <a:pPr marL="342900" lvl="0" indent="0" algn="l" rtl="0">
              <a:lnSpc>
                <a:spcPct val="100000"/>
              </a:lnSpc>
              <a:spcBef>
                <a:spcPts val="1000"/>
              </a:spcBef>
              <a:spcAft>
                <a:spcPts val="0"/>
              </a:spcAft>
              <a:buSzPts val="1440"/>
              <a:buNone/>
            </a:pPr>
            <a:endParaRPr>
              <a:solidFill>
                <a:srgbClr val="FFFF00"/>
              </a:solidFill>
            </a:endParaRPr>
          </a:p>
          <a:p>
            <a:pPr marL="342900" lvl="0" indent="0" algn="l" rtl="0">
              <a:lnSpc>
                <a:spcPct val="100000"/>
              </a:lnSpc>
              <a:spcBef>
                <a:spcPts val="1000"/>
              </a:spcBef>
              <a:spcAft>
                <a:spcPts val="0"/>
              </a:spcAft>
              <a:buSzPts val="1440"/>
              <a:buNone/>
            </a:pPr>
            <a:endParaRPr/>
          </a:p>
        </p:txBody>
      </p:sp>
      <p:sp>
        <p:nvSpPr>
          <p:cNvPr id="299" name="Google Shape;299;p19"/>
          <p:cNvSpPr txBox="1"/>
          <p:nvPr/>
        </p:nvSpPr>
        <p:spPr>
          <a:xfrm>
            <a:off x="11683275" y="6384350"/>
            <a:ext cx="453900" cy="18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Trebuchet MS"/>
                <a:ea typeface="Trebuchet MS"/>
                <a:cs typeface="Trebuchet MS"/>
                <a:sym typeface="Trebuchet MS"/>
              </a:rPr>
              <a:t>18</a:t>
            </a:r>
            <a:endParaRPr sz="14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Trebuchet MS"/>
              <a:ea typeface="Trebuchet MS"/>
              <a:cs typeface="Trebuchet MS"/>
              <a:sym typeface="Trebuchet MS"/>
            </a:endParaRPr>
          </a:p>
        </p:txBody>
      </p:sp>
      <p:pic>
        <p:nvPicPr>
          <p:cNvPr id="300" name="Google Shape;300;p19"/>
          <p:cNvPicPr preferRelativeResize="0"/>
          <p:nvPr/>
        </p:nvPicPr>
        <p:blipFill>
          <a:blip r:embed="rId3">
            <a:alphaModFix/>
          </a:blip>
          <a:stretch>
            <a:fillRect/>
          </a:stretch>
        </p:blipFill>
        <p:spPr>
          <a:xfrm>
            <a:off x="8098275" y="1426024"/>
            <a:ext cx="3745501" cy="2844701"/>
          </a:xfrm>
          <a:prstGeom prst="rect">
            <a:avLst/>
          </a:prstGeom>
          <a:noFill/>
          <a:ln>
            <a:noFill/>
          </a:ln>
        </p:spPr>
      </p:pic>
      <p:pic>
        <p:nvPicPr>
          <p:cNvPr id="301" name="Google Shape;301;p19"/>
          <p:cNvPicPr preferRelativeResize="0"/>
          <p:nvPr/>
        </p:nvPicPr>
        <p:blipFill>
          <a:blip r:embed="rId4">
            <a:alphaModFix/>
          </a:blip>
          <a:stretch>
            <a:fillRect/>
          </a:stretch>
        </p:blipFill>
        <p:spPr>
          <a:xfrm>
            <a:off x="4273200" y="4432138"/>
            <a:ext cx="3492424" cy="2135425"/>
          </a:xfrm>
          <a:prstGeom prst="rect">
            <a:avLst/>
          </a:prstGeom>
          <a:noFill/>
          <a:ln>
            <a:noFill/>
          </a:ln>
        </p:spPr>
      </p:pic>
      <p:pic>
        <p:nvPicPr>
          <p:cNvPr id="302" name="Google Shape;302;p19"/>
          <p:cNvPicPr preferRelativeResize="0"/>
          <p:nvPr/>
        </p:nvPicPr>
        <p:blipFill>
          <a:blip r:embed="rId5">
            <a:alphaModFix/>
          </a:blip>
          <a:stretch>
            <a:fillRect/>
          </a:stretch>
        </p:blipFill>
        <p:spPr>
          <a:xfrm>
            <a:off x="693225" y="4427850"/>
            <a:ext cx="3492425" cy="2144005"/>
          </a:xfrm>
          <a:prstGeom prst="rect">
            <a:avLst/>
          </a:prstGeom>
          <a:noFill/>
          <a:ln>
            <a:noFill/>
          </a:ln>
        </p:spPr>
      </p:pic>
      <p:pic>
        <p:nvPicPr>
          <p:cNvPr id="303" name="Google Shape;303;p19"/>
          <p:cNvPicPr preferRelativeResize="0"/>
          <p:nvPr/>
        </p:nvPicPr>
        <p:blipFill>
          <a:blip r:embed="rId6">
            <a:alphaModFix/>
          </a:blip>
          <a:stretch>
            <a:fillRect/>
          </a:stretch>
        </p:blipFill>
        <p:spPr>
          <a:xfrm>
            <a:off x="7853175" y="4432150"/>
            <a:ext cx="3411475" cy="2135400"/>
          </a:xfrm>
          <a:prstGeom prst="rect">
            <a:avLst/>
          </a:prstGeom>
          <a:noFill/>
          <a:ln>
            <a:noFill/>
          </a:ln>
        </p:spPr>
      </p:pic>
      <p:sp>
        <p:nvSpPr>
          <p:cNvPr id="304" name="Google Shape;304;p19"/>
          <p:cNvSpPr txBox="1"/>
          <p:nvPr/>
        </p:nvSpPr>
        <p:spPr>
          <a:xfrm>
            <a:off x="5384250" y="6522300"/>
            <a:ext cx="4596300"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B7B7B7"/>
                </a:solidFill>
                <a:latin typeface="Trebuchet MS"/>
                <a:ea typeface="Trebuchet MS"/>
                <a:cs typeface="Trebuchet MS"/>
                <a:sym typeface="Trebuchet MS"/>
              </a:rPr>
              <a:t>https://bcepsolidwaste.com/recycling-policy/</a:t>
            </a:r>
            <a:endParaRPr>
              <a:solidFill>
                <a:srgbClr val="B7B7B7"/>
              </a:solidFill>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49"/>
        <p:cNvGrpSpPr/>
        <p:nvPr/>
      </p:nvGrpSpPr>
      <p:grpSpPr>
        <a:xfrm>
          <a:off x="0" y="0"/>
          <a:ext cx="0" cy="0"/>
          <a:chOff x="0" y="0"/>
          <a:chExt cx="0" cy="0"/>
        </a:xfrm>
      </p:grpSpPr>
      <p:grpSp>
        <p:nvGrpSpPr>
          <p:cNvPr id="150" name="Google Shape;150;p2"/>
          <p:cNvGrpSpPr/>
          <p:nvPr/>
        </p:nvGrpSpPr>
        <p:grpSpPr>
          <a:xfrm>
            <a:off x="0" y="-8467"/>
            <a:ext cx="12192000" cy="6866467"/>
            <a:chOff x="0" y="-8467"/>
            <a:chExt cx="12192000" cy="6866467"/>
          </a:xfrm>
        </p:grpSpPr>
        <p:cxnSp>
          <p:nvCxnSpPr>
            <p:cNvPr id="151" name="Google Shape;151;p2"/>
            <p:cNvCxnSpPr/>
            <p:nvPr/>
          </p:nvCxnSpPr>
          <p:spPr>
            <a:xfrm>
              <a:off x="9371012" y="0"/>
              <a:ext cx="1219200" cy="6858000"/>
            </a:xfrm>
            <a:prstGeom prst="straightConnector1">
              <a:avLst/>
            </a:prstGeom>
            <a:noFill/>
            <a:ln w="9525" cap="flat" cmpd="sng">
              <a:solidFill>
                <a:srgbClr val="262626"/>
              </a:solidFill>
              <a:prstDash val="solid"/>
              <a:round/>
              <a:headEnd type="none" w="sm" len="sm"/>
              <a:tailEnd type="none" w="sm" len="sm"/>
            </a:ln>
          </p:spPr>
        </p:cxnSp>
        <p:cxnSp>
          <p:nvCxnSpPr>
            <p:cNvPr id="152" name="Google Shape;152;p2"/>
            <p:cNvCxnSpPr/>
            <p:nvPr/>
          </p:nvCxnSpPr>
          <p:spPr>
            <a:xfrm flipH="1">
              <a:off x="7425267" y="3681413"/>
              <a:ext cx="4763558" cy="3176587"/>
            </a:xfrm>
            <a:prstGeom prst="straightConnector1">
              <a:avLst/>
            </a:prstGeom>
            <a:noFill/>
            <a:ln w="9525" cap="flat" cmpd="sng">
              <a:solidFill>
                <a:srgbClr val="262626"/>
              </a:solidFill>
              <a:prstDash val="solid"/>
              <a:round/>
              <a:headEnd type="none" w="sm" len="sm"/>
              <a:tailEnd type="none" w="sm" len="sm"/>
            </a:ln>
          </p:spPr>
        </p:cxnSp>
        <p:sp>
          <p:nvSpPr>
            <p:cNvPr id="153" name="Google Shape;153;p2"/>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411"/>
              </a:schemeClr>
            </a:solidFill>
            <a:ln>
              <a:noFill/>
            </a:ln>
          </p:spPr>
        </p:sp>
        <p:sp>
          <p:nvSpPr>
            <p:cNvPr id="154" name="Google Shape;154;p2"/>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5" name="Google Shape;155;p2"/>
            <p:cNvSpPr/>
            <p:nvPr/>
          </p:nvSpPr>
          <p:spPr>
            <a:xfrm>
              <a:off x="8932333" y="3048000"/>
              <a:ext cx="3259667" cy="3810000"/>
            </a:xfrm>
            <a:prstGeom prst="triangle">
              <a:avLst>
                <a:gd name="adj" fmla="val 100000"/>
              </a:avLst>
            </a:prstGeom>
            <a:solidFill>
              <a:schemeClr val="accent2">
                <a:alpha val="71372"/>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2"/>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411"/>
              </a:srgbClr>
            </a:solidFill>
            <a:ln>
              <a:noFill/>
            </a:ln>
          </p:spPr>
        </p:sp>
        <p:sp>
          <p:nvSpPr>
            <p:cNvPr id="157" name="Google Shape;157;p2"/>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411"/>
              </a:srgbClr>
            </a:solidFill>
            <a:ln>
              <a:noFill/>
            </a:ln>
          </p:spPr>
        </p:sp>
        <p:sp>
          <p:nvSpPr>
            <p:cNvPr id="158" name="Google Shape;158;p2"/>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313"/>
              </a:schemeClr>
            </a:solidFill>
            <a:ln>
              <a:noFill/>
            </a:ln>
          </p:spPr>
        </p:sp>
        <p:sp>
          <p:nvSpPr>
            <p:cNvPr id="159" name="Google Shape;159;p2"/>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2"/>
            <p:cNvSpPr/>
            <p:nvPr/>
          </p:nvSpPr>
          <p:spPr>
            <a:xfrm rot="10800000">
              <a:off x="0" y="0"/>
              <a:ext cx="842596" cy="5666154"/>
            </a:xfrm>
            <a:prstGeom prst="triangle">
              <a:avLst>
                <a:gd name="adj" fmla="val 100000"/>
              </a:avLst>
            </a:prstGeom>
            <a:solidFill>
              <a:schemeClr val="accent1">
                <a:alpha val="8431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1" name="Google Shape;161;p2"/>
          <p:cNvSpPr txBox="1">
            <a:spLocks noGrp="1"/>
          </p:cNvSpPr>
          <p:nvPr>
            <p:ph type="title"/>
          </p:nvPr>
        </p:nvSpPr>
        <p:spPr>
          <a:xfrm>
            <a:off x="6649570" y="2568695"/>
            <a:ext cx="3179146" cy="1405019"/>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4200"/>
              <a:buFont typeface="Trebuchet MS"/>
              <a:buNone/>
            </a:pPr>
            <a:r>
              <a:rPr lang="en-US" sz="4800" b="1">
                <a:latin typeface="Times New Roman"/>
                <a:ea typeface="Times New Roman"/>
                <a:cs typeface="Times New Roman"/>
                <a:sym typeface="Times New Roman"/>
              </a:rPr>
              <a:t>Team 18</a:t>
            </a:r>
            <a:endParaRPr sz="4800" b="1">
              <a:latin typeface="Times New Roman"/>
              <a:ea typeface="Times New Roman"/>
              <a:cs typeface="Times New Roman"/>
              <a:sym typeface="Times New Roman"/>
            </a:endParaRPr>
          </a:p>
        </p:txBody>
      </p:sp>
      <p:sp>
        <p:nvSpPr>
          <p:cNvPr id="162" name="Google Shape;162;p2"/>
          <p:cNvSpPr/>
          <p:nvPr/>
        </p:nvSpPr>
        <p:spPr>
          <a:xfrm rot="10800000">
            <a:off x="3174" y="12700"/>
            <a:ext cx="842596" cy="5666154"/>
          </a:xfrm>
          <a:prstGeom prst="triangle">
            <a:avLst>
              <a:gd name="adj" fmla="val 100000"/>
            </a:avLst>
          </a:prstGeom>
          <a:solidFill>
            <a:schemeClr val="accent1">
              <a:alpha val="84313"/>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3" name="Google Shape;163;p2"/>
          <p:cNvPicPr preferRelativeResize="0">
            <a:picLocks noGrp="1"/>
          </p:cNvPicPr>
          <p:nvPr>
            <p:ph type="body" idx="1"/>
          </p:nvPr>
        </p:nvPicPr>
        <p:blipFill rotWithShape="1">
          <a:blip r:embed="rId3">
            <a:alphaModFix/>
          </a:blip>
          <a:srcRect r="13964" b="-1"/>
          <a:stretch/>
        </p:blipFill>
        <p:spPr>
          <a:xfrm>
            <a:off x="851361" y="1163915"/>
            <a:ext cx="5565900" cy="4851900"/>
          </a:xfrm>
          <a:prstGeom prst="rect">
            <a:avLst/>
          </a:prstGeom>
          <a:noFill/>
          <a:ln>
            <a:noFill/>
          </a:ln>
        </p:spPr>
      </p:pic>
      <p:sp>
        <p:nvSpPr>
          <p:cNvPr id="164" name="Google Shape;164;p2"/>
          <p:cNvSpPr txBox="1"/>
          <p:nvPr/>
        </p:nvSpPr>
        <p:spPr>
          <a:xfrm>
            <a:off x="11683275" y="6384350"/>
            <a:ext cx="266400" cy="18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1</a:t>
            </a:r>
            <a:endParaRPr sz="1400" b="0" i="0" u="none" strike="noStrike" cap="none">
              <a:solidFill>
                <a:srgbClr val="000000"/>
              </a:solidFill>
              <a:latin typeface="Trebuchet MS"/>
              <a:ea typeface="Trebuchet MS"/>
              <a:cs typeface="Trebuchet MS"/>
              <a:sym typeface="Trebuchet MS"/>
            </a:endParaRPr>
          </a:p>
        </p:txBody>
      </p:sp>
      <p:sp>
        <p:nvSpPr>
          <p:cNvPr id="165" name="Google Shape;165;p2"/>
          <p:cNvSpPr/>
          <p:nvPr/>
        </p:nvSpPr>
        <p:spPr>
          <a:xfrm>
            <a:off x="4795875" y="5678850"/>
            <a:ext cx="1770300" cy="639300"/>
          </a:xfrm>
          <a:prstGeom prst="wedgeRectCallout">
            <a:avLst>
              <a:gd name="adj1" fmla="val -37369"/>
              <a:gd name="adj2" fmla="val -19422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Mikayla Nguyen</a:t>
            </a:r>
            <a:endParaRPr/>
          </a:p>
        </p:txBody>
      </p:sp>
      <p:sp>
        <p:nvSpPr>
          <p:cNvPr id="166" name="Google Shape;166;p2"/>
          <p:cNvSpPr/>
          <p:nvPr/>
        </p:nvSpPr>
        <p:spPr>
          <a:xfrm>
            <a:off x="6422725" y="2506700"/>
            <a:ext cx="1209600" cy="411000"/>
          </a:xfrm>
          <a:prstGeom prst="wedgeRectCallout">
            <a:avLst>
              <a:gd name="adj1" fmla="val -60704"/>
              <a:gd name="adj2" fmla="val 25502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Tyler Taggett</a:t>
            </a:r>
            <a:endParaRPr/>
          </a:p>
        </p:txBody>
      </p:sp>
      <p:sp>
        <p:nvSpPr>
          <p:cNvPr id="167" name="Google Shape;167;p2"/>
          <p:cNvSpPr/>
          <p:nvPr/>
        </p:nvSpPr>
        <p:spPr>
          <a:xfrm>
            <a:off x="1127775" y="5936350"/>
            <a:ext cx="1469400" cy="639300"/>
          </a:xfrm>
          <a:prstGeom prst="wedgeRectCallout">
            <a:avLst>
              <a:gd name="adj1" fmla="val 27976"/>
              <a:gd name="adj2" fmla="val -14729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Shudong Hua</a:t>
            </a:r>
            <a:endParaRPr/>
          </a:p>
        </p:txBody>
      </p:sp>
      <p:sp>
        <p:nvSpPr>
          <p:cNvPr id="168" name="Google Shape;168;p2"/>
          <p:cNvSpPr/>
          <p:nvPr/>
        </p:nvSpPr>
        <p:spPr>
          <a:xfrm>
            <a:off x="3579450" y="360375"/>
            <a:ext cx="1665600" cy="639300"/>
          </a:xfrm>
          <a:prstGeom prst="wedgeRectCallout">
            <a:avLst>
              <a:gd name="adj1" fmla="val -31467"/>
              <a:gd name="adj2" fmla="val 107015"/>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t>Arkar Soe Moe</a:t>
            </a:r>
            <a:endParaRPr dirty="0"/>
          </a:p>
        </p:txBody>
      </p:sp>
      <p:sp>
        <p:nvSpPr>
          <p:cNvPr id="169" name="Google Shape;169;p2"/>
          <p:cNvSpPr/>
          <p:nvPr/>
        </p:nvSpPr>
        <p:spPr>
          <a:xfrm>
            <a:off x="1044450" y="399300"/>
            <a:ext cx="1552800" cy="639300"/>
          </a:xfrm>
          <a:prstGeom prst="wedgeRectCallout">
            <a:avLst>
              <a:gd name="adj1" fmla="val -19481"/>
              <a:gd name="adj2" fmla="val 68003"/>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t>Keaton Peterson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0"/>
          <p:cNvSpPr txBox="1">
            <a:spLocks noGrp="1"/>
          </p:cNvSpPr>
          <p:nvPr>
            <p:ph type="title"/>
          </p:nvPr>
        </p:nvSpPr>
        <p:spPr>
          <a:xfrm>
            <a:off x="235351" y="416218"/>
            <a:ext cx="7112425" cy="1320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3600"/>
              <a:buFont typeface="Trebuchet MS"/>
              <a:buNone/>
            </a:pPr>
            <a:r>
              <a:rPr lang="en-US" sz="2600" b="1"/>
              <a:t>Educational Material</a:t>
            </a:r>
            <a:endParaRPr/>
          </a:p>
        </p:txBody>
      </p:sp>
      <p:pic>
        <p:nvPicPr>
          <p:cNvPr id="310" name="Google Shape;310;p20"/>
          <p:cNvPicPr preferRelativeResize="0"/>
          <p:nvPr/>
        </p:nvPicPr>
        <p:blipFill rotWithShape="1">
          <a:blip r:embed="rId3">
            <a:alphaModFix/>
          </a:blip>
          <a:srcRect l="-940" t="-2120" r="940" b="2119"/>
          <a:stretch/>
        </p:blipFill>
        <p:spPr>
          <a:xfrm>
            <a:off x="5965850" y="1466243"/>
            <a:ext cx="6226156" cy="4816180"/>
          </a:xfrm>
          <a:prstGeom prst="rect">
            <a:avLst/>
          </a:prstGeom>
          <a:noFill/>
          <a:ln>
            <a:noFill/>
          </a:ln>
        </p:spPr>
      </p:pic>
      <p:pic>
        <p:nvPicPr>
          <p:cNvPr id="311" name="Google Shape;311;p20"/>
          <p:cNvPicPr preferRelativeResize="0"/>
          <p:nvPr/>
        </p:nvPicPr>
        <p:blipFill>
          <a:blip r:embed="rId4">
            <a:alphaModFix/>
          </a:blip>
          <a:stretch>
            <a:fillRect/>
          </a:stretch>
        </p:blipFill>
        <p:spPr>
          <a:xfrm>
            <a:off x="0" y="1561300"/>
            <a:ext cx="5965848" cy="4721125"/>
          </a:xfrm>
          <a:prstGeom prst="rect">
            <a:avLst/>
          </a:prstGeom>
          <a:noFill/>
          <a:ln>
            <a:noFill/>
          </a:ln>
        </p:spPr>
      </p:pic>
      <p:sp>
        <p:nvSpPr>
          <p:cNvPr id="5" name="Google Shape;183;p4">
            <a:extLst>
              <a:ext uri="{FF2B5EF4-FFF2-40B4-BE49-F238E27FC236}">
                <a16:creationId xmlns:a16="http://schemas.microsoft.com/office/drawing/2014/main" id="{3CE2E1D1-539C-4A13-9E63-E5F17331E645}"/>
              </a:ext>
            </a:extLst>
          </p:cNvPr>
          <p:cNvSpPr txBox="1"/>
          <p:nvPr/>
        </p:nvSpPr>
        <p:spPr>
          <a:xfrm>
            <a:off x="11683275" y="6384350"/>
            <a:ext cx="508800" cy="18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latin typeface="Trebuchet MS"/>
                <a:ea typeface="Trebuchet MS"/>
                <a:cs typeface="Trebuchet MS"/>
                <a:sym typeface="Trebuchet MS"/>
              </a:rPr>
              <a:t>19</a:t>
            </a:r>
            <a:endParaRPr sz="1400" b="0" i="0" u="none" strike="noStrike" cap="none" dirty="0">
              <a:solidFill>
                <a:srgbClr val="000000"/>
              </a:solidFill>
              <a:latin typeface="Trebuchet MS"/>
              <a:ea typeface="Trebuchet MS"/>
              <a:cs typeface="Trebuchet MS"/>
              <a:sym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b="1" dirty="0">
                <a:latin typeface="Times New Roman"/>
                <a:ea typeface="Times New Roman"/>
                <a:cs typeface="Times New Roman"/>
                <a:sym typeface="Times New Roman"/>
              </a:rPr>
              <a:t>Challenges</a:t>
            </a:r>
            <a:endParaRPr b="1" dirty="0">
              <a:latin typeface="Times New Roman"/>
              <a:ea typeface="Times New Roman"/>
              <a:cs typeface="Times New Roman"/>
              <a:sym typeface="Times New Roman"/>
            </a:endParaRPr>
          </a:p>
        </p:txBody>
      </p:sp>
      <p:sp>
        <p:nvSpPr>
          <p:cNvPr id="317" name="Google Shape;317;p21"/>
          <p:cNvSpPr txBox="1">
            <a:spLocks noGrp="1"/>
          </p:cNvSpPr>
          <p:nvPr>
            <p:ph type="body" idx="1"/>
          </p:nvPr>
        </p:nvSpPr>
        <p:spPr>
          <a:xfrm>
            <a:off x="815475" y="1383250"/>
            <a:ext cx="9799200" cy="3927900"/>
          </a:xfrm>
          <a:prstGeom prst="rect">
            <a:avLst/>
          </a:prstGeom>
          <a:noFill/>
          <a:ln>
            <a:noFill/>
          </a:ln>
        </p:spPr>
        <p:txBody>
          <a:bodyPr spcFirstLastPara="1" wrap="square" lIns="91425" tIns="45700" rIns="91425" bIns="45700" anchor="t" anchorCtr="0">
            <a:noAutofit/>
          </a:bodyPr>
          <a:lstStyle/>
          <a:p>
            <a:pPr marL="342900" lvl="0" indent="-342900" algn="l" rtl="0">
              <a:lnSpc>
                <a:spcPct val="80000"/>
              </a:lnSpc>
              <a:spcBef>
                <a:spcPts val="0"/>
              </a:spcBef>
              <a:spcAft>
                <a:spcPts val="0"/>
              </a:spcAft>
              <a:buSzPts val="2400"/>
              <a:buFont typeface="Times New Roman"/>
              <a:buChar char="➢"/>
            </a:pPr>
            <a:r>
              <a:rPr lang="en-US" sz="2400" b="1" dirty="0">
                <a:latin typeface="Times New Roman"/>
                <a:ea typeface="Times New Roman"/>
                <a:cs typeface="Times New Roman"/>
                <a:sym typeface="Times New Roman"/>
              </a:rPr>
              <a:t>Limited site visits (120 miles away from UNH and proximity from large cities)</a:t>
            </a:r>
            <a:br>
              <a:rPr lang="en-US" sz="2400" b="1" dirty="0">
                <a:latin typeface="Times New Roman"/>
                <a:ea typeface="Times New Roman"/>
                <a:cs typeface="Times New Roman"/>
                <a:sym typeface="Times New Roman"/>
              </a:rPr>
            </a:br>
            <a:br>
              <a:rPr lang="en-US" sz="2400" b="1" dirty="0">
                <a:latin typeface="Times New Roman"/>
                <a:ea typeface="Times New Roman"/>
                <a:cs typeface="Times New Roman"/>
                <a:sym typeface="Times New Roman"/>
              </a:rPr>
            </a:br>
            <a:endParaRPr sz="2400" b="1" dirty="0">
              <a:latin typeface="Times New Roman"/>
              <a:ea typeface="Times New Roman"/>
              <a:cs typeface="Times New Roman"/>
              <a:sym typeface="Times New Roman"/>
            </a:endParaRPr>
          </a:p>
          <a:p>
            <a:pPr marL="342900" lvl="0" indent="-342900" algn="l" rtl="0">
              <a:lnSpc>
                <a:spcPct val="80000"/>
              </a:lnSpc>
              <a:spcBef>
                <a:spcPts val="1000"/>
              </a:spcBef>
              <a:spcAft>
                <a:spcPts val="0"/>
              </a:spcAft>
              <a:buSzPts val="2400"/>
              <a:buFont typeface="Times New Roman"/>
              <a:buChar char="➢"/>
            </a:pPr>
            <a:r>
              <a:rPr lang="en-US" sz="2400" b="1" dirty="0">
                <a:latin typeface="Times New Roman"/>
                <a:ea typeface="Times New Roman"/>
                <a:cs typeface="Times New Roman"/>
                <a:sym typeface="Times New Roman"/>
              </a:rPr>
              <a:t>Data collection for cost benefit analysis</a:t>
            </a:r>
            <a:br>
              <a:rPr lang="en-US" sz="2400" b="1" dirty="0">
                <a:latin typeface="Times New Roman"/>
                <a:ea typeface="Times New Roman"/>
                <a:cs typeface="Times New Roman"/>
                <a:sym typeface="Times New Roman"/>
              </a:rPr>
            </a:br>
            <a:br>
              <a:rPr lang="en-US" sz="2400" b="1" dirty="0">
                <a:latin typeface="Times New Roman"/>
                <a:ea typeface="Times New Roman"/>
                <a:cs typeface="Times New Roman"/>
                <a:sym typeface="Times New Roman"/>
              </a:rPr>
            </a:br>
            <a:endParaRPr sz="2400" b="1" dirty="0">
              <a:latin typeface="Times New Roman"/>
              <a:ea typeface="Times New Roman"/>
              <a:cs typeface="Times New Roman"/>
              <a:sym typeface="Times New Roman"/>
            </a:endParaRPr>
          </a:p>
          <a:p>
            <a:pPr marL="342900" lvl="0" indent="-342900" algn="l" rtl="0">
              <a:lnSpc>
                <a:spcPct val="80000"/>
              </a:lnSpc>
              <a:spcBef>
                <a:spcPts val="1000"/>
              </a:spcBef>
              <a:spcAft>
                <a:spcPts val="0"/>
              </a:spcAft>
              <a:buSzPts val="2400"/>
              <a:buFont typeface="Times New Roman"/>
              <a:buChar char="➢"/>
            </a:pPr>
            <a:r>
              <a:rPr lang="en-US" sz="2400" b="1" dirty="0">
                <a:latin typeface="Times New Roman"/>
                <a:ea typeface="Times New Roman"/>
                <a:cs typeface="Times New Roman"/>
                <a:sym typeface="Times New Roman"/>
              </a:rPr>
              <a:t>COVID-19</a:t>
            </a:r>
          </a:p>
          <a:p>
            <a:pPr marL="1257300" lvl="2" indent="-342900">
              <a:lnSpc>
                <a:spcPct val="80000"/>
              </a:lnSpc>
              <a:buSzPts val="2400"/>
              <a:buFont typeface="Courier New" panose="02070309020205020404" pitchFamily="49" charset="0"/>
              <a:buChar char="o"/>
            </a:pPr>
            <a:r>
              <a:rPr lang="en-US" sz="2000" b="1" dirty="0">
                <a:latin typeface="Times New Roman"/>
                <a:ea typeface="Times New Roman"/>
                <a:cs typeface="Times New Roman"/>
                <a:sym typeface="Times New Roman"/>
              </a:rPr>
              <a:t>Time zones/zoom difficulties</a:t>
            </a:r>
            <a:br>
              <a:rPr lang="en-US" sz="2000" b="1" dirty="0">
                <a:latin typeface="Times New Roman"/>
                <a:ea typeface="Times New Roman"/>
                <a:cs typeface="Times New Roman"/>
                <a:sym typeface="Times New Roman"/>
              </a:rPr>
            </a:br>
            <a:br>
              <a:rPr lang="en-US" sz="2000" b="1" dirty="0">
                <a:latin typeface="Times New Roman"/>
                <a:ea typeface="Times New Roman"/>
                <a:cs typeface="Times New Roman"/>
                <a:sym typeface="Times New Roman"/>
              </a:rPr>
            </a:br>
            <a:endParaRPr sz="2000" b="1" dirty="0">
              <a:latin typeface="Times New Roman"/>
              <a:ea typeface="Times New Roman"/>
              <a:cs typeface="Times New Roman"/>
              <a:sym typeface="Times New Roman"/>
            </a:endParaRPr>
          </a:p>
          <a:p>
            <a:pPr marL="342900" lvl="0" indent="-342900" algn="l" rtl="0">
              <a:lnSpc>
                <a:spcPct val="80000"/>
              </a:lnSpc>
              <a:spcBef>
                <a:spcPts val="1000"/>
              </a:spcBef>
              <a:spcAft>
                <a:spcPts val="0"/>
              </a:spcAft>
              <a:buSzPts val="2400"/>
              <a:buFont typeface="Times New Roman"/>
              <a:buChar char="➢"/>
            </a:pPr>
            <a:r>
              <a:rPr lang="en-US" sz="2400" b="1" dirty="0">
                <a:latin typeface="Times New Roman"/>
                <a:ea typeface="Times New Roman"/>
                <a:cs typeface="Times New Roman"/>
                <a:sym typeface="Times New Roman"/>
              </a:rPr>
              <a:t>Whether the existing building can withstand/qualify modifications if it can be retrofitted</a:t>
            </a:r>
            <a:endParaRPr sz="2400" b="1" dirty="0">
              <a:latin typeface="Times New Roman"/>
              <a:ea typeface="Times New Roman"/>
              <a:cs typeface="Times New Roman"/>
              <a:sym typeface="Times New Roman"/>
            </a:endParaRPr>
          </a:p>
          <a:p>
            <a:pPr marL="742950" lvl="1" indent="-346710" algn="l" rtl="0">
              <a:lnSpc>
                <a:spcPct val="80000"/>
              </a:lnSpc>
              <a:spcBef>
                <a:spcPts val="1000"/>
              </a:spcBef>
              <a:spcAft>
                <a:spcPts val="0"/>
              </a:spcAft>
              <a:buSzPts val="2400"/>
              <a:buFont typeface="Times New Roman"/>
              <a:buChar char="○"/>
            </a:pPr>
            <a:r>
              <a:rPr lang="en-US" sz="2000" b="1" dirty="0">
                <a:latin typeface="Times New Roman"/>
                <a:ea typeface="Times New Roman"/>
                <a:cs typeface="Times New Roman"/>
                <a:sym typeface="Times New Roman"/>
              </a:rPr>
              <a:t>Feasibility of retrofit</a:t>
            </a:r>
            <a:br>
              <a:rPr lang="en-US" sz="2400" b="1" dirty="0">
                <a:latin typeface="Times New Roman"/>
                <a:ea typeface="Times New Roman"/>
                <a:cs typeface="Times New Roman"/>
                <a:sym typeface="Times New Roman"/>
              </a:rPr>
            </a:br>
            <a:endParaRPr sz="2400" b="1" dirty="0">
              <a:latin typeface="Times New Roman"/>
              <a:ea typeface="Times New Roman"/>
              <a:cs typeface="Times New Roman"/>
              <a:sym typeface="Times New Roman"/>
            </a:endParaRPr>
          </a:p>
        </p:txBody>
      </p:sp>
      <p:sp>
        <p:nvSpPr>
          <p:cNvPr id="318" name="Google Shape;318;p21"/>
          <p:cNvSpPr txBox="1"/>
          <p:nvPr/>
        </p:nvSpPr>
        <p:spPr>
          <a:xfrm>
            <a:off x="11683275" y="6384350"/>
            <a:ext cx="394800" cy="18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Trebuchet MS"/>
                <a:ea typeface="Trebuchet MS"/>
                <a:cs typeface="Trebuchet MS"/>
                <a:sym typeface="Trebuchet MS"/>
              </a:rPr>
              <a:t>20</a:t>
            </a:r>
            <a:endParaRPr sz="1400" b="0" i="0" u="none" strike="noStrike" cap="none" dirty="0">
              <a:solidFill>
                <a:srgbClr val="000000"/>
              </a:solidFill>
              <a:latin typeface="Trebuchet MS"/>
              <a:ea typeface="Trebuchet MS"/>
              <a:cs typeface="Trebuchet MS"/>
              <a:sym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a:t>Major Reason to go Green</a:t>
            </a:r>
            <a:endParaRPr/>
          </a:p>
        </p:txBody>
      </p:sp>
      <p:sp>
        <p:nvSpPr>
          <p:cNvPr id="324" name="Google Shape;324;p1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22</a:t>
            </a:fld>
            <a:endParaRPr/>
          </a:p>
        </p:txBody>
      </p:sp>
      <p:pic>
        <p:nvPicPr>
          <p:cNvPr id="325" name="Google Shape;325;p17" descr="A close up of a map&#10;&#10;Description automatically generated"/>
          <p:cNvPicPr preferRelativeResize="0"/>
          <p:nvPr/>
        </p:nvPicPr>
        <p:blipFill rotWithShape="1">
          <a:blip r:embed="rId3">
            <a:alphaModFix/>
          </a:blip>
          <a:srcRect/>
          <a:stretch/>
        </p:blipFill>
        <p:spPr>
          <a:xfrm>
            <a:off x="677334" y="1450065"/>
            <a:ext cx="8985048" cy="4798336"/>
          </a:xfrm>
          <a:prstGeom prst="rect">
            <a:avLst/>
          </a:prstGeom>
          <a:noFill/>
          <a:ln>
            <a:noFill/>
          </a:ln>
        </p:spPr>
      </p:pic>
      <p:sp>
        <p:nvSpPr>
          <p:cNvPr id="5" name="Google Shape;183;p4">
            <a:extLst>
              <a:ext uri="{FF2B5EF4-FFF2-40B4-BE49-F238E27FC236}">
                <a16:creationId xmlns:a16="http://schemas.microsoft.com/office/drawing/2014/main" id="{5AF574B9-72DB-4904-8186-1635432FD4F4}"/>
              </a:ext>
            </a:extLst>
          </p:cNvPr>
          <p:cNvSpPr txBox="1"/>
          <p:nvPr/>
        </p:nvSpPr>
        <p:spPr>
          <a:xfrm>
            <a:off x="11683275" y="6384350"/>
            <a:ext cx="508800" cy="18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Trebuchet MS"/>
                <a:ea typeface="Trebuchet MS"/>
                <a:cs typeface="Trebuchet MS"/>
                <a:sym typeface="Trebuchet MS"/>
              </a:rPr>
              <a:t>21</a:t>
            </a:r>
            <a:endParaRPr sz="1400" b="0" i="0" u="none" strike="noStrike" cap="none" dirty="0">
              <a:solidFill>
                <a:srgbClr val="000000"/>
              </a:solidFill>
              <a:latin typeface="Trebuchet MS"/>
              <a:ea typeface="Trebuchet MS"/>
              <a:cs typeface="Trebuchet MS"/>
              <a:sym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2"/>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b="1">
                <a:latin typeface="Times New Roman"/>
                <a:ea typeface="Times New Roman"/>
                <a:cs typeface="Times New Roman"/>
                <a:sym typeface="Times New Roman"/>
              </a:rPr>
              <a:t>Final Results</a:t>
            </a:r>
            <a:endParaRPr b="1">
              <a:latin typeface="Times New Roman"/>
              <a:ea typeface="Times New Roman"/>
              <a:cs typeface="Times New Roman"/>
              <a:sym typeface="Times New Roman"/>
            </a:endParaRPr>
          </a:p>
        </p:txBody>
      </p:sp>
      <p:sp>
        <p:nvSpPr>
          <p:cNvPr id="331" name="Google Shape;331;p22"/>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Two-lane drive in drive out Facility</a:t>
            </a:r>
            <a:endParaRPr sz="2400">
              <a:latin typeface="Times New Roman"/>
              <a:ea typeface="Times New Roman"/>
              <a:cs typeface="Times New Roman"/>
              <a:sym typeface="Times New Roman"/>
            </a:endParaRPr>
          </a:p>
          <a:p>
            <a:pPr marL="457200" lvl="0" indent="0" algn="l" rtl="0">
              <a:lnSpc>
                <a:spcPct val="100000"/>
              </a:lnSpc>
              <a:spcBef>
                <a:spcPts val="0"/>
              </a:spcBef>
              <a:spcAft>
                <a:spcPts val="0"/>
              </a:spcAft>
              <a:buSzPts val="1440"/>
              <a:buNone/>
            </a:pPr>
            <a:endParaRPr sz="2400">
              <a:latin typeface="Times New Roman"/>
              <a:ea typeface="Times New Roman"/>
              <a:cs typeface="Times New Roman"/>
              <a:sym typeface="Times New Roman"/>
            </a:endParaRPr>
          </a:p>
          <a:p>
            <a:pPr marL="457200" lvl="0" indent="-381000" algn="l" rtl="0">
              <a:lnSpc>
                <a:spcPct val="10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Suggested policy for Whitefield</a:t>
            </a:r>
            <a:endParaRPr sz="2400">
              <a:latin typeface="Times New Roman"/>
              <a:ea typeface="Times New Roman"/>
              <a:cs typeface="Times New Roman"/>
              <a:sym typeface="Times New Roman"/>
            </a:endParaRPr>
          </a:p>
          <a:p>
            <a:pPr marL="457200" lvl="0" indent="0" algn="l" rtl="0">
              <a:lnSpc>
                <a:spcPct val="100000"/>
              </a:lnSpc>
              <a:spcBef>
                <a:spcPts val="0"/>
              </a:spcBef>
              <a:spcAft>
                <a:spcPts val="0"/>
              </a:spcAft>
              <a:buSzPts val="1440"/>
              <a:buNone/>
            </a:pPr>
            <a:endParaRPr sz="2400">
              <a:latin typeface="Times New Roman"/>
              <a:ea typeface="Times New Roman"/>
              <a:cs typeface="Times New Roman"/>
              <a:sym typeface="Times New Roman"/>
            </a:endParaRPr>
          </a:p>
          <a:p>
            <a:pPr marL="457200" lvl="0" indent="-381000" algn="l" rtl="0">
              <a:lnSpc>
                <a:spcPct val="100000"/>
              </a:lnSpc>
              <a:spcBef>
                <a:spcPts val="0"/>
              </a:spcBef>
              <a:spcAft>
                <a:spcPts val="0"/>
              </a:spcAft>
              <a:buSzPts val="2400"/>
              <a:buFont typeface="Times New Roman"/>
              <a:buChar char="➢"/>
            </a:pPr>
            <a:r>
              <a:rPr lang="en-US" sz="2400">
                <a:latin typeface="Times New Roman"/>
                <a:ea typeface="Times New Roman"/>
                <a:cs typeface="Times New Roman"/>
                <a:sym typeface="Times New Roman"/>
              </a:rPr>
              <a:t>Forming Policies for recycling requirements</a:t>
            </a:r>
            <a:endParaRPr sz="2400">
              <a:latin typeface="Times New Roman"/>
              <a:ea typeface="Times New Roman"/>
              <a:cs typeface="Times New Roman"/>
              <a:sym typeface="Times New Roman"/>
            </a:endParaRPr>
          </a:p>
        </p:txBody>
      </p:sp>
      <p:sp>
        <p:nvSpPr>
          <p:cNvPr id="332" name="Google Shape;332;p22"/>
          <p:cNvSpPr txBox="1"/>
          <p:nvPr/>
        </p:nvSpPr>
        <p:spPr>
          <a:xfrm>
            <a:off x="11683275" y="6384350"/>
            <a:ext cx="424200" cy="18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Trebuchet MS"/>
                <a:ea typeface="Trebuchet MS"/>
                <a:cs typeface="Trebuchet MS"/>
                <a:sym typeface="Trebuchet MS"/>
              </a:rPr>
              <a:t>22</a:t>
            </a:r>
            <a:endParaRPr sz="1400" b="0" i="0" u="none" strike="noStrike" cap="none" dirty="0">
              <a:solidFill>
                <a:srgbClr val="000000"/>
              </a:solidFill>
              <a:latin typeface="Trebuchet MS"/>
              <a:ea typeface="Trebuchet MS"/>
              <a:cs typeface="Trebuchet MS"/>
              <a:sym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a:t>References</a:t>
            </a:r>
            <a:endParaRPr/>
          </a:p>
        </p:txBody>
      </p:sp>
      <p:sp>
        <p:nvSpPr>
          <p:cNvPr id="338" name="Google Shape;338;p23"/>
          <p:cNvSpPr txBox="1">
            <a:spLocks noGrp="1"/>
          </p:cNvSpPr>
          <p:nvPr>
            <p:ph type="body" idx="1"/>
          </p:nvPr>
        </p:nvSpPr>
        <p:spPr>
          <a:xfrm>
            <a:off x="677325" y="1527948"/>
            <a:ext cx="8596800" cy="4513500"/>
          </a:xfrm>
          <a:prstGeom prst="rect">
            <a:avLst/>
          </a:pr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457200" lvl="0" indent="-355600" algn="l" rtl="0">
              <a:lnSpc>
                <a:spcPct val="150000"/>
              </a:lnSpc>
              <a:spcBef>
                <a:spcPts val="0"/>
              </a:spcBef>
              <a:spcAft>
                <a:spcPts val="0"/>
              </a:spcAft>
              <a:buClr>
                <a:srgbClr val="FFFFFF"/>
              </a:buClr>
              <a:buSzPts val="2000"/>
              <a:buFont typeface="Times New Roman"/>
              <a:buChar char="►"/>
            </a:pPr>
            <a:r>
              <a:rPr lang="en-US" sz="2000">
                <a:solidFill>
                  <a:srgbClr val="FFFFFF"/>
                </a:solidFill>
                <a:uFill>
                  <a:noFill/>
                </a:uFill>
                <a:latin typeface="Times New Roman"/>
                <a:ea typeface="Times New Roman"/>
                <a:cs typeface="Times New Roman"/>
                <a:sym typeface="Times New Roman"/>
                <a:hlinkClick r:id="rId3"/>
              </a:rPr>
              <a:t>http://paceglass.com/process.php</a:t>
            </a:r>
            <a:r>
              <a:rPr lang="en-US" sz="2000">
                <a:solidFill>
                  <a:srgbClr val="FFFFFF"/>
                </a:solidFill>
                <a:latin typeface="Times New Roman"/>
                <a:ea typeface="Times New Roman"/>
                <a:cs typeface="Times New Roman"/>
                <a:sym typeface="Times New Roman"/>
              </a:rPr>
              <a:t> </a:t>
            </a:r>
            <a:endParaRPr sz="2000">
              <a:solidFill>
                <a:srgbClr val="FFFFFF"/>
              </a:solidFill>
              <a:latin typeface="Times New Roman"/>
              <a:ea typeface="Times New Roman"/>
              <a:cs typeface="Times New Roman"/>
              <a:sym typeface="Times New Roman"/>
            </a:endParaRPr>
          </a:p>
          <a:p>
            <a:pPr marL="457200" lvl="0" indent="-355600" algn="l" rtl="0">
              <a:lnSpc>
                <a:spcPct val="150000"/>
              </a:lnSpc>
              <a:spcBef>
                <a:spcPts val="0"/>
              </a:spcBef>
              <a:spcAft>
                <a:spcPts val="0"/>
              </a:spcAft>
              <a:buClr>
                <a:srgbClr val="FFFFFF"/>
              </a:buClr>
              <a:buSzPts val="2000"/>
              <a:buFont typeface="Times New Roman"/>
              <a:buChar char="►"/>
            </a:pPr>
            <a:r>
              <a:rPr lang="en-US" sz="2000">
                <a:solidFill>
                  <a:srgbClr val="FFFFFF"/>
                </a:solidFill>
                <a:uFill>
                  <a:noFill/>
                </a:uFill>
                <a:latin typeface="Times New Roman"/>
                <a:ea typeface="Times New Roman"/>
                <a:cs typeface="Times New Roman"/>
                <a:sym typeface="Times New Roman"/>
                <a:hlinkClick r:id="rId4"/>
              </a:rPr>
              <a:t>https://nrra.net/wp-content/uploads/NRRA-MIXED-GLASS-PGA-Spec-Sheet-Updated-June-2018.pdf</a:t>
            </a:r>
            <a:r>
              <a:rPr lang="en-US" sz="2000">
                <a:solidFill>
                  <a:srgbClr val="FFFFFF"/>
                </a:solidFill>
                <a:latin typeface="Times New Roman"/>
                <a:ea typeface="Times New Roman"/>
                <a:cs typeface="Times New Roman"/>
                <a:sym typeface="Times New Roman"/>
              </a:rPr>
              <a:t> </a:t>
            </a:r>
            <a:endParaRPr sz="2000">
              <a:solidFill>
                <a:srgbClr val="FFFFFF"/>
              </a:solidFill>
              <a:latin typeface="Times New Roman"/>
              <a:ea typeface="Times New Roman"/>
              <a:cs typeface="Times New Roman"/>
              <a:sym typeface="Times New Roman"/>
            </a:endParaRPr>
          </a:p>
          <a:p>
            <a:pPr marL="457200" lvl="0" indent="-355600" algn="l" rtl="0">
              <a:lnSpc>
                <a:spcPct val="150000"/>
              </a:lnSpc>
              <a:spcBef>
                <a:spcPts val="0"/>
              </a:spcBef>
              <a:spcAft>
                <a:spcPts val="0"/>
              </a:spcAft>
              <a:buClr>
                <a:srgbClr val="FFFFFF"/>
              </a:buClr>
              <a:buSzPts val="2000"/>
              <a:buFont typeface="Times New Roman"/>
              <a:buChar char="►"/>
            </a:pPr>
            <a:r>
              <a:rPr lang="en-US" sz="2000">
                <a:solidFill>
                  <a:srgbClr val="FFFFFF"/>
                </a:solidFill>
                <a:uFill>
                  <a:noFill/>
                </a:uFill>
                <a:latin typeface="Times New Roman"/>
                <a:ea typeface="Times New Roman"/>
                <a:cs typeface="Times New Roman"/>
                <a:sym typeface="Times New Roman"/>
                <a:hlinkClick r:id="rId5"/>
              </a:rPr>
              <a:t>http://recyclingrai.wpengine.com/rai-difference/#payments</a:t>
            </a:r>
            <a:r>
              <a:rPr lang="en-US" sz="2000">
                <a:solidFill>
                  <a:srgbClr val="FFFFFF"/>
                </a:solidFill>
                <a:latin typeface="Times New Roman"/>
                <a:ea typeface="Times New Roman"/>
                <a:cs typeface="Times New Roman"/>
                <a:sym typeface="Times New Roman"/>
              </a:rPr>
              <a:t> </a:t>
            </a:r>
            <a:endParaRPr sz="2000">
              <a:solidFill>
                <a:srgbClr val="FFFFFF"/>
              </a:solidFill>
              <a:latin typeface="Times New Roman"/>
              <a:ea typeface="Times New Roman"/>
              <a:cs typeface="Times New Roman"/>
              <a:sym typeface="Times New Roman"/>
            </a:endParaRPr>
          </a:p>
          <a:p>
            <a:pPr marL="457200" lvl="0" indent="-355600" algn="l" rtl="0">
              <a:lnSpc>
                <a:spcPct val="150000"/>
              </a:lnSpc>
              <a:spcBef>
                <a:spcPts val="0"/>
              </a:spcBef>
              <a:spcAft>
                <a:spcPts val="0"/>
              </a:spcAft>
              <a:buClr>
                <a:srgbClr val="FFFFFF"/>
              </a:buClr>
              <a:buSzPts val="2000"/>
              <a:buFont typeface="Times New Roman"/>
              <a:buChar char="►"/>
            </a:pPr>
            <a:r>
              <a:rPr lang="en-US" sz="2000">
                <a:solidFill>
                  <a:srgbClr val="FFFFFF"/>
                </a:solidFill>
                <a:uFill>
                  <a:noFill/>
                </a:uFill>
                <a:latin typeface="Times New Roman"/>
                <a:ea typeface="Times New Roman"/>
                <a:cs typeface="Times New Roman"/>
                <a:sym typeface="Times New Roman"/>
                <a:hlinkClick r:id="rId5"/>
              </a:rPr>
              <a:t>http://recyclingrai.wpengine.com/rai-difference/#payments</a:t>
            </a:r>
            <a:r>
              <a:rPr lang="en-US" sz="2000">
                <a:solidFill>
                  <a:srgbClr val="FFFFFF"/>
                </a:solidFill>
                <a:latin typeface="Times New Roman"/>
                <a:ea typeface="Times New Roman"/>
                <a:cs typeface="Times New Roman"/>
                <a:sym typeface="Times New Roman"/>
              </a:rPr>
              <a:t> </a:t>
            </a:r>
            <a:endParaRPr sz="2000">
              <a:solidFill>
                <a:srgbClr val="FFFFFF"/>
              </a:solidFill>
              <a:latin typeface="Times New Roman"/>
              <a:ea typeface="Times New Roman"/>
              <a:cs typeface="Times New Roman"/>
              <a:sym typeface="Times New Roman"/>
            </a:endParaRPr>
          </a:p>
          <a:p>
            <a:pPr marL="457200" lvl="0" indent="-355600" algn="l" rtl="0">
              <a:lnSpc>
                <a:spcPct val="150000"/>
              </a:lnSpc>
              <a:spcBef>
                <a:spcPts val="0"/>
              </a:spcBef>
              <a:spcAft>
                <a:spcPts val="0"/>
              </a:spcAft>
              <a:buClr>
                <a:srgbClr val="FFFFFF"/>
              </a:buClr>
              <a:buSzPts val="2000"/>
              <a:buFont typeface="Times New Roman"/>
              <a:buChar char="►"/>
            </a:pPr>
            <a:r>
              <a:rPr lang="en-US" sz="2000">
                <a:solidFill>
                  <a:srgbClr val="FFFFFF"/>
                </a:solidFill>
                <a:uFill>
                  <a:noFill/>
                </a:uFill>
                <a:latin typeface="Times New Roman"/>
                <a:ea typeface="Times New Roman"/>
                <a:cs typeface="Times New Roman"/>
                <a:sym typeface="Times New Roman"/>
                <a:hlinkClick r:id="rId6"/>
              </a:rPr>
              <a:t>https://mrfoxcomposting.com/commercial-services/</a:t>
            </a:r>
            <a:r>
              <a:rPr lang="en-US" sz="2000">
                <a:solidFill>
                  <a:srgbClr val="FFFFFF"/>
                </a:solidFill>
                <a:latin typeface="Times New Roman"/>
                <a:ea typeface="Times New Roman"/>
                <a:cs typeface="Times New Roman"/>
                <a:sym typeface="Times New Roman"/>
              </a:rPr>
              <a:t> </a:t>
            </a:r>
            <a:endParaRPr sz="2000">
              <a:solidFill>
                <a:srgbClr val="FFFFFF"/>
              </a:solidFill>
              <a:latin typeface="Times New Roman"/>
              <a:ea typeface="Times New Roman"/>
              <a:cs typeface="Times New Roman"/>
              <a:sym typeface="Times New Roman"/>
            </a:endParaRPr>
          </a:p>
          <a:p>
            <a:pPr marL="457200" lvl="0" indent="-355600" algn="l" rtl="0">
              <a:lnSpc>
                <a:spcPct val="150000"/>
              </a:lnSpc>
              <a:spcBef>
                <a:spcPts val="0"/>
              </a:spcBef>
              <a:spcAft>
                <a:spcPts val="0"/>
              </a:spcAft>
              <a:buClr>
                <a:srgbClr val="FFFFFF"/>
              </a:buClr>
              <a:buSzPts val="2000"/>
              <a:buFont typeface="Times New Roman"/>
              <a:buChar char="►"/>
            </a:pPr>
            <a:r>
              <a:rPr lang="en-US" sz="2000">
                <a:solidFill>
                  <a:srgbClr val="FFFFFF"/>
                </a:solidFill>
                <a:uFill>
                  <a:noFill/>
                </a:uFill>
                <a:latin typeface="Times New Roman"/>
                <a:ea typeface="Times New Roman"/>
                <a:cs typeface="Times New Roman"/>
                <a:sym typeface="Times New Roman"/>
                <a:hlinkClick r:id="rId7"/>
              </a:rPr>
              <a:t>https://recyclingworksma.com/recycler/reenergy-epping/</a:t>
            </a:r>
            <a:endParaRPr sz="2000">
              <a:solidFill>
                <a:srgbClr val="FFFFFF"/>
              </a:solidFill>
              <a:latin typeface="Times New Roman"/>
              <a:ea typeface="Times New Roman"/>
              <a:cs typeface="Times New Roman"/>
              <a:sym typeface="Times New Roman"/>
            </a:endParaRPr>
          </a:p>
          <a:p>
            <a:pPr marL="457200" lvl="0" indent="-355600" algn="l" rtl="0">
              <a:lnSpc>
                <a:spcPct val="150000"/>
              </a:lnSpc>
              <a:spcBef>
                <a:spcPts val="0"/>
              </a:spcBef>
              <a:spcAft>
                <a:spcPts val="0"/>
              </a:spcAft>
              <a:buClr>
                <a:srgbClr val="FFFFFF"/>
              </a:buClr>
              <a:buSzPts val="2000"/>
              <a:buFont typeface="Times New Roman"/>
              <a:buChar char="►"/>
            </a:pPr>
            <a:r>
              <a:rPr lang="en-US" sz="2000">
                <a:solidFill>
                  <a:srgbClr val="FFFFFF"/>
                </a:solidFill>
                <a:uFill>
                  <a:noFill/>
                </a:uFill>
                <a:latin typeface="Times New Roman"/>
                <a:ea typeface="Times New Roman"/>
                <a:cs typeface="Times New Roman"/>
                <a:sym typeface="Times New Roman"/>
                <a:hlinkClick r:id="rId8"/>
              </a:rPr>
              <a:t>https://presbyrecycling.com/recycling/</a:t>
            </a:r>
            <a:r>
              <a:rPr lang="en-US" sz="2000">
                <a:solidFill>
                  <a:srgbClr val="FFFFFF"/>
                </a:solidFill>
                <a:latin typeface="Times New Roman"/>
                <a:ea typeface="Times New Roman"/>
                <a:cs typeface="Times New Roman"/>
                <a:sym typeface="Times New Roman"/>
              </a:rPr>
              <a:t> </a:t>
            </a:r>
            <a:endParaRPr sz="2000">
              <a:solidFill>
                <a:srgbClr val="FFFFFF"/>
              </a:solidFill>
              <a:latin typeface="Times New Roman"/>
              <a:ea typeface="Times New Roman"/>
              <a:cs typeface="Times New Roman"/>
              <a:sym typeface="Times New Roman"/>
            </a:endParaRPr>
          </a:p>
          <a:p>
            <a:pPr marL="457200" lvl="0" indent="-355600" algn="l" rtl="0">
              <a:lnSpc>
                <a:spcPct val="150000"/>
              </a:lnSpc>
              <a:spcBef>
                <a:spcPts val="0"/>
              </a:spcBef>
              <a:spcAft>
                <a:spcPts val="0"/>
              </a:spcAft>
              <a:buClr>
                <a:srgbClr val="FFFFFF"/>
              </a:buClr>
              <a:buSzPts val="2000"/>
              <a:buFont typeface="Times New Roman"/>
              <a:buChar char="►"/>
            </a:pPr>
            <a:r>
              <a:rPr lang="en-US" sz="2000">
                <a:solidFill>
                  <a:srgbClr val="FFFFFF"/>
                </a:solidFill>
                <a:uFill>
                  <a:noFill/>
                </a:uFill>
                <a:latin typeface="Times New Roman"/>
                <a:ea typeface="Times New Roman"/>
                <a:cs typeface="Times New Roman"/>
                <a:sym typeface="Times New Roman"/>
                <a:hlinkClick r:id="rId9"/>
              </a:rPr>
              <a:t>https://www.yellowpages.com/milan-nh/mip/chapman-scrap-metal-recycling-demolition-481430057</a:t>
            </a:r>
            <a:r>
              <a:rPr lang="en-US" sz="2000">
                <a:solidFill>
                  <a:srgbClr val="FFFFFF"/>
                </a:solidFill>
                <a:latin typeface="Times New Roman"/>
                <a:ea typeface="Times New Roman"/>
                <a:cs typeface="Times New Roman"/>
                <a:sym typeface="Times New Roman"/>
              </a:rPr>
              <a:t> </a:t>
            </a:r>
            <a:endParaRPr sz="2000">
              <a:solidFill>
                <a:srgbClr val="FFFFFF"/>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Times New Roman"/>
              <a:ea typeface="Times New Roman"/>
              <a:cs typeface="Times New Roman"/>
              <a:sym typeface="Times New Roman"/>
            </a:endParaRPr>
          </a:p>
        </p:txBody>
      </p:sp>
      <p:sp>
        <p:nvSpPr>
          <p:cNvPr id="339" name="Google Shape;339;p23"/>
          <p:cNvSpPr txBox="1"/>
          <p:nvPr/>
        </p:nvSpPr>
        <p:spPr>
          <a:xfrm>
            <a:off x="11683275" y="6384350"/>
            <a:ext cx="453900" cy="18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Trebuchet MS"/>
                <a:ea typeface="Trebuchet MS"/>
                <a:cs typeface="Trebuchet MS"/>
                <a:sym typeface="Trebuchet MS"/>
              </a:rPr>
              <a:t>23</a:t>
            </a:r>
            <a:endParaRPr sz="1400" b="0" i="0" u="none" strike="noStrike" cap="none" dirty="0">
              <a:solidFill>
                <a:srgbClr val="000000"/>
              </a:solidFill>
              <a:latin typeface="Trebuchet MS"/>
              <a:ea typeface="Trebuchet MS"/>
              <a:cs typeface="Trebuchet MS"/>
              <a:sym typeface="Trebuchet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4"/>
          <p:cNvSpPr txBox="1">
            <a:spLocks noGrp="1"/>
          </p:cNvSpPr>
          <p:nvPr>
            <p:ph type="title"/>
          </p:nvPr>
        </p:nvSpPr>
        <p:spPr>
          <a:xfrm>
            <a:off x="4011030" y="2239475"/>
            <a:ext cx="4450200" cy="94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b="1">
                <a:latin typeface="Times New Roman"/>
                <a:ea typeface="Times New Roman"/>
                <a:cs typeface="Times New Roman"/>
                <a:sym typeface="Times New Roman"/>
              </a:rPr>
              <a:t>Thank you for your time, any questions?</a:t>
            </a:r>
            <a:endParaRPr b="1">
              <a:latin typeface="Times New Roman"/>
              <a:ea typeface="Times New Roman"/>
              <a:cs typeface="Times New Roman"/>
              <a:sym typeface="Times New Roman"/>
            </a:endParaRPr>
          </a:p>
        </p:txBody>
      </p:sp>
      <p:sp>
        <p:nvSpPr>
          <p:cNvPr id="345" name="Google Shape;345;p24"/>
          <p:cNvSpPr txBox="1"/>
          <p:nvPr/>
        </p:nvSpPr>
        <p:spPr>
          <a:xfrm>
            <a:off x="11683275" y="6384350"/>
            <a:ext cx="424200" cy="18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Trebuchet MS"/>
                <a:ea typeface="Trebuchet MS"/>
                <a:cs typeface="Trebuchet MS"/>
                <a:sym typeface="Trebuchet MS"/>
              </a:rPr>
              <a:t>24</a:t>
            </a:r>
            <a:endParaRPr sz="1400" b="0" i="0" u="none" strike="noStrike" cap="none" dirty="0">
              <a:solidFill>
                <a:srgbClr val="000000"/>
              </a:solidFill>
              <a:latin typeface="Trebuchet MS"/>
              <a:ea typeface="Trebuchet MS"/>
              <a:cs typeface="Trebuchet MS"/>
              <a:sym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
          <p:cNvSpPr txBox="1">
            <a:spLocks noGrp="1"/>
          </p:cNvSpPr>
          <p:nvPr>
            <p:ph type="title"/>
          </p:nvPr>
        </p:nvSpPr>
        <p:spPr>
          <a:xfrm>
            <a:off x="712921" y="520775"/>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b="1">
                <a:latin typeface="Times New Roman"/>
                <a:ea typeface="Times New Roman"/>
                <a:cs typeface="Times New Roman"/>
                <a:sym typeface="Times New Roman"/>
              </a:rPr>
              <a:t>Presentation Overview</a:t>
            </a:r>
            <a:endParaRPr b="1">
              <a:latin typeface="Times New Roman"/>
              <a:ea typeface="Times New Roman"/>
              <a:cs typeface="Times New Roman"/>
              <a:sym typeface="Times New Roman"/>
            </a:endParaRPr>
          </a:p>
        </p:txBody>
      </p:sp>
      <p:sp>
        <p:nvSpPr>
          <p:cNvPr id="175" name="Google Shape;175;p3"/>
          <p:cNvSpPr txBox="1">
            <a:spLocks noGrp="1"/>
          </p:cNvSpPr>
          <p:nvPr>
            <p:ph type="body" idx="1"/>
          </p:nvPr>
        </p:nvSpPr>
        <p:spPr>
          <a:xfrm>
            <a:off x="782037" y="1413801"/>
            <a:ext cx="8596668" cy="5014920"/>
          </a:xfrm>
          <a:prstGeom prst="rect">
            <a:avLst/>
          </a:prstGeom>
          <a:noFill/>
          <a:ln>
            <a:noFill/>
          </a:ln>
        </p:spPr>
        <p:txBody>
          <a:bodyPr spcFirstLastPara="1" wrap="square" lIns="91425" tIns="45700" rIns="91425" bIns="45700" anchor="t" anchorCtr="0">
            <a:noAutofit/>
          </a:bodyPr>
          <a:lstStyle/>
          <a:p>
            <a:pPr marL="342900" lvl="0" indent="-342900" algn="l" rtl="0">
              <a:lnSpc>
                <a:spcPct val="115000"/>
              </a:lnSpc>
              <a:spcBef>
                <a:spcPts val="0"/>
              </a:spcBef>
              <a:spcAft>
                <a:spcPts val="0"/>
              </a:spcAft>
              <a:buSzPts val="2400"/>
              <a:buFont typeface="Times New Roman"/>
              <a:buChar char="➢"/>
            </a:pPr>
            <a:r>
              <a:rPr lang="en-US" sz="2400" b="1">
                <a:latin typeface="Times New Roman"/>
                <a:ea typeface="Times New Roman"/>
                <a:cs typeface="Times New Roman"/>
                <a:sym typeface="Times New Roman"/>
              </a:rPr>
              <a:t>Project Overview</a:t>
            </a:r>
            <a:endParaRPr sz="2400" b="1">
              <a:latin typeface="Times New Roman"/>
              <a:ea typeface="Times New Roman"/>
              <a:cs typeface="Times New Roman"/>
              <a:sym typeface="Times New Roman"/>
            </a:endParaRPr>
          </a:p>
          <a:p>
            <a:pPr marL="342900" lvl="0" indent="-342900" algn="l" rtl="0">
              <a:lnSpc>
                <a:spcPct val="115000"/>
              </a:lnSpc>
              <a:spcBef>
                <a:spcPts val="0"/>
              </a:spcBef>
              <a:spcAft>
                <a:spcPts val="0"/>
              </a:spcAft>
              <a:buSzPts val="2400"/>
              <a:buFont typeface="Times New Roman"/>
              <a:buChar char="➢"/>
            </a:pPr>
            <a:r>
              <a:rPr lang="en-US" sz="2400" b="1">
                <a:latin typeface="Times New Roman"/>
                <a:ea typeface="Times New Roman"/>
                <a:cs typeface="Times New Roman"/>
                <a:sym typeface="Times New Roman"/>
              </a:rPr>
              <a:t>Scope of Work</a:t>
            </a:r>
            <a:endParaRPr sz="2400" b="1">
              <a:latin typeface="Times New Roman"/>
              <a:ea typeface="Times New Roman"/>
              <a:cs typeface="Times New Roman"/>
              <a:sym typeface="Times New Roman"/>
            </a:endParaRPr>
          </a:p>
          <a:p>
            <a:pPr marL="342900" lvl="0" indent="-342900" algn="l" rtl="0">
              <a:lnSpc>
                <a:spcPct val="115000"/>
              </a:lnSpc>
              <a:spcBef>
                <a:spcPts val="0"/>
              </a:spcBef>
              <a:spcAft>
                <a:spcPts val="0"/>
              </a:spcAft>
              <a:buSzPts val="2400"/>
              <a:buFont typeface="Times New Roman"/>
              <a:buChar char="➢"/>
            </a:pPr>
            <a:r>
              <a:rPr lang="en-US" sz="2400" b="1">
                <a:latin typeface="Times New Roman"/>
                <a:ea typeface="Times New Roman"/>
                <a:cs typeface="Times New Roman"/>
                <a:sym typeface="Times New Roman"/>
              </a:rPr>
              <a:t>Existing Conditions </a:t>
            </a:r>
            <a:endParaRPr sz="2400" b="1">
              <a:latin typeface="Times New Roman"/>
              <a:ea typeface="Times New Roman"/>
              <a:cs typeface="Times New Roman"/>
              <a:sym typeface="Times New Roman"/>
            </a:endParaRPr>
          </a:p>
          <a:p>
            <a:pPr marL="342900" lvl="0" indent="-342900" algn="l" rtl="0">
              <a:lnSpc>
                <a:spcPct val="115000"/>
              </a:lnSpc>
              <a:spcBef>
                <a:spcPts val="0"/>
              </a:spcBef>
              <a:spcAft>
                <a:spcPts val="0"/>
              </a:spcAft>
              <a:buSzPts val="2400"/>
              <a:buFont typeface="Times New Roman"/>
              <a:buChar char="➢"/>
            </a:pPr>
            <a:r>
              <a:rPr lang="en-US" sz="2400" b="1">
                <a:latin typeface="Times New Roman"/>
                <a:ea typeface="Times New Roman"/>
                <a:cs typeface="Times New Roman"/>
                <a:sym typeface="Times New Roman"/>
              </a:rPr>
              <a:t>Design Alternatives</a:t>
            </a:r>
            <a:endParaRPr sz="2400" b="1">
              <a:latin typeface="Times New Roman"/>
              <a:ea typeface="Times New Roman"/>
              <a:cs typeface="Times New Roman"/>
              <a:sym typeface="Times New Roman"/>
            </a:endParaRPr>
          </a:p>
          <a:p>
            <a:pPr marL="914400" lvl="1" indent="-381000" algn="l" rtl="0">
              <a:lnSpc>
                <a:spcPct val="115000"/>
              </a:lnSpc>
              <a:spcBef>
                <a:spcPts val="0"/>
              </a:spcBef>
              <a:spcAft>
                <a:spcPts val="0"/>
              </a:spcAft>
              <a:buSzPts val="2400"/>
              <a:buFont typeface="Times New Roman"/>
              <a:buChar char="►"/>
            </a:pPr>
            <a:r>
              <a:rPr lang="en-US" sz="2400" b="1">
                <a:latin typeface="Times New Roman"/>
                <a:ea typeface="Times New Roman"/>
                <a:cs typeface="Times New Roman"/>
                <a:sym typeface="Times New Roman"/>
              </a:rPr>
              <a:t>Alternative I</a:t>
            </a:r>
            <a:endParaRPr sz="2400" b="1">
              <a:latin typeface="Times New Roman"/>
              <a:ea typeface="Times New Roman"/>
              <a:cs typeface="Times New Roman"/>
              <a:sym typeface="Times New Roman"/>
            </a:endParaRPr>
          </a:p>
          <a:p>
            <a:pPr marL="914400" lvl="1" indent="-381000" algn="l" rtl="0">
              <a:lnSpc>
                <a:spcPct val="115000"/>
              </a:lnSpc>
              <a:spcBef>
                <a:spcPts val="0"/>
              </a:spcBef>
              <a:spcAft>
                <a:spcPts val="0"/>
              </a:spcAft>
              <a:buSzPts val="2400"/>
              <a:buFont typeface="Times New Roman"/>
              <a:buChar char="►"/>
            </a:pPr>
            <a:r>
              <a:rPr lang="en-US" sz="2400" b="1">
                <a:latin typeface="Times New Roman"/>
                <a:ea typeface="Times New Roman"/>
                <a:cs typeface="Times New Roman"/>
                <a:sym typeface="Times New Roman"/>
              </a:rPr>
              <a:t>Alternative II</a:t>
            </a:r>
            <a:endParaRPr sz="2400" b="1">
              <a:latin typeface="Times New Roman"/>
              <a:ea typeface="Times New Roman"/>
              <a:cs typeface="Times New Roman"/>
              <a:sym typeface="Times New Roman"/>
            </a:endParaRPr>
          </a:p>
          <a:p>
            <a:pPr marL="457200" lvl="0" indent="-381000" algn="l" rtl="0">
              <a:lnSpc>
                <a:spcPct val="115000"/>
              </a:lnSpc>
              <a:spcBef>
                <a:spcPts val="0"/>
              </a:spcBef>
              <a:spcAft>
                <a:spcPts val="0"/>
              </a:spcAft>
              <a:buSzPts val="2400"/>
              <a:buFont typeface="Times New Roman"/>
              <a:buChar char="➢"/>
            </a:pPr>
            <a:r>
              <a:rPr lang="en-US" sz="2400" b="1">
                <a:latin typeface="Times New Roman"/>
                <a:ea typeface="Times New Roman"/>
                <a:cs typeface="Times New Roman"/>
                <a:sym typeface="Times New Roman"/>
              </a:rPr>
              <a:t>Solar Array Figures</a:t>
            </a:r>
            <a:endParaRPr sz="2400" b="1">
              <a:latin typeface="Times New Roman"/>
              <a:ea typeface="Times New Roman"/>
              <a:cs typeface="Times New Roman"/>
              <a:sym typeface="Times New Roman"/>
            </a:endParaRPr>
          </a:p>
          <a:p>
            <a:pPr marL="457200" lvl="0" indent="-381000" algn="l" rtl="0">
              <a:lnSpc>
                <a:spcPct val="115000"/>
              </a:lnSpc>
              <a:spcBef>
                <a:spcPts val="0"/>
              </a:spcBef>
              <a:spcAft>
                <a:spcPts val="0"/>
              </a:spcAft>
              <a:buSzPts val="2400"/>
              <a:buFont typeface="Times New Roman"/>
              <a:buChar char="➢"/>
            </a:pPr>
            <a:r>
              <a:rPr lang="en-US" sz="2400" b="1">
                <a:latin typeface="Times New Roman"/>
                <a:ea typeface="Times New Roman"/>
                <a:cs typeface="Times New Roman"/>
                <a:sym typeface="Times New Roman"/>
              </a:rPr>
              <a:t>Recycling Efforts </a:t>
            </a:r>
            <a:endParaRPr sz="2400" b="1">
              <a:latin typeface="Times New Roman"/>
              <a:ea typeface="Times New Roman"/>
              <a:cs typeface="Times New Roman"/>
              <a:sym typeface="Times New Roman"/>
            </a:endParaRPr>
          </a:p>
          <a:p>
            <a:pPr marL="342900" lvl="0" indent="-342900" algn="l" rtl="0">
              <a:lnSpc>
                <a:spcPct val="115000"/>
              </a:lnSpc>
              <a:spcBef>
                <a:spcPts val="0"/>
              </a:spcBef>
              <a:spcAft>
                <a:spcPts val="0"/>
              </a:spcAft>
              <a:buSzPts val="2400"/>
              <a:buFont typeface="Times New Roman"/>
              <a:buChar char="➢"/>
            </a:pPr>
            <a:r>
              <a:rPr lang="en-US" sz="2400" b="1">
                <a:latin typeface="Times New Roman"/>
                <a:ea typeface="Times New Roman"/>
                <a:cs typeface="Times New Roman"/>
                <a:sym typeface="Times New Roman"/>
              </a:rPr>
              <a:t>Recommended Policy</a:t>
            </a:r>
            <a:endParaRPr/>
          </a:p>
          <a:p>
            <a:pPr marL="342900" lvl="0" indent="-342900" algn="l" rtl="0">
              <a:lnSpc>
                <a:spcPct val="115000"/>
              </a:lnSpc>
              <a:spcBef>
                <a:spcPts val="0"/>
              </a:spcBef>
              <a:spcAft>
                <a:spcPts val="0"/>
              </a:spcAft>
              <a:buSzPts val="2400"/>
              <a:buFont typeface="Times New Roman"/>
              <a:buChar char="➢"/>
            </a:pPr>
            <a:r>
              <a:rPr lang="en-US" sz="2400" b="1">
                <a:latin typeface="Times New Roman"/>
                <a:ea typeface="Times New Roman"/>
                <a:cs typeface="Times New Roman"/>
                <a:sym typeface="Times New Roman"/>
              </a:rPr>
              <a:t>Challenges encountered</a:t>
            </a:r>
            <a:endParaRPr sz="2400" b="1">
              <a:latin typeface="Times New Roman"/>
              <a:ea typeface="Times New Roman"/>
              <a:cs typeface="Times New Roman"/>
              <a:sym typeface="Times New Roman"/>
            </a:endParaRPr>
          </a:p>
          <a:p>
            <a:pPr marL="342900" lvl="0" indent="-342900" algn="l" rtl="0">
              <a:lnSpc>
                <a:spcPct val="115000"/>
              </a:lnSpc>
              <a:spcBef>
                <a:spcPts val="0"/>
              </a:spcBef>
              <a:spcAft>
                <a:spcPts val="0"/>
              </a:spcAft>
              <a:buSzPts val="2400"/>
              <a:buFont typeface="Times New Roman"/>
              <a:buChar char="➢"/>
            </a:pPr>
            <a:r>
              <a:rPr lang="en-US" sz="2400" b="1">
                <a:latin typeface="Times New Roman"/>
                <a:ea typeface="Times New Roman"/>
                <a:cs typeface="Times New Roman"/>
                <a:sym typeface="Times New Roman"/>
              </a:rPr>
              <a:t>Overall Reason to Go Green</a:t>
            </a:r>
            <a:endParaRPr sz="2400" b="1">
              <a:latin typeface="Times New Roman"/>
              <a:ea typeface="Times New Roman"/>
              <a:cs typeface="Times New Roman"/>
              <a:sym typeface="Times New Roman"/>
            </a:endParaRPr>
          </a:p>
          <a:p>
            <a:pPr marL="342900" lvl="0" indent="-342900" algn="l" rtl="0">
              <a:lnSpc>
                <a:spcPct val="115000"/>
              </a:lnSpc>
              <a:spcBef>
                <a:spcPts val="0"/>
              </a:spcBef>
              <a:spcAft>
                <a:spcPts val="0"/>
              </a:spcAft>
              <a:buSzPts val="2400"/>
              <a:buFont typeface="Times New Roman"/>
              <a:buChar char="➢"/>
            </a:pPr>
            <a:r>
              <a:rPr lang="en-US" sz="2400" b="1">
                <a:latin typeface="Times New Roman"/>
                <a:ea typeface="Times New Roman"/>
                <a:cs typeface="Times New Roman"/>
                <a:sym typeface="Times New Roman"/>
              </a:rPr>
              <a:t>Final Results</a:t>
            </a:r>
            <a:endParaRPr sz="2400" b="1">
              <a:latin typeface="Times New Roman"/>
              <a:ea typeface="Times New Roman"/>
              <a:cs typeface="Times New Roman"/>
              <a:sym typeface="Times New Roman"/>
            </a:endParaRPr>
          </a:p>
          <a:p>
            <a:pPr marL="0" lvl="0" indent="0" algn="l" rtl="0">
              <a:lnSpc>
                <a:spcPct val="115000"/>
              </a:lnSpc>
              <a:spcBef>
                <a:spcPts val="1000"/>
              </a:spcBef>
              <a:spcAft>
                <a:spcPts val="0"/>
              </a:spcAft>
              <a:buSzPts val="1440"/>
              <a:buNone/>
            </a:pPr>
            <a:endParaRPr sz="1600"/>
          </a:p>
        </p:txBody>
      </p:sp>
      <p:sp>
        <p:nvSpPr>
          <p:cNvPr id="176" name="Google Shape;176;p3"/>
          <p:cNvSpPr txBox="1"/>
          <p:nvPr/>
        </p:nvSpPr>
        <p:spPr>
          <a:xfrm>
            <a:off x="11683275" y="6384350"/>
            <a:ext cx="266400" cy="18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2</a:t>
            </a:r>
            <a:endParaRPr sz="1400" b="0"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4"/>
          <p:cNvSpPr txBox="1">
            <a:spLocks noGrp="1"/>
          </p:cNvSpPr>
          <p:nvPr>
            <p:ph type="title"/>
          </p:nvPr>
        </p:nvSpPr>
        <p:spPr>
          <a:xfrm>
            <a:off x="677396" y="464000"/>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b="1" dirty="0">
                <a:latin typeface="Times New Roman"/>
                <a:ea typeface="Times New Roman"/>
                <a:cs typeface="Times New Roman"/>
                <a:sym typeface="Times New Roman"/>
              </a:rPr>
              <a:t>Project Overview</a:t>
            </a:r>
            <a:endParaRPr b="1" dirty="0">
              <a:latin typeface="Times New Roman"/>
              <a:ea typeface="Times New Roman"/>
              <a:cs typeface="Times New Roman"/>
              <a:sym typeface="Times New Roman"/>
            </a:endParaRPr>
          </a:p>
        </p:txBody>
      </p:sp>
      <p:sp>
        <p:nvSpPr>
          <p:cNvPr id="182" name="Google Shape;182;p4"/>
          <p:cNvSpPr txBox="1">
            <a:spLocks noGrp="1"/>
          </p:cNvSpPr>
          <p:nvPr>
            <p:ph type="body" idx="1"/>
          </p:nvPr>
        </p:nvSpPr>
        <p:spPr>
          <a:xfrm>
            <a:off x="677396" y="1594667"/>
            <a:ext cx="8596800" cy="3880800"/>
          </a:xfrm>
          <a:prstGeom prst="rect">
            <a:avLst/>
          </a:prstGeom>
          <a:noFill/>
          <a:ln>
            <a:noFill/>
          </a:ln>
        </p:spPr>
        <p:txBody>
          <a:bodyPr spcFirstLastPara="1" wrap="square" lIns="91425" tIns="45700" rIns="91425" bIns="45700" anchor="t" anchorCtr="0">
            <a:noAutofit/>
          </a:bodyPr>
          <a:lstStyle/>
          <a:p>
            <a:pPr marL="342900" lvl="0" indent="0" algn="l" rtl="0">
              <a:lnSpc>
                <a:spcPct val="100000"/>
              </a:lnSpc>
              <a:spcBef>
                <a:spcPts val="0"/>
              </a:spcBef>
              <a:spcAft>
                <a:spcPts val="0"/>
              </a:spcAft>
              <a:buSzPts val="1440"/>
              <a:buNone/>
            </a:pPr>
            <a:endParaRPr sz="2400" b="1">
              <a:latin typeface="Times New Roman"/>
              <a:ea typeface="Times New Roman"/>
              <a:cs typeface="Times New Roman"/>
              <a:sym typeface="Times New Roman"/>
            </a:endParaRPr>
          </a:p>
          <a:p>
            <a:pPr marL="342900" lvl="0" indent="-342900" algn="l" rtl="0">
              <a:lnSpc>
                <a:spcPct val="100000"/>
              </a:lnSpc>
              <a:spcBef>
                <a:spcPts val="0"/>
              </a:spcBef>
              <a:spcAft>
                <a:spcPts val="0"/>
              </a:spcAft>
              <a:buSzPts val="2400"/>
              <a:buFont typeface="Times New Roman"/>
              <a:buChar char="➢"/>
            </a:pPr>
            <a:r>
              <a:rPr lang="en-US" sz="2400" b="1">
                <a:latin typeface="Times New Roman"/>
                <a:ea typeface="Times New Roman"/>
                <a:cs typeface="Times New Roman"/>
                <a:sym typeface="Times New Roman"/>
              </a:rPr>
              <a:t>The goal is to utilize zero waste strategies and incorporate a market for discarded trash, including further separation of trash and recycling policies.</a:t>
            </a:r>
            <a:endParaRPr sz="2400" b="1">
              <a:latin typeface="Times New Roman"/>
              <a:ea typeface="Times New Roman"/>
              <a:cs typeface="Times New Roman"/>
              <a:sym typeface="Times New Roman"/>
            </a:endParaRPr>
          </a:p>
          <a:p>
            <a:pPr marL="342900" lvl="0" indent="0" algn="l" rtl="0">
              <a:lnSpc>
                <a:spcPct val="100000"/>
              </a:lnSpc>
              <a:spcBef>
                <a:spcPts val="0"/>
              </a:spcBef>
              <a:spcAft>
                <a:spcPts val="0"/>
              </a:spcAft>
              <a:buSzPts val="1440"/>
              <a:buNone/>
            </a:pPr>
            <a:endParaRPr sz="2400" b="1">
              <a:latin typeface="Times New Roman"/>
              <a:ea typeface="Times New Roman"/>
              <a:cs typeface="Times New Roman"/>
              <a:sym typeface="Times New Roman"/>
            </a:endParaRPr>
          </a:p>
          <a:p>
            <a:pPr marL="342900" lvl="0" indent="-342900" algn="l" rtl="0">
              <a:lnSpc>
                <a:spcPct val="100000"/>
              </a:lnSpc>
              <a:spcBef>
                <a:spcPts val="0"/>
              </a:spcBef>
              <a:spcAft>
                <a:spcPts val="0"/>
              </a:spcAft>
              <a:buSzPts val="2400"/>
              <a:buFont typeface="Times New Roman"/>
              <a:buChar char="➢"/>
            </a:pPr>
            <a:r>
              <a:rPr lang="en-US" sz="2400" b="1">
                <a:latin typeface="Times New Roman"/>
                <a:ea typeface="Times New Roman"/>
                <a:cs typeface="Times New Roman"/>
                <a:sym typeface="Times New Roman"/>
              </a:rPr>
              <a:t>Retrofit Brown Street Furniture building into Whitefield’s new transfer station.</a:t>
            </a:r>
            <a:endParaRPr sz="2400" b="1">
              <a:latin typeface="Times New Roman"/>
              <a:ea typeface="Times New Roman"/>
              <a:cs typeface="Times New Roman"/>
              <a:sym typeface="Times New Roman"/>
            </a:endParaRPr>
          </a:p>
          <a:p>
            <a:pPr marL="342900" lvl="0" indent="0" algn="l" rtl="0">
              <a:lnSpc>
                <a:spcPct val="100000"/>
              </a:lnSpc>
              <a:spcBef>
                <a:spcPts val="0"/>
              </a:spcBef>
              <a:spcAft>
                <a:spcPts val="0"/>
              </a:spcAft>
              <a:buSzPts val="1440"/>
              <a:buNone/>
            </a:pPr>
            <a:endParaRPr sz="2400" b="1">
              <a:latin typeface="Times New Roman"/>
              <a:ea typeface="Times New Roman"/>
              <a:cs typeface="Times New Roman"/>
              <a:sym typeface="Times New Roman"/>
            </a:endParaRPr>
          </a:p>
          <a:p>
            <a:pPr marL="342900" lvl="0" indent="-342900" algn="l" rtl="0">
              <a:lnSpc>
                <a:spcPct val="100000"/>
              </a:lnSpc>
              <a:spcBef>
                <a:spcPts val="0"/>
              </a:spcBef>
              <a:spcAft>
                <a:spcPts val="0"/>
              </a:spcAft>
              <a:buSzPts val="2400"/>
              <a:buFont typeface="Times New Roman"/>
              <a:buChar char="➢"/>
            </a:pPr>
            <a:r>
              <a:rPr lang="en-US" sz="2400" b="1">
                <a:latin typeface="Times New Roman"/>
                <a:ea typeface="Times New Roman"/>
                <a:cs typeface="Times New Roman"/>
                <a:sym typeface="Times New Roman"/>
              </a:rPr>
              <a:t>Determined best design alternative (drive through facility) along with renovations to require minimum budget/impact on the environment.</a:t>
            </a:r>
            <a:br>
              <a:rPr lang="en-US" sz="2400" b="1">
                <a:latin typeface="Times New Roman"/>
                <a:ea typeface="Times New Roman"/>
                <a:cs typeface="Times New Roman"/>
                <a:sym typeface="Times New Roman"/>
              </a:rPr>
            </a:br>
            <a:endParaRPr sz="2400" b="1">
              <a:latin typeface="Times New Roman"/>
              <a:ea typeface="Times New Roman"/>
              <a:cs typeface="Times New Roman"/>
              <a:sym typeface="Times New Roman"/>
            </a:endParaRPr>
          </a:p>
          <a:p>
            <a:pPr marL="342900" lvl="0" indent="0" algn="l" rtl="0">
              <a:lnSpc>
                <a:spcPct val="100000"/>
              </a:lnSpc>
              <a:spcBef>
                <a:spcPts val="0"/>
              </a:spcBef>
              <a:spcAft>
                <a:spcPts val="0"/>
              </a:spcAft>
              <a:buSzPts val="1440"/>
              <a:buNone/>
            </a:pPr>
            <a:endParaRPr sz="1600"/>
          </a:p>
        </p:txBody>
      </p:sp>
      <p:sp>
        <p:nvSpPr>
          <p:cNvPr id="183" name="Google Shape;183;p4"/>
          <p:cNvSpPr txBox="1"/>
          <p:nvPr/>
        </p:nvSpPr>
        <p:spPr>
          <a:xfrm>
            <a:off x="11683275" y="6384350"/>
            <a:ext cx="508800" cy="18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Trebuchet MS"/>
                <a:ea typeface="Trebuchet MS"/>
                <a:cs typeface="Trebuchet MS"/>
                <a:sym typeface="Trebuchet MS"/>
              </a:rPr>
              <a:t>3</a:t>
            </a:r>
            <a:endParaRPr sz="1400" b="0" i="0" u="none" strike="noStrike" cap="none" dirty="0">
              <a:solidFill>
                <a:srgbClr val="000000"/>
              </a:solidFill>
              <a:latin typeface="Trebuchet MS"/>
              <a:ea typeface="Trebuchet MS"/>
              <a:cs typeface="Trebuchet MS"/>
              <a:sym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5"/>
          <p:cNvSpPr txBox="1">
            <a:spLocks noGrp="1"/>
          </p:cNvSpPr>
          <p:nvPr>
            <p:ph type="title"/>
          </p:nvPr>
        </p:nvSpPr>
        <p:spPr>
          <a:xfrm>
            <a:off x="648209" y="362075"/>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b="1" dirty="0">
                <a:latin typeface="Times New Roman"/>
                <a:ea typeface="Times New Roman"/>
                <a:cs typeface="Times New Roman"/>
                <a:sym typeface="Times New Roman"/>
              </a:rPr>
              <a:t>Scope of Work</a:t>
            </a:r>
            <a:endParaRPr b="1" dirty="0">
              <a:latin typeface="Times New Roman"/>
              <a:ea typeface="Times New Roman"/>
              <a:cs typeface="Times New Roman"/>
              <a:sym typeface="Times New Roman"/>
            </a:endParaRPr>
          </a:p>
        </p:txBody>
      </p:sp>
      <p:sp>
        <p:nvSpPr>
          <p:cNvPr id="189" name="Google Shape;189;p5"/>
          <p:cNvSpPr txBox="1">
            <a:spLocks noGrp="1"/>
          </p:cNvSpPr>
          <p:nvPr>
            <p:ph type="body" idx="1"/>
          </p:nvPr>
        </p:nvSpPr>
        <p:spPr>
          <a:xfrm>
            <a:off x="648209" y="1163109"/>
            <a:ext cx="9995400" cy="5332816"/>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2400"/>
              <a:buFont typeface="Times New Roman"/>
              <a:buChar char="➢"/>
            </a:pPr>
            <a:r>
              <a:rPr lang="en-US" sz="2400" b="1">
                <a:latin typeface="Times New Roman"/>
                <a:ea typeface="Times New Roman"/>
                <a:cs typeface="Times New Roman"/>
                <a:sym typeface="Times New Roman"/>
              </a:rPr>
              <a:t>Define Zero-Waste</a:t>
            </a:r>
            <a:endParaRPr sz="2400" b="1">
              <a:latin typeface="Times New Roman"/>
              <a:ea typeface="Times New Roman"/>
              <a:cs typeface="Times New Roman"/>
              <a:sym typeface="Times New Roman"/>
            </a:endParaRPr>
          </a:p>
          <a:p>
            <a:pPr marL="742950" lvl="1" indent="-346710" algn="l" rtl="0">
              <a:lnSpc>
                <a:spcPct val="90000"/>
              </a:lnSpc>
              <a:spcBef>
                <a:spcPts val="0"/>
              </a:spcBef>
              <a:spcAft>
                <a:spcPts val="0"/>
              </a:spcAft>
              <a:buSzPts val="2400"/>
              <a:buFont typeface="Times New Roman"/>
              <a:buChar char="○"/>
            </a:pPr>
            <a:r>
              <a:rPr lang="en-US" sz="2400" b="1">
                <a:latin typeface="Times New Roman"/>
                <a:ea typeface="Times New Roman"/>
                <a:cs typeface="Times New Roman"/>
                <a:sym typeface="Times New Roman"/>
              </a:rPr>
              <a:t>Define zero-waste and develop policies for Whitefield to achieve a successful program</a:t>
            </a:r>
            <a:endParaRPr sz="2400" b="1">
              <a:latin typeface="Times New Roman"/>
              <a:ea typeface="Times New Roman"/>
              <a:cs typeface="Times New Roman"/>
              <a:sym typeface="Times New Roman"/>
            </a:endParaRPr>
          </a:p>
          <a:p>
            <a:pPr marL="457200" lvl="0" indent="-381000" algn="l" rtl="0">
              <a:lnSpc>
                <a:spcPct val="90000"/>
              </a:lnSpc>
              <a:spcBef>
                <a:spcPts val="0"/>
              </a:spcBef>
              <a:spcAft>
                <a:spcPts val="0"/>
              </a:spcAft>
              <a:buSzPts val="2400"/>
              <a:buFont typeface="Times New Roman"/>
              <a:buChar char="➢"/>
            </a:pPr>
            <a:r>
              <a:rPr lang="en-US" sz="2400" b="1">
                <a:latin typeface="Times New Roman"/>
                <a:ea typeface="Times New Roman"/>
                <a:cs typeface="Times New Roman"/>
                <a:sym typeface="Times New Roman"/>
              </a:rPr>
              <a:t>New Transfer Facility</a:t>
            </a:r>
            <a:endParaRPr sz="2400" b="1">
              <a:latin typeface="Times New Roman"/>
              <a:ea typeface="Times New Roman"/>
              <a:cs typeface="Times New Roman"/>
              <a:sym typeface="Times New Roman"/>
            </a:endParaRPr>
          </a:p>
          <a:p>
            <a:pPr marL="742950" lvl="1" indent="-346710" algn="l" rtl="0">
              <a:lnSpc>
                <a:spcPct val="90000"/>
              </a:lnSpc>
              <a:spcBef>
                <a:spcPts val="1000"/>
              </a:spcBef>
              <a:spcAft>
                <a:spcPts val="0"/>
              </a:spcAft>
              <a:buSzPts val="2400"/>
              <a:buFont typeface="Times New Roman"/>
              <a:buChar char="○"/>
            </a:pPr>
            <a:r>
              <a:rPr lang="en-US" sz="2400" b="1">
                <a:latin typeface="Times New Roman"/>
                <a:ea typeface="Times New Roman"/>
                <a:cs typeface="Times New Roman"/>
                <a:sym typeface="Times New Roman"/>
              </a:rPr>
              <a:t>Observe the current transfer station, determine efficiency of current operations  and evaluate if a new facility is recommended upon developing alternative designs </a:t>
            </a:r>
            <a:endParaRPr sz="2400" b="1">
              <a:latin typeface="Times New Roman"/>
              <a:ea typeface="Times New Roman"/>
              <a:cs typeface="Times New Roman"/>
              <a:sym typeface="Times New Roman"/>
            </a:endParaRPr>
          </a:p>
          <a:p>
            <a:pPr marL="457200" lvl="0" indent="-381000" algn="l" rtl="0">
              <a:lnSpc>
                <a:spcPct val="90000"/>
              </a:lnSpc>
              <a:spcBef>
                <a:spcPts val="1000"/>
              </a:spcBef>
              <a:spcAft>
                <a:spcPts val="0"/>
              </a:spcAft>
              <a:buSzPts val="2400"/>
              <a:buFont typeface="Times New Roman"/>
              <a:buChar char="➢"/>
            </a:pPr>
            <a:r>
              <a:rPr lang="en-US" sz="2400" b="1">
                <a:latin typeface="Times New Roman"/>
                <a:ea typeface="Times New Roman"/>
                <a:cs typeface="Times New Roman"/>
                <a:sym typeface="Times New Roman"/>
              </a:rPr>
              <a:t>Public Policies</a:t>
            </a:r>
            <a:endParaRPr sz="2400" b="1">
              <a:latin typeface="Times New Roman"/>
              <a:ea typeface="Times New Roman"/>
              <a:cs typeface="Times New Roman"/>
              <a:sym typeface="Times New Roman"/>
            </a:endParaRPr>
          </a:p>
          <a:p>
            <a:pPr marL="742950" lvl="1" indent="-346710" algn="l" rtl="0">
              <a:lnSpc>
                <a:spcPct val="90000"/>
              </a:lnSpc>
              <a:spcBef>
                <a:spcPts val="1000"/>
              </a:spcBef>
              <a:spcAft>
                <a:spcPts val="0"/>
              </a:spcAft>
              <a:buSzPts val="2400"/>
              <a:buFont typeface="Times New Roman"/>
              <a:buChar char="○"/>
            </a:pPr>
            <a:r>
              <a:rPr lang="en-US" sz="2400" b="1">
                <a:latin typeface="Times New Roman"/>
                <a:ea typeface="Times New Roman"/>
                <a:cs typeface="Times New Roman"/>
                <a:sym typeface="Times New Roman"/>
              </a:rPr>
              <a:t>Public education</a:t>
            </a:r>
            <a:endParaRPr sz="2400" b="1">
              <a:latin typeface="Times New Roman"/>
              <a:ea typeface="Times New Roman"/>
              <a:cs typeface="Times New Roman"/>
              <a:sym typeface="Times New Roman"/>
            </a:endParaRPr>
          </a:p>
          <a:p>
            <a:pPr marL="457200" lvl="0" indent="-381000" algn="l" rtl="0">
              <a:lnSpc>
                <a:spcPct val="90000"/>
              </a:lnSpc>
              <a:spcBef>
                <a:spcPts val="1000"/>
              </a:spcBef>
              <a:spcAft>
                <a:spcPts val="0"/>
              </a:spcAft>
              <a:buSzPts val="2400"/>
              <a:buFont typeface="Times New Roman"/>
              <a:buChar char="➢"/>
            </a:pPr>
            <a:r>
              <a:rPr lang="en-US" sz="2400" b="1">
                <a:latin typeface="Times New Roman"/>
                <a:ea typeface="Times New Roman"/>
                <a:cs typeface="Times New Roman"/>
                <a:sym typeface="Times New Roman"/>
              </a:rPr>
              <a:t>Removed: Landfill Reclamation</a:t>
            </a:r>
            <a:endParaRPr sz="2400" b="1">
              <a:latin typeface="Times New Roman"/>
              <a:ea typeface="Times New Roman"/>
              <a:cs typeface="Times New Roman"/>
              <a:sym typeface="Times New Roman"/>
            </a:endParaRPr>
          </a:p>
          <a:p>
            <a:pPr marL="914400" lvl="1" indent="-381000" algn="l" rtl="0">
              <a:lnSpc>
                <a:spcPct val="90000"/>
              </a:lnSpc>
              <a:spcBef>
                <a:spcPts val="1000"/>
              </a:spcBef>
              <a:spcAft>
                <a:spcPts val="0"/>
              </a:spcAft>
              <a:buSzPts val="2400"/>
              <a:buFont typeface="Times New Roman"/>
              <a:buChar char="○"/>
            </a:pPr>
            <a:r>
              <a:rPr lang="en-US" sz="2400" b="1">
                <a:latin typeface="Times New Roman"/>
                <a:ea typeface="Times New Roman"/>
                <a:cs typeface="Times New Roman"/>
                <a:sym typeface="Times New Roman"/>
              </a:rPr>
              <a:t>Average landfill reclamation cost $5.5 Mil. </a:t>
            </a:r>
            <a:endParaRPr sz="2400" b="1">
              <a:latin typeface="Times New Roman"/>
              <a:ea typeface="Times New Roman"/>
              <a:cs typeface="Times New Roman"/>
              <a:sym typeface="Times New Roman"/>
            </a:endParaRPr>
          </a:p>
          <a:p>
            <a:pPr marL="914400" lvl="1" indent="-381000" algn="l" rtl="0">
              <a:lnSpc>
                <a:spcPct val="90000"/>
              </a:lnSpc>
              <a:spcBef>
                <a:spcPts val="1000"/>
              </a:spcBef>
              <a:spcAft>
                <a:spcPts val="0"/>
              </a:spcAft>
              <a:buSzPts val="2400"/>
              <a:buFont typeface="Times New Roman"/>
              <a:buChar char="○"/>
            </a:pPr>
            <a:r>
              <a:rPr lang="en-US" sz="2400" b="1">
                <a:latin typeface="Times New Roman"/>
                <a:ea typeface="Times New Roman"/>
                <a:cs typeface="Times New Roman"/>
                <a:sym typeface="Times New Roman"/>
              </a:rPr>
              <a:t>Monitoring wells cost $7800 a year</a:t>
            </a:r>
            <a:endParaRPr sz="2400" b="1">
              <a:latin typeface="Times New Roman"/>
              <a:ea typeface="Times New Roman"/>
              <a:cs typeface="Times New Roman"/>
              <a:sym typeface="Times New Roman"/>
            </a:endParaRPr>
          </a:p>
          <a:p>
            <a:pPr marL="914400" lvl="0" indent="0" algn="l" rtl="0">
              <a:lnSpc>
                <a:spcPct val="90000"/>
              </a:lnSpc>
              <a:spcBef>
                <a:spcPts val="1000"/>
              </a:spcBef>
              <a:spcAft>
                <a:spcPts val="0"/>
              </a:spcAft>
              <a:buNone/>
            </a:pPr>
            <a:endParaRPr/>
          </a:p>
          <a:p>
            <a:pPr marL="1371600" lvl="0" indent="0" algn="l" rtl="0">
              <a:lnSpc>
                <a:spcPct val="90000"/>
              </a:lnSpc>
              <a:spcBef>
                <a:spcPts val="1000"/>
              </a:spcBef>
              <a:spcAft>
                <a:spcPts val="0"/>
              </a:spcAft>
              <a:buNone/>
            </a:pPr>
            <a:br>
              <a:rPr lang="en-US" sz="2200" b="1">
                <a:latin typeface="Times New Roman"/>
                <a:ea typeface="Times New Roman"/>
                <a:cs typeface="Times New Roman"/>
                <a:sym typeface="Times New Roman"/>
              </a:rPr>
            </a:br>
            <a:endParaRPr sz="2200" b="1">
              <a:latin typeface="Times New Roman"/>
              <a:ea typeface="Times New Roman"/>
              <a:cs typeface="Times New Roman"/>
              <a:sym typeface="Times New Roman"/>
            </a:endParaRPr>
          </a:p>
          <a:p>
            <a:pPr marL="342900" lvl="0" indent="0" algn="l" rtl="0">
              <a:lnSpc>
                <a:spcPct val="90000"/>
              </a:lnSpc>
              <a:spcBef>
                <a:spcPts val="1000"/>
              </a:spcBef>
              <a:spcAft>
                <a:spcPts val="0"/>
              </a:spcAft>
              <a:buSzPts val="1440"/>
              <a:buNone/>
            </a:pPr>
            <a:endParaRPr/>
          </a:p>
          <a:p>
            <a:pPr marL="0" lvl="0" indent="0" algn="l" rtl="0">
              <a:lnSpc>
                <a:spcPct val="90000"/>
              </a:lnSpc>
              <a:spcBef>
                <a:spcPts val="1000"/>
              </a:spcBef>
              <a:spcAft>
                <a:spcPts val="0"/>
              </a:spcAft>
              <a:buSzPts val="1440"/>
              <a:buNone/>
            </a:pPr>
            <a:endParaRPr sz="1665"/>
          </a:p>
        </p:txBody>
      </p:sp>
      <p:sp>
        <p:nvSpPr>
          <p:cNvPr id="190" name="Google Shape;190;p5"/>
          <p:cNvSpPr txBox="1"/>
          <p:nvPr/>
        </p:nvSpPr>
        <p:spPr>
          <a:xfrm>
            <a:off x="11683275" y="6384350"/>
            <a:ext cx="266400" cy="18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latin typeface="Trebuchet MS"/>
                <a:ea typeface="Trebuchet MS"/>
                <a:cs typeface="Trebuchet MS"/>
                <a:sym typeface="Trebuchet MS"/>
              </a:rPr>
              <a:t>4</a:t>
            </a:r>
            <a:endParaRPr sz="1400" b="0" i="0" u="none" strike="noStrike" cap="none" dirty="0">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Trebuchet MS"/>
              <a:ea typeface="Trebuchet MS"/>
              <a:cs typeface="Trebuchet MS"/>
              <a:sym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6"/>
          <p:cNvSpPr txBox="1">
            <a:spLocks noGrp="1"/>
          </p:cNvSpPr>
          <p:nvPr>
            <p:ph type="title"/>
          </p:nvPr>
        </p:nvSpPr>
        <p:spPr>
          <a:xfrm>
            <a:off x="2436768" y="155974"/>
            <a:ext cx="53538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200"/>
              <a:buFont typeface="Trebuchet MS"/>
              <a:buNone/>
            </a:pPr>
            <a:r>
              <a:rPr lang="en-US" sz="3200" b="1" dirty="0">
                <a:latin typeface="Times New Roman"/>
                <a:ea typeface="Times New Roman"/>
                <a:cs typeface="Times New Roman"/>
                <a:sym typeface="Times New Roman"/>
              </a:rPr>
              <a:t>Whitefield Transfer Station</a:t>
            </a:r>
            <a:endParaRPr b="1" dirty="0">
              <a:latin typeface="Times New Roman"/>
              <a:ea typeface="Times New Roman"/>
              <a:cs typeface="Times New Roman"/>
              <a:sym typeface="Times New Roman"/>
            </a:endParaRPr>
          </a:p>
        </p:txBody>
      </p:sp>
      <p:sp>
        <p:nvSpPr>
          <p:cNvPr id="196" name="Google Shape;196;p6"/>
          <p:cNvSpPr txBox="1"/>
          <p:nvPr/>
        </p:nvSpPr>
        <p:spPr>
          <a:xfrm>
            <a:off x="11683275" y="6384350"/>
            <a:ext cx="414300" cy="18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latin typeface="Trebuchet MS"/>
                <a:ea typeface="Trebuchet MS"/>
                <a:cs typeface="Trebuchet MS"/>
                <a:sym typeface="Trebuchet MS"/>
              </a:rPr>
              <a:t>5</a:t>
            </a:r>
            <a:endParaRPr sz="1400" b="0" i="0" u="none" strike="noStrike" cap="none" dirty="0">
              <a:solidFill>
                <a:srgbClr val="000000"/>
              </a:solidFill>
              <a:latin typeface="Trebuchet MS"/>
              <a:ea typeface="Trebuchet MS"/>
              <a:cs typeface="Trebuchet MS"/>
              <a:sym typeface="Trebuchet MS"/>
            </a:endParaRPr>
          </a:p>
        </p:txBody>
      </p:sp>
      <p:sp>
        <p:nvSpPr>
          <p:cNvPr id="197" name="Google Shape;197;p6"/>
          <p:cNvSpPr txBox="1"/>
          <p:nvPr/>
        </p:nvSpPr>
        <p:spPr>
          <a:xfrm>
            <a:off x="695325" y="6566623"/>
            <a:ext cx="9272700" cy="108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Times New Roman"/>
                <a:ea typeface="Times New Roman"/>
                <a:cs typeface="Times New Roman"/>
                <a:sym typeface="Times New Roman"/>
              </a:rPr>
              <a:t>Source: Google Maps</a:t>
            </a:r>
            <a:endParaRPr sz="1400" b="0" i="0" u="none" strike="noStrike" cap="none">
              <a:solidFill>
                <a:srgbClr val="FFFFFF"/>
              </a:solidFill>
              <a:latin typeface="Times New Roman"/>
              <a:ea typeface="Times New Roman"/>
              <a:cs typeface="Times New Roman"/>
              <a:sym typeface="Times New Roman"/>
            </a:endParaRPr>
          </a:p>
        </p:txBody>
      </p:sp>
      <p:pic>
        <p:nvPicPr>
          <p:cNvPr id="198" name="Google Shape;198;p6" descr="A close up of a sign&#10;&#10;Description automatically generated"/>
          <p:cNvPicPr preferRelativeResize="0"/>
          <p:nvPr/>
        </p:nvPicPr>
        <p:blipFill rotWithShape="1">
          <a:blip r:embed="rId3">
            <a:alphaModFix/>
          </a:blip>
          <a:srcRect/>
          <a:stretch/>
        </p:blipFill>
        <p:spPr>
          <a:xfrm>
            <a:off x="1639950" y="1289925"/>
            <a:ext cx="7365498" cy="52819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7"/>
          <p:cNvSpPr txBox="1">
            <a:spLocks noGrp="1"/>
          </p:cNvSpPr>
          <p:nvPr>
            <p:ph type="title"/>
          </p:nvPr>
        </p:nvSpPr>
        <p:spPr>
          <a:xfrm>
            <a:off x="539100" y="131437"/>
            <a:ext cx="9748200" cy="72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b="1" dirty="0">
                <a:latin typeface="Times New Roman"/>
                <a:ea typeface="Times New Roman"/>
                <a:cs typeface="Times New Roman"/>
                <a:sym typeface="Times New Roman"/>
              </a:rPr>
              <a:t>Existing Condition (Brown Street Furniture)</a:t>
            </a:r>
            <a:endParaRPr b="1" dirty="0">
              <a:latin typeface="Times New Roman"/>
              <a:ea typeface="Times New Roman"/>
              <a:cs typeface="Times New Roman"/>
              <a:sym typeface="Times New Roman"/>
            </a:endParaRPr>
          </a:p>
        </p:txBody>
      </p:sp>
      <p:sp>
        <p:nvSpPr>
          <p:cNvPr id="204" name="Google Shape;204;p7"/>
          <p:cNvSpPr txBox="1"/>
          <p:nvPr/>
        </p:nvSpPr>
        <p:spPr>
          <a:xfrm>
            <a:off x="11683275" y="6384350"/>
            <a:ext cx="404700" cy="18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latin typeface="Trebuchet MS"/>
                <a:ea typeface="Trebuchet MS"/>
                <a:cs typeface="Trebuchet MS"/>
                <a:sym typeface="Trebuchet MS"/>
              </a:rPr>
              <a:t>6</a:t>
            </a:r>
            <a:endParaRPr sz="1400" b="0" i="0" u="none" strike="noStrike" cap="none" dirty="0">
              <a:solidFill>
                <a:srgbClr val="000000"/>
              </a:solidFill>
              <a:latin typeface="Trebuchet MS"/>
              <a:ea typeface="Trebuchet MS"/>
              <a:cs typeface="Trebuchet MS"/>
              <a:sym typeface="Trebuchet MS"/>
            </a:endParaRPr>
          </a:p>
        </p:txBody>
      </p:sp>
      <p:cxnSp>
        <p:nvCxnSpPr>
          <p:cNvPr id="205" name="Google Shape;205;p7"/>
          <p:cNvCxnSpPr/>
          <p:nvPr/>
        </p:nvCxnSpPr>
        <p:spPr>
          <a:xfrm>
            <a:off x="4680050" y="2603400"/>
            <a:ext cx="972600" cy="972600"/>
          </a:xfrm>
          <a:prstGeom prst="straightConnector1">
            <a:avLst/>
          </a:prstGeom>
          <a:noFill/>
          <a:ln w="9525" cap="flat" cmpd="sng">
            <a:solidFill>
              <a:schemeClr val="dk2"/>
            </a:solidFill>
            <a:prstDash val="solid"/>
            <a:round/>
            <a:headEnd type="none" w="sm" len="sm"/>
            <a:tailEnd type="none" w="sm" len="sm"/>
          </a:ln>
        </p:spPr>
      </p:cxnSp>
      <p:sp>
        <p:nvSpPr>
          <p:cNvPr id="206" name="Google Shape;206;p7"/>
          <p:cNvSpPr txBox="1"/>
          <p:nvPr/>
        </p:nvSpPr>
        <p:spPr>
          <a:xfrm>
            <a:off x="1014600" y="6289400"/>
            <a:ext cx="9272700" cy="108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Times New Roman"/>
                <a:ea typeface="Times New Roman"/>
                <a:cs typeface="Times New Roman"/>
                <a:sym typeface="Times New Roman"/>
              </a:rPr>
              <a:t>Source: Google Maps</a:t>
            </a:r>
            <a:endParaRPr sz="1400" b="0" i="0" u="none" strike="noStrike" cap="none">
              <a:solidFill>
                <a:srgbClr val="FFFFFF"/>
              </a:solidFill>
              <a:latin typeface="Times New Roman"/>
              <a:ea typeface="Times New Roman"/>
              <a:cs typeface="Times New Roman"/>
              <a:sym typeface="Times New Roman"/>
            </a:endParaRPr>
          </a:p>
        </p:txBody>
      </p:sp>
      <p:pic>
        <p:nvPicPr>
          <p:cNvPr id="207" name="Google Shape;207;p7" descr="A sign on the side of a road&#10;&#10;Description automatically generated"/>
          <p:cNvPicPr preferRelativeResize="0"/>
          <p:nvPr/>
        </p:nvPicPr>
        <p:blipFill rotWithShape="1">
          <a:blip r:embed="rId3">
            <a:alphaModFix/>
          </a:blip>
          <a:srcRect/>
          <a:stretch/>
        </p:blipFill>
        <p:spPr>
          <a:xfrm>
            <a:off x="1277000" y="1024126"/>
            <a:ext cx="7216060" cy="5103747"/>
          </a:xfrm>
          <a:prstGeom prst="rect">
            <a:avLst/>
          </a:prstGeom>
          <a:noFill/>
          <a:ln>
            <a:noFill/>
          </a:ln>
        </p:spPr>
      </p:pic>
      <p:sp>
        <p:nvSpPr>
          <p:cNvPr id="208" name="Google Shape;208;p7"/>
          <p:cNvSpPr/>
          <p:nvPr/>
        </p:nvSpPr>
        <p:spPr>
          <a:xfrm>
            <a:off x="1277000" y="2809425"/>
            <a:ext cx="1210800" cy="35283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a:off x="1172950" y="932500"/>
            <a:ext cx="1314900" cy="8418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8"/>
          <p:cNvSpPr txBox="1">
            <a:spLocks noGrp="1"/>
          </p:cNvSpPr>
          <p:nvPr>
            <p:ph type="title"/>
          </p:nvPr>
        </p:nvSpPr>
        <p:spPr>
          <a:xfrm>
            <a:off x="568784" y="354025"/>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b="1">
                <a:latin typeface="Times New Roman"/>
                <a:ea typeface="Times New Roman"/>
                <a:cs typeface="Times New Roman"/>
                <a:sym typeface="Times New Roman"/>
              </a:rPr>
              <a:t>Design Alternative #1 3D View</a:t>
            </a:r>
            <a:endParaRPr b="1">
              <a:latin typeface="Times New Roman"/>
              <a:ea typeface="Times New Roman"/>
              <a:cs typeface="Times New Roman"/>
              <a:sym typeface="Times New Roman"/>
            </a:endParaRPr>
          </a:p>
        </p:txBody>
      </p:sp>
      <p:sp>
        <p:nvSpPr>
          <p:cNvPr id="215" name="Google Shape;215;p8"/>
          <p:cNvSpPr txBox="1"/>
          <p:nvPr/>
        </p:nvSpPr>
        <p:spPr>
          <a:xfrm>
            <a:off x="11683275" y="6384350"/>
            <a:ext cx="508800" cy="18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a:latin typeface="Trebuchet MS"/>
                <a:ea typeface="Trebuchet MS"/>
                <a:cs typeface="Trebuchet MS"/>
                <a:sym typeface="Trebuchet MS"/>
              </a:rPr>
              <a:t>7</a:t>
            </a:r>
          </a:p>
        </p:txBody>
      </p:sp>
      <p:pic>
        <p:nvPicPr>
          <p:cNvPr id="216" name="Google Shape;216;p8" descr="A picture containing table&#10;&#10;Description automatically generated"/>
          <p:cNvPicPr preferRelativeResize="0"/>
          <p:nvPr/>
        </p:nvPicPr>
        <p:blipFill rotWithShape="1">
          <a:blip r:embed="rId3">
            <a:alphaModFix/>
          </a:blip>
          <a:srcRect l="4729" t="19393" r="5563" b="23771"/>
          <a:stretch/>
        </p:blipFill>
        <p:spPr>
          <a:xfrm>
            <a:off x="568784" y="1313871"/>
            <a:ext cx="10141528" cy="496487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US"/>
              <a:t>9</a:t>
            </a:fld>
            <a:endParaRPr/>
          </a:p>
        </p:txBody>
      </p:sp>
      <p:pic>
        <p:nvPicPr>
          <p:cNvPr id="229" name="Google Shape;229;p10"/>
          <p:cNvPicPr preferRelativeResize="0"/>
          <p:nvPr/>
        </p:nvPicPr>
        <p:blipFill rotWithShape="1">
          <a:blip r:embed="rId3">
            <a:alphaModFix/>
          </a:blip>
          <a:srcRect/>
          <a:stretch/>
        </p:blipFill>
        <p:spPr>
          <a:xfrm>
            <a:off x="935952" y="696831"/>
            <a:ext cx="9236241" cy="5968501"/>
          </a:xfrm>
          <a:prstGeom prst="rect">
            <a:avLst/>
          </a:prstGeom>
          <a:noFill/>
          <a:ln>
            <a:noFill/>
          </a:ln>
        </p:spPr>
      </p:pic>
      <p:sp>
        <p:nvSpPr>
          <p:cNvPr id="230" name="Google Shape;230;p10"/>
          <p:cNvSpPr txBox="1">
            <a:spLocks noGrp="1"/>
          </p:cNvSpPr>
          <p:nvPr>
            <p:ph type="title"/>
          </p:nvPr>
        </p:nvSpPr>
        <p:spPr>
          <a:xfrm>
            <a:off x="123152" y="110837"/>
            <a:ext cx="8596668" cy="132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Trebuchet MS"/>
              <a:buNone/>
            </a:pPr>
            <a:r>
              <a:rPr lang="en-US"/>
              <a:t>Design 1 cont.</a:t>
            </a:r>
            <a:endParaRPr/>
          </a:p>
        </p:txBody>
      </p:sp>
      <p:sp>
        <p:nvSpPr>
          <p:cNvPr id="5" name="Google Shape;183;p4">
            <a:extLst>
              <a:ext uri="{FF2B5EF4-FFF2-40B4-BE49-F238E27FC236}">
                <a16:creationId xmlns:a16="http://schemas.microsoft.com/office/drawing/2014/main" id="{CA96C9C9-4E73-453E-87FD-3C9DF49E6D38}"/>
              </a:ext>
            </a:extLst>
          </p:cNvPr>
          <p:cNvSpPr txBox="1"/>
          <p:nvPr/>
        </p:nvSpPr>
        <p:spPr>
          <a:xfrm>
            <a:off x="11683275" y="6384350"/>
            <a:ext cx="508800" cy="18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Trebuchet MS"/>
                <a:ea typeface="Trebuchet MS"/>
                <a:cs typeface="Trebuchet MS"/>
                <a:sym typeface="Trebuchet MS"/>
              </a:rPr>
              <a:t>8</a:t>
            </a:r>
            <a:endParaRPr sz="1400" b="0" i="0" u="none" strike="noStrike" cap="none" dirty="0">
              <a:solidFill>
                <a:srgbClr val="000000"/>
              </a:solidFill>
              <a:latin typeface="Trebuchet MS"/>
              <a:ea typeface="Trebuchet MS"/>
              <a:cs typeface="Trebuchet MS"/>
              <a:sym typeface="Trebuchet MS"/>
            </a:endParaRPr>
          </a:p>
        </p:txBody>
      </p:sp>
    </p:spTree>
  </p:cSld>
  <p:clrMapOvr>
    <a:masterClrMapping/>
  </p:clrMapOvr>
</p:sld>
</file>

<file path=ppt/theme/theme1.xml><?xml version="1.0" encoding="utf-8"?>
<a:theme xmlns:a="http://schemas.openxmlformats.org/drawingml/2006/main"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714</Words>
  <Application>Microsoft Office PowerPoint</Application>
  <PresentationFormat>Widescreen</PresentationFormat>
  <Paragraphs>137</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Courier New</vt:lpstr>
      <vt:lpstr>Noto Sans Symbols</vt:lpstr>
      <vt:lpstr>Times New Roman</vt:lpstr>
      <vt:lpstr>Trebuchet MS</vt:lpstr>
      <vt:lpstr>Facet</vt:lpstr>
      <vt:lpstr>Zero Waste </vt:lpstr>
      <vt:lpstr>Team 18</vt:lpstr>
      <vt:lpstr>Presentation Overview</vt:lpstr>
      <vt:lpstr>Project Overview</vt:lpstr>
      <vt:lpstr>Scope of Work</vt:lpstr>
      <vt:lpstr>Whitefield Transfer Station</vt:lpstr>
      <vt:lpstr>Existing Condition (Brown Street Furniture)</vt:lpstr>
      <vt:lpstr>Design Alternative #1 3D View</vt:lpstr>
      <vt:lpstr>Design 1 cont.</vt:lpstr>
      <vt:lpstr>Design 1 cont.</vt:lpstr>
      <vt:lpstr>Design 1 cont.</vt:lpstr>
      <vt:lpstr>Design Alternative #2 3D View</vt:lpstr>
      <vt:lpstr>Design Alternative #2 Floor Plan</vt:lpstr>
      <vt:lpstr>Reasons for Alternative I Selection</vt:lpstr>
      <vt:lpstr>Solar Array Figures</vt:lpstr>
      <vt:lpstr>Possible Solar Panel Array</vt:lpstr>
      <vt:lpstr>Recycling Efforts </vt:lpstr>
      <vt:lpstr>Potential Savings from Recycling</vt:lpstr>
      <vt:lpstr>Neighboring Recycling Policies  </vt:lpstr>
      <vt:lpstr>Educational Material</vt:lpstr>
      <vt:lpstr>Challenges</vt:lpstr>
      <vt:lpstr>Major Reason to go Green</vt:lpstr>
      <vt:lpstr>Final Results</vt:lpstr>
      <vt:lpstr>References</vt:lpstr>
      <vt:lpstr>Thank you for your time,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Zero Waste</dc:title>
  <dc:creator>keaton</dc:creator>
  <cp:lastModifiedBy>Keaton Peterson</cp:lastModifiedBy>
  <cp:revision>2</cp:revision>
  <dcterms:modified xsi:type="dcterms:W3CDTF">2020-04-24T17:55:53Z</dcterms:modified>
</cp:coreProperties>
</file>