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2" r:id="rId1"/>
  </p:sldMasterIdLst>
  <p:notesMasterIdLst>
    <p:notesMasterId r:id="rId31"/>
  </p:notesMasterIdLst>
  <p:sldIdLst>
    <p:sldId id="256" r:id="rId2"/>
    <p:sldId id="299" r:id="rId3"/>
    <p:sldId id="258" r:id="rId4"/>
    <p:sldId id="280" r:id="rId5"/>
    <p:sldId id="257" r:id="rId6"/>
    <p:sldId id="298" r:id="rId7"/>
    <p:sldId id="292" r:id="rId8"/>
    <p:sldId id="293" r:id="rId9"/>
    <p:sldId id="283" r:id="rId10"/>
    <p:sldId id="294" r:id="rId11"/>
    <p:sldId id="261" r:id="rId12"/>
    <p:sldId id="279" r:id="rId13"/>
    <p:sldId id="278" r:id="rId14"/>
    <p:sldId id="296" r:id="rId15"/>
    <p:sldId id="282" r:id="rId16"/>
    <p:sldId id="291" r:id="rId17"/>
    <p:sldId id="300" r:id="rId18"/>
    <p:sldId id="281" r:id="rId19"/>
    <p:sldId id="303" r:id="rId20"/>
    <p:sldId id="305" r:id="rId21"/>
    <p:sldId id="285" r:id="rId22"/>
    <p:sldId id="286" r:id="rId23"/>
    <p:sldId id="288" r:id="rId24"/>
    <p:sldId id="307" r:id="rId25"/>
    <p:sldId id="290" r:id="rId26"/>
    <p:sldId id="287" r:id="rId27"/>
    <p:sldId id="306" r:id="rId28"/>
    <p:sldId id="262" r:id="rId29"/>
    <p:sldId id="263" r:id="rId30"/>
  </p:sldIdLst>
  <p:sldSz cx="12192000" cy="6858000"/>
  <p:notesSz cx="6858000" cy="13811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A49F"/>
    <a:srgbClr val="96C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822BD2-E823-4F3E-BB60-F0864EA859D0}" v="367" dt="2020-04-23T22:00:24.771"/>
    <p1510:client id="{896736DB-DE28-4DB4-B480-5E7192D2D02D}" v="469" dt="2020-04-23T15:08:51.787"/>
    <p1510:client id="{A37E3FEF-AFA2-4BF7-B890-72A025C6B4EA}" v="1040" dt="2020-04-23T20:28:01.446"/>
    <p1510:client id="{B8A78CA7-4F71-4A1D-84B7-A28D64287F9C}" v="2" dt="2020-04-24T16:15:27.826"/>
    <p1510:client id="{D4731666-4F21-427B-9308-F87F8B42251A}" v="158" dt="2020-04-23T22:11:04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6" autoAdjust="0"/>
    <p:restoredTop sz="86667"/>
  </p:normalViewPr>
  <p:slideViewPr>
    <p:cSldViewPr snapToGrid="0">
      <p:cViewPr varScale="1">
        <p:scale>
          <a:sx n="103" d="100"/>
          <a:sy n="103" d="100"/>
        </p:scale>
        <p:origin x="1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1BE3871-7902-480A-8523-F5DE09E033C4}"/>
    <pc:docChg chg="modSld sldOrd">
      <pc:chgData name="" userId="" providerId="" clId="Web-{31BE3871-7902-480A-8523-F5DE09E033C4}" dt="2020-04-23T19:08:00.969" v="122"/>
      <pc:docMkLst>
        <pc:docMk/>
      </pc:docMkLst>
      <pc:sldChg chg="addSp delSp modSp">
        <pc:chgData name="" userId="" providerId="" clId="Web-{31BE3871-7902-480A-8523-F5DE09E033C4}" dt="2020-04-23T18:59:20.635" v="18" actId="1076"/>
        <pc:sldMkLst>
          <pc:docMk/>
          <pc:sldMk cId="3165197461" sldId="257"/>
        </pc:sldMkLst>
        <pc:spChg chg="add del mod">
          <ac:chgData name="" userId="" providerId="" clId="Web-{31BE3871-7902-480A-8523-F5DE09E033C4}" dt="2020-04-23T18:58:49.775" v="8"/>
          <ac:spMkLst>
            <pc:docMk/>
            <pc:sldMk cId="3165197461" sldId="257"/>
            <ac:spMk id="5" creationId="{F8CF3C54-4D64-4FA8-B5FE-C17A225D6DC1}"/>
          </ac:spMkLst>
        </pc:spChg>
        <pc:spChg chg="add del mod">
          <ac:chgData name="" userId="" providerId="" clId="Web-{31BE3871-7902-480A-8523-F5DE09E033C4}" dt="2020-04-23T18:58:57.494" v="12"/>
          <ac:spMkLst>
            <pc:docMk/>
            <pc:sldMk cId="3165197461" sldId="257"/>
            <ac:spMk id="7" creationId="{3FDACAA4-A01C-4FB2-BFA5-DCFB52F5BFD3}"/>
          </ac:spMkLst>
        </pc:spChg>
        <pc:picChg chg="del mod">
          <ac:chgData name="" userId="" providerId="" clId="Web-{31BE3871-7902-480A-8523-F5DE09E033C4}" dt="2020-04-23T18:58:33.635" v="2"/>
          <ac:picMkLst>
            <pc:docMk/>
            <pc:sldMk cId="3165197461" sldId="257"/>
            <ac:picMk id="8" creationId="{B59EA2E6-63F0-4D47-8189-262C9A39FCFA}"/>
          </ac:picMkLst>
        </pc:picChg>
        <pc:picChg chg="add mod">
          <ac:chgData name="" userId="" providerId="" clId="Web-{31BE3871-7902-480A-8523-F5DE09E033C4}" dt="2020-04-23T18:59:20.635" v="18" actId="1076"/>
          <ac:picMkLst>
            <pc:docMk/>
            <pc:sldMk cId="3165197461" sldId="257"/>
            <ac:picMk id="9" creationId="{B1EA8790-3363-49FD-99FB-07EB998A7631}"/>
          </ac:picMkLst>
        </pc:picChg>
      </pc:sldChg>
      <pc:sldChg chg="addSp delSp modSp addAnim delAnim modAnim">
        <pc:chgData name="" userId="" providerId="" clId="Web-{31BE3871-7902-480A-8523-F5DE09E033C4}" dt="2020-04-23T19:07:52.047" v="121"/>
        <pc:sldMkLst>
          <pc:docMk/>
          <pc:sldMk cId="4008435364" sldId="298"/>
        </pc:sldMkLst>
        <pc:spChg chg="add mod">
          <ac:chgData name="" userId="" providerId="" clId="Web-{31BE3871-7902-480A-8523-F5DE09E033C4}" dt="2020-04-23T19:01:22.324" v="33" actId="20577"/>
          <ac:spMkLst>
            <pc:docMk/>
            <pc:sldMk cId="4008435364" sldId="298"/>
            <ac:spMk id="5" creationId="{A625C150-40B4-4054-A428-0907FC1F69F8}"/>
          </ac:spMkLst>
        </pc:spChg>
        <pc:spChg chg="add mod">
          <ac:chgData name="" userId="" providerId="" clId="Web-{31BE3871-7902-480A-8523-F5DE09E033C4}" dt="2020-04-23T19:01:29.449" v="37" actId="1076"/>
          <ac:spMkLst>
            <pc:docMk/>
            <pc:sldMk cId="4008435364" sldId="298"/>
            <ac:spMk id="7" creationId="{2A227821-E8C5-4DD1-9DC0-B91E3B858CEE}"/>
          </ac:spMkLst>
        </pc:spChg>
        <pc:spChg chg="add mod">
          <ac:chgData name="" userId="" providerId="" clId="Web-{31BE3871-7902-480A-8523-F5DE09E033C4}" dt="2020-04-23T19:01:50.902" v="42" actId="1076"/>
          <ac:spMkLst>
            <pc:docMk/>
            <pc:sldMk cId="4008435364" sldId="298"/>
            <ac:spMk id="8" creationId="{F52597A0-4726-4FFE-A9C3-99BD7D3A22AF}"/>
          </ac:spMkLst>
        </pc:spChg>
        <pc:spChg chg="add mod">
          <ac:chgData name="" userId="" providerId="" clId="Web-{31BE3871-7902-480A-8523-F5DE09E033C4}" dt="2020-04-23T19:01:46.340" v="41" actId="1076"/>
          <ac:spMkLst>
            <pc:docMk/>
            <pc:sldMk cId="4008435364" sldId="298"/>
            <ac:spMk id="9" creationId="{5F3344F8-ED07-4FB8-AA5B-8F63FAE788BD}"/>
          </ac:spMkLst>
        </pc:spChg>
        <pc:spChg chg="add mod">
          <ac:chgData name="" userId="" providerId="" clId="Web-{31BE3871-7902-480A-8523-F5DE09E033C4}" dt="2020-04-23T19:02:08.449" v="44" actId="1076"/>
          <ac:spMkLst>
            <pc:docMk/>
            <pc:sldMk cId="4008435364" sldId="298"/>
            <ac:spMk id="10" creationId="{11777F79-5BCE-4124-BA99-10E27C0934D8}"/>
          </ac:spMkLst>
        </pc:spChg>
        <pc:spChg chg="add mod">
          <ac:chgData name="" userId="" providerId="" clId="Web-{31BE3871-7902-480A-8523-F5DE09E033C4}" dt="2020-04-23T19:02:13.684" v="46" actId="1076"/>
          <ac:spMkLst>
            <pc:docMk/>
            <pc:sldMk cId="4008435364" sldId="298"/>
            <ac:spMk id="11" creationId="{9AAB1696-DE28-45D8-A5D6-F02E631B4350}"/>
          </ac:spMkLst>
        </pc:spChg>
        <pc:spChg chg="add mod">
          <ac:chgData name="" userId="" providerId="" clId="Web-{31BE3871-7902-480A-8523-F5DE09E033C4}" dt="2020-04-23T19:04:16.060" v="63"/>
          <ac:spMkLst>
            <pc:docMk/>
            <pc:sldMk cId="4008435364" sldId="298"/>
            <ac:spMk id="12" creationId="{507BF7ED-34BF-4471-A8DE-D57BA6C6E7AD}"/>
          </ac:spMkLst>
        </pc:spChg>
        <pc:picChg chg="mod">
          <ac:chgData name="" userId="" providerId="" clId="Web-{31BE3871-7902-480A-8523-F5DE09E033C4}" dt="2020-04-23T19:05:49.655" v="89" actId="1076"/>
          <ac:picMkLst>
            <pc:docMk/>
            <pc:sldMk cId="4008435364" sldId="298"/>
            <ac:picMk id="6" creationId="{50BD7A0C-699F-2C4D-8276-DCD82F2A2569}"/>
          </ac:picMkLst>
        </pc:picChg>
        <pc:cxnChg chg="add mod">
          <ac:chgData name="" userId="" providerId="" clId="Web-{31BE3871-7902-480A-8523-F5DE09E033C4}" dt="2020-04-23T19:06:07.421" v="97"/>
          <ac:cxnSpMkLst>
            <pc:docMk/>
            <pc:sldMk cId="4008435364" sldId="298"/>
            <ac:cxnSpMk id="13" creationId="{445F82B9-1CDC-4C94-91F8-E81D55DE096D}"/>
          </ac:cxnSpMkLst>
        </pc:cxnChg>
        <pc:cxnChg chg="add del mod">
          <ac:chgData name="" userId="" providerId="" clId="Web-{31BE3871-7902-480A-8523-F5DE09E033C4}" dt="2020-04-23T19:05:07.592" v="69"/>
          <ac:cxnSpMkLst>
            <pc:docMk/>
            <pc:sldMk cId="4008435364" sldId="298"/>
            <ac:cxnSpMk id="14" creationId="{D5B25BEA-BD78-45A4-B5EA-69B9B41AF483}"/>
          </ac:cxnSpMkLst>
        </pc:cxnChg>
        <pc:cxnChg chg="add mod">
          <ac:chgData name="" userId="" providerId="" clId="Web-{31BE3871-7902-480A-8523-F5DE09E033C4}" dt="2020-04-23T19:06:07.436" v="98"/>
          <ac:cxnSpMkLst>
            <pc:docMk/>
            <pc:sldMk cId="4008435364" sldId="298"/>
            <ac:cxnSpMk id="15" creationId="{C444B031-3BAB-4716-ABC4-1F39B4CABBAA}"/>
          </ac:cxnSpMkLst>
        </pc:cxnChg>
        <pc:cxnChg chg="add mod">
          <ac:chgData name="" userId="" providerId="" clId="Web-{31BE3871-7902-480A-8523-F5DE09E033C4}" dt="2020-04-23T19:06:07.436" v="99"/>
          <ac:cxnSpMkLst>
            <pc:docMk/>
            <pc:sldMk cId="4008435364" sldId="298"/>
            <ac:cxnSpMk id="16" creationId="{BB021A16-E181-4EC7-8B64-8B42BB4F28BB}"/>
          </ac:cxnSpMkLst>
        </pc:cxnChg>
        <pc:cxnChg chg="add mod">
          <ac:chgData name="" userId="" providerId="" clId="Web-{31BE3871-7902-480A-8523-F5DE09E033C4}" dt="2020-04-23T19:06:07.452" v="100"/>
          <ac:cxnSpMkLst>
            <pc:docMk/>
            <pc:sldMk cId="4008435364" sldId="298"/>
            <ac:cxnSpMk id="17" creationId="{B4C56449-9B1E-4D3B-88A1-0EDF5EC7194B}"/>
          </ac:cxnSpMkLst>
        </pc:cxnChg>
        <pc:cxnChg chg="add mod">
          <ac:chgData name="" userId="" providerId="" clId="Web-{31BE3871-7902-480A-8523-F5DE09E033C4}" dt="2020-04-23T19:06:07.468" v="101"/>
          <ac:cxnSpMkLst>
            <pc:docMk/>
            <pc:sldMk cId="4008435364" sldId="298"/>
            <ac:cxnSpMk id="18" creationId="{AD8E4B68-7DE8-4913-AF21-69B9AAC2D11E}"/>
          </ac:cxnSpMkLst>
        </pc:cxnChg>
        <pc:cxnChg chg="add mod">
          <ac:chgData name="" userId="" providerId="" clId="Web-{31BE3871-7902-480A-8523-F5DE09E033C4}" dt="2020-04-23T19:06:07.483" v="102"/>
          <ac:cxnSpMkLst>
            <pc:docMk/>
            <pc:sldMk cId="4008435364" sldId="298"/>
            <ac:cxnSpMk id="19" creationId="{4C1C0976-985D-4DF4-B9EC-30B85C190247}"/>
          </ac:cxnSpMkLst>
        </pc:cxnChg>
        <pc:cxnChg chg="add mod">
          <ac:chgData name="" userId="" providerId="" clId="Web-{31BE3871-7902-480A-8523-F5DE09E033C4}" dt="2020-04-23T19:06:07.499" v="103"/>
          <ac:cxnSpMkLst>
            <pc:docMk/>
            <pc:sldMk cId="4008435364" sldId="298"/>
            <ac:cxnSpMk id="20" creationId="{7294FC94-1231-4F4E-BB16-B1E05F678A7C}"/>
          </ac:cxnSpMkLst>
        </pc:cxnChg>
      </pc:sldChg>
      <pc:sldChg chg="ord">
        <pc:chgData name="" userId="" providerId="" clId="Web-{31BE3871-7902-480A-8523-F5DE09E033C4}" dt="2020-04-23T18:55:37.898" v="0"/>
        <pc:sldMkLst>
          <pc:docMk/>
          <pc:sldMk cId="2824267086" sldId="299"/>
        </pc:sldMkLst>
      </pc:sldChg>
    </pc:docChg>
  </pc:docChgLst>
  <pc:docChgLst>
    <pc:chgData clId="Web-{A34F9782-CBBA-4BCD-AC03-4B5DF9FCB531}"/>
    <pc:docChg chg="modSld">
      <pc:chgData name="" userId="" providerId="" clId="Web-{A34F9782-CBBA-4BCD-AC03-4B5DF9FCB531}" dt="2020-04-23T19:38:31.131" v="317"/>
      <pc:docMkLst>
        <pc:docMk/>
      </pc:docMkLst>
      <pc:sldChg chg="modSp">
        <pc:chgData name="" userId="" providerId="" clId="Web-{A34F9782-CBBA-4BCD-AC03-4B5DF9FCB531}" dt="2020-04-23T19:30:48.141" v="310" actId="20577"/>
        <pc:sldMkLst>
          <pc:docMk/>
          <pc:sldMk cId="3464380529" sldId="281"/>
        </pc:sldMkLst>
        <pc:spChg chg="mod">
          <ac:chgData name="" userId="" providerId="" clId="Web-{A34F9782-CBBA-4BCD-AC03-4B5DF9FCB531}" dt="2020-04-23T19:30:48.141" v="310" actId="20577"/>
          <ac:spMkLst>
            <pc:docMk/>
            <pc:sldMk cId="3464380529" sldId="281"/>
            <ac:spMk id="3" creationId="{6C6FFB2F-7F3F-CE48-87A3-42F6C1EEA460}"/>
          </ac:spMkLst>
        </pc:spChg>
      </pc:sldChg>
      <pc:sldChg chg="modNotes">
        <pc:chgData name="" userId="" providerId="" clId="Web-{A34F9782-CBBA-4BCD-AC03-4B5DF9FCB531}" dt="2020-04-23T19:38:31.131" v="317"/>
        <pc:sldMkLst>
          <pc:docMk/>
          <pc:sldMk cId="331854391" sldId="282"/>
        </pc:sldMkLst>
      </pc:sldChg>
      <pc:sldChg chg="modSp">
        <pc:chgData name="" userId="" providerId="" clId="Web-{A34F9782-CBBA-4BCD-AC03-4B5DF9FCB531}" dt="2020-04-23T19:27:13.482" v="246" actId="20577"/>
        <pc:sldMkLst>
          <pc:docMk/>
          <pc:sldMk cId="4250524254" sldId="300"/>
        </pc:sldMkLst>
        <pc:spChg chg="mod">
          <ac:chgData name="" userId="" providerId="" clId="Web-{A34F9782-CBBA-4BCD-AC03-4B5DF9FCB531}" dt="2020-04-23T19:27:13.482" v="246" actId="20577"/>
          <ac:spMkLst>
            <pc:docMk/>
            <pc:sldMk cId="4250524254" sldId="300"/>
            <ac:spMk id="3" creationId="{5AE18F21-0A9E-0C42-9A0F-6D0BC429E661}"/>
          </ac:spMkLst>
        </pc:spChg>
      </pc:sldChg>
    </pc:docChg>
  </pc:docChgLst>
  <pc:docChgLst>
    <pc:chgData clId="Web-{253F77A4-D590-49C5-88E3-5F90C510921A}"/>
    <pc:docChg chg="modSld">
      <pc:chgData name="" userId="" providerId="" clId="Web-{253F77A4-D590-49C5-88E3-5F90C510921A}" dt="2020-04-23T22:14:46.242" v="43"/>
      <pc:docMkLst>
        <pc:docMk/>
      </pc:docMkLst>
      <pc:sldChg chg="modNotes">
        <pc:chgData name="" userId="" providerId="" clId="Web-{253F77A4-D590-49C5-88E3-5F90C510921A}" dt="2020-04-23T22:14:46.242" v="43"/>
        <pc:sldMkLst>
          <pc:docMk/>
          <pc:sldMk cId="2417943203" sldId="292"/>
        </pc:sldMkLst>
      </pc:sldChg>
    </pc:docChg>
  </pc:docChgLst>
  <pc:docChgLst>
    <pc:chgData clId="Web-{4E822BD2-E823-4F3E-BB60-F0864EA859D0}"/>
    <pc:docChg chg="modSld sldOrd">
      <pc:chgData name="" userId="" providerId="" clId="Web-{4E822BD2-E823-4F3E-BB60-F0864EA859D0}" dt="2020-04-23T22:00:24.771" v="371" actId="1076"/>
      <pc:docMkLst>
        <pc:docMk/>
      </pc:docMkLst>
      <pc:sldChg chg="modNotes">
        <pc:chgData name="" userId="" providerId="" clId="Web-{4E822BD2-E823-4F3E-BB60-F0864EA859D0}" dt="2020-04-23T21:45:03.284" v="369"/>
        <pc:sldMkLst>
          <pc:docMk/>
          <pc:sldMk cId="3165197461" sldId="257"/>
        </pc:sldMkLst>
      </pc:sldChg>
      <pc:sldChg chg="modSp">
        <pc:chgData name="" userId="" providerId="" clId="Web-{4E822BD2-E823-4F3E-BB60-F0864EA859D0}" dt="2020-04-23T22:00:24.771" v="371" actId="1076"/>
        <pc:sldMkLst>
          <pc:docMk/>
          <pc:sldMk cId="3918194443" sldId="285"/>
        </pc:sldMkLst>
        <pc:spChg chg="mod">
          <ac:chgData name="" userId="" providerId="" clId="Web-{4E822BD2-E823-4F3E-BB60-F0864EA859D0}" dt="2020-04-23T22:00:24.771" v="371" actId="1076"/>
          <ac:spMkLst>
            <pc:docMk/>
            <pc:sldMk cId="3918194443" sldId="285"/>
            <ac:spMk id="3" creationId="{359D4AAA-B397-194D-95E9-E131B5817492}"/>
          </ac:spMkLst>
        </pc:spChg>
      </pc:sldChg>
      <pc:sldChg chg="modSp">
        <pc:chgData name="" userId="" providerId="" clId="Web-{4E822BD2-E823-4F3E-BB60-F0864EA859D0}" dt="2020-04-23T21:34:33.501" v="16" actId="20577"/>
        <pc:sldMkLst>
          <pc:docMk/>
          <pc:sldMk cId="366821496" sldId="286"/>
        </pc:sldMkLst>
        <pc:spChg chg="mod">
          <ac:chgData name="" userId="" providerId="" clId="Web-{4E822BD2-E823-4F3E-BB60-F0864EA859D0}" dt="2020-04-23T21:34:33.501" v="16" actId="20577"/>
          <ac:spMkLst>
            <pc:docMk/>
            <pc:sldMk cId="366821496" sldId="286"/>
            <ac:spMk id="3" creationId="{A9A38CA5-9818-684D-B5AB-B7551B04C66E}"/>
          </ac:spMkLst>
        </pc:spChg>
      </pc:sldChg>
      <pc:sldChg chg="delSp modSp">
        <pc:chgData name="" userId="" providerId="" clId="Web-{4E822BD2-E823-4F3E-BB60-F0864EA859D0}" dt="2020-04-23T21:39:04.861" v="279" actId="20577"/>
        <pc:sldMkLst>
          <pc:docMk/>
          <pc:sldMk cId="3173618948" sldId="290"/>
        </pc:sldMkLst>
        <pc:spChg chg="mod">
          <ac:chgData name="" userId="" providerId="" clId="Web-{4E822BD2-E823-4F3E-BB60-F0864EA859D0}" dt="2020-04-23T21:39:04.861" v="279" actId="20577"/>
          <ac:spMkLst>
            <pc:docMk/>
            <pc:sldMk cId="3173618948" sldId="290"/>
            <ac:spMk id="3" creationId="{F8C2D7CA-AF9B-CE49-993F-EBF06A771D33}"/>
          </ac:spMkLst>
        </pc:spChg>
        <pc:picChg chg="del">
          <ac:chgData name="" userId="" providerId="" clId="Web-{4E822BD2-E823-4F3E-BB60-F0864EA859D0}" dt="2020-04-23T21:37:14.845" v="171"/>
          <ac:picMkLst>
            <pc:docMk/>
            <pc:sldMk cId="3173618948" sldId="290"/>
            <ac:picMk id="5" creationId="{445D2C76-6DA1-4DA2-9702-28D1A450291A}"/>
          </ac:picMkLst>
        </pc:picChg>
        <pc:picChg chg="del">
          <ac:chgData name="" userId="" providerId="" clId="Web-{4E822BD2-E823-4F3E-BB60-F0864EA859D0}" dt="2020-04-23T21:37:12.283" v="170"/>
          <ac:picMkLst>
            <pc:docMk/>
            <pc:sldMk cId="3173618948" sldId="290"/>
            <ac:picMk id="7" creationId="{6FA8240C-C11B-4A96-A097-77E618FA9B47}"/>
          </ac:picMkLst>
        </pc:picChg>
      </pc:sldChg>
      <pc:sldChg chg="modSp ord">
        <pc:chgData name="" userId="" providerId="" clId="Web-{4E822BD2-E823-4F3E-BB60-F0864EA859D0}" dt="2020-04-23T21:40:33.409" v="361" actId="1076"/>
        <pc:sldMkLst>
          <pc:docMk/>
          <pc:sldMk cId="1359850488" sldId="307"/>
        </pc:sldMkLst>
        <pc:spChg chg="mod">
          <ac:chgData name="" userId="" providerId="" clId="Web-{4E822BD2-E823-4F3E-BB60-F0864EA859D0}" dt="2020-04-23T21:40:29.596" v="358" actId="20577"/>
          <ac:spMkLst>
            <pc:docMk/>
            <pc:sldMk cId="1359850488" sldId="307"/>
            <ac:spMk id="3" creationId="{F8C2D7CA-AF9B-CE49-993F-EBF06A771D33}"/>
          </ac:spMkLst>
        </pc:spChg>
        <pc:picChg chg="mod">
          <ac:chgData name="" userId="" providerId="" clId="Web-{4E822BD2-E823-4F3E-BB60-F0864EA859D0}" dt="2020-04-23T21:40:33.409" v="361" actId="1076"/>
          <ac:picMkLst>
            <pc:docMk/>
            <pc:sldMk cId="1359850488" sldId="307"/>
            <ac:picMk id="5" creationId="{445D2C76-6DA1-4DA2-9702-28D1A450291A}"/>
          </ac:picMkLst>
        </pc:picChg>
        <pc:picChg chg="mod">
          <ac:chgData name="" userId="" providerId="" clId="Web-{4E822BD2-E823-4F3E-BB60-F0864EA859D0}" dt="2020-04-23T21:40:30.830" v="360" actId="1076"/>
          <ac:picMkLst>
            <pc:docMk/>
            <pc:sldMk cId="1359850488" sldId="307"/>
            <ac:picMk id="7" creationId="{6FA8240C-C11B-4A96-A097-77E618FA9B47}"/>
          </ac:picMkLst>
        </pc:picChg>
      </pc:sldChg>
    </pc:docChg>
  </pc:docChgLst>
  <pc:docChgLst>
    <pc:chgData clId="Web-{E4EB7440-EA72-4706-A6B9-19AE822CCFA4}"/>
    <pc:docChg chg="modSld">
      <pc:chgData name="" userId="" providerId="" clId="Web-{E4EB7440-EA72-4706-A6B9-19AE822CCFA4}" dt="2020-04-23T18:28:41.598" v="140" actId="20577"/>
      <pc:docMkLst>
        <pc:docMk/>
      </pc:docMkLst>
      <pc:sldChg chg="addSp delSp modSp">
        <pc:chgData name="" userId="" providerId="" clId="Web-{E4EB7440-EA72-4706-A6B9-19AE822CCFA4}" dt="2020-04-23T18:26:28.347" v="46" actId="20577"/>
        <pc:sldMkLst>
          <pc:docMk/>
          <pc:sldMk cId="3165197461" sldId="257"/>
        </pc:sldMkLst>
        <pc:spChg chg="mod">
          <ac:chgData name="" userId="" providerId="" clId="Web-{E4EB7440-EA72-4706-A6B9-19AE822CCFA4}" dt="2020-04-23T18:26:28.347" v="46" actId="20577"/>
          <ac:spMkLst>
            <pc:docMk/>
            <pc:sldMk cId="3165197461" sldId="257"/>
            <ac:spMk id="3" creationId="{F2561C9D-B871-453A-9C8D-EB1AE7EE5321}"/>
          </ac:spMkLst>
        </pc:spChg>
        <pc:picChg chg="add del">
          <ac:chgData name="" userId="" providerId="" clId="Web-{E4EB7440-EA72-4706-A6B9-19AE822CCFA4}" dt="2020-04-23T18:25:36.597" v="37"/>
          <ac:picMkLst>
            <pc:docMk/>
            <pc:sldMk cId="3165197461" sldId="257"/>
            <ac:picMk id="8" creationId="{B59EA2E6-63F0-4D47-8189-262C9A39FCFA}"/>
          </ac:picMkLst>
        </pc:picChg>
      </pc:sldChg>
      <pc:sldChg chg="modSp">
        <pc:chgData name="" userId="" providerId="" clId="Web-{E4EB7440-EA72-4706-A6B9-19AE822CCFA4}" dt="2020-04-23T18:28:41.598" v="139" actId="20577"/>
        <pc:sldMkLst>
          <pc:docMk/>
          <pc:sldMk cId="2417943203" sldId="292"/>
        </pc:sldMkLst>
        <pc:spChg chg="mod">
          <ac:chgData name="" userId="" providerId="" clId="Web-{E4EB7440-EA72-4706-A6B9-19AE822CCFA4}" dt="2020-04-23T18:28:41.598" v="139" actId="20577"/>
          <ac:spMkLst>
            <pc:docMk/>
            <pc:sldMk cId="2417943203" sldId="292"/>
            <ac:spMk id="3" creationId="{8E280900-F225-2C4A-B385-5A6E5919D57E}"/>
          </ac:spMkLst>
        </pc:spChg>
      </pc:sldChg>
      <pc:sldChg chg="modSp">
        <pc:chgData name="" userId="" providerId="" clId="Web-{E4EB7440-EA72-4706-A6B9-19AE822CCFA4}" dt="2020-04-23T18:28:27.848" v="135" actId="20577"/>
        <pc:sldMkLst>
          <pc:docMk/>
          <pc:sldMk cId="3917430786" sldId="305"/>
        </pc:sldMkLst>
        <pc:spChg chg="mod">
          <ac:chgData name="" userId="" providerId="" clId="Web-{E4EB7440-EA72-4706-A6B9-19AE822CCFA4}" dt="2020-04-23T18:28:27.848" v="135" actId="20577"/>
          <ac:spMkLst>
            <pc:docMk/>
            <pc:sldMk cId="3917430786" sldId="305"/>
            <ac:spMk id="3" creationId="{359D4AAA-B397-194D-95E9-E131B5817492}"/>
          </ac:spMkLst>
        </pc:spChg>
      </pc:sldChg>
    </pc:docChg>
  </pc:docChgLst>
  <pc:docChgLst>
    <pc:chgData clId="Web-{896736DB-DE28-4DB4-B480-5E7192D2D02D}"/>
    <pc:docChg chg="modSld sldOrd">
      <pc:chgData name="" userId="" providerId="" clId="Web-{896736DB-DE28-4DB4-B480-5E7192D2D02D}" dt="2020-04-23T15:08:51.209" v="501" actId="20577"/>
      <pc:docMkLst>
        <pc:docMk/>
      </pc:docMkLst>
      <pc:sldChg chg="ord">
        <pc:chgData name="" userId="" providerId="" clId="Web-{896736DB-DE28-4DB4-B480-5E7192D2D02D}" dt="2020-04-23T14:55:36.296" v="346"/>
        <pc:sldMkLst>
          <pc:docMk/>
          <pc:sldMk cId="2800865612" sldId="262"/>
        </pc:sldMkLst>
      </pc:sldChg>
      <pc:sldChg chg="modSp">
        <pc:chgData name="" userId="" providerId="" clId="Web-{896736DB-DE28-4DB4-B480-5E7192D2D02D}" dt="2020-04-23T15:08:14.647" v="386" actId="20577"/>
        <pc:sldMkLst>
          <pc:docMk/>
          <pc:sldMk cId="2452263477" sldId="280"/>
        </pc:sldMkLst>
        <pc:spChg chg="mod">
          <ac:chgData name="" userId="" providerId="" clId="Web-{896736DB-DE28-4DB4-B480-5E7192D2D02D}" dt="2020-04-23T15:08:14.647" v="386" actId="20577"/>
          <ac:spMkLst>
            <pc:docMk/>
            <pc:sldMk cId="2452263477" sldId="280"/>
            <ac:spMk id="6" creationId="{D4431849-E0B4-4CDA-8A01-EF9022C02557}"/>
          </ac:spMkLst>
        </pc:spChg>
      </pc:sldChg>
      <pc:sldChg chg="modSp modNotes">
        <pc:chgData name="" userId="" providerId="" clId="Web-{896736DB-DE28-4DB4-B480-5E7192D2D02D}" dt="2020-04-23T15:07:49.116" v="383"/>
        <pc:sldMkLst>
          <pc:docMk/>
          <pc:sldMk cId="3918194443" sldId="285"/>
        </pc:sldMkLst>
        <pc:spChg chg="mod">
          <ac:chgData name="" userId="" providerId="" clId="Web-{896736DB-DE28-4DB4-B480-5E7192D2D02D}" dt="2020-04-23T15:07:16.898" v="348" actId="1076"/>
          <ac:spMkLst>
            <pc:docMk/>
            <pc:sldMk cId="3918194443" sldId="285"/>
            <ac:spMk id="3" creationId="{359D4AAA-B397-194D-95E9-E131B5817492}"/>
          </ac:spMkLst>
        </pc:spChg>
      </pc:sldChg>
      <pc:sldChg chg="modSp">
        <pc:chgData name="" userId="" providerId="" clId="Web-{896736DB-DE28-4DB4-B480-5E7192D2D02D}" dt="2020-04-23T15:08:51.209" v="500" actId="20577"/>
        <pc:sldMkLst>
          <pc:docMk/>
          <pc:sldMk cId="2824267086" sldId="299"/>
        </pc:sldMkLst>
        <pc:spChg chg="mod">
          <ac:chgData name="" userId="" providerId="" clId="Web-{896736DB-DE28-4DB4-B480-5E7192D2D02D}" dt="2020-04-23T15:08:51.209" v="500" actId="20577"/>
          <ac:spMkLst>
            <pc:docMk/>
            <pc:sldMk cId="2824267086" sldId="299"/>
            <ac:spMk id="3" creationId="{1F0F8351-1619-4C89-BAF1-A52B863FCC3F}"/>
          </ac:spMkLst>
        </pc:spChg>
      </pc:sldChg>
      <pc:sldChg chg="modSp">
        <pc:chgData name="" userId="" providerId="" clId="Web-{896736DB-DE28-4DB4-B480-5E7192D2D02D}" dt="2020-04-23T14:55:26.109" v="343" actId="20577"/>
        <pc:sldMkLst>
          <pc:docMk/>
          <pc:sldMk cId="3704135414" sldId="306"/>
        </pc:sldMkLst>
        <pc:spChg chg="mod">
          <ac:chgData name="" userId="" providerId="" clId="Web-{896736DB-DE28-4DB4-B480-5E7192D2D02D}" dt="2020-04-23T14:55:26.109" v="343" actId="20577"/>
          <ac:spMkLst>
            <pc:docMk/>
            <pc:sldMk cId="3704135414" sldId="306"/>
            <ac:spMk id="8" creationId="{309D3FA9-883C-A349-B02F-F38E6C693877}"/>
          </ac:spMkLst>
        </pc:spChg>
      </pc:sldChg>
    </pc:docChg>
  </pc:docChgLst>
  <pc:docChgLst>
    <pc:chgData clId="Web-{D54B40CF-CA74-45F2-B6D5-C252963BD3C4}"/>
    <pc:docChg chg="modSld">
      <pc:chgData name="" userId="" providerId="" clId="Web-{D54B40CF-CA74-45F2-B6D5-C252963BD3C4}" dt="2020-04-23T20:28:01.446" v="42"/>
      <pc:docMkLst>
        <pc:docMk/>
      </pc:docMkLst>
      <pc:sldChg chg="addSp delSp modSp addAnim modAnim">
        <pc:chgData name="" userId="" providerId="" clId="Web-{D54B40CF-CA74-45F2-B6D5-C252963BD3C4}" dt="2020-04-23T20:28:01.446" v="42"/>
        <pc:sldMkLst>
          <pc:docMk/>
          <pc:sldMk cId="2216000103" sldId="279"/>
        </pc:sldMkLst>
        <pc:spChg chg="add mod">
          <ac:chgData name="" userId="" providerId="" clId="Web-{D54B40CF-CA74-45F2-B6D5-C252963BD3C4}" dt="2020-04-23T20:26:49.351" v="26"/>
          <ac:spMkLst>
            <pc:docMk/>
            <pc:sldMk cId="2216000103" sldId="279"/>
            <ac:spMk id="3" creationId="{669B1052-0FAF-4E2D-9DBD-3A98F2CC27D3}"/>
          </ac:spMkLst>
        </pc:spChg>
        <pc:spChg chg="add mod">
          <ac:chgData name="" userId="" providerId="" clId="Web-{D54B40CF-CA74-45F2-B6D5-C252963BD3C4}" dt="2020-04-23T20:26:47.570" v="25"/>
          <ac:spMkLst>
            <pc:docMk/>
            <pc:sldMk cId="2216000103" sldId="279"/>
            <ac:spMk id="6" creationId="{94521FC6-0385-4E9E-BE4C-B1268AC8897F}"/>
          </ac:spMkLst>
        </pc:spChg>
        <pc:spChg chg="add del mod">
          <ac:chgData name="" userId="" providerId="" clId="Web-{D54B40CF-CA74-45F2-B6D5-C252963BD3C4}" dt="2020-04-23T20:26:14.867" v="16"/>
          <ac:spMkLst>
            <pc:docMk/>
            <pc:sldMk cId="2216000103" sldId="279"/>
            <ac:spMk id="7" creationId="{DD03D1EC-263B-457C-B64E-9D4A021B14CB}"/>
          </ac:spMkLst>
        </pc:spChg>
        <pc:spChg chg="add mod">
          <ac:chgData name="" userId="" providerId="" clId="Web-{D54B40CF-CA74-45F2-B6D5-C252963BD3C4}" dt="2020-04-23T20:26:38.945" v="22"/>
          <ac:spMkLst>
            <pc:docMk/>
            <pc:sldMk cId="2216000103" sldId="279"/>
            <ac:spMk id="8" creationId="{6DFBB672-84CB-48BC-946B-3A4006CF6F55}"/>
          </ac:spMkLst>
        </pc:spChg>
        <pc:spChg chg="add mod">
          <ac:chgData name="" userId="" providerId="" clId="Web-{D54B40CF-CA74-45F2-B6D5-C252963BD3C4}" dt="2020-04-23T20:27:46.540" v="38"/>
          <ac:spMkLst>
            <pc:docMk/>
            <pc:sldMk cId="2216000103" sldId="279"/>
            <ac:spMk id="9" creationId="{4A7E125B-09DA-4C02-ABD0-DAD4F682242B}"/>
          </ac:spMkLst>
        </pc:spChg>
      </pc:sldChg>
      <pc:sldChg chg="addSp modSp">
        <pc:chgData name="" userId="" providerId="" clId="Web-{D54B40CF-CA74-45F2-B6D5-C252963BD3C4}" dt="2020-04-23T20:24:29.756" v="9" actId="688"/>
        <pc:sldMkLst>
          <pc:docMk/>
          <pc:sldMk cId="331854391" sldId="282"/>
        </pc:sldMkLst>
        <pc:picChg chg="add mod">
          <ac:chgData name="" userId="" providerId="" clId="Web-{D54B40CF-CA74-45F2-B6D5-C252963BD3C4}" dt="2020-04-23T20:24:29.756" v="9" actId="688"/>
          <ac:picMkLst>
            <pc:docMk/>
            <pc:sldMk cId="331854391" sldId="282"/>
            <ac:picMk id="6" creationId="{A016C9D5-934E-4090-9ACD-D5F9BAE10D0C}"/>
          </ac:picMkLst>
        </pc:picChg>
      </pc:sldChg>
    </pc:docChg>
  </pc:docChgLst>
  <pc:docChgLst>
    <pc:chgData clId="Web-{A37E3FEF-AFA2-4BF7-B890-72A025C6B4EA}"/>
    <pc:docChg chg="modSld">
      <pc:chgData name="" userId="" providerId="" clId="Web-{A37E3FEF-AFA2-4BF7-B890-72A025C6B4EA}" dt="2020-04-23T18:06:01.911" v="103" actId="20577"/>
      <pc:docMkLst>
        <pc:docMk/>
      </pc:docMkLst>
      <pc:sldChg chg="modSp">
        <pc:chgData name="" userId="" providerId="" clId="Web-{A37E3FEF-AFA2-4BF7-B890-72A025C6B4EA}" dt="2020-04-23T18:06:01.911" v="102" actId="20577"/>
        <pc:sldMkLst>
          <pc:docMk/>
          <pc:sldMk cId="3998201215" sldId="288"/>
        </pc:sldMkLst>
        <pc:spChg chg="mod">
          <ac:chgData name="" userId="" providerId="" clId="Web-{A37E3FEF-AFA2-4BF7-B890-72A025C6B4EA}" dt="2020-04-23T18:06:01.911" v="102" actId="20577"/>
          <ac:spMkLst>
            <pc:docMk/>
            <pc:sldMk cId="3998201215" sldId="288"/>
            <ac:spMk id="3" creationId="{ED0293CD-474A-1943-A5C1-916919408D90}"/>
          </ac:spMkLst>
        </pc:spChg>
      </pc:sldChg>
      <pc:sldChg chg="modSp">
        <pc:chgData name="" userId="" providerId="" clId="Web-{A37E3FEF-AFA2-4BF7-B890-72A025C6B4EA}" dt="2020-04-23T18:03:50.866" v="9" actId="20577"/>
        <pc:sldMkLst>
          <pc:docMk/>
          <pc:sldMk cId="3704135414" sldId="306"/>
        </pc:sldMkLst>
        <pc:spChg chg="mod">
          <ac:chgData name="" userId="" providerId="" clId="Web-{A37E3FEF-AFA2-4BF7-B890-72A025C6B4EA}" dt="2020-04-23T18:03:50.866" v="9" actId="20577"/>
          <ac:spMkLst>
            <pc:docMk/>
            <pc:sldMk cId="3704135414" sldId="306"/>
            <ac:spMk id="8" creationId="{309D3FA9-883C-A349-B02F-F38E6C693877}"/>
          </ac:spMkLst>
        </pc:spChg>
      </pc:sldChg>
    </pc:docChg>
  </pc:docChgLst>
  <pc:docChgLst>
    <pc:chgData clId="Web-{2D1BDA87-4FF7-4C2F-B59F-D4AF815DDC67}"/>
    <pc:docChg chg="addSld modSld sldOrd">
      <pc:chgData name="" userId="" providerId="" clId="Web-{2D1BDA87-4FF7-4C2F-B59F-D4AF815DDC67}" dt="2020-04-23T19:13:37.770" v="417" actId="20577"/>
      <pc:docMkLst>
        <pc:docMk/>
      </pc:docMkLst>
      <pc:sldChg chg="modSp ord">
        <pc:chgData name="" userId="" providerId="" clId="Web-{2D1BDA87-4FF7-4C2F-B59F-D4AF815DDC67}" dt="2020-04-23T19:13:37.770" v="416" actId="20577"/>
        <pc:sldMkLst>
          <pc:docMk/>
          <pc:sldMk cId="3165197461" sldId="257"/>
        </pc:sldMkLst>
        <pc:spChg chg="mod">
          <ac:chgData name="" userId="" providerId="" clId="Web-{2D1BDA87-4FF7-4C2F-B59F-D4AF815DDC67}" dt="2020-04-23T19:13:37.770" v="416" actId="20577"/>
          <ac:spMkLst>
            <pc:docMk/>
            <pc:sldMk cId="3165197461" sldId="257"/>
            <ac:spMk id="3" creationId="{F2561C9D-B871-453A-9C8D-EB1AE7EE5321}"/>
          </ac:spMkLst>
        </pc:spChg>
      </pc:sldChg>
      <pc:sldChg chg="ord">
        <pc:chgData name="" userId="" providerId="" clId="Web-{2D1BDA87-4FF7-4C2F-B59F-D4AF815DDC67}" dt="2020-04-23T19:05:50.155" v="326"/>
        <pc:sldMkLst>
          <pc:docMk/>
          <pc:sldMk cId="896209821" sldId="258"/>
        </pc:sldMkLst>
      </pc:sldChg>
      <pc:sldChg chg="modSp">
        <pc:chgData name="" userId="" providerId="" clId="Web-{2D1BDA87-4FF7-4C2F-B59F-D4AF815DDC67}" dt="2020-04-23T18:40:28.684" v="197" actId="20577"/>
        <pc:sldMkLst>
          <pc:docMk/>
          <pc:sldMk cId="2800865612" sldId="262"/>
        </pc:sldMkLst>
        <pc:spChg chg="mod">
          <ac:chgData name="" userId="" providerId="" clId="Web-{2D1BDA87-4FF7-4C2F-B59F-D4AF815DDC67}" dt="2020-04-23T18:40:28.684" v="197" actId="20577"/>
          <ac:spMkLst>
            <pc:docMk/>
            <pc:sldMk cId="2800865612" sldId="262"/>
            <ac:spMk id="3" creationId="{756320F9-8385-4814-9F75-086BA4C62110}"/>
          </ac:spMkLst>
        </pc:spChg>
      </pc:sldChg>
      <pc:sldChg chg="ord">
        <pc:chgData name="" userId="" providerId="" clId="Web-{2D1BDA87-4FF7-4C2F-B59F-D4AF815DDC67}" dt="2020-04-23T19:05:35.108" v="324"/>
        <pc:sldMkLst>
          <pc:docMk/>
          <pc:sldMk cId="2452263477" sldId="280"/>
        </pc:sldMkLst>
      </pc:sldChg>
      <pc:sldChg chg="modSp">
        <pc:chgData name="" userId="" providerId="" clId="Web-{2D1BDA87-4FF7-4C2F-B59F-D4AF815DDC67}" dt="2020-04-23T19:10:10.424" v="363" actId="20577"/>
        <pc:sldMkLst>
          <pc:docMk/>
          <pc:sldMk cId="366821496" sldId="286"/>
        </pc:sldMkLst>
        <pc:spChg chg="mod">
          <ac:chgData name="" userId="" providerId="" clId="Web-{2D1BDA87-4FF7-4C2F-B59F-D4AF815DDC67}" dt="2020-04-23T19:10:10.424" v="363" actId="20577"/>
          <ac:spMkLst>
            <pc:docMk/>
            <pc:sldMk cId="366821496" sldId="286"/>
            <ac:spMk id="3" creationId="{A9A38CA5-9818-684D-B5AB-B7551B04C66E}"/>
          </ac:spMkLst>
        </pc:spChg>
        <pc:picChg chg="mod">
          <ac:chgData name="" userId="" providerId="" clId="Web-{2D1BDA87-4FF7-4C2F-B59F-D4AF815DDC67}" dt="2020-04-23T19:09:16.095" v="341" actId="1076"/>
          <ac:picMkLst>
            <pc:docMk/>
            <pc:sldMk cId="366821496" sldId="286"/>
            <ac:picMk id="6" creationId="{7411DFF0-024B-D141-B261-1CFF3E247AB1}"/>
          </ac:picMkLst>
        </pc:picChg>
      </pc:sldChg>
      <pc:sldChg chg="modSp ord modNotes">
        <pc:chgData name="" userId="" providerId="" clId="Web-{2D1BDA87-4FF7-4C2F-B59F-D4AF815DDC67}" dt="2020-04-23T19:08:37.516" v="337"/>
        <pc:sldMkLst>
          <pc:docMk/>
          <pc:sldMk cId="1055531829" sldId="287"/>
        </pc:sldMkLst>
        <pc:spChg chg="mod">
          <ac:chgData name="" userId="" providerId="" clId="Web-{2D1BDA87-4FF7-4C2F-B59F-D4AF815DDC67}" dt="2020-04-23T18:51:57.536" v="276" actId="20577"/>
          <ac:spMkLst>
            <pc:docMk/>
            <pc:sldMk cId="1055531829" sldId="287"/>
            <ac:spMk id="3" creationId="{0A643172-516F-C940-BFDE-7A4F1DE52507}"/>
          </ac:spMkLst>
        </pc:spChg>
        <pc:picChg chg="mod">
          <ac:chgData name="" userId="" providerId="" clId="Web-{2D1BDA87-4FF7-4C2F-B59F-D4AF815DDC67}" dt="2020-04-23T18:51:52.708" v="273" actId="1076"/>
          <ac:picMkLst>
            <pc:docMk/>
            <pc:sldMk cId="1055531829" sldId="287"/>
            <ac:picMk id="5" creationId="{10EDFB31-3018-4D2A-869D-04301283B302}"/>
          </ac:picMkLst>
        </pc:picChg>
        <pc:picChg chg="mod">
          <ac:chgData name="" userId="" providerId="" clId="Web-{2D1BDA87-4FF7-4C2F-B59F-D4AF815DDC67}" dt="2020-04-23T18:51:51.364" v="272" actId="1076"/>
          <ac:picMkLst>
            <pc:docMk/>
            <pc:sldMk cId="1055531829" sldId="287"/>
            <ac:picMk id="7" creationId="{0BE2430F-274C-4B34-BE9C-7FF32B6F7CA5}"/>
          </ac:picMkLst>
        </pc:picChg>
      </pc:sldChg>
      <pc:sldChg chg="modSp">
        <pc:chgData name="" userId="" providerId="" clId="Web-{2D1BDA87-4FF7-4C2F-B59F-D4AF815DDC67}" dt="2020-04-23T19:08:01.016" v="335" actId="1076"/>
        <pc:sldMkLst>
          <pc:docMk/>
          <pc:sldMk cId="3173618948" sldId="290"/>
        </pc:sldMkLst>
        <pc:spChg chg="mod">
          <ac:chgData name="" userId="" providerId="" clId="Web-{2D1BDA87-4FF7-4C2F-B59F-D4AF815DDC67}" dt="2020-04-23T19:07:55.563" v="331" actId="20577"/>
          <ac:spMkLst>
            <pc:docMk/>
            <pc:sldMk cId="3173618948" sldId="290"/>
            <ac:spMk id="3" creationId="{F8C2D7CA-AF9B-CE49-993F-EBF06A771D33}"/>
          </ac:spMkLst>
        </pc:spChg>
        <pc:picChg chg="mod">
          <ac:chgData name="" userId="" providerId="" clId="Web-{2D1BDA87-4FF7-4C2F-B59F-D4AF815DDC67}" dt="2020-04-23T19:08:01.016" v="335" actId="1076"/>
          <ac:picMkLst>
            <pc:docMk/>
            <pc:sldMk cId="3173618948" sldId="290"/>
            <ac:picMk id="5" creationId="{445D2C76-6DA1-4DA2-9702-28D1A450291A}"/>
          </ac:picMkLst>
        </pc:picChg>
        <pc:picChg chg="mod">
          <ac:chgData name="" userId="" providerId="" clId="Web-{2D1BDA87-4FF7-4C2F-B59F-D4AF815DDC67}" dt="2020-04-23T19:07:59.110" v="334" actId="1076"/>
          <ac:picMkLst>
            <pc:docMk/>
            <pc:sldMk cId="3173618948" sldId="290"/>
            <ac:picMk id="7" creationId="{6FA8240C-C11B-4A96-A097-77E618FA9B47}"/>
          </ac:picMkLst>
        </pc:picChg>
      </pc:sldChg>
      <pc:sldChg chg="modSp">
        <pc:chgData name="" userId="" providerId="" clId="Web-{2D1BDA87-4FF7-4C2F-B59F-D4AF815DDC67}" dt="2020-04-23T18:51:23.801" v="262" actId="20577"/>
        <pc:sldMkLst>
          <pc:docMk/>
          <pc:sldMk cId="3704135414" sldId="306"/>
        </pc:sldMkLst>
        <pc:spChg chg="mod">
          <ac:chgData name="" userId="" providerId="" clId="Web-{2D1BDA87-4FF7-4C2F-B59F-D4AF815DDC67}" dt="2020-04-23T18:51:23.801" v="262" actId="20577"/>
          <ac:spMkLst>
            <pc:docMk/>
            <pc:sldMk cId="3704135414" sldId="306"/>
            <ac:spMk id="8" creationId="{309D3FA9-883C-A349-B02F-F38E6C693877}"/>
          </ac:spMkLst>
        </pc:spChg>
      </pc:sldChg>
      <pc:sldChg chg="add replId">
        <pc:chgData name="" userId="" providerId="" clId="Web-{2D1BDA87-4FF7-4C2F-B59F-D4AF815DDC67}" dt="2020-04-23T19:08:34.516" v="336"/>
        <pc:sldMkLst>
          <pc:docMk/>
          <pc:sldMk cId="1359850488" sldId="307"/>
        </pc:sldMkLst>
      </pc:sldChg>
    </pc:docChg>
  </pc:docChgLst>
  <pc:docChgLst>
    <pc:chgData clId="Web-{72D88472-4FC9-440A-BC42-86A9CA7DDC5C}"/>
    <pc:docChg chg="modSld">
      <pc:chgData name="" userId="" providerId="" clId="Web-{72D88472-4FC9-440A-BC42-86A9CA7DDC5C}" dt="2020-04-23T20:05:36.212" v="76"/>
      <pc:docMkLst>
        <pc:docMk/>
      </pc:docMkLst>
      <pc:sldChg chg="addAnim delAnim modAnim modNotes">
        <pc:chgData name="" userId="" providerId="" clId="Web-{72D88472-4FC9-440A-BC42-86A9CA7DDC5C}" dt="2020-04-23T20:05:36.212" v="76"/>
        <pc:sldMkLst>
          <pc:docMk/>
          <pc:sldMk cId="331854391" sldId="282"/>
        </pc:sldMkLst>
      </pc:sldChg>
      <pc:sldChg chg="modSp">
        <pc:chgData name="" userId="" providerId="" clId="Web-{72D88472-4FC9-440A-BC42-86A9CA7DDC5C}" dt="2020-04-23T20:01:04.021" v="30" actId="20577"/>
        <pc:sldMkLst>
          <pc:docMk/>
          <pc:sldMk cId="3917430786" sldId="305"/>
        </pc:sldMkLst>
        <pc:spChg chg="mod">
          <ac:chgData name="" userId="" providerId="" clId="Web-{72D88472-4FC9-440A-BC42-86A9CA7DDC5C}" dt="2020-04-23T20:01:04.021" v="30" actId="20577"/>
          <ac:spMkLst>
            <pc:docMk/>
            <pc:sldMk cId="3917430786" sldId="305"/>
            <ac:spMk id="3" creationId="{359D4AAA-B397-194D-95E9-E131B5817492}"/>
          </ac:spMkLst>
        </pc:spChg>
      </pc:sldChg>
    </pc:docChg>
  </pc:docChgLst>
  <pc:docChgLst>
    <pc:chgData clId="Web-{B8A78CA7-4F71-4A1D-84B7-A28D64287F9C}"/>
    <pc:docChg chg="modSld">
      <pc:chgData name="" userId="" providerId="" clId="Web-{B8A78CA7-4F71-4A1D-84B7-A28D64287F9C}" dt="2020-04-24T16:15:27.826" v="1"/>
      <pc:docMkLst>
        <pc:docMk/>
      </pc:docMkLst>
      <pc:sldChg chg="addSp delSp">
        <pc:chgData name="" userId="" providerId="" clId="Web-{B8A78CA7-4F71-4A1D-84B7-A28D64287F9C}" dt="2020-04-24T16:15:27.826" v="1"/>
        <pc:sldMkLst>
          <pc:docMk/>
          <pc:sldMk cId="4008435364" sldId="298"/>
        </pc:sldMkLst>
        <pc:spChg chg="add del">
          <ac:chgData name="" userId="" providerId="" clId="Web-{B8A78CA7-4F71-4A1D-84B7-A28D64287F9C}" dt="2020-04-24T16:15:27.826" v="1"/>
          <ac:spMkLst>
            <pc:docMk/>
            <pc:sldMk cId="4008435364" sldId="298"/>
            <ac:spMk id="14" creationId="{58A6654F-CFC4-4101-B800-853537438E88}"/>
          </ac:spMkLst>
        </pc:spChg>
      </pc:sldChg>
    </pc:docChg>
  </pc:docChgLst>
  <pc:docChgLst>
    <pc:chgData clId="Web-{D4731666-4F21-427B-9308-F87F8B42251A}"/>
    <pc:docChg chg="modSld">
      <pc:chgData name="" userId="" providerId="" clId="Web-{D4731666-4F21-427B-9308-F87F8B42251A}" dt="2020-04-23T22:11:03.601" v="151" actId="20577"/>
      <pc:docMkLst>
        <pc:docMk/>
      </pc:docMkLst>
      <pc:sldChg chg="modSp">
        <pc:chgData name="" userId="" providerId="" clId="Web-{D4731666-4F21-427B-9308-F87F8B42251A}" dt="2020-04-23T22:03:06.256" v="0" actId="688"/>
        <pc:sldMkLst>
          <pc:docMk/>
          <pc:sldMk cId="331854391" sldId="282"/>
        </pc:sldMkLst>
        <pc:picChg chg="mod">
          <ac:chgData name="" userId="" providerId="" clId="Web-{D4731666-4F21-427B-9308-F87F8B42251A}" dt="2020-04-23T22:03:06.256" v="0" actId="688"/>
          <ac:picMkLst>
            <pc:docMk/>
            <pc:sldMk cId="331854391" sldId="282"/>
            <ac:picMk id="6" creationId="{A016C9D5-934E-4090-9ACD-D5F9BAE10D0C}"/>
          </ac:picMkLst>
        </pc:picChg>
      </pc:sldChg>
      <pc:sldChg chg="modSp">
        <pc:chgData name="" userId="" providerId="" clId="Web-{D4731666-4F21-427B-9308-F87F8B42251A}" dt="2020-04-23T22:11:02.585" v="149" actId="20577"/>
        <pc:sldMkLst>
          <pc:docMk/>
          <pc:sldMk cId="4008435364" sldId="298"/>
        </pc:sldMkLst>
        <pc:spChg chg="mod">
          <ac:chgData name="" userId="" providerId="" clId="Web-{D4731666-4F21-427B-9308-F87F8B42251A}" dt="2020-04-23T22:08:22.069" v="25" actId="20577"/>
          <ac:spMkLst>
            <pc:docMk/>
            <pc:sldMk cId="4008435364" sldId="298"/>
            <ac:spMk id="5" creationId="{A625C150-40B4-4054-A428-0907FC1F69F8}"/>
          </ac:spMkLst>
        </pc:spChg>
        <pc:spChg chg="mod">
          <ac:chgData name="" userId="" providerId="" clId="Web-{D4731666-4F21-427B-9308-F87F8B42251A}" dt="2020-04-23T22:08:33.053" v="36" actId="20577"/>
          <ac:spMkLst>
            <pc:docMk/>
            <pc:sldMk cId="4008435364" sldId="298"/>
            <ac:spMk id="7" creationId="{2A227821-E8C5-4DD1-9DC0-B91E3B858CEE}"/>
          </ac:spMkLst>
        </pc:spChg>
        <pc:spChg chg="mod">
          <ac:chgData name="" userId="" providerId="" clId="Web-{D4731666-4F21-427B-9308-F87F8B42251A}" dt="2020-04-23T22:10:10.007" v="59" actId="20577"/>
          <ac:spMkLst>
            <pc:docMk/>
            <pc:sldMk cId="4008435364" sldId="298"/>
            <ac:spMk id="8" creationId="{F52597A0-4726-4FFE-A9C3-99BD7D3A22AF}"/>
          </ac:spMkLst>
        </pc:spChg>
        <pc:spChg chg="mod">
          <ac:chgData name="" userId="" providerId="" clId="Web-{D4731666-4F21-427B-9308-F87F8B42251A}" dt="2020-04-23T22:10:30.788" v="92" actId="20577"/>
          <ac:spMkLst>
            <pc:docMk/>
            <pc:sldMk cId="4008435364" sldId="298"/>
            <ac:spMk id="9" creationId="{5F3344F8-ED07-4FB8-AA5B-8F63FAE788BD}"/>
          </ac:spMkLst>
        </pc:spChg>
        <pc:spChg chg="mod">
          <ac:chgData name="" userId="" providerId="" clId="Web-{D4731666-4F21-427B-9308-F87F8B42251A}" dt="2020-04-23T22:10:49.960" v="114" actId="20577"/>
          <ac:spMkLst>
            <pc:docMk/>
            <pc:sldMk cId="4008435364" sldId="298"/>
            <ac:spMk id="10" creationId="{11777F79-5BCE-4124-BA99-10E27C0934D8}"/>
          </ac:spMkLst>
        </pc:spChg>
        <pc:spChg chg="mod">
          <ac:chgData name="" userId="" providerId="" clId="Web-{D4731666-4F21-427B-9308-F87F8B42251A}" dt="2020-04-23T22:11:02.585" v="149" actId="20577"/>
          <ac:spMkLst>
            <pc:docMk/>
            <pc:sldMk cId="4008435364" sldId="298"/>
            <ac:spMk id="11" creationId="{9AAB1696-DE28-45D8-A5D6-F02E631B4350}"/>
          </ac:spMkLst>
        </pc:spChg>
      </pc:sldChg>
      <pc:sldChg chg="modSp">
        <pc:chgData name="" userId="" providerId="" clId="Web-{D4731666-4F21-427B-9308-F87F8B42251A}" dt="2020-04-23T22:05:44.709" v="5" actId="20577"/>
        <pc:sldMkLst>
          <pc:docMk/>
          <pc:sldMk cId="4250524254" sldId="300"/>
        </pc:sldMkLst>
        <pc:spChg chg="mod">
          <ac:chgData name="" userId="" providerId="" clId="Web-{D4731666-4F21-427B-9308-F87F8B42251A}" dt="2020-04-23T22:05:44.709" v="5" actId="20577"/>
          <ac:spMkLst>
            <pc:docMk/>
            <pc:sldMk cId="4250524254" sldId="300"/>
            <ac:spMk id="3" creationId="{5AE18F21-0A9E-0C42-9A0F-6D0BC429E6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670AC-BE3B-41AF-85D1-FCFE5A7C7B1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637F0-4ED5-4420-91A6-BCDD64076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56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distribution on 5’ x 200’ section of interest 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42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Marco </a:t>
            </a:r>
          </a:p>
          <a:p>
            <a:r>
              <a:rPr lang="en-US" dirty="0">
                <a:cs typeface="Calibri"/>
              </a:rPr>
              <a:t>Mention the collapsed area and what are the purlins and what are the girders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55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If we remember, download ppt and add subscripts where 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5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46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 muffed up the 1st equation, should be 4EI/L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7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01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Girder Torsional Capacity not tested due to time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09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6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cs typeface="Calibri"/>
              </a:rPr>
              <a:t>Damn that’s a nice pic top left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4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Steel was assumed because it was relevant to time period. A992 Steel Gr. 50 wasn’t used until later so this was most common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edition was effective from 1980-1991 </a:t>
            </a: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50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Alex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Converted 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 purlins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Shoveled Snow (200' Edge) applied to first 5' (All Purlins)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Shoveled Snow (40' Edge) applied to full purlin (Two Southernmost Purlins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21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had many theories that were generated through our brainstorming sessions. </a:t>
            </a:r>
          </a:p>
          <a:p>
            <a:r>
              <a:rPr lang="en-US" dirty="0"/>
              <a:t>The theory we decided to go with was the Excessive snow load theory. </a:t>
            </a:r>
          </a:p>
          <a:p>
            <a:r>
              <a:rPr lang="en-US" dirty="0"/>
              <a:t>This was mainly done because it was the only photo evidence-based theory we had.</a:t>
            </a:r>
          </a:p>
          <a:p>
            <a:r>
              <a:rPr lang="en-US" dirty="0"/>
              <a:t>Many theories made sense but there wasn’t enough physical evidence, so we decided to dig a little deeper into the snow loadings</a:t>
            </a:r>
            <a:endParaRPr lang="en-US" dirty="0">
              <a:cs typeface="Calibri"/>
            </a:endParaRPr>
          </a:p>
          <a:p>
            <a:r>
              <a:rPr lang="en-US" dirty="0"/>
              <a:t>It was practical. Seemed most realistic. The picture backed the idea.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2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94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distribution on 5’ x 200’ section of interest </a:t>
            </a:r>
          </a:p>
          <a:p>
            <a:r>
              <a:rPr lang="en-US" dirty="0">
                <a:cs typeface="Calibri"/>
              </a:rPr>
              <a:t>We assumed they used this code – more conservative assumption because the ASCE actually designed for a lower capacity of snow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637F0-4ED5-4420-91A6-BCDD640763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5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45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41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3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95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26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52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7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25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6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0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1">
                <a:lumMod val="50000"/>
              </a:schemeClr>
            </a:gs>
            <a:gs pos="100000">
              <a:srgbClr val="7BA4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90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8B04-FEEF-410C-B699-4FF0F6862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288" y="4748269"/>
            <a:ext cx="7063910" cy="693087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>
                <a:latin typeface="Times New Roman"/>
                <a:cs typeface="Times New Roman"/>
              </a:rPr>
              <a:t>Metal Warehouse Collapse Investigation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05CDA-97DC-4701-865A-1FD9CF1CE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2198" y="4967043"/>
            <a:ext cx="3288946" cy="109065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000" dirty="0">
                <a:latin typeface="Times New Roman"/>
                <a:cs typeface="Times New Roman"/>
              </a:rPr>
              <a:t>Sarah Moriarty</a:t>
            </a:r>
          </a:p>
          <a:p>
            <a:pPr algn="l"/>
            <a:r>
              <a:rPr lang="en-US" sz="2000" dirty="0">
                <a:latin typeface="Times New Roman"/>
                <a:cs typeface="Times New Roman"/>
              </a:rPr>
              <a:t>Brandon Loiselle</a:t>
            </a:r>
          </a:p>
          <a:p>
            <a:pPr algn="l"/>
            <a:r>
              <a:rPr lang="en-US" sz="2000" dirty="0">
                <a:latin typeface="Times New Roman"/>
                <a:cs typeface="Times New Roman"/>
              </a:rPr>
              <a:t>Marco Gioioso</a:t>
            </a:r>
          </a:p>
          <a:p>
            <a:pPr algn="l"/>
            <a:r>
              <a:rPr lang="en-US" sz="2000" dirty="0">
                <a:latin typeface="Times New Roman"/>
                <a:cs typeface="Times New Roman"/>
              </a:rPr>
              <a:t>Alex Croteau</a:t>
            </a:r>
          </a:p>
        </p:txBody>
      </p:sp>
      <p:pic>
        <p:nvPicPr>
          <p:cNvPr id="6" name="Picture 5" descr="A close up of a garden&#10;&#10;Description automatically generated">
            <a:extLst>
              <a:ext uri="{FF2B5EF4-FFF2-40B4-BE49-F238E27FC236}">
                <a16:creationId xmlns:a16="http://schemas.microsoft.com/office/drawing/2014/main" id="{DA457D07-76E5-3940-90B2-DEFA28125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 b="19944"/>
          <a:stretch/>
        </p:blipFill>
        <p:spPr>
          <a:xfrm>
            <a:off x="2586" y="-518938"/>
            <a:ext cx="12192000" cy="4571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D66731-6967-4230-B3E0-970CC758A2EE}"/>
              </a:ext>
            </a:extLst>
          </p:cNvPr>
          <p:cNvSpPr txBox="1"/>
          <p:nvPr/>
        </p:nvSpPr>
        <p:spPr>
          <a:xfrm>
            <a:off x="409540" y="6057696"/>
            <a:ext cx="61306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/>
                <a:cs typeface="Calibri"/>
              </a:rPr>
              <a:t>Sponsor:  Simpson Gumpertz &amp; Heger</a:t>
            </a:r>
            <a:endParaRPr lang="en-US" sz="2400" dirty="0"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5E47A-C1EE-A849-B727-775EAC28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611" y="6139208"/>
            <a:ext cx="1672389" cy="718792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BE96F147-E0E8-6F49-97A8-5CF25F82C71C}"/>
              </a:ext>
            </a:extLst>
          </p:cNvPr>
          <p:cNvSpPr/>
          <p:nvPr/>
        </p:nvSpPr>
        <p:spPr>
          <a:xfrm>
            <a:off x="7092778" y="951470"/>
            <a:ext cx="852617" cy="2224216"/>
          </a:xfrm>
          <a:prstGeom prst="frame">
            <a:avLst>
              <a:gd name="adj1" fmla="val 67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49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snow, fence, outdoor, building&#10;&#10;Description generated with very high confidence">
            <a:extLst>
              <a:ext uri="{FF2B5EF4-FFF2-40B4-BE49-F238E27FC236}">
                <a16:creationId xmlns:a16="http://schemas.microsoft.com/office/drawing/2014/main" id="{1B349763-6089-8548-B3B8-CA234ABD5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998" r="1" b="32319"/>
          <a:stretch/>
        </p:blipFill>
        <p:spPr>
          <a:xfrm>
            <a:off x="797391" y="804334"/>
            <a:ext cx="10615494" cy="50702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CEEF2-0E65-CC47-AC4B-CC94C746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 smtClean="0"/>
              <a:pPr defTabSz="914400"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8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6A4F6-3DFD-4B61-8C95-9CE559F5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Snow Loading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AC555-6B5E-4180-8C00-8938A1544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6646"/>
            <a:ext cx="6287236" cy="43150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28800" lvl="4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7C43F-FE18-46FD-8DA0-48B9C9C8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6761-D6D0-41F5-8BCD-83FF788A4E89}" type="slidenum">
              <a:rPr lang="en-US" smtClean="0">
                <a:solidFill>
                  <a:sysClr val="windowText" lastClr="000000"/>
                </a:solidFill>
              </a:rPr>
              <a:t>11</a:t>
            </a:fld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6" name="Picture 5" descr="A scaffolding in front of a building&#10;&#10;Description automatically generated">
            <a:extLst>
              <a:ext uri="{FF2B5EF4-FFF2-40B4-BE49-F238E27FC236}">
                <a16:creationId xmlns:a16="http://schemas.microsoft.com/office/drawing/2014/main" id="{C1A1C987-61FD-1F4C-B793-CE2DDEB87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11" y="3310346"/>
            <a:ext cx="4272280" cy="3188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BAE0A3-B05E-CA4D-8D42-599792067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394" y="147594"/>
            <a:ext cx="4174197" cy="308931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EC7406D-177C-4D0E-B0FB-C4790AD18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740944"/>
              </p:ext>
            </p:extLst>
          </p:nvPr>
        </p:nvGraphicFramePr>
        <p:xfrm>
          <a:off x="555625" y="1611312"/>
          <a:ext cx="5019036" cy="4458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759">
                  <a:extLst>
                    <a:ext uri="{9D8B030D-6E8A-4147-A177-3AD203B41FA5}">
                      <a16:colId xmlns:a16="http://schemas.microsoft.com/office/drawing/2014/main" val="4231652746"/>
                    </a:ext>
                  </a:extLst>
                </a:gridCol>
                <a:gridCol w="1254759">
                  <a:extLst>
                    <a:ext uri="{9D8B030D-6E8A-4147-A177-3AD203B41FA5}">
                      <a16:colId xmlns:a16="http://schemas.microsoft.com/office/drawing/2014/main" val="2715910005"/>
                    </a:ext>
                  </a:extLst>
                </a:gridCol>
                <a:gridCol w="1254759">
                  <a:extLst>
                    <a:ext uri="{9D8B030D-6E8A-4147-A177-3AD203B41FA5}">
                      <a16:colId xmlns:a16="http://schemas.microsoft.com/office/drawing/2014/main" val="2212021750"/>
                    </a:ext>
                  </a:extLst>
                </a:gridCol>
                <a:gridCol w="1254759">
                  <a:extLst>
                    <a:ext uri="{9D8B030D-6E8A-4147-A177-3AD203B41FA5}">
                      <a16:colId xmlns:a16="http://schemas.microsoft.com/office/drawing/2014/main" val="383750645"/>
                    </a:ext>
                  </a:extLst>
                </a:gridCol>
              </a:tblGrid>
              <a:tr h="130959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dirty="0">
                          <a:effectLst/>
                          <a:latin typeface="Times New Roman"/>
                        </a:rPr>
                        <a:t>Estimated Snow Thickness on Area of Interest 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208168"/>
                  </a:ext>
                </a:extLst>
              </a:tr>
              <a:tr h="76515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  <a:latin typeface="Times New Roman"/>
                        </a:rPr>
                        <a:t>Original Thickness 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  <a:latin typeface="Times New Roman"/>
                        </a:rPr>
                        <a:t>New Thickness 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436186"/>
                  </a:ext>
                </a:extLst>
              </a:tr>
              <a:tr h="3972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2.00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17.98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9190784"/>
                  </a:ext>
                </a:extLst>
              </a:tr>
              <a:tr h="3972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3.00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25.43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652645"/>
                  </a:ext>
                </a:extLst>
              </a:tr>
              <a:tr h="3972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4.00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32.87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838159"/>
                  </a:ext>
                </a:extLst>
              </a:tr>
              <a:tr h="3972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6.00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47.85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0244460"/>
                  </a:ext>
                </a:extLst>
              </a:tr>
              <a:tr h="3972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9.00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70.28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9860076"/>
                  </a:ext>
                </a:extLst>
              </a:tr>
              <a:tr h="3972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12.00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92.70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dirty="0">
                          <a:effectLst/>
                          <a:latin typeface="Times New Roman"/>
                        </a:rPr>
                        <a:t>inches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0066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901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A8EB3-F3E5-1949-B064-5409E4E2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Snow Load 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9BFBB9-A86B-1C44-8D9E-098675C8ABE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r="3555" b="-1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BB507-CB69-6D4D-8A11-1E65F3CB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9B1052-0FAF-4E2D-9DBD-3A98F2CC27D3}"/>
              </a:ext>
            </a:extLst>
          </p:cNvPr>
          <p:cNvSpPr/>
          <p:nvPr/>
        </p:nvSpPr>
        <p:spPr>
          <a:xfrm>
            <a:off x="6256854" y="923925"/>
            <a:ext cx="9144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21FC6-0385-4E9E-BE4C-B1268AC8897F}"/>
              </a:ext>
            </a:extLst>
          </p:cNvPr>
          <p:cNvSpPr/>
          <p:nvPr/>
        </p:nvSpPr>
        <p:spPr>
          <a:xfrm>
            <a:off x="7710488" y="987425"/>
            <a:ext cx="9144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DFBB672-84CB-48BC-946B-3A4006CF6F55}"/>
              </a:ext>
            </a:extLst>
          </p:cNvPr>
          <p:cNvSpPr/>
          <p:nvPr/>
        </p:nvSpPr>
        <p:spPr>
          <a:xfrm>
            <a:off x="4940872" y="2447671"/>
            <a:ext cx="294132" cy="740283"/>
          </a:xfrm>
          <a:prstGeom prst="downArrow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4A7E125B-09DA-4C02-ABD0-DAD4F682242B}"/>
              </a:ext>
            </a:extLst>
          </p:cNvPr>
          <p:cNvSpPr/>
          <p:nvPr/>
        </p:nvSpPr>
        <p:spPr>
          <a:xfrm rot="5460000" flipV="1">
            <a:off x="4909320" y="1759371"/>
            <a:ext cx="599504" cy="527368"/>
          </a:xfrm>
          <a:prstGeom prst="ben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0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717D-11F0-DD4D-8C81-B3E85D85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02" y="389700"/>
            <a:ext cx="7711132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latin typeface="Times New Roman"/>
                <a:cs typeface="Times New Roman"/>
              </a:rPr>
              <a:t>Snow Loads</a:t>
            </a:r>
            <a:r>
              <a:rPr lang="en-US" sz="3600" b="1" dirty="0">
                <a:latin typeface="Times New Roman"/>
                <a:cs typeface="Times New Roman"/>
              </a:rPr>
              <a:t> Using Massachusetts Building Code 4th Edition </a:t>
            </a:r>
            <a:endPara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FA73D093-E250-4DE0-9551-68334AFEA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121285"/>
              </p:ext>
            </p:extLst>
          </p:nvPr>
        </p:nvGraphicFramePr>
        <p:xfrm>
          <a:off x="766762" y="2087563"/>
          <a:ext cx="10515600" cy="414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64444204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85740625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917975419"/>
                    </a:ext>
                  </a:extLst>
                </a:gridCol>
              </a:tblGrid>
              <a:tr h="2032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dirty="0">
                          <a:effectLst/>
                          <a:latin typeface="Times New Roman"/>
                        </a:rPr>
                        <a:t>Load on Old Roof (</a:t>
                      </a:r>
                      <a:r>
                        <a:rPr lang="en-US" sz="2400" dirty="0" err="1">
                          <a:effectLst/>
                          <a:latin typeface="Times New Roman"/>
                        </a:rPr>
                        <a:t>psf</a:t>
                      </a:r>
                      <a:r>
                        <a:rPr lang="en-US" sz="24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526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Cross Section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Normal (2 in.)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With Added Snow (17.95 in.)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66210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0" dirty="0">
                          <a:effectLst/>
                          <a:latin typeface="Times New Roman"/>
                        </a:rPr>
                        <a:t>Old Roof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3.34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54907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0" dirty="0">
                          <a:effectLst/>
                          <a:latin typeface="Times New Roman"/>
                        </a:rPr>
                        <a:t>New Roof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3.34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59700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0" dirty="0">
                          <a:effectLst/>
                          <a:latin typeface="Times New Roman"/>
                        </a:rPr>
                        <a:t>Section of Interest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3.34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29.97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8075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Cross Section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Normal (3 in.)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With Added Snow (25.43 in.)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69399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0" dirty="0">
                          <a:effectLst/>
                          <a:latin typeface="Times New Roman"/>
                        </a:rPr>
                        <a:t>Old Roof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5.00</a:t>
                      </a:r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823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0" dirty="0">
                          <a:effectLst/>
                          <a:latin typeface="Times New Roman"/>
                        </a:rPr>
                        <a:t>New Roof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5.00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82238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0" dirty="0">
                          <a:effectLst/>
                          <a:latin typeface="Times New Roman"/>
                        </a:rPr>
                        <a:t>Section of Interest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5.00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42.38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75625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Cross Section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Normal (4 in.)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With Added Snow (32.87 in.)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41572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0" dirty="0">
                          <a:effectLst/>
                          <a:latin typeface="Times New Roman"/>
                        </a:rPr>
                        <a:t>Old Roof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6.60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99380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0" dirty="0">
                          <a:effectLst/>
                          <a:latin typeface="Times New Roman"/>
                        </a:rPr>
                        <a:t>New Roof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6.60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65674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0" dirty="0">
                          <a:effectLst/>
                          <a:latin typeface="Times New Roman"/>
                        </a:rPr>
                        <a:t>Section of Interest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6.60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54.78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67199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7EC38-B4E2-364A-8388-8539B578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4DCF19-D61E-4256-A371-34036C512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023001"/>
              </p:ext>
            </p:extLst>
          </p:nvPr>
        </p:nvGraphicFramePr>
        <p:xfrm>
          <a:off x="7770813" y="498475"/>
          <a:ext cx="3619500" cy="1013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689054911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60955341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61089629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Variables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Value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Units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38658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p</a:t>
                      </a:r>
                      <a:r>
                        <a:rPr lang="en-US" sz="1200" b="1" dirty="0">
                          <a:effectLst/>
                          <a:latin typeface="Times New Roman"/>
                        </a:rPr>
                        <a:t>f</a:t>
                      </a:r>
                      <a:endParaRPr lang="en-US" sz="1400" b="1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 err="1">
                          <a:effectLst/>
                          <a:latin typeface="Times New Roman"/>
                        </a:rPr>
                        <a:t>psf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7327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 err="1">
                          <a:effectLst/>
                          <a:latin typeface="Times New Roman"/>
                        </a:rPr>
                        <a:t>p</a:t>
                      </a:r>
                      <a:r>
                        <a:rPr lang="en-US" sz="1200" b="1" dirty="0" err="1">
                          <a:effectLst/>
                          <a:latin typeface="Times New Roman"/>
                        </a:rPr>
                        <a:t>s</a:t>
                      </a:r>
                      <a:endParaRPr lang="en-US" sz="1600" b="1" dirty="0" err="1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 err="1">
                          <a:effectLst/>
                          <a:latin typeface="Times New Roman"/>
                        </a:rPr>
                        <a:t>psf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00294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𝛾(min.)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 err="1">
                          <a:effectLst/>
                          <a:latin typeface="Times New Roman"/>
                        </a:rPr>
                        <a:t>pcf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1105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89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717D-11F0-DD4D-8C81-B3E85D85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02" y="389700"/>
            <a:ext cx="7711132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ASCE Standard 7-16 </a:t>
            </a:r>
            <a:br>
              <a:rPr lang="en-US" sz="3600" b="1" dirty="0">
                <a:latin typeface="Times New Roman"/>
                <a:cs typeface="Times New Roman"/>
              </a:rPr>
            </a:br>
            <a:r>
              <a:rPr lang="en-US" sz="2400" b="1" dirty="0">
                <a:latin typeface="Times New Roman"/>
                <a:cs typeface="Times New Roman"/>
              </a:rPr>
              <a:t>Minimum Design Loads and Associated Criteria for Buildings and Other Structures</a:t>
            </a:r>
            <a:endPara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85CF5900-45E0-4635-9B25-425FF5DF18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2074949"/>
              </p:ext>
            </p:extLst>
          </p:nvPr>
        </p:nvGraphicFramePr>
        <p:xfrm>
          <a:off x="846137" y="2055813"/>
          <a:ext cx="10515600" cy="414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18522263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1245802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28462788"/>
                    </a:ext>
                  </a:extLst>
                </a:gridCol>
              </a:tblGrid>
              <a:tr h="31296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effectLst/>
                          <a:latin typeface="Times New Roman"/>
                        </a:rPr>
                        <a:t>Load on Old Roof (</a:t>
                      </a:r>
                      <a:r>
                        <a:rPr lang="en-US" sz="2400" b="1" dirty="0" err="1">
                          <a:effectLst/>
                          <a:latin typeface="Times New Roman"/>
                        </a:rPr>
                        <a:t>psf</a:t>
                      </a:r>
                      <a:r>
                        <a:rPr lang="en-US" sz="2400" b="1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5072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Cross Section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Normal (2in)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With Added Snow (17.98in.)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06536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dirty="0">
                          <a:effectLst/>
                          <a:latin typeface="Times New Roman"/>
                        </a:rPr>
                        <a:t>Old Roof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2.99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2821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dirty="0">
                          <a:effectLst/>
                          <a:latin typeface="Times New Roman"/>
                        </a:rPr>
                        <a:t>New Roof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2.99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65205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dirty="0">
                          <a:effectLst/>
                          <a:latin typeface="Times New Roman"/>
                        </a:rPr>
                        <a:t>Section of Interest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2.99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26.82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892125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Cross Section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Normal (3in)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With Added Snow (25.43 in.)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87431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dirty="0">
                          <a:effectLst/>
                          <a:latin typeface="Times New Roman"/>
                        </a:rPr>
                        <a:t>Old Roof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4.48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58794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dirty="0">
                          <a:effectLst/>
                          <a:latin typeface="Times New Roman"/>
                        </a:rPr>
                        <a:t>New Roof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4.48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50712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dirty="0">
                          <a:effectLst/>
                          <a:latin typeface="Times New Roman"/>
                        </a:rPr>
                        <a:t>Section of Interest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4.48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37.93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39671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Cross Section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Normal (4in)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dirty="0">
                          <a:effectLst/>
                          <a:latin typeface="Times New Roman"/>
                        </a:rPr>
                        <a:t>With Added Snow (32.87in.)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35470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dirty="0">
                          <a:effectLst/>
                          <a:latin typeface="Times New Roman"/>
                        </a:rPr>
                        <a:t>Old Roof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5.96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67972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dirty="0">
                          <a:effectLst/>
                          <a:latin typeface="Times New Roman"/>
                        </a:rPr>
                        <a:t>New Roof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5.96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36474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2000" dirty="0">
                          <a:effectLst/>
                          <a:latin typeface="Times New Roman"/>
                        </a:rPr>
                        <a:t>Section of Interest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5.96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>
                          <a:effectLst/>
                          <a:latin typeface="Times New Roman"/>
                        </a:rPr>
                        <a:t>49.03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048331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7EC38-B4E2-364A-8388-8539B578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ADA5FD-51C8-4907-9032-8236849BC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473718"/>
              </p:ext>
            </p:extLst>
          </p:nvPr>
        </p:nvGraphicFramePr>
        <p:xfrm>
          <a:off x="8167688" y="476250"/>
          <a:ext cx="2889249" cy="1266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083">
                  <a:extLst>
                    <a:ext uri="{9D8B030D-6E8A-4147-A177-3AD203B41FA5}">
                      <a16:colId xmlns:a16="http://schemas.microsoft.com/office/drawing/2014/main" val="1832236943"/>
                    </a:ext>
                  </a:extLst>
                </a:gridCol>
                <a:gridCol w="963083">
                  <a:extLst>
                    <a:ext uri="{9D8B030D-6E8A-4147-A177-3AD203B41FA5}">
                      <a16:colId xmlns:a16="http://schemas.microsoft.com/office/drawing/2014/main" val="4003749681"/>
                    </a:ext>
                  </a:extLst>
                </a:gridCol>
                <a:gridCol w="963083">
                  <a:extLst>
                    <a:ext uri="{9D8B030D-6E8A-4147-A177-3AD203B41FA5}">
                      <a16:colId xmlns:a16="http://schemas.microsoft.com/office/drawing/2014/main" val="294656736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Variables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Value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Units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10404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𝛾</a:t>
                      </a:r>
                      <a:r>
                        <a:rPr lang="en-US" sz="1100" b="1" dirty="0">
                          <a:effectLst/>
                          <a:latin typeface="Times New Roman"/>
                        </a:rPr>
                        <a:t>1</a:t>
                      </a:r>
                      <a:endParaRPr lang="en-US" sz="1400" b="1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17.9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 err="1">
                          <a:effectLst/>
                          <a:latin typeface="Times New Roman"/>
                        </a:rPr>
                        <a:t>pcf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60780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600" b="1" err="1">
                          <a:effectLst/>
                          <a:latin typeface="Times New Roman"/>
                        </a:rPr>
                        <a:t>p</a:t>
                      </a:r>
                      <a:r>
                        <a:rPr lang="en-US" sz="1400" b="1" err="1">
                          <a:effectLst/>
                          <a:latin typeface="Times New Roman"/>
                        </a:rPr>
                        <a:t>g</a:t>
                      </a:r>
                      <a:endParaRPr lang="en-US" sz="1600" b="1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err="1">
                          <a:effectLst/>
                          <a:latin typeface="Times New Roman"/>
                        </a:rPr>
                        <a:t>psf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3459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p</a:t>
                      </a:r>
                      <a:r>
                        <a:rPr lang="en-US" sz="1200" b="1" dirty="0">
                          <a:effectLst/>
                          <a:latin typeface="Times New Roman"/>
                        </a:rPr>
                        <a:t>f</a:t>
                      </a:r>
                      <a:endParaRPr lang="en-US" sz="1400" b="1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23.1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err="1">
                          <a:effectLst/>
                          <a:latin typeface="Times New Roman"/>
                        </a:rPr>
                        <a:t>psf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14858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600" b="1" err="1">
                          <a:effectLst/>
                          <a:latin typeface="Times New Roman"/>
                        </a:rPr>
                        <a:t>p</a:t>
                      </a:r>
                      <a:r>
                        <a:rPr lang="en-US" sz="1400" b="1" err="1">
                          <a:effectLst/>
                          <a:latin typeface="Times New Roman"/>
                        </a:rPr>
                        <a:t>s</a:t>
                      </a:r>
                      <a:endParaRPr lang="en-US" sz="1600" b="1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dirty="0">
                          <a:effectLst/>
                          <a:latin typeface="Times New Roman"/>
                        </a:rPr>
                        <a:t>23.1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err="1">
                          <a:effectLst/>
                          <a:latin typeface="Times New Roman"/>
                        </a:rPr>
                        <a:t>psf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44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96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F078-D304-9445-82F0-65E5B4177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 </a:t>
            </a:r>
          </a:p>
        </p:txBody>
      </p:sp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4F696266-D884-4CE8-AA17-5664A16FC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8" r="3571" b="976"/>
          <a:stretch/>
        </p:blipFill>
        <p:spPr>
          <a:xfrm>
            <a:off x="5183188" y="1504889"/>
            <a:ext cx="6172200" cy="383869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18F21-0A9E-0C42-9A0F-6D0BC429E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SAP 2000 to prepare the model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Created the model using original design drawings and site photos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Modeled using a Linear-Static Analysis</a:t>
            </a:r>
          </a:p>
          <a:p>
            <a:pPr lvl="1">
              <a:buClr>
                <a:srgbClr val="8AD0D6"/>
              </a:buClr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619744A4-B65F-B348-942A-F6355AE0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6" name="Picture 6" descr="A picture containing kite&#10;&#10;Description generated with very high confidence">
            <a:extLst>
              <a:ext uri="{FF2B5EF4-FFF2-40B4-BE49-F238E27FC236}">
                <a16:creationId xmlns:a16="http://schemas.microsoft.com/office/drawing/2014/main" id="{A016C9D5-934E-4090-9ACD-D5F9BAE10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20000">
            <a:off x="9956257" y="1886556"/>
            <a:ext cx="687389" cy="68738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4C3EEE-5F1A-A04F-8E44-C7137F1B3A12}"/>
              </a:ext>
            </a:extLst>
          </p:cNvPr>
          <p:cNvCxnSpPr/>
          <p:nvPr/>
        </p:nvCxnSpPr>
        <p:spPr>
          <a:xfrm flipV="1">
            <a:off x="5525550" y="3133853"/>
            <a:ext cx="494271" cy="5807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38E6A3C-3721-5A43-AAD6-86EA741CF25A}"/>
              </a:ext>
            </a:extLst>
          </p:cNvPr>
          <p:cNvSpPr/>
          <p:nvPr/>
        </p:nvSpPr>
        <p:spPr>
          <a:xfrm rot="1447917">
            <a:off x="5296343" y="2445477"/>
            <a:ext cx="3038699" cy="798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FCEF7F-7D1F-854F-A271-4EE117F363AA}"/>
              </a:ext>
            </a:extLst>
          </p:cNvPr>
          <p:cNvCxnSpPr/>
          <p:nvPr/>
        </p:nvCxnSpPr>
        <p:spPr>
          <a:xfrm>
            <a:off x="6019821" y="2211859"/>
            <a:ext cx="4915909" cy="20759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CA582C-9FFB-ED4D-A603-8023EE1E53F6}"/>
              </a:ext>
            </a:extLst>
          </p:cNvPr>
          <p:cNvCxnSpPr/>
          <p:nvPr/>
        </p:nvCxnSpPr>
        <p:spPr>
          <a:xfrm flipH="1" flipV="1">
            <a:off x="11022227" y="4399005"/>
            <a:ext cx="329985" cy="6425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B76C4D-33E5-4345-8555-C70B23664642}"/>
              </a:ext>
            </a:extLst>
          </p:cNvPr>
          <p:cNvCxnSpPr/>
          <p:nvPr/>
        </p:nvCxnSpPr>
        <p:spPr>
          <a:xfrm flipV="1">
            <a:off x="9267568" y="3714621"/>
            <a:ext cx="284205" cy="5731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F4FAFD-D52E-AB47-993D-908B9ED0A454}"/>
              </a:ext>
            </a:extLst>
          </p:cNvPr>
          <p:cNvCxnSpPr/>
          <p:nvPr/>
        </p:nvCxnSpPr>
        <p:spPr>
          <a:xfrm flipV="1">
            <a:off x="8365525" y="4399005"/>
            <a:ext cx="778475" cy="321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CBFA-D470-0248-8141-A6E97C5AF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Properties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AAD98-6753-834B-8368-E5DB96C6C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/>
                <a:cs typeface="Calibri"/>
              </a:rPr>
              <a:t>Steel types are un-specified therefore, material choices reflect common gradations of the time period (1981).</a:t>
            </a:r>
          </a:p>
          <a:p>
            <a:r>
              <a:rPr lang="en-US" dirty="0">
                <a:latin typeface="Times New Roman"/>
                <a:cs typeface="Calibri"/>
              </a:rPr>
              <a:t>Hot-Rolled Steel Members: Girders</a:t>
            </a:r>
            <a:endParaRPr lang="en-US" dirty="0">
              <a:latin typeface="Times New Roman"/>
              <a:cs typeface="Times New Roman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latin typeface="Times New Roman"/>
                <a:cs typeface="Calibri"/>
              </a:rPr>
              <a:t>A36 Steel =&gt; </a:t>
            </a:r>
            <a:r>
              <a:rPr lang="en-US" dirty="0" err="1">
                <a:latin typeface="Times New Roman"/>
                <a:cs typeface="Calibri"/>
              </a:rPr>
              <a:t>F</a:t>
            </a:r>
            <a:r>
              <a:rPr lang="en-US" baseline="-25000" dirty="0" err="1">
                <a:latin typeface="Times New Roman"/>
                <a:cs typeface="Calibri"/>
              </a:rPr>
              <a:t>y</a:t>
            </a:r>
            <a:r>
              <a:rPr lang="en-US" dirty="0">
                <a:latin typeface="Times New Roman"/>
                <a:cs typeface="Calibri"/>
              </a:rPr>
              <a:t>= 36 ksi </a:t>
            </a:r>
          </a:p>
          <a:p>
            <a:r>
              <a:rPr lang="en-US" dirty="0">
                <a:latin typeface="Times New Roman"/>
                <a:cs typeface="Calibri"/>
              </a:rPr>
              <a:t>Cold-Formed Steel Members: Zee-Purlins and Roof Deck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latin typeface="Times New Roman"/>
                <a:ea typeface="+mn-lt"/>
                <a:cs typeface="+mn-lt"/>
              </a:rPr>
              <a:t>Cold-Formed Steel gradations did not show any time period relevant trends</a:t>
            </a:r>
            <a:endParaRPr lang="en-US" dirty="0">
              <a:latin typeface="Times New Roman"/>
              <a:cs typeface="Calibri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latin typeface="Times New Roman"/>
                <a:cs typeface="Calibri"/>
              </a:rPr>
              <a:t>A446 Steel =&gt; </a:t>
            </a:r>
            <a:r>
              <a:rPr lang="en-US" dirty="0" err="1">
                <a:latin typeface="Times New Roman"/>
                <a:cs typeface="Calibri"/>
              </a:rPr>
              <a:t>F</a:t>
            </a:r>
            <a:r>
              <a:rPr lang="en-US" baseline="-25000" dirty="0" err="1">
                <a:latin typeface="Times New Roman"/>
                <a:cs typeface="Calibri"/>
              </a:rPr>
              <a:t>y</a:t>
            </a:r>
            <a:r>
              <a:rPr lang="en-US" dirty="0">
                <a:latin typeface="Times New Roman"/>
                <a:cs typeface="Calibri"/>
              </a:rPr>
              <a:t> = 33.4 ksi (available at the time)</a:t>
            </a:r>
            <a:endParaRPr lang="en-US" dirty="0">
              <a:latin typeface="Times New Roman"/>
            </a:endParaRPr>
          </a:p>
          <a:p>
            <a:pPr lvl="1">
              <a:buFont typeface="Wingdings" panose="020B0604020202020204" pitchFamily="34" charset="0"/>
              <a:buChar char="§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1DD18-A943-7C4E-A24E-5270BDF2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911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F078-D304-9445-82F0-65E5B417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Member Geometry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18F21-0A9E-0C42-9A0F-6D0BC429E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287" y="1472679"/>
            <a:ext cx="5467408" cy="399782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/>
                <a:cs typeface="Calibri"/>
              </a:rPr>
              <a:t>Zee-Purlin Dimensions:</a:t>
            </a:r>
            <a:endParaRPr lang="en-US" dirty="0">
              <a:latin typeface="Times New Roman"/>
              <a:cs typeface="Calibri"/>
            </a:endParaRPr>
          </a:p>
          <a:p>
            <a:pPr lvl="1"/>
            <a:r>
              <a:rPr lang="en-US" dirty="0">
                <a:latin typeface="Times New Roman"/>
                <a:ea typeface="+mn-lt"/>
                <a:cs typeface="+mn-lt"/>
              </a:rPr>
              <a:t>8" Deep x 3"Wide x 3/32" thick</a:t>
            </a:r>
          </a:p>
          <a:p>
            <a:pPr lvl="1"/>
            <a:r>
              <a:rPr lang="en-US" dirty="0">
                <a:latin typeface="Times New Roman"/>
                <a:ea typeface="+mn-lt"/>
                <a:cs typeface="+mn-lt"/>
              </a:rPr>
              <a:t>¾" 45° flanges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Calibri"/>
              </a:rPr>
              <a:t>Specified by SGH</a:t>
            </a:r>
          </a:p>
          <a:p>
            <a:r>
              <a:rPr lang="en-US" dirty="0">
                <a:latin typeface="Times New Roman"/>
                <a:cs typeface="Calibri"/>
              </a:rPr>
              <a:t>Girder is a W30x357</a:t>
            </a:r>
          </a:p>
          <a:p>
            <a:pPr lvl="1"/>
            <a:r>
              <a:rPr lang="en-US" dirty="0">
                <a:latin typeface="Times New Roman"/>
                <a:cs typeface="Calibri"/>
              </a:rPr>
              <a:t>Determined by differences in elevation on original drawings  (d</a:t>
            </a:r>
            <a:r>
              <a:rPr lang="en-US" dirty="0">
                <a:latin typeface="Times New Roman"/>
                <a:ea typeface="+mn-lt"/>
                <a:cs typeface="+mn-lt"/>
              </a:rPr>
              <a:t>=32-5/8")</a:t>
            </a:r>
            <a:endParaRPr lang="en-US" dirty="0">
              <a:latin typeface="Times New Roman"/>
              <a:cs typeface="Calibri"/>
            </a:endParaRPr>
          </a:p>
          <a:p>
            <a:pPr lvl="1"/>
            <a:r>
              <a:rPr lang="en-US" dirty="0">
                <a:latin typeface="Times New Roman"/>
                <a:ea typeface="+mn-lt"/>
                <a:cs typeface="+mn-lt"/>
              </a:rPr>
              <a:t>The section properties were pulled from the American Institute of  Steel Construction (AISC) manual </a:t>
            </a:r>
            <a:endParaRPr lang="en-US" dirty="0">
              <a:latin typeface="Times New Roman"/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744A4-B65F-B348-942A-F6355AE0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pic>
        <p:nvPicPr>
          <p:cNvPr id="10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13F1ACA6-E5A9-4EB1-B188-4838C6D1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458" y="3689292"/>
            <a:ext cx="3620217" cy="2746269"/>
          </a:xfrm>
          <a:prstGeom prst="rect">
            <a:avLst/>
          </a:prstGeom>
        </p:spPr>
      </p:pic>
      <p:pic>
        <p:nvPicPr>
          <p:cNvPr id="11" name="Picture 10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0E65F78-1E6D-7F4A-80DB-E0B6C355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458" y="551952"/>
            <a:ext cx="3994030" cy="29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24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EE09-6EC9-DC4E-B5BB-8C379711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Structural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FFB2F-7F3F-CE48-87A3-42F6C1EEA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87"/>
            <a:ext cx="7136921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Times New Roman"/>
                <a:cs typeface="Calibri"/>
              </a:rPr>
              <a:t>Columns are Spaced 50' (N/S) and 25' (E/W)</a:t>
            </a:r>
          </a:p>
          <a:p>
            <a:r>
              <a:rPr lang="en-US" dirty="0">
                <a:latin typeface="Times New Roman"/>
                <a:cs typeface="Calibri"/>
              </a:rPr>
              <a:t>Girders Span 50' on Columns; 25' on Center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Calibri" panose="020F0502020204030204"/>
              </a:rPr>
              <a:t>Purlins Span Girders; 5' on Center</a:t>
            </a:r>
          </a:p>
          <a:p>
            <a:pPr marL="0" indent="0">
              <a:buNone/>
            </a:pPr>
            <a:endParaRPr lang="en-US" dirty="0">
              <a:latin typeface="Times New Roman"/>
              <a:cs typeface="Calibri" panose="020F0502020204030204"/>
            </a:endParaRPr>
          </a:p>
          <a:p>
            <a:r>
              <a:rPr lang="en-US" dirty="0">
                <a:latin typeface="Times New Roman"/>
                <a:cs typeface="Calibri" panose="020F0502020204030204"/>
              </a:rPr>
              <a:t>Kickers Brace Purlins on the West Side of Girders</a:t>
            </a:r>
          </a:p>
          <a:p>
            <a:r>
              <a:rPr lang="en-US" dirty="0">
                <a:latin typeface="Times New Roman"/>
                <a:cs typeface="Calibri" panose="020F0502020204030204"/>
              </a:rPr>
              <a:t>Columns on East Girder are spaced at 10' to 20' Intervals</a:t>
            </a:r>
          </a:p>
          <a:p>
            <a:r>
              <a:rPr lang="en-US" dirty="0">
                <a:latin typeface="Times New Roman"/>
                <a:cs typeface="Calibri" panose="020F0502020204030204"/>
              </a:rPr>
              <a:t>One Purlin Appears to have been incorrectly spliced 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08FAB-40A9-6041-A71E-71C349A7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5" descr="A picture containing rain&#10;&#10;Description generated with very high confidence">
            <a:extLst>
              <a:ext uri="{FF2B5EF4-FFF2-40B4-BE49-F238E27FC236}">
                <a16:creationId xmlns:a16="http://schemas.microsoft.com/office/drawing/2014/main" id="{82B3C30B-C7B6-4969-B33C-87B411444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703" y="393488"/>
            <a:ext cx="3289539" cy="3454347"/>
          </a:xfrm>
          <a:prstGeom prst="rect">
            <a:avLst/>
          </a:prstGeom>
        </p:spPr>
      </p:pic>
      <p:pic>
        <p:nvPicPr>
          <p:cNvPr id="7" name="Picture 7" descr="A picture containing indoor, table, food, sitting&#10;&#10;Description generated with very high confidence">
            <a:extLst>
              <a:ext uri="{FF2B5EF4-FFF2-40B4-BE49-F238E27FC236}">
                <a16:creationId xmlns:a16="http://schemas.microsoft.com/office/drawing/2014/main" id="{55155A6A-EC10-48B2-B86A-B494665DA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570" y="3982729"/>
            <a:ext cx="1851804" cy="257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0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EE09-6EC9-DC4E-B5BB-8C379711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FFB2F-7F3F-CE48-87A3-42F6C1EEA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Calibri"/>
              </a:rPr>
              <a:t>Desire to focus on the failure of the purlins and lack of information lead to not modeling the columns.</a:t>
            </a:r>
          </a:p>
          <a:p>
            <a:r>
              <a:rPr lang="en-US" dirty="0">
                <a:latin typeface="Times New Roman"/>
                <a:cs typeface="Calibri"/>
              </a:rPr>
              <a:t>The columns would not provide much moment resistance</a:t>
            </a:r>
          </a:p>
          <a:p>
            <a:r>
              <a:rPr lang="en-US" dirty="0">
                <a:latin typeface="Times New Roman"/>
                <a:cs typeface="Calibri"/>
              </a:rPr>
              <a:t>Columns were modeled as pins and rollers.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08FAB-40A9-6041-A71E-71C349A7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B486D4A9-1EBE-4335-911B-BA5447FCB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249" y="3849701"/>
            <a:ext cx="8335992" cy="101327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550955C-F939-42EE-97DA-F33490351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49" y="4985781"/>
            <a:ext cx="8335992" cy="1199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F1F46-BF1D-4E7D-8BAE-7ED9FE1B24FE}"/>
              </a:ext>
            </a:extLst>
          </p:cNvPr>
          <p:cNvSpPr txBox="1"/>
          <p:nvPr/>
        </p:nvSpPr>
        <p:spPr>
          <a:xfrm>
            <a:off x="914400" y="4077418"/>
            <a:ext cx="1938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Pins as Columns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2D432-BAB6-4C3A-AF7E-99D65014B666}"/>
              </a:ext>
            </a:extLst>
          </p:cNvPr>
          <p:cNvSpPr txBox="1"/>
          <p:nvPr/>
        </p:nvSpPr>
        <p:spPr>
          <a:xfrm>
            <a:off x="914399" y="5371381"/>
            <a:ext cx="20674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Calibri"/>
              </a:rPr>
              <a:t>Rollers as Columns</a:t>
            </a:r>
          </a:p>
        </p:txBody>
      </p:sp>
    </p:spTree>
    <p:extLst>
      <p:ext uri="{BB962C8B-B14F-4D97-AF65-F5344CB8AC3E}">
        <p14:creationId xmlns:p14="http://schemas.microsoft.com/office/powerpoint/2010/main" val="58330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7B4D-B439-4F39-A7EA-44472AC1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Failure Scenario</a:t>
            </a:r>
          </a:p>
        </p:txBody>
      </p:sp>
      <p:pic>
        <p:nvPicPr>
          <p:cNvPr id="6" name="Picture 5" descr="A train covered in snow&#10;&#10;Description generated with very high confidence">
            <a:extLst>
              <a:ext uri="{FF2B5EF4-FFF2-40B4-BE49-F238E27FC236}">
                <a16:creationId xmlns:a16="http://schemas.microsoft.com/office/drawing/2014/main" id="{DD8C694D-5754-8043-99CE-4A07C2265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92" b="-3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8351-1619-4C89-BAF1-A52B863FC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 of Collapse: January 7th, 2009</a:t>
            </a:r>
          </a:p>
          <a:p>
            <a:r>
              <a:rPr lang="en-US" dirty="0">
                <a:latin typeface="Times New Roman"/>
                <a:cs typeface="Times New Roman"/>
              </a:rPr>
              <a:t>Weather: 1.61" of rain on day before the collapse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Conditions: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2"-4" of snow on roof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 to building being constructed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E854E15-FB57-43C9-9DC3-322BA6E0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67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3034-0351-5845-AF21-387448908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and Evaluation Computations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D4AAA-B397-194D-95E9-E131B5817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Calibri" panose="020F0502020204030204"/>
              </a:rPr>
              <a:t>Splice Capacity</a:t>
            </a:r>
          </a:p>
          <a:p>
            <a:pPr lvl="1"/>
            <a:r>
              <a:rPr lang="en-US" dirty="0">
                <a:latin typeface="Times New Roman"/>
                <a:cs typeface="Calibri" panose="020F0502020204030204"/>
              </a:rPr>
              <a:t>A faulty splice provides significantly less moment capacity</a:t>
            </a:r>
          </a:p>
          <a:p>
            <a:pPr lvl="1"/>
            <a:r>
              <a:rPr lang="en-US" dirty="0">
                <a:latin typeface="Times New Roman"/>
                <a:cs typeface="Calibri" panose="020F0502020204030204"/>
              </a:rPr>
              <a:t>Two modeling approaches:</a:t>
            </a:r>
          </a:p>
          <a:p>
            <a:pPr lvl="2"/>
            <a:r>
              <a:rPr lang="en-US" dirty="0">
                <a:latin typeface="Times New Roman"/>
                <a:cs typeface="Calibri" panose="020F0502020204030204"/>
              </a:rPr>
              <a:t>Two cantilevered purlins (No rotational restraint)</a:t>
            </a:r>
          </a:p>
          <a:p>
            <a:pPr lvl="2"/>
            <a:r>
              <a:rPr lang="en-US" dirty="0">
                <a:latin typeface="Times New Roman"/>
                <a:cs typeface="Calibri" panose="020F0502020204030204"/>
              </a:rPr>
              <a:t>Two purlins joined by a weak member</a:t>
            </a:r>
          </a:p>
          <a:p>
            <a:pPr lvl="1"/>
            <a:r>
              <a:rPr lang="en-US" dirty="0">
                <a:latin typeface="Times New Roman"/>
                <a:cs typeface="Calibri" panose="020F0502020204030204"/>
              </a:rPr>
              <a:t>Two cantilevered purlins were chosen. </a:t>
            </a:r>
          </a:p>
          <a:p>
            <a:pPr lvl="2"/>
            <a:r>
              <a:rPr lang="en-US" dirty="0">
                <a:latin typeface="Times New Roman"/>
                <a:cs typeface="Calibri" panose="020F0502020204030204"/>
              </a:rPr>
              <a:t>Spliced purlin cannot resist full design loads</a:t>
            </a:r>
          </a:p>
          <a:p>
            <a:pPr lvl="2"/>
            <a:r>
              <a:rPr lang="en-US" dirty="0">
                <a:latin typeface="Times New Roman"/>
                <a:cs typeface="Calibri" panose="020F0502020204030204"/>
              </a:rPr>
              <a:t>Loads are distributed to other purlins</a:t>
            </a:r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379F-BFD3-B044-905C-5AD5420D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30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3034-0351-5845-AF21-387448908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and Evaluation Computations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D4AAA-B397-194D-95E9-E131B58174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58051"/>
                <a:ext cx="10515600" cy="4351338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en-US" dirty="0">
                    <a:latin typeface="Times New Roman"/>
                    <a:cs typeface="Calibri" panose="020F0502020204030204"/>
                  </a:rPr>
                  <a:t>Kicker Evaluation</a:t>
                </a:r>
              </a:p>
              <a:p>
                <a:pPr lvl="1"/>
                <a:r>
                  <a:rPr lang="en-US" dirty="0">
                    <a:latin typeface="Times New Roman"/>
                    <a:cs typeface="Calibri" panose="020F0502020204030204"/>
                  </a:rPr>
                  <a:t>Kickers would not provide 100% fixity</a:t>
                </a:r>
              </a:p>
              <a:p>
                <a:pPr lvl="1"/>
                <a:r>
                  <a:rPr lang="en-US" dirty="0">
                    <a:latin typeface="Times New Roman"/>
                    <a:cs typeface="Calibri" panose="020F0502020204030204"/>
                  </a:rPr>
                  <a:t>Estimated to be 50% fixity</a:t>
                </a:r>
              </a:p>
              <a:p>
                <a:pPr lvl="1"/>
                <a:r>
                  <a:rPr lang="en-US" dirty="0">
                    <a:latin typeface="Times New Roman"/>
                    <a:cs typeface="Calibri" panose="020F0502020204030204"/>
                  </a:rPr>
                  <a:t>Joint Stiffness Defined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cs typeface="Calibri" panose="020F0502020204030204"/>
                      </a:rPr>
                      <m:t>k</m:t>
                    </m:r>
                    <m:r>
                      <a:rPr lang="en-US">
                        <a:latin typeface="Cambria Math" panose="02040503050406030204" pitchFamily="18" charset="0"/>
                        <a:cs typeface="Calibri" panose="020F0502020204030204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/>
                          </a:rPr>
                          <m:t>4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/>
                          </a:rPr>
                          <m:t>𝐸𝐼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/>
                          </a:rPr>
                          <m:t>𝐿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cs typeface="Calibri" panose="020F0502020204030204"/>
                      </a:rPr>
                      <m:t> </m:t>
                    </m:r>
                  </m:oMath>
                </a14:m>
                <a:endParaRPr lang="en-US" dirty="0">
                  <a:latin typeface="Times New Roman"/>
                  <a:cs typeface="Calibri" panose="020F0502020204030204"/>
                </a:endParaRPr>
              </a:p>
              <a:p>
                <a:pPr lvl="1"/>
                <a:r>
                  <a:rPr lang="en-US" dirty="0">
                    <a:latin typeface="Times New Roman"/>
                    <a:cs typeface="Calibri" panose="020F0502020204030204"/>
                  </a:rPr>
                  <a:t>For 50% fixity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Calibri" panose="020F0502020204030204"/>
                      </a:rPr>
                      <m:t>k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Calibri" panose="020F0502020204030204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/>
                          </a:rPr>
                          <m:t>𝐸𝐼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latin typeface="Times New Roman"/>
                  <a:cs typeface="Calibri" panose="020F0502020204030204"/>
                </a:endParaRPr>
              </a:p>
              <a:p>
                <a:pPr lvl="1"/>
                <a:r>
                  <a:rPr lang="en-US" dirty="0">
                    <a:latin typeface="Times New Roman"/>
                    <a:cs typeface="Calibri" panose="020F0502020204030204"/>
                  </a:rPr>
                  <a:t>Comparison to two control groups; Full Kicker Fixity and a Pined Connection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D4AAA-B397-194D-95E9-E131B58174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58051"/>
                <a:ext cx="10515600" cy="4351338"/>
              </a:xfrm>
              <a:blipFill>
                <a:blip r:embed="rId3"/>
                <a:stretch>
                  <a:fillRect l="-965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379F-BFD3-B044-905C-5AD5420D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94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F0BA-2001-7B40-A83A-4243F26F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Design Confirmation</a:t>
            </a:r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7411DFF0-024B-D141-B261-1CFF3E24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313" y="511272"/>
            <a:ext cx="6172200" cy="276205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8CA5-9818-684D-B5AB-B7551B04C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49463"/>
            <a:ext cx="4321174" cy="38195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design can be confirmed via:</a:t>
            </a:r>
          </a:p>
          <a:p>
            <a:pPr marL="800100" lvl="1" indent="-342900"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Summation of base reactions: </a:t>
            </a:r>
          </a:p>
          <a:p>
            <a:pPr marL="1257300" lvl="2" indent="-342900"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1236 kips (Calculations)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1212 kips (Model)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Differences can be attributed to rounding </a:t>
            </a:r>
          </a:p>
          <a:p>
            <a:pPr marL="800100" lvl="1" indent="-342900"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Geometry, Member Geometry and Material checks</a:t>
            </a:r>
          </a:p>
          <a:p>
            <a:pPr marL="800100" lvl="1" indent="-342900"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Force/Moment Concentrations in expected area</a:t>
            </a:r>
          </a:p>
          <a:p>
            <a:pPr marL="742950" lvl="1" indent="-285750">
              <a:buChar char="•"/>
            </a:pPr>
            <a:endParaRPr lang="en-US" sz="1600" dirty="0">
              <a:cs typeface="Calibri" panose="020F0502020204030204"/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238A209-72DD-B040-8E1E-46F9F7F6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1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5D92-F0F5-404E-B8D1-A14FC633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Structural Components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293CD-474A-1943-A5C1-916919408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Calibri"/>
              </a:rPr>
              <a:t>Zee – Purlin</a:t>
            </a:r>
          </a:p>
          <a:p>
            <a:pPr lvl="1"/>
            <a:r>
              <a:rPr lang="en-US" dirty="0">
                <a:latin typeface="Times New Roman"/>
                <a:cs typeface="Calibri"/>
              </a:rPr>
              <a:t>Yielding Moment = 9.6 kip-ft.</a:t>
            </a:r>
          </a:p>
          <a:p>
            <a:pPr lvl="1"/>
            <a:r>
              <a:rPr lang="en-US" dirty="0">
                <a:latin typeface="Times New Roman"/>
                <a:cs typeface="Calibri"/>
              </a:rPr>
              <a:t>Moment Applied= 13.8 kip-ft. (Purlin Adjacent to Splice)</a:t>
            </a:r>
          </a:p>
          <a:p>
            <a:r>
              <a:rPr lang="en-US" dirty="0">
                <a:latin typeface="Times New Roman"/>
                <a:cs typeface="Calibri"/>
              </a:rPr>
              <a:t>Deck does not near yield stress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 yield stress is often times much higher than design yield stress thus a higher capacity would be generated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D6825-A77C-F046-869C-02F0E72E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7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83E2F3E1-861D-4014-94AA-06B2D918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24" y="4573594"/>
            <a:ext cx="8579795" cy="147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01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E9FF-3405-B44B-B9A4-8BA79DE2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Evaluation of Deformation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2D7CA-AF9B-CE49-993F-EBF06A771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Roof Slope: 1'/48' (Water Drains North)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Drainage Concerns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Purlin Deflection:</a:t>
            </a:r>
            <a:endParaRPr lang="en-US" dirty="0"/>
          </a:p>
          <a:p>
            <a:pPr lvl="2"/>
            <a:r>
              <a:rPr lang="en-US" dirty="0">
                <a:latin typeface="Times New Roman"/>
                <a:cs typeface="Times New Roman"/>
              </a:rPr>
              <a:t>Maximum allowable is 1-½"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Actual is 1.3"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Purlins Depicted below:</a:t>
            </a:r>
          </a:p>
          <a:p>
            <a:pPr marL="914400" lvl="2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Immediately North of Splice   (4.4")              Immediately North of the Left Purlin (3.1")</a:t>
            </a: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9EA2A-B824-F449-895F-F1A72B47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45D2C76-6DA1-4DA2-9702-28D1A4502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823" y="4571903"/>
            <a:ext cx="5150795" cy="910808"/>
          </a:xfrm>
          <a:prstGeom prst="rect">
            <a:avLst/>
          </a:prstGeom>
        </p:spPr>
      </p:pic>
      <p:pic>
        <p:nvPicPr>
          <p:cNvPr id="7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FA8240C-C11B-4A96-A097-77E618FA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91" y="4570458"/>
            <a:ext cx="5167008" cy="11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50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E9FF-3405-B44B-B9A4-8BA79DE2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Evaluation of Deformation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2D7CA-AF9B-CE49-993F-EBF06A771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Drainage Concerns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Purlin and Deck deflection could cause ponding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Deck Deflection: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Actual deck deflection is 3/8"</a:t>
            </a:r>
            <a:endParaRPr lang="en-US" dirty="0">
              <a:cs typeface="Calibri"/>
            </a:endParaRPr>
          </a:p>
          <a:p>
            <a:pPr lvl="2"/>
            <a:r>
              <a:rPr lang="en-US" dirty="0">
                <a:latin typeface="Times New Roman"/>
                <a:cs typeface="Times New Roman"/>
              </a:rPr>
              <a:t>Maximum allowable is ¾"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Deck and Purlin Compounded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Actual is 1.675"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Maximum allowable is 1-½"</a:t>
            </a:r>
          </a:p>
          <a:p>
            <a:pPr marL="457200" lvl="1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914400" lvl="2" indent="0">
              <a:buNone/>
            </a:pPr>
            <a:endParaRPr lang="en-US" dirty="0">
              <a:latin typeface="Calibri" panose="020F0502020204030204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9EA2A-B824-F449-895F-F1A72B47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18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D7E3-F4D3-BB41-9733-384FBA51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of Model to Field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43172-516F-C940-BFDE-7A4F1DE52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115" y="1785093"/>
            <a:ext cx="112289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The images indicate the multiple purlins failed inducing torsional failure on girder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Failure occurs in overload bay (Shoveled Snow)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indicate that the upper roof was clear of snow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B3005-6405-074C-B922-3ED476A3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5" descr="A close up of a cage&#10;&#10;Description generated with very high confidence">
            <a:extLst>
              <a:ext uri="{FF2B5EF4-FFF2-40B4-BE49-F238E27FC236}">
                <a16:creationId xmlns:a16="http://schemas.microsoft.com/office/drawing/2014/main" id="{10EDFB31-3018-4D2A-869D-04301283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541" y="3962509"/>
            <a:ext cx="3383604" cy="2458584"/>
          </a:xfrm>
          <a:prstGeom prst="rect">
            <a:avLst/>
          </a:prstGeom>
        </p:spPr>
      </p:pic>
      <p:pic>
        <p:nvPicPr>
          <p:cNvPr id="7" name="Picture 7" descr="A bed covered in snow&#10;&#10;Description generated with high confidence">
            <a:extLst>
              <a:ext uri="{FF2B5EF4-FFF2-40B4-BE49-F238E27FC236}">
                <a16:creationId xmlns:a16="http://schemas.microsoft.com/office/drawing/2014/main" id="{0BE2430F-274C-4B34-BE9C-7FF32B6F7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273" y="3721360"/>
            <a:ext cx="3326859" cy="248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31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EBEE5D-74BC-964E-B0E8-39D6F65B0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9D3FA9-883C-A349-B02F-F38E6C693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Calibri"/>
              </a:rPr>
              <a:t>The probable mode of failure is:</a:t>
            </a:r>
            <a:endParaRPr lang="en-US" dirty="0"/>
          </a:p>
          <a:p>
            <a:pPr lvl="1"/>
            <a:r>
              <a:rPr lang="en-US" dirty="0">
                <a:latin typeface="Times New Roman"/>
                <a:cs typeface="Calibri"/>
              </a:rPr>
              <a:t>Excess snow was shoveled off of the upper roof onto the lower roof</a:t>
            </a:r>
          </a:p>
          <a:p>
            <a:pPr lvl="1"/>
            <a:r>
              <a:rPr lang="en-US" dirty="0">
                <a:latin typeface="Times New Roman"/>
                <a:cs typeface="Calibri"/>
              </a:rPr>
              <a:t>Compounded deflections in the deck and purlins adjacent to the faulty purlin splice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latin typeface="Times New Roman"/>
                <a:cs typeface="Calibri"/>
              </a:rPr>
              <a:t>No drainage of water during a 1.61" storm immediately preceding collapse</a:t>
            </a:r>
          </a:p>
          <a:p>
            <a:pPr lvl="1"/>
            <a:r>
              <a:rPr lang="en-US" dirty="0">
                <a:latin typeface="Times New Roman"/>
                <a:cs typeface="Calibri"/>
              </a:rPr>
              <a:t>Ponding instability occurs</a:t>
            </a:r>
          </a:p>
        </p:txBody>
      </p:sp>
    </p:spTree>
    <p:extLst>
      <p:ext uri="{BB962C8B-B14F-4D97-AF65-F5344CB8AC3E}">
        <p14:creationId xmlns:p14="http://schemas.microsoft.com/office/powerpoint/2010/main" val="3704135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BB863-8174-4E64-BFD9-A1441461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Challenges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320F9-8385-4814-9F75-086BA4C6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1395663"/>
            <a:ext cx="11023349" cy="479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Site access and pictures were limited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Passage of time after failure</a:t>
            </a:r>
          </a:p>
          <a:p>
            <a:r>
              <a:rPr lang="en-US" sz="2400" dirty="0">
                <a:latin typeface="Times New Roman"/>
                <a:cs typeface="Times New Roman"/>
              </a:rPr>
              <a:t>Original design drawings are incomplete</a:t>
            </a:r>
          </a:p>
          <a:p>
            <a:r>
              <a:rPr lang="en-US" sz="2400" dirty="0">
                <a:latin typeface="Times New Roman"/>
                <a:cs typeface="Times New Roman"/>
              </a:rPr>
              <a:t>Zee purlins are cold formed Steel  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Cold formed steel is not covered in courses</a:t>
            </a:r>
            <a:endParaRPr lang="en-US" dirty="0"/>
          </a:p>
          <a:p>
            <a:r>
              <a:rPr lang="en-US" sz="2400" dirty="0">
                <a:latin typeface="Times New Roman"/>
                <a:cs typeface="Times New Roman"/>
              </a:rPr>
              <a:t>COVID-19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Temporarily hindered access to SAP 2000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Remote meetings</a:t>
            </a:r>
          </a:p>
          <a:p>
            <a:pPr lvl="1"/>
            <a:endParaRPr lang="en-US" sz="1600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43EFC-4EAC-4388-BFCF-6C585EF3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6761-D6D0-41F5-8BCD-83FF788A4E89}" type="slidenum">
              <a:rPr lang="en-US" smtClean="0">
                <a:solidFill>
                  <a:sysClr val="windowText" lastClr="000000"/>
                </a:solidFill>
              </a:rPr>
              <a:t>28</a:t>
            </a:fld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65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A8000-B0BE-4341-8E4F-D4A58847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269" y="233029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pic>
        <p:nvPicPr>
          <p:cNvPr id="6" name="Content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D79CAF1-DF00-B447-8D4F-D08F81E22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0"/>
          <a:stretch/>
        </p:blipFill>
        <p:spPr>
          <a:xfrm>
            <a:off x="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4479A-BFAB-8F46-9D1E-4BADBFFF5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  <a:defRPr/>
            </a:pPr>
            <a:fld id="{20D86761-D6D0-41F5-8BCD-83FF788A4E89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 defTabSz="914400">
                <a:spcAft>
                  <a:spcPts val="600"/>
                </a:spcAft>
                <a:defRPr/>
              </a:pPr>
              <a:t>29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6519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587B-7ADA-4B69-A92F-0F44DEDB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F342-F7AD-48BB-8B38-63F53D128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583"/>
            <a:ext cx="10515600" cy="4271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2400" dirty="0">
                <a:latin typeface="Times New Roman"/>
                <a:cs typeface="Times New Roman"/>
              </a:rPr>
              <a:t>Research metal warehouse roof collapses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400" dirty="0">
                <a:latin typeface="Times New Roman"/>
                <a:cs typeface="Times New Roman"/>
              </a:rPr>
              <a:t>Investigate using post-collapse photos</a:t>
            </a:r>
          </a:p>
          <a:p>
            <a:pPr lvl="0" fontAlgn="base"/>
            <a:r>
              <a:rPr lang="en-US" sz="2400" dirty="0">
                <a:latin typeface="Times New Roman"/>
                <a:cs typeface="Times New Roman"/>
              </a:rPr>
              <a:t>Identify potential failure mechanisms </a:t>
            </a:r>
          </a:p>
          <a:p>
            <a:r>
              <a:rPr lang="en-US" sz="2400" dirty="0">
                <a:latin typeface="Times New Roman"/>
                <a:ea typeface="+mn-lt"/>
                <a:cs typeface="+mn-lt"/>
              </a:rPr>
              <a:t>Draft preliminary report </a:t>
            </a:r>
            <a:endParaRPr lang="en-US" sz="2400" dirty="0">
              <a:latin typeface="Times New Roman"/>
              <a:cs typeface="Times New Roman"/>
            </a:endParaRPr>
          </a:p>
          <a:p>
            <a:pPr fontAlgn="base"/>
            <a:endParaRPr lang="en-US" sz="2400" dirty="0">
              <a:latin typeface="Times New Roman"/>
              <a:cs typeface="Times New Roman"/>
            </a:endParaRPr>
          </a:p>
          <a:p>
            <a:pPr lvl="0"/>
            <a:r>
              <a:rPr lang="en-US" sz="2400" dirty="0">
                <a:latin typeface="Times New Roman"/>
                <a:cs typeface="Times New Roman"/>
              </a:rPr>
              <a:t>Develop structural analysis models </a:t>
            </a:r>
            <a:endParaRPr lang="en-US" sz="2400" dirty="0">
              <a:latin typeface="Times New Roman"/>
              <a:cs typeface="Calibri"/>
            </a:endParaRPr>
          </a:p>
          <a:p>
            <a:pPr lvl="0" fontAlgn="base"/>
            <a:r>
              <a:rPr lang="en-US" sz="2400" dirty="0">
                <a:latin typeface="Times New Roman"/>
                <a:cs typeface="Times New Roman"/>
              </a:rPr>
              <a:t>Run hand calculations to confirm models</a:t>
            </a:r>
          </a:p>
          <a:p>
            <a:pPr fontAlgn="base"/>
            <a:r>
              <a:rPr lang="en-US" sz="2400" dirty="0">
                <a:latin typeface="Times New Roman"/>
                <a:cs typeface="Times New Roman"/>
              </a:rPr>
              <a:t>Identify </a:t>
            </a:r>
            <a:r>
              <a:rPr lang="en-US" sz="2400" b="1" u="sng" dirty="0">
                <a:latin typeface="Times New Roman"/>
                <a:cs typeface="Times New Roman"/>
              </a:rPr>
              <a:t>probable</a:t>
            </a:r>
            <a:r>
              <a:rPr lang="en-US" sz="2400" dirty="0">
                <a:latin typeface="Times New Roman"/>
                <a:cs typeface="Times New Roman"/>
              </a:rPr>
              <a:t> cause of collapse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400" dirty="0">
                <a:latin typeface="Times New Roman"/>
                <a:cs typeface="Times New Roman"/>
              </a:rPr>
              <a:t>Final Report and Presentation</a:t>
            </a:r>
          </a:p>
          <a:p>
            <a:endParaRPr lang="en-US" sz="24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154BB-4C3C-4EAD-896A-73F43B8D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6761-D6D0-41F5-8BCD-83FF788A4E89}" type="slidenum">
              <a:rPr lang="en-US" smtClean="0">
                <a:solidFill>
                  <a:sysClr val="windowText" lastClr="000000"/>
                </a:solidFill>
              </a:rPr>
              <a:t>3</a:t>
            </a:fld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1C22DA0-604D-4988-83E0-5F651EA8AF9F}"/>
              </a:ext>
            </a:extLst>
          </p:cNvPr>
          <p:cNvSpPr/>
          <p:nvPr/>
        </p:nvSpPr>
        <p:spPr>
          <a:xfrm>
            <a:off x="0" y="3165827"/>
            <a:ext cx="12198198" cy="15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00488-B387-48B4-AB70-371D055296CD}"/>
              </a:ext>
            </a:extLst>
          </p:cNvPr>
          <p:cNvSpPr txBox="1"/>
          <p:nvPr/>
        </p:nvSpPr>
        <p:spPr>
          <a:xfrm>
            <a:off x="7035033" y="143170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Calibri"/>
              </a:rPr>
              <a:t>Fall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67BEE-A5FC-4599-BBB3-C54084B8993F}"/>
              </a:ext>
            </a:extLst>
          </p:cNvPr>
          <p:cNvSpPr txBox="1"/>
          <p:nvPr/>
        </p:nvSpPr>
        <p:spPr>
          <a:xfrm>
            <a:off x="7033391" y="353213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Calibri"/>
              </a:rPr>
              <a:t>Spring 2020</a:t>
            </a:r>
          </a:p>
        </p:txBody>
      </p:sp>
    </p:spTree>
    <p:extLst>
      <p:ext uri="{BB962C8B-B14F-4D97-AF65-F5344CB8AC3E}">
        <p14:creationId xmlns:p14="http://schemas.microsoft.com/office/powerpoint/2010/main" val="8962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BFD8D-E268-1A42-A500-3544E66E6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Structure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431849-E0B4-4CDA-8A01-EF9022C0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in 1981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Stepped Roof </a:t>
            </a:r>
          </a:p>
          <a:p>
            <a:r>
              <a:rPr lang="en-US" dirty="0">
                <a:latin typeface="Times New Roman"/>
                <a:cs typeface="Times New Roman"/>
              </a:rPr>
              <a:t>1'/48' Roof Pitch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Warehouse: 200' x 375'</a:t>
            </a:r>
          </a:p>
        </p:txBody>
      </p:sp>
      <p:pic>
        <p:nvPicPr>
          <p:cNvPr id="5" name="Picture 4" descr="A house covered in snow&#10;&#10;Description automatically generated">
            <a:extLst>
              <a:ext uri="{FF2B5EF4-FFF2-40B4-BE49-F238E27FC236}">
                <a16:creationId xmlns:a16="http://schemas.microsoft.com/office/drawing/2014/main" id="{7CAC1CE1-0FDB-954A-8B4E-40B44FF05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r="68" b="-2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C2D50A6E-506D-C546-AA00-EB200DC3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6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8A4AE76-2DE1-254E-A87E-2908B0CAF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3" r="2" b="12667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54CC8-45C6-4BD2-B5D5-D251ED5B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2111122" cy="2105025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Structure Functionality and Location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61C9D-B871-453A-9C8D-EB1AE7EE5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563" y="3849688"/>
            <a:ext cx="3315810" cy="21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>
                <a:latin typeface="Times New Roman"/>
                <a:cs typeface="Times New Roman"/>
              </a:rPr>
              <a:t>Kingston, MA</a:t>
            </a:r>
          </a:p>
          <a:p>
            <a:endParaRPr lang="en-US" sz="1700" dirty="0">
              <a:latin typeface="Times New Roman"/>
              <a:cs typeface="Times New Roman"/>
            </a:endParaRPr>
          </a:p>
          <a:p>
            <a:r>
              <a:rPr lang="en-US" sz="1700" dirty="0">
                <a:latin typeface="Times New Roman"/>
                <a:cs typeface="Times New Roman"/>
              </a:rPr>
              <a:t>Warehouse</a:t>
            </a:r>
          </a:p>
          <a:p>
            <a:pPr marL="0" indent="0">
              <a:buNone/>
            </a:pPr>
            <a:endParaRPr lang="en-US" dirty="0">
              <a:latin typeface="Calibri" panose="020F0502020204030204"/>
              <a:cs typeface="Calibri" panose="020F0502020204030204"/>
            </a:endParaRPr>
          </a:p>
          <a:p>
            <a:endParaRPr lang="en-US" sz="17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CE971-DB98-4F4C-AA5F-E439232A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0D86761-D6D0-41F5-8BCD-83FF788A4E89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9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1EA8790-3363-49FD-99FB-07EB998A763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1266" b="19092"/>
          <a:stretch/>
        </p:blipFill>
        <p:spPr>
          <a:xfrm>
            <a:off x="5894173" y="3849672"/>
            <a:ext cx="5718563" cy="2600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3E71AF-E1BF-A24F-90DD-5F50283A09D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31109" y="365140"/>
            <a:ext cx="4581627" cy="30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97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029B1-7B31-43DD-A857-8772FEB1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/>
                <a:cs typeface="Calibri Light"/>
              </a:rPr>
              <a:t>Load Path </a:t>
            </a:r>
            <a:endParaRPr lang="en-US" sz="3600" b="1" dirty="0">
              <a:latin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A7BFB-82DF-4B6F-A473-E37E79E07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48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/>
                <a:cs typeface="Calibri"/>
              </a:rPr>
              <a:t>Load Path for Loads Applied to Roof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/>
                <a:cs typeface="Calibri"/>
              </a:rPr>
              <a:t>Load =&gt; Decking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/>
                <a:cs typeface="Calibri"/>
              </a:rPr>
              <a:t>Decking =&gt; Purlin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/>
                <a:cs typeface="Calibri"/>
              </a:rPr>
              <a:t>Purlin =&gt; Girder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/>
                <a:cs typeface="Calibri"/>
              </a:rPr>
              <a:t>Girder =&gt; Column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/>
                <a:cs typeface="Calibri"/>
              </a:rPr>
              <a:t>Column =&gt; Foundation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/>
                <a:cs typeface="Calibri"/>
              </a:rPr>
              <a:t>Foundation =&gt;  Soil</a:t>
            </a:r>
          </a:p>
          <a:p>
            <a:pPr marL="514350" indent="-514350">
              <a:buAutoNum type="arabicPeriod"/>
            </a:pPr>
            <a:endParaRPr lang="en-US" dirty="0">
              <a:cs typeface="Calibri"/>
            </a:endParaRPr>
          </a:p>
          <a:p>
            <a:pPr marL="514350" indent="-514350">
              <a:buAutoNum type="arabicPeriod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6912C-497F-46E2-A251-10A033E82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6</a:t>
            </a:fld>
            <a:endParaRPr lang="en-US" dirty="0"/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BD7A0C-699F-2C4D-8276-DCD82F2A2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778" y="1700851"/>
            <a:ext cx="4224067" cy="3873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5C150-40B4-4054-A428-0907FC1F69F8}"/>
              </a:ext>
            </a:extLst>
          </p:cNvPr>
          <p:cNvSpPr txBox="1"/>
          <p:nvPr/>
        </p:nvSpPr>
        <p:spPr>
          <a:xfrm>
            <a:off x="4319587" y="238283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psf</a:t>
            </a:r>
            <a:r>
              <a:rPr lang="en-US" dirty="0"/>
              <a:t> -&gt; 10 </a:t>
            </a:r>
            <a:r>
              <a:rPr lang="en-US" dirty="0" err="1"/>
              <a:t>psf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27821-E8C5-4DD1-9DC0-B91E3B858CEE}"/>
              </a:ext>
            </a:extLst>
          </p:cNvPr>
          <p:cNvSpPr txBox="1"/>
          <p:nvPr/>
        </p:nvSpPr>
        <p:spPr>
          <a:xfrm>
            <a:off x="4359275" y="289083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psf</a:t>
            </a:r>
            <a:r>
              <a:rPr lang="en-US" dirty="0"/>
              <a:t> -&gt; 50 </a:t>
            </a:r>
            <a:r>
              <a:rPr lang="en-US" dirty="0" err="1"/>
              <a:t>plf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597A0-4726-4FFE-A9C3-99BD7D3A22AF}"/>
              </a:ext>
            </a:extLst>
          </p:cNvPr>
          <p:cNvSpPr txBox="1"/>
          <p:nvPr/>
        </p:nvSpPr>
        <p:spPr>
          <a:xfrm>
            <a:off x="4359275" y="33512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plf</a:t>
            </a:r>
            <a:r>
              <a:rPr lang="en-US" dirty="0"/>
              <a:t> -&gt; 250 </a:t>
            </a:r>
            <a:r>
              <a:rPr lang="en-US" dirty="0" err="1"/>
              <a:t>plf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344F8-ED07-4FB8-AA5B-8F63FAE788BD}"/>
              </a:ext>
            </a:extLst>
          </p:cNvPr>
          <p:cNvSpPr txBox="1"/>
          <p:nvPr/>
        </p:nvSpPr>
        <p:spPr>
          <a:xfrm>
            <a:off x="4359275" y="38115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plf</a:t>
            </a:r>
            <a:r>
              <a:rPr lang="en-US" dirty="0"/>
              <a:t> -&gt; 6250 </a:t>
            </a:r>
            <a:r>
              <a:rPr lang="en-US" dirty="0" err="1"/>
              <a:t>lb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77F79-5BCE-4124-BA99-10E27C0934D8}"/>
              </a:ext>
            </a:extLst>
          </p:cNvPr>
          <p:cNvSpPr txBox="1"/>
          <p:nvPr/>
        </p:nvSpPr>
        <p:spPr>
          <a:xfrm>
            <a:off x="5049837" y="43195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6250 </a:t>
            </a:r>
            <a:r>
              <a:rPr lang="en-US" dirty="0" err="1"/>
              <a:t>lb</a:t>
            </a:r>
            <a:r>
              <a:rPr lang="en-US" dirty="0"/>
              <a:t> -&gt; 6250 </a:t>
            </a:r>
            <a:r>
              <a:rPr lang="en-US" dirty="0" err="1"/>
              <a:t>lb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B1696-DE28-45D8-A5D6-F02E631B4350}"/>
              </a:ext>
            </a:extLst>
          </p:cNvPr>
          <p:cNvSpPr txBox="1"/>
          <p:nvPr/>
        </p:nvSpPr>
        <p:spPr>
          <a:xfrm>
            <a:off x="4541837" y="48752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6250 </a:t>
            </a:r>
            <a:r>
              <a:rPr lang="en-US" dirty="0" err="1"/>
              <a:t>lb</a:t>
            </a:r>
            <a:r>
              <a:rPr lang="en-US" dirty="0"/>
              <a:t> -&gt; 6250 </a:t>
            </a:r>
            <a:r>
              <a:rPr lang="en-US" dirty="0" err="1"/>
              <a:t>lb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7BF7ED-34BF-4471-A8DE-D57BA6C6E7AD}"/>
              </a:ext>
            </a:extLst>
          </p:cNvPr>
          <p:cNvSpPr/>
          <p:nvPr/>
        </p:nvSpPr>
        <p:spPr>
          <a:xfrm>
            <a:off x="7869237" y="2154238"/>
            <a:ext cx="2525712" cy="2525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5F82B9-1CDC-4C94-91F8-E81D55DE096D}"/>
              </a:ext>
            </a:extLst>
          </p:cNvPr>
          <p:cNvCxnSpPr/>
          <p:nvPr/>
        </p:nvCxnSpPr>
        <p:spPr>
          <a:xfrm flipV="1">
            <a:off x="7972425" y="2640013"/>
            <a:ext cx="2382837" cy="46037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44B031-3BAB-4716-ABC4-1F39B4CABBAA}"/>
              </a:ext>
            </a:extLst>
          </p:cNvPr>
          <p:cNvCxnSpPr>
            <a:cxnSpLocks/>
          </p:cNvCxnSpPr>
          <p:nvPr/>
        </p:nvCxnSpPr>
        <p:spPr>
          <a:xfrm flipV="1">
            <a:off x="7940675" y="2997200"/>
            <a:ext cx="2382837" cy="46037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021A16-E181-4EC7-8B64-8B42BB4F28BB}"/>
              </a:ext>
            </a:extLst>
          </p:cNvPr>
          <p:cNvCxnSpPr>
            <a:cxnSpLocks/>
          </p:cNvCxnSpPr>
          <p:nvPr/>
        </p:nvCxnSpPr>
        <p:spPr>
          <a:xfrm flipV="1">
            <a:off x="7940675" y="3394075"/>
            <a:ext cx="2382837" cy="46037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C56449-9B1E-4D3B-88A1-0EDF5EC7194B}"/>
              </a:ext>
            </a:extLst>
          </p:cNvPr>
          <p:cNvCxnSpPr>
            <a:cxnSpLocks/>
          </p:cNvCxnSpPr>
          <p:nvPr/>
        </p:nvCxnSpPr>
        <p:spPr>
          <a:xfrm flipV="1">
            <a:off x="7940675" y="3790950"/>
            <a:ext cx="2382837" cy="46037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8E4B68-7DE8-4913-AF21-69B9AAC2D11E}"/>
              </a:ext>
            </a:extLst>
          </p:cNvPr>
          <p:cNvCxnSpPr>
            <a:cxnSpLocks/>
          </p:cNvCxnSpPr>
          <p:nvPr/>
        </p:nvCxnSpPr>
        <p:spPr>
          <a:xfrm flipV="1">
            <a:off x="7869238" y="4164012"/>
            <a:ext cx="2382837" cy="46037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1C0976-985D-4DF4-B9EC-30B85C190247}"/>
              </a:ext>
            </a:extLst>
          </p:cNvPr>
          <p:cNvCxnSpPr>
            <a:cxnSpLocks/>
          </p:cNvCxnSpPr>
          <p:nvPr/>
        </p:nvCxnSpPr>
        <p:spPr>
          <a:xfrm flipV="1">
            <a:off x="7940675" y="4545012"/>
            <a:ext cx="2382837" cy="46037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94FC94-1231-4F4E-BB16-B1E05F678A7C}"/>
              </a:ext>
            </a:extLst>
          </p:cNvPr>
          <p:cNvCxnSpPr>
            <a:cxnSpLocks/>
          </p:cNvCxnSpPr>
          <p:nvPr/>
        </p:nvCxnSpPr>
        <p:spPr>
          <a:xfrm flipV="1">
            <a:off x="7908925" y="2227262"/>
            <a:ext cx="2382837" cy="46037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FDBC8A-FF91-BB49-B1D2-F256CE3718A3}"/>
              </a:ext>
            </a:extLst>
          </p:cNvPr>
          <p:cNvCxnSpPr/>
          <p:nvPr/>
        </p:nvCxnSpPr>
        <p:spPr>
          <a:xfrm>
            <a:off x="7908925" y="2273299"/>
            <a:ext cx="0" cy="23177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9299C-DBB0-DB40-84F0-E983A96919EB}"/>
              </a:ext>
            </a:extLst>
          </p:cNvPr>
          <p:cNvCxnSpPr/>
          <p:nvPr/>
        </p:nvCxnSpPr>
        <p:spPr>
          <a:xfrm>
            <a:off x="10355262" y="2192337"/>
            <a:ext cx="0" cy="23177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C09823B-A580-7447-8616-4AF348E6D6C9}"/>
              </a:ext>
            </a:extLst>
          </p:cNvPr>
          <p:cNvSpPr/>
          <p:nvPr/>
        </p:nvSpPr>
        <p:spPr>
          <a:xfrm>
            <a:off x="7889080" y="4538060"/>
            <a:ext cx="103188" cy="119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555511-BC07-D748-A1FA-8B6F05F5C4A8}"/>
              </a:ext>
            </a:extLst>
          </p:cNvPr>
          <p:cNvSpPr/>
          <p:nvPr/>
        </p:nvSpPr>
        <p:spPr>
          <a:xfrm>
            <a:off x="7869237" y="2121716"/>
            <a:ext cx="103188" cy="119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511DA33-2EE1-7B43-8509-31A7CC4C5421}"/>
              </a:ext>
            </a:extLst>
          </p:cNvPr>
          <p:cNvSpPr/>
          <p:nvPr/>
        </p:nvSpPr>
        <p:spPr>
          <a:xfrm>
            <a:off x="10252073" y="4498422"/>
            <a:ext cx="103188" cy="119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CD65B56-C191-EB49-9BE0-853596C8A5CE}"/>
              </a:ext>
            </a:extLst>
          </p:cNvPr>
          <p:cNvSpPr/>
          <p:nvPr/>
        </p:nvSpPr>
        <p:spPr>
          <a:xfrm>
            <a:off x="10303667" y="2116932"/>
            <a:ext cx="103188" cy="119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372C0-FA2C-7F49-A7F0-8BFE8F7F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Justified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80900-F225-2C4A-B385-5A6E5919D57E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A36 Steel was used for Hot-Rolled Members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/>
                <a:cs typeface="Times New Roman"/>
              </a:rPr>
              <a:t>Massachusetts Building Code 4</a:t>
            </a:r>
            <a:r>
              <a:rPr lang="en-US" baseline="30000" dirty="0">
                <a:latin typeface="Times New Roman"/>
                <a:cs typeface="Times New Roman"/>
              </a:rPr>
              <a:t>th</a:t>
            </a:r>
            <a:r>
              <a:rPr lang="en-US" dirty="0">
                <a:latin typeface="Times New Roman"/>
                <a:cs typeface="Times New Roman"/>
              </a:rPr>
              <a:t> Edition was used to construct warehouse</a:t>
            </a:r>
          </a:p>
          <a:p>
            <a:r>
              <a:rPr lang="en-US" dirty="0">
                <a:latin typeface="Times New Roman"/>
                <a:cs typeface="Times New Roman"/>
              </a:rPr>
              <a:t>Modeling: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Columns are modeled as pins and rollers 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Loads are modeled linearly along purlins </a:t>
            </a:r>
          </a:p>
          <a:p>
            <a:r>
              <a:rPr lang="en-US" dirty="0">
                <a:latin typeface="Times New Roman"/>
                <a:cs typeface="Calibri" panose="020F0502020204030204"/>
              </a:rPr>
              <a:t>The warehouse was globally stable before the collapse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E6E45-4FB9-7240-9498-69967570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43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7D43-7D78-CC46-B1AB-B8032437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Unverified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D62BC-7247-AD40-A223-F22A29213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0'-3" of Snow distributed on top of roof at time of collapse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Workers shoveled snow off the new roof onto old roof</a:t>
            </a:r>
          </a:p>
          <a:p>
            <a:r>
              <a:rPr lang="en-US" dirty="0">
                <a:latin typeface="Times New Roman"/>
                <a:cs typeface="Times New Roman"/>
              </a:rPr>
              <a:t>5'-0" wide section that snow was shoveled onto (Old Roof)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/>
                <a:cs typeface="Times New Roman"/>
              </a:rPr>
              <a:t>A446 Steel used for Cold-Formed Members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/>
                <a:cs typeface="Times New Roman"/>
              </a:rPr>
              <a:t>W30x357 used for girders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48F5F-D11F-464D-A7E4-D760F853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9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F614-085D-2D44-8EEF-849B90E5E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Modeled Loads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9A1E8-253A-5B44-B601-772DCB3F6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Combinations in Analysis Should Reflect Actual Loads at time of Collapse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 Loads: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Self-Weight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Decking/Roofing Material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MEP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Loads: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 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Shoveled (Along 200' and 40' Edges)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18E91-DDF0-1249-8C40-02F4B3A1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590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for SGH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for SGH Presentation" id="{CE1B5907-70D6-7240-93E7-6097F6FA4012}" vid="{23F30ED4-EFCC-CD41-9CD0-69FE6C7BC8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1540</Words>
  <Application>Microsoft Office PowerPoint</Application>
  <PresentationFormat>Widescreen</PresentationFormat>
  <Paragraphs>379</Paragraphs>
  <Slides>29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Theme for SGH Presentation</vt:lpstr>
      <vt:lpstr>Metal Warehouse Collapse Investigation</vt:lpstr>
      <vt:lpstr>Failure Scenario</vt:lpstr>
      <vt:lpstr>Scope of Work</vt:lpstr>
      <vt:lpstr>Description of Structure</vt:lpstr>
      <vt:lpstr>Structure Functionality and Location</vt:lpstr>
      <vt:lpstr>Load Path </vt:lpstr>
      <vt:lpstr>Justified Assumptions</vt:lpstr>
      <vt:lpstr>Unverified Assumptions</vt:lpstr>
      <vt:lpstr>Description of Modeled Loads </vt:lpstr>
      <vt:lpstr>PowerPoint Presentation</vt:lpstr>
      <vt:lpstr>Snow Loading</vt:lpstr>
      <vt:lpstr>Distribution of Snow Load </vt:lpstr>
      <vt:lpstr>Snow Loads Using Massachusetts Building Code 4th Edition </vt:lpstr>
      <vt:lpstr>ASCE Standard 7-16  Minimum Design Loads and Associated Criteria for Buildings and Other Structures</vt:lpstr>
      <vt:lpstr>Modeling </vt:lpstr>
      <vt:lpstr>Material Properties </vt:lpstr>
      <vt:lpstr>Member Geometry </vt:lpstr>
      <vt:lpstr>Structural Geometry</vt:lpstr>
      <vt:lpstr>Modeling</vt:lpstr>
      <vt:lpstr>Analysis and Evaluation Computations</vt:lpstr>
      <vt:lpstr>Analysis and Evaluation Computations</vt:lpstr>
      <vt:lpstr>Original Design Confirmation</vt:lpstr>
      <vt:lpstr>Evaluation of Structural Components </vt:lpstr>
      <vt:lpstr>Evaluation of Deformation </vt:lpstr>
      <vt:lpstr>Evaluation of Deformation </vt:lpstr>
      <vt:lpstr>Correlation of Model to Field Observations</vt:lpstr>
      <vt:lpstr>Summary </vt:lpstr>
      <vt:lpstr>Challenges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 Warehouse Collapse Investigation</dc:title>
  <dc:creator>Moriarty, Sarah E</dc:creator>
  <cp:lastModifiedBy>Croteau, Alexander J</cp:lastModifiedBy>
  <cp:revision>246</cp:revision>
  <dcterms:created xsi:type="dcterms:W3CDTF">2020-04-23T14:08:00Z</dcterms:created>
  <dcterms:modified xsi:type="dcterms:W3CDTF">2020-04-24T16:16:35Z</dcterms:modified>
</cp:coreProperties>
</file>