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49FAD-2187-4685-86CE-A8AFFE86B5A4}" v="6" dt="2020-04-20T12:52:46.299"/>
    <p1510:client id="{3CF17D58-CB7E-4BE5-AA27-E449CCCCE568}" v="53" dt="2020-04-22T17:48:24.145"/>
    <p1510:client id="{4845A81B-1870-4AD2-AF62-2822C89AE350}" v="1444" dt="2020-04-20T17:14:13.192"/>
    <p1510:client id="{4BB8019E-91C8-431F-BAEB-3D7533E2CA7A}" v="36" dt="2020-04-22T19:06:44.689"/>
    <p1510:client id="{54A4A2B0-A945-4540-AF58-6DC6792AF7D6}" v="1687" dt="2020-04-20T15:16:45.368"/>
    <p1510:client id="{8A88E40E-B422-4CE1-97D3-7C53F4EDA7DD}" v="215" dt="2020-04-20T17:24:05.646"/>
    <p1510:client id="{9B482897-0919-4A64-9D74-A99D2ACA57CE}" v="12" dt="2020-04-20T12:55:37.044"/>
    <p1510:client id="{D3D32E1E-A57C-48C4-9FFE-525BDC1C2034}" v="1006" dt="2020-04-23T20:11:47.589"/>
    <p1510:client id="{EDBE0B66-9A4E-4ED2-ACAE-72BB0ED12158}" v="15" dt="2020-04-22T17:42:49.556"/>
    <p1510:client id="{F54A25D3-2060-46F2-99F9-BD8579BDB276}" v="310" dt="2020-04-22T17:22:21.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varScale="1">
        <p:scale>
          <a:sx n="22" d="100"/>
          <a:sy n="22" d="100"/>
        </p:scale>
        <p:origin x="1132" y="12"/>
      </p:cViewPr>
      <p:guideLst>
        <p:guide orient="horz" pos="10368"/>
        <p:guide pos="1555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48"/>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4AE8B7B-0602-4513-9F6E-D97C9CCDE645}"/>
    <pc:docChg chg="modSld">
      <pc:chgData name="" userId="" providerId="" clId="Web-{54AE8B7B-0602-4513-9F6E-D97C9CCDE645}" dt="2020-04-23T20:06:43.245" v="119" actId="1076"/>
      <pc:docMkLst>
        <pc:docMk/>
      </pc:docMkLst>
      <pc:sldChg chg="delSp modSp">
        <pc:chgData name="" userId="" providerId="" clId="Web-{54AE8B7B-0602-4513-9F6E-D97C9CCDE645}" dt="2020-04-23T20:06:43.245" v="119" actId="1076"/>
        <pc:sldMkLst>
          <pc:docMk/>
          <pc:sldMk cId="0" sldId="259"/>
        </pc:sldMkLst>
        <pc:spChg chg="mod">
          <ac:chgData name="" userId="" providerId="" clId="Web-{54AE8B7B-0602-4513-9F6E-D97C9CCDE645}" dt="2020-04-23T20:06:43.245" v="119" actId="1076"/>
          <ac:spMkLst>
            <pc:docMk/>
            <pc:sldMk cId="0" sldId="259"/>
            <ac:spMk id="6" creationId="{F78E5AC0-16D8-42B6-9FF6-97CD823437D8}"/>
          </ac:spMkLst>
        </pc:spChg>
        <pc:spChg chg="del">
          <ac:chgData name="" userId="" providerId="" clId="Web-{54AE8B7B-0602-4513-9F6E-D97C9CCDE645}" dt="2020-04-23T20:02:27.229" v="98"/>
          <ac:spMkLst>
            <pc:docMk/>
            <pc:sldMk cId="0" sldId="259"/>
            <ac:spMk id="25" creationId="{3FD58406-26DF-47A2-9E21-556FA3856814}"/>
          </ac:spMkLst>
        </pc:spChg>
        <pc:spChg chg="mod">
          <ac:chgData name="" userId="" providerId="" clId="Web-{54AE8B7B-0602-4513-9F6E-D97C9CCDE645}" dt="2020-04-23T19:51:09.355" v="95" actId="20577"/>
          <ac:spMkLst>
            <pc:docMk/>
            <pc:sldMk cId="0" sldId="259"/>
            <ac:spMk id="30" creationId="{00000000-0000-0000-0000-000000000000}"/>
          </ac:spMkLst>
        </pc:spChg>
        <pc:spChg chg="mod">
          <ac:chgData name="" userId="" providerId="" clId="Web-{54AE8B7B-0602-4513-9F6E-D97C9CCDE645}" dt="2020-04-23T19:35:09.866" v="1" actId="1076"/>
          <ac:spMkLst>
            <pc:docMk/>
            <pc:sldMk cId="0" sldId="259"/>
            <ac:spMk id="32" creationId="{BEAAA60A-B4A0-42A0-8B4D-64B6AA1EDEBA}"/>
          </ac:spMkLst>
        </pc:spChg>
        <pc:graphicFrameChg chg="mod modGraphic">
          <ac:chgData name="" userId="" providerId="" clId="Web-{54AE8B7B-0602-4513-9F6E-D97C9CCDE645}" dt="2020-04-23T20:04:03.636" v="113"/>
          <ac:graphicFrameMkLst>
            <pc:docMk/>
            <pc:sldMk cId="0" sldId="259"/>
            <ac:graphicFrameMk id="14" creationId="{4F02A365-4790-4A7B-A996-4672DBB0CF2E}"/>
          </ac:graphicFrameMkLst>
        </pc:graphicFrameChg>
        <pc:picChg chg="mod">
          <ac:chgData name="" userId="" providerId="" clId="Web-{54AE8B7B-0602-4513-9F6E-D97C9CCDE645}" dt="2020-04-23T20:06:31.729" v="117" actId="14100"/>
          <ac:picMkLst>
            <pc:docMk/>
            <pc:sldMk cId="0" sldId="259"/>
            <ac:picMk id="2" creationId="{F4BBC6FC-B0EB-45B7-844E-20C2B2147117}"/>
          </ac:picMkLst>
        </pc:picChg>
        <pc:picChg chg="mod">
          <ac:chgData name="" userId="" providerId="" clId="Web-{54AE8B7B-0602-4513-9F6E-D97C9CCDE645}" dt="2020-04-23T19:35:11.928" v="2" actId="1076"/>
          <ac:picMkLst>
            <pc:docMk/>
            <pc:sldMk cId="0" sldId="259"/>
            <ac:picMk id="4" creationId="{62B8C6C5-2DFC-481E-A7C5-31ACEDB69A55}"/>
          </ac:picMkLst>
        </pc:picChg>
        <pc:picChg chg="mod">
          <ac:chgData name="" userId="" providerId="" clId="Web-{54AE8B7B-0602-4513-9F6E-D97C9CCDE645}" dt="2020-04-23T20:04:09.089" v="115" actId="1076"/>
          <ac:picMkLst>
            <pc:docMk/>
            <pc:sldMk cId="0" sldId="259"/>
            <ac:picMk id="8" creationId="{A422A558-C7B3-40D0-9F6D-DF77D95493EF}"/>
          </ac:picMkLst>
        </pc:picChg>
      </pc:sldChg>
    </pc:docChg>
  </pc:docChgLst>
  <pc:docChgLst>
    <pc:chgData clId="Web-{4BB8019E-91C8-431F-BAEB-3D7533E2CA7A}"/>
    <pc:docChg chg="modSld">
      <pc:chgData name="" userId="" providerId="" clId="Web-{4BB8019E-91C8-431F-BAEB-3D7533E2CA7A}" dt="2020-04-22T19:06:44.689" v="30"/>
      <pc:docMkLst>
        <pc:docMk/>
      </pc:docMkLst>
      <pc:sldChg chg="modSp">
        <pc:chgData name="" userId="" providerId="" clId="Web-{4BB8019E-91C8-431F-BAEB-3D7533E2CA7A}" dt="2020-04-22T19:06:44.689" v="30"/>
        <pc:sldMkLst>
          <pc:docMk/>
          <pc:sldMk cId="0" sldId="259"/>
        </pc:sldMkLst>
        <pc:graphicFrameChg chg="mod modGraphic">
          <ac:chgData name="" userId="" providerId="" clId="Web-{4BB8019E-91C8-431F-BAEB-3D7533E2CA7A}" dt="2020-04-22T19:06:44.689" v="30"/>
          <ac:graphicFrameMkLst>
            <pc:docMk/>
            <pc:sldMk cId="0" sldId="259"/>
            <ac:graphicFrameMk id="14" creationId="{4F02A365-4790-4A7B-A996-4672DBB0CF2E}"/>
          </ac:graphicFrameMkLst>
        </pc:graphicFrameChg>
      </pc:sldChg>
    </pc:docChg>
  </pc:docChgLst>
  <pc:docChgLst>
    <pc:chgData clId="Web-{EDBE0B66-9A4E-4ED2-ACAE-72BB0ED12158}"/>
    <pc:docChg chg="modSld">
      <pc:chgData name="" userId="" providerId="" clId="Web-{EDBE0B66-9A4E-4ED2-ACAE-72BB0ED12158}" dt="2020-04-22T17:42:49.556" v="12" actId="1076"/>
      <pc:docMkLst>
        <pc:docMk/>
      </pc:docMkLst>
      <pc:sldChg chg="addSp delSp modSp">
        <pc:chgData name="" userId="" providerId="" clId="Web-{EDBE0B66-9A4E-4ED2-ACAE-72BB0ED12158}" dt="2020-04-22T17:42:49.556" v="12" actId="1076"/>
        <pc:sldMkLst>
          <pc:docMk/>
          <pc:sldMk cId="0" sldId="259"/>
        </pc:sldMkLst>
        <pc:spChg chg="mod">
          <ac:chgData name="" userId="" providerId="" clId="Web-{EDBE0B66-9A4E-4ED2-ACAE-72BB0ED12158}" dt="2020-04-22T17:40:35.493" v="1" actId="20577"/>
          <ac:spMkLst>
            <pc:docMk/>
            <pc:sldMk cId="0" sldId="259"/>
            <ac:spMk id="5" creationId="{7F261493-6F02-4456-AEFC-3F7B219E46CE}"/>
          </ac:spMkLst>
        </pc:spChg>
        <pc:graphicFrameChg chg="mod">
          <ac:chgData name="" userId="" providerId="" clId="Web-{EDBE0B66-9A4E-4ED2-ACAE-72BB0ED12158}" dt="2020-04-22T17:41:47.634" v="7" actId="1076"/>
          <ac:graphicFrameMkLst>
            <pc:docMk/>
            <pc:sldMk cId="0" sldId="259"/>
            <ac:graphicFrameMk id="14" creationId="{4F02A365-4790-4A7B-A996-4672DBB0CF2E}"/>
          </ac:graphicFrameMkLst>
        </pc:graphicFrameChg>
        <pc:picChg chg="add del mod">
          <ac:chgData name="" userId="" providerId="" clId="Web-{EDBE0B66-9A4E-4ED2-ACAE-72BB0ED12158}" dt="2020-04-22T17:40:58.056" v="6"/>
          <ac:picMkLst>
            <pc:docMk/>
            <pc:sldMk cId="0" sldId="259"/>
            <ac:picMk id="2" creationId="{04ED4D7D-4EE9-4C3A-967E-61B634E17329}"/>
          </ac:picMkLst>
        </pc:picChg>
        <pc:picChg chg="add mod">
          <ac:chgData name="" userId="" providerId="" clId="Web-{EDBE0B66-9A4E-4ED2-ACAE-72BB0ED12158}" dt="2020-04-22T17:42:49.556" v="12" actId="1076"/>
          <ac:picMkLst>
            <pc:docMk/>
            <pc:sldMk cId="0" sldId="259"/>
            <ac:picMk id="8" creationId="{A422A558-C7B3-40D0-9F6D-DF77D95493EF}"/>
          </ac:picMkLst>
        </pc:picChg>
      </pc:sldChg>
    </pc:docChg>
  </pc:docChgLst>
  <pc:docChgLst>
    <pc:chgData clId="Web-{9B482897-0919-4A64-9D74-A99D2ACA57CE}"/>
    <pc:docChg chg="modSld">
      <pc:chgData name="" userId="" providerId="" clId="Web-{9B482897-0919-4A64-9D74-A99D2ACA57CE}" dt="2020-04-20T12:55:37.044" v="11" actId="20577"/>
      <pc:docMkLst>
        <pc:docMk/>
      </pc:docMkLst>
      <pc:sldChg chg="modSp">
        <pc:chgData name="" userId="" providerId="" clId="Web-{9B482897-0919-4A64-9D74-A99D2ACA57CE}" dt="2020-04-20T12:55:37.044" v="10" actId="20577"/>
        <pc:sldMkLst>
          <pc:docMk/>
          <pc:sldMk cId="0" sldId="259"/>
        </pc:sldMkLst>
        <pc:spChg chg="mod">
          <ac:chgData name="" userId="" providerId="" clId="Web-{9B482897-0919-4A64-9D74-A99D2ACA57CE}" dt="2020-04-20T12:55:03.060" v="1" actId="20577"/>
          <ac:spMkLst>
            <pc:docMk/>
            <pc:sldMk cId="0" sldId="259"/>
            <ac:spMk id="20" creationId="{00000000-0000-0000-0000-000000000000}"/>
          </ac:spMkLst>
        </pc:spChg>
        <pc:spChg chg="mod">
          <ac:chgData name="" userId="" providerId="" clId="Web-{9B482897-0919-4A64-9D74-A99D2ACA57CE}" dt="2020-04-20T12:55:37.044" v="10" actId="20577"/>
          <ac:spMkLst>
            <pc:docMk/>
            <pc:sldMk cId="0" sldId="259"/>
            <ac:spMk id="2050" creationId="{00000000-0000-0000-0000-000000000000}"/>
          </ac:spMkLst>
        </pc:spChg>
      </pc:sldChg>
    </pc:docChg>
  </pc:docChgLst>
  <pc:docChgLst>
    <pc:chgData clId="Web-{7D6DD0E6-32F4-4473-A4A4-24FAFCF528E9}"/>
    <pc:docChg chg="modSld">
      <pc:chgData name="" userId="" providerId="" clId="Web-{7D6DD0E6-32F4-4473-A4A4-24FAFCF528E9}" dt="2020-04-23T19:59:24.370" v="22" actId="20577"/>
      <pc:docMkLst>
        <pc:docMk/>
      </pc:docMkLst>
      <pc:sldChg chg="modSp">
        <pc:chgData name="" userId="" providerId="" clId="Web-{7D6DD0E6-32F4-4473-A4A4-24FAFCF528E9}" dt="2020-04-23T19:59:23.511" v="20" actId="20577"/>
        <pc:sldMkLst>
          <pc:docMk/>
          <pc:sldMk cId="0" sldId="259"/>
        </pc:sldMkLst>
        <pc:spChg chg="mod">
          <ac:chgData name="" userId="" providerId="" clId="Web-{7D6DD0E6-32F4-4473-A4A4-24FAFCF528E9}" dt="2020-04-23T19:59:23.511" v="20" actId="20577"/>
          <ac:spMkLst>
            <pc:docMk/>
            <pc:sldMk cId="0" sldId="259"/>
            <ac:spMk id="2050" creationId="{00000000-0000-0000-0000-000000000000}"/>
          </ac:spMkLst>
        </pc:spChg>
      </pc:sldChg>
    </pc:docChg>
  </pc:docChgLst>
  <pc:docChgLst>
    <pc:chgData name="nicolehaggerty0@gmail.com" userId="69cd31b234ef84b7" providerId="LiveId" clId="{22649FAD-2187-4685-86CE-A8AFFE86B5A4}"/>
    <pc:docChg chg="custSel delSld modSld">
      <pc:chgData name="nicolehaggerty0@gmail.com" userId="69cd31b234ef84b7" providerId="LiveId" clId="{22649FAD-2187-4685-86CE-A8AFFE86B5A4}" dt="2020-04-20T12:52:46.299" v="221"/>
      <pc:docMkLst>
        <pc:docMk/>
      </pc:docMkLst>
      <pc:sldChg chg="addSp delSp modSp">
        <pc:chgData name="nicolehaggerty0@gmail.com" userId="69cd31b234ef84b7" providerId="LiveId" clId="{22649FAD-2187-4685-86CE-A8AFFE86B5A4}" dt="2020-04-20T12:52:46.299" v="221"/>
        <pc:sldMkLst>
          <pc:docMk/>
          <pc:sldMk cId="0" sldId="259"/>
        </pc:sldMkLst>
        <pc:spChg chg="mod">
          <ac:chgData name="nicolehaggerty0@gmail.com" userId="69cd31b234ef84b7" providerId="LiveId" clId="{22649FAD-2187-4685-86CE-A8AFFE86B5A4}" dt="2020-04-20T12:52:46.299" v="221"/>
          <ac:spMkLst>
            <pc:docMk/>
            <pc:sldMk cId="0" sldId="259"/>
            <ac:spMk id="9" creationId="{00000000-0000-0000-0000-000000000000}"/>
          </ac:spMkLst>
        </pc:spChg>
        <pc:spChg chg="mod">
          <ac:chgData name="nicolehaggerty0@gmail.com" userId="69cd31b234ef84b7" providerId="LiveId" clId="{22649FAD-2187-4685-86CE-A8AFFE86B5A4}" dt="2020-04-20T12:52:09.587" v="220" actId="33524"/>
          <ac:spMkLst>
            <pc:docMk/>
            <pc:sldMk cId="0" sldId="259"/>
            <ac:spMk id="20" creationId="{00000000-0000-0000-0000-000000000000}"/>
          </ac:spMkLst>
        </pc:spChg>
        <pc:spChg chg="del mod">
          <ac:chgData name="nicolehaggerty0@gmail.com" userId="69cd31b234ef84b7" providerId="LiveId" clId="{22649FAD-2187-4685-86CE-A8AFFE86B5A4}" dt="2020-04-20T12:45:54.799" v="1" actId="478"/>
          <ac:spMkLst>
            <pc:docMk/>
            <pc:sldMk cId="0" sldId="259"/>
            <ac:spMk id="24" creationId="{00000000-0000-0000-0000-000000000000}"/>
          </ac:spMkLst>
        </pc:spChg>
        <pc:spChg chg="del mod">
          <ac:chgData name="nicolehaggerty0@gmail.com" userId="69cd31b234ef84b7" providerId="LiveId" clId="{22649FAD-2187-4685-86CE-A8AFFE86B5A4}" dt="2020-04-20T12:45:59.958" v="3" actId="478"/>
          <ac:spMkLst>
            <pc:docMk/>
            <pc:sldMk cId="0" sldId="259"/>
            <ac:spMk id="74" creationId="{00000000-0000-0000-0000-000000000000}"/>
          </ac:spMkLst>
        </pc:spChg>
        <pc:spChg chg="mod">
          <ac:chgData name="nicolehaggerty0@gmail.com" userId="69cd31b234ef84b7" providerId="LiveId" clId="{22649FAD-2187-4685-86CE-A8AFFE86B5A4}" dt="2020-04-20T12:49:39.838" v="211" actId="20577"/>
          <ac:spMkLst>
            <pc:docMk/>
            <pc:sldMk cId="0" sldId="259"/>
            <ac:spMk id="2050" creationId="{00000000-0000-0000-0000-000000000000}"/>
          </ac:spMkLst>
        </pc:spChg>
        <pc:picChg chg="add mod">
          <ac:chgData name="nicolehaggerty0@gmail.com" userId="69cd31b234ef84b7" providerId="LiveId" clId="{22649FAD-2187-4685-86CE-A8AFFE86B5A4}" dt="2020-04-20T12:50:34.646" v="215" actId="1076"/>
          <ac:picMkLst>
            <pc:docMk/>
            <pc:sldMk cId="0" sldId="259"/>
            <ac:picMk id="22" creationId="{A0ED0EA5-57C9-4178-B411-CD04636F7BC2}"/>
          </ac:picMkLst>
        </pc:picChg>
      </pc:sldChg>
      <pc:sldChg chg="del">
        <pc:chgData name="nicolehaggerty0@gmail.com" userId="69cd31b234ef84b7" providerId="LiveId" clId="{22649FAD-2187-4685-86CE-A8AFFE86B5A4}" dt="2020-04-20T12:46:43.825" v="4" actId="47"/>
        <pc:sldMkLst>
          <pc:docMk/>
          <pc:sldMk cId="3426446301" sldId="261"/>
        </pc:sldMkLst>
      </pc:sldChg>
    </pc:docChg>
  </pc:docChgLst>
  <pc:docChgLst>
    <pc:chgData clId="Web-{D3D32E1E-A57C-48C4-9FFE-525BDC1C2034}"/>
    <pc:docChg chg="modSld">
      <pc:chgData name="" userId="" providerId="" clId="Web-{D3D32E1E-A57C-48C4-9FFE-525BDC1C2034}" dt="2020-04-23T18:12:37.619" v="309"/>
      <pc:docMkLst>
        <pc:docMk/>
      </pc:docMkLst>
      <pc:sldChg chg="addSp delSp modSp">
        <pc:chgData name="" userId="" providerId="" clId="Web-{D3D32E1E-A57C-48C4-9FFE-525BDC1C2034}" dt="2020-04-23T18:12:37.619" v="309"/>
        <pc:sldMkLst>
          <pc:docMk/>
          <pc:sldMk cId="0" sldId="259"/>
        </pc:sldMkLst>
        <pc:spChg chg="mod">
          <ac:chgData name="" userId="" providerId="" clId="Web-{D3D32E1E-A57C-48C4-9FFE-525BDC1C2034}" dt="2020-04-23T18:00:25.213" v="284" actId="1076"/>
          <ac:spMkLst>
            <pc:docMk/>
            <pc:sldMk cId="0" sldId="259"/>
            <ac:spMk id="9" creationId="{00000000-0000-0000-0000-000000000000}"/>
          </ac:spMkLst>
        </pc:spChg>
        <pc:spChg chg="mod">
          <ac:chgData name="" userId="" providerId="" clId="Web-{D3D32E1E-A57C-48C4-9FFE-525BDC1C2034}" dt="2020-04-23T18:00:19.900" v="283" actId="1076"/>
          <ac:spMkLst>
            <pc:docMk/>
            <pc:sldMk cId="0" sldId="259"/>
            <ac:spMk id="2154" creationId="{00000000-0000-0000-0000-000000000000}"/>
          </ac:spMkLst>
        </pc:spChg>
        <pc:picChg chg="add mod">
          <ac:chgData name="" userId="" providerId="" clId="Web-{D3D32E1E-A57C-48C4-9FFE-525BDC1C2034}" dt="2020-04-23T18:04:54.400" v="301" actId="14100"/>
          <ac:picMkLst>
            <pc:docMk/>
            <pc:sldMk cId="0" sldId="259"/>
            <ac:picMk id="4" creationId="{62B8C6C5-2DFC-481E-A7C5-31ACEDB69A55}"/>
          </ac:picMkLst>
        </pc:picChg>
        <pc:picChg chg="add del mod">
          <ac:chgData name="" userId="" providerId="" clId="Web-{D3D32E1E-A57C-48C4-9FFE-525BDC1C2034}" dt="2020-04-23T18:12:37.619" v="309"/>
          <ac:picMkLst>
            <pc:docMk/>
            <pc:sldMk cId="0" sldId="259"/>
            <ac:picMk id="12" creationId="{2C101568-3107-446E-8D97-B26824EEFBCF}"/>
          </ac:picMkLst>
        </pc:picChg>
      </pc:sldChg>
    </pc:docChg>
  </pc:docChgLst>
  <pc:docChgLst>
    <pc:chgData clId="Web-{A035B2C3-87F3-4A33-A009-38FEC0FF13D9}"/>
    <pc:docChg chg="modSld">
      <pc:chgData name="" userId="" providerId="" clId="Web-{A035B2C3-87F3-4A33-A009-38FEC0FF13D9}" dt="2020-04-23T19:10:32.773" v="474" actId="20577"/>
      <pc:docMkLst>
        <pc:docMk/>
      </pc:docMkLst>
      <pc:sldChg chg="addSp delSp modSp">
        <pc:chgData name="" userId="" providerId="" clId="Web-{A035B2C3-87F3-4A33-A009-38FEC0FF13D9}" dt="2020-04-23T19:10:31.663" v="472" actId="20577"/>
        <pc:sldMkLst>
          <pc:docMk/>
          <pc:sldMk cId="0" sldId="259"/>
        </pc:sldMkLst>
        <pc:spChg chg="del">
          <ac:chgData name="" userId="" providerId="" clId="Web-{A035B2C3-87F3-4A33-A009-38FEC0FF13D9}" dt="2020-04-23T18:48:47.649" v="5"/>
          <ac:spMkLst>
            <pc:docMk/>
            <pc:sldMk cId="0" sldId="259"/>
            <ac:spMk id="5" creationId="{7F261493-6F02-4456-AEFC-3F7B219E46CE}"/>
          </ac:spMkLst>
        </pc:spChg>
        <pc:spChg chg="mod">
          <ac:chgData name="" userId="" providerId="" clId="Web-{A035B2C3-87F3-4A33-A009-38FEC0FF13D9}" dt="2020-04-23T18:52:19.195" v="42" actId="1076"/>
          <ac:spMkLst>
            <pc:docMk/>
            <pc:sldMk cId="0" sldId="259"/>
            <ac:spMk id="6" creationId="{F78E5AC0-16D8-42B6-9FF6-97CD823437D8}"/>
          </ac:spMkLst>
        </pc:spChg>
        <pc:spChg chg="del">
          <ac:chgData name="" userId="" providerId="" clId="Web-{A035B2C3-87F3-4A33-A009-38FEC0FF13D9}" dt="2020-04-23T19:09:33.929" v="467"/>
          <ac:spMkLst>
            <pc:docMk/>
            <pc:sldMk cId="0" sldId="259"/>
            <ac:spMk id="7" creationId="{00000000-0000-0000-0000-000000000000}"/>
          </ac:spMkLst>
        </pc:spChg>
        <pc:spChg chg="mod">
          <ac:chgData name="" userId="" providerId="" clId="Web-{A035B2C3-87F3-4A33-A009-38FEC0FF13D9}" dt="2020-04-23T18:50:51.055" v="24" actId="1076"/>
          <ac:spMkLst>
            <pc:docMk/>
            <pc:sldMk cId="0" sldId="259"/>
            <ac:spMk id="10" creationId="{DE3B11B2-5E67-4562-9AF7-0317FF2147F1}"/>
          </ac:spMkLst>
        </pc:spChg>
        <pc:spChg chg="add mod">
          <ac:chgData name="" userId="" providerId="" clId="Web-{A035B2C3-87F3-4A33-A009-38FEC0FF13D9}" dt="2020-04-23T18:56:51.773" v="298" actId="1076"/>
          <ac:spMkLst>
            <pc:docMk/>
            <pc:sldMk cId="0" sldId="259"/>
            <ac:spMk id="17" creationId="{21E08EBC-0F1A-4E6B-8B02-0A915FCD5733}"/>
          </ac:spMkLst>
        </pc:spChg>
        <pc:spChg chg="mod">
          <ac:chgData name="" userId="" providerId="" clId="Web-{A035B2C3-87F3-4A33-A009-38FEC0FF13D9}" dt="2020-04-23T19:10:03.179" v="470" actId="1076"/>
          <ac:spMkLst>
            <pc:docMk/>
            <pc:sldMk cId="0" sldId="259"/>
            <ac:spMk id="19" creationId="{00000000-0000-0000-0000-000000000000}"/>
          </ac:spMkLst>
        </pc:spChg>
        <pc:spChg chg="mod">
          <ac:chgData name="" userId="" providerId="" clId="Web-{A035B2C3-87F3-4A33-A009-38FEC0FF13D9}" dt="2020-04-23T19:10:31.663" v="472" actId="20577"/>
          <ac:spMkLst>
            <pc:docMk/>
            <pc:sldMk cId="0" sldId="259"/>
            <ac:spMk id="21" creationId="{00000000-0000-0000-0000-000000000000}"/>
          </ac:spMkLst>
        </pc:spChg>
        <pc:spChg chg="mod">
          <ac:chgData name="" userId="" providerId="" clId="Web-{A035B2C3-87F3-4A33-A009-38FEC0FF13D9}" dt="2020-04-23T18:53:33.508" v="112" actId="20577"/>
          <ac:spMkLst>
            <pc:docMk/>
            <pc:sldMk cId="0" sldId="259"/>
            <ac:spMk id="25" creationId="{3FD58406-26DF-47A2-9E21-556FA3856814}"/>
          </ac:spMkLst>
        </pc:spChg>
        <pc:spChg chg="mod">
          <ac:chgData name="" userId="" providerId="" clId="Web-{A035B2C3-87F3-4A33-A009-38FEC0FF13D9}" dt="2020-04-23T18:50:17.086" v="18" actId="1076"/>
          <ac:spMkLst>
            <pc:docMk/>
            <pc:sldMk cId="0" sldId="259"/>
            <ac:spMk id="30" creationId="{00000000-0000-0000-0000-000000000000}"/>
          </ac:spMkLst>
        </pc:spChg>
        <pc:spChg chg="add mod">
          <ac:chgData name="" userId="" providerId="" clId="Web-{A035B2C3-87F3-4A33-A009-38FEC0FF13D9}" dt="2020-04-23T18:56:57.164" v="299" actId="1076"/>
          <ac:spMkLst>
            <pc:docMk/>
            <pc:sldMk cId="0" sldId="259"/>
            <ac:spMk id="31" creationId="{F9292493-C716-4D5D-880D-8470E99ECAC3}"/>
          </ac:spMkLst>
        </pc:spChg>
        <pc:spChg chg="add mod">
          <ac:chgData name="" userId="" providerId="" clId="Web-{A035B2C3-87F3-4A33-A009-38FEC0FF13D9}" dt="2020-04-23T18:57:06.461" v="300" actId="1076"/>
          <ac:spMkLst>
            <pc:docMk/>
            <pc:sldMk cId="0" sldId="259"/>
            <ac:spMk id="32" creationId="{BEAAA60A-B4A0-42A0-8B4D-64B6AA1EDEBA}"/>
          </ac:spMkLst>
        </pc:spChg>
        <pc:spChg chg="mod">
          <ac:chgData name="" userId="" providerId="" clId="Web-{A035B2C3-87F3-4A33-A009-38FEC0FF13D9}" dt="2020-04-23T18:50:21.164" v="19" actId="1076"/>
          <ac:spMkLst>
            <pc:docMk/>
            <pc:sldMk cId="0" sldId="259"/>
            <ac:spMk id="36" creationId="{00000000-0000-0000-0000-000000000000}"/>
          </ac:spMkLst>
        </pc:spChg>
        <pc:graphicFrameChg chg="mod modGraphic">
          <ac:chgData name="" userId="" providerId="" clId="Web-{A035B2C3-87F3-4A33-A009-38FEC0FF13D9}" dt="2020-04-23T18:51:44.008" v="36" actId="1076"/>
          <ac:graphicFrameMkLst>
            <pc:docMk/>
            <pc:sldMk cId="0" sldId="259"/>
            <ac:graphicFrameMk id="14" creationId="{4F02A365-4790-4A7B-A996-4672DBB0CF2E}"/>
          </ac:graphicFrameMkLst>
        </pc:graphicFrameChg>
        <pc:picChg chg="mod">
          <ac:chgData name="" userId="" providerId="" clId="Web-{A035B2C3-87F3-4A33-A009-38FEC0FF13D9}" dt="2020-04-23T18:52:00.773" v="40" actId="1076"/>
          <ac:picMkLst>
            <pc:docMk/>
            <pc:sldMk cId="0" sldId="259"/>
            <ac:picMk id="2" creationId="{F4BBC6FC-B0EB-45B7-844E-20C2B2147117}"/>
          </ac:picMkLst>
        </pc:picChg>
        <pc:picChg chg="mod">
          <ac:chgData name="" userId="" providerId="" clId="Web-{A035B2C3-87F3-4A33-A009-38FEC0FF13D9}" dt="2020-04-23T18:56:32.523" v="295" actId="1076"/>
          <ac:picMkLst>
            <pc:docMk/>
            <pc:sldMk cId="0" sldId="259"/>
            <ac:picMk id="4" creationId="{62B8C6C5-2DFC-481E-A7C5-31ACEDB69A55}"/>
          </ac:picMkLst>
        </pc:picChg>
        <pc:picChg chg="mod">
          <ac:chgData name="" userId="" providerId="" clId="Web-{A035B2C3-87F3-4A33-A009-38FEC0FF13D9}" dt="2020-04-23T18:56:43.523" v="297" actId="1076"/>
          <ac:picMkLst>
            <pc:docMk/>
            <pc:sldMk cId="0" sldId="259"/>
            <ac:picMk id="8" creationId="{A422A558-C7B3-40D0-9F6D-DF77D95493EF}"/>
          </ac:picMkLst>
        </pc:picChg>
        <pc:picChg chg="add mod">
          <ac:chgData name="" userId="" providerId="" clId="Web-{A035B2C3-87F3-4A33-A009-38FEC0FF13D9}" dt="2020-04-23T18:57:12.680" v="301" actId="1076"/>
          <ac:picMkLst>
            <pc:docMk/>
            <pc:sldMk cId="0" sldId="259"/>
            <ac:picMk id="15" creationId="{9A4146C3-1B1C-4EA4-8ACB-4C19AD756D5C}"/>
          </ac:picMkLst>
        </pc:picChg>
      </pc:sldChg>
    </pc:docChg>
  </pc:docChgLst>
  <pc:docChgLst>
    <pc:chgData clId="Web-{F54A25D3-2060-46F2-99F9-BD8579BDB276}"/>
    <pc:docChg chg="addSld delSld modSld">
      <pc:chgData name="" userId="" providerId="" clId="Web-{F54A25D3-2060-46F2-99F9-BD8579BDB276}" dt="2020-04-22T17:22:21.459" v="306" actId="1076"/>
      <pc:docMkLst>
        <pc:docMk/>
      </pc:docMkLst>
      <pc:sldChg chg="addSp delSp modSp">
        <pc:chgData name="" userId="" providerId="" clId="Web-{F54A25D3-2060-46F2-99F9-BD8579BDB276}" dt="2020-04-22T17:22:21.459" v="306" actId="1076"/>
        <pc:sldMkLst>
          <pc:docMk/>
          <pc:sldMk cId="0" sldId="259"/>
        </pc:sldMkLst>
        <pc:spChg chg="del mod">
          <ac:chgData name="" userId="" providerId="" clId="Web-{F54A25D3-2060-46F2-99F9-BD8579BDB276}" dt="2020-04-22T17:09:42.645" v="111"/>
          <ac:spMkLst>
            <pc:docMk/>
            <pc:sldMk cId="0" sldId="259"/>
            <ac:spMk id="2" creationId="{18D849B2-89CE-48A3-BC8F-40760952ACA1}"/>
          </ac:spMkLst>
        </pc:spChg>
        <pc:spChg chg="add mod">
          <ac:chgData name="" userId="" providerId="" clId="Web-{F54A25D3-2060-46F2-99F9-BD8579BDB276}" dt="2020-04-22T17:08:40.176" v="106" actId="20577"/>
          <ac:spMkLst>
            <pc:docMk/>
            <pc:sldMk cId="0" sldId="259"/>
            <ac:spMk id="5" creationId="{7F261493-6F02-4456-AEFC-3F7B219E46CE}"/>
          </ac:spMkLst>
        </pc:spChg>
        <pc:spChg chg="mod">
          <ac:chgData name="" userId="" providerId="" clId="Web-{F54A25D3-2060-46F2-99F9-BD8579BDB276}" dt="2020-04-22T17:22:21.459" v="306" actId="1076"/>
          <ac:spMkLst>
            <pc:docMk/>
            <pc:sldMk cId="0" sldId="259"/>
            <ac:spMk id="9" creationId="{00000000-0000-0000-0000-000000000000}"/>
          </ac:spMkLst>
        </pc:spChg>
        <pc:spChg chg="mod">
          <ac:chgData name="" userId="" providerId="" clId="Web-{F54A25D3-2060-46F2-99F9-BD8579BDB276}" dt="2020-04-22T17:19:55.475" v="248" actId="20577"/>
          <ac:spMkLst>
            <pc:docMk/>
            <pc:sldMk cId="0" sldId="259"/>
            <ac:spMk id="20" creationId="{00000000-0000-0000-0000-000000000000}"/>
          </ac:spMkLst>
        </pc:spChg>
        <pc:spChg chg="mod">
          <ac:chgData name="" userId="" providerId="" clId="Web-{F54A25D3-2060-46F2-99F9-BD8579BDB276}" dt="2020-04-22T17:19:32.365" v="243" actId="20577"/>
          <ac:spMkLst>
            <pc:docMk/>
            <pc:sldMk cId="0" sldId="259"/>
            <ac:spMk id="21" creationId="{00000000-0000-0000-0000-000000000000}"/>
          </ac:spMkLst>
        </pc:spChg>
        <pc:spChg chg="mod">
          <ac:chgData name="" userId="" providerId="" clId="Web-{F54A25D3-2060-46F2-99F9-BD8579BDB276}" dt="2020-04-22T17:07:52.551" v="74" actId="14100"/>
          <ac:spMkLst>
            <pc:docMk/>
            <pc:sldMk cId="0" sldId="259"/>
            <ac:spMk id="25" creationId="{3FD58406-26DF-47A2-9E21-556FA3856814}"/>
          </ac:spMkLst>
        </pc:spChg>
        <pc:spChg chg="mod">
          <ac:chgData name="" userId="" providerId="" clId="Web-{F54A25D3-2060-46F2-99F9-BD8579BDB276}" dt="2020-04-22T17:17:52.662" v="218" actId="20577"/>
          <ac:spMkLst>
            <pc:docMk/>
            <pc:sldMk cId="0" sldId="259"/>
            <ac:spMk id="30" creationId="{00000000-0000-0000-0000-000000000000}"/>
          </ac:spMkLst>
        </pc:spChg>
        <pc:spChg chg="mod">
          <ac:chgData name="" userId="" providerId="" clId="Web-{F54A25D3-2060-46F2-99F9-BD8579BDB276}" dt="2020-04-22T17:10:40.942" v="118" actId="1076"/>
          <ac:spMkLst>
            <pc:docMk/>
            <pc:sldMk cId="0" sldId="259"/>
            <ac:spMk id="36" creationId="{00000000-0000-0000-0000-000000000000}"/>
          </ac:spMkLst>
        </pc:spChg>
        <pc:spChg chg="mod">
          <ac:chgData name="" userId="" providerId="" clId="Web-{F54A25D3-2060-46F2-99F9-BD8579BDB276}" dt="2020-04-22T17:22:16.194" v="305" actId="1076"/>
          <ac:spMkLst>
            <pc:docMk/>
            <pc:sldMk cId="0" sldId="259"/>
            <ac:spMk id="2154" creationId="{00000000-0000-0000-0000-000000000000}"/>
          </ac:spMkLst>
        </pc:spChg>
        <pc:graphicFrameChg chg="mod">
          <ac:chgData name="" userId="" providerId="" clId="Web-{F54A25D3-2060-46F2-99F9-BD8579BDB276}" dt="2020-04-22T17:07:07.832" v="46" actId="1076"/>
          <ac:graphicFrameMkLst>
            <pc:docMk/>
            <pc:sldMk cId="0" sldId="259"/>
            <ac:graphicFrameMk id="14" creationId="{4F02A365-4790-4A7B-A996-4672DBB0CF2E}"/>
          </ac:graphicFrameMkLst>
        </pc:graphicFrameChg>
      </pc:sldChg>
      <pc:sldChg chg="new del mod modShow">
        <pc:chgData name="" userId="" providerId="" clId="Web-{F54A25D3-2060-46F2-99F9-BD8579BDB276}" dt="2020-04-22T17:05:49.504" v="10"/>
        <pc:sldMkLst>
          <pc:docMk/>
          <pc:sldMk cId="2501588229" sldId="260"/>
        </pc:sldMkLst>
      </pc:sldChg>
    </pc:docChg>
  </pc:docChgLst>
  <pc:docChgLst>
    <pc:chgData clId="Web-{54A4A2B0-A945-4540-AF58-6DC6792AF7D6}"/>
    <pc:docChg chg="modSld">
      <pc:chgData name="" userId="" providerId="" clId="Web-{54A4A2B0-A945-4540-AF58-6DC6792AF7D6}" dt="2020-04-20T15:16:45.368" v="1651" actId="20577"/>
      <pc:docMkLst>
        <pc:docMk/>
      </pc:docMkLst>
      <pc:sldChg chg="addSp delSp modSp">
        <pc:chgData name="" userId="" providerId="" clId="Web-{54A4A2B0-A945-4540-AF58-6DC6792AF7D6}" dt="2020-04-20T15:16:45.368" v="1650" actId="20577"/>
        <pc:sldMkLst>
          <pc:docMk/>
          <pc:sldMk cId="0" sldId="259"/>
        </pc:sldMkLst>
        <pc:spChg chg="mod">
          <ac:chgData name="" userId="" providerId="" clId="Web-{54A4A2B0-A945-4540-AF58-6DC6792AF7D6}" dt="2020-04-20T14:57:57.916" v="1359" actId="20577"/>
          <ac:spMkLst>
            <pc:docMk/>
            <pc:sldMk cId="0" sldId="259"/>
            <ac:spMk id="9" creationId="{00000000-0000-0000-0000-000000000000}"/>
          </ac:spMkLst>
        </pc:spChg>
        <pc:spChg chg="mod">
          <ac:chgData name="" userId="" providerId="" clId="Web-{54A4A2B0-A945-4540-AF58-6DC6792AF7D6}" dt="2020-04-20T14:14:20.761" v="11" actId="20577"/>
          <ac:spMkLst>
            <pc:docMk/>
            <pc:sldMk cId="0" sldId="259"/>
            <ac:spMk id="19" creationId="{00000000-0000-0000-0000-000000000000}"/>
          </ac:spMkLst>
        </pc:spChg>
        <pc:spChg chg="mod">
          <ac:chgData name="" userId="" providerId="" clId="Web-{54A4A2B0-A945-4540-AF58-6DC6792AF7D6}" dt="2020-04-20T14:45:09.088" v="930" actId="20577"/>
          <ac:spMkLst>
            <pc:docMk/>
            <pc:sldMk cId="0" sldId="259"/>
            <ac:spMk id="20" creationId="{00000000-0000-0000-0000-000000000000}"/>
          </ac:spMkLst>
        </pc:spChg>
        <pc:spChg chg="add del mod">
          <ac:chgData name="" userId="" providerId="" clId="Web-{54A4A2B0-A945-4540-AF58-6DC6792AF7D6}" dt="2020-04-20T15:16:45.368" v="1650" actId="20577"/>
          <ac:spMkLst>
            <pc:docMk/>
            <pc:sldMk cId="0" sldId="259"/>
            <ac:spMk id="25" creationId="{3FD58406-26DF-47A2-9E21-556FA3856814}"/>
          </ac:spMkLst>
        </pc:spChg>
        <pc:spChg chg="del mod">
          <ac:chgData name="" userId="" providerId="" clId="Web-{54A4A2B0-A945-4540-AF58-6DC6792AF7D6}" dt="2020-04-20T14:41:25.401" v="796"/>
          <ac:spMkLst>
            <pc:docMk/>
            <pc:sldMk cId="0" sldId="259"/>
            <ac:spMk id="29" creationId="{00000000-0000-0000-0000-000000000000}"/>
          </ac:spMkLst>
        </pc:spChg>
        <pc:spChg chg="mod">
          <ac:chgData name="" userId="" providerId="" clId="Web-{54A4A2B0-A945-4540-AF58-6DC6792AF7D6}" dt="2020-04-20T15:07:21.150" v="1585" actId="20577"/>
          <ac:spMkLst>
            <pc:docMk/>
            <pc:sldMk cId="0" sldId="259"/>
            <ac:spMk id="30" creationId="{00000000-0000-0000-0000-000000000000}"/>
          </ac:spMkLst>
        </pc:spChg>
        <pc:spChg chg="mod">
          <ac:chgData name="" userId="" providerId="" clId="Web-{54A4A2B0-A945-4540-AF58-6DC6792AF7D6}" dt="2020-04-20T14:42:11.760" v="800" actId="1076"/>
          <ac:spMkLst>
            <pc:docMk/>
            <pc:sldMk cId="0" sldId="259"/>
            <ac:spMk id="2152" creationId="{00000000-0000-0000-0000-000000000000}"/>
          </ac:spMkLst>
        </pc:spChg>
        <pc:spChg chg="mod">
          <ac:chgData name="" userId="" providerId="" clId="Web-{54A4A2B0-A945-4540-AF58-6DC6792AF7D6}" dt="2020-04-20T14:14:11.730" v="10" actId="20577"/>
          <ac:spMkLst>
            <pc:docMk/>
            <pc:sldMk cId="0" sldId="259"/>
            <ac:spMk id="2154" creationId="{00000000-0000-0000-0000-000000000000}"/>
          </ac:spMkLst>
        </pc:spChg>
        <pc:graphicFrameChg chg="add del mod modGraphic">
          <ac:chgData name="" userId="" providerId="" clId="Web-{54A4A2B0-A945-4540-AF58-6DC6792AF7D6}" dt="2020-04-20T14:27:46.401" v="440"/>
          <ac:graphicFrameMkLst>
            <pc:docMk/>
            <pc:sldMk cId="0" sldId="259"/>
            <ac:graphicFrameMk id="2" creationId="{A0365A03-9C2B-483D-B70C-AD648B9CBCC7}"/>
          </ac:graphicFrameMkLst>
        </pc:graphicFrameChg>
        <pc:graphicFrameChg chg="add del mod modGraphic">
          <ac:chgData name="" userId="" providerId="" clId="Web-{54A4A2B0-A945-4540-AF58-6DC6792AF7D6}" dt="2020-04-20T14:28:29.995" v="444"/>
          <ac:graphicFrameMkLst>
            <pc:docMk/>
            <pc:sldMk cId="0" sldId="259"/>
            <ac:graphicFrameMk id="6" creationId="{2176C137-4B5B-4D42-A781-FF2C45F1698E}"/>
          </ac:graphicFrameMkLst>
        </pc:graphicFrameChg>
        <pc:graphicFrameChg chg="add del modGraphic">
          <ac:chgData name="" userId="" providerId="" clId="Web-{54A4A2B0-A945-4540-AF58-6DC6792AF7D6}" dt="2020-04-20T14:29:26.542" v="449"/>
          <ac:graphicFrameMkLst>
            <pc:docMk/>
            <pc:sldMk cId="0" sldId="259"/>
            <ac:graphicFrameMk id="12" creationId="{92C3F8DE-7176-47B2-B1BF-12333E368802}"/>
          </ac:graphicFrameMkLst>
        </pc:graphicFrameChg>
        <pc:graphicFrameChg chg="add mod modGraphic">
          <ac:chgData name="" userId="" providerId="" clId="Web-{54A4A2B0-A945-4540-AF58-6DC6792AF7D6}" dt="2020-04-20T14:51:18.182" v="1115"/>
          <ac:graphicFrameMkLst>
            <pc:docMk/>
            <pc:sldMk cId="0" sldId="259"/>
            <ac:graphicFrameMk id="14" creationId="{4F02A365-4790-4A7B-A996-4672DBB0CF2E}"/>
          </ac:graphicFrameMkLst>
        </pc:graphicFrameChg>
        <pc:picChg chg="del">
          <ac:chgData name="" userId="" providerId="" clId="Web-{54A4A2B0-A945-4540-AF58-6DC6792AF7D6}" dt="2020-04-20T14:38:39.573" v="751"/>
          <ac:picMkLst>
            <pc:docMk/>
            <pc:sldMk cId="0" sldId="259"/>
            <ac:picMk id="8" creationId="{00000000-0000-0000-0000-000000000000}"/>
          </ac:picMkLst>
        </pc:picChg>
        <pc:picChg chg="del">
          <ac:chgData name="" userId="" providerId="" clId="Web-{54A4A2B0-A945-4540-AF58-6DC6792AF7D6}" dt="2020-04-20T14:38:37.745" v="750"/>
          <ac:picMkLst>
            <pc:docMk/>
            <pc:sldMk cId="0" sldId="259"/>
            <ac:picMk id="10" creationId="{00000000-0000-0000-0000-000000000000}"/>
          </ac:picMkLst>
        </pc:picChg>
        <pc:picChg chg="del">
          <ac:chgData name="" userId="" providerId="" clId="Web-{54A4A2B0-A945-4540-AF58-6DC6792AF7D6}" dt="2020-04-20T14:38:36.135" v="749"/>
          <ac:picMkLst>
            <pc:docMk/>
            <pc:sldMk cId="0" sldId="259"/>
            <ac:picMk id="11" creationId="{00000000-0000-0000-0000-000000000000}"/>
          </ac:picMkLst>
        </pc:picChg>
        <pc:picChg chg="add del mod">
          <ac:chgData name="" userId="" providerId="" clId="Web-{54A4A2B0-A945-4540-AF58-6DC6792AF7D6}" dt="2020-04-20T14:38:07.885" v="721"/>
          <ac:picMkLst>
            <pc:docMk/>
            <pc:sldMk cId="0" sldId="259"/>
            <ac:picMk id="16" creationId="{9EFE609F-A868-4395-9068-B11D6302AD00}"/>
          </ac:picMkLst>
        </pc:picChg>
        <pc:picChg chg="add del mod">
          <ac:chgData name="" userId="" providerId="" clId="Web-{54A4A2B0-A945-4540-AF58-6DC6792AF7D6}" dt="2020-04-20T14:40:40.791" v="777"/>
          <ac:picMkLst>
            <pc:docMk/>
            <pc:sldMk cId="0" sldId="259"/>
            <ac:picMk id="18" creationId="{354F3972-7FE7-463E-89F1-BCC066679667}"/>
          </ac:picMkLst>
        </pc:picChg>
        <pc:picChg chg="mod">
          <ac:chgData name="" userId="" providerId="" clId="Web-{54A4A2B0-A945-4540-AF58-6DC6792AF7D6}" dt="2020-04-20T14:14:39.964" v="12" actId="1076"/>
          <ac:picMkLst>
            <pc:docMk/>
            <pc:sldMk cId="0" sldId="259"/>
            <ac:picMk id="22" creationId="{A0ED0EA5-57C9-4178-B411-CD04636F7BC2}"/>
          </ac:picMkLst>
        </pc:picChg>
        <pc:picChg chg="del">
          <ac:chgData name="" userId="" providerId="" clId="Web-{54A4A2B0-A945-4540-AF58-6DC6792AF7D6}" dt="2020-04-20T14:58:58.791" v="1361"/>
          <ac:picMkLst>
            <pc:docMk/>
            <pc:sldMk cId="0" sldId="259"/>
            <ac:picMk id="23" creationId="{00000000-0000-0000-0000-000000000000}"/>
          </ac:picMkLst>
        </pc:picChg>
      </pc:sldChg>
    </pc:docChg>
  </pc:docChgLst>
  <pc:docChgLst>
    <pc:chgData clId="Web-{3CF17D58-CB7E-4BE5-AA27-E449CCCCE568}"/>
    <pc:docChg chg="modSld">
      <pc:chgData name="" userId="" providerId="" clId="Web-{3CF17D58-CB7E-4BE5-AA27-E449CCCCE568}" dt="2020-04-22T17:48:24.145" v="51" actId="14100"/>
      <pc:docMkLst>
        <pc:docMk/>
      </pc:docMkLst>
      <pc:sldChg chg="modSp">
        <pc:chgData name="" userId="" providerId="" clId="Web-{3CF17D58-CB7E-4BE5-AA27-E449CCCCE568}" dt="2020-04-22T17:48:24.145" v="51" actId="14100"/>
        <pc:sldMkLst>
          <pc:docMk/>
          <pc:sldMk cId="0" sldId="259"/>
        </pc:sldMkLst>
        <pc:spChg chg="mod">
          <ac:chgData name="" userId="" providerId="" clId="Web-{3CF17D58-CB7E-4BE5-AA27-E449CCCCE568}" dt="2020-04-22T17:45:51.004" v="49" actId="20577"/>
          <ac:spMkLst>
            <pc:docMk/>
            <pc:sldMk cId="0" sldId="259"/>
            <ac:spMk id="30" creationId="{00000000-0000-0000-0000-000000000000}"/>
          </ac:spMkLst>
        </pc:spChg>
        <pc:picChg chg="mod">
          <ac:chgData name="" userId="" providerId="" clId="Web-{3CF17D58-CB7E-4BE5-AA27-E449CCCCE568}" dt="2020-04-22T17:48:24.145" v="51" actId="14100"/>
          <ac:picMkLst>
            <pc:docMk/>
            <pc:sldMk cId="0" sldId="259"/>
            <ac:picMk id="8" creationId="{A422A558-C7B3-40D0-9F6D-DF77D95493EF}"/>
          </ac:picMkLst>
        </pc:picChg>
      </pc:sldChg>
    </pc:docChg>
  </pc:docChgLst>
  <pc:docChgLst>
    <pc:chgData clId="Web-{4F40769B-BA77-4360-B1FF-B6E01054EA30}"/>
    <pc:docChg chg="modSld">
      <pc:chgData name="" userId="" providerId="" clId="Web-{4F40769B-BA77-4360-B1FF-B6E01054EA30}" dt="2020-04-23T19:06:29.070" v="55" actId="20577"/>
      <pc:docMkLst>
        <pc:docMk/>
      </pc:docMkLst>
      <pc:sldChg chg="modSp">
        <pc:chgData name="" userId="" providerId="" clId="Web-{4F40769B-BA77-4360-B1FF-B6E01054EA30}" dt="2020-04-23T19:06:27.867" v="54" actId="20577"/>
        <pc:sldMkLst>
          <pc:docMk/>
          <pc:sldMk cId="0" sldId="259"/>
        </pc:sldMkLst>
        <pc:spChg chg="mod">
          <ac:chgData name="" userId="" providerId="" clId="Web-{4F40769B-BA77-4360-B1FF-B6E01054EA30}" dt="2020-04-23T18:09:38.415" v="29" actId="14100"/>
          <ac:spMkLst>
            <pc:docMk/>
            <pc:sldMk cId="0" sldId="259"/>
            <ac:spMk id="9" creationId="{00000000-0000-0000-0000-000000000000}"/>
          </ac:spMkLst>
        </pc:spChg>
        <pc:spChg chg="mod">
          <ac:chgData name="" userId="" providerId="" clId="Web-{4F40769B-BA77-4360-B1FF-B6E01054EA30}" dt="2020-04-23T19:06:27.867" v="54" actId="20577"/>
          <ac:spMkLst>
            <pc:docMk/>
            <pc:sldMk cId="0" sldId="259"/>
            <ac:spMk id="25" creationId="{3FD58406-26DF-47A2-9E21-556FA3856814}"/>
          </ac:spMkLst>
        </pc:spChg>
        <pc:picChg chg="mod">
          <ac:chgData name="" userId="" providerId="" clId="Web-{4F40769B-BA77-4360-B1FF-B6E01054EA30}" dt="2020-04-23T18:38:14.696" v="30" actId="1076"/>
          <ac:picMkLst>
            <pc:docMk/>
            <pc:sldMk cId="0" sldId="259"/>
            <ac:picMk id="4" creationId="{62B8C6C5-2DFC-481E-A7C5-31ACEDB69A55}"/>
          </ac:picMkLst>
        </pc:picChg>
      </pc:sldChg>
    </pc:docChg>
  </pc:docChgLst>
  <pc:docChgLst>
    <pc:chgData clId="Web-{2F302FE0-F255-425E-A420-55598D960E6E}"/>
    <pc:docChg chg="modSld">
      <pc:chgData name="" userId="" providerId="" clId="Web-{2F302FE0-F255-425E-A420-55598D960E6E}" dt="2020-04-23T20:11:47.589" v="3" actId="1076"/>
      <pc:docMkLst>
        <pc:docMk/>
      </pc:docMkLst>
      <pc:sldChg chg="modSp">
        <pc:chgData name="" userId="" providerId="" clId="Web-{2F302FE0-F255-425E-A420-55598D960E6E}" dt="2020-04-23T20:11:47.589" v="3" actId="1076"/>
        <pc:sldMkLst>
          <pc:docMk/>
          <pc:sldMk cId="0" sldId="259"/>
        </pc:sldMkLst>
        <pc:spChg chg="mod">
          <ac:chgData name="" userId="" providerId="" clId="Web-{2F302FE0-F255-425E-A420-55598D960E6E}" dt="2020-04-23T20:11:47.589" v="3" actId="1076"/>
          <ac:spMkLst>
            <pc:docMk/>
            <pc:sldMk cId="0" sldId="259"/>
            <ac:spMk id="10" creationId="{DE3B11B2-5E67-4562-9AF7-0317FF2147F1}"/>
          </ac:spMkLst>
        </pc:spChg>
        <pc:picChg chg="mod">
          <ac:chgData name="" userId="" providerId="" clId="Web-{2F302FE0-F255-425E-A420-55598D960E6E}" dt="2020-04-23T20:11:30.948" v="1" actId="1076"/>
          <ac:picMkLst>
            <pc:docMk/>
            <pc:sldMk cId="0" sldId="259"/>
            <ac:picMk id="2" creationId="{F4BBC6FC-B0EB-45B7-844E-20C2B2147117}"/>
          </ac:picMkLst>
        </pc:picChg>
      </pc:sldChg>
    </pc:docChg>
  </pc:docChgLst>
  <pc:docChgLst>
    <pc:chgData clId="Web-{4845A81B-1870-4AD2-AF62-2822C89AE350}"/>
    <pc:docChg chg="modSld">
      <pc:chgData name="" userId="" providerId="" clId="Web-{4845A81B-1870-4AD2-AF62-2822C89AE350}" dt="2020-04-20T17:14:13.192" v="1436"/>
      <pc:docMkLst>
        <pc:docMk/>
      </pc:docMkLst>
      <pc:sldChg chg="addSp delSp modSp">
        <pc:chgData name="" userId="" providerId="" clId="Web-{4845A81B-1870-4AD2-AF62-2822C89AE350}" dt="2020-04-20T17:14:13.192" v="1436"/>
        <pc:sldMkLst>
          <pc:docMk/>
          <pc:sldMk cId="0" sldId="259"/>
        </pc:sldMkLst>
        <pc:spChg chg="add del">
          <ac:chgData name="" userId="" providerId="" clId="Web-{4845A81B-1870-4AD2-AF62-2822C89AE350}" dt="2020-04-20T16:37:16.889" v="261"/>
          <ac:spMkLst>
            <pc:docMk/>
            <pc:sldMk cId="0" sldId="259"/>
            <ac:spMk id="2" creationId="{BA36E401-F6F0-4098-8F09-11FD7C69A131}"/>
          </ac:spMkLst>
        </pc:spChg>
        <pc:spChg chg="add mod">
          <ac:chgData name="" userId="" providerId="" clId="Web-{4845A81B-1870-4AD2-AF62-2822C89AE350}" dt="2020-04-20T16:56:28.751" v="1008" actId="20577"/>
          <ac:spMkLst>
            <pc:docMk/>
            <pc:sldMk cId="0" sldId="259"/>
            <ac:spMk id="4" creationId="{B2CA72BF-0BD4-4D4A-8E64-65EE1EDF0927}"/>
          </ac:spMkLst>
        </pc:spChg>
        <pc:spChg chg="mod">
          <ac:chgData name="" userId="" providerId="" clId="Web-{4845A81B-1870-4AD2-AF62-2822C89AE350}" dt="2020-04-20T17:05:32.034" v="1226" actId="20577"/>
          <ac:spMkLst>
            <pc:docMk/>
            <pc:sldMk cId="0" sldId="259"/>
            <ac:spMk id="9" creationId="{00000000-0000-0000-0000-000000000000}"/>
          </ac:spMkLst>
        </pc:spChg>
        <pc:spChg chg="mod">
          <ac:chgData name="" userId="" providerId="" clId="Web-{4845A81B-1870-4AD2-AF62-2822C89AE350}" dt="2020-04-20T16:58:15.111" v="1037" actId="1076"/>
          <ac:spMkLst>
            <pc:docMk/>
            <pc:sldMk cId="0" sldId="259"/>
            <ac:spMk id="20" creationId="{00000000-0000-0000-0000-000000000000}"/>
          </ac:spMkLst>
        </pc:spChg>
        <pc:spChg chg="mod">
          <ac:chgData name="" userId="" providerId="" clId="Web-{4845A81B-1870-4AD2-AF62-2822C89AE350}" dt="2020-04-20T17:14:08.973" v="1430" actId="1076"/>
          <ac:spMkLst>
            <pc:docMk/>
            <pc:sldMk cId="0" sldId="259"/>
            <ac:spMk id="25" creationId="{3FD58406-26DF-47A2-9E21-556FA3856814}"/>
          </ac:spMkLst>
        </pc:spChg>
        <pc:spChg chg="mod">
          <ac:chgData name="" userId="" providerId="" clId="Web-{4845A81B-1870-4AD2-AF62-2822C89AE350}" dt="2020-04-20T16:58:52.142" v="1044" actId="20577"/>
          <ac:spMkLst>
            <pc:docMk/>
            <pc:sldMk cId="0" sldId="259"/>
            <ac:spMk id="30" creationId="{00000000-0000-0000-0000-000000000000}"/>
          </ac:spMkLst>
        </pc:spChg>
        <pc:spChg chg="mod">
          <ac:chgData name="" userId="" providerId="" clId="Web-{4845A81B-1870-4AD2-AF62-2822C89AE350}" dt="2020-04-20T16:55:20.829" v="926" actId="1076"/>
          <ac:spMkLst>
            <pc:docMk/>
            <pc:sldMk cId="0" sldId="259"/>
            <ac:spMk id="36" creationId="{00000000-0000-0000-0000-000000000000}"/>
          </ac:spMkLst>
        </pc:spChg>
        <pc:spChg chg="mod">
          <ac:chgData name="" userId="" providerId="" clId="Web-{4845A81B-1870-4AD2-AF62-2822C89AE350}" dt="2020-04-20T16:59:04.002" v="1047" actId="1076"/>
          <ac:spMkLst>
            <pc:docMk/>
            <pc:sldMk cId="0" sldId="259"/>
            <ac:spMk id="2154" creationId="{00000000-0000-0000-0000-000000000000}"/>
          </ac:spMkLst>
        </pc:spChg>
        <pc:spChg chg="mod">
          <ac:chgData name="" userId="" providerId="" clId="Web-{4845A81B-1870-4AD2-AF62-2822C89AE350}" dt="2020-04-20T16:59:07.346" v="1048" actId="1076"/>
          <ac:spMkLst>
            <pc:docMk/>
            <pc:sldMk cId="0" sldId="259"/>
            <ac:spMk id="2155" creationId="{00000000-0000-0000-0000-000000000000}"/>
          </ac:spMkLst>
        </pc:spChg>
        <pc:graphicFrameChg chg="mod modGraphic">
          <ac:chgData name="" userId="" providerId="" clId="Web-{4845A81B-1870-4AD2-AF62-2822C89AE350}" dt="2020-04-20T17:14:13.192" v="1436"/>
          <ac:graphicFrameMkLst>
            <pc:docMk/>
            <pc:sldMk cId="0" sldId="259"/>
            <ac:graphicFrameMk id="14" creationId="{4F02A365-4790-4A7B-A996-4672DBB0CF2E}"/>
          </ac:graphicFrameMkLst>
        </pc:graphicFrameChg>
      </pc:sldChg>
    </pc:docChg>
  </pc:docChgLst>
  <pc:docChgLst>
    <pc:chgData clId="Web-{8A88E40E-B422-4CE1-97D3-7C53F4EDA7DD}"/>
    <pc:docChg chg="modSld">
      <pc:chgData name="" userId="" providerId="" clId="Web-{8A88E40E-B422-4CE1-97D3-7C53F4EDA7DD}" dt="2020-04-20T17:24:02.193" v="207" actId="20577"/>
      <pc:docMkLst>
        <pc:docMk/>
      </pc:docMkLst>
      <pc:sldChg chg="addSp modSp">
        <pc:chgData name="" userId="" providerId="" clId="Web-{8A88E40E-B422-4CE1-97D3-7C53F4EDA7DD}" dt="2020-04-20T17:24:02.177" v="206" actId="20577"/>
        <pc:sldMkLst>
          <pc:docMk/>
          <pc:sldMk cId="0" sldId="259"/>
        </pc:sldMkLst>
        <pc:spChg chg="add mod">
          <ac:chgData name="" userId="" providerId="" clId="Web-{8A88E40E-B422-4CE1-97D3-7C53F4EDA7DD}" dt="2020-04-20T17:24:02.177" v="206" actId="20577"/>
          <ac:spMkLst>
            <pc:docMk/>
            <pc:sldMk cId="0" sldId="259"/>
            <ac:spMk id="2" creationId="{18D849B2-89CE-48A3-BC8F-40760952ACA1}"/>
          </ac:spMkLst>
        </pc:spChg>
        <pc:spChg chg="mod">
          <ac:chgData name="" userId="" providerId="" clId="Web-{8A88E40E-B422-4CE1-97D3-7C53F4EDA7DD}" dt="2020-04-20T17:22:47.537" v="170" actId="1076"/>
          <ac:spMkLst>
            <pc:docMk/>
            <pc:sldMk cId="0" sldId="259"/>
            <ac:spMk id="19" creationId="{00000000-0000-0000-0000-000000000000}"/>
          </ac:spMkLst>
        </pc:spChg>
        <pc:spChg chg="mod">
          <ac:chgData name="" userId="" providerId="" clId="Web-{8A88E40E-B422-4CE1-97D3-7C53F4EDA7DD}" dt="2020-04-20T17:22:43.537" v="169" actId="1076"/>
          <ac:spMkLst>
            <pc:docMk/>
            <pc:sldMk cId="0" sldId="259"/>
            <ac:spMk id="21" creationId="{00000000-0000-0000-0000-000000000000}"/>
          </ac:spMkLst>
        </pc:spChg>
        <pc:spChg chg="mod">
          <ac:chgData name="" userId="" providerId="" clId="Web-{8A88E40E-B422-4CE1-97D3-7C53F4EDA7DD}" dt="2020-04-20T17:21:18.208" v="136" actId="20577"/>
          <ac:spMkLst>
            <pc:docMk/>
            <pc:sldMk cId="0" sldId="259"/>
            <ac:spMk id="25" creationId="{3FD58406-26DF-47A2-9E21-556FA3856814}"/>
          </ac:spMkLst>
        </pc:spChg>
        <pc:spChg chg="mod">
          <ac:chgData name="" userId="" providerId="" clId="Web-{8A88E40E-B422-4CE1-97D3-7C53F4EDA7DD}" dt="2020-04-20T17:23:38.287" v="177" actId="20577"/>
          <ac:spMkLst>
            <pc:docMk/>
            <pc:sldMk cId="0" sldId="259"/>
            <ac:spMk id="30" creationId="{00000000-0000-0000-0000-000000000000}"/>
          </ac:spMkLst>
        </pc:spChg>
        <pc:graphicFrameChg chg="mod modGraphic">
          <ac:chgData name="" userId="" providerId="" clId="Web-{8A88E40E-B422-4CE1-97D3-7C53F4EDA7DD}" dt="2020-04-20T17:21:48.458" v="143" actId="1076"/>
          <ac:graphicFrameMkLst>
            <pc:docMk/>
            <pc:sldMk cId="0" sldId="259"/>
            <ac:graphicFrameMk id="14" creationId="{4F02A365-4790-4A7B-A996-4672DBB0CF2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
            <a:ext cx="43891200" cy="54863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dirty="0">
                <a:solidFill>
                  <a:schemeClr val="bg1"/>
                </a:solidFill>
                <a:latin typeface="Times New Roman"/>
                <a:cs typeface="Times New Roman"/>
              </a:rPr>
              <a:t>C-Lot Drainage and BMP Design Project</a:t>
            </a:r>
            <a:br>
              <a:rPr lang="en-US" sz="8800" dirty="0">
                <a:latin typeface="Times New Roman"/>
              </a:rPr>
            </a:br>
            <a:br>
              <a:rPr lang="en-US" sz="4000" dirty="0">
                <a:latin typeface="Times New Roman"/>
              </a:rPr>
            </a:br>
            <a:r>
              <a:rPr lang="en-US" sz="5400" i="1" dirty="0">
                <a:solidFill>
                  <a:srgbClr val="FFFFFF"/>
                </a:solidFill>
                <a:latin typeface="Times New Roman"/>
                <a:cs typeface="Times New Roman"/>
              </a:rPr>
              <a:t>Nicole Haggerty, Chloe Carter, John Nader, Sawyer Hall</a:t>
            </a:r>
            <a:br>
              <a:rPr lang="en-US" sz="5400" i="1" dirty="0">
                <a:latin typeface="Times New Roman"/>
              </a:rPr>
            </a:br>
            <a:r>
              <a:rPr lang="en-US" sz="5400" i="1" dirty="0">
                <a:solidFill>
                  <a:srgbClr val="FFFFFF"/>
                </a:solidFill>
                <a:latin typeface="Times New Roman"/>
                <a:cs typeface="Times New Roman"/>
              </a:rPr>
              <a:t>Faculty Advisors/ Sponsors: James Houle, Tom Ballestero</a:t>
            </a:r>
            <a:br>
              <a:rPr lang="en-US" sz="5400" i="1" dirty="0">
                <a:latin typeface="Times New Roman"/>
              </a:rPr>
            </a:br>
            <a:r>
              <a:rPr lang="en-US" sz="5400" i="1" dirty="0">
                <a:solidFill>
                  <a:srgbClr val="FFFFFF"/>
                </a:solidFill>
                <a:latin typeface="Times New Roman"/>
                <a:cs typeface="Times New Roman"/>
              </a:rPr>
              <a:t>UNH Stormwater Center</a:t>
            </a: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5184080" y="5867400"/>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Results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1066800" y="13792200"/>
            <a:ext cx="125306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a:cs typeface="Times New Roman"/>
              </a:rPr>
              <a:t>Methods</a:t>
            </a:r>
          </a:p>
        </p:txBody>
      </p:sp>
      <p:sp>
        <p:nvSpPr>
          <p:cNvPr id="2155" name="Rectangle 167"/>
          <p:cNvSpPr>
            <a:spLocks noChangeArrowheads="1"/>
          </p:cNvSpPr>
          <p:nvPr/>
        </p:nvSpPr>
        <p:spPr bwMode="auto">
          <a:xfrm>
            <a:off x="1066800" y="5867400"/>
            <a:ext cx="12405161"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Introduction</a:t>
            </a:r>
            <a:endParaRPr lang="en-US" dirty="0">
              <a:solidFill>
                <a:srgbClr val="999999"/>
              </a:solidFill>
              <a:latin typeface="Times New Roman" panose="02020603050405020304" pitchFamily="18" charset="0"/>
              <a:cs typeface="Times New Roman" panose="02020603050405020304" pitchFamily="18" charset="0"/>
            </a:endParaRPr>
          </a:p>
        </p:txBody>
      </p:sp>
      <p:sp>
        <p:nvSpPr>
          <p:cNvPr id="19" name="Rectangle 165"/>
          <p:cNvSpPr>
            <a:spLocks noChangeArrowheads="1"/>
          </p:cNvSpPr>
          <p:nvPr/>
        </p:nvSpPr>
        <p:spPr bwMode="auto">
          <a:xfrm>
            <a:off x="29936856" y="27416185"/>
            <a:ext cx="130640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a:cs typeface="Times New Roman"/>
              </a:rPr>
              <a:t>References</a:t>
            </a:r>
            <a:endParaRPr lang="en-US" dirty="0">
              <a:solidFill>
                <a:schemeClr val="accent1"/>
              </a:solidFill>
              <a:latin typeface="Times New Roman"/>
              <a:cs typeface="Times New Roman"/>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9467" y="1143002"/>
            <a:ext cx="12869333" cy="3851371"/>
          </a:xfrm>
          <a:prstGeom prst="rect">
            <a:avLst/>
          </a:prstGeom>
        </p:spPr>
      </p:pic>
      <p:sp>
        <p:nvSpPr>
          <p:cNvPr id="36" name="Rectangle 164"/>
          <p:cNvSpPr>
            <a:spLocks noChangeArrowheads="1"/>
          </p:cNvSpPr>
          <p:nvPr/>
        </p:nvSpPr>
        <p:spPr bwMode="auto">
          <a:xfrm>
            <a:off x="30005867" y="15087600"/>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Discussion</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753533" y="7204293"/>
            <a:ext cx="13147403"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just" eaLnBrk="1" hangingPunct="1">
              <a:spcBef>
                <a:spcPts val="1200"/>
              </a:spcBef>
            </a:pPr>
            <a:r>
              <a:rPr lang="en-US" sz="4800" b="0" dirty="0">
                <a:latin typeface="Times New Roman"/>
                <a:ea typeface="ＭＳ Ｐゴシック"/>
                <a:cs typeface="Times New Roman"/>
              </a:rPr>
              <a:t>This project focuses on managing the runoff from the area along the southeastern portion of UNH Durham campus (next to C-lot). The best management practice (BMP) proposed is a subsurface gravel wetland system. Through the implementation of this system, the project will divert and treat runoff prior to discharging to receiving waters. The goal is to reduce the nitrogen load to the Great Bay. </a:t>
            </a:r>
            <a:endParaRPr lang="en-US" sz="4800" dirty="0"/>
          </a:p>
        </p:txBody>
      </p:sp>
      <p:sp>
        <p:nvSpPr>
          <p:cNvPr id="9" name="Rectangle 8"/>
          <p:cNvSpPr/>
          <p:nvPr/>
        </p:nvSpPr>
        <p:spPr>
          <a:xfrm>
            <a:off x="703051" y="15112143"/>
            <a:ext cx="13197885" cy="19297590"/>
          </a:xfrm>
          <a:prstGeom prst="rect">
            <a:avLst/>
          </a:prstGeom>
        </p:spPr>
        <p:txBody>
          <a:bodyPr wrap="square" anchor="t">
            <a:spAutoFit/>
          </a:bodyPr>
          <a:lstStyle/>
          <a:p>
            <a:pPr algn="just"/>
            <a:r>
              <a:rPr lang="en-US" sz="4800" b="0" u="sng" dirty="0">
                <a:solidFill>
                  <a:srgbClr val="000000"/>
                </a:solidFill>
                <a:latin typeface="Times New Roman"/>
                <a:cs typeface="Times New Roman"/>
              </a:rPr>
              <a:t>Watershed Delineation:</a:t>
            </a:r>
            <a:r>
              <a:rPr lang="en-US" sz="4800" b="0" dirty="0">
                <a:solidFill>
                  <a:srgbClr val="000000"/>
                </a:solidFill>
                <a:latin typeface="Times New Roman"/>
                <a:cs typeface="Times New Roman"/>
              </a:rPr>
              <a:t> </a:t>
            </a:r>
            <a:endParaRPr lang="en-US"/>
          </a:p>
          <a:p>
            <a:pPr marL="685800" indent="-685800" algn="just">
              <a:buFont typeface="Arial"/>
              <a:buChar char="•"/>
            </a:pPr>
            <a:r>
              <a:rPr lang="en-US" sz="4800" b="0" dirty="0">
                <a:solidFill>
                  <a:srgbClr val="000000"/>
                </a:solidFill>
                <a:latin typeface="Times New Roman"/>
                <a:cs typeface="Times New Roman"/>
              </a:rPr>
              <a:t>QGIS: Flow Accumulation Function</a:t>
            </a:r>
          </a:p>
          <a:p>
            <a:pPr marL="1143000" lvl="1" indent="-685800" algn="just">
              <a:buFont typeface="Arial"/>
              <a:buChar char="•"/>
            </a:pPr>
            <a:r>
              <a:rPr lang="en-US" sz="4800" b="0" dirty="0">
                <a:solidFill>
                  <a:srgbClr val="000000"/>
                </a:solidFill>
                <a:latin typeface="Times New Roman"/>
                <a:cs typeface="Times New Roman"/>
              </a:rPr>
              <a:t>Lidar data</a:t>
            </a:r>
          </a:p>
          <a:p>
            <a:pPr marL="1143000" lvl="1" indent="-685800" algn="just">
              <a:buFont typeface="Arial"/>
              <a:buChar char="•"/>
            </a:pPr>
            <a:r>
              <a:rPr lang="en-US" sz="4800" b="0" dirty="0">
                <a:solidFill>
                  <a:srgbClr val="000000"/>
                </a:solidFill>
                <a:latin typeface="Times New Roman"/>
                <a:cs typeface="Times New Roman"/>
              </a:rPr>
              <a:t>Topographic lines</a:t>
            </a:r>
          </a:p>
          <a:p>
            <a:pPr marL="1143000" lvl="1" indent="-685800" algn="just">
              <a:buFont typeface="Arial"/>
              <a:buChar char="•"/>
            </a:pPr>
            <a:r>
              <a:rPr lang="en-US" sz="4800" b="0" dirty="0">
                <a:solidFill>
                  <a:srgbClr val="000000"/>
                </a:solidFill>
                <a:latin typeface="Times New Roman"/>
                <a:cs typeface="Times New Roman"/>
              </a:rPr>
              <a:t>Catch basin locations</a:t>
            </a:r>
            <a:endParaRPr lang="en-US" dirty="0">
              <a:latin typeface="Arial"/>
              <a:cs typeface="Arial"/>
            </a:endParaRPr>
          </a:p>
          <a:p>
            <a:pPr marL="685800" indent="-685800" algn="just">
              <a:buFont typeface="Arial"/>
              <a:buChar char="•"/>
            </a:pPr>
            <a:r>
              <a:rPr lang="en-US" sz="4800" b="0" dirty="0">
                <a:solidFill>
                  <a:srgbClr val="000000"/>
                </a:solidFill>
                <a:latin typeface="Times New Roman"/>
                <a:cs typeface="Times New Roman"/>
              </a:rPr>
              <a:t>Delineations of two drainage areas were formed: </a:t>
            </a:r>
            <a:endParaRPr lang="en-US" dirty="0">
              <a:cs typeface="Arial"/>
            </a:endParaRPr>
          </a:p>
          <a:p>
            <a:pPr algn="just"/>
            <a:r>
              <a:rPr lang="en-US" sz="4800" b="0" dirty="0">
                <a:solidFill>
                  <a:srgbClr val="000000"/>
                </a:solidFill>
                <a:latin typeface="Times New Roman"/>
                <a:cs typeface="Times New Roman"/>
              </a:rPr>
              <a:t>    (1) runoff from campus going to the ditch</a:t>
            </a:r>
            <a:endParaRPr lang="en-US" dirty="0">
              <a:cs typeface="Arial"/>
            </a:endParaRPr>
          </a:p>
          <a:p>
            <a:pPr algn="just"/>
            <a:r>
              <a:rPr lang="en-US" sz="4800" b="0" dirty="0">
                <a:solidFill>
                  <a:srgbClr val="000000"/>
                </a:solidFill>
                <a:latin typeface="Times New Roman"/>
                <a:cs typeface="Times New Roman"/>
              </a:rPr>
              <a:t>    (2) runoff from C-lot going to the system</a:t>
            </a:r>
            <a:endParaRPr lang="en-US" dirty="0">
              <a:cs typeface="Arial"/>
            </a:endParaRPr>
          </a:p>
          <a:p>
            <a:pPr algn="just"/>
            <a:r>
              <a:rPr lang="en-US" sz="4800" b="0" u="sng" dirty="0">
                <a:solidFill>
                  <a:srgbClr val="000000"/>
                </a:solidFill>
                <a:latin typeface="Times New Roman"/>
                <a:cs typeface="Times New Roman"/>
              </a:rPr>
              <a:t>Flow Calculations:</a:t>
            </a:r>
            <a:r>
              <a:rPr lang="en-US" sz="4800" b="0" dirty="0">
                <a:solidFill>
                  <a:srgbClr val="000000"/>
                </a:solidFill>
                <a:latin typeface="Times New Roman"/>
                <a:cs typeface="Times New Roman"/>
              </a:rPr>
              <a:t> </a:t>
            </a:r>
          </a:p>
          <a:p>
            <a:pPr marL="685800" indent="-685800" algn="just">
              <a:buFont typeface="Arial"/>
              <a:buChar char="•"/>
            </a:pPr>
            <a:r>
              <a:rPr lang="en-US" sz="4800" b="0" dirty="0">
                <a:solidFill>
                  <a:srgbClr val="000000"/>
                </a:solidFill>
                <a:latin typeface="Times New Roman"/>
                <a:cs typeface="Times New Roman"/>
              </a:rPr>
              <a:t>Rational Method</a:t>
            </a:r>
          </a:p>
          <a:p>
            <a:pPr marL="685800" indent="-685800" algn="just">
              <a:buFont typeface="Arial"/>
              <a:buChar char="•"/>
            </a:pPr>
            <a:r>
              <a:rPr lang="en-US" sz="4800" b="0" dirty="0">
                <a:solidFill>
                  <a:srgbClr val="000000"/>
                </a:solidFill>
                <a:latin typeface="Times New Roman"/>
                <a:cs typeface="Times New Roman"/>
              </a:rPr>
              <a:t>Design event: 25-year storm</a:t>
            </a:r>
          </a:p>
          <a:p>
            <a:pPr algn="just"/>
            <a:r>
              <a:rPr lang="en-US" sz="4800" b="0" u="sng" dirty="0">
                <a:solidFill>
                  <a:srgbClr val="000000"/>
                </a:solidFill>
                <a:latin typeface="Times New Roman"/>
                <a:cs typeface="Times New Roman"/>
              </a:rPr>
              <a:t>Diversion Structure/ Inlet Design:</a:t>
            </a:r>
            <a:r>
              <a:rPr lang="en-US" sz="4800" b="0" dirty="0">
                <a:solidFill>
                  <a:srgbClr val="000000"/>
                </a:solidFill>
                <a:latin typeface="Times New Roman"/>
                <a:cs typeface="Times New Roman"/>
              </a:rPr>
              <a:t> </a:t>
            </a:r>
          </a:p>
          <a:p>
            <a:pPr marL="685800" indent="-685800" algn="just">
              <a:buFont typeface="Arial"/>
              <a:buChar char="•"/>
            </a:pPr>
            <a:r>
              <a:rPr lang="en-US" sz="4800" b="0" dirty="0">
                <a:solidFill>
                  <a:srgbClr val="000000"/>
                </a:solidFill>
                <a:latin typeface="Times New Roman"/>
                <a:cs typeface="Times New Roman"/>
              </a:rPr>
              <a:t>Size of diversion structure based on the cross-section of the ditch and the 25-year design flow </a:t>
            </a:r>
            <a:endParaRPr lang="en-US" dirty="0">
              <a:cs typeface="Arial" charset="0"/>
            </a:endParaRPr>
          </a:p>
          <a:p>
            <a:pPr marL="685800" indent="-685800" algn="just">
              <a:buFont typeface="Arial"/>
              <a:buChar char="•"/>
            </a:pPr>
            <a:r>
              <a:rPr lang="en-US" sz="4800" b="0" dirty="0">
                <a:solidFill>
                  <a:srgbClr val="000000"/>
                </a:solidFill>
                <a:latin typeface="Times New Roman"/>
                <a:cs typeface="Times New Roman"/>
              </a:rPr>
              <a:t>Size of ditch influent pipe was determined by the maximum allowable flow entering the system based on capacity of existing outlet structure</a:t>
            </a:r>
            <a:endParaRPr lang="en-US" dirty="0">
              <a:cs typeface="Arial" charset="0"/>
            </a:endParaRPr>
          </a:p>
          <a:p>
            <a:pPr marL="685800" indent="-685800" algn="just">
              <a:buFont typeface="Arial"/>
              <a:buChar char="•"/>
            </a:pPr>
            <a:r>
              <a:rPr lang="en-US" sz="4800" b="0" dirty="0">
                <a:solidFill>
                  <a:srgbClr val="000000"/>
                </a:solidFill>
                <a:latin typeface="Times New Roman"/>
                <a:cs typeface="Times New Roman"/>
              </a:rPr>
              <a:t>Considered the pipe slope and existing utilities to determine the best location for the structure</a:t>
            </a:r>
            <a:endParaRPr lang="en-US" dirty="0">
              <a:cs typeface="Arial" charset="0"/>
            </a:endParaRPr>
          </a:p>
          <a:p>
            <a:pPr algn="just"/>
            <a:r>
              <a:rPr lang="en-US" sz="4800" b="0" u="sng" dirty="0">
                <a:solidFill>
                  <a:srgbClr val="000000"/>
                </a:solidFill>
                <a:latin typeface="Times New Roman"/>
                <a:cs typeface="Times New Roman"/>
              </a:rPr>
              <a:t>System Design:</a:t>
            </a:r>
            <a:r>
              <a:rPr lang="en-US" sz="4800" b="0" dirty="0">
                <a:solidFill>
                  <a:srgbClr val="000000"/>
                </a:solidFill>
                <a:latin typeface="Times New Roman"/>
                <a:cs typeface="Times New Roman"/>
              </a:rPr>
              <a:t> </a:t>
            </a:r>
          </a:p>
          <a:p>
            <a:pPr marL="685800" indent="-685800" algn="just">
              <a:buFont typeface="Arial"/>
              <a:buChar char="•"/>
            </a:pPr>
            <a:r>
              <a:rPr lang="en-US" sz="4800" b="0" dirty="0">
                <a:solidFill>
                  <a:srgbClr val="000000"/>
                </a:solidFill>
                <a:latin typeface="Times New Roman"/>
                <a:cs typeface="Times New Roman"/>
              </a:rPr>
              <a:t>System size was predetermined by the existing wetland area</a:t>
            </a:r>
            <a:endParaRPr lang="en-US" dirty="0">
              <a:cs typeface="Arial" charset="0"/>
            </a:endParaRPr>
          </a:p>
          <a:p>
            <a:pPr marL="685800" indent="-685800" algn="just">
              <a:buFont typeface="Arial"/>
              <a:buChar char="•"/>
            </a:pPr>
            <a:r>
              <a:rPr lang="en-US" sz="4800" b="0" dirty="0">
                <a:solidFill>
                  <a:srgbClr val="000000"/>
                </a:solidFill>
                <a:latin typeface="Times New Roman"/>
                <a:cs typeface="Times New Roman"/>
              </a:rPr>
              <a:t>Design was based on the UNHSC </a:t>
            </a:r>
            <a:r>
              <a:rPr lang="en-US" sz="4800" b="0" i="1" dirty="0">
                <a:solidFill>
                  <a:srgbClr val="000000"/>
                </a:solidFill>
                <a:latin typeface="Times New Roman"/>
                <a:cs typeface="Times New Roman"/>
              </a:rPr>
              <a:t>Subsurface Gravel Wetland Design Specifications</a:t>
            </a:r>
            <a:endParaRPr lang="en-US" sz="4800" b="0" dirty="0">
              <a:solidFill>
                <a:srgbClr val="000000"/>
              </a:solidFill>
              <a:latin typeface="Times New Roman"/>
              <a:cs typeface="Times New Roman"/>
            </a:endParaRPr>
          </a:p>
          <a:p>
            <a:pPr algn="l"/>
            <a:endParaRPr lang="en-US" sz="4800" b="0" dirty="0">
              <a:solidFill>
                <a:srgbClr val="000000"/>
              </a:solidFill>
              <a:latin typeface="Times New Roman"/>
              <a:cs typeface="Times New Roman"/>
            </a:endParaRPr>
          </a:p>
          <a:p>
            <a:pPr algn="l"/>
            <a:endParaRPr lang="en-US" sz="4800" b="0" dirty="0">
              <a:solidFill>
                <a:srgbClr val="000000"/>
              </a:solidFill>
              <a:latin typeface="Times New Roman"/>
              <a:cs typeface="Times New Roman"/>
            </a:endParaRPr>
          </a:p>
        </p:txBody>
      </p:sp>
      <p:sp>
        <p:nvSpPr>
          <p:cNvPr id="21" name="Rectangle 20"/>
          <p:cNvSpPr/>
          <p:nvPr/>
        </p:nvSpPr>
        <p:spPr>
          <a:xfrm>
            <a:off x="29833338" y="29042372"/>
            <a:ext cx="13275734" cy="4031873"/>
          </a:xfrm>
          <a:prstGeom prst="rect">
            <a:avLst/>
          </a:prstGeom>
        </p:spPr>
        <p:txBody>
          <a:bodyPr wrap="square" anchor="t">
            <a:spAutoFit/>
          </a:bodyPr>
          <a:lstStyle/>
          <a:p>
            <a:pPr algn="l"/>
            <a:r>
              <a:rPr lang="en-US" sz="3600" b="0" dirty="0">
                <a:solidFill>
                  <a:schemeClr val="tx1"/>
                </a:solidFill>
                <a:latin typeface="Times New Roman"/>
                <a:cs typeface="Arial"/>
              </a:rPr>
              <a:t>Ballestero, T. P., Houle, J. J., &amp; Puls, T. A. </a:t>
            </a:r>
            <a:r>
              <a:rPr lang="en-US" sz="3600" b="0" i="1" dirty="0">
                <a:solidFill>
                  <a:schemeClr val="tx1"/>
                </a:solidFill>
                <a:latin typeface="Times New Roman"/>
                <a:cs typeface="Arial"/>
              </a:rPr>
              <a:t>UNHSC Subsurface Gravel Wetland Design Specifications, </a:t>
            </a:r>
            <a:r>
              <a:rPr lang="en-US" sz="3600" b="0" dirty="0">
                <a:solidFill>
                  <a:schemeClr val="tx1"/>
                </a:solidFill>
                <a:latin typeface="Times New Roman"/>
                <a:cs typeface="Arial"/>
              </a:rPr>
              <a:t>2016,</a:t>
            </a:r>
            <a:r>
              <a:rPr lang="en-US" sz="3600" b="0" i="1" dirty="0">
                <a:solidFill>
                  <a:schemeClr val="tx1"/>
                </a:solidFill>
                <a:latin typeface="Times New Roman"/>
                <a:cs typeface="Arial"/>
              </a:rPr>
              <a:t> </a:t>
            </a:r>
            <a:r>
              <a:rPr lang="en-US" sz="3600" b="0" dirty="0">
                <a:solidFill>
                  <a:schemeClr val="tx1"/>
                </a:solidFill>
                <a:latin typeface="Times New Roman"/>
                <a:cs typeface="Arial"/>
              </a:rPr>
              <a:t>pp. 1–11. Durham, NH: University of New Hampshire. </a:t>
            </a:r>
          </a:p>
          <a:p>
            <a:pPr algn="l"/>
            <a:r>
              <a:rPr lang="en-US" sz="3600" b="0" i="1" dirty="0">
                <a:solidFill>
                  <a:schemeClr val="tx1"/>
                </a:solidFill>
                <a:latin typeface="Times New Roman"/>
                <a:cs typeface="Arial"/>
              </a:rPr>
              <a:t>Google Maps, </a:t>
            </a:r>
            <a:r>
              <a:rPr lang="en-US" sz="3600" b="0" dirty="0">
                <a:solidFill>
                  <a:schemeClr val="tx1"/>
                </a:solidFill>
                <a:latin typeface="Times New Roman"/>
                <a:cs typeface="Arial"/>
              </a:rPr>
              <a:t>2020, maps.google.com</a:t>
            </a:r>
          </a:p>
          <a:p>
            <a:pPr algn="l"/>
            <a:r>
              <a:rPr lang="en-US" sz="3600" b="0" dirty="0">
                <a:solidFill>
                  <a:schemeClr val="tx1"/>
                </a:solidFill>
                <a:latin typeface="Times New Roman"/>
                <a:cs typeface="Arial"/>
              </a:rPr>
              <a:t>Thompson, David B. “The Rational Method.” </a:t>
            </a:r>
            <a:r>
              <a:rPr lang="en-US" sz="3600" b="0" i="1" dirty="0">
                <a:solidFill>
                  <a:schemeClr val="tx1"/>
                </a:solidFill>
                <a:latin typeface="Times New Roman"/>
                <a:cs typeface="Arial"/>
              </a:rPr>
              <a:t>Engineering Hydrology, </a:t>
            </a:r>
            <a:r>
              <a:rPr lang="en-US" sz="3600" b="0" dirty="0">
                <a:solidFill>
                  <a:schemeClr val="tx1"/>
                </a:solidFill>
                <a:latin typeface="Times New Roman"/>
                <a:cs typeface="Arial"/>
              </a:rPr>
              <a:t>2006. Texas Tech University.  </a:t>
            </a:r>
            <a:endParaRPr lang="en-US" sz="3600" dirty="0">
              <a:solidFill>
                <a:schemeClr val="tx1"/>
              </a:solidFill>
              <a:latin typeface="Times New Roman"/>
            </a:endParaRPr>
          </a:p>
          <a:p>
            <a:pPr algn="l"/>
            <a:endParaRPr lang="en-US" sz="4000" b="0" dirty="0">
              <a:solidFill>
                <a:schemeClr val="tx1"/>
              </a:solidFill>
              <a:latin typeface="Times New Roman"/>
              <a:cs typeface="Arial"/>
            </a:endParaRPr>
          </a:p>
        </p:txBody>
      </p:sp>
      <p:sp>
        <p:nvSpPr>
          <p:cNvPr id="30" name="Rectangle 29"/>
          <p:cNvSpPr/>
          <p:nvPr/>
        </p:nvSpPr>
        <p:spPr>
          <a:xfrm>
            <a:off x="29990264" y="16383000"/>
            <a:ext cx="12935611" cy="12649617"/>
          </a:xfrm>
          <a:prstGeom prst="rect">
            <a:avLst/>
          </a:prstGeom>
        </p:spPr>
        <p:txBody>
          <a:bodyPr wrap="square" anchor="t">
            <a:spAutoFit/>
          </a:bodyPr>
          <a:lstStyle/>
          <a:p>
            <a:pPr algn="just"/>
            <a:r>
              <a:rPr lang="en-US" sz="4800" b="0" u="sng" dirty="0">
                <a:solidFill>
                  <a:srgbClr val="000000"/>
                </a:solidFill>
                <a:latin typeface="Times New Roman"/>
                <a:cs typeface="Times New Roman"/>
              </a:rPr>
              <a:t>Alternatives Investigated:</a:t>
            </a:r>
            <a:endParaRPr lang="en-US" dirty="0"/>
          </a:p>
          <a:p>
            <a:pPr algn="just"/>
            <a:r>
              <a:rPr lang="en-US" sz="4800" b="0" dirty="0">
                <a:solidFill>
                  <a:srgbClr val="000000"/>
                </a:solidFill>
                <a:latin typeface="Times New Roman"/>
                <a:cs typeface="Times New Roman"/>
              </a:rPr>
              <a:t>Not viable due to lack of space available:</a:t>
            </a:r>
            <a:endParaRPr lang="en-US" dirty="0">
              <a:cs typeface="Arial" charset="0"/>
            </a:endParaRPr>
          </a:p>
          <a:p>
            <a:pPr marL="685800" indent="-685800" algn="just">
              <a:buFont typeface="Arial"/>
              <a:buChar char="•"/>
            </a:pPr>
            <a:r>
              <a:rPr lang="en-US" sz="4800" b="0" dirty="0">
                <a:solidFill>
                  <a:srgbClr val="000000"/>
                </a:solidFill>
                <a:latin typeface="Times New Roman"/>
                <a:cs typeface="Times New Roman"/>
              </a:rPr>
              <a:t>Forebay</a:t>
            </a:r>
            <a:endParaRPr lang="en-US" dirty="0">
              <a:cs typeface="Arial"/>
            </a:endParaRPr>
          </a:p>
          <a:p>
            <a:pPr marL="685800" indent="-685800" algn="just">
              <a:buFont typeface="Arial"/>
              <a:buChar char="•"/>
            </a:pPr>
            <a:r>
              <a:rPr lang="en-US" sz="4800" b="0" dirty="0">
                <a:solidFill>
                  <a:srgbClr val="000000"/>
                </a:solidFill>
                <a:latin typeface="Times New Roman"/>
                <a:cs typeface="Times New Roman"/>
              </a:rPr>
              <a:t>Second treatment cell</a:t>
            </a:r>
          </a:p>
          <a:p>
            <a:pPr marL="685800" indent="-685800" algn="just">
              <a:buFont typeface="Arial"/>
              <a:buChar char="•"/>
            </a:pPr>
            <a:r>
              <a:rPr lang="en-US" sz="4800" b="0" dirty="0">
                <a:solidFill>
                  <a:srgbClr val="000000"/>
                </a:solidFill>
                <a:latin typeface="Times New Roman"/>
                <a:cs typeface="Times New Roman"/>
              </a:rPr>
              <a:t>Diversion wall next to C-lot inlet</a:t>
            </a:r>
          </a:p>
          <a:p>
            <a:pPr algn="just"/>
            <a:r>
              <a:rPr lang="en-US" sz="4800" b="0" u="sng" dirty="0">
                <a:solidFill>
                  <a:srgbClr val="000000"/>
                </a:solidFill>
                <a:latin typeface="Times New Roman"/>
                <a:cs typeface="Times New Roman"/>
              </a:rPr>
              <a:t>Obstacles: </a:t>
            </a:r>
            <a:endParaRPr lang="en-US" sz="4800" b="0" u="sng" dirty="0">
              <a:solidFill>
                <a:srgbClr val="000000"/>
              </a:solidFill>
              <a:latin typeface="Times New Roman" panose="02020603050405020304" pitchFamily="18" charset="0"/>
              <a:cs typeface="Times New Roman" panose="02020603050405020304" pitchFamily="18" charset="0"/>
            </a:endParaRPr>
          </a:p>
          <a:p>
            <a:pPr marL="685800" indent="-685800" algn="just">
              <a:buFont typeface="Arial"/>
              <a:buChar char="•"/>
            </a:pPr>
            <a:r>
              <a:rPr lang="en-US" sz="4800" b="0" dirty="0">
                <a:solidFill>
                  <a:srgbClr val="000000"/>
                </a:solidFill>
                <a:latin typeface="Times New Roman"/>
                <a:cs typeface="Times New Roman"/>
              </a:rPr>
              <a:t>Surveying the site through thick vegetation</a:t>
            </a:r>
          </a:p>
          <a:p>
            <a:pPr marL="685800" indent="-685800" algn="just">
              <a:buFont typeface="Arial"/>
              <a:buChar char="•"/>
            </a:pPr>
            <a:r>
              <a:rPr lang="en-US" sz="4800" b="0" dirty="0">
                <a:solidFill>
                  <a:srgbClr val="000000"/>
                </a:solidFill>
                <a:latin typeface="Times New Roman"/>
                <a:cs typeface="Times New Roman"/>
              </a:rPr>
              <a:t>Limiting existing conditions</a:t>
            </a:r>
          </a:p>
          <a:p>
            <a:pPr marL="685800" indent="-685800" algn="just">
              <a:buFont typeface="Arial"/>
              <a:buChar char="•"/>
            </a:pPr>
            <a:r>
              <a:rPr lang="en-US" sz="4800" b="0" dirty="0">
                <a:solidFill>
                  <a:srgbClr val="000000"/>
                </a:solidFill>
                <a:latin typeface="Times New Roman"/>
                <a:cs typeface="Times New Roman"/>
              </a:rPr>
              <a:t>Finding a location for the diversion structure and system inlet</a:t>
            </a:r>
            <a:endParaRPr lang="en-US" dirty="0">
              <a:cs typeface="Arial" charset="0"/>
            </a:endParaRPr>
          </a:p>
          <a:p>
            <a:pPr marL="685800" indent="-685800" algn="just">
              <a:buFont typeface="Arial"/>
              <a:buChar char="•"/>
            </a:pPr>
            <a:r>
              <a:rPr lang="en-US" sz="4800" b="0" dirty="0">
                <a:solidFill>
                  <a:srgbClr val="000000"/>
                </a:solidFill>
                <a:latin typeface="Times New Roman"/>
                <a:cs typeface="Times New Roman"/>
              </a:rPr>
              <a:t>Incorporating an existing half-submerged inlet structure into the system design</a:t>
            </a:r>
            <a:endParaRPr lang="en-US" sz="4800" b="0" dirty="0">
              <a:solidFill>
                <a:srgbClr val="000000"/>
              </a:solidFill>
              <a:latin typeface="Times New Roman" panose="02020603050405020304" pitchFamily="18" charset="0"/>
              <a:cs typeface="Times New Roman" panose="02020603050405020304" pitchFamily="18" charset="0"/>
            </a:endParaRPr>
          </a:p>
          <a:p>
            <a:pPr algn="just"/>
            <a:r>
              <a:rPr lang="en-US" sz="4800" b="0" u="sng" dirty="0">
                <a:solidFill>
                  <a:srgbClr val="000000"/>
                </a:solidFill>
                <a:latin typeface="Times New Roman"/>
                <a:cs typeface="Times New Roman"/>
              </a:rPr>
              <a:t>Erosion: </a:t>
            </a:r>
            <a:endParaRPr lang="en-US" sz="4800" b="0" u="sng" dirty="0">
              <a:solidFill>
                <a:srgbClr val="000000"/>
              </a:solidFill>
              <a:latin typeface="Times New Roman" panose="02020603050405020304" pitchFamily="18" charset="0"/>
              <a:cs typeface="Times New Roman" panose="02020603050405020304" pitchFamily="18" charset="0"/>
            </a:endParaRPr>
          </a:p>
          <a:p>
            <a:pPr marL="685800" indent="-685800" algn="just">
              <a:buFont typeface="Arial"/>
              <a:buChar char="•"/>
            </a:pPr>
            <a:r>
              <a:rPr lang="en-US" sz="4800" b="0" dirty="0">
                <a:solidFill>
                  <a:srgbClr val="000000"/>
                </a:solidFill>
                <a:latin typeface="Times New Roman"/>
                <a:cs typeface="Times New Roman"/>
              </a:rPr>
              <a:t>Geogrids and riprap to prevent further erosion of ditch </a:t>
            </a:r>
            <a:endParaRPr lang="en-US" sz="4800" b="0" dirty="0">
              <a:solidFill>
                <a:srgbClr val="000000"/>
              </a:solidFill>
              <a:latin typeface="Times New Roman" panose="02020603050405020304" pitchFamily="18" charset="0"/>
              <a:cs typeface="Times New Roman" panose="02020603050405020304" pitchFamily="18" charset="0"/>
            </a:endParaRPr>
          </a:p>
          <a:p>
            <a:pPr algn="just"/>
            <a:endParaRPr lang="en-US" sz="4800" b="0" dirty="0">
              <a:solidFill>
                <a:srgbClr val="000000"/>
              </a:solidFill>
              <a:latin typeface="Times New Roman" panose="02020603050405020304" pitchFamily="18" charset="0"/>
              <a:cs typeface="Times New Roman" panose="02020603050405020304" pitchFamily="18" charset="0"/>
            </a:endParaRPr>
          </a:p>
          <a:p>
            <a:pPr algn="just"/>
            <a:endParaRPr lang="en-US" sz="4800" b="0" dirty="0">
              <a:solidFill>
                <a:srgbClr val="00000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A0ED0EA5-57C9-4178-B411-CD04636F7BC2}"/>
              </a:ext>
            </a:extLst>
          </p:cNvPr>
          <p:cNvPicPr>
            <a:picLocks noChangeAspect="1"/>
          </p:cNvPicPr>
          <p:nvPr/>
        </p:nvPicPr>
        <p:blipFill>
          <a:blip r:embed="rId3"/>
          <a:stretch>
            <a:fillRect/>
          </a:stretch>
        </p:blipFill>
        <p:spPr>
          <a:xfrm>
            <a:off x="21130206" y="1143002"/>
            <a:ext cx="5731934" cy="3402082"/>
          </a:xfrm>
          <a:prstGeom prst="rect">
            <a:avLst/>
          </a:prstGeom>
        </p:spPr>
      </p:pic>
      <p:graphicFrame>
        <p:nvGraphicFramePr>
          <p:cNvPr id="14" name="Table 14">
            <a:extLst>
              <a:ext uri="{FF2B5EF4-FFF2-40B4-BE49-F238E27FC236}">
                <a16:creationId xmlns:a16="http://schemas.microsoft.com/office/drawing/2014/main" id="{4F02A365-4790-4A7B-A996-4672DBB0CF2E}"/>
              </a:ext>
            </a:extLst>
          </p:cNvPr>
          <p:cNvGraphicFramePr>
            <a:graphicFrameLocks noGrp="1"/>
          </p:cNvGraphicFramePr>
          <p:nvPr>
            <p:extLst>
              <p:ext uri="{D42A27DB-BD31-4B8C-83A1-F6EECF244321}">
                <p14:modId xmlns:p14="http://schemas.microsoft.com/office/powerpoint/2010/main" val="2855703311"/>
              </p:ext>
            </p:extLst>
          </p:nvPr>
        </p:nvGraphicFramePr>
        <p:xfrm>
          <a:off x="15278921" y="7700329"/>
          <a:ext cx="12788095" cy="3897452"/>
        </p:xfrm>
        <a:graphic>
          <a:graphicData uri="http://schemas.openxmlformats.org/drawingml/2006/table">
            <a:tbl>
              <a:tblPr firstRow="1" bandRow="1">
                <a:tableStyleId>{5940675A-B579-460E-94D1-54222C63F5DA}</a:tableStyleId>
              </a:tblPr>
              <a:tblGrid>
                <a:gridCol w="2708458">
                  <a:extLst>
                    <a:ext uri="{9D8B030D-6E8A-4147-A177-3AD203B41FA5}">
                      <a16:colId xmlns:a16="http://schemas.microsoft.com/office/drawing/2014/main" val="746099757"/>
                    </a:ext>
                  </a:extLst>
                </a:gridCol>
                <a:gridCol w="2042444">
                  <a:extLst>
                    <a:ext uri="{9D8B030D-6E8A-4147-A177-3AD203B41FA5}">
                      <a16:colId xmlns:a16="http://schemas.microsoft.com/office/drawing/2014/main" val="147548527"/>
                    </a:ext>
                  </a:extLst>
                </a:gridCol>
                <a:gridCol w="3196869">
                  <a:extLst>
                    <a:ext uri="{9D8B030D-6E8A-4147-A177-3AD203B41FA5}">
                      <a16:colId xmlns:a16="http://schemas.microsoft.com/office/drawing/2014/main" val="3742474958"/>
                    </a:ext>
                  </a:extLst>
                </a:gridCol>
                <a:gridCol w="2282704">
                  <a:extLst>
                    <a:ext uri="{9D8B030D-6E8A-4147-A177-3AD203B41FA5}">
                      <a16:colId xmlns:a16="http://schemas.microsoft.com/office/drawing/2014/main" val="3361311726"/>
                    </a:ext>
                  </a:extLst>
                </a:gridCol>
                <a:gridCol w="2557620">
                  <a:extLst>
                    <a:ext uri="{9D8B030D-6E8A-4147-A177-3AD203B41FA5}">
                      <a16:colId xmlns:a16="http://schemas.microsoft.com/office/drawing/2014/main" val="278666441"/>
                    </a:ext>
                  </a:extLst>
                </a:gridCol>
              </a:tblGrid>
              <a:tr h="1330838">
                <a:tc>
                  <a:txBody>
                    <a:bodyPr/>
                    <a:lstStyle/>
                    <a:p>
                      <a:pPr lvl="0" algn="ctr">
                        <a:buNone/>
                      </a:pPr>
                      <a:r>
                        <a:rPr lang="en-US" sz="4000" b="1" dirty="0">
                          <a:solidFill>
                            <a:schemeClr val="tx1"/>
                          </a:solidFill>
                          <a:latin typeface="Times New Roman"/>
                        </a:rPr>
                        <a:t>Drainage Area</a:t>
                      </a:r>
                    </a:p>
                  </a:txBody>
                  <a:tcPr>
                    <a:solidFill>
                      <a:schemeClr val="bg1">
                        <a:lumMod val="85000"/>
                      </a:schemeClr>
                    </a:solidFill>
                  </a:tcPr>
                </a:tc>
                <a:tc>
                  <a:txBody>
                    <a:bodyPr/>
                    <a:lstStyle/>
                    <a:p>
                      <a:pPr algn="ctr"/>
                      <a:r>
                        <a:rPr lang="en-US" sz="4000" b="1" dirty="0">
                          <a:solidFill>
                            <a:schemeClr val="tx1"/>
                          </a:solidFill>
                          <a:latin typeface="Times New Roman"/>
                        </a:rPr>
                        <a:t>Area (acres)</a:t>
                      </a:r>
                    </a:p>
                  </a:txBody>
                  <a:tcPr>
                    <a:solidFill>
                      <a:schemeClr val="bg1">
                        <a:lumMod val="85000"/>
                      </a:schemeClr>
                    </a:solidFill>
                  </a:tcPr>
                </a:tc>
                <a:tc>
                  <a:txBody>
                    <a:bodyPr/>
                    <a:lstStyle/>
                    <a:p>
                      <a:pPr algn="ctr"/>
                      <a:r>
                        <a:rPr lang="en-US" sz="4000" b="1" dirty="0">
                          <a:solidFill>
                            <a:schemeClr val="tx1"/>
                          </a:solidFill>
                          <a:latin typeface="Times New Roman"/>
                        </a:rPr>
                        <a:t>Impervious Cover (acres)</a:t>
                      </a:r>
                    </a:p>
                  </a:txBody>
                  <a:tcPr>
                    <a:solidFill>
                      <a:schemeClr val="bg1">
                        <a:lumMod val="85000"/>
                      </a:schemeClr>
                    </a:solidFill>
                  </a:tcPr>
                </a:tc>
                <a:tc>
                  <a:txBody>
                    <a:bodyPr/>
                    <a:lstStyle/>
                    <a:p>
                      <a:pPr algn="ctr"/>
                      <a:r>
                        <a:rPr lang="en-US" sz="4000" b="1" dirty="0">
                          <a:solidFill>
                            <a:schemeClr val="tx1"/>
                          </a:solidFill>
                          <a:latin typeface="Times New Roman"/>
                        </a:rPr>
                        <a:t>% IC</a:t>
                      </a:r>
                    </a:p>
                  </a:txBody>
                  <a:tcPr>
                    <a:solidFill>
                      <a:schemeClr val="bg1">
                        <a:lumMod val="85000"/>
                      </a:schemeClr>
                    </a:solidFill>
                  </a:tcPr>
                </a:tc>
                <a:tc>
                  <a:txBody>
                    <a:bodyPr/>
                    <a:lstStyle/>
                    <a:p>
                      <a:pPr algn="ctr"/>
                      <a:r>
                        <a:rPr lang="en-US" sz="4000" b="1" dirty="0">
                          <a:solidFill>
                            <a:schemeClr val="tx1"/>
                          </a:solidFill>
                          <a:latin typeface="Times New Roman"/>
                        </a:rPr>
                        <a:t>25-year Flow (</a:t>
                      </a:r>
                      <a:r>
                        <a:rPr lang="en-US" sz="4000" b="1" dirty="0" err="1">
                          <a:solidFill>
                            <a:schemeClr val="tx1"/>
                          </a:solidFill>
                          <a:latin typeface="Times New Roman"/>
                        </a:rPr>
                        <a:t>cfs</a:t>
                      </a:r>
                      <a:r>
                        <a:rPr lang="en-US" sz="4000" b="1" dirty="0">
                          <a:solidFill>
                            <a:schemeClr val="tx1"/>
                          </a:solidFill>
                          <a:latin typeface="Times New Roman"/>
                        </a:rPr>
                        <a:t>)</a:t>
                      </a:r>
                    </a:p>
                  </a:txBody>
                  <a:tcPr>
                    <a:solidFill>
                      <a:schemeClr val="bg1">
                        <a:lumMod val="85000"/>
                      </a:schemeClr>
                    </a:solidFill>
                  </a:tcPr>
                </a:tc>
                <a:extLst>
                  <a:ext uri="{0D108BD9-81ED-4DB2-BD59-A6C34878D82A}">
                    <a16:rowId xmlns:a16="http://schemas.microsoft.com/office/drawing/2014/main" val="3433585542"/>
                  </a:ext>
                </a:extLst>
              </a:tr>
              <a:tr h="855538">
                <a:tc>
                  <a:txBody>
                    <a:bodyPr/>
                    <a:lstStyle/>
                    <a:p>
                      <a:pPr algn="ctr"/>
                      <a:r>
                        <a:rPr lang="en-US" sz="4000" dirty="0">
                          <a:latin typeface="Times New Roman"/>
                        </a:rPr>
                        <a:t>DA 1: Ditch</a:t>
                      </a:r>
                    </a:p>
                  </a:txBody>
                  <a:tcPr anchor="ctr"/>
                </a:tc>
                <a:tc>
                  <a:txBody>
                    <a:bodyPr/>
                    <a:lstStyle/>
                    <a:p>
                      <a:pPr algn="ctr"/>
                      <a:r>
                        <a:rPr lang="en-US" sz="4000" dirty="0">
                          <a:latin typeface="Times New Roman"/>
                        </a:rPr>
                        <a:t>15.82</a:t>
                      </a:r>
                    </a:p>
                  </a:txBody>
                  <a:tcPr anchor="ctr"/>
                </a:tc>
                <a:tc>
                  <a:txBody>
                    <a:bodyPr/>
                    <a:lstStyle/>
                    <a:p>
                      <a:pPr algn="ctr"/>
                      <a:r>
                        <a:rPr lang="en-US" sz="4000" dirty="0">
                          <a:latin typeface="Times New Roman"/>
                        </a:rPr>
                        <a:t>8.35</a:t>
                      </a:r>
                    </a:p>
                  </a:txBody>
                  <a:tcPr anchor="ctr"/>
                </a:tc>
                <a:tc>
                  <a:txBody>
                    <a:bodyPr/>
                    <a:lstStyle/>
                    <a:p>
                      <a:pPr algn="ctr"/>
                      <a:r>
                        <a:rPr lang="en-US" sz="4000" dirty="0">
                          <a:latin typeface="Times New Roman"/>
                        </a:rPr>
                        <a:t>52.75%</a:t>
                      </a:r>
                    </a:p>
                  </a:txBody>
                  <a:tcPr anchor="ctr"/>
                </a:tc>
                <a:tc>
                  <a:txBody>
                    <a:bodyPr/>
                    <a:lstStyle/>
                    <a:p>
                      <a:pPr algn="ctr"/>
                      <a:r>
                        <a:rPr lang="en-US" sz="4000" dirty="0">
                          <a:latin typeface="Times New Roman"/>
                        </a:rPr>
                        <a:t>46.78</a:t>
                      </a:r>
                    </a:p>
                  </a:txBody>
                  <a:tcPr anchor="ctr"/>
                </a:tc>
                <a:extLst>
                  <a:ext uri="{0D108BD9-81ED-4DB2-BD59-A6C34878D82A}">
                    <a16:rowId xmlns:a16="http://schemas.microsoft.com/office/drawing/2014/main" val="4121137681"/>
                  </a:ext>
                </a:extLst>
              </a:tr>
              <a:tr h="855538">
                <a:tc>
                  <a:txBody>
                    <a:bodyPr/>
                    <a:lstStyle/>
                    <a:p>
                      <a:pPr algn="ctr"/>
                      <a:r>
                        <a:rPr lang="en-US" sz="4000" dirty="0">
                          <a:latin typeface="Times New Roman"/>
                        </a:rPr>
                        <a:t>DA 2: C-lot</a:t>
                      </a:r>
                    </a:p>
                  </a:txBody>
                  <a:tcPr anchor="ctr"/>
                </a:tc>
                <a:tc>
                  <a:txBody>
                    <a:bodyPr/>
                    <a:lstStyle/>
                    <a:p>
                      <a:pPr algn="ctr"/>
                      <a:r>
                        <a:rPr lang="en-US" sz="4000" dirty="0">
                          <a:latin typeface="Times New Roman"/>
                        </a:rPr>
                        <a:t>1.26</a:t>
                      </a:r>
                    </a:p>
                  </a:txBody>
                  <a:tcPr anchor="ctr"/>
                </a:tc>
                <a:tc>
                  <a:txBody>
                    <a:bodyPr/>
                    <a:lstStyle/>
                    <a:p>
                      <a:pPr algn="ctr"/>
                      <a:r>
                        <a:rPr lang="en-US" sz="4000" dirty="0">
                          <a:latin typeface="Times New Roman"/>
                        </a:rPr>
                        <a:t>0.42</a:t>
                      </a:r>
                    </a:p>
                  </a:txBody>
                  <a:tcPr anchor="ctr"/>
                </a:tc>
                <a:tc>
                  <a:txBody>
                    <a:bodyPr/>
                    <a:lstStyle/>
                    <a:p>
                      <a:pPr algn="ctr"/>
                      <a:r>
                        <a:rPr lang="en-US" sz="4000" dirty="0">
                          <a:latin typeface="Times New Roman"/>
                        </a:rPr>
                        <a:t>33.29%</a:t>
                      </a:r>
                    </a:p>
                  </a:txBody>
                  <a:tcPr anchor="ctr"/>
                </a:tc>
                <a:tc>
                  <a:txBody>
                    <a:bodyPr/>
                    <a:lstStyle/>
                    <a:p>
                      <a:pPr algn="ctr"/>
                      <a:r>
                        <a:rPr lang="en-US" sz="4000" dirty="0">
                          <a:latin typeface="Times New Roman"/>
                        </a:rPr>
                        <a:t>2.86</a:t>
                      </a:r>
                    </a:p>
                  </a:txBody>
                  <a:tcPr anchor="ctr"/>
                </a:tc>
                <a:extLst>
                  <a:ext uri="{0D108BD9-81ED-4DB2-BD59-A6C34878D82A}">
                    <a16:rowId xmlns:a16="http://schemas.microsoft.com/office/drawing/2014/main" val="2997293926"/>
                  </a:ext>
                </a:extLst>
              </a:tr>
              <a:tr h="855538">
                <a:tc gridSpan="4">
                  <a:txBody>
                    <a:bodyPr/>
                    <a:lstStyle/>
                    <a:p>
                      <a:pPr lvl="0" algn="r">
                        <a:buNone/>
                      </a:pPr>
                      <a:r>
                        <a:rPr lang="en-US" sz="4000" b="1" dirty="0">
                          <a:latin typeface="Times New Roman"/>
                        </a:rPr>
                        <a:t>Total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ctr">
                        <a:buNone/>
                      </a:pPr>
                      <a:r>
                        <a:rPr lang="en-US" sz="4000" dirty="0">
                          <a:latin typeface="Times New Roman"/>
                        </a:rPr>
                        <a:t>49.64</a:t>
                      </a:r>
                    </a:p>
                  </a:txBody>
                  <a:tcPr anchor="ctr"/>
                </a:tc>
                <a:extLst>
                  <a:ext uri="{0D108BD9-81ED-4DB2-BD59-A6C34878D82A}">
                    <a16:rowId xmlns:a16="http://schemas.microsoft.com/office/drawing/2014/main" val="655677752"/>
                  </a:ext>
                </a:extLst>
              </a:tr>
            </a:tbl>
          </a:graphicData>
        </a:graphic>
      </p:graphicFrame>
      <p:pic>
        <p:nvPicPr>
          <p:cNvPr id="8" name="Picture 9" descr="A screenshot of a video game&#10;&#10;Description generated with high confidence">
            <a:extLst>
              <a:ext uri="{FF2B5EF4-FFF2-40B4-BE49-F238E27FC236}">
                <a16:creationId xmlns:a16="http://schemas.microsoft.com/office/drawing/2014/main" id="{A422A558-C7B3-40D0-9F6D-DF77D95493EF}"/>
              </a:ext>
            </a:extLst>
          </p:cNvPr>
          <p:cNvPicPr>
            <a:picLocks noChangeAspect="1"/>
          </p:cNvPicPr>
          <p:nvPr/>
        </p:nvPicPr>
        <p:blipFill>
          <a:blip r:embed="rId4"/>
          <a:stretch>
            <a:fillRect/>
          </a:stretch>
        </p:blipFill>
        <p:spPr>
          <a:xfrm>
            <a:off x="16492504" y="12451570"/>
            <a:ext cx="10447593" cy="3864350"/>
          </a:xfrm>
          <a:prstGeom prst="rect">
            <a:avLst/>
          </a:prstGeom>
        </p:spPr>
      </p:pic>
      <p:pic>
        <p:nvPicPr>
          <p:cNvPr id="2" name="Picture 1">
            <a:extLst>
              <a:ext uri="{FF2B5EF4-FFF2-40B4-BE49-F238E27FC236}">
                <a16:creationId xmlns:a16="http://schemas.microsoft.com/office/drawing/2014/main" id="{F4BBC6FC-B0EB-45B7-844E-20C2B2147117}"/>
              </a:ext>
            </a:extLst>
          </p:cNvPr>
          <p:cNvPicPr>
            <a:picLocks noChangeAspect="1"/>
          </p:cNvPicPr>
          <p:nvPr/>
        </p:nvPicPr>
        <p:blipFill>
          <a:blip r:embed="rId5"/>
          <a:stretch>
            <a:fillRect/>
          </a:stretch>
        </p:blipFill>
        <p:spPr>
          <a:xfrm>
            <a:off x="28640861" y="5919159"/>
            <a:ext cx="14459583" cy="8625745"/>
          </a:xfrm>
          <a:prstGeom prst="rect">
            <a:avLst/>
          </a:prstGeom>
        </p:spPr>
      </p:pic>
      <p:sp>
        <p:nvSpPr>
          <p:cNvPr id="6" name="TextBox 5">
            <a:extLst>
              <a:ext uri="{FF2B5EF4-FFF2-40B4-BE49-F238E27FC236}">
                <a16:creationId xmlns:a16="http://schemas.microsoft.com/office/drawing/2014/main" id="{F78E5AC0-16D8-42B6-9FF6-97CD823437D8}"/>
              </a:ext>
            </a:extLst>
          </p:cNvPr>
          <p:cNvSpPr txBox="1"/>
          <p:nvPr/>
        </p:nvSpPr>
        <p:spPr>
          <a:xfrm>
            <a:off x="39243000" y="14630400"/>
            <a:ext cx="4953000" cy="400110"/>
          </a:xfrm>
          <a:prstGeom prst="rect">
            <a:avLst/>
          </a:prstGeom>
          <a:noFill/>
        </p:spPr>
        <p:txBody>
          <a:bodyPr wrap="square" rtlCol="0" anchor="t">
            <a:spAutoFit/>
          </a:bodyPr>
          <a:lstStyle/>
          <a:p>
            <a:r>
              <a:rPr lang="en-US" sz="2000" b="0" dirty="0">
                <a:solidFill>
                  <a:schemeClr val="tx1"/>
                </a:solidFill>
                <a:latin typeface="Times New Roman"/>
                <a:cs typeface="Times New Roman"/>
              </a:rPr>
              <a:t>(Google Maps, 2020)</a:t>
            </a:r>
          </a:p>
        </p:txBody>
      </p:sp>
      <p:sp>
        <p:nvSpPr>
          <p:cNvPr id="10" name="Oval 9">
            <a:extLst>
              <a:ext uri="{FF2B5EF4-FFF2-40B4-BE49-F238E27FC236}">
                <a16:creationId xmlns:a16="http://schemas.microsoft.com/office/drawing/2014/main" id="{DE3B11B2-5E67-4562-9AF7-0317FF2147F1}"/>
              </a:ext>
            </a:extLst>
          </p:cNvPr>
          <p:cNvSpPr/>
          <p:nvPr/>
        </p:nvSpPr>
        <p:spPr bwMode="auto">
          <a:xfrm>
            <a:off x="35427733" y="9123530"/>
            <a:ext cx="2033912" cy="1416512"/>
          </a:xfrm>
          <a:prstGeom prst="ellipse">
            <a:avLst/>
          </a:prstGeom>
          <a:noFill/>
          <a:ln w="9525" cap="flat" cmpd="sng" algn="ctr">
            <a:solidFill>
              <a:srgbClr val="FFFF00"/>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pic>
        <p:nvPicPr>
          <p:cNvPr id="4" name="Picture 10" descr="A picture containing computer&#10;&#10;Description generated with very high confidence">
            <a:extLst>
              <a:ext uri="{FF2B5EF4-FFF2-40B4-BE49-F238E27FC236}">
                <a16:creationId xmlns:a16="http://schemas.microsoft.com/office/drawing/2014/main" id="{62B8C6C5-2DFC-481E-A7C5-31ACEDB69A55}"/>
              </a:ext>
            </a:extLst>
          </p:cNvPr>
          <p:cNvPicPr>
            <a:picLocks noChangeAspect="1"/>
          </p:cNvPicPr>
          <p:nvPr/>
        </p:nvPicPr>
        <p:blipFill>
          <a:blip r:embed="rId6"/>
          <a:stretch>
            <a:fillRect/>
          </a:stretch>
        </p:blipFill>
        <p:spPr>
          <a:xfrm>
            <a:off x="17527674" y="22012765"/>
            <a:ext cx="9334987" cy="9646016"/>
          </a:xfrm>
          <a:prstGeom prst="rect">
            <a:avLst/>
          </a:prstGeom>
        </p:spPr>
      </p:pic>
      <p:pic>
        <p:nvPicPr>
          <p:cNvPr id="15" name="Picture 15" descr="A picture containing table&#10;&#10;Description generated with very high confidence">
            <a:extLst>
              <a:ext uri="{FF2B5EF4-FFF2-40B4-BE49-F238E27FC236}">
                <a16:creationId xmlns:a16="http://schemas.microsoft.com/office/drawing/2014/main" id="{9A4146C3-1B1C-4EA4-8ACB-4C19AD756D5C}"/>
              </a:ext>
            </a:extLst>
          </p:cNvPr>
          <p:cNvPicPr>
            <a:picLocks noChangeAspect="1"/>
          </p:cNvPicPr>
          <p:nvPr/>
        </p:nvPicPr>
        <p:blipFill>
          <a:blip r:embed="rId7"/>
          <a:stretch>
            <a:fillRect/>
          </a:stretch>
        </p:blipFill>
        <p:spPr>
          <a:xfrm>
            <a:off x="13621110" y="17361148"/>
            <a:ext cx="16200405" cy="3613492"/>
          </a:xfrm>
          <a:prstGeom prst="rect">
            <a:avLst/>
          </a:prstGeom>
        </p:spPr>
      </p:pic>
      <p:sp>
        <p:nvSpPr>
          <p:cNvPr id="17" name="TextBox 16">
            <a:extLst>
              <a:ext uri="{FF2B5EF4-FFF2-40B4-BE49-F238E27FC236}">
                <a16:creationId xmlns:a16="http://schemas.microsoft.com/office/drawing/2014/main" id="{21E08EBC-0F1A-4E6B-8B02-0A915FCD5733}"/>
              </a:ext>
            </a:extLst>
          </p:cNvPr>
          <p:cNvSpPr txBox="1"/>
          <p:nvPr/>
        </p:nvSpPr>
        <p:spPr>
          <a:xfrm>
            <a:off x="18211983" y="16316864"/>
            <a:ext cx="74532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0" dirty="0">
                <a:solidFill>
                  <a:schemeClr val="tx1"/>
                </a:solidFill>
                <a:latin typeface="Times New Roman"/>
                <a:cs typeface="Times New Roman"/>
              </a:rPr>
              <a:t>Cross Section of Ditch Diversion Structure</a:t>
            </a:r>
          </a:p>
        </p:txBody>
      </p:sp>
      <p:sp>
        <p:nvSpPr>
          <p:cNvPr id="31" name="TextBox 30">
            <a:extLst>
              <a:ext uri="{FF2B5EF4-FFF2-40B4-BE49-F238E27FC236}">
                <a16:creationId xmlns:a16="http://schemas.microsoft.com/office/drawing/2014/main" id="{F9292493-C716-4D5D-880D-8470E99ECAC3}"/>
              </a:ext>
            </a:extLst>
          </p:cNvPr>
          <p:cNvSpPr txBox="1"/>
          <p:nvPr/>
        </p:nvSpPr>
        <p:spPr>
          <a:xfrm>
            <a:off x="17832420" y="21044139"/>
            <a:ext cx="74532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0" dirty="0">
                <a:solidFill>
                  <a:schemeClr val="tx1"/>
                </a:solidFill>
                <a:latin typeface="Times New Roman"/>
                <a:cs typeface="Times New Roman"/>
              </a:rPr>
              <a:t>Cross Section of Subsurface Gravel Wetland</a:t>
            </a:r>
          </a:p>
        </p:txBody>
      </p:sp>
      <p:sp>
        <p:nvSpPr>
          <p:cNvPr id="32" name="TextBox 31">
            <a:extLst>
              <a:ext uri="{FF2B5EF4-FFF2-40B4-BE49-F238E27FC236}">
                <a16:creationId xmlns:a16="http://schemas.microsoft.com/office/drawing/2014/main" id="{BEAAA60A-B4A0-42A0-8B4D-64B6AA1EDEBA}"/>
              </a:ext>
            </a:extLst>
          </p:cNvPr>
          <p:cNvSpPr txBox="1"/>
          <p:nvPr/>
        </p:nvSpPr>
        <p:spPr>
          <a:xfrm>
            <a:off x="18211982" y="31654630"/>
            <a:ext cx="74532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0" dirty="0">
                <a:solidFill>
                  <a:schemeClr val="tx1"/>
                </a:solidFill>
                <a:latin typeface="Times New Roman"/>
                <a:cs typeface="Times New Roman"/>
              </a:rPr>
              <a:t>Plan View of Subsurface Gravel Wetland</a:t>
            </a: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6858</TotalTime>
  <Words>450</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C-Lot Drainage and BMP Design Project  Nicole Haggerty, Chloe Carter, John Nader, Sawyer Hall Faculty Advisors/ Sponsors: James Houle, Tom Ballestero UNH Stormwater Center</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nicolehaggerty0@gmail.com</cp:lastModifiedBy>
  <cp:revision>892</cp:revision>
  <cp:lastPrinted>2014-02-24T14:53:09Z</cp:lastPrinted>
  <dcterms:created xsi:type="dcterms:W3CDTF">2004-07-26T21:45:23Z</dcterms:created>
  <dcterms:modified xsi:type="dcterms:W3CDTF">2020-04-24T14:09:55Z</dcterms:modified>
  <cp:category>science research poster</cp:category>
</cp:coreProperties>
</file>