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61"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0A7B6-6D83-4AA4-A716-725509D1C055}" v="19" dt="2020-04-22T13:46:52.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706" autoAdjust="0"/>
    <p:restoredTop sz="94853" autoAdjust="0"/>
  </p:normalViewPr>
  <p:slideViewPr>
    <p:cSldViewPr snapToGrid="0">
      <p:cViewPr varScale="1">
        <p:scale>
          <a:sx n="18" d="100"/>
          <a:sy n="18" d="100"/>
        </p:scale>
        <p:origin x="2792" y="336"/>
      </p:cViewPr>
      <p:guideLst>
        <p:guide orient="horz" pos="10368"/>
        <p:guide pos="1382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04706CD-55AA-4E9A-8AC1-08B5BD851FA3}"/>
    <pc:docChg chg="modSld">
      <pc:chgData name="" userId="" providerId="" clId="Web-{804706CD-55AA-4E9A-8AC1-08B5BD851FA3}" dt="2019-04-16T14:17:24.378" v="57" actId="20577"/>
      <pc:docMkLst>
        <pc:docMk/>
      </pc:docMkLst>
      <pc:sldChg chg="addSp delSp modSp">
        <pc:chgData name="" userId="" providerId="" clId="Web-{804706CD-55AA-4E9A-8AC1-08B5BD851FA3}" dt="2019-04-16T14:17:24.378" v="57" actId="20577"/>
        <pc:sldMkLst>
          <pc:docMk/>
          <pc:sldMk cId="2360722351" sldId="261"/>
        </pc:sldMkLst>
        <pc:spChg chg="mod">
          <ac:chgData name="" userId="" providerId="" clId="Web-{804706CD-55AA-4E9A-8AC1-08B5BD851FA3}" dt="2019-04-16T14:11:01.124" v="0" actId="1076"/>
          <ac:spMkLst>
            <pc:docMk/>
            <pc:sldMk cId="2360722351" sldId="261"/>
            <ac:spMk id="40" creationId="{7DE5851D-60FA-4D16-9FB0-D50CCA086D5B}"/>
          </ac:spMkLst>
        </pc:spChg>
        <pc:spChg chg="mod">
          <ac:chgData name="" userId="" providerId="" clId="Web-{804706CD-55AA-4E9A-8AC1-08B5BD851FA3}" dt="2019-04-16T14:11:08.124" v="1" actId="14100"/>
          <ac:spMkLst>
            <pc:docMk/>
            <pc:sldMk cId="2360722351" sldId="261"/>
            <ac:spMk id="42" creationId="{FA721C5F-2047-48C6-A2BA-55378025DFA4}"/>
          </ac:spMkLst>
        </pc:spChg>
        <pc:spChg chg="mod">
          <ac:chgData name="" userId="" providerId="" clId="Web-{804706CD-55AA-4E9A-8AC1-08B5BD851FA3}" dt="2019-04-16T14:17:24.378" v="57" actId="20577"/>
          <ac:spMkLst>
            <pc:docMk/>
            <pc:sldMk cId="2360722351" sldId="261"/>
            <ac:spMk id="84" creationId="{0AA2D9F7-080E-444E-A16F-6C3ABCF0286E}"/>
          </ac:spMkLst>
        </pc:spChg>
        <pc:picChg chg="add del mod">
          <ac:chgData name="" userId="" providerId="" clId="Web-{804706CD-55AA-4E9A-8AC1-08B5BD851FA3}" dt="2019-04-16T14:17:22.863" v="32"/>
          <ac:picMkLst>
            <pc:docMk/>
            <pc:sldMk cId="2360722351" sldId="261"/>
            <ac:picMk id="35" creationId="{00000000-0000-0000-0000-000000000000}"/>
          </ac:picMkLst>
        </pc:picChg>
      </pc:sldChg>
    </pc:docChg>
  </pc:docChgLst>
  <pc:docChgLst>
    <pc:chgData clId="Web-{53DD2065-BF9C-4942-974D-77E918B508B2}"/>
    <pc:docChg chg="modSld">
      <pc:chgData name="" userId="" providerId="" clId="Web-{53DD2065-BF9C-4942-974D-77E918B508B2}" dt="2019-04-16T03:35:49.612" v="51" actId="20577"/>
      <pc:docMkLst>
        <pc:docMk/>
      </pc:docMkLst>
      <pc:sldChg chg="modSp">
        <pc:chgData name="" userId="" providerId="" clId="Web-{53DD2065-BF9C-4942-974D-77E918B508B2}" dt="2019-04-16T03:35:49.612" v="51" actId="20577"/>
        <pc:sldMkLst>
          <pc:docMk/>
          <pc:sldMk cId="2360722351" sldId="261"/>
        </pc:sldMkLst>
        <pc:spChg chg="mod">
          <ac:chgData name="" userId="" providerId="" clId="Web-{53DD2065-BF9C-4942-974D-77E918B508B2}" dt="2019-04-16T03:35:49.612" v="51" actId="20577"/>
          <ac:spMkLst>
            <pc:docMk/>
            <pc:sldMk cId="2360722351" sldId="261"/>
            <ac:spMk id="87" creationId="{42C8BF45-AEFF-425E-B300-445B49CFE323}"/>
          </ac:spMkLst>
        </pc:spChg>
      </pc:sldChg>
    </pc:docChg>
  </pc:docChgLst>
  <pc:docChgLst>
    <pc:chgData clId="Web-{D48C224C-63EE-4C36-8926-43E94767DB6F}"/>
    <pc:docChg chg="modSld">
      <pc:chgData name="" userId="" providerId="" clId="Web-{D48C224C-63EE-4C36-8926-43E94767DB6F}" dt="2019-04-16T14:20:39.872" v="38" actId="14100"/>
      <pc:docMkLst>
        <pc:docMk/>
      </pc:docMkLst>
      <pc:sldChg chg="addSp delSp modSp">
        <pc:chgData name="" userId="" providerId="" clId="Web-{D48C224C-63EE-4C36-8926-43E94767DB6F}" dt="2019-04-16T14:20:39.872" v="38" actId="14100"/>
        <pc:sldMkLst>
          <pc:docMk/>
          <pc:sldMk cId="2360722351" sldId="261"/>
        </pc:sldMkLst>
        <pc:spChg chg="mod">
          <ac:chgData name="" userId="" providerId="" clId="Web-{D48C224C-63EE-4C36-8926-43E94767DB6F}" dt="2019-04-16T14:19:19.024" v="26" actId="14100"/>
          <ac:spMkLst>
            <pc:docMk/>
            <pc:sldMk cId="2360722351" sldId="261"/>
            <ac:spMk id="2" creationId="{81C09F83-5B47-4AAD-9FD0-FC5EF512FAD6}"/>
          </ac:spMkLst>
        </pc:spChg>
        <pc:spChg chg="mod">
          <ac:chgData name="" userId="" providerId="" clId="Web-{D48C224C-63EE-4C36-8926-43E94767DB6F}" dt="2019-04-16T14:19:27.400" v="27" actId="1076"/>
          <ac:spMkLst>
            <pc:docMk/>
            <pc:sldMk cId="2360722351" sldId="261"/>
            <ac:spMk id="67" creationId="{C748497C-FBDD-4967-BB60-3B1EF706802A}"/>
          </ac:spMkLst>
        </pc:spChg>
        <pc:spChg chg="mod">
          <ac:chgData name="" userId="" providerId="" clId="Web-{D48C224C-63EE-4C36-8926-43E94767DB6F}" dt="2019-04-16T14:19:34.260" v="28" actId="1076"/>
          <ac:spMkLst>
            <pc:docMk/>
            <pc:sldMk cId="2360722351" sldId="261"/>
            <ac:spMk id="85" creationId="{2A8DA21B-631A-426C-B601-BFD96FE93722}"/>
          </ac:spMkLst>
        </pc:spChg>
        <pc:spChg chg="del">
          <ac:chgData name="" userId="" providerId="" clId="Web-{D48C224C-63EE-4C36-8926-43E94767DB6F}" dt="2019-04-16T14:14:25.135" v="13"/>
          <ac:spMkLst>
            <pc:docMk/>
            <pc:sldMk cId="2360722351" sldId="261"/>
            <ac:spMk id="89" creationId="{3C309338-D671-46F9-8EA4-CB550EBB4692}"/>
          </ac:spMkLst>
        </pc:spChg>
        <pc:spChg chg="del">
          <ac:chgData name="" userId="" providerId="" clId="Web-{D48C224C-63EE-4C36-8926-43E94767DB6F}" dt="2019-04-16T14:14:25.291" v="14"/>
          <ac:spMkLst>
            <pc:docMk/>
            <pc:sldMk cId="2360722351" sldId="261"/>
            <ac:spMk id="3082" creationId="{0A281949-DE47-4085-9412-E08BCF39D685}"/>
          </ac:spMkLst>
        </pc:spChg>
        <pc:picChg chg="add del mod">
          <ac:chgData name="" userId="" providerId="" clId="Web-{D48C224C-63EE-4C36-8926-43E94767DB6F}" dt="2019-04-16T14:12:49.990" v="4"/>
          <ac:picMkLst>
            <pc:docMk/>
            <pc:sldMk cId="2360722351" sldId="261"/>
            <ac:picMk id="17" creationId="{7AA81419-02FD-44AF-A050-A88EEDE8C423}"/>
          </ac:picMkLst>
        </pc:picChg>
        <pc:picChg chg="add mod">
          <ac:chgData name="" userId="" providerId="" clId="Web-{D48C224C-63EE-4C36-8926-43E94767DB6F}" dt="2019-04-16T14:19:58.745" v="30" actId="1076"/>
          <ac:picMkLst>
            <pc:docMk/>
            <pc:sldMk cId="2360722351" sldId="261"/>
            <ac:picMk id="19" creationId="{D9651540-1C6C-468C-8BF5-2591AB991D05}"/>
          </ac:picMkLst>
        </pc:picChg>
        <pc:picChg chg="mod">
          <ac:chgData name="" userId="" providerId="" clId="Web-{D48C224C-63EE-4C36-8926-43E94767DB6F}" dt="2019-04-16T14:20:27.919" v="35" actId="1076"/>
          <ac:picMkLst>
            <pc:docMk/>
            <pc:sldMk cId="2360722351" sldId="261"/>
            <ac:picMk id="35" creationId="{00000000-0000-0000-0000-000000000000}"/>
          </ac:picMkLst>
        </pc:picChg>
        <pc:cxnChg chg="mod">
          <ac:chgData name="" userId="" providerId="" clId="Web-{D48C224C-63EE-4C36-8926-43E94767DB6F}" dt="2019-04-16T14:20:32.247" v="36" actId="14100"/>
          <ac:cxnSpMkLst>
            <pc:docMk/>
            <pc:sldMk cId="2360722351" sldId="261"/>
            <ac:cxnSpMk id="37" creationId="{00000000-0000-0000-0000-000000000000}"/>
          </ac:cxnSpMkLst>
        </pc:cxnChg>
        <pc:cxnChg chg="mod">
          <ac:chgData name="" userId="" providerId="" clId="Web-{D48C224C-63EE-4C36-8926-43E94767DB6F}" dt="2019-04-16T14:20:39.872" v="38" actId="14100"/>
          <ac:cxnSpMkLst>
            <pc:docMk/>
            <pc:sldMk cId="2360722351" sldId="261"/>
            <ac:cxnSpMk id="38" creationId="{00000000-0000-0000-0000-000000000000}"/>
          </ac:cxnSpMkLst>
        </pc:cxnChg>
      </pc:sldChg>
    </pc:docChg>
  </pc:docChgLst>
  <pc:docChgLst>
    <pc:chgData clId="Web-{A8051D95-6548-4AD2-B572-11E75AFB9172}"/>
    <pc:docChg chg="modSld">
      <pc:chgData name="" userId="" providerId="" clId="Web-{A8051D95-6548-4AD2-B572-11E75AFB9172}" dt="2019-04-16T18:24:36.986" v="16" actId="20577"/>
      <pc:docMkLst>
        <pc:docMk/>
      </pc:docMkLst>
      <pc:sldChg chg="modSp">
        <pc:chgData name="" userId="" providerId="" clId="Web-{A8051D95-6548-4AD2-B572-11E75AFB9172}" dt="2019-04-16T18:24:36.986" v="16" actId="20577"/>
        <pc:sldMkLst>
          <pc:docMk/>
          <pc:sldMk cId="2360722351" sldId="261"/>
        </pc:sldMkLst>
        <pc:spChg chg="mod">
          <ac:chgData name="" userId="" providerId="" clId="Web-{A8051D95-6548-4AD2-B572-11E75AFB9172}" dt="2019-04-16T18:24:08.328" v="10" actId="1076"/>
          <ac:spMkLst>
            <pc:docMk/>
            <pc:sldMk cId="2360722351" sldId="261"/>
            <ac:spMk id="17" creationId="{13FDA580-DB3A-42B1-9B2B-2903C01B6D09}"/>
          </ac:spMkLst>
        </pc:spChg>
        <pc:spChg chg="mod">
          <ac:chgData name="" userId="" providerId="" clId="Web-{A8051D95-6548-4AD2-B572-11E75AFB9172}" dt="2019-04-16T18:24:36.986" v="16" actId="20577"/>
          <ac:spMkLst>
            <pc:docMk/>
            <pc:sldMk cId="2360722351" sldId="261"/>
            <ac:spMk id="87" creationId="{42C8BF45-AEFF-425E-B300-445B49CFE323}"/>
          </ac:spMkLst>
        </pc:spChg>
      </pc:sldChg>
    </pc:docChg>
  </pc:docChgLst>
  <pc:docChgLst>
    <pc:chgData clId="Web-{F3AA9D11-B78A-4563-9438-BF2725243735}"/>
    <pc:docChg chg="modSld">
      <pc:chgData name="" userId="" providerId="" clId="Web-{F3AA9D11-B78A-4563-9438-BF2725243735}" dt="2019-04-16T16:26:19.696" v="5" actId="14100"/>
      <pc:docMkLst>
        <pc:docMk/>
      </pc:docMkLst>
      <pc:sldChg chg="addSp modSp">
        <pc:chgData name="" userId="" providerId="" clId="Web-{F3AA9D11-B78A-4563-9438-BF2725243735}" dt="2019-04-16T16:26:19.696" v="5" actId="14100"/>
        <pc:sldMkLst>
          <pc:docMk/>
          <pc:sldMk cId="2360722351" sldId="261"/>
        </pc:sldMkLst>
        <pc:spChg chg="mod">
          <ac:chgData name="" userId="" providerId="" clId="Web-{F3AA9D11-B78A-4563-9438-BF2725243735}" dt="2019-04-16T16:26:19.696" v="5" actId="14100"/>
          <ac:spMkLst>
            <pc:docMk/>
            <pc:sldMk cId="2360722351" sldId="261"/>
            <ac:spMk id="21" creationId="{BCA39C84-CDCC-40FD-8DF9-7309AD279894}"/>
          </ac:spMkLst>
        </pc:spChg>
        <pc:picChg chg="add mod">
          <ac:chgData name="" userId="" providerId="" clId="Web-{F3AA9D11-B78A-4563-9438-BF2725243735}" dt="2019-04-16T16:26:12.633" v="4" actId="1076"/>
          <ac:picMkLst>
            <pc:docMk/>
            <pc:sldMk cId="2360722351" sldId="261"/>
            <ac:picMk id="12" creationId="{889C7955-B917-4C48-BA71-A058808B70A6}"/>
          </ac:picMkLst>
        </pc:picChg>
      </pc:sldChg>
    </pc:docChg>
  </pc:docChgLst>
  <pc:docChgLst>
    <pc:chgData clId="Web-{9240661D-F474-44E4-8A6F-917C2A4D0159}"/>
    <pc:docChg chg="modSld">
      <pc:chgData name="" userId="" providerId="" clId="Web-{9240661D-F474-44E4-8A6F-917C2A4D0159}" dt="2019-04-23T18:53:00.826" v="353"/>
      <pc:docMkLst>
        <pc:docMk/>
      </pc:docMkLst>
      <pc:sldChg chg="addSp delSp modSp">
        <pc:chgData name="" userId="" providerId="" clId="Web-{9240661D-F474-44E4-8A6F-917C2A4D0159}" dt="2019-04-23T18:53:00.826" v="353"/>
        <pc:sldMkLst>
          <pc:docMk/>
          <pc:sldMk cId="2360722351" sldId="261"/>
        </pc:sldMkLst>
        <pc:spChg chg="mod">
          <ac:chgData name="" userId="" providerId="" clId="Web-{9240661D-F474-44E4-8A6F-917C2A4D0159}" dt="2019-04-23T18:35:06.008" v="21" actId="14100"/>
          <ac:spMkLst>
            <pc:docMk/>
            <pc:sldMk cId="2360722351" sldId="261"/>
            <ac:spMk id="2" creationId="{81C09F83-5B47-4AAD-9FD0-FC5EF512FAD6}"/>
          </ac:spMkLst>
        </pc:spChg>
        <pc:spChg chg="mod">
          <ac:chgData name="" userId="" providerId="" clId="Web-{9240661D-F474-44E4-8A6F-917C2A4D0159}" dt="2019-04-23T18:44:31.285" v="221" actId="1076"/>
          <ac:spMkLst>
            <pc:docMk/>
            <pc:sldMk cId="2360722351" sldId="261"/>
            <ac:spMk id="3" creationId="{00000000-0000-0000-0000-000000000000}"/>
          </ac:spMkLst>
        </pc:spChg>
        <pc:spChg chg="add mod">
          <ac:chgData name="" userId="" providerId="" clId="Web-{9240661D-F474-44E4-8A6F-917C2A4D0159}" dt="2019-04-23T18:46:25.791" v="238" actId="20577"/>
          <ac:spMkLst>
            <pc:docMk/>
            <pc:sldMk cId="2360722351" sldId="261"/>
            <ac:spMk id="7" creationId="{4B71FD64-6A29-4A4F-B034-2F6419F2BEBA}"/>
          </ac:spMkLst>
        </pc:spChg>
        <pc:spChg chg="mod">
          <ac:chgData name="" userId="" providerId="" clId="Web-{9240661D-F474-44E4-8A6F-917C2A4D0159}" dt="2019-04-23T18:40:21.429" v="88" actId="20577"/>
          <ac:spMkLst>
            <pc:docMk/>
            <pc:sldMk cId="2360722351" sldId="261"/>
            <ac:spMk id="21" creationId="{BCA39C84-CDCC-40FD-8DF9-7309AD279894}"/>
          </ac:spMkLst>
        </pc:spChg>
        <pc:spChg chg="mod">
          <ac:chgData name="" userId="" providerId="" clId="Web-{9240661D-F474-44E4-8A6F-917C2A4D0159}" dt="2019-04-23T18:34:12.537" v="12" actId="14100"/>
          <ac:spMkLst>
            <pc:docMk/>
            <pc:sldMk cId="2360722351" sldId="261"/>
            <ac:spMk id="39" creationId="{3C2B749F-3C22-42BB-A9B4-36D657F9B6DB}"/>
          </ac:spMkLst>
        </pc:spChg>
        <pc:spChg chg="mod">
          <ac:chgData name="" userId="" providerId="" clId="Web-{9240661D-F474-44E4-8A6F-917C2A4D0159}" dt="2019-04-23T18:33:18.002" v="3" actId="1076"/>
          <ac:spMkLst>
            <pc:docMk/>
            <pc:sldMk cId="2360722351" sldId="261"/>
            <ac:spMk id="51" creationId="{96FBC9B3-1E4D-4D13-831B-22D188FAD846}"/>
          </ac:spMkLst>
        </pc:spChg>
        <pc:spChg chg="mod">
          <ac:chgData name="" userId="" providerId="" clId="Web-{9240661D-F474-44E4-8A6F-917C2A4D0159}" dt="2019-04-23T18:47:22.700" v="242" actId="1076"/>
          <ac:spMkLst>
            <pc:docMk/>
            <pc:sldMk cId="2360722351" sldId="261"/>
            <ac:spMk id="53" creationId="{887E47D8-EA72-408E-8B2E-376A4656A725}"/>
          </ac:spMkLst>
        </pc:spChg>
        <pc:spChg chg="mod">
          <ac:chgData name="" userId="" providerId="" clId="Web-{9240661D-F474-44E4-8A6F-917C2A4D0159}" dt="2019-04-23T18:44:40.723" v="223" actId="1076"/>
          <ac:spMkLst>
            <pc:docMk/>
            <pc:sldMk cId="2360722351" sldId="261"/>
            <ac:spMk id="54" creationId="{00000000-0000-0000-0000-000000000000}"/>
          </ac:spMkLst>
        </pc:spChg>
        <pc:spChg chg="mod">
          <ac:chgData name="" userId="" providerId="" clId="Web-{9240661D-F474-44E4-8A6F-917C2A4D0159}" dt="2019-04-23T18:42:03.778" v="95" actId="1076"/>
          <ac:spMkLst>
            <pc:docMk/>
            <pc:sldMk cId="2360722351" sldId="261"/>
            <ac:spMk id="65" creationId="{BCA39C84-CDCC-40FD-8DF9-7309AD279894}"/>
          </ac:spMkLst>
        </pc:spChg>
        <pc:spChg chg="mod">
          <ac:chgData name="" userId="" providerId="" clId="Web-{9240661D-F474-44E4-8A6F-917C2A4D0159}" dt="2019-04-23T18:33:43.066" v="9" actId="14100"/>
          <ac:spMkLst>
            <pc:docMk/>
            <pc:sldMk cId="2360722351" sldId="261"/>
            <ac:spMk id="84" creationId="{0AA2D9F7-080E-444E-A16F-6C3ABCF0286E}"/>
          </ac:spMkLst>
        </pc:spChg>
        <pc:spChg chg="mod">
          <ac:chgData name="" userId="" providerId="" clId="Web-{9240661D-F474-44E4-8A6F-917C2A4D0159}" dt="2019-04-23T18:50:43.882" v="343" actId="20577"/>
          <ac:spMkLst>
            <pc:docMk/>
            <pc:sldMk cId="2360722351" sldId="261"/>
            <ac:spMk id="88" creationId="{91591912-A4A1-4217-9324-5AECC061C5F5}"/>
          </ac:spMkLst>
        </pc:spChg>
        <pc:spChg chg="mod">
          <ac:chgData name="" userId="" providerId="" clId="Web-{9240661D-F474-44E4-8A6F-917C2A4D0159}" dt="2019-04-23T18:51:18.493" v="347" actId="14100"/>
          <ac:spMkLst>
            <pc:docMk/>
            <pc:sldMk cId="2360722351" sldId="261"/>
            <ac:spMk id="2073" creationId="{E06AF7A5-0BAA-4993-9622-642D2994B2A1}"/>
          </ac:spMkLst>
        </pc:spChg>
        <pc:spChg chg="mod">
          <ac:chgData name="" userId="" providerId="" clId="Web-{9240661D-F474-44E4-8A6F-917C2A4D0159}" dt="2019-04-23T18:47:49.701" v="261" actId="20577"/>
          <ac:spMkLst>
            <pc:docMk/>
            <pc:sldMk cId="2360722351" sldId="261"/>
            <ac:spMk id="3076" creationId="{79A00752-3122-4249-9FC4-7D6595C8DDBF}"/>
          </ac:spMkLst>
        </pc:spChg>
        <pc:spChg chg="mod">
          <ac:chgData name="" userId="" providerId="" clId="Web-{9240661D-F474-44E4-8A6F-917C2A4D0159}" dt="2019-04-23T18:33:59.880" v="11" actId="1076"/>
          <ac:spMkLst>
            <pc:docMk/>
            <pc:sldMk cId="2360722351" sldId="261"/>
            <ac:spMk id="3084" creationId="{DD96B6C9-7C2E-4415-A7CD-E109AAEA2AF9}"/>
          </ac:spMkLst>
        </pc:spChg>
        <pc:graphicFrameChg chg="mod modGraphic">
          <ac:chgData name="" userId="" providerId="" clId="Web-{9240661D-F474-44E4-8A6F-917C2A4D0159}" dt="2019-04-23T18:47:11.528" v="240" actId="1076"/>
          <ac:graphicFrameMkLst>
            <pc:docMk/>
            <pc:sldMk cId="2360722351" sldId="261"/>
            <ac:graphicFrameMk id="25" creationId="{00000000-0000-0000-0000-000000000000}"/>
          </ac:graphicFrameMkLst>
        </pc:graphicFrameChg>
        <pc:graphicFrameChg chg="mod">
          <ac:chgData name="" userId="" providerId="" clId="Web-{9240661D-F474-44E4-8A6F-917C2A4D0159}" dt="2019-04-23T18:47:17.294" v="241" actId="1076"/>
          <ac:graphicFrameMkLst>
            <pc:docMk/>
            <pc:sldMk cId="2360722351" sldId="261"/>
            <ac:graphicFrameMk id="31" creationId="{00000000-0000-0000-0000-000000000000}"/>
          </ac:graphicFrameMkLst>
        </pc:graphicFrameChg>
        <pc:picChg chg="del">
          <ac:chgData name="" userId="" providerId="" clId="Web-{9240661D-F474-44E4-8A6F-917C2A4D0159}" dt="2019-04-23T18:41:10.401" v="90"/>
          <ac:picMkLst>
            <pc:docMk/>
            <pc:sldMk cId="2360722351" sldId="261"/>
            <ac:picMk id="4" creationId="{8E0A77AF-F31B-4EBC-B448-CE4BE1F0DEF5}"/>
          </ac:picMkLst>
        </pc:picChg>
        <pc:picChg chg="add mod">
          <ac:chgData name="" userId="" providerId="" clId="Web-{9240661D-F474-44E4-8A6F-917C2A4D0159}" dt="2019-04-23T18:41:40.590" v="94" actId="1076"/>
          <ac:picMkLst>
            <pc:docMk/>
            <pc:sldMk cId="2360722351" sldId="261"/>
            <ac:picMk id="12" creationId="{185A7072-1F29-4A19-B33C-E8C806A1F416}"/>
          </ac:picMkLst>
        </pc:picChg>
        <pc:picChg chg="add del mod">
          <ac:chgData name="" userId="" providerId="" clId="Web-{9240661D-F474-44E4-8A6F-917C2A4D0159}" dt="2019-04-23T18:53:00.826" v="353"/>
          <ac:picMkLst>
            <pc:docMk/>
            <pc:sldMk cId="2360722351" sldId="261"/>
            <ac:picMk id="20" creationId="{7A0E09F5-0DFA-4348-AD92-55B66CCB6573}"/>
          </ac:picMkLst>
        </pc:picChg>
        <pc:picChg chg="mod">
          <ac:chgData name="" userId="" providerId="" clId="Web-{9240661D-F474-44E4-8A6F-917C2A4D0159}" dt="2019-04-23T18:33:37.285" v="8" actId="14100"/>
          <ac:picMkLst>
            <pc:docMk/>
            <pc:sldMk cId="2360722351" sldId="261"/>
            <ac:picMk id="29" creationId="{00000000-0000-0000-0000-000000000000}"/>
          </ac:picMkLst>
        </pc:picChg>
        <pc:picChg chg="mod">
          <ac:chgData name="" userId="" providerId="" clId="Web-{9240661D-F474-44E4-8A6F-917C2A4D0159}" dt="2019-04-23T18:37:00.857" v="48" actId="1076"/>
          <ac:picMkLst>
            <pc:docMk/>
            <pc:sldMk cId="2360722351" sldId="261"/>
            <ac:picMk id="82" creationId="{BE3C6419-C787-466F-9F78-0C488C2D06A8}"/>
          </ac:picMkLst>
        </pc:picChg>
      </pc:sldChg>
    </pc:docChg>
  </pc:docChgLst>
  <pc:docChgLst>
    <pc:chgData clId="Web-{9EC0CD48-46C3-4D37-A564-C3CDDFB4249F}"/>
    <pc:docChg chg="modSld">
      <pc:chgData name="" userId="" providerId="" clId="Web-{9EC0CD48-46C3-4D37-A564-C3CDDFB4249F}" dt="2019-04-16T14:48:39.445" v="998" actId="14100"/>
      <pc:docMkLst>
        <pc:docMk/>
      </pc:docMkLst>
      <pc:sldChg chg="addSp modSp">
        <pc:chgData name="" userId="" providerId="" clId="Web-{9EC0CD48-46C3-4D37-A564-C3CDDFB4249F}" dt="2019-04-16T14:48:39.445" v="998" actId="14100"/>
        <pc:sldMkLst>
          <pc:docMk/>
          <pc:sldMk cId="2360722351" sldId="261"/>
        </pc:sldMkLst>
        <pc:spChg chg="mod">
          <ac:chgData name="" userId="" providerId="" clId="Web-{9EC0CD48-46C3-4D37-A564-C3CDDFB4249F}" dt="2019-04-16T14:37:51.788" v="694" actId="20577"/>
          <ac:spMkLst>
            <pc:docMk/>
            <pc:sldMk cId="2360722351" sldId="261"/>
            <ac:spMk id="5" creationId="{52AFA97E-AAA6-47B4-B4B2-B2C7F32FD501}"/>
          </ac:spMkLst>
        </pc:spChg>
        <pc:spChg chg="mod">
          <ac:chgData name="" userId="" providerId="" clId="Web-{9EC0CD48-46C3-4D37-A564-C3CDDFB4249F}" dt="2019-04-16T14:48:39.445" v="998" actId="14100"/>
          <ac:spMkLst>
            <pc:docMk/>
            <pc:sldMk cId="2360722351" sldId="261"/>
            <ac:spMk id="39" creationId="{3C2B749F-3C22-42BB-A9B4-36D657F9B6DB}"/>
          </ac:spMkLst>
        </pc:spChg>
        <pc:spChg chg="add mod">
          <ac:chgData name="" userId="" providerId="" clId="Web-{9EC0CD48-46C3-4D37-A564-C3CDDFB4249F}" dt="2019-04-16T14:48:31.351" v="995" actId="1076"/>
          <ac:spMkLst>
            <pc:docMk/>
            <pc:sldMk cId="2360722351" sldId="261"/>
            <ac:spMk id="51" creationId="{96FBC9B3-1E4D-4D13-831B-22D188FAD846}"/>
          </ac:spMkLst>
        </pc:spChg>
        <pc:spChg chg="add mod">
          <ac:chgData name="" userId="" providerId="" clId="Web-{9EC0CD48-46C3-4D37-A564-C3CDDFB4249F}" dt="2019-04-16T14:34:03.371" v="649" actId="1076"/>
          <ac:spMkLst>
            <pc:docMk/>
            <pc:sldMk cId="2360722351" sldId="261"/>
            <ac:spMk id="52" creationId="{DBE6A85E-8C34-4845-9FE5-D0B2A23FDB51}"/>
          </ac:spMkLst>
        </pc:spChg>
        <pc:spChg chg="mod">
          <ac:chgData name="" userId="" providerId="" clId="Web-{9EC0CD48-46C3-4D37-A564-C3CDDFB4249F}" dt="2019-04-16T14:48:31.444" v="996" actId="1076"/>
          <ac:spMkLst>
            <pc:docMk/>
            <pc:sldMk cId="2360722351" sldId="261"/>
            <ac:spMk id="84" creationId="{0AA2D9F7-080E-444E-A16F-6C3ABCF0286E}"/>
          </ac:spMkLst>
        </pc:spChg>
        <pc:spChg chg="mod">
          <ac:chgData name="" userId="" providerId="" clId="Web-{9EC0CD48-46C3-4D37-A564-C3CDDFB4249F}" dt="2019-04-16T14:27:18.492" v="76" actId="14100"/>
          <ac:spMkLst>
            <pc:docMk/>
            <pc:sldMk cId="2360722351" sldId="261"/>
            <ac:spMk id="85" creationId="{2A8DA21B-631A-426C-B601-BFD96FE93722}"/>
          </ac:spMkLst>
        </pc:spChg>
        <pc:spChg chg="mod">
          <ac:chgData name="" userId="" providerId="" clId="Web-{9EC0CD48-46C3-4D37-A564-C3CDDFB4249F}" dt="2019-04-16T14:45:17.357" v="976" actId="14100"/>
          <ac:spMkLst>
            <pc:docMk/>
            <pc:sldMk cId="2360722351" sldId="261"/>
            <ac:spMk id="87" creationId="{42C8BF45-AEFF-425E-B300-445B49CFE323}"/>
          </ac:spMkLst>
        </pc:spChg>
        <pc:spChg chg="mod">
          <ac:chgData name="" userId="" providerId="" clId="Web-{9EC0CD48-46C3-4D37-A564-C3CDDFB4249F}" dt="2019-04-16T14:48:18.819" v="992" actId="1076"/>
          <ac:spMkLst>
            <pc:docMk/>
            <pc:sldMk cId="2360722351" sldId="261"/>
            <ac:spMk id="88" creationId="{91591912-A4A1-4217-9324-5AECC061C5F5}"/>
          </ac:spMkLst>
        </pc:spChg>
        <pc:spChg chg="mod">
          <ac:chgData name="" userId="" providerId="" clId="Web-{9EC0CD48-46C3-4D37-A564-C3CDDFB4249F}" dt="2019-04-16T14:46:11.594" v="980" actId="1076"/>
          <ac:spMkLst>
            <pc:docMk/>
            <pc:sldMk cId="2360722351" sldId="261"/>
            <ac:spMk id="3076" creationId="{79A00752-3122-4249-9FC4-7D6595C8DDBF}"/>
          </ac:spMkLst>
        </pc:spChg>
        <pc:spChg chg="mod">
          <ac:chgData name="" userId="" providerId="" clId="Web-{9EC0CD48-46C3-4D37-A564-C3CDDFB4249F}" dt="2019-04-16T14:48:35.241" v="997" actId="1076"/>
          <ac:spMkLst>
            <pc:docMk/>
            <pc:sldMk cId="2360722351" sldId="261"/>
            <ac:spMk id="3084" creationId="{DD96B6C9-7C2E-4415-A7CD-E109AAEA2AF9}"/>
          </ac:spMkLst>
        </pc:spChg>
        <pc:spChg chg="mod">
          <ac:chgData name="" userId="" providerId="" clId="Web-{9EC0CD48-46C3-4D37-A564-C3CDDFB4249F}" dt="2019-04-16T14:48:21.631" v="993" actId="1076"/>
          <ac:spMkLst>
            <pc:docMk/>
            <pc:sldMk cId="2360722351" sldId="261"/>
            <ac:spMk id="3085" creationId="{F4439DD5-A3BA-43E4-8774-0BB80D9C4E98}"/>
          </ac:spMkLst>
        </pc:spChg>
        <pc:spChg chg="mod">
          <ac:chgData name="" userId="" providerId="" clId="Web-{9EC0CD48-46C3-4D37-A564-C3CDDFB4249F}" dt="2019-04-16T14:46:00.734" v="979" actId="14100"/>
          <ac:spMkLst>
            <pc:docMk/>
            <pc:sldMk cId="2360722351" sldId="261"/>
            <ac:spMk id="3087" creationId="{5CE5017A-8E23-4E6B-9D25-78FEE951DEC7}"/>
          </ac:spMkLst>
        </pc:spChg>
        <pc:spChg chg="mod">
          <ac:chgData name="" userId="" providerId="" clId="Web-{9EC0CD48-46C3-4D37-A564-C3CDDFB4249F}" dt="2019-04-16T14:45:01.309" v="973" actId="1076"/>
          <ac:spMkLst>
            <pc:docMk/>
            <pc:sldMk cId="2360722351" sldId="261"/>
            <ac:spMk id="14401" creationId="{F9147072-B25F-4BCD-A501-B83DB7363B60}"/>
          </ac:spMkLst>
        </pc:spChg>
        <pc:picChg chg="mod">
          <ac:chgData name="" userId="" providerId="" clId="Web-{9EC0CD48-46C3-4D37-A564-C3CDDFB4249F}" dt="2019-04-16T14:48:31.272" v="994" actId="1076"/>
          <ac:picMkLst>
            <pc:docMk/>
            <pc:sldMk cId="2360722351" sldId="261"/>
            <ac:picMk id="7" creationId="{00000000-0000-0000-0000-000000000000}"/>
          </ac:picMkLst>
        </pc:picChg>
        <pc:picChg chg="mod">
          <ac:chgData name="" userId="" providerId="" clId="Web-{9EC0CD48-46C3-4D37-A564-C3CDDFB4249F}" dt="2019-04-16T14:35:02.327" v="651" actId="1076"/>
          <ac:picMkLst>
            <pc:docMk/>
            <pc:sldMk cId="2360722351" sldId="261"/>
            <ac:picMk id="11" creationId="{D3D6CDA8-BD0B-43FB-A5D1-9A5D6C365D68}"/>
          </ac:picMkLst>
        </pc:picChg>
        <pc:picChg chg="mod">
          <ac:chgData name="" userId="" providerId="" clId="Web-{9EC0CD48-46C3-4D37-A564-C3CDDFB4249F}" dt="2019-04-16T14:33:32.260" v="639" actId="1076"/>
          <ac:picMkLst>
            <pc:docMk/>
            <pc:sldMk cId="2360722351" sldId="261"/>
            <ac:picMk id="13" creationId="{876F23DC-30CA-4B51-99F1-3C7065D76705}"/>
          </ac:picMkLst>
        </pc:picChg>
        <pc:picChg chg="mod">
          <ac:chgData name="" userId="" providerId="" clId="Web-{9EC0CD48-46C3-4D37-A564-C3CDDFB4249F}" dt="2019-04-16T14:34:59.905" v="650" actId="1076"/>
          <ac:picMkLst>
            <pc:docMk/>
            <pc:sldMk cId="2360722351" sldId="261"/>
            <ac:picMk id="15" creationId="{9C18D0A7-2DB5-4A8B-A52C-40947525BD23}"/>
          </ac:picMkLst>
        </pc:picChg>
        <pc:picChg chg="mod">
          <ac:chgData name="" userId="" providerId="" clId="Web-{9EC0CD48-46C3-4D37-A564-C3CDDFB4249F}" dt="2019-04-16T14:37:05.848" v="661"/>
          <ac:picMkLst>
            <pc:docMk/>
            <pc:sldMk cId="2360722351" sldId="261"/>
            <ac:picMk id="19" creationId="{D9651540-1C6C-468C-8BF5-2591AB991D05}"/>
          </ac:picMkLst>
        </pc:picChg>
        <pc:picChg chg="mod">
          <ac:chgData name="" userId="" providerId="" clId="Web-{9EC0CD48-46C3-4D37-A564-C3CDDFB4249F}" dt="2019-04-16T14:37:02.301" v="660"/>
          <ac:picMkLst>
            <pc:docMk/>
            <pc:sldMk cId="2360722351" sldId="261"/>
            <ac:picMk id="35" creationId="{00000000-0000-0000-0000-000000000000}"/>
          </ac:picMkLst>
        </pc:picChg>
      </pc:sldChg>
    </pc:docChg>
  </pc:docChgLst>
  <pc:docChgLst>
    <pc:chgData clId="Web-{F59CB7BA-2F4C-40CE-B8D5-CB5F6A63890B}"/>
    <pc:docChg chg="modSld">
      <pc:chgData name="" userId="" providerId="" clId="Web-{F59CB7BA-2F4C-40CE-B8D5-CB5F6A63890B}" dt="2019-04-16T14:07:00.362" v="28" actId="20577"/>
      <pc:docMkLst>
        <pc:docMk/>
      </pc:docMkLst>
      <pc:sldChg chg="modSp">
        <pc:chgData name="" userId="" providerId="" clId="Web-{F59CB7BA-2F4C-40CE-B8D5-CB5F6A63890B}" dt="2019-04-16T14:07:00.362" v="28" actId="20577"/>
        <pc:sldMkLst>
          <pc:docMk/>
          <pc:sldMk cId="2360722351" sldId="261"/>
        </pc:sldMkLst>
        <pc:spChg chg="mod">
          <ac:chgData name="" userId="" providerId="" clId="Web-{F59CB7BA-2F4C-40CE-B8D5-CB5F6A63890B}" dt="2019-04-16T14:05:12.873" v="14" actId="20577"/>
          <ac:spMkLst>
            <pc:docMk/>
            <pc:sldMk cId="2360722351" sldId="261"/>
            <ac:spMk id="2" creationId="{81C09F83-5B47-4AAD-9FD0-FC5EF512FAD6}"/>
          </ac:spMkLst>
        </pc:spChg>
        <pc:spChg chg="mod">
          <ac:chgData name="" userId="" providerId="" clId="Web-{F59CB7BA-2F4C-40CE-B8D5-CB5F6A63890B}" dt="2019-04-16T13:52:21.648" v="3" actId="1076"/>
          <ac:spMkLst>
            <pc:docMk/>
            <pc:sldMk cId="2360722351" sldId="261"/>
            <ac:spMk id="83" creationId="{11BD6174-BFCE-4EE3-832F-544FFB7D6BD6}"/>
          </ac:spMkLst>
        </pc:spChg>
        <pc:spChg chg="mod">
          <ac:chgData name="" userId="" providerId="" clId="Web-{F59CB7BA-2F4C-40CE-B8D5-CB5F6A63890B}" dt="2019-04-16T14:07:00.362" v="28" actId="20577"/>
          <ac:spMkLst>
            <pc:docMk/>
            <pc:sldMk cId="2360722351" sldId="261"/>
            <ac:spMk id="85" creationId="{2A8DA21B-631A-426C-B601-BFD96FE93722}"/>
          </ac:spMkLst>
        </pc:spChg>
        <pc:picChg chg="mod">
          <ac:chgData name="" userId="" providerId="" clId="Web-{F59CB7BA-2F4C-40CE-B8D5-CB5F6A63890B}" dt="2019-04-16T13:54:37.576" v="5" actId="1076"/>
          <ac:picMkLst>
            <pc:docMk/>
            <pc:sldMk cId="2360722351" sldId="261"/>
            <ac:picMk id="8" creationId="{00000000-0000-0000-0000-000000000000}"/>
          </ac:picMkLst>
        </pc:picChg>
      </pc:sldChg>
    </pc:docChg>
  </pc:docChgLst>
  <pc:docChgLst>
    <pc:chgData clId="Web-{0505D85C-1741-4761-9015-26DE3524BDEC}"/>
    <pc:docChg chg="modSld">
      <pc:chgData name="" userId="" providerId="" clId="Web-{0505D85C-1741-4761-9015-26DE3524BDEC}" dt="2019-04-16T14:36:38.535" v="291" actId="20577"/>
      <pc:docMkLst>
        <pc:docMk/>
      </pc:docMkLst>
      <pc:sldChg chg="addSp delSp modSp">
        <pc:chgData name="" userId="" providerId="" clId="Web-{0505D85C-1741-4761-9015-26DE3524BDEC}" dt="2019-04-16T14:36:37.191" v="289" actId="20577"/>
        <pc:sldMkLst>
          <pc:docMk/>
          <pc:sldMk cId="2360722351" sldId="261"/>
        </pc:sldMkLst>
        <pc:spChg chg="add mod">
          <ac:chgData name="" userId="" providerId="" clId="Web-{0505D85C-1741-4761-9015-26DE3524BDEC}" dt="2019-04-16T14:36:37.191" v="289" actId="20577"/>
          <ac:spMkLst>
            <pc:docMk/>
            <pc:sldMk cId="2360722351" sldId="261"/>
            <ac:spMk id="21" creationId="{BCA39C84-CDCC-40FD-8DF9-7309AD279894}"/>
          </ac:spMkLst>
        </pc:spChg>
        <pc:spChg chg="mod">
          <ac:chgData name="" userId="" providerId="" clId="Web-{0505D85C-1741-4761-9015-26DE3524BDEC}" dt="2019-04-16T14:06:45.893" v="162" actId="14100"/>
          <ac:spMkLst>
            <pc:docMk/>
            <pc:sldMk cId="2360722351" sldId="261"/>
            <ac:spMk id="41" creationId="{00000000-0000-0000-0000-000000000000}"/>
          </ac:spMkLst>
        </pc:spChg>
        <pc:spChg chg="mod">
          <ac:chgData name="" userId="" providerId="" clId="Web-{0505D85C-1741-4761-9015-26DE3524BDEC}" dt="2019-04-16T14:32:08.209" v="232" actId="14100"/>
          <ac:spMkLst>
            <pc:docMk/>
            <pc:sldMk cId="2360722351" sldId="261"/>
            <ac:spMk id="42" creationId="{FA721C5F-2047-48C6-A2BA-55378025DFA4}"/>
          </ac:spMkLst>
        </pc:spChg>
        <pc:spChg chg="add del mod">
          <ac:chgData name="" userId="" providerId="" clId="Web-{0505D85C-1741-4761-9015-26DE3524BDEC}" dt="2019-04-16T14:31:55.958" v="231"/>
          <ac:spMkLst>
            <pc:docMk/>
            <pc:sldMk cId="2360722351" sldId="261"/>
            <ac:spMk id="53" creationId="{542E9FFE-0D3B-4E6D-9577-C72800C02963}"/>
          </ac:spMkLst>
        </pc:spChg>
        <pc:picChg chg="add mod">
          <ac:chgData name="" userId="" providerId="" clId="Web-{0505D85C-1741-4761-9015-26DE3524BDEC}" dt="2019-04-16T14:05:26.623" v="158" actId="14100"/>
          <ac:picMkLst>
            <pc:docMk/>
            <pc:sldMk cId="2360722351" sldId="261"/>
            <ac:picMk id="11" creationId="{D3D6CDA8-BD0B-43FB-A5D1-9A5D6C365D68}"/>
          </ac:picMkLst>
        </pc:picChg>
        <pc:picChg chg="add mod">
          <ac:chgData name="" userId="" providerId="" clId="Web-{0505D85C-1741-4761-9015-26DE3524BDEC}" dt="2019-04-16T14:05:24.170" v="157" actId="14100"/>
          <ac:picMkLst>
            <pc:docMk/>
            <pc:sldMk cId="2360722351" sldId="261"/>
            <ac:picMk id="13" creationId="{876F23DC-30CA-4B51-99F1-3C7065D76705}"/>
          </ac:picMkLst>
        </pc:picChg>
        <pc:picChg chg="add mod">
          <ac:chgData name="" userId="" providerId="" clId="Web-{0505D85C-1741-4761-9015-26DE3524BDEC}" dt="2019-04-16T14:05:16.092" v="156" actId="14100"/>
          <ac:picMkLst>
            <pc:docMk/>
            <pc:sldMk cId="2360722351" sldId="261"/>
            <ac:picMk id="15" creationId="{9C18D0A7-2DB5-4A8B-A52C-40947525BD23}"/>
          </ac:picMkLst>
        </pc:picChg>
        <pc:picChg chg="mod">
          <ac:chgData name="" userId="" providerId="" clId="Web-{0505D85C-1741-4761-9015-26DE3524BDEC}" dt="2019-04-16T14:11:41.782" v="163" actId="14100"/>
          <ac:picMkLst>
            <pc:docMk/>
            <pc:sldMk cId="2360722351" sldId="261"/>
            <ac:picMk id="82" creationId="{BE3C6419-C787-466F-9F78-0C488C2D06A8}"/>
          </ac:picMkLst>
        </pc:picChg>
      </pc:sldChg>
    </pc:docChg>
  </pc:docChgLst>
  <pc:docChgLst>
    <pc:chgData clId="Web-{2780A7B6-6D83-4AA4-A716-725509D1C055}"/>
    <pc:docChg chg="modSld">
      <pc:chgData name="" userId="" providerId="" clId="Web-{2780A7B6-6D83-4AA4-A716-725509D1C055}" dt="2020-04-22T13:46:55.311" v="21" actId="14100"/>
      <pc:docMkLst>
        <pc:docMk/>
      </pc:docMkLst>
      <pc:sldChg chg="delSp modSp">
        <pc:chgData name="" userId="" providerId="" clId="Web-{2780A7B6-6D83-4AA4-A716-725509D1C055}" dt="2020-04-22T13:46:55.311" v="21" actId="14100"/>
        <pc:sldMkLst>
          <pc:docMk/>
          <pc:sldMk cId="2360722351" sldId="261"/>
        </pc:sldMkLst>
        <pc:spChg chg="mod">
          <ac:chgData name="" userId="" providerId="" clId="Web-{2780A7B6-6D83-4AA4-A716-725509D1C055}" dt="2020-04-22T13:46:55.311" v="21" actId="14100"/>
          <ac:spMkLst>
            <pc:docMk/>
            <pc:sldMk cId="2360722351" sldId="261"/>
            <ac:spMk id="42" creationId="{FA721C5F-2047-48C6-A2BA-55378025DFA4}"/>
          </ac:spMkLst>
        </pc:spChg>
        <pc:spChg chg="mod">
          <ac:chgData name="" userId="" providerId="" clId="Web-{2780A7B6-6D83-4AA4-A716-725509D1C055}" dt="2020-04-22T13:46:30.108" v="18" actId="20577"/>
          <ac:spMkLst>
            <pc:docMk/>
            <pc:sldMk cId="2360722351" sldId="261"/>
            <ac:spMk id="87" creationId="{42C8BF45-AEFF-425E-B300-445B49CFE323}"/>
          </ac:spMkLst>
        </pc:spChg>
        <pc:picChg chg="del">
          <ac:chgData name="" userId="" providerId="" clId="Web-{2780A7B6-6D83-4AA4-A716-725509D1C055}" dt="2020-04-22T13:45:05.561" v="10"/>
          <ac:picMkLst>
            <pc:docMk/>
            <pc:sldMk cId="2360722351" sldId="261"/>
            <ac:picMk id="28" creationId="{383991A3-1419-5048-9507-F0348D022B58}"/>
          </ac:picMkLst>
        </pc:picChg>
        <pc:picChg chg="del">
          <ac:chgData name="" userId="" providerId="" clId="Web-{2780A7B6-6D83-4AA4-A716-725509D1C055}" dt="2020-04-22T13:45:02.530" v="9"/>
          <ac:picMkLst>
            <pc:docMk/>
            <pc:sldMk cId="2360722351" sldId="261"/>
            <ac:picMk id="32" creationId="{1C376312-0347-2345-8309-3943790D142D}"/>
          </ac:picMkLst>
        </pc:picChg>
        <pc:picChg chg="mod">
          <ac:chgData name="" userId="" providerId="" clId="Web-{2780A7B6-6D83-4AA4-A716-725509D1C055}" dt="2020-04-22T13:46:41.030" v="19" actId="14100"/>
          <ac:picMkLst>
            <pc:docMk/>
            <pc:sldMk cId="2360722351" sldId="261"/>
            <ac:picMk id="49" creationId="{27E367E7-42D2-6B4A-90E4-52801E2CF3E1}"/>
          </ac:picMkLst>
        </pc:picChg>
      </pc:sldChg>
    </pc:docChg>
  </pc:docChgLst>
  <pc:docChgLst>
    <pc:chgData clId="Web-{5EA224CB-7E86-4A47-B605-B851D37DC48A}"/>
    <pc:docChg chg="modSld">
      <pc:chgData name="" userId="" providerId="" clId="Web-{5EA224CB-7E86-4A47-B605-B851D37DC48A}" dt="2019-04-16T17:51:26.701" v="506" actId="20577"/>
      <pc:docMkLst>
        <pc:docMk/>
      </pc:docMkLst>
      <pc:sldChg chg="addSp delSp modSp">
        <pc:chgData name="" userId="" providerId="" clId="Web-{5EA224CB-7E86-4A47-B605-B851D37DC48A}" dt="2019-04-16T17:51:26.701" v="506" actId="20577"/>
        <pc:sldMkLst>
          <pc:docMk/>
          <pc:sldMk cId="2360722351" sldId="261"/>
        </pc:sldMkLst>
        <pc:spChg chg="add del">
          <ac:chgData name="" userId="" providerId="" clId="Web-{5EA224CB-7E86-4A47-B605-B851D37DC48A}" dt="2019-04-16T17:42:27.471" v="308"/>
          <ac:spMkLst>
            <pc:docMk/>
            <pc:sldMk cId="2360722351" sldId="261"/>
            <ac:spMk id="14" creationId="{F9EA391D-5890-47CF-896D-0EFD21AA9704}"/>
          </ac:spMkLst>
        </pc:spChg>
        <pc:spChg chg="add del mod">
          <ac:chgData name="" userId="" providerId="" clId="Web-{5EA224CB-7E86-4A47-B605-B851D37DC48A}" dt="2019-04-16T17:45:05.073" v="388"/>
          <ac:spMkLst>
            <pc:docMk/>
            <pc:sldMk cId="2360722351" sldId="261"/>
            <ac:spMk id="16" creationId="{10018A86-86BB-4EF5-92E3-E6990836C4E9}"/>
          </ac:spMkLst>
        </pc:spChg>
        <pc:spChg chg="add mod">
          <ac:chgData name="" userId="" providerId="" clId="Web-{5EA224CB-7E86-4A47-B605-B851D37DC48A}" dt="2019-04-16T17:47:34.065" v="482" actId="1076"/>
          <ac:spMkLst>
            <pc:docMk/>
            <pc:sldMk cId="2360722351" sldId="261"/>
            <ac:spMk id="17" creationId="{13FDA580-DB3A-42B1-9B2B-2903C01B6D09}"/>
          </ac:spMkLst>
        </pc:spChg>
        <pc:spChg chg="mod">
          <ac:chgData name="" userId="" providerId="" clId="Web-{5EA224CB-7E86-4A47-B605-B851D37DC48A}" dt="2019-04-16T17:30:09.576" v="52" actId="1076"/>
          <ac:spMkLst>
            <pc:docMk/>
            <pc:sldMk cId="2360722351" sldId="261"/>
            <ac:spMk id="39" creationId="{3C2B749F-3C22-42BB-A9B4-36D657F9B6DB}"/>
          </ac:spMkLst>
        </pc:spChg>
        <pc:spChg chg="mod">
          <ac:chgData name="" userId="" providerId="" clId="Web-{5EA224CB-7E86-4A47-B605-B851D37DC48A}" dt="2019-04-16T17:51:26.701" v="506" actId="20577"/>
          <ac:spMkLst>
            <pc:docMk/>
            <pc:sldMk cId="2360722351" sldId="261"/>
            <ac:spMk id="87" creationId="{42C8BF45-AEFF-425E-B300-445B49CFE323}"/>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079"/>
          </a:xfrm>
          <a:prstGeom prst="rect">
            <a:avLst/>
          </a:prstGeom>
        </p:spPr>
        <p:txBody>
          <a:bodyPr vert="horz" lIns="20062" tIns="10031" rIns="20062" bIns="10031" rtlCol="0"/>
          <a:lstStyle>
            <a:lvl1pPr algn="l">
              <a:defRPr sz="300"/>
            </a:lvl1pPr>
          </a:lstStyle>
          <a:p>
            <a:endParaRPr lang="en-US"/>
          </a:p>
        </p:txBody>
      </p:sp>
      <p:sp>
        <p:nvSpPr>
          <p:cNvPr id="3" name="Date Placeholder 2"/>
          <p:cNvSpPr>
            <a:spLocks noGrp="1"/>
          </p:cNvSpPr>
          <p:nvPr>
            <p:ph type="dt" idx="1"/>
          </p:nvPr>
        </p:nvSpPr>
        <p:spPr>
          <a:xfrm>
            <a:off x="3970827" y="0"/>
            <a:ext cx="3037840" cy="466079"/>
          </a:xfrm>
          <a:prstGeom prst="rect">
            <a:avLst/>
          </a:prstGeom>
        </p:spPr>
        <p:txBody>
          <a:bodyPr vert="horz" lIns="20062" tIns="10031" rIns="20062" bIns="10031" rtlCol="0"/>
          <a:lstStyle>
            <a:lvl1pPr algn="r">
              <a:defRPr sz="300"/>
            </a:lvl1pPr>
          </a:lstStyle>
          <a:p>
            <a:fld id="{9E83958E-2724-43BA-8389-59A4E7CA71EE}" type="datetimeFigureOut">
              <a:rPr lang="en-US" smtClean="0"/>
              <a:t>4/22/20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20062" tIns="10031" rIns="20062" bIns="10031" rtlCol="0" anchor="ctr"/>
          <a:lstStyle/>
          <a:p>
            <a:endParaRPr lang="en-US"/>
          </a:p>
        </p:txBody>
      </p:sp>
      <p:sp>
        <p:nvSpPr>
          <p:cNvPr id="5" name="Notes Placeholder 4"/>
          <p:cNvSpPr>
            <a:spLocks noGrp="1"/>
          </p:cNvSpPr>
          <p:nvPr>
            <p:ph type="body" sz="quarter" idx="3"/>
          </p:nvPr>
        </p:nvSpPr>
        <p:spPr>
          <a:xfrm>
            <a:off x="701040" y="4473727"/>
            <a:ext cx="5608320" cy="3660798"/>
          </a:xfrm>
          <a:prstGeom prst="rect">
            <a:avLst/>
          </a:prstGeom>
        </p:spPr>
        <p:txBody>
          <a:bodyPr vert="horz" lIns="20062" tIns="10031" rIns="20062" bIns="100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321"/>
            <a:ext cx="3037840" cy="466079"/>
          </a:xfrm>
          <a:prstGeom prst="rect">
            <a:avLst/>
          </a:prstGeom>
        </p:spPr>
        <p:txBody>
          <a:bodyPr vert="horz" lIns="20062" tIns="10031" rIns="20062" bIns="10031" rtlCol="0" anchor="b"/>
          <a:lstStyle>
            <a:lvl1pPr algn="l">
              <a:defRPr sz="300"/>
            </a:lvl1pPr>
          </a:lstStyle>
          <a:p>
            <a:endParaRPr lang="en-US"/>
          </a:p>
        </p:txBody>
      </p:sp>
      <p:sp>
        <p:nvSpPr>
          <p:cNvPr id="7" name="Slide Number Placeholder 6"/>
          <p:cNvSpPr>
            <a:spLocks noGrp="1"/>
          </p:cNvSpPr>
          <p:nvPr>
            <p:ph type="sldNum" sz="quarter" idx="5"/>
          </p:nvPr>
        </p:nvSpPr>
        <p:spPr>
          <a:xfrm>
            <a:off x="3970827" y="8830321"/>
            <a:ext cx="3037840" cy="466079"/>
          </a:xfrm>
          <a:prstGeom prst="rect">
            <a:avLst/>
          </a:prstGeom>
        </p:spPr>
        <p:txBody>
          <a:bodyPr vert="horz" lIns="20062" tIns="10031" rIns="20062" bIns="10031" rtlCol="0" anchor="b"/>
          <a:lstStyle>
            <a:lvl1pPr algn="r">
              <a:defRPr sz="300"/>
            </a:lvl1pPr>
          </a:lstStyle>
          <a:p>
            <a:fld id="{BF33C4D7-ACF7-413A-8467-3A54D3E484C2}" type="slidenum">
              <a:rPr lang="en-US" smtClean="0"/>
              <a:t>‹#›</a:t>
            </a:fld>
            <a:endParaRPr lang="en-US"/>
          </a:p>
        </p:txBody>
      </p:sp>
    </p:spTree>
    <p:extLst>
      <p:ext uri="{BB962C8B-B14F-4D97-AF65-F5344CB8AC3E}">
        <p14:creationId xmlns:p14="http://schemas.microsoft.com/office/powerpoint/2010/main" val="143468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418" y="10225088"/>
            <a:ext cx="37308367" cy="7058025"/>
          </a:xfrm>
        </p:spPr>
        <p:txBody>
          <a:bodyPr/>
          <a:lstStyle/>
          <a:p>
            <a:r>
              <a:rPr lang="en-US"/>
              <a:t>Click to edit Master title style</a:t>
            </a:r>
          </a:p>
        </p:txBody>
      </p:sp>
      <p:sp>
        <p:nvSpPr>
          <p:cNvPr id="3" name="Subtitle 2"/>
          <p:cNvSpPr>
            <a:spLocks noGrp="1"/>
          </p:cNvSpPr>
          <p:nvPr>
            <p:ph type="subTitle" idx="1"/>
          </p:nvPr>
        </p:nvSpPr>
        <p:spPr>
          <a:xfrm>
            <a:off x="6582834" y="18654713"/>
            <a:ext cx="30725533" cy="8410575"/>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A9ADFC-AFA7-4BFE-99A7-3AC4F4F8D7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8FBCEF-0F3F-4770-BEC9-164CC7890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2ED98C-06BE-426E-A609-E201CF4AA942}"/>
              </a:ext>
            </a:extLst>
          </p:cNvPr>
          <p:cNvSpPr>
            <a:spLocks noGrp="1" noChangeArrowheads="1"/>
          </p:cNvSpPr>
          <p:nvPr>
            <p:ph type="sldNum" sz="quarter" idx="12"/>
          </p:nvPr>
        </p:nvSpPr>
        <p:spPr>
          <a:ln/>
        </p:spPr>
        <p:txBody>
          <a:bodyPr/>
          <a:lstStyle>
            <a:lvl1pPr>
              <a:defRPr/>
            </a:lvl1pPr>
          </a:lstStyle>
          <a:p>
            <a:fld id="{2866D040-091C-4DEB-AE68-D74881006DC4}" type="slidenum">
              <a:rPr lang="en-US" altLang="en-US"/>
              <a:pPr/>
              <a:t>‹#›</a:t>
            </a:fld>
            <a:endParaRPr lang="en-US" altLang="en-US"/>
          </a:p>
        </p:txBody>
      </p:sp>
    </p:spTree>
    <p:extLst>
      <p:ext uri="{BB962C8B-B14F-4D97-AF65-F5344CB8AC3E}">
        <p14:creationId xmlns:p14="http://schemas.microsoft.com/office/powerpoint/2010/main" val="2407365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D2427-E5E5-4566-A632-E45E082DF9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582FF0-76E4-4390-9745-3715D41F3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79C912-69A9-4D73-8E63-47737481E019}"/>
              </a:ext>
            </a:extLst>
          </p:cNvPr>
          <p:cNvSpPr>
            <a:spLocks noGrp="1" noChangeArrowheads="1"/>
          </p:cNvSpPr>
          <p:nvPr>
            <p:ph type="sldNum" sz="quarter" idx="12"/>
          </p:nvPr>
        </p:nvSpPr>
        <p:spPr>
          <a:ln/>
        </p:spPr>
        <p:txBody>
          <a:bodyPr/>
          <a:lstStyle>
            <a:lvl1pPr>
              <a:defRPr/>
            </a:lvl1pPr>
          </a:lstStyle>
          <a:p>
            <a:fld id="{06AEBD06-6C83-42C4-B92C-0D2DB04C4A31}" type="slidenum">
              <a:rPr lang="en-US" altLang="en-US"/>
              <a:pPr/>
              <a:t>‹#›</a:t>
            </a:fld>
            <a:endParaRPr lang="en-US" altLang="en-US"/>
          </a:p>
        </p:txBody>
      </p:sp>
    </p:spTree>
    <p:extLst>
      <p:ext uri="{BB962C8B-B14F-4D97-AF65-F5344CB8AC3E}">
        <p14:creationId xmlns:p14="http://schemas.microsoft.com/office/powerpoint/2010/main" val="113195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7" y="1319213"/>
            <a:ext cx="9874251" cy="280868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985" y="1319213"/>
            <a:ext cx="29423783" cy="280868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7B3BB0-11FF-4AF1-BA68-4687D0920D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DB85B4-343B-42A4-8480-CF6873FADA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2B9076-DD71-4233-AE7F-89F775862335}"/>
              </a:ext>
            </a:extLst>
          </p:cNvPr>
          <p:cNvSpPr>
            <a:spLocks noGrp="1" noChangeArrowheads="1"/>
          </p:cNvSpPr>
          <p:nvPr>
            <p:ph type="sldNum" sz="quarter" idx="12"/>
          </p:nvPr>
        </p:nvSpPr>
        <p:spPr>
          <a:ln/>
        </p:spPr>
        <p:txBody>
          <a:bodyPr/>
          <a:lstStyle>
            <a:lvl1pPr>
              <a:defRPr/>
            </a:lvl1pPr>
          </a:lstStyle>
          <a:p>
            <a:fld id="{45651CE5-18E2-4B39-BE6A-EDACDB65C056}" type="slidenum">
              <a:rPr lang="en-US" altLang="en-US"/>
              <a:pPr/>
              <a:t>‹#›</a:t>
            </a:fld>
            <a:endParaRPr lang="en-US" altLang="en-US"/>
          </a:p>
        </p:txBody>
      </p:sp>
    </p:spTree>
    <p:extLst>
      <p:ext uri="{BB962C8B-B14F-4D97-AF65-F5344CB8AC3E}">
        <p14:creationId xmlns:p14="http://schemas.microsoft.com/office/powerpoint/2010/main" val="1833965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2EA8E2-AA5A-4EBB-B24D-C7BC0F0934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D6E711-3F69-4FEC-A611-11A8F1F843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003052-F4BA-4417-919E-03D772EBF35B}"/>
              </a:ext>
            </a:extLst>
          </p:cNvPr>
          <p:cNvSpPr>
            <a:spLocks noGrp="1" noChangeArrowheads="1"/>
          </p:cNvSpPr>
          <p:nvPr>
            <p:ph type="sldNum" sz="quarter" idx="12"/>
          </p:nvPr>
        </p:nvSpPr>
        <p:spPr>
          <a:ln/>
        </p:spPr>
        <p:txBody>
          <a:bodyPr/>
          <a:lstStyle>
            <a:lvl1pPr>
              <a:defRPr/>
            </a:lvl1pPr>
          </a:lstStyle>
          <a:p>
            <a:fld id="{AB7ACFBB-F1A0-4E55-A475-37AC8C65459F}" type="slidenum">
              <a:rPr lang="en-US" altLang="en-US"/>
              <a:pPr/>
              <a:t>‹#›</a:t>
            </a:fld>
            <a:endParaRPr lang="en-US" altLang="en-US"/>
          </a:p>
        </p:txBody>
      </p:sp>
    </p:spTree>
    <p:extLst>
      <p:ext uri="{BB962C8B-B14F-4D97-AF65-F5344CB8AC3E}">
        <p14:creationId xmlns:p14="http://schemas.microsoft.com/office/powerpoint/2010/main" val="253344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2645"/>
            <a:ext cx="37308367" cy="653891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3467101" y="13951745"/>
            <a:ext cx="37308367" cy="7200900"/>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F7ECB05-4D68-42E4-B4E8-19671DA9A8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697112-506C-4DC2-8E26-F148C9E95E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C9DC7B-5EA9-45CE-B2F5-AADF932BF30E}"/>
              </a:ext>
            </a:extLst>
          </p:cNvPr>
          <p:cNvSpPr>
            <a:spLocks noGrp="1" noChangeArrowheads="1"/>
          </p:cNvSpPr>
          <p:nvPr>
            <p:ph type="sldNum" sz="quarter" idx="12"/>
          </p:nvPr>
        </p:nvSpPr>
        <p:spPr>
          <a:ln/>
        </p:spPr>
        <p:txBody>
          <a:bodyPr/>
          <a:lstStyle>
            <a:lvl1pPr>
              <a:defRPr/>
            </a:lvl1pPr>
          </a:lstStyle>
          <a:p>
            <a:fld id="{6B96B309-E801-4C0D-B1F0-F32E6B9F76E2}" type="slidenum">
              <a:rPr lang="en-US" altLang="en-US"/>
              <a:pPr/>
              <a:t>‹#›</a:t>
            </a:fld>
            <a:endParaRPr lang="en-US" altLang="en-US"/>
          </a:p>
        </p:txBody>
      </p:sp>
    </p:spTree>
    <p:extLst>
      <p:ext uri="{BB962C8B-B14F-4D97-AF65-F5344CB8AC3E}">
        <p14:creationId xmlns:p14="http://schemas.microsoft.com/office/powerpoint/2010/main" val="1357480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984" y="7681913"/>
            <a:ext cx="19649016" cy="2172414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47201" y="7681913"/>
            <a:ext cx="19649017" cy="2172414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81403E-9B60-4CC4-BA5D-B38A2BC468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9477BF-46B9-4394-A650-2B09098A21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64E59-5702-48B5-83C1-A1301199BA23}"/>
              </a:ext>
            </a:extLst>
          </p:cNvPr>
          <p:cNvSpPr>
            <a:spLocks noGrp="1" noChangeArrowheads="1"/>
          </p:cNvSpPr>
          <p:nvPr>
            <p:ph type="sldNum" sz="quarter" idx="12"/>
          </p:nvPr>
        </p:nvSpPr>
        <p:spPr>
          <a:ln/>
        </p:spPr>
        <p:txBody>
          <a:bodyPr/>
          <a:lstStyle>
            <a:lvl1pPr>
              <a:defRPr/>
            </a:lvl1pPr>
          </a:lstStyle>
          <a:p>
            <a:fld id="{885EF7FB-BE9D-4610-87ED-56ABE89C089C}" type="slidenum">
              <a:rPr lang="en-US" altLang="en-US"/>
              <a:pPr/>
              <a:t>‹#›</a:t>
            </a:fld>
            <a:endParaRPr lang="en-US" altLang="en-US"/>
          </a:p>
        </p:txBody>
      </p:sp>
    </p:spTree>
    <p:extLst>
      <p:ext uri="{BB962C8B-B14F-4D97-AF65-F5344CB8AC3E}">
        <p14:creationId xmlns:p14="http://schemas.microsoft.com/office/powerpoint/2010/main" val="1665696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985" y="7367588"/>
            <a:ext cx="19392900" cy="307181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194985" y="10439400"/>
            <a:ext cx="19392900" cy="1896665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967" y="7367588"/>
            <a:ext cx="19399251" cy="307181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22296967" y="10439400"/>
            <a:ext cx="19399251" cy="1896665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7AAE34-6A74-4E5A-AAAF-1854C2FBA3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718842-9BB6-45E8-BCD1-EE8F8A71C8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C07426B-12D9-4D5B-ADC3-DAF65158BD7A}"/>
              </a:ext>
            </a:extLst>
          </p:cNvPr>
          <p:cNvSpPr>
            <a:spLocks noGrp="1" noChangeArrowheads="1"/>
          </p:cNvSpPr>
          <p:nvPr>
            <p:ph type="sldNum" sz="quarter" idx="12"/>
          </p:nvPr>
        </p:nvSpPr>
        <p:spPr>
          <a:ln/>
        </p:spPr>
        <p:txBody>
          <a:bodyPr/>
          <a:lstStyle>
            <a:lvl1pPr>
              <a:defRPr/>
            </a:lvl1pPr>
          </a:lstStyle>
          <a:p>
            <a:fld id="{C5D65820-EBEC-4080-B1FB-CAE7E8B87DFD}" type="slidenum">
              <a:rPr lang="en-US" altLang="en-US"/>
              <a:pPr/>
              <a:t>‹#›</a:t>
            </a:fld>
            <a:endParaRPr lang="en-US" altLang="en-US"/>
          </a:p>
        </p:txBody>
      </p:sp>
    </p:spTree>
    <p:extLst>
      <p:ext uri="{BB962C8B-B14F-4D97-AF65-F5344CB8AC3E}">
        <p14:creationId xmlns:p14="http://schemas.microsoft.com/office/powerpoint/2010/main" val="292059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7E703A-13D0-4111-B847-258D8E78F5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2831D06-8BD5-4069-9FFD-3AC57B240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4165CC4-B166-4143-BAA9-3DE9A74F497A}"/>
              </a:ext>
            </a:extLst>
          </p:cNvPr>
          <p:cNvSpPr>
            <a:spLocks noGrp="1" noChangeArrowheads="1"/>
          </p:cNvSpPr>
          <p:nvPr>
            <p:ph type="sldNum" sz="quarter" idx="12"/>
          </p:nvPr>
        </p:nvSpPr>
        <p:spPr>
          <a:ln/>
        </p:spPr>
        <p:txBody>
          <a:bodyPr/>
          <a:lstStyle>
            <a:lvl1pPr>
              <a:defRPr/>
            </a:lvl1pPr>
          </a:lstStyle>
          <a:p>
            <a:fld id="{886B8010-9767-4BC4-A1A4-42B99A4B2C65}" type="slidenum">
              <a:rPr lang="en-US" altLang="en-US"/>
              <a:pPr/>
              <a:t>‹#›</a:t>
            </a:fld>
            <a:endParaRPr lang="en-US" altLang="en-US"/>
          </a:p>
        </p:txBody>
      </p:sp>
    </p:spTree>
    <p:extLst>
      <p:ext uri="{BB962C8B-B14F-4D97-AF65-F5344CB8AC3E}">
        <p14:creationId xmlns:p14="http://schemas.microsoft.com/office/powerpoint/2010/main" val="224402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A8195E-AB0D-47BD-9569-7B0AF92D9A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EAFEDF-1766-41C1-9ED2-4BCF842324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56877E8-5BBF-458F-A06F-65F680F07776}"/>
              </a:ext>
            </a:extLst>
          </p:cNvPr>
          <p:cNvSpPr>
            <a:spLocks noGrp="1" noChangeArrowheads="1"/>
          </p:cNvSpPr>
          <p:nvPr>
            <p:ph type="sldNum" sz="quarter" idx="12"/>
          </p:nvPr>
        </p:nvSpPr>
        <p:spPr>
          <a:ln/>
        </p:spPr>
        <p:txBody>
          <a:bodyPr/>
          <a:lstStyle>
            <a:lvl1pPr>
              <a:defRPr/>
            </a:lvl1pPr>
          </a:lstStyle>
          <a:p>
            <a:fld id="{D7EC120D-12FB-47EE-AE97-EA26D0939161}" type="slidenum">
              <a:rPr lang="en-US" altLang="en-US"/>
              <a:pPr/>
              <a:t>‹#›</a:t>
            </a:fld>
            <a:endParaRPr lang="en-US" altLang="en-US"/>
          </a:p>
        </p:txBody>
      </p:sp>
    </p:spTree>
    <p:extLst>
      <p:ext uri="{BB962C8B-B14F-4D97-AF65-F5344CB8AC3E}">
        <p14:creationId xmlns:p14="http://schemas.microsoft.com/office/powerpoint/2010/main" val="314658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985" y="1309688"/>
            <a:ext cx="14439900" cy="557927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17159817" y="1309688"/>
            <a:ext cx="24536400" cy="2809637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985" y="6888957"/>
            <a:ext cx="14439900" cy="225171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F09A9EA-D0BD-4919-AED6-5A04E04ABD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AE20FA-50B6-4FE4-BB6A-C645B0EF9F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4AE439-D3E2-4C96-A265-2E60B204F24D}"/>
              </a:ext>
            </a:extLst>
          </p:cNvPr>
          <p:cNvSpPr>
            <a:spLocks noGrp="1" noChangeArrowheads="1"/>
          </p:cNvSpPr>
          <p:nvPr>
            <p:ph type="sldNum" sz="quarter" idx="12"/>
          </p:nvPr>
        </p:nvSpPr>
        <p:spPr>
          <a:ln/>
        </p:spPr>
        <p:txBody>
          <a:bodyPr/>
          <a:lstStyle>
            <a:lvl1pPr>
              <a:defRPr/>
            </a:lvl1pPr>
          </a:lstStyle>
          <a:p>
            <a:fld id="{CC89209F-4809-4E07-9B8C-72039DFAC898}" type="slidenum">
              <a:rPr lang="en-US" altLang="en-US"/>
              <a:pPr/>
              <a:t>‹#›</a:t>
            </a:fld>
            <a:endParaRPr lang="en-US" altLang="en-US"/>
          </a:p>
        </p:txBody>
      </p:sp>
    </p:spTree>
    <p:extLst>
      <p:ext uri="{BB962C8B-B14F-4D97-AF65-F5344CB8AC3E}">
        <p14:creationId xmlns:p14="http://schemas.microsoft.com/office/powerpoint/2010/main" val="359045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134" y="23043358"/>
            <a:ext cx="26335567" cy="271938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8602134" y="2940845"/>
            <a:ext cx="26335567" cy="1975246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4" name="Text Placeholder 3"/>
          <p:cNvSpPr>
            <a:spLocks noGrp="1"/>
          </p:cNvSpPr>
          <p:nvPr>
            <p:ph type="body" sz="half" idx="2"/>
          </p:nvPr>
        </p:nvSpPr>
        <p:spPr>
          <a:xfrm>
            <a:off x="8602134" y="25762745"/>
            <a:ext cx="26335567" cy="386476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29E9517-0ADF-49C5-8B36-1F26916093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7BFABC-5EAD-4B68-AC1F-AFBD16EC59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8C9E4B-8EB8-4ED7-9479-70B90814928C}"/>
              </a:ext>
            </a:extLst>
          </p:cNvPr>
          <p:cNvSpPr>
            <a:spLocks noGrp="1" noChangeArrowheads="1"/>
          </p:cNvSpPr>
          <p:nvPr>
            <p:ph type="sldNum" sz="quarter" idx="12"/>
          </p:nvPr>
        </p:nvSpPr>
        <p:spPr>
          <a:ln/>
        </p:spPr>
        <p:txBody>
          <a:bodyPr/>
          <a:lstStyle>
            <a:lvl1pPr>
              <a:defRPr/>
            </a:lvl1pPr>
          </a:lstStyle>
          <a:p>
            <a:fld id="{F88D1D09-617C-40F4-83EA-5DDBF9B13010}" type="slidenum">
              <a:rPr lang="en-US" altLang="en-US"/>
              <a:pPr/>
              <a:t>‹#›</a:t>
            </a:fld>
            <a:endParaRPr lang="en-US" altLang="en-US"/>
          </a:p>
        </p:txBody>
      </p:sp>
    </p:spTree>
    <p:extLst>
      <p:ext uri="{BB962C8B-B14F-4D97-AF65-F5344CB8AC3E}">
        <p14:creationId xmlns:p14="http://schemas.microsoft.com/office/powerpoint/2010/main" val="4168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727BC5-7637-4444-8628-2C734D033D7D}"/>
              </a:ext>
            </a:extLst>
          </p:cNvPr>
          <p:cNvSpPr>
            <a:spLocks noGrp="1" noChangeArrowheads="1"/>
          </p:cNvSpPr>
          <p:nvPr>
            <p:ph type="title"/>
          </p:nvPr>
        </p:nvSpPr>
        <p:spPr bwMode="auto">
          <a:xfrm>
            <a:off x="2195513" y="1319213"/>
            <a:ext cx="395001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13502" tIns="156751" rIns="313502" bIns="156751"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DE016AB-E09C-4F11-9314-417345B1F48E}"/>
              </a:ext>
            </a:extLst>
          </p:cNvPr>
          <p:cNvSpPr>
            <a:spLocks noGrp="1" noChangeArrowheads="1"/>
          </p:cNvSpPr>
          <p:nvPr>
            <p:ph type="body" idx="1"/>
          </p:nvPr>
        </p:nvSpPr>
        <p:spPr bwMode="auto">
          <a:xfrm>
            <a:off x="2195513" y="7681913"/>
            <a:ext cx="39500175" cy="2172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13502" tIns="156751" rIns="313502" bIns="15675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B64949-334B-4BA1-94C1-F8594C4CC42A}"/>
              </a:ext>
            </a:extLst>
          </p:cNvPr>
          <p:cNvSpPr>
            <a:spLocks noGrp="1" noChangeArrowheads="1"/>
          </p:cNvSpPr>
          <p:nvPr>
            <p:ph type="dt" sz="half" idx="2"/>
          </p:nvPr>
        </p:nvSpPr>
        <p:spPr bwMode="auto">
          <a:xfrm>
            <a:off x="2195513" y="29978350"/>
            <a:ext cx="10239375" cy="2286000"/>
          </a:xfrm>
          <a:prstGeom prst="rect">
            <a:avLst/>
          </a:prstGeom>
          <a:noFill/>
          <a:ln w="9525">
            <a:noFill/>
            <a:miter lim="800000"/>
            <a:headEnd/>
            <a:tailEnd/>
          </a:ln>
          <a:effectLst/>
        </p:spPr>
        <p:txBody>
          <a:bodyPr vert="horz" wrap="square" lIns="313502" tIns="156751" rIns="313502" bIns="156751" numCol="1" anchor="t" anchorCtr="0" compatLnSpc="1">
            <a:prstTxWarp prst="textNoShape">
              <a:avLst/>
            </a:prstTxWarp>
          </a:bodyPr>
          <a:lstStyle>
            <a:lvl1pPr eaLnBrk="1" hangingPunct="1">
              <a:defRPr sz="6400" smtClean="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BC09350-0DB3-4766-BA28-8D0377B0F97F}"/>
              </a:ext>
            </a:extLst>
          </p:cNvPr>
          <p:cNvSpPr>
            <a:spLocks noGrp="1" noChangeArrowheads="1"/>
          </p:cNvSpPr>
          <p:nvPr>
            <p:ph type="ftr" sz="quarter" idx="3"/>
          </p:nvPr>
        </p:nvSpPr>
        <p:spPr bwMode="auto">
          <a:xfrm>
            <a:off x="14997113" y="29978350"/>
            <a:ext cx="13896975" cy="2286000"/>
          </a:xfrm>
          <a:prstGeom prst="rect">
            <a:avLst/>
          </a:prstGeom>
          <a:noFill/>
          <a:ln w="9525">
            <a:noFill/>
            <a:miter lim="800000"/>
            <a:headEnd/>
            <a:tailEnd/>
          </a:ln>
          <a:effectLst/>
        </p:spPr>
        <p:txBody>
          <a:bodyPr vert="horz" wrap="square" lIns="313502" tIns="156751" rIns="313502" bIns="156751" numCol="1" anchor="t" anchorCtr="0" compatLnSpc="1">
            <a:prstTxWarp prst="textNoShape">
              <a:avLst/>
            </a:prstTxWarp>
          </a:bodyPr>
          <a:lstStyle>
            <a:lvl1pPr algn="ctr" eaLnBrk="1" hangingPunct="1">
              <a:defRPr sz="6400" smtClean="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DB472CB-3E11-4834-9843-9FF125412D24}"/>
              </a:ext>
            </a:extLst>
          </p:cNvPr>
          <p:cNvSpPr>
            <a:spLocks noGrp="1" noChangeArrowheads="1"/>
          </p:cNvSpPr>
          <p:nvPr>
            <p:ph type="sldNum" sz="quarter" idx="4"/>
          </p:nvPr>
        </p:nvSpPr>
        <p:spPr bwMode="auto">
          <a:xfrm>
            <a:off x="31456313" y="29978350"/>
            <a:ext cx="10239375" cy="2286000"/>
          </a:xfrm>
          <a:prstGeom prst="rect">
            <a:avLst/>
          </a:prstGeom>
          <a:noFill/>
          <a:ln w="9525">
            <a:noFill/>
            <a:miter lim="800000"/>
            <a:headEnd/>
            <a:tailEnd/>
          </a:ln>
          <a:effectLst/>
        </p:spPr>
        <p:txBody>
          <a:bodyPr vert="horz" wrap="square" lIns="313502" tIns="156751" rIns="313502" bIns="156751" numCol="1" anchor="t" anchorCtr="0" compatLnSpc="1">
            <a:prstTxWarp prst="textNoShape">
              <a:avLst/>
            </a:prstTxWarp>
          </a:bodyPr>
          <a:lstStyle>
            <a:lvl1pPr algn="r" eaLnBrk="1" hangingPunct="1">
              <a:defRPr sz="6400"/>
            </a:lvl1pPr>
          </a:lstStyle>
          <a:p>
            <a:fld id="{5A6F9393-812B-492E-9B87-6019232D0A69}" type="slidenum">
              <a:rPr lang="en-US" altLang="en-US"/>
              <a:pPr/>
              <a:t>‹#›</a:t>
            </a:fld>
            <a:endParaRPr lang="en-US" altLang="en-US"/>
          </a:p>
        </p:txBody>
      </p:sp>
    </p:spTree>
    <p:extLst>
      <p:ext uri="{BB962C8B-B14F-4D97-AF65-F5344CB8AC3E}">
        <p14:creationId xmlns:p14="http://schemas.microsoft.com/office/powerpoint/2010/main" val="37690068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179888" rtl="0" eaLnBrk="0" fontAlgn="base" hangingPunct="0">
        <a:spcBef>
          <a:spcPct val="0"/>
        </a:spcBef>
        <a:spcAft>
          <a:spcPct val="0"/>
        </a:spcAft>
        <a:defRPr sz="20100">
          <a:solidFill>
            <a:schemeClr val="tx2"/>
          </a:solidFill>
          <a:latin typeface="+mj-lt"/>
          <a:ea typeface="MS PGothic" panose="020B0600070205080204" pitchFamily="34" charset="-128"/>
          <a:cs typeface="+mj-cs"/>
        </a:defRPr>
      </a:lvl1pPr>
      <a:lvl2pPr algn="ctr" defTabSz="4179888" rtl="0" eaLnBrk="0" fontAlgn="base" hangingPunct="0">
        <a:spcBef>
          <a:spcPct val="0"/>
        </a:spcBef>
        <a:spcAft>
          <a:spcPct val="0"/>
        </a:spcAft>
        <a:defRPr sz="20100">
          <a:solidFill>
            <a:schemeClr val="tx2"/>
          </a:solidFill>
          <a:latin typeface="Arial" charset="0"/>
          <a:ea typeface="MS PGothic" panose="020B0600070205080204" pitchFamily="34" charset="-128"/>
        </a:defRPr>
      </a:lvl2pPr>
      <a:lvl3pPr algn="ctr" defTabSz="4179888" rtl="0" eaLnBrk="0" fontAlgn="base" hangingPunct="0">
        <a:spcBef>
          <a:spcPct val="0"/>
        </a:spcBef>
        <a:spcAft>
          <a:spcPct val="0"/>
        </a:spcAft>
        <a:defRPr sz="20100">
          <a:solidFill>
            <a:schemeClr val="tx2"/>
          </a:solidFill>
          <a:latin typeface="Arial" charset="0"/>
          <a:ea typeface="MS PGothic" panose="020B0600070205080204" pitchFamily="34" charset="-128"/>
        </a:defRPr>
      </a:lvl3pPr>
      <a:lvl4pPr algn="ctr" defTabSz="4179888" rtl="0" eaLnBrk="0" fontAlgn="base" hangingPunct="0">
        <a:spcBef>
          <a:spcPct val="0"/>
        </a:spcBef>
        <a:spcAft>
          <a:spcPct val="0"/>
        </a:spcAft>
        <a:defRPr sz="20100">
          <a:solidFill>
            <a:schemeClr val="tx2"/>
          </a:solidFill>
          <a:latin typeface="Arial" charset="0"/>
          <a:ea typeface="MS PGothic" panose="020B0600070205080204" pitchFamily="34" charset="-128"/>
        </a:defRPr>
      </a:lvl4pPr>
      <a:lvl5pPr algn="ctr" defTabSz="4179888" rtl="0" eaLnBrk="0" fontAlgn="base" hangingPunct="0">
        <a:spcBef>
          <a:spcPct val="0"/>
        </a:spcBef>
        <a:spcAft>
          <a:spcPct val="0"/>
        </a:spcAft>
        <a:defRPr sz="20100">
          <a:solidFill>
            <a:schemeClr val="tx2"/>
          </a:solidFill>
          <a:latin typeface="Arial" charset="0"/>
          <a:ea typeface="MS PGothic" panose="020B0600070205080204" pitchFamily="34" charset="-128"/>
        </a:defRPr>
      </a:lvl5pPr>
      <a:lvl6pPr marL="609585" algn="ctr" defTabSz="4180313" rtl="0" fontAlgn="base">
        <a:spcBef>
          <a:spcPct val="0"/>
        </a:spcBef>
        <a:spcAft>
          <a:spcPct val="0"/>
        </a:spcAft>
        <a:defRPr sz="20133">
          <a:solidFill>
            <a:schemeClr val="tx2"/>
          </a:solidFill>
          <a:latin typeface="Arial" charset="0"/>
        </a:defRPr>
      </a:lvl6pPr>
      <a:lvl7pPr marL="1219170" algn="ctr" defTabSz="4180313" rtl="0" fontAlgn="base">
        <a:spcBef>
          <a:spcPct val="0"/>
        </a:spcBef>
        <a:spcAft>
          <a:spcPct val="0"/>
        </a:spcAft>
        <a:defRPr sz="20133">
          <a:solidFill>
            <a:schemeClr val="tx2"/>
          </a:solidFill>
          <a:latin typeface="Arial" charset="0"/>
        </a:defRPr>
      </a:lvl7pPr>
      <a:lvl8pPr marL="1828754" algn="ctr" defTabSz="4180313" rtl="0" fontAlgn="base">
        <a:spcBef>
          <a:spcPct val="0"/>
        </a:spcBef>
        <a:spcAft>
          <a:spcPct val="0"/>
        </a:spcAft>
        <a:defRPr sz="20133">
          <a:solidFill>
            <a:schemeClr val="tx2"/>
          </a:solidFill>
          <a:latin typeface="Arial" charset="0"/>
        </a:defRPr>
      </a:lvl8pPr>
      <a:lvl9pPr marL="2438339" algn="ctr" defTabSz="4180313" rtl="0" fontAlgn="base">
        <a:spcBef>
          <a:spcPct val="0"/>
        </a:spcBef>
        <a:spcAft>
          <a:spcPct val="0"/>
        </a:spcAft>
        <a:defRPr sz="20133">
          <a:solidFill>
            <a:schemeClr val="tx2"/>
          </a:solidFill>
          <a:latin typeface="Arial" charset="0"/>
        </a:defRPr>
      </a:lvl9pPr>
    </p:titleStyle>
    <p:bodyStyle>
      <a:lvl1pPr marL="1566863" indent="-1566863" algn="l" defTabSz="4179888" rtl="0" eaLnBrk="0" fontAlgn="base" hangingPunct="0">
        <a:spcBef>
          <a:spcPct val="20000"/>
        </a:spcBef>
        <a:spcAft>
          <a:spcPct val="0"/>
        </a:spcAft>
        <a:buChar char="•"/>
        <a:defRPr sz="14600">
          <a:solidFill>
            <a:schemeClr val="tx1"/>
          </a:solidFill>
          <a:latin typeface="+mn-lt"/>
          <a:ea typeface="MS PGothic" panose="020B0600070205080204" pitchFamily="34" charset="-128"/>
          <a:cs typeface="+mn-cs"/>
        </a:defRPr>
      </a:lvl1pPr>
      <a:lvl2pPr marL="3395663" indent="-1306513" algn="l" defTabSz="4179888" rtl="0" eaLnBrk="0" fontAlgn="base" hangingPunct="0">
        <a:spcBef>
          <a:spcPct val="20000"/>
        </a:spcBef>
        <a:spcAft>
          <a:spcPct val="0"/>
        </a:spcAft>
        <a:buChar char="–"/>
        <a:defRPr sz="12800">
          <a:solidFill>
            <a:schemeClr val="tx1"/>
          </a:solidFill>
          <a:latin typeface="+mn-lt"/>
          <a:ea typeface="MS PGothic" panose="020B0600070205080204" pitchFamily="34" charset="-128"/>
        </a:defRPr>
      </a:lvl2pPr>
      <a:lvl3pPr marL="5224463" indent="-1044575" algn="l" defTabSz="4179888" rtl="0" eaLnBrk="0" fontAlgn="base" hangingPunct="0">
        <a:spcBef>
          <a:spcPct val="20000"/>
        </a:spcBef>
        <a:spcAft>
          <a:spcPct val="0"/>
        </a:spcAft>
        <a:buChar char="•"/>
        <a:defRPr sz="10900">
          <a:solidFill>
            <a:schemeClr val="tx1"/>
          </a:solidFill>
          <a:latin typeface="+mn-lt"/>
          <a:ea typeface="MS PGothic" panose="020B0600070205080204" pitchFamily="34" charset="-128"/>
        </a:defRPr>
      </a:lvl3pPr>
      <a:lvl4pPr marL="7313613" indent="-1044575" algn="l" defTabSz="4179888" rtl="0" eaLnBrk="0" fontAlgn="base" hangingPunct="0">
        <a:spcBef>
          <a:spcPct val="20000"/>
        </a:spcBef>
        <a:spcAft>
          <a:spcPct val="0"/>
        </a:spcAft>
        <a:buChar char="–"/>
        <a:defRPr sz="9200">
          <a:solidFill>
            <a:schemeClr val="tx1"/>
          </a:solidFill>
          <a:latin typeface="+mn-lt"/>
          <a:ea typeface="MS PGothic" panose="020B0600070205080204" pitchFamily="34" charset="-128"/>
        </a:defRPr>
      </a:lvl4pPr>
      <a:lvl5pPr marL="9402763" indent="-1042988" algn="l" defTabSz="4179888" rtl="0" eaLnBrk="0" fontAlgn="base" hangingPunct="0">
        <a:spcBef>
          <a:spcPct val="20000"/>
        </a:spcBef>
        <a:spcAft>
          <a:spcPct val="0"/>
        </a:spcAft>
        <a:buChar char="»"/>
        <a:defRPr sz="9200">
          <a:solidFill>
            <a:schemeClr val="tx1"/>
          </a:solidFill>
          <a:latin typeface="+mn-lt"/>
          <a:ea typeface="MS PGothic" panose="020B0600070205080204" pitchFamily="34" charset="-128"/>
        </a:defRPr>
      </a:lvl5pPr>
      <a:lvl6pPr marL="10013700" indent="-1043491" algn="l" defTabSz="4180313" rtl="0" fontAlgn="base">
        <a:spcBef>
          <a:spcPct val="20000"/>
        </a:spcBef>
        <a:spcAft>
          <a:spcPct val="0"/>
        </a:spcAft>
        <a:buChar char="»"/>
        <a:defRPr sz="9200">
          <a:solidFill>
            <a:schemeClr val="tx1"/>
          </a:solidFill>
          <a:latin typeface="+mn-lt"/>
        </a:defRPr>
      </a:lvl6pPr>
      <a:lvl7pPr marL="10623285" indent="-1043491" algn="l" defTabSz="4180313" rtl="0" fontAlgn="base">
        <a:spcBef>
          <a:spcPct val="20000"/>
        </a:spcBef>
        <a:spcAft>
          <a:spcPct val="0"/>
        </a:spcAft>
        <a:buChar char="»"/>
        <a:defRPr sz="9200">
          <a:solidFill>
            <a:schemeClr val="tx1"/>
          </a:solidFill>
          <a:latin typeface="+mn-lt"/>
        </a:defRPr>
      </a:lvl7pPr>
      <a:lvl8pPr marL="11232870" indent="-1043491" algn="l" defTabSz="4180313" rtl="0" fontAlgn="base">
        <a:spcBef>
          <a:spcPct val="20000"/>
        </a:spcBef>
        <a:spcAft>
          <a:spcPct val="0"/>
        </a:spcAft>
        <a:buChar char="»"/>
        <a:defRPr sz="9200">
          <a:solidFill>
            <a:schemeClr val="tx1"/>
          </a:solidFill>
          <a:latin typeface="+mn-lt"/>
        </a:defRPr>
      </a:lvl8pPr>
      <a:lvl9pPr marL="11842455" indent="-1043491" algn="l" defTabSz="4180313" rtl="0" fontAlgn="base">
        <a:spcBef>
          <a:spcPct val="20000"/>
        </a:spcBef>
        <a:spcAft>
          <a:spcPct val="0"/>
        </a:spcAft>
        <a:buChar char="»"/>
        <a:defRPr sz="9200">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emf"/><Relationship Id="rId18" Type="http://schemas.openxmlformats.org/officeDocument/2006/relationships/image" Target="../media/image15.PNG"/><Relationship Id="rId3" Type="http://schemas.openxmlformats.org/officeDocument/2006/relationships/image" Target="../media/image2.png"/><Relationship Id="rId21" Type="http://schemas.openxmlformats.org/officeDocument/2006/relationships/image" Target="../media/image18.pn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4.jpeg"/><Relationship Id="rId2" Type="http://schemas.openxmlformats.org/officeDocument/2006/relationships/slideLayout" Target="../slideLayouts/slideLayout1.xml"/><Relationship Id="rId16" Type="http://schemas.openxmlformats.org/officeDocument/2006/relationships/image" Target="../media/image13.jpeg"/><Relationship Id="rId20" Type="http://schemas.openxmlformats.org/officeDocument/2006/relationships/image" Target="../media/image17.jp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2.jpeg"/><Relationship Id="rId10" Type="http://schemas.openxmlformats.org/officeDocument/2006/relationships/image" Target="../media/image9.png"/><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C2B749F-3C22-42BB-A9B4-36D657F9B6DB}"/>
              </a:ext>
            </a:extLst>
          </p:cNvPr>
          <p:cNvSpPr/>
          <p:nvPr/>
        </p:nvSpPr>
        <p:spPr bwMode="auto">
          <a:xfrm>
            <a:off x="28137432" y="5586630"/>
            <a:ext cx="14802907" cy="1422186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a:endParaRPr lang="en-US" sz="2400" dirty="0"/>
          </a:p>
        </p:txBody>
      </p:sp>
      <p:sp>
        <p:nvSpPr>
          <p:cNvPr id="3087" name="Text Box 36">
            <a:extLst>
              <a:ext uri="{FF2B5EF4-FFF2-40B4-BE49-F238E27FC236}">
                <a16:creationId xmlns:a16="http://schemas.microsoft.com/office/drawing/2014/main" id="{5CE5017A-8E23-4E6B-9D25-78FEE951DEC7}"/>
              </a:ext>
            </a:extLst>
          </p:cNvPr>
          <p:cNvSpPr txBox="1">
            <a:spLocks noChangeArrowheads="1"/>
          </p:cNvSpPr>
          <p:nvPr/>
        </p:nvSpPr>
        <p:spPr bwMode="auto">
          <a:xfrm>
            <a:off x="715647" y="4489673"/>
            <a:ext cx="13646902" cy="913007"/>
          </a:xfrm>
          <a:prstGeom prst="rect">
            <a:avLst/>
          </a:prstGeom>
          <a:solidFill>
            <a:schemeClr val="accent2"/>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lang="en-US" altLang="en-US" sz="5333" dirty="0">
                <a:solidFill>
                  <a:srgbClr val="FFFFFF"/>
                </a:solidFill>
                <a:ea typeface="MS PGothic" panose="020B0600070205080204" pitchFamily="34" charset="-128"/>
              </a:rPr>
              <a:t>Introduction</a:t>
            </a:r>
            <a:endPar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347" name="TextBox 39">
            <a:extLst>
              <a:ext uri="{FF2B5EF4-FFF2-40B4-BE49-F238E27FC236}">
                <a16:creationId xmlns:a16="http://schemas.microsoft.com/office/drawing/2014/main" id="{E13A5EC2-8EB1-4100-BB81-ADDD93AA69C6}"/>
              </a:ext>
            </a:extLst>
          </p:cNvPr>
          <p:cNvSpPr txBox="1">
            <a:spLocks noChangeArrowheads="1"/>
          </p:cNvSpPr>
          <p:nvPr/>
        </p:nvSpPr>
        <p:spPr bwMode="auto">
          <a:xfrm>
            <a:off x="6357755" y="1623585"/>
            <a:ext cx="31491238" cy="83099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8600">
                <a:solidFill>
                  <a:schemeClr val="tx1"/>
                </a:solidFill>
                <a:latin typeface="Arial" panose="020B0604020202020204" pitchFamily="34" charset="0"/>
                <a:ea typeface="MS PGothic" panose="020B0600070205080204" pitchFamily="34" charset="-128"/>
              </a:defRPr>
            </a:lvl1pPr>
            <a:lvl2pPr marL="742950" indent="-285750">
              <a:defRPr sz="8600">
                <a:solidFill>
                  <a:schemeClr val="tx1"/>
                </a:solidFill>
                <a:latin typeface="Arial" panose="020B0604020202020204" pitchFamily="34" charset="0"/>
                <a:ea typeface="MS PGothic" panose="020B0600070205080204" pitchFamily="34" charset="-128"/>
              </a:defRPr>
            </a:lvl2pPr>
            <a:lvl3pPr marL="1143000" indent="-228600">
              <a:defRPr sz="8600">
                <a:solidFill>
                  <a:schemeClr val="tx1"/>
                </a:solidFill>
                <a:latin typeface="Arial" panose="020B0604020202020204" pitchFamily="34" charset="0"/>
                <a:ea typeface="MS PGothic" panose="020B0600070205080204" pitchFamily="34" charset="-128"/>
              </a:defRPr>
            </a:lvl3pPr>
            <a:lvl4pPr marL="1600200" indent="-228600">
              <a:defRPr sz="8600">
                <a:solidFill>
                  <a:schemeClr val="tx1"/>
                </a:solidFill>
                <a:latin typeface="Arial" panose="020B0604020202020204" pitchFamily="34" charset="0"/>
                <a:ea typeface="MS PGothic" panose="020B0600070205080204" pitchFamily="34" charset="-128"/>
              </a:defRPr>
            </a:lvl4pPr>
            <a:lvl5pPr marL="2057400" indent="-228600">
              <a:defRPr sz="8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9pPr>
          </a:lstStyle>
          <a:p>
            <a:pPr algn="ctr"/>
            <a:r>
              <a:rPr lang="en-US" sz="4800" dirty="0"/>
              <a:t>Anna </a:t>
            </a:r>
            <a:r>
              <a:rPr lang="en-US" sz="4800" dirty="0" err="1"/>
              <a:t>Lampman</a:t>
            </a:r>
            <a:r>
              <a:rPr lang="en-US" sz="4800" dirty="0"/>
              <a:t>, Jordan </a:t>
            </a:r>
            <a:r>
              <a:rPr lang="en-US" sz="4800" dirty="0" err="1"/>
              <a:t>Meaney</a:t>
            </a:r>
            <a:r>
              <a:rPr lang="en-US" sz="4800" dirty="0"/>
              <a:t>, Ross O’Neil, Kyle </a:t>
            </a:r>
            <a:r>
              <a:rPr lang="en-US" sz="4800" dirty="0" err="1"/>
              <a:t>Szewczyk</a:t>
            </a:r>
            <a:endParaRPr lang="en-US" sz="4800" dirty="0"/>
          </a:p>
        </p:txBody>
      </p:sp>
      <p:sp>
        <p:nvSpPr>
          <p:cNvPr id="14352" name="TextBox 2">
            <a:extLst>
              <a:ext uri="{FF2B5EF4-FFF2-40B4-BE49-F238E27FC236}">
                <a16:creationId xmlns:a16="http://schemas.microsoft.com/office/drawing/2014/main" id="{63BD5583-45D6-48DD-9FC5-FEA327F8F740}"/>
              </a:ext>
            </a:extLst>
          </p:cNvPr>
          <p:cNvSpPr txBox="1">
            <a:spLocks noChangeArrowheads="1"/>
          </p:cNvSpPr>
          <p:nvPr/>
        </p:nvSpPr>
        <p:spPr bwMode="auto">
          <a:xfrm>
            <a:off x="6357755" y="341730"/>
            <a:ext cx="3149123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ea typeface="MS PGothic" panose="020B0600070205080204" pitchFamily="34" charset="-128"/>
              </a:defRPr>
            </a:lvl1pPr>
            <a:lvl2pPr marL="742950" indent="-285750">
              <a:defRPr sz="8600">
                <a:solidFill>
                  <a:schemeClr val="tx1"/>
                </a:solidFill>
                <a:latin typeface="Arial" panose="020B0604020202020204" pitchFamily="34" charset="0"/>
                <a:ea typeface="MS PGothic" panose="020B0600070205080204" pitchFamily="34" charset="-128"/>
              </a:defRPr>
            </a:lvl2pPr>
            <a:lvl3pPr marL="1143000" indent="-228600">
              <a:defRPr sz="8600">
                <a:solidFill>
                  <a:schemeClr val="tx1"/>
                </a:solidFill>
                <a:latin typeface="Arial" panose="020B0604020202020204" pitchFamily="34" charset="0"/>
                <a:ea typeface="MS PGothic" panose="020B0600070205080204" pitchFamily="34" charset="-128"/>
              </a:defRPr>
            </a:lvl3pPr>
            <a:lvl4pPr marL="1600200" indent="-228600">
              <a:defRPr sz="8600">
                <a:solidFill>
                  <a:schemeClr val="tx1"/>
                </a:solidFill>
                <a:latin typeface="Arial" panose="020B0604020202020204" pitchFamily="34" charset="0"/>
                <a:ea typeface="MS PGothic" panose="020B0600070205080204" pitchFamily="34" charset="-128"/>
              </a:defRPr>
            </a:lvl4pPr>
            <a:lvl5pPr marL="2057400" indent="-228600">
              <a:defRPr sz="8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9pPr>
          </a:lstStyle>
          <a:p>
            <a:pPr lvl="0" algn="ctr" defTabSz="914400" fontAlgn="base">
              <a:spcBef>
                <a:spcPct val="0"/>
              </a:spcBef>
              <a:spcAft>
                <a:spcPct val="0"/>
              </a:spcAft>
            </a:pPr>
            <a:r>
              <a:rPr lang="en-US" sz="8000" dirty="0"/>
              <a:t>Georgetown, ME Culvert Analysis Project</a:t>
            </a:r>
            <a:endParaRPr kumimoji="0" lang="en-US" altLang="en-US" sz="8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Rectangle 1">
            <a:extLst>
              <a:ext uri="{FF2B5EF4-FFF2-40B4-BE49-F238E27FC236}">
                <a16:creationId xmlns:a16="http://schemas.microsoft.com/office/drawing/2014/main" id="{81C09F83-5B47-4AAD-9FD0-FC5EF512FAD6}"/>
              </a:ext>
            </a:extLst>
          </p:cNvPr>
          <p:cNvSpPr/>
          <p:nvPr/>
        </p:nvSpPr>
        <p:spPr bwMode="auto">
          <a:xfrm>
            <a:off x="711686" y="5572292"/>
            <a:ext cx="13650863" cy="716469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endParaRPr lang="en-US" sz="3400" b="0" i="0" dirty="0">
              <a:effectLst/>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B77D9FE3-4596-4BD6-97CF-F582F92C8ABB}"/>
              </a:ext>
            </a:extLst>
          </p:cNvPr>
          <p:cNvSpPr txBox="1"/>
          <p:nvPr/>
        </p:nvSpPr>
        <p:spPr>
          <a:xfrm>
            <a:off x="6556540" y="2962333"/>
            <a:ext cx="31491238" cy="1323439"/>
          </a:xfrm>
          <a:prstGeom prst="rect">
            <a:avLst/>
          </a:prstGeom>
          <a:noFill/>
          <a:ln>
            <a:noFill/>
          </a:ln>
        </p:spPr>
        <p:txBody>
          <a:bodyPr wrap="square" rtlCol="0">
            <a:spAutoFit/>
          </a:bodyPr>
          <a:lstStyle/>
          <a:p>
            <a:pPr algn="ctr"/>
            <a:r>
              <a:rPr lang="en-US" sz="4000" dirty="0">
                <a:latin typeface="Arial" panose="020B0604020202020204" pitchFamily="34" charset="0"/>
                <a:ea typeface="MS PGothic" panose="020B0600070205080204" pitchFamily="34" charset="-128"/>
              </a:rPr>
              <a:t>Advisor: Dr. Nancy </a:t>
            </a:r>
            <a:r>
              <a:rPr lang="en-US" sz="4000" dirty="0" err="1">
                <a:latin typeface="Arial" panose="020B0604020202020204" pitchFamily="34" charset="0"/>
                <a:ea typeface="MS PGothic" panose="020B0600070205080204" pitchFamily="34" charset="-128"/>
              </a:rPr>
              <a:t>Kinner</a:t>
            </a:r>
            <a:endParaRPr lang="en-US" sz="4000" dirty="0">
              <a:latin typeface="Arial" panose="020B0604020202020204" pitchFamily="34" charset="0"/>
              <a:ea typeface="MS PGothic" panose="020B0600070205080204" pitchFamily="34" charset="-128"/>
            </a:endParaRPr>
          </a:p>
          <a:p>
            <a:pPr algn="ctr"/>
            <a:r>
              <a:rPr lang="en-US" sz="4000" dirty="0">
                <a:latin typeface="Arial" panose="020B0604020202020204" pitchFamily="34" charset="0"/>
                <a:ea typeface="MS PGothic" panose="020B0600070205080204" pitchFamily="34" charset="-128"/>
              </a:rPr>
              <a:t>Assisting Consultant: Joel </a:t>
            </a:r>
            <a:r>
              <a:rPr lang="en-US" sz="4000" dirty="0" err="1">
                <a:latin typeface="Arial" panose="020B0604020202020204" pitchFamily="34" charset="0"/>
                <a:ea typeface="MS PGothic" panose="020B0600070205080204" pitchFamily="34" charset="-128"/>
              </a:rPr>
              <a:t>Ballestero</a:t>
            </a:r>
            <a:endParaRPr lang="en-US" sz="4000" dirty="0">
              <a:latin typeface="Arial" panose="020B0604020202020204" pitchFamily="34" charset="0"/>
              <a:ea typeface="MS PGothic" panose="020B0600070205080204" pitchFamily="34" charset="-128"/>
            </a:endParaRPr>
          </a:p>
        </p:txBody>
      </p:sp>
      <p:sp>
        <p:nvSpPr>
          <p:cNvPr id="79" name="TextBox 78">
            <a:extLst>
              <a:ext uri="{FF2B5EF4-FFF2-40B4-BE49-F238E27FC236}">
                <a16:creationId xmlns:a16="http://schemas.microsoft.com/office/drawing/2014/main" id="{CA3CD69E-A8C9-4D2C-AB6D-61B72AF2E37A}"/>
              </a:ext>
            </a:extLst>
          </p:cNvPr>
          <p:cNvSpPr txBox="1"/>
          <p:nvPr/>
        </p:nvSpPr>
        <p:spPr>
          <a:xfrm>
            <a:off x="6345168" y="2410450"/>
            <a:ext cx="31491238" cy="707886"/>
          </a:xfrm>
          <a:prstGeom prst="rect">
            <a:avLst/>
          </a:prstGeom>
          <a:noFill/>
          <a:ln>
            <a:noFill/>
          </a:ln>
        </p:spPr>
        <p:txBody>
          <a:bodyPr wrap="square" rtlCol="0">
            <a:spAutoFit/>
          </a:bodyPr>
          <a:lstStyle/>
          <a:p>
            <a:pPr algn="ctr"/>
            <a:r>
              <a:rPr lang="en-US" sz="4000" dirty="0">
                <a:latin typeface="Arial" panose="020B0604020202020204" pitchFamily="34" charset="0"/>
                <a:ea typeface="MS PGothic" panose="020B0600070205080204" pitchFamily="34" charset="-128"/>
              </a:rPr>
              <a:t>Client: Charlie Collins, Georgetown Road Commissioner</a:t>
            </a:r>
          </a:p>
        </p:txBody>
      </p:sp>
      <p:pic>
        <p:nvPicPr>
          <p:cNvPr id="82" name="Picture 81">
            <a:extLst>
              <a:ext uri="{FF2B5EF4-FFF2-40B4-BE49-F238E27FC236}">
                <a16:creationId xmlns:a16="http://schemas.microsoft.com/office/drawing/2014/main" id="{BE3C6419-C787-466F-9F78-0C488C2D06A8}"/>
              </a:ext>
            </a:extLst>
          </p:cNvPr>
          <p:cNvPicPr>
            <a:picLocks noChangeAspect="1"/>
          </p:cNvPicPr>
          <p:nvPr/>
        </p:nvPicPr>
        <p:blipFill rotWithShape="1">
          <a:blip r:embed="rId3"/>
          <a:srcRect l="9781" r="8291"/>
          <a:stretch/>
        </p:blipFill>
        <p:spPr>
          <a:xfrm>
            <a:off x="39009660" y="152924"/>
            <a:ext cx="3990901" cy="4196221"/>
          </a:xfrm>
          <a:prstGeom prst="ellipse">
            <a:avLst/>
          </a:prstGeom>
          <a:ln>
            <a:noFill/>
          </a:ln>
          <a:effectLst/>
        </p:spPr>
      </p:pic>
      <p:sp>
        <p:nvSpPr>
          <p:cNvPr id="3084" name="Text Box 42">
            <a:extLst>
              <a:ext uri="{FF2B5EF4-FFF2-40B4-BE49-F238E27FC236}">
                <a16:creationId xmlns:a16="http://schemas.microsoft.com/office/drawing/2014/main" id="{DD96B6C9-7C2E-4415-A7CD-E109AAEA2AF9}"/>
              </a:ext>
            </a:extLst>
          </p:cNvPr>
          <p:cNvSpPr txBox="1">
            <a:spLocks noChangeArrowheads="1"/>
          </p:cNvSpPr>
          <p:nvPr/>
        </p:nvSpPr>
        <p:spPr bwMode="auto">
          <a:xfrm>
            <a:off x="28162708" y="20093361"/>
            <a:ext cx="14878931" cy="913007"/>
          </a:xfrm>
          <a:prstGeom prst="rect">
            <a:avLst/>
          </a:prstGeom>
          <a:solidFill>
            <a:schemeClr val="accent2"/>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Challenges </a:t>
            </a:r>
          </a:p>
        </p:txBody>
      </p:sp>
      <p:sp>
        <p:nvSpPr>
          <p:cNvPr id="84" name="Rectangle 83">
            <a:extLst>
              <a:ext uri="{FF2B5EF4-FFF2-40B4-BE49-F238E27FC236}">
                <a16:creationId xmlns:a16="http://schemas.microsoft.com/office/drawing/2014/main" id="{0AA2D9F7-080E-444E-A16F-6C3ABCF0286E}"/>
              </a:ext>
            </a:extLst>
          </p:cNvPr>
          <p:cNvSpPr/>
          <p:nvPr/>
        </p:nvSpPr>
        <p:spPr bwMode="auto">
          <a:xfrm>
            <a:off x="28141609" y="21171338"/>
            <a:ext cx="14794550" cy="406446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algn="l" defTabSz="3135313" rtl="0" eaLnBrk="1" fontAlgn="base" latinLnBrk="0" hangingPunct="1">
              <a:lnSpc>
                <a:spcPct val="100000"/>
              </a:lnSpc>
              <a:spcBef>
                <a:spcPct val="0"/>
              </a:spcBef>
              <a:spcAft>
                <a:spcPct val="0"/>
              </a:spcAft>
              <a:buClrTx/>
              <a:buSzTx/>
              <a:buFont typeface="Arial" panose="020B0604020202020204" pitchFamily="34" charset="0"/>
              <a:buChar char="•"/>
              <a:tabLst/>
            </a:pPr>
            <a:endParaRPr lang="en-US" sz="34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4401" name="Text Box 42">
            <a:extLst>
              <a:ext uri="{FF2B5EF4-FFF2-40B4-BE49-F238E27FC236}">
                <a16:creationId xmlns:a16="http://schemas.microsoft.com/office/drawing/2014/main" id="{F9147072-B25F-4BCD-A501-B83DB7363B60}"/>
              </a:ext>
            </a:extLst>
          </p:cNvPr>
          <p:cNvSpPr txBox="1">
            <a:spLocks noChangeArrowheads="1"/>
          </p:cNvSpPr>
          <p:nvPr/>
        </p:nvSpPr>
        <p:spPr bwMode="auto">
          <a:xfrm>
            <a:off x="14807626" y="22710266"/>
            <a:ext cx="12967788" cy="912558"/>
          </a:xfrm>
          <a:prstGeom prst="rect">
            <a:avLst/>
          </a:prstGeom>
          <a:solidFill>
            <a:schemeClr val="accent2"/>
          </a:solidFill>
          <a:ln>
            <a:solidFill>
              <a:schemeClr val="tx1"/>
            </a:solidFill>
          </a:ln>
        </p:spPr>
        <p:txBody>
          <a:bodyPr wrap="square">
            <a:spAutoFit/>
          </a:bodyPr>
          <a:lstStyle>
            <a:lvl1pPr defTabSz="3135313">
              <a:defRPr sz="8600">
                <a:solidFill>
                  <a:schemeClr val="tx1"/>
                </a:solidFill>
                <a:latin typeface="Arial" panose="020B0604020202020204" pitchFamily="34" charset="0"/>
                <a:ea typeface="MS PGothic" panose="020B0600070205080204" pitchFamily="34" charset="-128"/>
              </a:defRPr>
            </a:lvl1pPr>
            <a:lvl2pPr marL="742950" indent="-285750" defTabSz="3135313">
              <a:defRPr sz="8600">
                <a:solidFill>
                  <a:schemeClr val="tx1"/>
                </a:solidFill>
                <a:latin typeface="Arial" panose="020B0604020202020204" pitchFamily="34" charset="0"/>
                <a:ea typeface="MS PGothic" panose="020B0600070205080204" pitchFamily="34" charset="-128"/>
              </a:defRPr>
            </a:lvl2pPr>
            <a:lvl3pPr marL="1143000" indent="-228600" defTabSz="3135313">
              <a:defRPr sz="8600">
                <a:solidFill>
                  <a:schemeClr val="tx1"/>
                </a:solidFill>
                <a:latin typeface="Arial" panose="020B0604020202020204" pitchFamily="34" charset="0"/>
                <a:ea typeface="MS PGothic" panose="020B0600070205080204" pitchFamily="34" charset="-128"/>
              </a:defRPr>
            </a:lvl3pPr>
            <a:lvl4pPr marL="1600200" indent="-228600" defTabSz="3135313">
              <a:defRPr sz="8600">
                <a:solidFill>
                  <a:schemeClr val="tx1"/>
                </a:solidFill>
                <a:latin typeface="Arial" panose="020B0604020202020204" pitchFamily="34" charset="0"/>
                <a:ea typeface="MS PGothic" panose="020B0600070205080204" pitchFamily="34" charset="-128"/>
              </a:defRPr>
            </a:lvl4pPr>
            <a:lvl5pPr marL="2057400" indent="-228600" defTabSz="3135313">
              <a:defRPr sz="8600">
                <a:solidFill>
                  <a:schemeClr val="tx1"/>
                </a:solidFill>
                <a:latin typeface="Arial" panose="020B0604020202020204" pitchFamily="34" charset="0"/>
                <a:ea typeface="MS PGothic" panose="020B0600070205080204" pitchFamily="34" charset="-128"/>
              </a:defRPr>
            </a:lvl5pPr>
            <a:lvl6pPr marL="2514600" indent="-228600" defTabSz="3135313"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6pPr>
            <a:lvl7pPr marL="2971800" indent="-228600" defTabSz="3135313"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7pPr>
            <a:lvl8pPr marL="3429000" indent="-228600" defTabSz="3135313"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8pPr>
            <a:lvl9pPr marL="3886200" indent="-228600" defTabSz="3135313"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9pPr>
          </a:lstStyle>
          <a:p>
            <a:pPr lvl="0" algn="ctr" fontAlgn="base">
              <a:spcBef>
                <a:spcPct val="50000"/>
              </a:spcBef>
              <a:spcAft>
                <a:spcPct val="0"/>
              </a:spcAft>
              <a:defRPr/>
            </a:pPr>
            <a:r>
              <a:rPr lang="en-US" altLang="en-US" sz="5330" dirty="0">
                <a:solidFill>
                  <a:srgbClr val="FFFFFF"/>
                </a:solidFill>
              </a:rPr>
              <a:t>Tidal Culvert Analysis </a:t>
            </a:r>
          </a:p>
        </p:txBody>
      </p:sp>
      <p:sp>
        <p:nvSpPr>
          <p:cNvPr id="87" name="Rectangle 86">
            <a:extLst>
              <a:ext uri="{FF2B5EF4-FFF2-40B4-BE49-F238E27FC236}">
                <a16:creationId xmlns:a16="http://schemas.microsoft.com/office/drawing/2014/main" id="{42C8BF45-AEFF-425E-B300-445B49CFE323}"/>
              </a:ext>
            </a:extLst>
          </p:cNvPr>
          <p:cNvSpPr/>
          <p:nvPr/>
        </p:nvSpPr>
        <p:spPr bwMode="auto">
          <a:xfrm>
            <a:off x="14808101" y="23691192"/>
            <a:ext cx="12983803" cy="895712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3135313"/>
            <a:r>
              <a:rPr lang="en-US" sz="3200" dirty="0">
                <a:latin typeface="Times New Roman" panose="02020603050405020304" pitchFamily="18" charset="0"/>
                <a:ea typeface="+mn-lt"/>
                <a:cs typeface="Times New Roman" panose="02020603050405020304" pitchFamily="18" charset="0"/>
              </a:rPr>
              <a:t>Three tidal culverts analyzed by this team:</a:t>
            </a:r>
          </a:p>
          <a:p>
            <a:pPr marL="457200" indent="-457200" defTabSz="3135313">
              <a:buFont typeface="Arial" panose="020B0604020202020204" pitchFamily="34" charset="0"/>
              <a:buChar char="•"/>
            </a:pPr>
            <a:r>
              <a:rPr lang="en-US" sz="3200" dirty="0">
                <a:latin typeface="Times New Roman" panose="02020603050405020304" pitchFamily="18" charset="0"/>
                <a:ea typeface="+mn-lt"/>
                <a:cs typeface="Times New Roman" panose="02020603050405020304" pitchFamily="18" charset="0"/>
              </a:rPr>
              <a:t>Williams Road</a:t>
            </a:r>
          </a:p>
          <a:p>
            <a:pPr marL="457200" indent="-457200" defTabSz="3135313">
              <a:buFont typeface="Arial" panose="020B0604020202020204" pitchFamily="34" charset="0"/>
              <a:buChar char="•"/>
            </a:pPr>
            <a:r>
              <a:rPr lang="en-US" sz="3200" dirty="0">
                <a:latin typeface="Times New Roman" panose="02020603050405020304" pitchFamily="18" charset="0"/>
                <a:ea typeface="+mn-lt"/>
                <a:cs typeface="Times New Roman" panose="02020603050405020304" pitchFamily="18" charset="0"/>
              </a:rPr>
              <a:t>Flying Point Road </a:t>
            </a:r>
          </a:p>
          <a:p>
            <a:pPr marL="457200" indent="-457200" defTabSz="3135313">
              <a:buFont typeface="Arial" panose="020B0604020202020204" pitchFamily="34" charset="0"/>
              <a:buChar char="•"/>
            </a:pPr>
            <a:r>
              <a:rPr lang="en-US" sz="3200" dirty="0">
                <a:latin typeface="Times New Roman" panose="02020603050405020304" pitchFamily="18" charset="0"/>
                <a:ea typeface="+mn-lt"/>
                <a:cs typeface="Times New Roman" panose="02020603050405020304" pitchFamily="18" charset="0"/>
              </a:rPr>
              <a:t>Indian Point Road </a:t>
            </a:r>
          </a:p>
          <a:p>
            <a:pPr defTabSz="3135313"/>
            <a:endParaRPr lang="en-US" sz="3200" dirty="0">
              <a:latin typeface="Times New Roman" panose="02020603050405020304" pitchFamily="18" charset="0"/>
              <a:ea typeface="+mn-lt"/>
              <a:cs typeface="Times New Roman" panose="02020603050405020304" pitchFamily="18" charset="0"/>
            </a:endParaRPr>
          </a:p>
          <a:p>
            <a:pPr defTabSz="3135313"/>
            <a:r>
              <a:rPr lang="en-US" sz="3200" dirty="0">
                <a:latin typeface="Times New Roman" panose="02020603050405020304" pitchFamily="18" charset="0"/>
                <a:ea typeface="+mn-lt"/>
                <a:cs typeface="Times New Roman" panose="02020603050405020304" pitchFamily="18" charset="0"/>
              </a:rPr>
              <a:t>After meeting with tidal culvert engineers, the following analysis steps were provided:</a:t>
            </a:r>
          </a:p>
          <a:p>
            <a:pPr marL="457200" indent="-457200" defTabSz="3135313">
              <a:buFont typeface="Arial" panose="020B0604020202020204" pitchFamily="34" charset="0"/>
              <a:buChar char="•"/>
            </a:pPr>
            <a:r>
              <a:rPr lang="en-US" sz="3200" dirty="0">
                <a:latin typeface="Times New Roman" panose="02020603050405020304" pitchFamily="18" charset="0"/>
                <a:ea typeface="+mn-lt"/>
                <a:cs typeface="Times New Roman" panose="02020603050405020304" pitchFamily="18" charset="0"/>
              </a:rPr>
              <a:t>Use FEMA flood maps to determine 100-year flood elevation for each culvert</a:t>
            </a:r>
          </a:p>
          <a:p>
            <a:pPr marL="457200" indent="-457200" defTabSz="3135313">
              <a:buFont typeface="Arial" panose="020B0604020202020204" pitchFamily="34" charset="0"/>
              <a:buChar char="•"/>
            </a:pPr>
            <a:r>
              <a:rPr lang="en-US" sz="3200" dirty="0">
                <a:latin typeface="Times New Roman" panose="02020603050405020304" pitchFamily="18" charset="0"/>
                <a:ea typeface="+mn-lt"/>
                <a:cs typeface="Times New Roman" panose="02020603050405020304" pitchFamily="18" charset="0"/>
              </a:rPr>
              <a:t>Use NOAA Sea Level Rise Curves to determine sea level rise and add this to the 100-year Flood Elevation</a:t>
            </a:r>
          </a:p>
          <a:p>
            <a:pPr marL="457200" indent="-457200" defTabSz="3135313">
              <a:buFont typeface="Arial" panose="020B0604020202020204" pitchFamily="34" charset="0"/>
              <a:buChar char="•"/>
            </a:pPr>
            <a:r>
              <a:rPr lang="en-US" sz="3200" dirty="0">
                <a:latin typeface="Times New Roman" panose="02020603050405020304" pitchFamily="18" charset="0"/>
                <a:ea typeface="+mn-lt"/>
                <a:cs typeface="Times New Roman" panose="02020603050405020304" pitchFamily="18" charset="0"/>
              </a:rPr>
              <a:t>This is the elevation that the road should be raised to in order to pass all tidal floods for a long-term design  </a:t>
            </a:r>
          </a:p>
        </p:txBody>
      </p:sp>
      <p:sp>
        <p:nvSpPr>
          <p:cNvPr id="3077" name="Text Box 47">
            <a:extLst>
              <a:ext uri="{FF2B5EF4-FFF2-40B4-BE49-F238E27FC236}">
                <a16:creationId xmlns:a16="http://schemas.microsoft.com/office/drawing/2014/main" id="{F44239F4-996F-4E76-A804-8A4391390510}"/>
              </a:ext>
            </a:extLst>
          </p:cNvPr>
          <p:cNvSpPr txBox="1">
            <a:spLocks noChangeArrowheads="1"/>
          </p:cNvSpPr>
          <p:nvPr/>
        </p:nvSpPr>
        <p:spPr bwMode="auto">
          <a:xfrm>
            <a:off x="28137432" y="28860876"/>
            <a:ext cx="14769219" cy="913007"/>
          </a:xfrm>
          <a:prstGeom prst="rect">
            <a:avLst/>
          </a:prstGeom>
          <a:solidFill>
            <a:schemeClr val="accent2"/>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Acknowledgments</a:t>
            </a:r>
          </a:p>
        </p:txBody>
      </p:sp>
      <p:sp>
        <p:nvSpPr>
          <p:cNvPr id="2073" name="TextBox 35">
            <a:extLst>
              <a:ext uri="{FF2B5EF4-FFF2-40B4-BE49-F238E27FC236}">
                <a16:creationId xmlns:a16="http://schemas.microsoft.com/office/drawing/2014/main" id="{E06AF7A5-0BAA-4993-9622-642D2994B2A1}"/>
              </a:ext>
            </a:extLst>
          </p:cNvPr>
          <p:cNvSpPr txBox="1">
            <a:spLocks noChangeArrowheads="1"/>
          </p:cNvSpPr>
          <p:nvPr/>
        </p:nvSpPr>
        <p:spPr bwMode="auto">
          <a:xfrm>
            <a:off x="28137432" y="29970662"/>
            <a:ext cx="14773730" cy="2677656"/>
          </a:xfrm>
          <a:prstGeom prst="rect">
            <a:avLst/>
          </a:prstGeom>
          <a:solidFill>
            <a:schemeClr val="bg1"/>
          </a:solidFill>
          <a:ln w="952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anchor="t">
            <a:spAutoFit/>
          </a:bodyPr>
          <a:lstStyle>
            <a:lvl1pPr>
              <a:defRPr sz="8600">
                <a:solidFill>
                  <a:schemeClr val="tx1"/>
                </a:solidFill>
                <a:latin typeface="Arial" panose="020B0604020202020204" pitchFamily="34" charset="0"/>
                <a:ea typeface="MS PGothic" panose="020B0600070205080204" pitchFamily="34" charset="-128"/>
              </a:defRPr>
            </a:lvl1pPr>
            <a:lvl2pPr marL="742950" indent="-285750">
              <a:defRPr sz="8600">
                <a:solidFill>
                  <a:schemeClr val="tx1"/>
                </a:solidFill>
                <a:latin typeface="Arial" panose="020B0604020202020204" pitchFamily="34" charset="0"/>
                <a:ea typeface="MS PGothic" panose="020B0600070205080204" pitchFamily="34" charset="-128"/>
              </a:defRPr>
            </a:lvl2pPr>
            <a:lvl3pPr marL="1143000" indent="-228600">
              <a:defRPr sz="8600">
                <a:solidFill>
                  <a:schemeClr val="tx1"/>
                </a:solidFill>
                <a:latin typeface="Arial" panose="020B0604020202020204" pitchFamily="34" charset="0"/>
                <a:ea typeface="MS PGothic" panose="020B0600070205080204" pitchFamily="34" charset="-128"/>
              </a:defRPr>
            </a:lvl3pPr>
            <a:lvl4pPr marL="1600200" indent="-228600">
              <a:defRPr sz="8600">
                <a:solidFill>
                  <a:schemeClr val="tx1"/>
                </a:solidFill>
                <a:latin typeface="Arial" panose="020B0604020202020204" pitchFamily="34" charset="0"/>
                <a:ea typeface="MS PGothic" panose="020B0600070205080204" pitchFamily="34" charset="-128"/>
              </a:defRPr>
            </a:lvl4pPr>
            <a:lvl5pPr marL="2057400" indent="-228600">
              <a:defRPr sz="8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9pPr>
          </a:lstStyle>
          <a:p>
            <a:pPr defTabSz="914400" fontAlgn="base">
              <a:spcBef>
                <a:spcPct val="0"/>
              </a:spcBef>
              <a:spcAft>
                <a:spcPct val="0"/>
              </a:spcAft>
              <a:defRPr/>
            </a:pPr>
            <a:r>
              <a:rPr lang="en-US" altLang="en-US" sz="2800" dirty="0">
                <a:solidFill>
                  <a:srgbClr val="000000"/>
                </a:solidFill>
                <a:latin typeface="Times New Roman"/>
                <a:ea typeface="MS PGothic"/>
                <a:cs typeface="Times New Roman"/>
              </a:rPr>
              <a:t>We would like to thank Dr. Nancy </a:t>
            </a:r>
            <a:r>
              <a:rPr lang="en-US" altLang="en-US" sz="2800" dirty="0" err="1">
                <a:solidFill>
                  <a:srgbClr val="000000"/>
                </a:solidFill>
                <a:latin typeface="Times New Roman"/>
                <a:ea typeface="MS PGothic"/>
                <a:cs typeface="Times New Roman"/>
              </a:rPr>
              <a:t>Kinner</a:t>
            </a:r>
            <a:r>
              <a:rPr lang="en-US" altLang="en-US" sz="2800" dirty="0">
                <a:solidFill>
                  <a:srgbClr val="000000"/>
                </a:solidFill>
                <a:latin typeface="Times New Roman"/>
                <a:ea typeface="MS PGothic"/>
                <a:cs typeface="Times New Roman"/>
              </a:rPr>
              <a:t> for being our advisor throughout this project, Joel </a:t>
            </a:r>
            <a:r>
              <a:rPr lang="en-US" altLang="en-US" sz="2800" dirty="0" err="1">
                <a:solidFill>
                  <a:srgbClr val="000000"/>
                </a:solidFill>
                <a:latin typeface="Times New Roman"/>
                <a:ea typeface="MS PGothic"/>
                <a:cs typeface="Times New Roman"/>
              </a:rPr>
              <a:t>Ballestero</a:t>
            </a:r>
            <a:r>
              <a:rPr lang="en-US" altLang="en-US" sz="2800" dirty="0">
                <a:solidFill>
                  <a:srgbClr val="000000"/>
                </a:solidFill>
                <a:latin typeface="Times New Roman"/>
                <a:ea typeface="MS PGothic"/>
                <a:cs typeface="Times New Roman"/>
              </a:rPr>
              <a:t> for helping with the culvert analysis, and </a:t>
            </a:r>
            <a:r>
              <a:rPr lang="en-US" altLang="en-US" sz="2800" dirty="0" err="1">
                <a:solidFill>
                  <a:srgbClr val="000000"/>
                </a:solidFill>
                <a:latin typeface="Times New Roman"/>
                <a:ea typeface="MS PGothic"/>
                <a:cs typeface="Times New Roman"/>
              </a:rPr>
              <a:t>Lexy</a:t>
            </a:r>
            <a:r>
              <a:rPr lang="en-US" altLang="en-US" sz="2800" dirty="0">
                <a:solidFill>
                  <a:srgbClr val="000000"/>
                </a:solidFill>
                <a:latin typeface="Times New Roman"/>
                <a:ea typeface="MS PGothic"/>
                <a:cs typeface="Times New Roman"/>
              </a:rPr>
              <a:t> </a:t>
            </a:r>
            <a:r>
              <a:rPr lang="en-US" altLang="en-US" sz="2800" dirty="0" err="1">
                <a:solidFill>
                  <a:srgbClr val="000000"/>
                </a:solidFill>
                <a:latin typeface="Times New Roman"/>
                <a:ea typeface="MS PGothic"/>
                <a:cs typeface="Times New Roman"/>
              </a:rPr>
              <a:t>Hidrovo</a:t>
            </a:r>
            <a:r>
              <a:rPr lang="en-US" altLang="en-US" sz="2800" dirty="0">
                <a:solidFill>
                  <a:srgbClr val="000000"/>
                </a:solidFill>
                <a:latin typeface="Times New Roman"/>
                <a:ea typeface="MS PGothic"/>
                <a:cs typeface="Times New Roman"/>
              </a:rPr>
              <a:t>, 2018 Project Manager, for helping with GIS inputs. We would also like to thank the Georgetown Conservation Commission and volunteers for their help and for giving us the opportunity to work with them and the Town of Georgetown. Lastly, we would like to thank Joseph McLean, Matt Schultz and Robert Prue for assisting us with the tidal culvert portion of this project.  </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3085" name="Text Box 42">
            <a:extLst>
              <a:ext uri="{FF2B5EF4-FFF2-40B4-BE49-F238E27FC236}">
                <a16:creationId xmlns:a16="http://schemas.microsoft.com/office/drawing/2014/main" id="{F4439DD5-A3BA-43E4-8774-0BB80D9C4E98}"/>
              </a:ext>
            </a:extLst>
          </p:cNvPr>
          <p:cNvSpPr txBox="1">
            <a:spLocks noChangeArrowheads="1"/>
          </p:cNvSpPr>
          <p:nvPr/>
        </p:nvSpPr>
        <p:spPr bwMode="auto">
          <a:xfrm>
            <a:off x="28138723" y="25388410"/>
            <a:ext cx="14800323" cy="912592"/>
          </a:xfrm>
          <a:prstGeom prst="rect">
            <a:avLst/>
          </a:prstGeom>
          <a:solidFill>
            <a:schemeClr val="accent2"/>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References</a:t>
            </a:r>
          </a:p>
        </p:txBody>
      </p:sp>
      <p:sp>
        <p:nvSpPr>
          <p:cNvPr id="88" name="Rectangle 87">
            <a:extLst>
              <a:ext uri="{FF2B5EF4-FFF2-40B4-BE49-F238E27FC236}">
                <a16:creationId xmlns:a16="http://schemas.microsoft.com/office/drawing/2014/main" id="{91591912-A4A1-4217-9324-5AECC061C5F5}"/>
              </a:ext>
            </a:extLst>
          </p:cNvPr>
          <p:cNvSpPr/>
          <p:nvPr/>
        </p:nvSpPr>
        <p:spPr bwMode="auto">
          <a:xfrm>
            <a:off x="28162708" y="26465972"/>
            <a:ext cx="14803725" cy="227086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defTabSz="3135313" fontAlgn="base">
              <a:buFont typeface="Arial"/>
              <a:buChar char="•"/>
            </a:pPr>
            <a:r>
              <a:rPr lang="en-US" sz="2600" dirty="0">
                <a:latin typeface="Times New Roman"/>
                <a:ea typeface="MS PGothic"/>
                <a:cs typeface="Times New Roman"/>
              </a:rPr>
              <a:t>Georgetown Conservation Commission. (2015). </a:t>
            </a:r>
            <a:r>
              <a:rPr lang="en-US" sz="2600" i="1" dirty="0">
                <a:latin typeface="Times New Roman"/>
                <a:ea typeface="MS PGothic"/>
                <a:cs typeface="Times New Roman"/>
              </a:rPr>
              <a:t>Climate Change Adaptation Report: Georgetown, Maine. </a:t>
            </a:r>
            <a:r>
              <a:rPr lang="en-US" sz="2600" dirty="0">
                <a:latin typeface="Times New Roman"/>
                <a:ea typeface="MS PGothic"/>
                <a:cs typeface="Times New Roman"/>
              </a:rPr>
              <a:t>Georgetown, ME: A special publication by the Georgetown Conservation Commission. </a:t>
            </a:r>
            <a:endParaRPr lang="en-US" sz="26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a:p>
            <a:pPr marL="457200" indent="-457200" defTabSz="3135313">
              <a:spcBef>
                <a:spcPct val="0"/>
              </a:spcBef>
              <a:spcAft>
                <a:spcPct val="0"/>
              </a:spcAft>
              <a:buFont typeface="Arial"/>
              <a:buChar char="•"/>
            </a:pPr>
            <a:r>
              <a:rPr lang="en-US" sz="2600" dirty="0">
                <a:latin typeface="Times New Roman"/>
                <a:ea typeface="MS PGothic"/>
                <a:cs typeface="Times New Roman"/>
              </a:rPr>
              <a:t>Lombard, P.J., and </a:t>
            </a:r>
            <a:r>
              <a:rPr lang="en-US" sz="2600" dirty="0" err="1">
                <a:latin typeface="Times New Roman"/>
                <a:ea typeface="MS PGothic"/>
                <a:cs typeface="Times New Roman"/>
              </a:rPr>
              <a:t>Hodgkins</a:t>
            </a:r>
            <a:r>
              <a:rPr lang="en-US" sz="2600" dirty="0">
                <a:latin typeface="Times New Roman"/>
                <a:ea typeface="MS PGothic"/>
                <a:cs typeface="Times New Roman"/>
              </a:rPr>
              <a:t>, G.A.,2015, Peak flow regression equations for small, </a:t>
            </a:r>
            <a:r>
              <a:rPr lang="en-US" sz="2600" dirty="0" err="1">
                <a:latin typeface="Times New Roman"/>
                <a:ea typeface="MS PGothic"/>
                <a:cs typeface="Times New Roman"/>
              </a:rPr>
              <a:t>ungaged</a:t>
            </a:r>
            <a:r>
              <a:rPr lang="en-US" sz="2600" dirty="0">
                <a:latin typeface="Times New Roman"/>
                <a:ea typeface="MS PGothic"/>
                <a:cs typeface="Times New Roman"/>
              </a:rPr>
              <a:t> streams in Maine— Comparing map-based to field-based variables: U.S. Geological Survey Scientific Investigations Report 2015–5049, 12 p.</a:t>
            </a:r>
          </a:p>
        </p:txBody>
      </p:sp>
      <p:sp>
        <p:nvSpPr>
          <p:cNvPr id="67" name="Text Box 36">
            <a:extLst>
              <a:ext uri="{FF2B5EF4-FFF2-40B4-BE49-F238E27FC236}">
                <a16:creationId xmlns:a16="http://schemas.microsoft.com/office/drawing/2014/main" id="{C748497C-FBDD-4967-BB60-3B1EF706802A}"/>
              </a:ext>
            </a:extLst>
          </p:cNvPr>
          <p:cNvSpPr txBox="1">
            <a:spLocks noChangeArrowheads="1"/>
          </p:cNvSpPr>
          <p:nvPr/>
        </p:nvSpPr>
        <p:spPr bwMode="auto">
          <a:xfrm>
            <a:off x="694103" y="12962674"/>
            <a:ext cx="13632954" cy="947821"/>
          </a:xfrm>
          <a:prstGeom prst="rect">
            <a:avLst/>
          </a:prstGeom>
          <a:solidFill>
            <a:schemeClr val="accent2"/>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Georgetown</a:t>
            </a:r>
            <a:r>
              <a:rPr kumimoji="0" lang="en-US" altLang="en-US" sz="5333" b="0" i="0" u="none" strike="noStrike" kern="1200" cap="none" spc="0" normalizeH="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Background</a:t>
            </a:r>
          </a:p>
        </p:txBody>
      </p:sp>
      <p:sp>
        <p:nvSpPr>
          <p:cNvPr id="85" name="Rectangle 84">
            <a:extLst>
              <a:ext uri="{FF2B5EF4-FFF2-40B4-BE49-F238E27FC236}">
                <a16:creationId xmlns:a16="http://schemas.microsoft.com/office/drawing/2014/main" id="{2A8DA21B-631A-426C-B601-BFD96FE93722}"/>
              </a:ext>
            </a:extLst>
          </p:cNvPr>
          <p:cNvSpPr/>
          <p:nvPr/>
        </p:nvSpPr>
        <p:spPr bwMode="auto">
          <a:xfrm>
            <a:off x="704111" y="14136180"/>
            <a:ext cx="13632954" cy="185121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indent="-571500">
              <a:buFont typeface="Arial" panose="020B0604020202020204" pitchFamily="34" charset="0"/>
              <a:buChar char="•"/>
            </a:pPr>
            <a:r>
              <a:rPr lang="en-US" sz="3400" dirty="0">
                <a:latin typeface="Times New Roman"/>
                <a:cs typeface="Times New Roman"/>
              </a:rPr>
              <a:t>Rural island town on the coast of Maine.</a:t>
            </a:r>
            <a:endParaRPr lang="en-US" sz="34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400" dirty="0">
                <a:latin typeface="Times New Roman"/>
                <a:cs typeface="Times New Roman"/>
              </a:rPr>
              <a:t>The year-round population is ~1000, tripling in the summer due to seasonal residences.</a:t>
            </a:r>
          </a:p>
          <a:p>
            <a:pPr marL="571500" indent="-571500">
              <a:buFont typeface="Arial" panose="020B0604020202020204" pitchFamily="34" charset="0"/>
              <a:buChar char="•"/>
            </a:pPr>
            <a:r>
              <a:rPr lang="en-US" sz="3400" dirty="0">
                <a:latin typeface="Times New Roman"/>
                <a:cs typeface="Times New Roman"/>
              </a:rPr>
              <a:t>There are over 200 culverts on the island.</a:t>
            </a:r>
          </a:p>
          <a:p>
            <a:pPr marL="571500" indent="-571500">
              <a:buFont typeface="Arial" panose="020B0604020202020204" pitchFamily="34" charset="0"/>
              <a:buChar char="•"/>
            </a:pPr>
            <a:r>
              <a:rPr lang="en-US" sz="3400" dirty="0">
                <a:latin typeface="Times New Roman"/>
                <a:cs typeface="Times New Roman"/>
              </a:rPr>
              <a:t>This project primarily focused on completing the town-owned culvert database.</a:t>
            </a:r>
            <a:endParaRPr kumimoji="0" lang="en-US" sz="6200" b="0" u="none" strike="noStrike" cap="none" normalizeH="0" baseline="0" dirty="0">
              <a:ln>
                <a:noFill/>
              </a:ln>
              <a:solidFill>
                <a:schemeClr val="tx1"/>
              </a:solidFill>
              <a:effectLst/>
              <a:latin typeface="Times New Roman"/>
              <a:cs typeface="Times New Roman"/>
            </a:endParaRPr>
          </a:p>
        </p:txBody>
      </p:sp>
      <p:pic>
        <p:nvPicPr>
          <p:cNvPr id="35" name="Picture 34"/>
          <p:cNvPicPr>
            <a:picLocks noChangeAspect="1"/>
          </p:cNvPicPr>
          <p:nvPr/>
        </p:nvPicPr>
        <p:blipFill>
          <a:blip r:embed="rId4"/>
          <a:stretch>
            <a:fillRect/>
          </a:stretch>
        </p:blipFill>
        <p:spPr>
          <a:xfrm>
            <a:off x="1997716" y="17972506"/>
            <a:ext cx="4874079" cy="6075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7" name="Straight Connector 36"/>
          <p:cNvCxnSpPr/>
          <p:nvPr/>
        </p:nvCxnSpPr>
        <p:spPr>
          <a:xfrm flipV="1">
            <a:off x="4270315" y="17620160"/>
            <a:ext cx="4961393" cy="499579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235809" y="22847470"/>
            <a:ext cx="5026812" cy="13159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76" name="Text Box 42">
            <a:extLst>
              <a:ext uri="{FF2B5EF4-FFF2-40B4-BE49-F238E27FC236}">
                <a16:creationId xmlns:a16="http://schemas.microsoft.com/office/drawing/2014/main" id="{79A00752-3122-4249-9FC4-7D6595C8DDBF}"/>
              </a:ext>
            </a:extLst>
          </p:cNvPr>
          <p:cNvSpPr txBox="1">
            <a:spLocks noChangeArrowheads="1"/>
          </p:cNvSpPr>
          <p:nvPr/>
        </p:nvSpPr>
        <p:spPr bwMode="auto">
          <a:xfrm>
            <a:off x="28170785" y="4489106"/>
            <a:ext cx="14870854" cy="913007"/>
          </a:xfrm>
          <a:prstGeom prst="rect">
            <a:avLst/>
          </a:prstGeom>
          <a:solidFill>
            <a:schemeClr val="accent2"/>
          </a:solidFill>
          <a:ln w="9525">
            <a:solidFill>
              <a:schemeClr val="tx1"/>
            </a:solidFill>
            <a:miter lim="800000"/>
            <a:headEnd/>
            <a:tailEnd/>
          </a:ln>
        </p:spPr>
        <p:txBody>
          <a:bodyPr wrap="square" anchor="t">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algn="ctr" fontAlgn="base">
              <a:spcBef>
                <a:spcPct val="50000"/>
              </a:spcBef>
              <a:spcAft>
                <a:spcPct val="0"/>
              </a:spcAft>
              <a:buNone/>
              <a:defRPr/>
            </a:pPr>
            <a:r>
              <a:rPr kumimoji="0" lang="en-US" altLang="en-US" sz="5300" b="0" i="0" u="none" strike="noStrike" kern="1200" cap="none" spc="0" normalizeH="0" baseline="0" noProof="0" dirty="0">
                <a:ln>
                  <a:noFill/>
                </a:ln>
                <a:solidFill>
                  <a:srgbClr val="FFFFFF"/>
                </a:solidFill>
                <a:effectLst/>
                <a:uLnTx/>
                <a:uFillTx/>
                <a:latin typeface="Arial"/>
                <a:ea typeface="MS PGothic"/>
                <a:cs typeface="Arial"/>
              </a:rPr>
              <a:t>Analysis</a:t>
            </a:r>
            <a:r>
              <a:rPr lang="en-US" altLang="en-US" sz="5300" dirty="0">
                <a:solidFill>
                  <a:srgbClr val="FFFFFF"/>
                </a:solidFill>
                <a:latin typeface="Arial"/>
                <a:ea typeface="MS PGothic"/>
                <a:cs typeface="Arial"/>
              </a:rPr>
              <a:t> and Results</a:t>
            </a:r>
            <a:endPar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36" name="Text Box 36">
            <a:extLst>
              <a:ext uri="{FF2B5EF4-FFF2-40B4-BE49-F238E27FC236}">
                <a16:creationId xmlns:a16="http://schemas.microsoft.com/office/drawing/2014/main" id="{4E07996D-0DED-4B01-9946-0828EC3DF0D2}"/>
              </a:ext>
            </a:extLst>
          </p:cNvPr>
          <p:cNvSpPr txBox="1">
            <a:spLocks noChangeArrowheads="1"/>
          </p:cNvSpPr>
          <p:nvPr/>
        </p:nvSpPr>
        <p:spPr bwMode="auto">
          <a:xfrm>
            <a:off x="14816477" y="4489106"/>
            <a:ext cx="12909952" cy="905479"/>
          </a:xfrm>
          <a:prstGeom prst="rect">
            <a:avLst/>
          </a:prstGeom>
          <a:solidFill>
            <a:schemeClr val="accent2"/>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Field Work </a:t>
            </a:r>
          </a:p>
        </p:txBody>
      </p:sp>
      <p:sp>
        <p:nvSpPr>
          <p:cNvPr id="83" name="Rectangle 82">
            <a:extLst>
              <a:ext uri="{FF2B5EF4-FFF2-40B4-BE49-F238E27FC236}">
                <a16:creationId xmlns:a16="http://schemas.microsoft.com/office/drawing/2014/main" id="{11BD6174-BFCE-4EE3-832F-544FFB7D6BD6}"/>
              </a:ext>
            </a:extLst>
          </p:cNvPr>
          <p:cNvSpPr/>
          <p:nvPr/>
        </p:nvSpPr>
        <p:spPr bwMode="auto">
          <a:xfrm>
            <a:off x="14858932" y="5659136"/>
            <a:ext cx="12895596" cy="86980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400" b="1" dirty="0">
                <a:latin typeface="Times New Roman" panose="02020603050405020304" pitchFamily="18" charset="0"/>
                <a:cs typeface="Times New Roman" panose="02020603050405020304" pitchFamily="18" charset="0"/>
              </a:rPr>
              <a:t>Data collected from each culvert:</a:t>
            </a:r>
          </a:p>
          <a:p>
            <a:pPr marL="742950" lvl="1"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Culvert material</a:t>
            </a:r>
          </a:p>
          <a:p>
            <a:pPr marL="742950" lvl="1"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Diameter</a:t>
            </a:r>
          </a:p>
          <a:p>
            <a:pPr marL="742950" lvl="1" indent="-285750">
              <a:buFont typeface="Arial" panose="020B0604020202020204" pitchFamily="34" charset="0"/>
              <a:buChar char="•"/>
            </a:pPr>
            <a:r>
              <a:rPr lang="en-US" sz="3400" dirty="0" err="1">
                <a:latin typeface="Times New Roman" panose="02020603050405020304" pitchFamily="18" charset="0"/>
                <a:cs typeface="Times New Roman" panose="02020603050405020304" pitchFamily="18" charset="0"/>
              </a:rPr>
              <a:t>Lat</a:t>
            </a:r>
            <a:r>
              <a:rPr lang="en-US" sz="3400" dirty="0">
                <a:latin typeface="Times New Roman" panose="02020603050405020304" pitchFamily="18" charset="0"/>
                <a:cs typeface="Times New Roman" panose="02020603050405020304" pitchFamily="18" charset="0"/>
              </a:rPr>
              <a:t>/Long coordinates</a:t>
            </a:r>
          </a:p>
          <a:p>
            <a:pPr marL="742950" lvl="1"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Culvert length</a:t>
            </a:r>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p:txBody>
      </p:sp>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t="27222" r="13235" b="16083"/>
          <a:stretch/>
        </p:blipFill>
        <p:spPr>
          <a:xfrm>
            <a:off x="28677578" y="9258799"/>
            <a:ext cx="7775380" cy="3312982"/>
          </a:xfrm>
          <a:prstGeom prst="rect">
            <a:avLst/>
          </a:prstGeom>
          <a:ln>
            <a:noFill/>
          </a:ln>
        </p:spPr>
      </p:pic>
      <p:sp>
        <p:nvSpPr>
          <p:cNvPr id="9" name="TextBox 8"/>
          <p:cNvSpPr txBox="1"/>
          <p:nvPr/>
        </p:nvSpPr>
        <p:spPr>
          <a:xfrm>
            <a:off x="19262605" y="6091900"/>
            <a:ext cx="7629090" cy="1661993"/>
          </a:xfrm>
          <a:prstGeom prst="rect">
            <a:avLst/>
          </a:prstGeom>
          <a:noFill/>
        </p:spPr>
        <p:txBody>
          <a:bodyPr wrap="square" rtlCol="0">
            <a:spAutoFit/>
          </a:bodyPr>
          <a:lstStyle/>
          <a:p>
            <a:pPr marL="742950" lvl="1"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Rise of culvert inlet </a:t>
            </a:r>
            <a:r>
              <a:rPr lang="en-US" sz="3400" dirty="0" err="1">
                <a:latin typeface="Times New Roman" panose="02020603050405020304" pitchFamily="18" charset="0"/>
                <a:cs typeface="Times New Roman" panose="02020603050405020304" pitchFamily="18" charset="0"/>
              </a:rPr>
              <a:t>vs</a:t>
            </a:r>
            <a:r>
              <a:rPr lang="en-US" sz="3400" dirty="0">
                <a:latin typeface="Times New Roman" panose="02020603050405020304" pitchFamily="18" charset="0"/>
                <a:cs typeface="Times New Roman" panose="02020603050405020304" pitchFamily="18" charset="0"/>
              </a:rPr>
              <a:t> outlet</a:t>
            </a:r>
          </a:p>
          <a:p>
            <a:pPr marL="742950" lvl="1"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Elevation measurements</a:t>
            </a:r>
          </a:p>
          <a:p>
            <a:pPr marL="742950" lvl="1" indent="-28575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Photos</a:t>
            </a:r>
          </a:p>
        </p:txBody>
      </p:sp>
      <p:sp>
        <p:nvSpPr>
          <p:cNvPr id="3" name="TextBox 2"/>
          <p:cNvSpPr txBox="1"/>
          <p:nvPr/>
        </p:nvSpPr>
        <p:spPr>
          <a:xfrm>
            <a:off x="28268991" y="5646954"/>
            <a:ext cx="8470277" cy="1661993"/>
          </a:xfrm>
          <a:prstGeom prst="rect">
            <a:avLst/>
          </a:prstGeom>
          <a:noFill/>
          <a:ln>
            <a:noFill/>
          </a:ln>
        </p:spPr>
        <p:txBody>
          <a:bodyPr wrap="square" rtlCol="0">
            <a:spAutoFit/>
          </a:bodyPr>
          <a:lstStyle/>
          <a:p>
            <a:r>
              <a:rPr lang="en-US" sz="3400" b="1" dirty="0" err="1">
                <a:latin typeface="Times New Roman" panose="02020603050405020304" pitchFamily="18" charset="0"/>
                <a:cs typeface="Times New Roman" panose="02020603050405020304" pitchFamily="18" charset="0"/>
              </a:rPr>
              <a:t>Streamworks</a:t>
            </a:r>
            <a:r>
              <a:rPr lang="en-US" sz="3400" b="1" dirty="0">
                <a:latin typeface="Times New Roman" panose="02020603050405020304" pitchFamily="18" charset="0"/>
                <a:cs typeface="Times New Roman" panose="02020603050405020304" pitchFamily="18" charset="0"/>
              </a:rPr>
              <a:t> Inputs:</a:t>
            </a:r>
          </a:p>
          <a:p>
            <a:r>
              <a:rPr lang="en-US" sz="3400" dirty="0">
                <a:latin typeface="Times New Roman" panose="02020603050405020304" pitchFamily="18" charset="0"/>
                <a:cs typeface="Times New Roman" panose="02020603050405020304" pitchFamily="18" charset="0"/>
              </a:rPr>
              <a:t>Invert elevations, Slope, Diameter, Length, Material</a:t>
            </a:r>
          </a:p>
        </p:txBody>
      </p:sp>
      <p:sp>
        <p:nvSpPr>
          <p:cNvPr id="40" name="Text Box 36">
            <a:extLst>
              <a:ext uri="{FF2B5EF4-FFF2-40B4-BE49-F238E27FC236}">
                <a16:creationId xmlns:a16="http://schemas.microsoft.com/office/drawing/2014/main" id="{7DE5851D-60FA-4D16-9FB0-D50CCA086D5B}"/>
              </a:ext>
            </a:extLst>
          </p:cNvPr>
          <p:cNvSpPr txBox="1">
            <a:spLocks noChangeArrowheads="1"/>
          </p:cNvSpPr>
          <p:nvPr/>
        </p:nvSpPr>
        <p:spPr bwMode="auto">
          <a:xfrm>
            <a:off x="14845027" y="14492634"/>
            <a:ext cx="12909952" cy="905479"/>
          </a:xfrm>
          <a:prstGeom prst="rect">
            <a:avLst/>
          </a:prstGeom>
          <a:solidFill>
            <a:schemeClr val="accent2"/>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lang="en-US" altLang="en-US" sz="5333" dirty="0">
                <a:solidFill>
                  <a:srgbClr val="FFFFFF"/>
                </a:solidFill>
                <a:ea typeface="MS PGothic" panose="020B0600070205080204" pitchFamily="34" charset="-128"/>
              </a:rPr>
              <a:t>Citizen-Scientist</a:t>
            </a:r>
            <a:r>
              <a:rPr kumimoji="0" lang="en-US" altLang="en-US" sz="5333"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Program</a:t>
            </a:r>
          </a:p>
        </p:txBody>
      </p:sp>
      <p:sp>
        <p:nvSpPr>
          <p:cNvPr id="42" name="Rectangle 41">
            <a:extLst>
              <a:ext uri="{FF2B5EF4-FFF2-40B4-BE49-F238E27FC236}">
                <a16:creationId xmlns:a16="http://schemas.microsoft.com/office/drawing/2014/main" id="{FA721C5F-2047-48C6-A2BA-55378025DFA4}"/>
              </a:ext>
            </a:extLst>
          </p:cNvPr>
          <p:cNvSpPr/>
          <p:nvPr/>
        </p:nvSpPr>
        <p:spPr bwMode="auto">
          <a:xfrm>
            <a:off x="14807626" y="15640314"/>
            <a:ext cx="12918803" cy="68834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400" dirty="0">
              <a:latin typeface="Times New Roman"/>
              <a:cs typeface="Times New Roman"/>
            </a:endParaRPr>
          </a:p>
          <a:p>
            <a:endParaRPr lang="en-US" sz="3400" dirty="0">
              <a:latin typeface="Times New Roman"/>
              <a:cs typeface="Times New Roman"/>
            </a:endParaRPr>
          </a:p>
        </p:txBody>
      </p:sp>
      <p:sp>
        <p:nvSpPr>
          <p:cNvPr id="41" name="TextBox 40"/>
          <p:cNvSpPr txBox="1"/>
          <p:nvPr/>
        </p:nvSpPr>
        <p:spPr>
          <a:xfrm>
            <a:off x="14950278" y="8128600"/>
            <a:ext cx="12754676" cy="1661993"/>
          </a:xfrm>
          <a:prstGeom prst="rect">
            <a:avLst/>
          </a:prstGeom>
          <a:noFill/>
        </p:spPr>
        <p:txBody>
          <a:bodyPr wrap="square" numCol="1" rtlCol="0">
            <a:spAutoFit/>
          </a:bodyPr>
          <a:lstStyle/>
          <a:p>
            <a:r>
              <a:rPr lang="en-US" sz="3400" b="1" dirty="0">
                <a:latin typeface="Times New Roman" panose="02020603050405020304" pitchFamily="18" charset="0"/>
                <a:cs typeface="Times New Roman" panose="02020603050405020304" pitchFamily="18" charset="0"/>
              </a:rPr>
              <a:t>Instruments Used For Data Collections:</a:t>
            </a:r>
          </a:p>
          <a:p>
            <a:pPr marL="914400" lvl="1"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Laser Level</a:t>
            </a:r>
          </a:p>
          <a:p>
            <a:pPr marL="914400" lvl="1"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Stadia Rod</a:t>
            </a:r>
          </a:p>
        </p:txBody>
      </p:sp>
      <p:sp>
        <p:nvSpPr>
          <p:cNvPr id="43" name="TextBox 42"/>
          <p:cNvSpPr txBox="1"/>
          <p:nvPr/>
        </p:nvSpPr>
        <p:spPr>
          <a:xfrm>
            <a:off x="19262605" y="8619487"/>
            <a:ext cx="3978395" cy="1138773"/>
          </a:xfrm>
          <a:prstGeom prst="rect">
            <a:avLst/>
          </a:prstGeom>
          <a:noFill/>
        </p:spPr>
        <p:txBody>
          <a:bodyPr wrap="square" rtlCol="0">
            <a:spAutoFit/>
          </a:bodyPr>
          <a:lstStyle/>
          <a:p>
            <a:pPr marL="914400" lvl="1"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Smartphone</a:t>
            </a:r>
          </a:p>
          <a:p>
            <a:pPr marL="914400" lvl="1"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Measuring Tape</a:t>
            </a:r>
          </a:p>
        </p:txBody>
      </p:sp>
      <p:pic>
        <p:nvPicPr>
          <p:cNvPr id="11" name="Picture 11">
            <a:extLst>
              <a:ext uri="{FF2B5EF4-FFF2-40B4-BE49-F238E27FC236}">
                <a16:creationId xmlns:a16="http://schemas.microsoft.com/office/drawing/2014/main" id="{D3D6CDA8-BD0B-43FB-A5D1-9A5D6C365D68}"/>
              </a:ext>
            </a:extLst>
          </p:cNvPr>
          <p:cNvPicPr>
            <a:picLocks noChangeAspect="1"/>
          </p:cNvPicPr>
          <p:nvPr/>
        </p:nvPicPr>
        <p:blipFill>
          <a:blip r:embed="rId6"/>
          <a:stretch>
            <a:fillRect/>
          </a:stretch>
        </p:blipFill>
        <p:spPr>
          <a:xfrm>
            <a:off x="8737282" y="24674957"/>
            <a:ext cx="5279366" cy="2496053"/>
          </a:xfrm>
          <a:prstGeom prst="rect">
            <a:avLst/>
          </a:prstGeom>
        </p:spPr>
      </p:pic>
      <p:pic>
        <p:nvPicPr>
          <p:cNvPr id="13" name="Picture 13" descr="A close up of a logo&#10;&#10;Description generated with very high confidence">
            <a:extLst>
              <a:ext uri="{FF2B5EF4-FFF2-40B4-BE49-F238E27FC236}">
                <a16:creationId xmlns:a16="http://schemas.microsoft.com/office/drawing/2014/main" id="{876F23DC-30CA-4B51-99F1-3C7065D76705}"/>
              </a:ext>
            </a:extLst>
          </p:cNvPr>
          <p:cNvPicPr>
            <a:picLocks noChangeAspect="1"/>
          </p:cNvPicPr>
          <p:nvPr/>
        </p:nvPicPr>
        <p:blipFill>
          <a:blip r:embed="rId7"/>
          <a:stretch>
            <a:fillRect/>
          </a:stretch>
        </p:blipFill>
        <p:spPr>
          <a:xfrm>
            <a:off x="8649231" y="27014560"/>
            <a:ext cx="5305337" cy="2267712"/>
          </a:xfrm>
          <a:prstGeom prst="rect">
            <a:avLst/>
          </a:prstGeom>
        </p:spPr>
      </p:pic>
      <p:pic>
        <p:nvPicPr>
          <p:cNvPr id="15" name="Picture 15" descr="A close up of a sign&#10;&#10;Description generated with very high confidence">
            <a:extLst>
              <a:ext uri="{FF2B5EF4-FFF2-40B4-BE49-F238E27FC236}">
                <a16:creationId xmlns:a16="http://schemas.microsoft.com/office/drawing/2014/main" id="{9C18D0A7-2DB5-4A8B-A52C-40947525BD23}"/>
              </a:ext>
            </a:extLst>
          </p:cNvPr>
          <p:cNvPicPr>
            <a:picLocks noChangeAspect="1"/>
          </p:cNvPicPr>
          <p:nvPr/>
        </p:nvPicPr>
        <p:blipFill>
          <a:blip r:embed="rId8"/>
          <a:stretch>
            <a:fillRect/>
          </a:stretch>
        </p:blipFill>
        <p:spPr>
          <a:xfrm>
            <a:off x="8685038" y="29715914"/>
            <a:ext cx="5262112" cy="2168800"/>
          </a:xfrm>
          <a:prstGeom prst="rect">
            <a:avLst/>
          </a:prstGeom>
        </p:spPr>
      </p:pic>
      <p:pic>
        <p:nvPicPr>
          <p:cNvPr id="19" name="Picture 19" descr="A close up of a map&#10;&#10;Description generated with high confidence">
            <a:extLst>
              <a:ext uri="{FF2B5EF4-FFF2-40B4-BE49-F238E27FC236}">
                <a16:creationId xmlns:a16="http://schemas.microsoft.com/office/drawing/2014/main" id="{D9651540-1C6C-468C-8BF5-2591AB991D05}"/>
              </a:ext>
            </a:extLst>
          </p:cNvPr>
          <p:cNvPicPr>
            <a:picLocks noChangeAspect="1"/>
          </p:cNvPicPr>
          <p:nvPr/>
        </p:nvPicPr>
        <p:blipFill>
          <a:blip r:embed="rId9"/>
          <a:stretch>
            <a:fillRect/>
          </a:stretch>
        </p:blipFill>
        <p:spPr>
          <a:xfrm>
            <a:off x="9287198" y="17610827"/>
            <a:ext cx="3681753" cy="6650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1" name="TextBox 50">
            <a:extLst>
              <a:ext uri="{FF2B5EF4-FFF2-40B4-BE49-F238E27FC236}">
                <a16:creationId xmlns:a16="http://schemas.microsoft.com/office/drawing/2014/main" id="{96FBC9B3-1E4D-4D13-831B-22D188FAD846}"/>
              </a:ext>
            </a:extLst>
          </p:cNvPr>
          <p:cNvSpPr txBox="1"/>
          <p:nvPr/>
        </p:nvSpPr>
        <p:spPr>
          <a:xfrm>
            <a:off x="28308263" y="21406096"/>
            <a:ext cx="8475153" cy="3754874"/>
          </a:xfrm>
          <a:prstGeom prst="rect">
            <a:avLst/>
          </a:prstGeom>
          <a:noFill/>
        </p:spPr>
        <p:txBody>
          <a:bodyPr wrap="square" rtlCol="0" anchor="t">
            <a:spAutoFit/>
          </a:bodyPr>
          <a:lstStyle/>
          <a:p>
            <a:pPr marL="457200" indent="-457200">
              <a:spcBef>
                <a:spcPct val="0"/>
              </a:spcBef>
              <a:spcAft>
                <a:spcPct val="0"/>
              </a:spcAft>
              <a:buFont typeface="Arial" panose="020B0604020202020204" pitchFamily="34" charset="0"/>
              <a:buChar char="•"/>
            </a:pPr>
            <a:r>
              <a:rPr lang="en-US" sz="3400" dirty="0">
                <a:latin typeface="Times New Roman"/>
                <a:cs typeface="Times New Roman"/>
              </a:rPr>
              <a:t>Watershed Delineation </a:t>
            </a:r>
          </a:p>
          <a:p>
            <a:pPr marL="457200" indent="-457200">
              <a:spcBef>
                <a:spcPct val="0"/>
              </a:spcBef>
              <a:spcAft>
                <a:spcPct val="0"/>
              </a:spcAft>
              <a:buFont typeface="Arial" panose="020B0604020202020204" pitchFamily="34" charset="0"/>
              <a:buChar char="•"/>
            </a:pPr>
            <a:r>
              <a:rPr lang="en-US" sz="3400" dirty="0">
                <a:latin typeface="Times New Roman"/>
                <a:cs typeface="Times New Roman"/>
              </a:rPr>
              <a:t>COVID-19 Pandemic</a:t>
            </a:r>
          </a:p>
          <a:p>
            <a:pPr marL="457200" indent="-457200">
              <a:spcBef>
                <a:spcPct val="0"/>
              </a:spcBef>
              <a:spcAft>
                <a:spcPct val="0"/>
              </a:spcAft>
              <a:buFont typeface="Arial" panose="020B0604020202020204" pitchFamily="34" charset="0"/>
              <a:buChar char="•"/>
            </a:pPr>
            <a:r>
              <a:rPr lang="en-US" sz="3400" dirty="0">
                <a:latin typeface="Times New Roman"/>
                <a:cs typeface="Times New Roman"/>
              </a:rPr>
              <a:t>Coordination of previous groups information</a:t>
            </a:r>
          </a:p>
          <a:p>
            <a:pPr marL="457200" indent="-457200">
              <a:spcBef>
                <a:spcPct val="0"/>
              </a:spcBef>
              <a:spcAft>
                <a:spcPct val="0"/>
              </a:spcAft>
              <a:buFont typeface="Arial" panose="020B0604020202020204" pitchFamily="34" charset="0"/>
              <a:buChar char="•"/>
            </a:pPr>
            <a:r>
              <a:rPr lang="en-US" sz="3400" dirty="0">
                <a:latin typeface="Times New Roman"/>
                <a:cs typeface="Times New Roman"/>
              </a:rPr>
              <a:t>Analysis of buried, damaged, or irregular culverts (adjacent photo)</a:t>
            </a:r>
          </a:p>
          <a:p>
            <a:pPr marL="457200" indent="-457200">
              <a:spcBef>
                <a:spcPct val="0"/>
              </a:spcBef>
              <a:spcAft>
                <a:spcPct val="0"/>
              </a:spcAf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Insufficient amount of rain for volunteer data collection</a:t>
            </a:r>
            <a:endParaRPr lang="en-US" dirty="0"/>
          </a:p>
        </p:txBody>
      </p:sp>
      <p:sp>
        <p:nvSpPr>
          <p:cNvPr id="52" name="TextBox 51">
            <a:extLst>
              <a:ext uri="{FF2B5EF4-FFF2-40B4-BE49-F238E27FC236}">
                <a16:creationId xmlns:a16="http://schemas.microsoft.com/office/drawing/2014/main" id="{DBE6A85E-8C34-4845-9FE5-D0B2A23FDB51}"/>
              </a:ext>
            </a:extLst>
          </p:cNvPr>
          <p:cNvSpPr txBox="1"/>
          <p:nvPr/>
        </p:nvSpPr>
        <p:spPr>
          <a:xfrm>
            <a:off x="992938" y="24708609"/>
            <a:ext cx="6959310" cy="6894195"/>
          </a:xfrm>
          <a:prstGeom prst="rect">
            <a:avLst/>
          </a:prstGeom>
          <a:noFill/>
        </p:spPr>
        <p:txBody>
          <a:bodyPr wrap="square" rtlCol="0" anchor="t">
            <a:spAutoFit/>
          </a:bodyPr>
          <a:lstStyle/>
          <a:p>
            <a:r>
              <a:rPr lang="en-US" sz="3400" b="1" dirty="0">
                <a:latin typeface="Times New Roman"/>
                <a:cs typeface="Times New Roman"/>
              </a:rPr>
              <a:t>Culvert Ratings at n</a:t>
            </a:r>
            <a:r>
              <a:rPr lang="en-US" sz="3400" b="1" baseline="30000" dirty="0">
                <a:latin typeface="Times New Roman"/>
                <a:cs typeface="Times New Roman"/>
              </a:rPr>
              <a:t>th</a:t>
            </a:r>
            <a:r>
              <a:rPr lang="en-US" sz="3400" b="1" dirty="0">
                <a:latin typeface="Times New Roman"/>
                <a:cs typeface="Times New Roman"/>
              </a:rPr>
              <a:t> Year Storms</a:t>
            </a:r>
          </a:p>
          <a:p>
            <a:r>
              <a:rPr lang="en-US" sz="3400" u="sng" dirty="0">
                <a:latin typeface="Times New Roman"/>
                <a:cs typeface="Times New Roman"/>
              </a:rPr>
              <a:t>Pass: </a:t>
            </a:r>
            <a:r>
              <a:rPr lang="en-US" sz="3400" dirty="0">
                <a:latin typeface="Times New Roman"/>
                <a:cs typeface="Times New Roman"/>
              </a:rPr>
              <a:t>Water level is below the top of the culvert. All water flows through the culvert.</a:t>
            </a:r>
          </a:p>
          <a:p>
            <a:endParaRPr lang="en-US" sz="3400" dirty="0">
              <a:latin typeface="Times New Roman"/>
              <a:cs typeface="Times New Roman"/>
            </a:endParaRPr>
          </a:p>
          <a:p>
            <a:r>
              <a:rPr lang="en-US" sz="3400" u="sng" dirty="0">
                <a:latin typeface="Times New Roman"/>
                <a:cs typeface="Times New Roman"/>
              </a:rPr>
              <a:t>Vulnerable:</a:t>
            </a:r>
            <a:r>
              <a:rPr lang="en-US" sz="3400" dirty="0">
                <a:latin typeface="Times New Roman"/>
                <a:cs typeface="Times New Roman"/>
              </a:rPr>
              <a:t> Water level is above the top of inlet, but below the surface of roadway. All water flows through the culvert.</a:t>
            </a:r>
          </a:p>
          <a:p>
            <a:endParaRPr lang="en-US" sz="3400" dirty="0">
              <a:latin typeface="Times New Roman" panose="02020603050405020304" pitchFamily="18" charset="0"/>
              <a:cs typeface="Times New Roman" panose="02020603050405020304" pitchFamily="18" charset="0"/>
            </a:endParaRPr>
          </a:p>
          <a:p>
            <a:r>
              <a:rPr lang="en-US" sz="3400" u="sng" dirty="0">
                <a:latin typeface="Times New Roman"/>
                <a:cs typeface="Times New Roman"/>
              </a:rPr>
              <a:t>Overtop:</a:t>
            </a:r>
            <a:r>
              <a:rPr lang="en-US" sz="3400" dirty="0">
                <a:latin typeface="Times New Roman"/>
                <a:cs typeface="Times New Roman"/>
              </a:rPr>
              <a:t> Water level is above the road surface. Water flows through the culvert and over the roadway.</a:t>
            </a:r>
            <a:endParaRPr lang="en-US" sz="3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CA39C84-CDCC-40FD-8DF9-7309AD279894}"/>
              </a:ext>
            </a:extLst>
          </p:cNvPr>
          <p:cNvSpPr txBox="1"/>
          <p:nvPr/>
        </p:nvSpPr>
        <p:spPr>
          <a:xfrm>
            <a:off x="14864528" y="15116824"/>
            <a:ext cx="9073609"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endParaRPr lang="en-US" sz="3200" dirty="0">
              <a:latin typeface="Times New Roman"/>
              <a:cs typeface="Arial"/>
            </a:endParaRPr>
          </a:p>
          <a:p>
            <a:pPr marL="457200" indent="-457200">
              <a:buFont typeface="Arial" panose="020B0604020202020204" pitchFamily="34" charset="0"/>
              <a:buChar char="•"/>
            </a:pPr>
            <a:r>
              <a:rPr lang="en-US" sz="3200" dirty="0">
                <a:latin typeface="Times New Roman"/>
                <a:cs typeface="Arial"/>
              </a:rPr>
              <a:t>This program was used to validate the </a:t>
            </a:r>
            <a:r>
              <a:rPr lang="en-US" sz="3200" i="1" dirty="0" err="1">
                <a:latin typeface="Times New Roman"/>
                <a:cs typeface="Arial"/>
              </a:rPr>
              <a:t>Streamworks</a:t>
            </a:r>
            <a:r>
              <a:rPr lang="en-US" sz="3200" dirty="0">
                <a:latin typeface="Times New Roman"/>
                <a:cs typeface="Arial"/>
              </a:rPr>
              <a:t> model failure predictions.</a:t>
            </a:r>
          </a:p>
          <a:p>
            <a:pPr marL="457200" indent="-457200">
              <a:buFont typeface="Arial" panose="020B0604020202020204" pitchFamily="34" charset="0"/>
              <a:buChar char="•"/>
            </a:pPr>
            <a:r>
              <a:rPr lang="en-US" sz="3200" dirty="0">
                <a:latin typeface="Times New Roman"/>
                <a:cs typeface="Arial"/>
              </a:rPr>
              <a:t>Select culverts predicted to fail at the 2-year storm were monitored.  </a:t>
            </a:r>
          </a:p>
          <a:p>
            <a:pPr marL="457200" indent="-457200">
              <a:buFont typeface="Arial" panose="020B0604020202020204" pitchFamily="34" charset="0"/>
              <a:buChar char="•"/>
            </a:pPr>
            <a:r>
              <a:rPr lang="en-US" sz="3200" dirty="0">
                <a:latin typeface="Times New Roman"/>
                <a:cs typeface="Arial"/>
              </a:rPr>
              <a:t>Constant communication with volunteers about when to go out and take photos based on monitoring weather </a:t>
            </a:r>
          </a:p>
          <a:p>
            <a:pPr marL="457200" indent="-457200">
              <a:buFont typeface="Arial" panose="020B0604020202020204" pitchFamily="34" charset="0"/>
              <a:buChar char="•"/>
            </a:pPr>
            <a:r>
              <a:rPr lang="en-US" sz="3200" dirty="0">
                <a:latin typeface="Times New Roman"/>
                <a:cs typeface="Arial"/>
              </a:rPr>
              <a:t>Culverts MT-0.947, MT-1.21, RH-1.059 accurately modeled by </a:t>
            </a:r>
            <a:r>
              <a:rPr lang="en-US" sz="3200" dirty="0" err="1">
                <a:latin typeface="Times New Roman"/>
                <a:cs typeface="Arial"/>
              </a:rPr>
              <a:t>Streamworks</a:t>
            </a:r>
            <a:endParaRPr lang="en-US" sz="3200" dirty="0">
              <a:latin typeface="Times New Roman"/>
              <a:cs typeface="Arial"/>
            </a:endParaRPr>
          </a:p>
          <a:p>
            <a:pPr marL="457200" indent="-457200">
              <a:buFont typeface="Arial" panose="020B0604020202020204" pitchFamily="34" charset="0"/>
              <a:buChar char="•"/>
            </a:pPr>
            <a:r>
              <a:rPr lang="en-US" sz="3200" dirty="0">
                <a:latin typeface="Times New Roman"/>
                <a:cs typeface="Arial"/>
              </a:rPr>
              <a:t>Culverts MT-0.640, and Sagadahoc Bay road and Bay Point Road not accurately modeled by </a:t>
            </a:r>
            <a:r>
              <a:rPr lang="en-US" sz="3200" dirty="0" err="1">
                <a:latin typeface="Times New Roman"/>
                <a:cs typeface="Arial"/>
              </a:rPr>
              <a:t>Streamworks</a:t>
            </a:r>
            <a:endParaRPr lang="en-US" sz="3200" dirty="0">
              <a:latin typeface="Times New Roman"/>
              <a:cs typeface="Arial"/>
            </a:endParaRPr>
          </a:p>
          <a:p>
            <a:pPr marL="457200" indent="-457200">
              <a:buFont typeface="Arial" panose="020B0604020202020204" pitchFamily="34" charset="0"/>
              <a:buChar char="•"/>
            </a:pPr>
            <a:r>
              <a:rPr lang="en-US" sz="3200" dirty="0">
                <a:latin typeface="Times New Roman"/>
                <a:cs typeface="Arial"/>
              </a:rPr>
              <a:t>Error could be from poor maintenance of culvert, inaccurate hydrology method, field error</a:t>
            </a:r>
          </a:p>
        </p:txBody>
      </p:sp>
      <p:sp>
        <p:nvSpPr>
          <p:cNvPr id="14" name="AutoShape 3" descr="data:image/png;base64,iVBORw0KGgoAAAANSUhEUgAAALIAAAFGCAYAAADO/sXTAAAAAXNSR0IArs4c6QAAAARnQU1BAACxjwv8YQUAAAAJcEhZcwAADsMAAA7DAcdvqGQAAP+lSURBVHhe7P13lCPHle6LUt5Lo5EbmdFIo6GkGUmjkTQyM5Lom9577z0perJpmuxme3azvanq8t4BhQIKBRSqgPLeuy7flk3Kzpl7z7vv3fXeX9/bv0BFs7rUEo103lrvrou1YgHIjMyMvfe3v9g7MjLylP/7839//q/0+ZoVLSqHrfjP/xX28Vm8j7L483/v+//vfW9+KioqtHfPbhXlZ+vh1Tm67plsXf20laeydPXjWXpyfY6CgUqVlpYqNy/XfRcUFKikpESVlZUKBALu2/8vKytTdna28vPzXd3CwkJXv7y83O3ju6amxu3jGLZRaIf/TR32U/hdVVXlzs1vX/y2YDDoSlFRkduel5fnrl9RXqZwsEI1wSrbzjmtlJYoEqpSWWG2nlmfafJl6/rl2dq0p1h3vZijq59E7jfLVU/s0/1rirQpr1bXml6uenLfCfsXlyufzHLnemh9sZ3HdLew/SrTozvOyqq9Ia3LqtfukjqVlJVqS3GdXs6s0dVPZOm6p7P03LYKPbWlQjtyK7WnIKDrlucunMvOsVDStlkoC9csKguqsqLM6WCxPtGP1xv/0Sf7+C4uLj6ua18Pe2BPb5+srCy3jcK5a2trnd5zc3OdXb0tqM+5vD35xg7+/Iuvz3X9MdTzbfL25Lc/jmNKSoqVkZmp219A3jdlN+ieCOrcrEwlagO6Y1WR3nNBmU5ZVmLFvs+1cmapPnBZqaItw5qeHFNTc5MaGxtVV1entrY2jYyMaHx8XL29vUomk+rv71dPT49TRiKRUCqVUigUUn19vdve0dGhgYEBHThwQPF43B3T1dWlzs7O49+co6+vT93d3e7c+/fv1/z8vIaHh901qcP+iYkJ9z00NKSxsTHXrubmZqecutoaNbe0aU9ZowJxa+dAl7o7mhSO1Cm3KqGd2eX60vXFOuW0Ur3/sgpV1Lbo1DsCOuWMUp1yXrlOOdu+zzQ9XFiuhwtmdU/Or3Xu2sG0Ts6xfedaHV+WWWHb2cX69E01+txttenjqXsu57HrcK5lRbp044Su2/OG8rsOq7OrWS/XHdSlG8bSOj+9UL98oVuPlbyhguY5vVRm16M9HHt6Ubqcbb8XX/v0Yv3jXTUanZhUX0+X0zM6am9vdzZBN9iI3+iN7exHT01NTc4e6J162IX96Bu9t7a2OmBRn+PR99GjR51d0HEsFnO/2Tc6OupsyXk5B7bF7pyDOlyDwn/K4OCguwbHtLW1umOwL4V2cs0229bT062mZEI7Mgv1QcPhKWej0wXZlwC5ZWdGvm5fVaH3XWI7zXCn8O3LReV6j33Xtk3q6MEZJ3w4HFY0Gj0uNGCiAFoaTcFzURJeB6hpGIJwDKBDCFiU83kAU/gN4FHq3NycDh486H5zHbajPM6FwBjIK4Z9Tnl2vfLSIuWU1+n79wVNnjJ9+rpKXfFCWA9vCum8p6r0wYtL9LGrTLaLK5yMHzAg//yRoD5xpf2/mO3l+oe7o/rw5RX6wWON2lD/e62LHtSj+ZP62DWc0xS6WEeX2HHnl+jidd26c++w3mP733NppW03pRsxnLmyXf/8cKMBMl/nre7XS8HDJlOvmjtatantsK7cPKr3XGx1lxXre482aEXsd6roOqr7dnfq6/fG9fV76vSl2yK6YeeQLlzXYedcdP1zinXDuqSOHJgyQPUcJw90hE0ADHrCJugXXaJjBxQrnlg82NmGbdAv+oQl+f3aa69pZmZGs7Ozx1kZMuN4juM6LS0tx20MqeBU/Pb29fv45pocR72mJnDT5c4PiVEXh2gx0uyxdqcStXpqk5EBtlms9yVA1jVP7jXPN2/HsJdiXMpCZTv4PVbywl3aP9LnBKiurnZA5oLegygokW9A1dDQ4ASj+0FwFIkQFBrL91KAeyHx/CNHjhwHMfXxeAwDkAGuN5J3II5LNibV0Nig1mRcj28Jpb0X4Q3MMOMXb6jQd+6tNsa1/+agTr5LF77PT9d9D/8NiD9+KqVPGGgvXt+r+v4D6hvo1EOZPQZS0w2g8/o5rqNSPZA1qeu2jOhnTzfqY1cbu3Pdc4p0T/GUngkc1Pkvd2h5+WHdsmteNc29CvcOaPPkf+vcdT3WPjPUeSX65gMxrYz8WpG2Ud23vVm3ZI7pNiub4vPqmz2iTdVDep853ikXLYDZeoGn93XqN68dcLpHPxRsAMt6HfEfG/Cbel7f/EbHbEevAAhAsY0uHzsCXt8jsh0Cop7/BpCQkwch4OY3bMtvzst2bMR/frOf3y12fKAmqrauAU1PT1ovlWbtWKxOiXhMXZ0daojV6OzHrCeynvI94BObXmDlj4Gc6bpGKp2sYPjLXrJQIpVQoKrSKYCL0VAUBBgBMd8oiwaiADySOAlhabwHrWcHPN5v84pHYTDx9PS0Y2FAjQIpKIzzcgyKn5ycdIrlOhxLmyhtqXrdvcYY8XzrZczoH7rchDaQfPveGt22od62m6wGgpPJCpDfZyA/d02nPn9LrR7LG9H+0T41trbrsle6jFUL3bneY87uj0Gx77XjHiic0x050/rh4wm9FzKw7Z++tkqXbOrT8tBv9VzlEV2zeV7LVszo0cqDyjj0O23o/72++6uG4+f80BWV+vJtUT2Z16t7dvfo4s0jejX1a41MzWmoq0lPZ7cbiBeM6XqCUm2t7Nfhuf1OD/SAycZ6Y9hh9Q/0m856nN7QD3r39vE2Qe/okG/sCfDRP0QFkPkPsKemYHzrRew4bM03MSyMyjlhdMDsnYNtnnS4Hvby1+Z62JO6vRYOZZdEVB7r0eT4qKuTMjKqs2PPfDyo5bviitdF9Hc3At4yI4wKffzqKn3jTiOKU045Iw3h9EfXPpVhQDbEL2bixQXGse7swQ3lGuxt05AJB6AAIiAkPFgMZJiY/4QgkUjECYYAfFMfAfhGcQjKbxgXhXlwEkMDahSEElAox3EM50epbEMhbKNO3ISvq4s6wX/6kAEZ5qX9sK8x8u5gr3IqDTQWqzqleDZeUj5oIcWp91pocXVQG8PGTqbsVM+Afra8SV+6JaRT74ud2L0DKmPx+/KndXvmuIUtXLtYn7+5Ro+VzuuV2AHFesct5h3W2S9N6+oNAP6oflX3hnK6D+p7v4o7ILvegXMZOGnfB4zRr90zqoGDx7R/eECJxoQuXdfypq2oe16p1pf0aGp8UGEDcSQc0os7g2poaldfbxq4gJhwgd/oyesRe6BHz9boFX1iR3pSQIo9Dh06dJxtOZaC/UnacB7sRz2OBQvYlG+Ox+7s5xr+N/alUK+7s11788qVGbCQZmzYGNgwYizcZnW/cEOJPn5Fmc57MqD3LRAGPec/3x3QlsLkCWzM54y3ArIzuCmWWDPVaeAZ7FOkNuKAitAUunfvffxGCP6jxMWAZT8FwfBqjkUBgBYgUw+F0Z35bpFz+PookHNTh/+cE6dBuYQqHS1J7SmtT7MwACYMOKtIN21s1ezUuKt718aYPoxifHjxR8WOOb1AP3/eHG7/EY0P9au+pUuXrm3T3dkzejH8hr5lIYADnNV3+rHQ4CfPNOnOnYP69gMGzHMKdfOOIb2S+LXy2w9peKBND1r8vGzlnO7JnNIDdp5H8l/X5vp5feLahTDEX9+c4nM3h/WxKwK64pVO/frXR41AehSqq9dVr/Q68B6va3a7dk2Dhga6FY3UqKqyQt+8rURnPVWjrm4StLHj3T5gBUCeVbGDByf7/DZCQZgdEiHEg42xC8cCfOpDYjA2x3D+w4eJ+wecM1AXO1EP+3CNxd/sx558N6catCWjTLnhHk0YkAkt+uwa48PWI601QiCJPn9BVooB+Rt3BPVylhHS0s+1T1losSydoJzYzS7qPinLyvTIjkaN9He4bBbg0FgaiAeiDARFGQCU3zQcpfCfeh7Ivg4ghn1RGP85J9uIjz3jeu/FAHRXPrxA4SgOR4EZUOrE6ID2FMf0fsAFUC3Lv3xVo37zxjF1tLWoMVFv7NarXz5OrHzy8OIUi3dhgFdr53Xk0EF1tbeqrLpOD2UNaUvra9rR/Rudv8bCDEvO3jym3IBXZYzbql++YKxpPcDO8IjaBobVPT6tplSjHskY0wO5x/TvTzXp726qtnqt+r4ld7C7OweFRPLsAl2/bVDPVsyquGVORw/Nq7Oj3eQNKzM+oa/cVffmMdbr/PsjUbWaHqKhSt30gvU2ZstPXlupjt4hjY0M2rFpAHk2RoeeaNAjtkOHfKNv9EiBTAjxOI66AJvzoHOOZziOHhcnIQTEvmznXFzDA9mzPTbHdiSJANld28KgV7MDKm+whH7cdGXbAfJQf5d25llifpkRrNnxuJ4NzB+8zEj1Wvt9yiktaQQvfBwjOyCfaNClhQD7K7dUqSpc77pvwOPBuxjINJCCILAzySGCIJQHM8ITi9FtMaSDYHRVgBMGAMh4OiEHdTkX5+BcnJPr4SD89kBuaWnVYH+vasIRnXqHtfe0Yp16d0Szc4es6x2xmK5CqWTKktZeXb2ixsBGeHESOc8u1DcfTmhg9nVTaI/qohFVRxMqbD+g7uFRNQ1PWAxtQD7X4trFxxGH3x/TN63AlBurRzU9Zj1KV7MKahp1885h/dO9MQeyUy4othDGHO0CO4f1Gi5mt57g09cFdcmGPq0Ljmhyer+OHjnswgLkrLd21LV0WyiScI7irmlM/sWbg6pvaFRmQZk+zBCVsdaH7Hwb8pIaHUjr3BOM79XQF789iNEvdbAhekXX3gbs41h6RrZzPo7nPgH24jhCCw9Ubw/+Q0J8cx2+ATo9eU93eoAg2VCvjRkVqmoY1OREeuSkv79PA309Kiyv1t9cYz2VyXhcz7DyQihn0D2BlVuufHyvGd2SGDMMYP1TsWM6JivRroAlWsZ8NM6DE0X3dFvoYELTWBqNohCKhvPbg5hjfAJBQXl+cJ46sAAAJ9lDkWyjDudl1IRzkIzA3ng+52YfCh8a6FOoJqwvWXz15RuCinXs1+zkmLWv6Th7HJge170bwid20b6Y0mDWVRWTOnhg1tpqyk42WszZrO6JWUv8htRm7bl2iwGZkY4lx3/mxmpL9Gy77dsaGlJHc4PC8Ra9VDGuD9p5v3JnRI8WzuqGrWO6N3NOl23odSMeDN998bawVoQP67nAEe2MzurAzH5NT1nOsJCTNNbXKRBP6Rs4CjG1XY8RJRjr0ucqdfXzabJxbTGm/vJNlWrr6tPU/jfjY3QJ+LALLMu31y/70SU6BrSvv26ObN+epGBkb0fGiLnJBbuyD1uxj5ADW3AMoKRwHYgKu7fZ72B1WIFIo/r7etWSiuvRjRUqiQ9q/1h6LBsbDRqYA1bv728knzG5Fuk4HQJbWTpqsXxjjv7ptoAuXZmw7LDKFPPHBnLFtnPzIJAcUm9X6/EhOMe+ba2qa2hRU7MlYuZtDGQjEJ7JN/V8XRQGy9Bg/vu7QBgLZRFqAGTqEF5wHIoAtC4ONiCjSM/ODuQGNuoM9rRqZ26VG8vdWzOg1w9OuTowSWNj0s45pu6OlB5aD3hMpqVDaecU6+YMM/z0EY0M9LqYLWntJ4seNKO2t1oMaHH4I9kGZEADkBZ085ErK/VIwaQ+e1PIhR337u7QhvIeXb91QP90v4UQxvTnr+7WPRlHddXGA7plxxFduLZP7zEQE1P/22MNCo4f02NlU9phQD5yYMZ19egIJ0zEo6qIpozVLbSAdOy6sLgDs+Uwri2+PXwvK9Hz+1qtN7IkyhwSfQMq9IgO0Qu6RX8UQIReYWSIhrjX6dbkxw7YxjOyvwsLBjgnhMP5PIg9w/vQgmPZhi4j5kgr9kTV3t2vrrakbn+5UmX1gxYGpZNA7Njb06vu9pSuetbk9En70rIUyIFAhUYmJvX6oWl3Abq7kx5onv/BKypVXtehZCLqFNJpGWZ3V4e2FTdqVVZCr+RbNltt3WCy1XX13QZojIEiEATB+I+QGAiPBpywBMrFswEyioQNUD6K4DiUBthRJjE6TM85OU88HlMkGldhWVDXvxTQvdvaNDcz5RwM5VKP4zhXSzKmm1dWWPdb4YbNjstnydtX7jSwdBzU0OiYRoYGnZFgGcY1BxwQLERqTenZ3M4TGdmY/G9vqNbzVQf02RsNyHauD11ZpY9cbbE4SaEx6EevqtSD+TO6addBXbJuVnfseE0/fqrZQFlsdUr0b49aT9Y/qh2hXv0qd0QTI3a9pnToRBsSsVqV1Sb1ixfaXeiSHjlZCGs8S7nf1h7ksjqXvJSwRJNRCQOs2QI9E/+iExgUnSMjuka3JHBsR/8++fYEAwGhQwr1sBvA5xyQDtsBMYBG3568OM4zeywWNxZOaNWesNblNFrY1aj711WqtmXUgDxk8XGfOx/HDPa06/ktJiPE6h10cVk6/IZ3EZP0GctuzQnqvRcD5DdjP1+cokx5W0paNDbY7QTssCSk0xr93G5LEJoMLO2dKol2KtDQr6ERA4OBljjXCwWISQxoLP8RGOViKBpPrEVoQcE7USD1UBJ1UBIABsgomYIzEMc2Wvx7wfKwLjfjvXZ43o1Rxq1HQIEUHIHv6fEh3b4mqDOfiuhz11u8akpy8hnYrrc4tnvcHMnitWFTPkblOAxPe3CE9uZGvVI5oE/eGDkev/H92VsIDQ45QLsYDgMs6t0Ywrxmy6CFFEd1/spp3VrcpVssgeSmxg+fSJkTHFZu06SeLx40h6ozQJPZN6vZ2tyQaFBtTVBV9U3a3XxYF23s1/ucPcxWJLWL7OQK+4yRr345rtFeCwdaDLh2HvSB3SjonoJMEAsMiy3473tF9I7OsSF1+E8vS11uiNArQjLsx6bUpWAzzuN6yQU2R5fs445dbbROp/2qVC/sCuvxrRaeDE0Z2NN3HTkOAmtOJrQ9y0I97sJetEQ+Kwv4Pf45o9iyT4zVZvHcuj3lFuO96eknHIhBjD1+xchFX6siBijYuLe7Q4G6Vq3NtgRpoF+vHTmoCUuuxkw4GuZBC1BRHI0EUAhGwbNhHRRFzIwCSQTprnwSQT2OgU1wPJTJuRyIrbS1pQfX65Lt6hkY1/goY5rW1dl5MQ6FMWbOCUgf3VSl79wT0NdutTDEe7ux4p3Z+zUwc9DitfSdRAxO+7i27x3itSHlR7v05XsWbq4s6Ob9l1XqH+6u1ftI4gDuYr0ZsD9+daXuLyAuPqDbdh3Sjra9uma37TutTDfuGNL6ujeUlZzRrvikPnxlwJLCsDIS+zU82K94LKqq6pBerZlQbceo2of364btvUY6FXa99PCdv54rDuTl+uEDQT20oVLLnqxwsXpba9qpPZDRLQ7KNlgWoKIjwgp6R+rR48GoyE49sAKRUOiVASuMzLnYT33qYnt05kef2Oa2GxYa6mr0L3eW6ZPXVCnSPKRZS2yp73FCvWRjQvmFpfrcdZDCItkWygJ+3/wQnwKGztaknt1s3dyfonKKscrXbw/oxd0RPbu9RtstpOjt6dTEUJf2VaZUk+w1Np1wQyg0DMZEGBqHgM4jTVkoCJaj4cR/bKMOw3AU37WhQOr5AojpzvjNcfzmGlwLw4yODGp+btrOm/6PA7Cfe/aEQfv3T7iRiJd2BfSLR0NufonLhCkW156/rkfDs4fc6EerhUY4gO8+PSMzo25fuFMfv9ZCCJjXH08h3l383xcjgJ8/36Ll4d/o7JUz2h4/or7OBj2fWa0v3J7QRgNo3+iE2k0fgaZh/eujKZ3y8zzduWfQnNJ6hsZ6hRJt+s/n2pQdNRnHe9UxMqvcxhntjAzpmw9aArgQN59QYGuS2nPLtaey1eL+9Hg8+kNnnjFJ8OjpsBWjFTAyLAphYDfsRMFuAJn6AJnzoBc/1kxdbMm3P7/vWbFH2nnaFamp1E8eKNVjOxs1PznsbrJ1daUZHF2DhZj1srv2FeoTVy/IsVS2pcNvTNWrqrKuOhnXvWtMaGK/Jeg/7gV4unXBL2a3OQXsLE3qxYyE4hYT7y5rMmUbqMdGnEJoNA3DG1Ee3ovDIDwMjFJQDiEDdWk8N0ZQCt90Vx70HM+x/o4Tv0lKOA/Hch4UAKtTABzb+E2IgGIzy+IatnBnyrLjJ16t1A1roqakxaGFOel91vX2T6mv2xRu56VtFH9u2ITudHdsv756V9x133/Ehicp3On7V4uBH8w7Ykw6r+6xWUveqrWzokara4+prmdeQ73tSjXGtSk8pi/eYcA8PU9fu9vCob4x9bSlFEk06TRzhkezmRvRq9et55ubHFV9LKSnc3v0PshnQZbj1yVWNrk+fW1QtcZ8wwN9FmKku3ifgwA4bjejZ5j1jTfecLpnP6AFoIARHVAHwKMDiAS7cAzhImyMPbAZdvf6Byecy5MaE4QioUqd/WiJzrbwDtLrs/i9y2zmwc6MuGB5kV7aWan3uQlYJ+rTybYk2WvJyMhwrDM20Kk7V1uFPzG+SgHk77cTx9vHNNDdpg7rqvKrm/Xsrnot323dvTEhxgY43rsAFeDjGh4UNJZvCgLyjbCwASCGEdICpVkchXEs3R8K9IkeyuMbhaFsvr0RUDCKgwGitWHdtyGo9sFJDfW06LzHi/QJS74+fIXJZN7tZGM817rqTVUDGhs25RpYMCQOwzWQg2sk6usUah3Sdx9L6iN23KeJiTl2kZ6WFjc6cl6RfvJMqzalfqOZOQNyQ1wFpTnKaj6oRN+MJUEN6upo0dbwsC59ZUCfuSmkC9eYbMNjamtKqDLVr3WNv9GZL3cr0DGnX79+xPKTDoUqy7S+uFkfvsraYb3pCddFNgPyMxmtltekb2YANvSNLICNcK2svMzpeX5u3t0IIbHFfn6UCEYFxBwLS/Ob3orzoWf07YHsnYPjICeuw370R9jSbDEyN29W7AyaTsr04t6oBns7XK+JnmlTfX1cdZGgznncQGy9ycnmxhh2TwCyMjMzHVAGDZhXLbfQgnm0nr4XF2Oef7ilSs/ubVLvwJAlWAtJUB9zTS0hawOYaY9CKIT0IEVAvJj6ni0p7PPfCOtBDBhpE/s4D78BMGOXnIf6XAdmRlnE0hyD0lAsxoDZMQ531TLzy/W9+y0W7xi07L9GX7mR2WYm09IQ6pxi3bG9S1P7R8yQFg+b89CTcC0MRNzYasleqKHFGDapr90T1c+WN7uw5ITz+ELo4UeBLCz74BUBvRQ4pOGx/aoKlikzZ69q2yc0NnPEwqJh6wk6VBRu1o7U7/Ufz7bquaIhdwOnNVmvPfH9errmqL54uyXHfQc0P7PfjctWlhbq2exmM3ZV2mEWX9+I5zv31WjQ7NXVmQ61mpKN7i4ndkC3OGuoplr9lmPMH5h3YKNgQ3QOoGFVfgNQyAXwYwf0Ql0IBBujb+qwnfNjG5wAxsY2FM4TDFSouDyoz1xbqk9YO+/YUG/hhcXGCw7Q2pxSYXnI7XdDi4tl8mUpkLOysq0RFoPGa/XzB4tM+D9Gv/OAZZZ1r67XzGiv+vt6TAF1DqjuFqgDZhqUFIQAmAjlBQPE6SG7dB2KBzL7ASLxMUAmHPF1OA7vZ7x5MUOwHbbkOhQUTmHEA2anHspttu76ha2l+sDlFcqoatETm83gF6az/eM3fxygTcazivWzZxrVZ9fvMeeEPWgz5/ITY5i0Xxpr1rK1fW6u8EN5k26iEbe2j+uKc1qy9Tc3hPWVOyLp81ti+KMnk8poPOKG9zJz9yiWiOnIoXljQCa+W9cdj+qFfY16ufbX+venW/RYdp86rB31Le26YWuXPmOO8LPlKU3MzFoSSO9Qr9KifD2b26H3XpoG8gk2O7tEV69psgQ3PSEH0HLHLBy35NVAhn4bDJSxRKP2VrRo/+S0xsfGNWZkgNwAHwcGqDg139gcMHpCAeScBxB7omI7dqc+QMe2/MYJ3LBddcASuTJ9+UYD6Zkl+uItQXX1mR0HFiYnWQ/01KZ02OZ0Z3ZaLJeTbenwW8bevW7CSczY7as3G7NccOIB7iCKMfUj2xvV39Vsje1RqzWKi9Lopd8IgfelY6I0A7Md4fF09i8+BiDDdoxYwKaABm/2YCU2JsHgP8qFEYjrOA4Qcx0U6pNErk33FzPlR8MBrd5ZolPvrna32N9jynmfGf29yLQsPS3TKczi2A9Ydnz2KmOTQYvzjaFI+HBYbxB6nHAwoOrmDt1VMK1/vDemB3Im9DfXpSfxH9eZgfaiVUntsWTs9r0TxvRFBuqQwj0zOnj4oF4/9ppqYxHFGupcL4RMDEslTL78tkMWS4/r63fV6gcWV9+bMaibdvTrUxbnnvLzfN2+2xKyAzNOb9VVZcoujxjom5yjLLYZIxfvNTbbFjA7WG+LfeujIS17okJnPBXVyJCFFiYPd2RrauO6+qWoBkYmtH9izOke4AJAWBvdAkIKOidMhFywH3XZjr6RA917u2Ib9AYBQCocwyNn4VCVXt1LeGd6P6dUy56t1xhTTy2cQ8epeESXPWNY/BOkSlnA7/HPGRl797jJy89sq9b7YaolCcPxAy+scPNCS0MJTU+mH28ClDTYgxIhvRCAFeb0HopCGHVAWA9kX/hPKACTAkRAjXIQnDFLYmNiM7wepvBsgKIJJVAUx/nxZ84JazDkFqmp0lXPVVg3VaEPXGbebaB6MGtIj+RN6IyVPbo3d0J3GRgv3TyoTZEZFaYOqteYnXAJeTAQ7NVhPY9zrGCV4m2detpChE9cZSxoIUN6rkRab7AiQ3GvRvZrS3BMV26a1McsFr91Z78OW4J21IDMfOGUdZ9V4SoDzoS7DnoZt9+TpodkU4sCyU79+MlG10u47tWuw8StFaXDmp8edyFCRVmxXizosvg4tNDDLLZXuT59Y7VaewZVG6m2uqVqaajV9+4p13cfrHVJMDeMuk1XJRVBXfZiTF0DY2bbtO7RL3aAxdEpTOzDLHIUN9Jlx0IibAOoYIL/bKc+/7ER52LcGTKqqrQcK1qjzOIaffRKs8fZpbp+jQF5ID1c5550qavRL39lWFwC5MVJ3wJ+3/yUF+UqsyRqyraTmvB0tycebNsp5xbrK7cG1N6/XwfnZxyoEAYQegDzzX9+080TGwFktsOiAHIxI/tv6gBEJhD529MoAvD6gXcMTV2uiZdTYAOugbJgDRyH63INjquvq9X2rFJ95AqAYDJYLMuIQHXXATV3W1bePashho4GRxXpnTNFkjCa41k332HX6rC4v7M1PbZJ14xjRcMhxXpHdPn2fjufhWJuaMj0tKA3pysjhEtf6dP9WTN6OP+gHi45pNjYb3Ts6EENDPepLFiqXVk7FTYC4XYsstF+ZGltaVa4ukK1iaQu2tCbflaP7tV1sZUuVt4/Omjdc7VW5rXqH+9nPNuMvshmrh1W/wPWlpWZcSUMOPnWq93wkiW4l5Tpkpfq3VAcowOjA916YG2pfvF4jRv7J1ZHf8hMoUfEFtjb/0YPPtSguBDOZIBQvP79fs6BMxAachwE09acVEFlnT56hbXbzQupUqS+WVPWG6B/HqT9xq3Ex4uwiF4JnSBa9L10+O2Jddn60nUo34ztQbu0WHz8g4ciSrX1mcdOuDt2sBMNo+EIB8gAsAcyQniwAWTqEx/x7QHsj0EBPBf229/+1g3G0yWxD+W4mMq6Mv4DbEAPc8PgHOezZlgEMMD8MAZAbrPEbPXuyvRND4ahrgvonn1zquucMoA2WLZsjAJwLfnp7zHQuvYvTHvs6Ve4sUo1rQX2O80wOBTnzGuesu68zZzbQHYSfbnrXVSmjxsT/+N9MZX1HtOBQwctJJjX6Bgz+vqUnbdPLa3NBuQ+JwcgRmeeBJpbW5RXP2jHx13Y4IBsNlpROqahvg7VJ+J6cN+gG0U6/ujT4kL8b8nrhS/E1dVcr1d2WxjFPYIzS/WTRywsMH1xy701GdN5jxVp2Qs81jTjxnQhHViYdqBz7ACQ6VEBKcDEjuz3JEW7sQOghmyow3GwODb0ox0AvL0lpcyisOkH1i3Tl26s1LqCVh22kKm3s0X3mWO9h+dHkdnLY4Txw4fC+htmD5LULkn2Wq54PMOEY27tyecjc4KPMFmoaVxz+607sob39fW7BgJk/nsg89sDGSExEMZBeATxQAaMi8EMkxIrMoZJjMw+zgkD4Mkcwzko1APIOAiK4ptrcR7OiyJRFqWvs1Vrdi0Y2ljrorW9emDfESWajUnazKEsXGht4akG6xa72ixrbncThXo6jVXa4nog+IjuLstWpLndANysRjNEe2tKWZ1zunTLmCnbDGFKPqneULaFBDyTNzR9QBPGojja0NCwxcMtKrf4tqWtWTPT6SdjcHrk6GjvcE8QV1cH1WSxYkZ8JD1nA+a3XvEci+GDLePKDPVqZ3RSP3065eL8P7o+rGVgWJ2T1EB7TDcyV9k92V2mh3ekTA5L+Lrbtcr0c9FztRocsSTP2jAykr6riR0ILdA5+kfXsClEAaixD/bmP3U4BrtBItgNMHOMJy7qgBnslLKwiLBv2ZMMwZXro+ZgV62M6eDMhFqakvreXdjrTb06WS6u0HN7G/X9ewnnTBdLRy3eamI9+y5e2ejmLySTDU4AYhkaRYNpLMCleBDTWH4DYr4BF17r67ONQj3qA0CUBkC9V8OoxMfcQcKTOZ4YmBAE9qIO2z2IUSrK4jcO5mLbrlbdsMKUsqzEkq2g7thjAFw/p82hUVU2AvwORZMteiJ3WBurRtTcaWGQdbddHdbm9mo9ULFJ56/6tSVYs0p29qqzvVVtBvyMgYO6u2ReHyNGXpzknaC3YmNtiysnXrf2jpnDtBjLAeRB185IXVjxxrgBefZ4Vs92CrLCfnXhoIKpbv3dnenJ9DAq1/xV4Yx+8FSL/vb6avec38mcyT1MbMnrrgoL0exaX7/JgHx2ic5fkTCdGbBSjW6ZhKe2hvQpS7oije06MJueVkuhp6NdgBZw8o3NAS46pgekYEd0T/vBBm3HNmzzhMY+gI1s2Jeh2+Hedi3fUeMYGUf8h9sC6h8cUjga12evs20uzF2QBSBbuXJFSF+9Oc3OYDcN4fTnrZ/Zs+7pwZ1tOji733XxNJIG0c36Lt8D2f/mmwLgEZT6bAfEXkBfh98ICtMCUpRBUsATCICY0QnY1ceQnBOmR2GwvPd4lMpvCopn8nZDLKJv3WZd6jll+uxN1bor44AuXjOr81+e1YXrZ7UvNa7lxcM6c8Wclq0+aImenb+n3RxgQLXtFVofW6uV9a/rwlcOaF/U4nBTfocx8s7mSd20ZzadrBCfwr7MQ/Y6s//Mg1hTPqCJIWP/7i5j+26XA9BlM/4biFapocm685lZBxwMDljQFe2nJ0pY+yvq2/WF25mVuBA+AOZrAu47HXIsuu7iYsZmyLE43KTHXjGwW1LFyEeirV9tdl3movR0dagq0qAzH6nU5rI+vWExvM97aCd6Rp+egNA39vc29aQGuCnU8TZGHuTCLtSDzdnWYr+Rj4lnD280zCEDslxQoazqFpUEonofMi0OK3wh/PXblw6/vSUjG8ifyOjUhCUpJGt4JWzHN4qnsTR8MTD59p6NgOz3QgFK6vAfhVAXIDOGDCNTl+E2vzoRCmCbA4Adj6JQDE5EQaF0aygHJnYOZqU6HNELW4v1yasMaNYVfcji1fuzZ3TlxnnHynfuOaK7sg7rik1zuujlKV1gAC9smNRIf68GjTk3NSxXVWOxUoNjunnnjB7NYVjP2L8tqe3xSZ23dlDnru7Q7XvG3LkJX47rzED0oauDymqaVk3XhOpbujVhsTFApr0DllTWNVrCZIw8uX/S6QKApJmvyRy4wjEyE5T2hZr1iRvC7pxvnj8NXv//pMWI6X2XVeqH91fpC9db/WVl+vY9ITenmrH19vZO9Zjehy3evuipCq0rGdD0+LCLbQn10Ck6x9boGUBDHvzHbrQX2wFOflM8W2Nfb1sPco7jnMgPBgDyfWsNkMwFsfZio3OfqdF9G4yliY+t/UtlWrxtAb/HP2e8dWhRonu2WpfaFE8nUAYm31gaBqj4v7h4QajLb4DKfwRCCIDpBWU/nk98THgBcLnbCAuwD6XSHVHHD7dxPs8O/PbdH8oixm2yEKikMqJzngzpe/dW66NMBTy3RD97pkX3Zx3R8vLXVDn+v+uuvaO6Y++0Lls3qzNWzOjV0IwOTk6ptD1bexIb1N1iIZAx+ws1c7p6+wHFjM36OhqUGRvWFa+OqbBxXPlWPn0jyn8zxHC927mleqRoUr0zh9XR1WPJafqGCrID3p6+HnO2oJMZMCTqE0o0WP7Q3qTC4lJVWK8UClbqvp0tdm7Chz+2zVsV2Isnkd93KYxXrq/fEdANLwV03YsB7S5v0eGDs26Foh/fX6o91YOWU6QfSSM+pp3YFt0CZHRL8XEugKSOZ2FsS316TrZjO+xPPfZxHm77Mzbf1GRJriXbd6yydi16dtIB2NqMEy6W42RlAb9vfq7gUadfLiQCJ7sdaEC+8MWEGTVugXijG5aisYwaIDRdEYbw4PXg9P8BGoyDcF4giq/rDGvJDlM3ATldKg7Dfq5BAgJ4MTgxMnUBtz8f5/eFdrmwwxQ+0N2mVwsTWpnVqB8+aMnSWcVibsUjBfN6ouSAe77uW/dHdfuuOV2ybk6375hRcWpO0xbPbqp/Tg2tlu1bMjja36X8hmFd/Mq8Hs6Z1PLCET2UP6lrXz2glWXzupJH9F2Xt0h39v8jV1Zpa2zGnI+HQIfdaAxtwymnp6bVbu0L1AQ0ZY7D9iYDQ8ocsNtCl2icZ/DyVFUT0mnPJp0TnmCTt1uMxU+9w8B8VRrULra8qERP7TZW7R8zIB9UR0uj7l1bppyQEUBjTPsn9zu9QxLYleJ7YdgaG2EbAOpBih0p2BUbAGDsQ9jBN05KPW5Bt7W2uZlt+UUl+te7jY15Umdxm08WUpysLB1+e25zoZtjfMZTtelHnfCIxcg3o3z+hgqt3FujZDMD6OkbEQALYWFCuiAaCnhpuAczjM1/PBWvZRsKWQxkCorj+OKFB1DZD1j98B3FhyIetCgXxQIMrs+52c43T6eQlBVX1TogZ5Sn9JWbq/SBS0r1Oeumf/h4o1s85fKNvbon4zVd9cqsUl1DGrfurr+rX7uT61XVVagxY9Ik7e0e1tPZwzp75azOWzWryzbM6a7dB3Xd1gm35Jbr6hePI1uid8ZLbRo2PXHDgTkMsDAy0dZZS/DqrXuHkafMMWl3g3Xdbc0JVZoj55ZUKDN7p6qiCX3/sUbH7ott8vaLtWUBGO+z35+zEONvry5RqmPQ4uED6rfrFhYV68zHq1QQbjOiatBRC/HQKT0egASMhBTYheJ7ZF+83rEP4YcHP4WcBjtVGzExd527dtz2DwfL9R8PMd8FfZ2s3W9dDLonsHJLKBR0D5OOD/folbw6vQejLPIKNxDNtnNKddmKWveoNs++AWYajsA+9vGC+cJ/wMdvAI0SloLYg5NQguE59nM+zo93++NRFMphH/9RKtdH6dTBUbxD0UsQXzcn67U2N6WSSJOVFi17OqwPMBR3dqG+fGdE//54QtduG9Xtu49qTWBCjR09Ghu2+NAStI2Ny9XWGVVNMKy6+gbtLW/QRWuNvS2WvnPvjL7/aL2FLIxa2PkWdJUupisD8oXrLcGztg4NDrjYGGdFhv6+fjefgTt7xRWF1v70XFxIoT0ZVSAS17aMXXp153qV10R0xgut756RfTF7fvzKCv3twv2CwrpBHbLkvaEu5Fa5/LyFRjV1SbGoy+Ejh5090C02Rd/oFiaGkLAB+kbvi8mFb4gFG3MMDoA9WDRmZ1aRiqob1dfdqtZUvZ7bajkEd1npIU7W3rdTlo5aVFpSQSM6W5LKK6t1D1ESYpwYp9iBFr+834xUYJnlzGT66Q0Ag8chkAcqwnoQ8w0g2Ucd/lO43uLCfrwehdHNEqMBYuqyjzr+eOpwDZgdpaIswE89zyQonW9udOQEWxSItWjU2PbKF8O6Y0OdvnVXMA2OXxToY1dX6erNg7oj53UV9hx2t38nR6ZU2xdUbscm9VgvVN/QpNJwg65+Zb8uXm1hyO4ZfZgRC25PL2IJXxhO+s6jDdqTmtf+2QNufQzaT9tp89DwkCVaPSooy1evxcpdnV1KNcQVKCvWvqJy7cnZrWCoVMF4Qj96whjZEqKTXeftF0YwjJQMxB+9ulKpninreSwWt4T6SzcYQa2sV3dHq0ZGR9ydVWJZHzoAUtqNjvmNDZDF94L8xu4AHyLCBtiQ3ge71YbKdeeLufrHW8p129qwutuadPHygDn7yYct324Bu2kIpz+OuWADLsqTEU/vqNX7Ya0lj5e4BMYM9OzuhOanRjRq3b5fpINjfbwEoBCQguAAHiV4EPJN/cUF0GNgQO9jYLahIACNsvjP+f05uB6xM9s9qGEB9jnltuNU1g0amJm43dPdoaq6VkUb2t2SUrvLmnXx87WWDBkgjaH//akWvVKXXpRk1K4/PjqhrakXVVG5W+E6y7QbE7ovY1znrDyoW3ZOOkAQFy/W0Zu6Sjv9VVsGNXnkNxofSd95pO20kXYz8608WGZ6HHFtS4SrlF9SpR3Z+1RbV+NmwhVaT/LVu9OrGp3sOu+kuJEBc4jvPBC1RLNXwfIC3f5yhZtaWt3Qq76uNhcKMAyK3dAh+qbd6Jh2s92DGyB7uwBiiAhSQ38+IWd7TWWJznzEcrCzrKey69+yJqwLnzUiOf8vBvKJw2886gSQ8SQeJG1vilu2bx5zssew7eLfujOg/qFRjVkSwxAZAgBGGg6YOBfCUehOfQgCwD3Q/X5fOJ56KADgojQUCCjZznn579l+cRdHr+DHKOnSnBx2TsBN29y4qP3niY/+7k4XBzc2WQxt/xtb2rWtuElXvRgVy77+3a21inaZIUYs1BqaUHlbnrIiL6s6YN2sMXOoZVCrg3O6O3PSEkd6LsaQl+jIl7MKLZ5u1Wtv/EajxsCwFIbnpgi/c0uyVW5sxbgq69aFq4PKKczVnqxdpsNGN7EmO9Cgz94cTl/nZNd4p4WbWy/G3cT2i58sdLb82+sCamzrU09neiotQESP6BbQYk/sgV7RMTb09qYe9sQ27KMXxObIx/ZaywE27c7TJ682LBFG4PgXl5749Pq7LUs+Z8CqNIzGNjQk1Jqs03UvWZbPxPOlXmBGe5/FNrVtYxZL9isYSC8t6kHku3yERHBGItjmu37v3Vxv8TfHwsKAGGVicOqz32+nDsf77SSCnJtYGQV6huC6KB92IO5m+mJnV6d7ODXa2KqndiWMFer0y0dDOuPxkGPpAxM9uuQFA8zpxdpeO6FDc/s1PGDG6G7T9oYVbjy3Np7SQJ8Bsb9Dm8MzOuPFbreij4uRlzAzRvvAZZWq6pjXH35z1I0E0D5kxciMVOSW5FiMXGDtr1FVTa12Zm5XaaDEydTe1p6e9xxOuIn0hEGLz/9uC09bXLMyrJ3ZFfr8dRX65zsq9MOHa9VuCS6359E1PSJ69IQBGfCfdmMDSIntaadMz8fAJnxjC28/t7BNrEYPbbDrLoxMuDbQs7/LBG9xWcDvmx9YFc+jwdzfj5oX/ceDduGTrI1GTPj5m0PqHprR5MSoA63v1gEXAhKfIiBA83fqPNCp4wHtAYnQ7OcYGJnjOKfv1tjGsdTn3GxD4SjWdV0Ld50ACdeieHATNnlDMO+2yRg4o6JZrxY2GnAj+sH91Xp8e70mBjt15wZjZevCd0endXR+WoNDw9o/Oqm9za8o0lCgaNzk6O1TZ2tKzxcM6PZ9R7UqeFCXbOjSB825SZKdjgD3aQX6wRNJHX3jt5qfnTbHThsbsiDxO3jwgMoDZSoqy1PMMviKcEx9I2Oan5s1vbJOsIVapps+q/9c0bA+duWfvhX+Tgpjyac/FtCyJ7GvxcsW5xfHWEMivYwZBAQQ+aawDf2hUwiCbZAEePFARi62YTOmFGBLRmC4MdVYW6l719p1HZBP3qZ3Wwy6Jw6/MW7rva8plVSiPq7v3W0VYWRP475Y1/TjR6LuKY6ZqUnHdnTdgAswASwEBIwkbNypQ3iUgFJgZq6D0NRnH2CmoEAfinBOH6Lwn/OjPI4D1IAboDP055I6az//OSfXoC6MjGI5D+fvteNGrIvn+bDmVovjbVuyuUNnPRXWecvDumG1MZ/lBjzcOT87aW0e1MTIpHKadiqj7EUVF4XV2T/kXj+RExtSbsO8BoZHtK9+Rueu6TVjFad7LFPy1+6Iak31lP7r929o1px5bHTMGR19cAcTHWXmZijfGLmkKk+R6koFKsLqsZBtYNBCow5zcksAE/VRtXU26/RnGyz0YVmz9DVcvLvUNm+3MN7NKJQl9J9lWbEm7lam8w30h36xC9+QBW1Fnx7o2ADd8t8DGYIh0WNKAbaot/+8w2VThoUyyy0EA8h/jXBicVmS7LXAWjSY7ttNYWxN6pHNxGUcsMgDOPisIt27vUP/43fHjBXTtzO9xyIs52B8GRAzLRPmZB/KQGDqAixYlP8oBuWxH8UAZLo2zoVToBSADKABM4Dk/FzHK9Qfz7dncQptc0Nwtp3zIOPE+IS7WcJ0TR52HOyzcKOhVd+5N6gv3GgKty78tBeaNWFxIo/djA6NqyxZqE3BJxSrSai9h6E+i7NHhzXNc33tSRUmBvTzFzrSIDs9Xz9+JqWh+Td09NjrpgcDMT2KyYZzA+RhY/rqmmrlFudaEtqrSotXiyzxaopWqy7RqOY2k7XDEq3mFttXptzC3bppY6O+eldMZ61st+TMbPEnksy3U5wdcYZlJTp7edw9ttZryTBJnicEQA2zojNICKBiL/QOcfAfoANkdM2dP0iDb87B84GRaJ3+7ia7HjfamMBk1z1Ze95tMeyeAGR3E4IGAgbHju3N2lkYcrEwDTh+ILHN+SXaGx7SG0eZhN7vunASLcCJoD7G8hOAPPgQDnBSn7t2/iYK+1CcBzIOgOI4pwch4KYuivPMznaACpgBOefnN9egHTgB1/BzMbgOQEJOujzq8NBsdlWTLn8xnL7zx11Nc1SWbW3uG9XIUL9GBkdVEi3Q2sDTSoVrVFkdVXdfvybNmXisvq4uom3RUX330ZRb+YcbLPVDB3X0wLReO3rEcoT0CADtc6MhC71LTkG2JZwNbs4FK8vHG+IqLM93U0RjwZCqaxNKWa8RqKlSRtZWrS1o1vKqgwr0HtE37rcQ6C8djgPMBuSrV8Ut+e11pERP4e2BHQAybUf36Badoj++/W9skg5J0xPI+I2s6Sei2/TAlgZ95+7gwmT4/8VAZoIOjUYIQNHT1aa9+YH0zK5FQ3DOk88p1taKHh2cTS/Cwiw1vBMgA0YMBZC90Tgn29kPewJOuh8UBLAAGYblujgBjIUi/fRNAOunbdJGzgUIATHMwPFs5/zU5T+//UgG7WMb58cJqENvwCgGQ17lteYQyU6tyLSu+5wSfeOeuJ4tHVP/6ISFA8Pq7xlQdsVera9+Tt2pBoVqjcGGxozZx90jT1UGuEcKZvTRy6t06oP1Gjn4hsYHOhW36xALw2hcm/bDcjzNXFdfZ6At0MT+CTf3mBBieGhEVaEqbdnzqqoDpYqarhqau1RWWaZde7cokOzSqvDrunZztz7Js3sWAi026rsp9D4/eSRsYOy18GfK6RndYk8/BIr9+EZv2A+7UQfde1tQHyCjb0CMPcEGsw+nRnqUV16jD7l1jk/ejndbDLsnDr95RsbzeKCU2VG5hSX6h1sMuBcuOtDiqi/eUKWC2Ih7FB0vdQG9eSfgQ2gMB4BRCr8BmY+JYWKuhRJ8N+aZ3Bub49jvmR4QEkrAwvzmGni9dx7P+P4cXIfCfhjChzBcy5+D46jLM3gsX3pgalgrMozlTi/UmavN8WYOabi/x42TpxqblF2WofWh5+w6nYraMX0Hj6rdYu3KsnxtKO3SDTumXVhx/ZZuSwQTysorUqA+PZ7KNWk/TttrgBkdHVHAABtrsBjT2IzwAQdDR/mleQqFQyqqKFSFJYCNDUllZmdoX85eJZItivdO6q5tza7X+Gt009yp/cmvwm4x8EMH0i+7QS/ol9/YwveW6NmHceiS3o5vCvWZqYfdsHdLS7OS2Ko9pURdrW5dZSHbwt3Pk7Xj3ZYF/B7/nMGCzbAFQKbhHdYlFJaU6Z9uJyGwA2BiytnFenRvu/6P//G6MwysCOMBHACCUHQ1hAJ0TSiDbSgBwRkdgWkxHKCFNXECjAgYMThtQCEUgIziAANg9NdgH9s51jM7juhZg3q0CRBTh2MwEHWRj+uxjQLbDHS36uaXLbQ4rcgx3ijTKjvbjD2t24wnVBzI1/Px59RTF9ORFS/qN088oe41q/Tsvnpd+MpBA/CU3n9lUGvK+lRdVqDCcJ2xfK0OHzrsnBo9IF9vb5+bHlpaWayGpoS6u7jDl94Xqgmp1sKUplSTorUR7czaoeLSYu3K2KWS8mILRTJVUrJbawqb9MU74m4E47hd3k2hq7+wXC9n8SauDgPtrNMFQERn2JGhU5ye5JntkAs2Q8/8xiYU7IRdqYeeW5uTunN1lU7/VaW+f0+p3ks8vhAj/1XL0g83RAADgAM0TAoqLC7/Y0a2rvfurS36H7+lyxxyXgjrOfAbKPBcjseTvWMgNMAjTMBh8F7YmGNwBISnjgekU4QBjWNQKIpCiWznGMrifXSBOAXHoGQAzDk9o/u2ARZ/Do7j9+DgkGPJHmPRR7fWuYnnG6v3W2jQpcxaY6BuC33iERVZnFqw6nr9P776Cf3v//5D/f6iC/Xf//D3avruRbpz12Hdm39Ej5dMq62n30igSwFL2qasx0JOwAGYkYEunDXpygPlakhafGygBty0GyAgEz0J7a+rrzXwZimvME8Z+Xu1O3unwrUh5VWVKKNuUJ9g3bmF4b53U8gH/uWeaj27s1ZnPB3T2MSUhgYtJ7D2ggNswsgUeqJN6Axbe3JhGzoH6IxW+AUQeQqGhxkA8Cn/YeEE7wCxWJyYHvCdrC3vthh0Txx+A2B4IEzGd32chwWDJmjAjVwcP9BiqtOfqdev33jDzWRi2A5QISxAATAAEnDBuhQYEmbkpgv1ASsFRWA4CtelLgbnXCgNZeEYfHNu2sV2fwzGpj6K57psw0lQJtdE4XyzzzmZnYMBf1YOZXx20BKswaFB93xYZmn8+DTPJ/MtS+9r0907enXHrhntq2lWaV6F/udnT9WWW6/UmpZi1Q1O6pltKc1+6xcavf4hrW77P1Q3ckRt9SFVhhOKJGr1u9/91rWN8ILegoTOLaxobSkOFDnZSPQAA+2kx0I+QIQOvC6ZYJS0NrIWRH/fgDl/pXYayXz93noHxsWGfScFu965PqIzH6vQTx6Pu0n/TG7CDugW+2BH9EnbsBHbADP70Tf7/H6Iw8XMrU3KK6vRqXcF9fD2Zr2YmdQNa+r100dMv3/BSMvJikH3BFZugZFpBA1E6awCU1hcor+/2bovN1N/oZAcPGbd65HDxnxplkUQFI4BKAAOhgRknBPBEZKEEuYh5FgMPIzoewKOYx//MSrnpg5ghtFgeMDBPorvsj1rUA/HwnFQLivUcxzZM4++1yWaVGpMS5LHa7G6Otrcc2uR+ib94vGwe2nmfzzToLxImy5dPabzVs5o2fbfKPeyF9Rz6rn6xc79OnPvVt20ab/O2/q6nns2oZnPfkt7Q/vVbQlesDKgknDEksFevXb0NQcKwIBMtBF52u2aZaEypzNecOkdnd4JHdBeV8/k4xj0RG5BksyyAcxOC4Srde6q9At3jtvmHZb3Xlahi54J6D0XFOrGDU3u9RT0GOiQtlDAAu2AFNAr37AvOkc2B9yF/bTTkU1bqxJNnaptGdTkqOVdPe2aHh9UbTypz/KUymI8/aVl6agFCRhKA0A0vrykQOt2pieh++E3N/R2TrGeyOzR7984YoKmX+PKcd4J+I2AHsgIj6EAsr8Nzj62ATzA5hMvfxxt4Dj28w2QOT9G9s7Bdn8M2zyDYASuxXlRbldHqxnf2K2tRXWNrVr2VEhfvjmgnz4cdI/UpJpb3USZ6ZEu3b3Rkj1j5I9dXakN8cN6Ifi6Lls3o9M3/0YVp92v2v+4RWdu+Z3O3rVRF6zr0/nrj+nq5b069pVvatKSm/aWuPKrIqqKBHT0taM6MH/A9Ty0kfalwWy9QW+PSipLTO70jSEA4IGAYwIMdMB8an4jD0AvtzAOh2xpiBvrx/VvTyT/oiE4Vln6ADcoLFzcWGoJ73R6BAkA0xZIB6eikNADYPSKjgkbeUgAmfjve0LsS5sdu1uyzPAk01NZbqHZ7PytOy3pczPe/johBthNQzj9OT5eC0v0dncpJydHP7iH1W0WHQSQrSsrS+7XawdnnXJhCoDlDQK4OAfOwLcfkuGbeJpkDuEBMsKjLIzGNpQDWDkPDsI2zst5MLA/J6DgnPyG7bg+cTEOQX0KC5BHImG9uLdO8WSbcisT+rsbTIkWU5715MJTu5Ysrc8zECXa3Ey4nz6cDi0+f0tIr8Rf147Ur/VQ7hGdseGY1t24S/Nf/o4uXP+6Tt8d15l7dugXO/5fWn/9Th36xg8Vb7Jk1vSRF6hST1+X/vD7P7iQwucJ3skxNP8ra8rdcln8p72Ah+3Ijx3Yxm8X5pnT8n7toqJC03lQ0USDVhd36UOsvEnCtsiw77S4BMxCjE1Fre4pGHpPn9wBWt87EP/SRtqLHbAjY87YiLrYkn2+zciKjdnPyFC6XqP2lDfpqzfzKP9fJ8Qw7J44/EbsChhoCDHjrn151g1YxYVELw3iUn3uxqC6hmc0PTmqeCzNqAiA8vFmhAaYCLPYkwlBMAjshNAUz7rUR3BCBr5xDgAOO+PdnIvj/DmpA9g9g/MfZXJ92g+wS02eZH2dHttaq+0lKa3LilkiV6LPXV/l1jfj+TUY6e9uCrhFy897Jqzv32/AOLtIP326WXftOaxL1kzr8vWzbiL9xevmNHjqL9T77bN09xOtunTzGq24+z79b5/8ssY37lR1c4vFhQGVhauMqQ65tyHRNi8D7aVdyMg4Muu9lVeXHTc6+vP1+I1O+Y9+eAgVgJUU5mtzcUoXrevSF2+rNdv8laZ1WiJ2y7qEhnqNjCxcJIbn9QwAGn2iW65Pu5ABvUMgJLK+9wS02AZn9PbwPS11SABZ0WhyuEu3rbYk1UKit/NM3luVBfwe/7jhN8DFhWst/sorrtCXbw061nIHuC6oWD9/ql6vH00vf0rjYWUUjpAYATBxDt9FwqwwMd0jxgHoGIe6KIBvvJV9KIL/AJ/jAYF3ChTENSgoiXowA/X4DYNxXcIMzu8y6Ma4S+LWZNcbCxtIXTyZVgAgdnIxrZDb8CYn3ex7LirRjdvGdOWGeV21eVZ3ZxmIV0/r/FcO6ZpVo0r+6Eod/sK3NfOlf9OvT/2GWh65X819FssbADItPGvtbHErJXFThzbTRggCuQEx7YWhEo31BuRSd6sa+Xz7KV5O9ANRVJRXKlgRMD2W6eat7W4hnb8Wo1HonU69i9GQBsWS7W4+Onf50CU29IwLqCmAGFlgZeyG/gE6MmJDMEB95Ab42JfzcIOks6VBv3rFGNnNuzh5e95JWcDvm5/c3Fx3QS4cCVVpa14k/bAiE0ssqOYVWAD5zq1t+vXRA85AkUh6eIvj8D4ajhCcI22wDgdihpU8wBGIuhQcgW/qsQ+l8J9vxi89u8IAhBEoxx+LcgEK5/OgBvQcQy9QVlqi0sqQTnusWqca4/KekPfzFDEJwkUmF+OayMZ6Ckz0OadI7zMQ8zbTu/Ye1lkrprSi/JBahkZ1844pXbhqShdsPKhzNr+mm5/r0p0PJbS+bFZtI/3KLtqnsooiNVq2fvjQIb3x+hvujh1toY20DwMjhzNqmzk+zxJWFqcXETQZKD6e9l0y27hZUhYoVUFNhjqbG3Tfdkvw/tSruv6Cwqy9f747qPqOMR05mH6hPfrEoWg7+mVIlfZhG5yPsAk7Y3cICwLBdtiJMMTbEttyDua28N6QS5eb/k82Ge3dlKXDb4wo0FiYoda6vLtZV+BcJnIvIJ+D7P8rFUPuZYs0Crag8Z5lEQijYQQEZDtMT5hwXJgFxkFYGAdlsY1jvPE4Fo8HCCgCpbGP8/t63jFoLyCnnt8HG1cbSK5fUamvW6/ysSuNbZkzwg2Ei9PvCeT2LsvAfu3eOv2LgfJHjzfq1t3jejj3sM5bOaXrXrVuc+SQBnuatDx/QOe9PKtLLfHjlWLnrjugszYeUUnrAR2cnVRpdYmi9VH3YCkJEF2ulwGZ0QOApp3Ii4wAmVvUvC4MhkYO6lMHdsOBKc3JFu0u2q7NtY+rI5nQNat55OmP2dg5prtBcuL2t1u4K/n1O2s0NjFtcqTfsoq+ATTgRSaAC0bYhm1wPOTDlrSZ3hn9gwHwgEzYBZmon7L2ZxVW6jPXWjsXevq/tBh0T2DlFliTrsR5U02FntqZfrTmBCBbhpwXH9esxcd4GwkiDQaYeKAPFQAYhf14qgcrSsCI/KcuxyGo91oKikBw6qIkrwSO8edmO/8p1KMORu/p7nFrIVeWFmhPVqE+c02pe9GNW4D7/BL97Y0WXlhc+aPHE3ogZ1y375nVHXsO6I6dh3Tn7sO6bvO8Lnp5WstemtLykkOa2j/mlqN9Yl+PLlg9nwby2hldumFW122ZU7J31r3IPKck2w2pMVGeBMjf0fSOiMz8pu0YlyGu2nhEwYiFUNaFsx99IBchGD2KDzfqInXKKN6jXYnnlKgJ6cp1Flpwc8FCC2Ry6zoz4+7SSn2SBVxIYt/FTRJGLq5em9T81Lh7hRk4IDwifEC3hBM4I6BGNtrsyQMskAOR27Cd/57QOBb7IE8yEdHdq619zhH/F41a0BBYDvDFIkFtLmhwrOU8HRAzf9WAnRcb0/hwn6vnx5A9yFA833gzBkEwfiMQRkIBHoAoyivDA5l6nAPBAQOeT3cGWDmG+tShLsqivSgWkHB+jiW+z8rO1b/dVWTtXWi7JalfuKVGq8IHdMOOAbca57MVc7pt1xFdYMC9yJK6iywOvti+L1k7rfNWzegRi417OttUHgwYwMd14erZ4/s2Bmf0UtG4cuomVBHId4/zYyjazEObEAJtom20F4dFJtZy4BnCnu5elQVL1NrR4iYKIQ/sh3wQgtepY7lgjbJK92p96HF1WVz9xF6epi7TV++M6lsPJvSdRxr1bft+rnRCBV1HdPkrnfrgZcxrMHt5272dYkB+Zl+H5iZH1GQ2YzVOeheAiGy0HzvxTTuRyQMVO0CE5DbYn4J92Efx9o1HqnTp0+Z0LjQyEJ6sHe+0LAUyoQUjF3TLvKLs5SzuGhFaLBwAkI0FihNmpK5WV9cncBSYGcUT32EIQEXj2YfgdJsY1gtKHX+sBzH1+A0YYDZYgO4MkLLfn5djvAJZ3Xxk2Jje4k4mcldXFOq8x5h8vqAoa/cHzKg3GoB3NR/TvTlj7vH9L91Wo8eLDuuK9ZbMLQDYlwtXz+imLbOKNLbo1UCnLl0/e7zOspWzyo1Pq6lnVIW1Daq0hI03dWJs73j+eTWSVWSlzd7R+CZ7LwkWi9cBI4c3PPL7wn83ehONKb88W2uqHjf5G7Qr0q4zN4/osdr/oer+36h3dL+G549pdm7GvVl/zHqFzPioPn9rxI3XpsONBRv+qbIQlmSEBjQ21GN2rHYrNU1O7rc2L4RCBly+vd69fZEbJ+Q+BKEmxMV+b2Mc0jtzreVeP3so/dAB69GdtC3vtCwdftuzZ4/FswWKWjw72N2qW9ZaN2We7+ePIuinrqtWqntcTY1x54HEvoCKxhJC+BEM74kUDzq6KOohoA8pPIA9iCnEYoAYRsP7cQDqeWNzLrYBErcYdqxRFTUJpRK1arau66G1JelXdF3CmLF9WxL3i+eaLJQY0SVrrFs+e+EJi7OL9K+PJXVf5kFL5AykFjYQOrhi4cNlFj7cmz1jDDdjIE5vv9BY+4atB9Q1flSzUyMqqypUojHhgEyvQRJ07Ngx1zbiR9rp8wMKbefOXJPFx0XBQsfcLGqIwSkAACD4Hg2d1sfqTb5iLY88q+ZAuTpvvkdz196jkYcfU1b4JTVM1eu3r72u8dERt171UB95SIeyEgB6QldugMH//DAdBPWFm2vU0m0xekud7nu5WJmhbk3vH7ZYPn2HkbYtBiXb+A+Q6UX8jEbkYL8bvmtssHrph4VZMHHbvnJ99HLaUu4ePD1ZW95pWcDv8c8ZO3bscGxM9zc+1Ksnd9a5180e755MGT96pE59A4MWQ6WOx8Q0HJAR1wE0D1BfEBwjY1h+UxelLAUySoHJiMuo752A7bA9xwEKvB9WA+S8ezpgXe/NKyv1+KvVKg9E9B8PB9IOaEzMUqsXvNym1aF5vRI7ppt3jOnsFZ069YF4emGQZYW6bGOvbt52UOcDZmPcNJjt28B8wao3mRign7tyWo/lHtKhw0fMUFFlFexzRiN2pDD3GCek3X7oED3RVmRlOyVWX6dKy0NYoAVAAFxk5JvzoVPYDXuEa8KqqI/o1c236b++8jVNnPoDZZ9+vWZ/+Q395u8/qqmQ5TZzB1yPxHJb6LbdrjvQ06mx3iZtKu9y+jj+ximM79nMF2fbqCW2XVq/s0hnPxlUQ/uQBrgz12xO1pqeJsC5aR92duC069B+eg56aH4jZzLFXPCoautibkyau6rJ+rDOe8LasehJkXdXlhy79AMjM5QGc+4fG1JBVVQf5lUF/r64JRjnPl+vyQm6w3QogXAIA6AJKbwgSwsghmGpBxg5hu0exByHsQEBIKUuiuL8XIdjUJaPwfxxzplixlyRhL57b7V+8VhIP3k4ZAxj7bUk6DOW3G1vfE2rI2/oyk1zuvbVg7p911E9nHdYd2aM60MXl+jKzb3K7Pxvi5mP6YoNc451AfLFFl6wLBYxNAkeYD7PwH5fxpwmZ3hotMitEMRifDgdzpde1CSdpMHG6BOZATkyO+ft6HRJXp05wvj4hAMGuvOxMXpBbti4pKTU4u+Iamqjeu2fvqL5e+5QRc9B3RYa13P9Vfr9oyv0//nuv6oflrfze7ClkilLUsOqr4toR91+/XR5m777q0bn3CeAwBcDMivaR2rr9MlLC3TGs43u6XiWnI0ZWeBU9MD0Eujf2933ItgFp0MPgByCqasN69aXg8oNtqq/w3q+deV6P6ToiLHij9vwVoX7GGCRZHbx9qXDb3v37jUDtLm4lBj50Y0WyyC4Z2QD8l1bWjRhAnrle49EMIRYDF5f2E6ci6FQBMJz7519gJFvzuOHdLwx+KY+14GF+ea6PjYj3gbgIZ74tnNfviLs2utex0u7zy3Sfyxv1mOFx3Q5AH15yrHrxaunjGmndU/GUf3nsy22r1M7mv6gDbHf6pGCg7ph25zOe2lKN+85qNXhOd2fMamL187qUgsvLjCQ37h1Tn2jcwrUlCi/JFfNqXSXCwMTH3uZATQJMTLipOgJIPMmrFDEeq8mC5M62hS2GJhwDsBzHHWdfm1bLFanWuueWza+qmNf+6x2N7ysptZRrawO6Yb4SoUGkvo//+WbGty7SXVdxprx9B1T1qlrjEVUFG3Vuet6tTsxr0jPtD7OUyUni5nNxqyJ9w2m7FrStyK71b2Vn1v8deGAgoFKFRvjonvPyulYP/0wMCCGaGg7tiKkiEYj+vqt5frpr0LaVhDTRy6360IwS69txa1gdZLtJxQLE79wY1WaqBY75JJkr4W5FSifeRbVobC+wYR6/9QrYLYTFcZ50LLZJXUUBIIxfeyKETEWUyRZrZP/MDzfGIVH8SmOmWybZ2Och26Z7Xi8dxSugYJgJ7x+MXMxoQaW4NVcmaUxffeean3qavN0DGVJ6hkvtevR/KMGYEYkplzIwB06NzpBCGEs+1D2vJ4oPKwnSo5pVeiYXg4d0o3b5nXB2jllNc+oLNWvxwsNyMTHq2bsWIuZLXZuHzqsULhM2XlZ7oYFsiweUyVEwuiM6sDU6JWCvAC5urZa8USNQmXFCtSl71TyrjyfEHMsIUXEmLi2sV7j69fqt9/+pp6K3a68QIFu2lOiK7Kz9Fhqq+a/97cqemaZCqKmo4qgQsGAAbpWgViTyWk5wTnFOn91i57IH3hzYfDFAKFgY7afXaovWxLc3jvsXuW8YW+VbjZWra2zsMfaQbyMvT2BYQfkZaAAuyEjWOAp/BpLGL91p53zvHJd8nxYH3GTzwy0S67thuH4fbGFsX9uVpyFJBc/H1F+oCkNZE+wS0ctCNZR5OhAl25fbYkScaYPqA0cX7w1rMbWPgUryy2pS6+TC+AQBMVjJFZZ7O6yrjFlSUE7T4r0OjZO1zGDNberrpF3dLwZVmA45iXgzbASBcPyTZcGK3Mt/qNEFAbgYQJeccW7ARPJVuep72O40Nr64SstNl7Tobszpy1cmHXgvWTNlK7cOKOrN7IAoYHagHylMfWlxrbnrTSwGltfs3nOsfXTRXPKTo1bOLFf5740o2s3z+j6bbNatnJG120+oN6JIyoqzVZlFY+9p5kWMONkfOOUvu0AmaQOkLuwyPRCghgwR+hqa1VL+4BzUADgQyqOqwnXmKOywHlAgR179X985QvauHq5vrnSkrcLjJWubdfNdxRK3/yaNufdp1dq1ygaC6istkkP7ulwN3hcLApAGWtmbNkMvzhRWlz8nIs7X2117zlhZOolHv36eZEuejZs5MSDuunewpMQ3/SKMHLaSdOPQzXEI3ru1RJ96NIyt9bcd+8zBzLwney6FIZHuUV+5Uu1DtAnW6ObOT/fvCvowOxnY7rtS4FMsD43N+uWTPrp/Qy0L/IGE/Cil1JuKl5JcZEDkWdg7518M8c3ozyprKpmN9eXBUlgTmImHrnfVZJQQajFfpsiLLPmHH6IDebF+ACW82Nc/nNegEKcSfeNwnxWHzZjd7Sl1NjUrm/ead3mslJ3B+/m3WN6IGtOD+dO6dnyw7p8/ZzOXzmluzMO6IXAa8bSaXZlNMLd4CCZswJzs+/h3Fk7x6wdYwmeMfHLwTnVd4/q+k2T7uZJ1+CIsgv2pKcoLuphnA4WYnyMiwy0m6E4nJGYmba3m+zlVYXK3bNTJYE6YzpWYUr3agAF2UieqwJVLkRI9g5q/yMP6/ef/Kqu+fen9S9nbNfVP3pco+/5W6378V26bN+4trZm6dX486po79J5L3frlDMKHSjS60iYwRd3xycr1uO+175L6rrdQo9dlqCVhxI6/QkD1xklumFtncZH+t0dXQiPtsLITEFgtAod+G2sUkV8jD0YnXB3Updeb3E5p1T3bK7XtqKEA/VJk0Hfa7ibdIu2Lx1+I55j/YWmhpjuX2sHQPOevs8u0X3bOzS7f8TNYYA1aLj3Sr559DvV0q5bVpuxWjtdiMK7KQBll32zntxd6yN6cHPM/lvYYcdgZNgKpgLAnBen4JttHMv5KcSfdF2wO99N1qUzHlsVbdGWwkZ9nimaZxfpx0+3aFvqmIJdY9oYmtWLVYf1VOkRXWCgBLB72v7LJXZXb5x1oQajEW5UYqEQgly02rP4tHvPyJbkYc2O9+j5fR26J/OI2i08yCvMTsu9ECvyG53QfgwLEGFo9tPb8NuHRbzHLxiuUrAoS0WBmFoYAzf5AQLn8j1dfaJejbUWo1oyu7eyRPUPPaHBv/uuuj/1T+r+9Km64wcPmo0IF6p05+4JvVQ5odyuo7o9Y9CIaGGU4m0VA44B5As3V1tYMaq5aabGdqm3s1WReEqfIOm3JGtHcaOGB9LzwlNmG+QkfGqoT898Y90OZOhsTuihjdYuyPCtHMgw9l7D2quFDbr02Wo75i3qLy1LPmcQh87MTFu2GdHPH0ozsqNuKp9drKez+jTS36nioqLjAPYgpgDcNjPIHRuiLj4e6G5XYXXKBO9yaynvLElpX1WTTns8pGd2x10Ig+ExHMDkXIu7LYoHN/WIQWE0WJBsmteJAeB7Xonrxw9VLwy38WbRKV2//YAKWic1NtSl7ZUDWhv9tVZaDLy27nd6PvAbPVl6TDfvPODAmh5uS4PZ/XYMvbBtnQHZGPlxY/X+wS49l9GmO/ce1sDomHIL9rk7YAxX0k7k8DoBzH6kBTnYh2MCYhJdZryxSn28ukiFgaiSljDC3vRg1KXE4wbi+jpFA6Uqq45pX0GGVgS69NX7GvU3Z2fqlMuqdMpVxpbWDTuwWCLFM3zf/1WDPno1XfmfDiOWFh9WnPZMwi0JQB6TNNnoPUbMdmuz6/Xec0v0vfuq1dXT63rbNPnE3Rzs/LKwWxmJVZloe0tjzEBpuDk3DbaTXdMXnIgpBKc9xpwYq/9nQpCTlQX8vvmBkZm6Vxeu1oPrA+5tRMeHSayL2FxljbQuo6qi1L2fmXdOsC4E44QI3t/Tqaq6Ft2xvk5PG1CvfzmsM58I64ntMcfCZZFW12WF6lu0saDJsTWv+SKGhLFQDN4MS7MNhcBKAIPteDwMTUkzXZdSnUPaUZrS1243o5ohPnlTjW7aPqOzXpjV88XzmhztVr6FMtdsP6hXE7/WK7Ff6z5L8IiDCS18SHEcxCcpAPm+fXNq7e3QY4Wjur/gdY1OTyk7f68aLDvnKQ/iW5yN4tuLAwJm/nsZ2cY3S2eVVZWqIRFRU0uHYokG96quHgMJcuPQjGQk6sKqqapQQWVIO7J36N6MXrOHgZQXpxuQTzAodqLr5WYP8fCifW9VXLd9Du+IadLYIDef0uuDUFhejDWTv3GHnfucMhWFLYEf6nZPmLc2RrU1s1g/e7haHX2szJqekjrU067bePyf2PwtgHw82WPuyEIyePJ6Jy8G3ROH33gMqbHBvMyUVxZqTC9gzZ0xwguj/j3BXsVqKsRb5eMpS1iSbcbC7RobSC+NdMe6iL58c5V7BfA/3lKlh7cnFW/q1sbcemVWpu/L827nuZlJVda16uV9MfdURp+xEJ6PwQExyR/GRomezSj+NyCG8Qg1pieGVRqI6G+uNYEsO/+3h+t0X8ZBnbdmTtvrDmp8bFDN1kvsiYxqY+Sw1keP6OG8ed2yAzaeOgHIf6pcZHH09a/O6KGc/dqeOqSWiTmL66eUlZ+pSF3EgZY2Y0B+ezBTaCcyMYrh9/HfjTHXR1RhcXJjIqY60yVr7VEHR4W56+sTbviroymhzIJ87cjK1MuVk/r6PZaAnWwIzRcXE7+LYuc89fZKA2qrBnrTPSWO2NNjTpmq110MAFiI+fAWS7itBymrrtN1zxXru3eX6ak9KY2Njbv1pLFlymR7YmPaoY6Hp3+mOPB60nynZUmy18IblOJmmNmxPu3Ir3ELVKeDbisWtzyxvU47Mkv0dzekn6r4xm1VunF1rXaVNuiuDZZJXliqr9xcqS/dxIhHiVbltbtzdbU3WXjBkwPpFSgxerDC9mfUaUN+i5sfwBCdZy3PvDA0oxSEEygVYABuwMEj6txMiIUr9UpGlbW1XB80A+7cV6XM2mllNR0WT0cTt3e2W+jSkVKitUtbk8e0pu73Lka+YNWUA+pSBmabG29eCC8IMxjCW7Z6XuVNszowOeSmaxZXFilcV6PR4fRT34APZ/MOyDa+Aa+P/ZENsLIEQLIlpZzcLcrJyVU01amEJcRutU47hrrciOg0Jmy2sGV7dpZKKorU3NlrcXub631Oxk7vumBjA92HLy9TSaTNYt5axWNRt8i4W5CmNmz/6/SN2yv0XmNOMPCZa9IM/YtHgqqOt5lOxpQ0myUilcrJL9ZXb7T9RoTvlGHfaTHsngBkZWfuVW5lXKv21esnD5g3mYe6ini4xV//fn+5fnSfNY4AnkTQ3T2jsekG+0zTvRTGEoNV2Y3ujUoYllEJ7tpx+5kslzHhmvpWJdt63L4hi6/onsnuMbYfboN9+e1B4Zn49dePGZPVa+vuHH3nLrv22aX691+FlUwkFU41K7dxq7qH2jU8OGzb4mpJxtXX1ayM+IS2Nv23ruGdeovi48WFBI/huct4xGnNrGPtZRZerKma1dhE+mXjY2Ojitt5C8oKXLs8i1L4TXt9Yb8HsP/P4/0xS5CyC/eafixUsni4wcIo1tg4Dn5z3vbGiArLAioN1aioJEcdlmSev7pDp5xlXTa3et9hCPHnCjb8qMWq2yzp6m5LKhSOKquUVUAtqbdebWpiMD2RjIcQuLvmBwPs98t5bRof7lYsGtbTr5brp/fb+dzNj5Nf669ZwG4awumP9mZk6eu3WgMtVjpRQekGuRjGGrfUw9Jx9KL/JuDHzbMzAu1uuAb2YSINj//ArFlZWW5gnRib2JpJ5bAu7IvB6ZoAMf8BMczsQQxrv/HG647VK8uK9Uoms6isBzinXC/ssJAnXqeM8gpFm6utTp+S1sVlltXq6exelcS6VZts19rwMV2/Zd5Nnod1L3h5yk3j9EA+d+WM9saPKdQ0oqvXjzgwn2NA3hGZ1uy49Rhd6Qk0zCdgSdiaaI2Ti94EoNLOpeEF7SacQD7f69TW1VrIkOnkI2FqNEdmjQuSQUDPDZI6q8N8hbiFGbszd6moPE+bS2JureRla5KW1Fms/A6Suj9XXMJnzvHk3iZNDnXqhpeq9CHbRoI+bPkBq5KGasL6/HUGZHBAfbP1528KKtXaobGepJ7ZvjDq8DaSvL9WMeyeOPy2YXu2PsXS+HiaA2e6McfL8djrJPt8MQf42JWV7r3HLLfKGmcsK8sND+JE2Ji7dRgXcGJoul1YGzbjP9k7BTbmG0D7fcyMY85vbW1EpYV5emprQO87v1Rfvz+haNuQEqyTVpprDhBXINro5u5eu3lKZ744pxu2zinR0qnC1IjW1/9BN2+fN2ae1X1ZR3TbrnTMzFyKh7IP6ag5Hk8z3LixX2fZsWessHp7J63bbVduNUlQi9pb21QTCbkX2dA2Fyf39h1nZrZ5BwS89Dx8sw0HrbakOrt4nzFxelkvlyd0W4jSnFCLAaMh2WRANvljcQWtB9u2Z6vyi3OVW7RbzamQsmNhnbOux+UG7zouXlrOLdVt6+uVYz3zey8CsBX6wb1VyglYDGy5UL051umPmvP4ITJj8U9eU6kX9kT1yOagy49c70xYuvTc/6vKks8ZudmZ+k9CivP/DFDfqjAd8MYqNbX16fCBOf3+979zk7NJhLi5wbpvMJAfofDGXvrtGM8YCoBTYDzqc0OEOoyc5JQG9elrrK3LAtqVmNOx2XFVWQKyN2+3MWCPgq3jBtZZLXspfbfugtWzeiBj1AA5okeKjlm8/IY2xn6jV5P/pdv3HHShBnfutocPaWq0342r37V1QMuLD2hHzYwdN63LN81oY9WMhSzGqtabwLz5ZXkWGtRajLjfgRY5AeViVkZ+xsv5BsyMxkSiEWUV7XPOij641R2KhVQTyFdhScDizoRKytMvGQoEqtzzfSmrU2DtyizMUWNzSpmJaX3tbkv+eFLkZPZ4p8VI7Is3VenWNSHX87rQYVmZvnazOVJhQvsH27W7uM69p9A994gD2TE8E/nBhbkU6R78/4dl6WfTtj3mUYWugSej8LdT8NS/u7HSkpJ+HTlEQvbmivIMnGMwDOy7X9gY4HoQu1vkZnD20/1yLPsAMdspgIB7+TDivz6Qo6/cn6OW3nF1NYbFK71KzOD0BCz91Gmx6IbiAV376qwlbMxko8y4x5l4VOnqV9JPfVxobMw3T38UJg65FYnKS4q0qbxFYweP6ZA5CXfj6trH1dZnzGogTr+PpNetb5xn8SttY2nYpPUK/b2smLTfWHrYwoVBt2ghjM0IAI4J0wL2PGPY2mitk4khr7qGGpVk71B2UbWybB/rIre0GDNXlSpY16i6+kblN4zowdwJa+ewYu0j+vaDcQfkk9nj3RTY9MS5wgYWY+q/vbbSLb/LW/s/cSXhp6+TvnOXHnXg+52HFG4c3K5xsn1vVQy6Jw6/rduSqQ9cag38S2Ku80p00QsxHT18QFOT6WVUXbxnhvIhAsAEwI6FFrpgXzC2jzUpMDN1+eZuEufiGF5oE6iq1U9/tU1nrtukWF1I5QW52pFXop37tqu4ypjMut6Bvh61pRIKNvXqxt1zxs7Ewel4GPASGwNgbnwwkej8VbOqaZtzN3GKi4wB29t09LVjrl2NDQmNDvVrcoIHMNNJGQw7PjahQKTKmNlAGatVMBxQsiWpVFtKkXhEza0WYw6n18AD6PQuPFvY2dWhfAuDEhZa8DR6Q72FGzUVqqmuUKyhyTF9a1ur2lpbVFtVpopQOmbmndefujGiL98a1n882yLejgT4TmqPP1PcrV4eLiYUWLydAij5XjynwUjqqzdX6oKnq9ytbNjw+D4AvPD7nRTH+BaOfuKagP79aSYDndiWt1MMuiewcsutz+7Ve/AK51nphr6d4rogiiWJN6xNaG7+gF4/9poLKWBYAEm8SxdJuOABCrg9kD0rY2wSI9iY7Wn2qnP1ADHbAUJ9XY2WPZpn16zSr/YacyeDLmNOWXadV5KtWKLOuudcZeXvVZ11+z0dzSpt7NHjuZNuXNiBd0kB1MxH7hw5bAldqwst9luP4qa1LrQZeWYsRnegNEbmxkZrR6tznBpzJp78SFnGn2i2ZDUZU30qrmiCt5hWuZWFKmrKFIwE1dvfp4ZUo7bsflV7c/YopyjLwqIKlVQUKx4NmRMmlFlMUtzsYuhkXUSR+pRdd0DJ7mGd81Kr3PrIfrL8OykuXCjWNx+s178+kdT7rwi44Ty3dvGisABW/sx1gCX939mZ/Ol8c5p3iJETnv30xf5/9CpL1JcV6cwVLcptP6xP32DJ4jt9BdvSUYvLH8twy0WdDPV/vtjJuK1o3dv2ii79zz8cc8NshBWMPgBCQovFE0vY7mNlwgiAQoGN/Y0F/hM/4gCAHEYGyE3Jer2y17rSC4v1j5bkZVeVa09hqcWxo2rqHrLkK9ddj1d95ZWVKyNnpwoBhYHq5bJRnb96Lj3MtgBgP1rBENvyggMG1Bm1WZtxNMa3fQjEExjMkZgcG1WzJWLdPYPuVQkszM2bQo8Zc+O8hw+nhxl57Ik51iS5o3bMCC+E7OtWrQG7JlSqeH1cJcFqc7SoWjubVVJVbMmchUn1UUUbUtq8d5tyCrNUXlWpsvxdyswp0cDIqCW6Yd3wakeaUc2QJ7fJyYsz/FmF+vId1obeAxqcnFZRakL37O7WJ9xc5Te7d1Zi+tz1by5k826KA+85Rfr09UF9+Koq5wBuO+2wa11vOcgZqzpU2DStwZFhXbKmxfUSS8/z5wrYTUM4/dGDq7L0AbzyXXQTeOmpdwc1MDqpY0cPOxADUIBILMhoBeAFpDAbQAMosK2PlwEu48gUGI+61GEmGEDmjhiAaklEtGpvxDndfzzbpNLqPD2wNaFla46ovn9eoZpSd/PgiZxhXbNpv+7d1q/VmaWqqMzW+qoBXfLKITe5nidB3LN4DtAzxnLT2hSc12uHZ117YH4YGKfiuTNuH/Na30ik2hK1BlXWRpRrDtJj4Qtj5IxvUwiniJfpWTiWthMiMHbMtnDM2DVcprb2Los3E27IjTc+8eQIq9d3N8dUGorZvlqFaquVW5Sr3MIMt2pojAQw0qR/+VXCuvo0g57MHict2NUI5wePNyk2eFiT40Pqt1h/cmxA05NDemB3m9nRALYYbO8yX3J3Hi8o1QevqHTLj121oVufu6XGhREuSeQ6y0r1eMWk4gd+78LQlJHHFRva37Fcht0Th98CFSV6cFOtA6UT4p2UC8r0mesD6hud1ZGD8w6UnnGJjQEuwIBxCS8INfw4MaChYHAPZEALwP1NEX4D7IYED2LG9PCWOgfkM15oVFU0pitWD+qBnMOaOXhY8VhQO/NydMPmKZ27at7KAd28Y15FoTrllOzWw1kDOnf1IV396pxbaTN9F8+AvWZOoe5jev3oAedstIm2uN7CfvMcI+s9dPb2qSJSo3xL8Lq6O7XfkjrfA8G+HAOYkZXeiPCI8/GQKeessdi9ojRTuXllqrbECScB4OzjEfy2xqiyLGntMeBzS5/FwPOKMhWwmLmwpFpl0ZQ+z8sjl05nfKtiwPrszRGV9k7qyGHrJYZH5J/i7m5t0DP7UsagjEu/Q/vTIwNQF5oA4hL9zfUh91jTeWs7tK3tD7orY0r/eA+LqJfoK9eXafnOmK420Oa3zurQQQvV+gwXLa1mD2NkwpyTXedPlSWfVaWFucooDOpjxC3HM9K3U+xkptQv3Vqt6fnD6jPjpifTpJe14htmJSzwY6l+yAmG9UD2YGU/YQQA8kDmHMygK6tOKDfQpAufNUY+rUjnrmzQtqp+Xbp+Utvr5jRiXXe5JUYPbwvrwrXzx8OHs1+c1aPZ8xZzJrQuM1sbAsNqG5nRc/kWaliCx/jxo7nzmjNAjhoQuR4vugGUJGhDA6xZljKGTKgoUKHyQIm1Mf2WVh8+8JtQBDbmOACM/HwDaOTDWZss7i0syXBPt4RiSfcgr3vq2uJtRkK4o8fMN+qznFZDQ6OFHNmqDZa4d4isK+vWh6+0WPJt2ig9IkAMXKaPXxXVC+F8NY0FNT6cHsqM1ARVHkmYvixcMaA5ULpjF4DC/GDiVgBGCLn0/AvM+/lbWBymRB+6rFJbojN6sXRU26IT2jv8mp5L/k6vxg7pa3fH9fDueu23RLi1d0gHj76mMdPbgOmyw3qc819qSF9nyTX+XFnA75ufgtxM3foSj9IbkJei/s8UlwTYxb/3YJ3mZucs6fKPIqXXNACsMK+fPIOBiHsBqWc+D2BCCtgMw7KdOm6qoDHX7tJGrcxMqL+3U5e9aIz08wL95KmEHsmZ13Vb9ivUtV9t9TEVVpfq6u3ZFjoccrebAem5q2e1uuqoS0SbkglVVBdpdKBD0cYW3bptSmetmNUz+bOam5kwhmJp1D7NW92JiXGNDfcqYrFsoqXbwphKi73L3fDeiDEajkksTHv5TWiBDLAcjurZ2AOau5hNTc0WV+9RSX6GsoqrTc5OzUzPOEegrg+5AD3X4Hb+npzdbl5yqrnNvd+EabWLE7OTFgBp8Slr9v3r48a29v99l1Rrg+kyu3mNGs2JAlUBVVWWK9o5prKeI7pqc+fxsICREOJk1sf4O4upz1zZpk9dx9xn28/5ub6x8AcurTTdjmttYFQfNhA/UTmtgZkD7nGp+MCk9k0cVmr6sIVfB5VdN67NLeUqaVmrsF03VNuk/ZNT7i5vdX1TeigRp1sqy58rS4ff8rP26HTe3n6uR/vbZWU7mQH5sb1dGhtMP67E5BeACUABMwYCoHSh/PajGAAc9mWfZ2UMCjCox35Ki7HW7vImLd/ToN1lKV25olanPVajD5pSr9g4otv2HlZ+pFO52TnaF9inK/et0fkrD+usl2b0aM5BNY0e06EjrxljsrDggOKNcRWVFaitOaEn9/VZfDyn6zfPqL7NeoL2ZgPqmI4cmldfR4sioYiiyVYVWjIWqg0auNKvtqXNjGj4cILftBsAIjOO7GJ6+4bh00BmUlGLioqyFDNgBqJJSxp7HPsDfmRFN/RYnJM7hUWlxcozRo5U5Ckrt0jP5PVZrGtM9KdyGdvuxpUvq9IPn27SvdmDSgxZiLW6XV+6o0k7knFtrXlaYYvDsRW9gHtvyEC3Rg1UF6xu0QdYE+S8Ev2dxbU5qUnV9s64xPAXy5OGj4WE0ED0HuuJb9/Vr9//9pjqm7t0/ppORXunNDEyoMYmC6u6etQ1MKTpqUlNmm4aG1Pq6R9VYecebal+0nKZag2Oz6ijtVk7S+rMYSz8sHP+kUxLinM0s737vSTZW7VlR4Y+fIkBmWB7IU5aeoKTFZeZmmJLY5bMdKfHfQEnoAWU3rAYHmBjVLdapnWtgJV6FOpgbEDCf1gMgzI5va05qbxAi1ZnNeqKFy3Oi7Q6UJ9yWr5Oe75d1245pKcyJzQ6tF87ajfqjA0Fuv7V17Sr/pDGpg/q9cMzmjQQD1t7OD+jDNzEqAlXaqUBw8XSK2f0+D5i4jZLviY10tOm8vKAcksrlGnAS7U0pG96mMPRPjcasZDU+f/IjRzITKHr5tszsgsdTD+Zxsa1kQqFwsa8PelYGCcGyDAwAOPcJLqFRUUKRULuqeaG+jrtqOnRB64OmiFPZh+zhbHw1++NaV/jtDomZtQzNeteAt81NKnC5lE9VvOitjYE1Tk2oykDF6sJ0W6Szt62pIKxNj3Eyv0XlOvj11YrkDIntd6rubNbv3i+yQHc2f3cYv14uYF14qglwfvV2pzSqvIhxbtNL0OEhh1ufY0+kw3doCMmSHXZ9nFrS27bNuW0btPk4Kjqk03KCXfoS3em1xv8Y7neLODyi7fW6JPXph8eMOyeAGRt2JrhJkgv35PUF3hsiC7G0/efLVbPMtG71tequCrqDEWX7I0MI2FQgIxRASfGomB0z8jUBeQYlPokg9RhQk13Z6v2lDVpQ15SA73dmhvvdW9ger91bdduGdWl6w7qlk0TltW36aXQyzp7fat21b6mA5MDFje3q7er1dit240MAERiWWLpnMJ9Fs8n9WjGqM5ZaTH1hlkljFG6k2E3R7g8VKW80lwDYLtGR9LthzmZ84GTEi75+cWck320nWv4sXDkIVzAafnNOhg5lo/UhgpVXFKpth47h+mAc3P3c/F6eoxlV1VWGSA6NGhxeltzvbaXt+rD17AY40nsY93ytx6Iq27goI4cmNTwQJ/2j/OCm0H1mQ625u7R2oglmFMHNT055lh/fGJSvZ3N5tSWi1huUxeq1KsFMb33sqCFIlXaUjOmoV5zyp5u3bKjJ931A6Blxbp5tzH5/jG3ylFDIq6yuiY19k+79xYiD3IQap3QU7W2mC6ZRTim7alVquzYo1SyXpnRAX3GktF0WLNELl+I0e37ieJ5/ezpZudMYDcN4fRHGRkZBhhm/3fqnKfM48/748D+5GXhImcV6dIX43rjtUPH3/bpb2BQMC7MhFEZU0ZI/gNkumXYmm4VR+A42IlYEVbi5SpNre1al9tgYLDYsb9T162s0Vfujunp8te0zBK2u7dNKlqT0JrYJj0RHFCkc9Zi63ptKkjplcJmBcMWl9dFXHfd19evaF1U2YXWxcciDnDPFwzr9FUHFBr6teb3D1j8mq9QND3BiVvMGIJ6OCgTl2gjBSDjiGyH7TEc2wA1ciMPTonc/GfxlPyiAsXqqty00y5eEzySXoIXvcDcPsziOB526Od8PR1qqC5XdqRXn7/NumAz+GI70NW+3+LV4qYpHZ3fL+Zi0w7eu004UxWk1zQiGJlWV2uTei25qq2NqjrcqGg4rGiiWf1DI8amfcoM9+oT11rodkVIJd1H1G+9Qai9T7fuHkw7EEA2Zr43f1wDhFRjIyZfvVsmq7WLfCfdwyA7+kAvngSYbz1uRLd/eFJ13TV6pu5Wy6uq9dDuVr3nIgYa/jTuSDq/eGutnio5qn952HpkC6EMuycOv+Xm5DjA8ILwi5YbkBctB/CWxS7+ARPsyb2t+u/fHbOYKN2VIADCYBwPXGa/AVDYlzgZwMNoCA54MTaA4TeGpS4O1mKs9Ep+g3v6usmSHhbuZqjwxu1jumDNAa3MHVFbqkt53fm618KWJ/NmtaJ83i3OwjoVD+1Nd2GdlljE7VrJrl4lLTbbnb1L9bGw6lu7tKPxkPZbohI1dkmkrNt33WOH+oxhaBdGwen4po04H7+R1fcqyILBkBWZYWJ6IUCJMZsMyAWlBaoJlagmEFKqA0ZOr3tBSMF1XBiCzAvHc96GhoSaE7XaVDWgj1+XHpNdbAPylGUvt2lyZto97d5mMuJcI4N9dv2oOXmtIubMJWXlKiixhKu8TBXhgHuZe8gcvMrCrJLKIjdVtLKmWs8X9ujsVe0qbptSj/WIjV3d2pyc1aduDKfBfH6xLt08qGDfay7Gxn4sjQCIISfvjMiFw7OeB8lub3enuju61DswrFeTK5QT3KuQ9Tq3vWoJKXOYTzIy4gu9wC9WtGlP6+/Tw3kMQS75rGKRjbbmRmVXNOgTV1lD3XTOt1Os7gVl+uKNVYqk+nXs6CE3JIWBydwxDgbEGPyn62QbcTIgpR7CYkDvtT7j9+zE+/GSrImRNFCZomb2j+rWdYwlF1loMairNh3R2r2sDZdUfkuBrsrK06rQf+mW3aN6KXhUD+a8pvNXH9AzkTcUD9ZqYOM6De3Z62K4wkhQhRYv93byksNaVQerFW/uVqsZrzxQ5mJH2kDbcDqXhFl7KTgqRvKhBQyIEXFeHNUDETl9nMwzfoHqKpVVFliS02TO1GHHTtk1Oo/f/KFwTVicwu9goMpCpzo9uLfTgdixorfBuRYXm2GTfRbbG3B5Qh1HILEd7u1y772O1DUYK4dUURtSYYU5Ul2Nu40ea6xTXaMBPRFVqimpgAF7d/YOFQfyVBINKseS3MpgmcnZpV0tc/q8MaIDkIV1n7gmqPUhVq/vcbGw04fZDxuiFw9kCqNBHSYHL9ypjyX0Sv0G7YttsVCmTlXVNTrvJYu/32rEYlmRJfBtqhl+XV++w8KQNCOf+GFl+VR91LJHo2yU9HbHkrmAeegHr7B4rr5Hv339iDMqhiPGhXURkOLZGMPAUMeBaoIDZBiEb/eIuTEy2zku1ZRy60fwsCrMd/TwQdXUxvT3N1pXc3ut7s85qie296jA4sc9Tdt1fWZED2a/oVPvq9XjJTNuOYAb844ocP9mvfblb+v/+cMf6f/z7W/pf/7zd9S+d48KqitVUFiummhYAQNTuf2vCJWb4g1UFsrQTowBUAEyTknBWDgiMSDFhxSA149UoAcXIphzsp1jGpONKijLViJcpVAspZnZeQNs+jVsgB9H4DsUSocaHBuuCbnn+u7caUA+32zDqAW6x1am/03Vo5qfGnPJFEB2bGwOhv54ySRLdG3L3OLmNLcbc/JUzmB/+u4jzofzMK8DZ6KdrKQ/5JyiXblF2WpuSmhL9ZA+Qm9g13Ov4ji7SNds6rLk2Rzc9MG1fPu9TdnGb0LCHnPWhCWu5RZCrmt4xs1Lqa1J3+W9YOGdgSfF2EIBuN+8t053Zw7rMzeFnDMZdE8cfuPJjTrz1vLaJn3wMhj57YcWKPODV1gWbhnuG0cOHmdegIxiPEuRvKAkDA5QMTK/GYMFIPymG6Ye58DoHhQoGg9n3Ja5u/HaKq3LTs/F/cmz7cqLjCkajCmnbbueLCjUZWuP6JHCOeX0/W+6v/KoHr7gBf3vn/q8mrcVqdmYqj3VrMkbbtXvP/NZxYrLVV2f0PaM7Wa0HHUZ+7hQwWJjrg+IAS5y+NCBtmEknJb2A2T++xCJNiMzRqIHApCwJFM5eT9hVmGGGmqrVd/UpamZWesJ0ouiIz9gAPxB67XajLVbLUFqbGCNuJiu2tjhRpac3gGysdhPlzdpwnrBseF0LN9r7SUEoj3cYOHacQuX9uTsMt1ZfGx5ArIANK5Fu2gn1+Z49iEH9sCRcwuyjYDCWl3ep/dfbmGn2dtd35Kt/3jG7DnC42rpuTCck/OlwZuejut6NLetU02Wm3R0jau4a4/KWnIVr6kz8kjoJ89YaPEWQKaQG3zmlhr9DROMcOIlyd4qHj6NRsLWiG6d+0x6Cf+TnehkJQ1ki7WaRt07NVAKAObWNAZFMTAxAHWKNgWzD2MBmMXJEiBgHwpGGdQHECgDsABkhu6SFi9uy+eJYmaAGaiLexUNxbSvY7NW52fqxi2H9VTZ61oX/4PWJP5b/+M/z9TAA/erzFgnvyymXYli7U7m6Y2f/VijN1yrLHOM6ki1CssLNTwy5O60OQPY9T2IfRhEe/jmP+0GzAAcA3oGRW6cAHn4z3bkQcZgKGhxcq6bGtph+kZ+ZEIf9FoOyAYqdFgYbHCL0VQbO2+t6NI37o0dT/ScIS0EfCU4rNn96aSqZaFtgJDrYwuu3dRisXlFvslDyJGWhTq+TTjRcfCazLQhDXZL9KznyC0u1GOWEPsHkt31zYlOX9GiYUsoefk8euLYxQDmfLTHvTSyu00Rk6+3f1KF7btUnspTzOL2F/La9XFGYt7u3UqYeCFHMOyeAGTt27fPKXxytF/binjtgrHynxp0X1JQ6Psvr1Rp3LLksfQLdVDMYiYlxMAwXnmAGqaCzWAPAIrgjFxQzzMF3xgDZXj2Y821pMV9O/Mss3bvBynXUxsKFCiv0O72dQo1pywJHNY3bo/oFys7tCt8QH/4lx8qvCtPKy0BvDIjR2ftXqNzMuMqO+c2/deFZ6t1YsxN7GEye53Fi4xu0H7a6o2NoQAH7eI/YKAnoU20j7aiQ+TCcQEQuoDp+PbjxRVVFSotL7ZQocENvXEOv6IlTkwY1Wb1o+Gg1pT0K6tuRNk17frZcyfOenNAtvzkvr29GuBGjR1H3J9uV3oxRJIsbrjQy2SXZLlt7PdOiCzYCLlgU9rHf35zLL1fU2NMu8sb9cMnWXfuTdYkwbxpW5/m5uc0atdDD9gXeSAdnJv/OIR74U9DROFog8bH5pXbvFUFsb2WgNbprBcMb+e8u4cDwG4awumPYGQGrGfHevX8HjLCJQnFnyumzE9eG1S0qV+9XW0OxL6LAZwoD8NiYMAAMDAc9QAnj/ejVOrASGznOJSKEnz3jqIAByFLk8WZrK/wtdsDjhlufjmkLcUd2l3frRu2d+vDPJR6ep51uy3a2/lf+t9+9EsFH9mtiyPt+s+t63T+mqM6bev/qeS3L1LLNb9SzeB+N57KExll1WWOQTyL4kjIghwwLL8xkgs/TB5+Iy/7KDgisgJsZOE/x7pzsIpoRZmKSgoVs1CB8wMckl9mCeLIrOTDe1yyK2I67YUW/fKFdl25qcfsYTZxBJPWu4uRrXv/+n1xtQ5NujF2hramp9PraHD94REesepXJMZEpzynR0CMLtMASyfYtI/66Bwg8k48trGqUyrZoEB9u77/qAHuvEUJ2bJiXbqhW1NGQoxGAFr0QeHcFJiZ8zMNNhGtVrTB4nfT16uJF1QUyNCe0sTC+PGbcr2jsnT4jefp+ro7FK5v0RmPG82/7XHkNDPwXoi95U3qak265AxhEIICIDAmDIfRYS26UvYxwsEcBZToh9tQJkYHwCgBkKAkwE49jE3p7WrR4zvq9VHen3eeteMcDG3APsdYi6fBLX4+/+VuPRj+gyLPPqL//uzH9czq+3RbwRFdtuk1ZV/4vP7rc1/WLc936rpd89pbx527TjcvmGfq/LXo8mmDBzRA8OEEBVmRCdBSh94HOTgeGTgemSgs+ZVdkOVGRKK1Fi8usB+sXWG9VJ1dtyLapD1VbXp4X7/ey6pC5xQdN/QJeseQpxfp359OanRy2q3NBwC5Zk2ixeJW05klbC2pVhVVlSlscS6jMAAMGQAqbfI6xj7YCpm8PVgOuMGSzOZkQpdtaDshjgXU33vMgN5jSboRAI6NXpwjmMN4+7caiLs6TJdGUg3Nlvd0J7Qu/JSqzaE3FSf1kau5wfPW8fHJygJ+j39WVVeWKrOsXn97tSmHcULLSk924J8qAP/8Z4LqbGs2JaXfxYZyUBSGxLAoDAHpPikAgNuXhBYABMUBHNjYAwdF0I2zzb+/DkO58MNCiBpjiqpYu57aZQnDwxHdscmy89JmXcHEomWF+tJtdVoRm9FV4RIV3fCo/vsf/kXH/v0svfYvP9Yb//g9bV5ZqbtKf6dzXprRBWsNzPEpBWvKVRWqsFDAYvZE+pEsgAoAMBZthtF8bI9MXlYYGSBTH5ACDuQANNwMAezciOG2c13UdGJyoQeOIdwiGezuG9DucL8+dwtDXQsMeBKd8xTHt2+v1sO7OjVmoG23c5cHLFeJGkN3pm9M9DTVmzx1yi0vdbMSaSt2QK/olMIIBs8X0n7sgCwsa0uvGa21cCBSq+JYd5qRF91ChsA+fHmVXq4Y1fzctOZmZ0+4Vc91OH+K9fpi1crKLFR374TyGndpX3Kz4qGIns3vtHNxu/md4c2XBfy++cnKydM/3mYKY+GPtxtSLC4WqL/PFFte1+ESPhSGUfFwjASYESzdXaVZCgMCeAr7/OItCM9+CmABSIDiN7/5zXFFUy9loQV3xSbHhzU1MaKjRw5rbMhA39qgdktuvn9fQB+x5OTpqhlt6/yfeqnp/60nX+nTimt2a+fyMv0qa16X7HhdN21Nrwd347YDquveb4lLj3vyg3d90H4MjLMR9wFgD2L+w0C0B7k8cGk3x7Ed4KIHfvPN/sLSAhWVFqrWAML6echOfFxZVWXg61NzfVTbrHf74DXpoa6T6vuCcv3z7SXaV1yrSG296hsspm6IqbSmTIUVhaqx0IRHtToa61RWE1dJVbkljRaiGSn4eB/ADdg3T8VMWTjCdno+9E87WbaXtazbrbxYOmCOs2j2my9nFWnZyjYLL2bdfBbOyyhLV4eRVg8PUjB23qjWRI2qa1PWIwxrV/M6NTbHTN4aXbLW4u53Mwfel6XDb7c+l+Hmo/rHUd5pAfzc4dtZ0aIjB6Yd+FCGjxExIiCkYGQYejEjs43wBjADdJgZcMB4OAJ1uTVMDA1TsDA54IChAdChQwd17LWjjv0IWzqb692SXqecVqgfPJHSc8EDuivjoM58+YCWbX7dymu6aP38wir2UzrbGPnpwnljpy6NmDFTzUkH5v6BfgPrpGsjhqc9ABkAA2Su74HqGQ6ZKTgAzIxs/EcmZNlXkGnhxT6nA7+fHooeiXHbpkSdVhd26P28/f9PZPJs/9SVJdpa1q4J02F1NKCaWEi8uLK3n1Xxg6qtD6vH4v5IrFEFFSXH9UUhfBiy7/HRIQ0aG4+bjCSjABn9o2fGlbmrWVKepZdyonr/lenXHpzQDkv+PnpttUqS+93sR94j2N3ZrWR3XMmOBgN0r/q7W1WYlanKmmbV90T0TPxm7QtvVnYwoVMf5k2u7y7Roxh0T2DlVVc9mWldMd3GH68W/nYLWexpT0Y1PNTvJowDKoyEAUl+MCxMzTb+AwoAglIBO+D0hkXpKJVjALR/nAi2ox5GBzTUg9FYyQiWZHncvLw8Y+VGrcjkkSDz9mVF+uXzzbov84hb8PviNW+u+8ZjTjzHt756Ti8WT+jxwv0K9Y5pbGRIpcESNbWmYz+MjzPRXh9aUHxYQVuoR1toIzGvl51vJsuzPSsv060bh7yMtbOfxdCRMRjkJTmN1hPU645tFo9eaDo9iZ6drinLyvRUvrVpvNcS33pjwPSdRtamG7EkL2osGI9WKbu40oBc7B6lIjamzegWJ+1qNVvELfbvG9Lw2Lgb9WCiVllpuaKx9JurAhU5WpHTYiSXnnF2QjsuSo+ivBqxXmqE5K7X4vIJ5aZ2qrgxR8GmSgstatRQZ4RmPeiGxse1rfZFZVRu1/P5vQu320/urG+nGHZPALKufeqvAGQLS857ttatSM/LGzEczMw3wMXgKBIGo6BMmA3FEh8uTpCoCwNiYADMyAb7YDTCCs7HPuqxn4lKMDMg530oXRarZ1Wl9D7uQJ1ZqKteHdCe1v+hK9bP6HLKBp7XSy8be3/2QY1NWa/Q3qHdDbOKjfBq3gFF4xH3SD+vEeNVu4vDCcIhftN2rku3DNh9bwKQcWQcDudkLYtaa/vurB0KR9MLgdP7AGjOgT5qLL7NDnVofWhaP7MEjhGJk+nZF5jsZ880KSvKHdF28e4W2oiz9Vqcze3gKKshVdW63oVEFv0Ddmah4XzkAWMWSlWb/ouCdUq1dLjb4fn5udprbd1RHtf6ij79+AnWfQO0S9pA927tZHSodXBGs1PWU43s1/b4yypqzNam2AqTNajc6j1aHr9NeQ071BSst/P26vQV3SYDDwmceM53UsBuGsLpz18M5DRDlOpnj9SosJrbsUm1GvDSbJR+YQ6Kg4UBIcblN8+78Rvj0/0CVvZzHOxGKMLTyYDFZfZmfEILQOIZnrXlADr/YWNut3e0WyxuRvnabcYiZxXqP5e3aW30d9rd+nutrf2drnxlNv0qso3zqumesxibIaceTQwPqNeuyTwFxl5h5XQsmZ6yCVhxHM/GtI/r0lYKzgV4KbQXwAJSnJRtu7N3qjJY4RI/VqRHZs5fHapW2LrzeFOHNoRn9NmbjamWzHBbWlwuY+B6rGRSsxajToylF7EBqEwaGuzuVLwu6p6E2ZO5W0UWO5cGSsXL3AF2QXm+Kqwt1dFqVVUXq7XNdG89R9ji7b05exWsLlXrwKQu2tDnYnJ/E+KENgBkA+PX72lQ69gbOjzPWtIpbaxdror6YmXUrTYnqdY9pY9pW2OxhRc1ygs168Gs0eNvmVp6zndSDLsnDr9d+5TFyAxZmccdD6TfSTm3VJ+4qkL3bIypKtZq2Wm3JU1+MDw9EcaPQGBgDA5zoHgferAdwMNS7KcuxxB6AAbYODc314ECp+CcdPcAnfgZQLGf96Ew54BE6lt3A+QiN0x0286DeqL4Nd20fU4XWXhx3soZ9xangYkZF0rQFtiW65LFD48Ou6SMl/oAWm5ewHiwMXLRBgq9AvMXaA8OiKMBWmQh1PEsDStXBMrd8lcsEcAtcOTiodZwTbVbQYk1OLaFBvXF2xdmd51M174ALEtm9yUmdfSAhTvWtlErsO44Pcdov4UW1iuY05dUFjpHY8EYhuFaWpot+bO43cIHlrDNLytQbazaPRVTXhZQdmmFW1ej1QippqFR17slCE7SBmJma8PzZf0anOrR/rFJ55wvVz2p3fFXVBBbr5zcPN1bVqp1gTm9UDqhm3aP658fMoZ3r4d4l3jzZcln1btlZHcyO+4Xj4VVXd/ulDdhCQSGB6gwF4YGmA4MBm4ABxAYTmM/BgfIMLcvMB11ACqGAbwkgyRyAMYDmX3Ez3TzKDA7O9ux4Mhgj4osufgUD9Na1/e1e6O6J+OAxcjGMH4pgA1z2pU4bO2YtXakh9UoOA93tVItSeWW8uZ/5h8MOMecmkzHx6wWhDy18Vq3qhEPqfLYP22n1/AsDJD5jZMiN44AM3JMrC5uoC9RJGoZfDiuhuY2dbSmtC8+5l7yyKy2k+ncF9js49eFFGqb0Nz0hKZnpjU9lX4Y1ucevOahtj7iWJh5E44cuGNncTn6Y/gvTTA9VqfQLcpYU1Fg7Q6ouKJWiVSzApU52lJlyScPvS6NkQ3I77usSi9U9Siz/SWLy8tUVJmltaXP6Zbq07UxfJfLBQqSw/rJ0626Zd+kMgdf13OVo+mVVN/lsJsvC/h98/OugXxBmT5zXUDxtmEdnklPnmGRbbz/wPwB1xWTkWNIgImC+QaodNEAGwASKgB4QgtYjf0c64EF0xIbU8d344AYZyC04DjOQXwM+7F+21lP8z5tkwlnO79YF67p0Y1bD7rlZGHjdcGDOvraAR20c0xbW3hzKczOeGvMAMmNnULrfnGabgMqk3GQb8pkYC4GTzoUVxW6RQxpL86KnACYXoUhNdqEoxI++TdZNTQmrNsOuhsiiVhEe8oadcfuYd21o08vFg7olu39+jjvATlJV764AKr3Gpg3BUfdehyuXeYo6Ix20sPwIG2ZhQjcgOGuIs5EO9A5QEZvbMMpGXHIKczWtsxtFmIEFQoE7bioKiMBZYWa9Omb0nfgTmgDD1YYs57xYpeejWXrroJVeqhshZ6tu0Mv1T+g7ORzCpTXqMmuefuWVn3/6TYlpw9pV3hAH7jqrWV8q2LQPXH47R2FFuZF7tk+xv/OKdaG4m797vXDBrz0PXwyV4xP3Apo6WoxMICkWwa8GBeFAwDYmP8oFAV7RuZc1MURGA6CTWBozsl2nIJlazFaNMqbQmPKy89Tf2ezMiqa9D7LhsmIXXvPKdK5a7p18/aDbnmscwzIWcmDOnZo1g3kHzxw0IUotBtGp03M2CIM6Gq3zN6co9Fi7kljPJwHEONU2UVZjomRDVDgRIQVhEHIBLgBNudjP/9h6HTPE1NNMOCG2v7tyXb97Kmk7s8a0WeIjxeSoJPqf3E5u0h37enTH373ulsRFF2gY0iANja3WDJYtE+NyQa7fvo2NG1AvwAZfaNXFyK1tplz1bpZgDusROtCqo8FFA6ElBft0r8yVLbMMGLgS5eFNqBf+/+NuxI65+Vxra1PqLh9pzr6O5Tduk7hinKVW+gUTg5p2cpu7a6f1pbQiD4MkP/UOPnbLUuSvbcdWrgEw7zyPx8J6fPXVejsp+vSowqWbAAuPBtAwjyMJPCfSfsoDGMDAuJQGAugokxiSBTrY0kK2zEK3zAb56NLp7sEzJyDdZdhUQDDsSwGGKmuVKyxVd+605TkH6S9oFinvdCquzMPuNXoL1k7rXNXzaqgcV4z+4ed4Zm0BJvRThwHoBFjF1ps2draqLbmJnUPTegQa18Y0/G642BNUKVVpcfloN0cC4hhYnoWQLt4/ghy4HCAnUSMd3Hsic+qpmO/Onr6FG4f1tfvjy8A+c8PSzlDnlWsZ0rG9YffHjPdpF9jQfvQEfKwqCJvkGq2EIE2UmiDY2BzRHTnexPavCdrt3KKspVXlKtdWbu0rzBD8dqQOrr7lFtcpx88WOcWAP/QVUG9h+m+rD8HJtDzGYW6emO/6keTymt/VfNTh7SvfZ1Ky/ZZ8rdLq+I7dOn6Vn3noWb95zPN7gbaO72DvLQYdk8A8tsatXAMYSC+Y0O9BnraHOs1d4/p6KH0OmcYFGOhLBQKWwIIXrTjlQjoASixI8pkG0qEsWBCQIty2Uc3D4OgcI7hnBiIawFiQgrOD4DoNmsskQpF4vr+/RbLLdyhfM8FJTrv5U7dm3nkOIgZP+aF6c/nT2jIYmkm2WB0HA3AEQY4Z+zqVnmwXHGLMVuTCaXaiZEn3D6MXxmqcDEybaLNAJRjaROgAMTE9MiGXjjO7+c/D8M2mXzukfz+HnW2NamhpV1Xb+p2iR4h0cns4AuTpf7t8QYNz72mman03A90Q3soQ4PDbnHF3MIcN0oC0aBrdO4Y2PRKb4GOKTl52W4+NqsfdTgy6lF9Y9w99Z1d2aTc7EJtzY3rqeJJ7Wqc0T3ZIzr9xZYFZjXSuKhCG0MzZqdBbUut1Mj4iPI7NlvyuFMriwf0eCRPWzte1OVrjdl5fYST78/L+FYF7KYhnP68PSBbV8IKivFmy+r7Op1RZ6YnXXw5OzvnmABv97Ew7EtYAWid4cz4fuiKhAhFUpdvxpGph9ExOAahoHyMApDpLjmWmx8M28HCJID11pXFo2FVVYf0S97UyaQhWMLCiV881+ZuhDxacFTPVb1uSd6cWyOZoberNs6ooXu/W8NigjUv+tITygE07eAmRqKhXrv37bCYMaz2zl5NWLJHwsf7Scos7qxvSE8IAriAAUdYHCPDvMjIOZETHSAP+kjH09b7LFwz/XRHix7J6NF7L3uLBzFt3wcsySpqmdWh2f0uaUNHFAiFwqhIS1uL9ubudePGXBuH8zmIBzJtRgZYmKVx3Wvn7D/6Tlo8X1QV1HVbenXNypjOeDKmzNioevu71Tp+RFOzU7piQ6sLcU65pFIZ8Wl19EW1s2mNW3ZhV/NqJWoK9PzuJq2uPKbm3jI9uLfOgF+1AOSTy/d2i2H3XQy/WeL097dWu5fYDPb3asqAhrCAE9Dxm3gLNoXhMBhjunS1ABzlEBezHYCjSOoCApgLJWNgjAHbwsCck3P534QrjFJgDJi+zsDQat1+KFStnz9qTGzO6JjYGO30FW1aEz6mLY1/EO/Ye6zggH6VO2cJX/pNTeetnlGk64iOHeaVY5MODLQT4+JoPBVMe3KKc9TUGFGoJqrO/gEDXZd74iKnOFup5pRjVoABkOkdCCUYAvTzRtANTg5YfWiErOjFhxysL8cMsorqqG7Z2uVu9ztnPJkd2Hdaga7e3GPxffolnxzPdbzDe+dpMj0VW3gEkOkh0Jt3KPbTOzB2jN325e9TUXl6mI42Ypv6aESF4WaduaJdF6/r0advrlVBrN+9SLLZQi7eE1Nusa97YsNyplejB1TYvl3lqX1q72dBmPXqqAtq+auVuuKVAeVYGHXB2i4LndKM/BeXJR+LkReA/CdYgKD8U1eWqbC2xxo/5G53Yhw83ysQ4b0C+Aa4xMcAA2OhQD8mjJFRGNsxJrElyoVxSbpIFGFjjMI31yGOfeONN9wxgJgJ9hgjGY/oVxtNKF4bscDEF63pUPHQ/9S66Gt6IOeQrlg/rUCiV+OjPdoSHLYse05XbjygVP+sJq0LZBTCtwcwwvaAYcRkLKooUnlJlgKVIVVZUllYVqD88jxl5u11N0qQFRATNiAXzgsbIz8O4obrrJ106x5ggB0H5nr0BNw8qo2EtL6kX1+9N2GynHz+AfK9zwx41gspNfROqK0poaSBk1wBB/eOgs4AZ0OqQbkl5ojm7EzgwQa0k7bQDnoO2oHuA9UWS7emn6NE7ww7Vlsy2mLJ7HkvJXXB+gHdlTGqxn4LY4b63VAd71ps7ezW6S8065Rf5uuMlX3a1ZNUY2dKTX0xbW5coeZ4VPuKa/SrfSO6c9+8znoJIP9ld/R8WcDvm5+rnsjQBy8t1Y8eYqzQPN6U5SoSkAMOi8eW723SGwenNWJCMsSG0lAYQOY3AOY/iuA33s+wGV0oRqWwDyBTPHBQ7uK4GMCiSM6JgikexIAcoPGMYb0ZoDmVUHZesb5wvbWVObvm6d99qF5PFh3WnXsO66pX5nX+qildtHZW2ckJTe0fUkNrn7LrJrQ1NK6OEetJBvtdhs81ASTt9KzGg5uhuhqXsBTmFaq+pcucasC9qoy7Y6xOz5urWH8CZ+TOIt/EoTgfDg5g+I/D8o2TkA9wLW6yIF84FFQwltAdO/vd+hSLV4s/bjR6S5Pv7FUdKm8/qKJYn1YU96t7/xG9vrCcLyBGb4CY6xLnFpcXKRStdiFDOilOv7sQ/RNCoXvaxQOiTOlkH3aEzVlKoLW1Sbdsbtaz5ZbQj89qbMQIy2SrCleorzNpcXRKrwSG9AEju1++0KHna/+g1dEjah3oMvberdrqcjVaaHb96oQ+ZDIwtPhW8f/bLQbdE4ffLntsr75yc4VueHlhtv5CEO6UZyHFt++NWBw5495c6gwMW5nC6PYJF/w2Ckrhm24LwOHxvktDeQAWsHiQ8pt9gAcgc05+U4/tnJ/kjrCCfbA8jAbTBytLdMMK2NjKeSydGtTK0FGL2w44ALtXKlhM/FDevJoNtJyLpxnGhy0EsvBoZJwEkoVM0qxJW2g713bzEYxt6hvrVREoVLCs2JKxXmPZ9LODTCgqqy5x480AEyaGkTkHQKLHgpH5jU5gQfb5hC8td2s6FCkuVr512d95xBIhI42lBjtejGS+/1hSP3qyRZ+/sUbff6JJEweO6eD8rNOZD+mQheuiX4bg8kpy3Z06QIujsQ8SwTa0x9uBb+pwDn7Xx2OqDke0N25J7sCYWw6LG0ONzY2KJGrU0249A29ubW7T934V10+eatHZK7p03fb9KmiaVqrB4u9krZKRKt29OeXCDxf6nUy2d1EMuiew8qpLHt2r795bpTOfZAwzzciumOLeY562K9Crg7MsApjuGlGC937flaFE9qMQgAvgYGRYwBuRY/3xgBpl8R/gEAd7dkfR7Mc4AJhQgwQPAJAYcq7qQIVKykP69HXGYLzI8oJS3bRrRLtb/1uXrmOWG3fwpnXR+jkFuuZ1YGrEnQ/nAGS8jZWHANi2f4E5uS6y0B4eq28xOeiWK4JFChTnqjraohkDMQsiwrA88YFssBztoqfxcsKQFPZ7puc3PQoA4pvjyooLtKe8UddvHUm/EJ0Y2Ot/acF4TLY/15IrCwVXlA3pwOykc0T07xNu9IsMOBBt4W5iTW2Ne90ZPaR3LhiZNmMjH3JgOxwwZYAmV4hYDN5qdursTN84IaxsbmtS1PKG1lhE2QXchm/QikILGRgXPqtAH7miUg8VH1Be8oBaO7q1pbxH/3Bb+uX3J5Xr3ZaloxZXP5mhD19c6kYlFs9JRmlfuzOkyWmLJSfGnJFRFAUAA1y+fbyMAlEELMPtYr4BK0oDQB7wKISCQr1DeBB7YHM+Rj4oMDX/GaXg/DXGKnU1lXpplymHoR9jsW8/XK9HCo5oQ/wPlgjNpUFsCd2Vm+cV657Q/jHrNhdAxhxj70y0CTBzftYk5m4Yd7gYioLFmBLJE8iNyag6Ors0Njnj7qJ5WTgfoxMU2gYY0AsgRg4PEHoQ6vANkFnWtaYmpLgBbE1xp97L+zyQ5W0MSdH7fNtCqIH9TBZKjx/TfnTpgUy70Dn655Z4aVXJ8d6AOjgWIAbYOBptpy7noO2AGOcE5EWlBebQ6SfiOTevkqiqqVJvR7Nq6ywmTjaqobnVkkKLlRlbvqhcP7be4ufPtuiidV36NCsULbwT8GTyvNsCdtMQTn/Sw2+su7soNkvPaCvRYxld+s2xQ2bQ9KgECvAAxFCAAAACVhSFsVCCHxNGSSiU/YuPQ9EUAIEhiCf9foyCMmFhwgFAzvkoPBlSUV5qcWu5vn6rGX5ZmT59Q1B37Z3VtZsOannFG7psPavRM+94Rheum1N+o2Xz/dbNmlHoGmnz4vZwfUAJE0UsnqusTo8RM3e4JFCsHft2qtqy/2oDH3EiQMZ5kRuQElJ4pkU/tJ39GJ1t6ASnBhRcl+6dJ0JgfF6sfvf2VgOx6dtYZrGhTizsW2CiM4p0+/ZOTU6gJ2u3OSY6owBS9M03wHSvUTOglVSUHAcu22kn9qJXoJ3IQUEnfJNQA3rq5hfnuRWLeBqa/ySW0cao6qNlKioPqrnDjklZKFnTob+9yUBrvaMry+g5ivTZm2r0sWuCxsh/dSAvHX7743Fkl+RZN1fXOenen8F8VoRHSQDBeyeCUzAYBsKgfDOkxoQRumCEx4AcA2gAL8d60MK4TukL5/Ig9uEG14UdUDzjzbFwlR5eb90UM8SMAX7KWsD7XtO12w5YWPHm25ooxMh37Z1Rc1e/JWV1bk4Bb/hnGSfk8AVQsjYyYOMRH7YRfkSMMbmLV1Geo9pwrfpHAPGIkwVHpD5t8uECAEIu9uHEgHjxjD70Qc9C3VZjfN7ketqzDY40FhtpaXFsDasZMP7+jjqVtB3Qb3/9mmZm0j0ZOqVNHqS0gbZwzcZUoxttYaiN69I27OGdjN+AlkJ9vgkNkY0HVnnxT3ZBejkBrnP40GFjYHOK2lJF49bjdNo16qOqitTrR0+x2MrC8JqBednKdm1teF1nvsA7Qt7NC5f+dFnA7/HPm8Nvi8eRLd75xDVV6h627mvkzRd+UwAaClvs+SgEg7okzJgTIMMA1EexHsgAF5DwjQFQOMoBpCjRKepwOguH1WBJFMs5uIFQmJejPbkl+sINZlhL8hiOumbLuMVj80r2DenO3VPupgcgZrzYjRmvmtMrtVMKNcQUrq3Q+Jh1xSNjbsFFrkEPwXV5Zo528pvrk8WzaiU9S15JtsnZYY41c3x+MvIjI2xLwkdBH8jHeWA/4lDAix6QGSCR3BGD1tVWKxwJ6eKX3+L9GQZilom68tUu3b6zT11jh3Xo8CEdPnjIObvTJw+RshTWQDpR8+zMyAVLZuWV5bq20CZvE/RK+2kfv9nv20gvgwyM6HD3kcUXCT8IvVwMbblDVbDYgZvVUhsN7NxAumcXw2tGMtbmD1is/GL1nLbFZvSfz6aBfFL53m1Z+jkpIxuo32uxTk6kT3NTrASUnkiOEgAfQvmwAaUAYlgTo6MsH3uhKPZzLIoBNAAY0KI02IFzcF4MQkwMiNgOU7PPs11OTrYiwTJd/WLI2mvKsh7j09aVLa98Te29/Uq2pHRnxqQDMlM1H8id1S175nTFhmndsGNWXePz6kgZcwRYLZ0JQOklYmkb7aI9FMKc/WYsGAkHwwFJmDq6OzRvyR4JDzKwHxBgdBgMmTmWMAVZPYABPdfhwczCwiL3yoNwqEoFZSFtLO/Tqcyv+DMT6bHN5Rs7LakbMmBZT5ioUWFlrTFgUOXBUhVXFLl3+JGE8UAAa7cxhZNr+mVxGS6EbACrtyM9BcVv82QCGXmnxDl482t+Sb4De6flCdiJSUiBYKHKigoVTliCjzNEqvVqaYvex5TPC8r0wasCerpwQjtDo/ruw3/Z83knKwbdE4ffrnMxsjHc4hjZQPzhy8sVap5wT0YjFOBFKQgNuDyYASpxMYbEaBiYfRiSetSnDmDxN088eAA6YAUYxMOAgOPZxzlQvgcKd7Eqq4I69U6WlTWPNMX86xMtKmo56lZ1D3d26468Q7pgJe+fnlNGfEKrE3O6deeU7sk+oJG5Q0pFw8ZOAXcLFVBiOM+iOFA6JjfW7eu167e41yP0GqsxKT7WGHNzfmm/BzKMhOy0D91wc8LHx8jAOalDL0XcmZebpV05Fdpe3q4HMof0T/dZWEE8uSjJXloIoX76TErP5PZpbaklrZ3tCsUSKg6UKGlJGENsMYu1ywKl7gWUTKAfGx13Q4jBcNC9jDIjZ6/1HJaQNqWTOtoKOWAf5KC9/OYbmwBuHAE5k02NyivOUTLF3Vdje+uRmlraDezFqo/UWozMsmhRlRebfDWN+qcHEi68+PAVFRbWTerR/AP6h7tYCf9PO+u7KQbdE1h5FTdEPnVFmT53I6+oMoBQyeKx05Y36PVjRy1Osu7MhPcMhGEAJuzr7w7BxoACFkURAJy6eDlKA6woBsYD7J6lPBtgcLbxn/NyDY7lOO7iwRBJi8O2ZAf1oSutnQz1GJCv3moJ14jFvK0ptZiBHy5Mv673ik1zKm8d1cO5k5Y9zyq37dca7kqqvCqiUmaEtaX02tHXHNgwHuCj7UxQH7MEqi1Zr4Zkq1ubmcIoRnF5odVLj3PTVtqGrMS8yM+5cAQY3IdJ6IHeipslyFBZXqJVBR36+Yt9+uS1THB6eywFsTCP5Lx1fdo/Mar6VIvKLCll2qxzRGNgXqCTSCbce66rQpXKNfBVVpvuwtVuamaZ9QQ8BIC82AT9om/fa0JEnAu7eMLivdo10RqVByrckGRrg/UGRVVKtveoxhi5OlijRHOnqo1suBPYaCHHTVs703JdWKKL1/Xq9Bc706NLFg6cTLZ3Wwy7JwBZVzyeoc9cW6av3MI45kL8cXaRHt3brdcOTjljeI+l8B9BMYwba7TMF5ATr2FcWJQ6bAPovj4FI8NogIG6KBIAoDzPDOyDCQA9rMzcDGLu6soSrc+qtfZVuhiMF3rfYolcdauFKq3GIu1dum3PjM5eMWPJ37zarVt8sXJMzwde1+jwgFsMsHd4vwIRi/+62nXk8BE3n5h2cU3fW2BUXsITt0w9YcleaYUBsaJUBeUFGh55850hAICElvFyGBfwogPOgWzoBQAzFMk0027romvrai3sadYpZxQ4GRxpLI77TlqszrnF+uETRgrTv9H0ULuFE9UqDJarvavNrVWH/hygTW+NqQbVJercOnKEQS3NraquqXavDOY2NPX8/AvCCOZGe/siFw7oyYjhRx6YrQyUabCvSxFj+FCi1RLiHuUV5rjV/1ssRmYGYtSIpsYSwLUlFiezDobJx0IyJ32N71+jLAWyS/aYWsebKanAwLWx3e6a0YURi/StZJIagAnT8h8jAkTCAYCHMmFTtnnGxst9aAFgMDIKYhv7OY+PK2FlgOBZm+tyTbptuuWGeFjbiur1HpzNuimG3W7cPqMnSw+of3RAlal+XbJxVue8OKOVZTPWBbcp3D+lY28cVX04oHhzj1o6WiwDz1TIwNxmv5mmmGhIhz+0j/YwI424c2/eXpfQJOpCFg/WqjxaqyELSQ5YHI88tI0JQjgz7EZBBhwTFgbAPLVCaESi2GTd/46SWHrBbBdOLDLKnyvnl+jfHjNdDhzS718/rJ4203Fzh4IWJrVYXOwZFJ3xvCEToAAg8S09G3ompq2otpzHQg9ky8zLUMDidOLecE36pZ7Upf2cC8fkP0zf2sX/UnWa0ze3d6rcGL6sqlhbd21SRvZu9/5AbMVyYwVFmXo2xxK7SxZ69/8VAPblrYbfSKLef1m54t0z7nVTMCUCAyY/lwCmpDvFgwExQEAZFBSHoTEsxzLkBTjcQ6EmMED1t2/pzhlqA8hsp4v37OxHPwBy0MDAQoN3ro8YO6Wz4s/fUqNbLIm7YsshRbuGtbqw22LjWRdarA3N23mMdQ/NabjbQorqmKKNDSosy1NPb49jMhb0fnX3Ju3L3eeeCHErrnd1u+Eq4k0eKq2NW5JZaIC2rjVcG3Z3qvZPTjvZACu9BT0TDs43IKZH4pY1bAyIkaXDdBCsCenqja1GEn8+Jl5aAPI/3t+g2t7DOsj7AFtNrx2DBuSgOruJWdOOj+7QKfrjP8U7GG3g9Qu+B6qJ1Lh3+JHEBSwk4KluGJwYuMaAjZ37zLazM7OWJzDfu9RA3OfmaBdbz7SvpFx51XFV1zea/vYopyBb+8zxC8pydOe2FhfXA7aTyfPXKgv4Pf75oydEUPSp99Rq/6x5v2XqJAUYB+D6GBmmpeukS0ZxAJuCIj2Y6bYaCEUsIWlpbbNurd0UM+2maQJcFA+IfZhB4RwAmDUqKLA+QOa+f393uy59nrjSgHxBiVuC//bdB3ThyzNaV71f92RNurUqzl89o5fDs9bNDmh6bFh1sbjFkxbbGYh59S5jowzqM6m+1QCWXZjt7lSxciWO5nsQvukyw5GwCyvKKgrVbewTTTQpGktP9wSo6AHDIy/HA2oAXl6enlgPQ7Zad18ZbzJAxkzXjKe+PSO73tHqP5w1qKOmNxLv9qZ6VSdSCkSr3RPTANbH5Fzfg5lvbIe9ICJs6G3FaqClFq/vyNyuvfm73SsZiKkz8zKVnZ9liV2j9Y6TlrweUKquWqWVYVXX1imrIEMxEuZwhzZH59Q5MGHhUsh6tr0WfpQoZNe7cLU5q+EpDWRjzrcp6zstC/h98/NH48jLSnTu8wk3SYjlZlEAhqKgFOInH0OhPDwcr2efVx7GRXmNqWbLrNuUW21x1eB+i0sPORATp3Gzg2+cgkJ9WC4QqHIJVKUBhUK2zVq9Q73tOu+Z9Mt6GJP8z2dbdduuQ7pozaz2NEzpqfJZnWthxRWb51TWNqH5/UPqMCBW18fdGhXcBMGQsCYhDMlRf2+/M+y+wn3GbuknpmkTQEYelxNYjElsyV2+8THmM/QoVB1yjkaPgV5gY2RAFzhxte3nWULaTaLc0ZJSdbJbv3yhzT00+ra7XOt5PmDJbWXnAR09OKMxc/6J8VEVW1tSrU0ulCBsAcDYgjbjgPz3AIZ80Ku3Gc7lgG165e2yjBOjExyRyfXxRgO5hRIpY/6+rhZLFqMqtTAqI2eXJcAJ9dj1Ig1t2hmfUafps6fdEvumhPIL9iizME+nP8+rFBbGxf/XhhZLHz79Y0b+5t01GmHldrpXYxiMBUA9a3pAEA6wDeXwDQj4DbC5BZtqadNTuxNq7Jl0j+QwKsAxKJp4mfPCbFwDJvbddY0lF6lErcXF1h2yVK0lGkXVjfqbq0wAYvkLinXOqi7dvO2QLn9lVjtHXtejgUM676Upx8ibovPqbK5TaaBWAWMMVrrEybgu1wfIzGIjGYJ1SyqL3aPzbvzVQg/k8AUg1CfrVRWpcN14k/2nzSR5tNfrByADYp4uYRvvBoEIcIru9pQyazr0i+fb0wmQGWIpwywux+NL66Kv3WQOOMyyVAvzRfp6DMhFbh0LNynfwgVCPICLbbAL/wE0/7EbIKVtOCb1CCWI8RmOQx8AmzbzBAyvMD4wP6v6SJVKyqsViie0de9mN07NtQnBWHp3fWBUu2tHlRMb0KbgmGoaOlRgrP2fzybT4RN5AAntW8j6botB9wRW/uPQwhj5Bw9HnaG5XQsoUQAGRTmwDt+++yL+Qkkoj4JBfX1eW7W9tEWjE7xMMD1FEkVyDo6F7VFywEDMS1+CFosGKkq1fm+VblpVrYuNgTfkN2pmtEfXrmTyiSmGNpqCbtw5ppu2HjIWntSTqd/qvvIjuvClSZ3z8gFtrxl3r5OosXbEG2s1Opxe2RNnI7nkyRbuIHon5GYFcyu4awdYvSwAgWfeSBwBMkNQtJd8gZAHAAAUgIy8LBLuw6poolEpOz9s3N6S1H07eSzImMoAutQoJxTrGT9yFcmSyXl2sW7bOaCJqTlN7U+vCMqjWT39PW7ivxvnNj2Sp6BXHI//fPMfFqa3wB5p50rPB6GttB3boRdCOLa7UM/ONT05oXrLCepTlg/Z/vKqUu02Roatcc48S+ru2prUx6+L6LuPNLo3pf7wyZR+8ESTexUHw7e8Bvj+nHF96joLB//EQxt/STHsngDk9KjF4tDirGKtLOzT60csBjLAUjC2VwIgpABKiv///2XvL6AlPc5rf1gG2bFjlAwxyEyxrZhBRuGMmEfMzMw0zMyHmfqcPtB8ug8zM8OwNJJlO3HgJhf+39rf86uedzQzGjuywFZubq9Vq7tfrKpn1679FHqG95gJowMUdi3t7ht0MyFYM4LzZB73sAM+XnNFaZHCgaRzd9fSYr2HddvOsLicXKjv3FmhVnvvD+6yDJlL60qRZVyZrt8ypStWz+iGTTO6OXuXrtw8Y47ejG5bP6SCPHNOWqxQWcYHY6yx1nlQ08PGNKERSBtpArxF/iIDRptV3cl13WBvqm12QKLHLDU7xVXHReYrIH1gNK6hoPMM0s9/0oacaDQJUtzWp8xQm9JDvfrU9Yz3TjLUnwzGwpes7tKvn2zUe+3/tupJPb93p2stgVyIP7LMk3Ve7cZ7AbBHNoCUAgWQvRqD4+QB93AMoGNXCiPPxW9hgBjPi0NgZncKAM8sKMkzrZwvf6BM29K3alNgWFet69EvnqzTKc806oHsUV25tkPHnuvTF26Oa2Fkt9ZV79GHDyyPddS0vpHwaiC/wshk9MevKlfPyIxbexjjULLJDEowBiNRsLHnXHCMTOMbowJiAMw5tuB9fFuN2nuGzMFIamcykAznejZDLDUGnr+xWL+8p0ifuza5Aj4bvbhSZxnwqatLde+asN5/kWUGTW8G5m/dF3fLYN2duUOrLMOe9u3SVSYzLlq+wxwWY0cz6vjkjDlqlW4sLi0QFEbGNsNeGA1WJg7EhRV42CG0wwDPeQyelEqWBmNZ2JpOEbQxQzABBffCfhReD0Be4H9nW7NKIg26K2tMP3yI6tYK4WtwfLABM12WB6d17dY+jc3u08wUVT7LKTD+eMRNz2K9Y+9d2AMb8Jv4AFAASI1HEyH5DtCxJ+kjL5Bwnj/DfeQN/gstSlzLvdicwkDBpru7yFegtVvXuIFEzBQan5pS7/hOjU7vcuOi2Qzy7gyzecyvB/2zOuG6Sr0bKcVUNNaQMwAeLc2vJxh2/9jkU3uRVWWPpHboty/udUuPkkASQ9UDSMk4D7weWPkNePlN6eY413V3tGp1VkT3bqTLdMBlDAWCTCZjWBQkFqrQ2pRivf/CAwzsdsAkwRZR4mO/PzKvRCdca1UtILb/7zJGPnNJly5duUM3b9up5ZEX3TT/69eOantOzAwT0ezuvcYu/W5KO0Zx77N40YVMAQTIBIzO8ETiwlDH5tYkO3uMRiFmXHJaTprb/4OmKfIBAMOOMBd5xLN5LiAAVACmtaXJquI6zV1okuJUZhqTrtcQ5uTrLLunZWhC8cHdbprXiAEMJkVa8E38kAe8l4ANvED8vDST1wCZb+JJfLmG1havVuFa8oX84PmkC4nEcQpsMr0dLo+YaMB8PezL4t6jI0Pq6+50m/EwgTaeaNbqtrAejabruZLdOuGGoI69sFhzHvDrpLtK9S5miL9ZA+yP+BzUyExF+fC8Ug1O7NLMpJXKA1qWEkuVT8IAK8e8gKOAwclMvglcQ5txf1eLlmbENT/DNHJvhyv9AJ3nkKmxSEgpGXnJccUG4KOVOoIDsDGz+23a+KNXlOnW7dO6ZMWsnizZqadL97lOkHu3jqikOKi6JmZjJ7cYIwAqGIj4oosBHMzDN/GFXZhBvC1zqwKRgBvxhbGTEqjRLfZHm2vSKU2ueQyrAVqeC/NxLfqSd3h6mbWGm2qjejyjzdJgBjzECEem0QvunGnjR/NHTUpM6oU9u7Rj5w7XpuuxKYWIdPFNofFYmQChEHfAznnYFCBznPQSP+LsNXFiE3wGpAp54s2Kx4EkncxUB7y8B3+HJbdoqqNvgGZM7Bkg/fae6mhYvkCjFtm7ijqSSx2kRrr04auDWrChTMXlNfrby5PjlY+W9j83HMDvKx/HyIzsN1a+dX2jfvfiPsu05KAdEk7p9fQgmcQxMo/EUepJDMe43mWqOYgA4E6TA3eujuik+wOmUxvUUJdcFYjr3LXmAK1KYxdLK6F/1AE6/Djx/MZdES0J7NPjhTN6rHCHLl0z4wbSn/LcpPKa9mtitN8Z1XsP76R1AeBRfWJg4o1h+c0if4xR6DNtiJGazbFj1jE9fnj1jLFIydzudusHGIAULQmwAC3A4D+sRl7hBAL6ygpzYM2Lv2JVc7KmYZqSpZVWi0PTdGjg/HsuLtOmyE7t3/+C9u7Z7RiS56PpiT/A479XG5AGAnlPWokXASalgAFY4oi9YGYCtSPSApt6Y78BMR1U3IuDC4CjoYDqa0wu1sP+rIFnaWb/7uqIKqx2YrPLMAQVrzH7mr/TNKAt4RblFWSaL5GqvEi9/vaqqO59LlvPbChwQzvfLMfPoHuU5ref5+jkx2Lau2+v9uze6RJIxpBBGIvAMaoXgOqxAOzKzAvWd+A8Ts5ob4se3hhNtjCcVaRjLyjRhhwDQHXQzVZghq7ba6KxRhc+YRE6dJ7gnwpnFegT11bo1tRp3bRlp240Z+/iFRbWTFlVPKFrzekb3f2SG1fhgRUmQhZh4P3797uqk9V0mME8NTGpxpYG5RRmHdCGE26ZqTxfrjMis1GisajSc1PNKIUGzAqXD0gtno/s4DeFGKbnGE1yySq7XLXmZK4q6dQn3DKx+fro5RW6c3uHLlxS/0o765FhbqE+fUNIzaPP6+UXn3fgAsjUfMQRoPFN2jxi4Rz2ANzYhG+Ok3YADGCpNbiH49Se/KewcS3Pp5DAxPwnPcl7qxWtNCkYjqrUHNxwqNZsb/dGTL6ZRCwsqFDCrgkV+BWIxi0/TEo1dSnHV678nO0qD0YUaBrTTx6u0fbNhVrtX6e/u3eBpdGcv6Ol/c8NRzh7Cy56cJvecbpVMy1j+uffvuAWX6H0kikEElxRWeF+s2daUzOecotb+4DV0une7epo0WBXq3ram/Xghog+fIkBlBnZaF2TLCc/wNQeNHZyE0lWKyoNRPUBt4n70UvcoYGIM5rqwpW9ru147vxxt4kNTMxeIGeZRi5s36OXXthjjEqtUGeZXamyyohVn0HnKDEbG2My9w5AM5U/EK5SQWm+GXJMrDFRbwWMnr7KoGnH+gY3HiEtN0UlvmKnjym4FArYEOBSNXs1E13SsB+Aryz3qyLWqFu3dTnQvtMc6Q3BMSXaB/Trp/74lrU4hF++Pab6gd3avWPagDvpahLABRMDZN4FGHnvoQGAU7j4TRxhZGoP4kSNyn3YkHPUHNRSPBNGpsAAYtLEs2Fs0sZ9gJpnMlm31Zz3PCvUbS10uDS7aWFMFGDTd7+/WNn52QqF427/kqqISYqsOv3yoYjK8koVbKzQD5c8YmlkSYBXp/3PDYbdw4CsM+/arGtX1jsHz9OQlHAyhcygqqRKJRM6ceByEioJNaq/h4mOBhpzkLaXJPTopqiuWRxyszYAr7d+Ae2hDNLfXFynkV7zsO2eaCSssx6x6862cEQEjxZwEN57sU83bk3Oxbtg2VRybt6icbfm8QWrptU6+aJ2ma5MmIQp9GUoZkwSjrMCZYObjY3BWB62o6nWHLhODRxgNoyHQalVMCLje1NNSrCg35bMzcrMyXADgGBfVwNZjUIewWoYGmBwLtmyE1FJYZ5yyhO6dG2XPjTP2Oe0XH3/0Tq19Azq0bRm8+KTA2qOmk6rddhbI9y92zEyVT4g9oAMWD1JhATARsQZTewBGKLAXrAx/70eSOKOXTkOOSExYGIkEQWb53GeezmPZCR9bgyz5Q3zHQOxgDanbDAAF7tB/SUGZJauZSGYDdvXuwVt2jrbVViW70bhnT2/Vl+93q+CqriyW7frRwsWGzYsT46S9j83gN0khJMfPbwsU83do9qza9ZK/6hLDMbymspo/Oc/VVl3Z6uy/fVamlVriWpyQ/gGzal7LoWtWE1KGNMkWx2OCGcW63PX+BSsbtRAR50ueNyYGAfzaNceLRiQ33lekeat6ddFS6Z0S8nzerT+JV20YtKYeVJXb57V4M7njek7nLZNz9nmVucsDiTc3Dg8/yEzlr+yRMUlWSrzl6u6tkW9w8n1hAk4JwAGIJBuVt+hh7EiGFVhkc85NAwgd6xsTAdjwVYe+6FHC3KzlVVQ6tY5dhNKT8/Th66oVKBzWvVtXfr8rSHXKnHUNBJMR3/wiipF+p7X737zQjJeFidAhqPntSxwjHgQ+O21RvAfcBM3AElhA8TIKwCPbT2fB+AjJ7zJABQQwOtJMZ4Foyfq4uoZn1CN1cJuzeh2tHKy+ZVeUfQ0vbhlFeYfFGYa4NtUUVWk7PKovnp3rT5zZbEKfGW6P/yszlybqr+9OJh04I+W/j8nHNn8VmZVzO5dOw62sZIReLWUSicrLNGwMR5rhyWmJFCvKxaGtTSzWquyEubINboS++mrTMif9keqTCTGnCJ9784KXb+4wtjaQGyJea1VjAP86bk6a1GHrlyzQxsTM8qZfUG3+/fq7MVTuitzpwYss5sbk552voG1wpy4vJKwBs3wrA7KpNGoOSm+Kp9KyrJVlJWh1KwitXb0mq4eVFtHcgIBnTakORYNqbIoW5kZ+SqrCiteY85jk9VK7cm1OdjSy2tFACS0UhTkZmmzOTtfewAfwQBrsuILt0XVNzyqh7ebNqbr1rHxH2Hkufk64ZawWkfN0ds9awBNsi8ABHi8j29sBND4zTlqFn4DZgoVJEQAzB44YWDiDbj5DYsDZGQF9wJeJAW2ZuIt/9vt3TmlOepevVzRNesVqDen+AD7U3i8AszzWs33WJ+epW2llketDfZdp3dfWqUf3GLsb/l+RdGTWlbToW/eyWItb3za0wH8HvwsAMgjI8NuHwoi6DkIlFxGvJEgZhawfD8ZlV5Wr1CixencimiTFmVU6/EtUV2+MKK/v/VAK8SrXnxAZjjvPamdDz//xwPXwsbnLGnXIwV7dMHSGfnjfeoa7dXj8Rf0k8X7dFPBy+rq61IkUOHi6Kv0qToRNLao0/DYrBusBIOgg2emZ9RoWq+0NE9pOVnqaq+36rdIwWiDmto6ncZFJgTNY2dLsTymw4cr5fMH1dLUaoC2/OjscSPPKBxsgs6+HMiKslK/nszcpq/cbQ70qZbWOaU687lqFdW06tHCCX3gItrD8dr/CJCNrS9b16XZvS9qr5HLodqVAHgoNNQEnnb1akvSDXiJO/qXbwoktYu3nBf3eg4qTqJXALifAsE3rM+zI5GopbNTBVa7jRz/fvX/5HTVtVuB6kyyMQWJd7A+B45xrYF8Q0am7s+ZVn7toO7e1uzI6uFVlSo1qfXV26t0w/ZBffs+1rd7401wB/D7ygewkiiqMTIDAHsDxinRXiaRUMcMVrWwIie/e01qlIXqlVJar6nRfvnDtTpungEVtj3Kywl/rj6iGvmbS0p1/vJOXbS6R9dt3aGyrl0aTtmowXOvUvA7l6jwqoVKr2xSWVOP+ujI6epUbt4Wbdu4QY0mm9DHME2HGYaqmcVYOq26DlUHlV2QpqLSXEVjNao1z5vxua51IhZVRmGGNqdtUlZehqoMzIkEK+j7lJ2VbdKDaUI1pgVrrRBUq9RXoi2pm9zKRA9mdLkxCPdtjWpNXoEez2vXzekT+ugV5a6gHzWdMPUFPuXXT+mF3dNW5e862DQG2AAPjh+sDHixCQFWhGxgXo+NYVa+sSVp8fwcz47YlOcRsD15wjs87e1W1I/bc7et0cynP6m9VnM//56/0Z4fnaK+RquNzPGjkMDudNvDyNtyNqvUtPGSwmp97Z643n9puY49v0gbM8Jak9Ng6SvRN26PmN9Q5mx6tDz4c4JB9/DmNzQUpZ5ASSTxMDIZ4YGXDKAU0wtGGzMZQOnG2Qsb23R0dqmvu92Ef0zHXW4vYZ0G5IQLxkxoIgz1ehPAc07N09fviuq2hF8tD1wjffpT6jnrSmXMfVK9n/u5hR9qU7ExF6P2LF4pGZvM4QuprYc1KwZde6cHBrpbmSJEYExBrkmItJwU13tXVFjkjM6ysWzpxXjkgsJ8+Sv8KjYnJ68kW6mpa7Vu43qVm9YOh2Kqb+407V3i9poGCA19k8oyQ0cjRSqLJvTLZ42dzOlzvVp/jI2NpU64OaLGIVosppx2hZEBGTZw8u6ANsYesCnB08ikjWvQx0gPbMlv7gXkfCdtmGRjnkuhIOD0ec/i+bRSFZWVqsF07+iTD+uFD71P+048ScMr1qmllrmMTQZa09qBcoUsryqCFVqfskZpmZu0KKtSX7g9lpRWBt7PXlWqH9wX0XcerEn2Vzhp9er0/7nBoHsYKy/Aq6U0klDASzsoYPYS7ZV8r/rxqiTOAWb2qMOjZYG/1s4+PbE1oc+bY3fMKXmuy5uOFvdiAO0B+/WEswr1wRvjKssq028/dozKUzP0RPQF/WjlP+ucLL/2nvxt/eaii9W/Y6fyivPkryp1RmLAEPGHNah1MBpxx9AcY000ALlp+0alZaS6/+QHCxUyvBNG4zpAgqPD2OSKQKUZusDYPEN+cyrLfAVasWmb8ouyjNU6VF5VrFh1lSYMLIHqOn37fqtOMeLBfDhKmFugv7shqPbxPSYrZl37ricteDd5zTf/vfwHsLAzQCbOpIlCyLfT+SYTATjXcxzG5jfamG/PicSH4D/5xL3UyGCgrafPCmWH+k45SZOPLlUL07x4rzl5fnOGmZ3N2GsG5W/cskrrty/TvXk+fcrSkZSQli6z/wk3h6027XLa+FXpfr3hyFaL1NRU5wwgMZiiA7CpqgAtCfMAzX8C1Q+l1qvKGGhORsJ0zU2N6m2rV3ZpVLesSuj+rU1aVdKrgkCLvnu7gfvM118aXeQvrNL2H9ykxtO/qpNyAzp38X6dubJZa4e2asZfqt+f8Fn1NjaoOMCM3oQb6sjMZ+JMiwOFEeMBTNKIcb0x0Jk5rNoecANyhgeH3Z50uUW5bpAQaQVIdOZwHzuZsjdHeZVfW9O3KD071Ri5QFkmL3LM0Sz2ZWrE3o03HzDn8p7tyS0V3ERMjImzY4X6sLSZPp63tksze/dr/749jpEBM3nrARkHjcJIHPjv6V1ASAsDTjoApJYFyICb9AJO7Mr1NOERsCXP89bYI43kB7LEjc8w27LkFhvM55o/0WuA53lJqdniaqp1W9dqe9pWrd28Ussyg1rkG9X9BcM67ooDa9kxtuIC83Gohd7gniFHBrCbhHDy49pIMSygJDFe1eUBl+CBmQwjMWQaTMA5r1RT8rmX7unZ6Qn96z/9Rv/8e3bEHHNT8Z/cUJrcbekQA77W4Jjs7AJ96YkOhU6/Sbuum6enW7bp/LQ1uq7kWXXubddIVVR/+OIXlL1xlTZkblVrW3KdCYwEGIgrI9nosfJ8AAowjOsG1/vz1dze5MZaAJLsgiy3Kym1FOmiMJBHGBqQkE62K64whyduxi6siOtR3w5tDw9bwbWqvanDbSbjrwrrspVNeifgNWnxzXvj+vmT9UmZRSBtdu7TN4UU6adHb5/27Nl9YLRbcla2ZwPyGfCR/5584Bzxg4hIF4DFCeM89kLHkgbOcT0FgeOkB3mR9Bn6Hci9yQ0uzfWMlutyywtEElFHCrSiIMfCkbA2bNvgdoHabs5tSVmO7t0a1i+f6dPHrzaHn8kPNLNd6E+GS0Jmw9LDCu8bDYbdw5vfSDglHoB6CeQbCUHpw6hkIkClZ8lVsXacDIWF+fZKOf9hkd/85jduXhxttzSoh40hF20qTHaW0JTG958T0JZWNV9XMKOJzCzpq19VX0OTKocb1bPP4vGHf9bstdfq5R/8UM0Wz6pYlRt6ybT43v5eNxPEFUQrdIAR1qLwUmCJP3IgvyzXdVmzVkShSYXSSp9rrUFnkgcACgBjaJqcYC/AEzOjxmIRPZffra/cXaev3RnX2Uu7taRszJzAOj2c3q6PXRvUA7lTWlY5po3RCd2ZMaH3XHQgXaTP0vajRxvUNfa8ds4ku6W9NmPsAFjJc+xCOrzODsDHbwAIUL32Y0gGIENMsDPxJM48BzvhQ2BPnslUJwYBcR/3M5+PFgvsXBEyv6CsyICe9DO4niGvxb4iB2BGF27P3moyo1CXLg0lW2Uu8utYI50nvnGFgp/4nso+8g+658uX6z3m+LFMAIX3VfZ9PeGIj9PIsCollchiWM9xwOiUdkDu6UsSzDHvWs6hueh08HZcok2ac2RcUVGxfPlZOuehHNOBr09aoI8ZErio/gW1Tc/qDxdfqD98+csaXbVG+8PV+v2dd+nfjjtO3ZmZGmJgjQFgdHxM1bXVKqkoUiAaNHAWKi0/zUkOejCJM4YBEG6hv+IcMRkAcLMUAEM6ATugh4VouiOvYHKAQpd1XU3cbYGQVderS9YPOnng1jiz7y/fGtbtqSP6yWMNboD8jx6q1frojJZXTelLt0ad1DjYLDknTyfeb9KgftjelZyOxQB3GBhiIU7kM3YizjArNQkABagwMEAlLZ5E8K6hBgHs2IJz2JXn8E1nBjM+WHaWiQO1ddwTcHP3KgJ+rbbaja0mKkMVzj9gtyjWktuStkkBuyYQrNKWlPXyx+r1q+eadPnWAX3ySr+CH/p7BT/yLV35/Qe08aaV+p+//pVavvwTffd+cwKZ+fImMPMB/L7ygWEwKplGRni6GBYi4WQATAAwOYZxATFsQSYDcG+jGgoAJZ5n8QyYorAgTylpmfrc1Yz+Onqk/rNA1fs58+hzuvZpYGJU49NTmrnjDv3zt76l//jud/XiKaeo00DcYTWC03zTM25O23B/jxoNpCkF+UrNS1E0HnYj2UgTq1PCsFSjDMBftWWFOXdJJs6ygtfV0WUA8TsPvqUuLn+lyQdfuev4oIu90jz6LF9Em6t6dfbyjiSAT81NakMYAylB/KmBDNg/erhGKyIvark5qN97MO6cu4Pps4JK+rLqkwPUmWPoaWMKDXYAqAASYHrVPwCmoGE3yIVjBJia+zhGwB6kmWdgM7Sv1y9APhDSclK1JX2zsW2upZU9qfPdTGuc20A04KRWvCamLHNwWeylxuQNhSg1bb0Kazr0xTvi+vhtdXrsq/P00vdO0gVWsD/zSKfuqf4n1Q+PS7/8njLPuUfHzAu/WUA+vPmNUk0JpSoCpHyTaMdUxsgwAAEQkykAFSDDGjA0AKa9k2NeaSezYAWAwtiDzak5Ov4yMyhjKw6tHl5rOKtAH78uqNKWSU0MmWM5NamgxafbDDRlhbDG3ldnYdJ+U6jYMo3x1AxiilRUKrOkTMHqgCuwOHEYDWZhnxBmUjNwqKzSJEM84ka/bU/bropgufKL8t1AmMqqIhXm5SotJd2ew0r2jNVuVlVNm3KrB3X9pkH95NFG/eixOrdyJp0eLt6AmGD/j7u60sAa1t9eWqp3mxPkAO5dc1a+LljVr/reXRodTi6mCBGQ7x7Dwq4AlxoB3YttvJFtAJK8Rhp4oMZeHpt7bdEMRaV2qbFaiQLrt8JIkyMbyOO0rtywXMV5m11TZUFlwPKg1E00GB4esfysNzmx9eA6cP6ycvOvUrQ5M12P5fTq2ItNC5/pU/kHv6Ud61O1sqlLP171tC7Y0Kmisd/pn9cuUdMJP9A7Ljft7Fj5QPpfbzjC2VtAZsC4JJzqiJLsAdn7TWZwnutgYNgCPeyNnCKjADCZT4ZR8slwng2Qt2YV630X4rUfMLCVyFdF7E8Fu+/Y83x6KKvfvOcht/ojBmYrhH4rWLQmYHScO+KHY1JdHVdHS4OqYFFjnGKTGCyMzXpm1YmYcoqy3Ko7rMBTWlminTt2uu18mSWcV5TrNpHB2FWhKresamZuqmqrY4qEgubJ1ypUEVFTa7t6ujpU3z2tjtHdLi5PZB8YSO/pX4JJCJd2Y2nH2Abew7SiSYuv3V2r8padGh8Z0OjYqJNn5DF5Sk1HnkMy2AHCgHUBMcewFfmBnQ4FsneOPOG70HR0lO3V8tLcAKDyKr/WbF6tJasXJxehCVmBCdXKF4iruMokSU3EbU0BSVEo6mqtxrYCDE4gwKys7ZqfHdY37jmwKMsFVoN96ET9bu06be2o1JWFa3VjyozWtP5BLy16Sp1f/qneeWUkWXgPTf/rCUe2WjAoiMwi0USQb/7DziQegPDfY1sYGSbG8SOj+e85IV7wPHu32o45BpnFIf3i/nJ9lvZlN7zzKBH7YwEQ0O39sxydtbDZNQMxEAip4/XYUeAoQACZOLLYSrXFf2TQNHxTvcoj1W7NNwodgKBDhGWl4qahy00LDo0MGZtPuioYx4fB44xZpvolAIzUrBRlGvhjcQYLxRSoQmZE1dbdb/Gx55fnq6kmpGdyWg20VlBfi7FMUgBwpm/dkdKrmT37tf/5fU4eUXuQFuILQ3vpJI7kuWcTAIaNuIbfXAOgCdiSQkA+Yctcq1W2ZWxSTjChnv7kyqc+f5HSzWFrrIupqKZfOWUJZRdWqcxqJNrgWWIXGYmNeSaL7TTVJVRTnTAiyNYGf0Jzl/UYkE1aXRTUQydeL/3gG1rj69AZW1/QV57q0aP5Q9L3v6Gcix/UMW8VkGk7BsA06aDB+E3pJpBZMLIHUMAC+3ozFZKgSY5z5RwG9wYcodUoJJV+nwrLo7pzVUDHX24RODCx9LUEF2EzMsMhr1jRrE0xY6j+YdORgwfjQeYSd1iDwoWhiRNrPgx1t6nQClNakV+RRNCAnPQFKIisuunk0di4c/4wFm3IkVhE5UG/mo3RyAPA4bpi0abG0PmluW64Yl5Jpms/zjMnkpV2SkqLtCC/TZ+90apOY92jpccLLl3G2H93fZXbavi75ghO7P2tnt+zQyOWLsb+krfE1ZMZ5C3BIxZPOmAvvgG8x8QeuAkcJ220RmzctlE5Bdna7jcp2Wx2bUiYDxBUZrBN+fEec0RnVNvQqtyiEvksDxh/A2GwDG8SC21ucFDQX2i1ll9ZxdlKDTYlHV1LB7Y98cEa7T/5dE1/5uu68cRbdePf36TRj39ZYz8/W6ctbLHrqI2Oni9/TjDsHt78Rk8eBkOHUV2RMZRUD7xeAKhkCqxG8xAlHRABYgKZiLFpm8Xw7JORnZWpCnOYfv0gU/mTTHy0SP2x4Nj4lDyd9FSL+sdnNdDToX4DG9Wdx8iAmMIGS3k9YcS3uaXVzRusrWGQU70qImXaacAHxBgWIxNnx3B2D+mBwdDLrDccDAQPOk20VlTHql17M/dwrNbyiDHL7EvdZP/jDS36xt3VOubXuXrHBUdPjxdw/j55bZUeKZhyQP7x400a2fGiJseSQ0q9wgiISZt7n6XTAyrpI64E7MZ/zw7kg2cP7zh2YgWnzSkbTfYF9Wx2t7LD3aoyvb+iuENzlnTpsg2DeizbmL/JtD94SIRdPGitoVDxXqaAtTZbHpgvUVgeVFae+RL1Xfruw3VJZ9ek09cerFdOy26tPesBlR3/XQU/+X3d+s0b9NErK3UMi4BbAT5anvy54QB+D34WeCtGYjQiS8Z5pZ7Af8dWlkH8BghICgxPySeRZLLX1EOh4Bs2Li3O1aY8q0roCHGdIX9mMGb7uGXAEr/p0N6YOixexIPeOuJBFcy7PQ0JSxN3mpQazSA97fWmCetUGgiZ513hNDAFAOOSNuIO8LmftKHtM/LTnC6mQAIGainaaMkfHCzAU3PgO2h6me18mTETT8T1UHqbPn5VwMX7qOmhYKIljZWe9Y1r3qp2ff2OiDJrpzS1c49mZ6ZdXhMvL+95D/GAXAgeQAE3pEOciL+XLu7lHs7zn0FezIinOY1pXWy0mR/t1JVbhvUP98bNOTWAnVOom1JHlNcwo+62VjfGJF7LVgzJPQ95vnuX5XVHY8KcyrgyigtUVJiugkS3/u6GUDJdVnu+7+JSnbOyR++7pcbSC3gtPwgHxtscNV9eTzjys23bNleqAQAZ5wUyi5JMIqjCSRAZCViowvl2VbhdSyLJOAoC30gLAvPWnk2JHWDjo5esPxUYeHLmIovPcJvWxB9XRt16zU4lt/iFfWEMagovs/kmHfTgsSYF05li8ZgyCjI0OGTSY3LKeeFcy70Yn/hT+CgQBHYLTcnY5qQRjf98o/c9NiQPPEDTDptfkusmrEYClSoINVvt0WSM+0rT2ivBMt8AzoIlT+YxDHVKpzxb51bjmZie0b495uiNT7i8pVCS/wCROPFefBbey/uJL/lMnLx0Ex+ug1w4zrXIozZ7Rr+lGXCWB0td51B/X5cW5LbqnTjdrLdhIDv+6iqtjYypzXRxSVWZsqyAlof8bqQg+RA357nR/I140KcskxVb0jYopyKqu3PHnFRwIMWhRffj1PIfG74qH96cYNA9vPmNCZMeEwNcggPDAdbC4F4VTuZQ9eFUcZx7yEBPYnAfrAYbUzV3tTXphmVWWgHyUSLznwWcvI9dXa670k3jdQ9pe8sC9Qz0uoH8MDLxpkBhXN5NVQzD8hsQA3I89Eh1WLt27HZshzMHq/Ob9GF0CiKAoH0VNmcccrFpXibbovlJkwOu5QEMTXoZh8xabL6qEjfAqNxXrPTKRn32VgYI/REgn56rU56zuI2ZJh/oUaBl1H7vMKk2o52WxzRlQhoOhPZswEsgjkfKPpiX9AJi/hM/riNwD3GlZxKHrb02oeJgWM3sL2KFpDYeVShYoTOeNdZkcA+gMyf8joxBra6aUqChW8FIpVZsWWfvjLuWHCbktjclVFJkPkGBOYhZm5xD9wW2j3CtMQV6v/kyH2GLMnveHxtz/WYFg+5hrOx69sg0j4UJAMEDNjIC0MBKGBEgo5EBsgcED0hkLo3kPDNhTNhqzHjSvRUOyEeLzGsJrsViTrHWhcZU0rdJtY0Guu5XtuMifrAToCVuABIQ9xoLxRPVrseKzXxYpcdjN+4hvqSH+HMPBYLfLOFV5i91bc2ekweQPWlBWim0tKU2tTS5OWvs5VFYYGm2c2VNo/rZoxj3cIfPgcWMfd2WcfVP7FN3Z5vbpH7H9JTbYQoAw8aki/cRYF7iSSBuXq3Hf+eEmQ08JiYvDq1ZuJZjXZYvjTUhpWdmKWyaOFFdo0A4pip/se7cYrUHkx1MWnxgXpnuSJvWOSsGtM3XpMa6hLZkpigcDblajG7tmki5ObuV2p6Toli4QvdtZeVNs48B+dylHVpeMaJNoWG9l67qN0kL/7Fg2D0MyI49yQhA6wGaAEj5j4GprpAKrrvWGMDrCfQyl8zkP9fT5EbPU8I046A5Zxc+a148c/mOpnNeU7BIn16gW7a2KK9zjem0amNOkzn2XlgVgxIP4gAbEz/AQPzZK5qlU+kE4BzHATtMRrwJHCPuXqsLWp9B9Wm5qa7HD3B4ICZ93MNvvsuqSlXfnBwpmJOfo7jdN9TdrNWm6Y85J2nMg+mwKvejV1VqW83zGrGCxKySQXsvhYo0eH4I8QDEgJHfgJbnEzeOkU7iwfVIEP574CWeXhw5Ts1VY/Jna+pmlZQXaajXCkklS+L6FIrEtLmw3kDBBNl8ffOemB4y5/OT14eUGus1smhTNBFTsd3X29uv3s4WRSxv0opL5fPnK25MffbCOr3jnBKrZRp08nMtqm4fUllNpz7yp/yENyscCeT8/DxLcJOVXAaEHK6TvZJPlQbTYmRAgJMF+GEnMo4M5zqAjpNEDxMLFA73dujO1eHXJS0O1dTHnJKvnzyS0NrEIoVryk0DG/uaIZE4vJs4YDjicBDEB1iJwH9AAmg86cG1MDFg4H7SSzphYH+ZX9vTzXeIhJ0OBrikl+ABmiYyN17ZHEMG0LBotpMd9XEtyD/QlnxoGhyQgyrveMHtBMAzIAgKFvEjHsSRuHlA9tLAtbwboAJoagTSwf0UNOxC3Ak8C7twXUd7p1t8MCM3TXlFeYrEw87WxYU5ll8NxtB1umVpUO85p0Dnr+zUecs79beXVSon1qXSIp/8dF/XWC1sed0UrdSGrWlam5qqOnMEs0Jt+uqd1XqHyaUfP1Kr6zf3qsEc7MxAm75xN9uRvfHpTH8qGHYPb35jGky8tlGRRKNpqhY304NV1j0gk4leVUcmeU1cZBrXkKkeq8HEXv8/BhjsbtXNy4yRTzENdYhR/7OQrIatRBMMEJ+6OqpfPBfRoppFpvMSrmuZtl9AwPthYQztARmwEYg/YADkgITzxJ1v5BL3UhBIF2kBKAX5BcrKztLm7ZsdkGsSyUUZPTBRkB0bmnwBLDkFOdq0bZPVWMVqrDdWrGvSyU9blXuETnZNU2bg2qH9Th8DXJ5FYSJO5B/fxJfC5HU5E3fy2tUUFj/SxD3c6wHZK1xeWhNGIs1NLa6bnaXA2PyGHrn0nDS3bgeyKa8oy9Jcp9yyWn3g4hKTPAP6wUM0oxVpZVG7omHzdfxlFq8+jQwNqCYYUEp+ofLMcU7U1umaDZ16F4UVB++0PN29rV1NVvM9kDOod1OLOp18uF3fzHAAvwc/C25/Lk2fu6pYn7iyxPSsJbw4oZ4O9jE2EJuByTiM7AEbNobZvGoP42IUvmnKo2BgBDJ0oK9baWVN+vat5c6ZeC0N4TDXN++t1g1bB/X+C8v07ftr9UQ8TzdULlZ6S5VG+pKtDcxqwJCAGAbi/RiYb6+KJX4YmbgAPoB/aI+Zp3c5T6Cw5mTnKCMrww0ucoxYl2R1nuPVPLyX+zhPDZSbk+vOt8BydS362eOsJvTKlrVOHhmQH84e1vMvPG9SJzmSjXfyTMiB5xJndDnBIwq+ATTv8oiDNBP4TRo4xzdxYKFxwM0gH5oSQ2G6sZO7PzETnm0VaA/PK8qWr7JMZy9q1jG/zNW3H0joYyZ9PjyvQo9vRUrVqiwcUE1DXH2Gh0Si3gpBpvKLirXSP6hP38gKSrROWNrOKdbS4h5lx4d17dYhve8Sdgh7yzXy4R/22Tvm1/lJ0W9alu7SOY9Vqb6xRcODydXdYSwAAjBgMozgedNkGuxAZqelpTnDUsWyAydOzI7pJHDOfIxOkdegm07P160pPWroHtVjORO6Kn+DClpWaFvtqKqHXnQj2rw2ZAwJeAHgoYYlXsSVb+LCMe4hAGSuBRQAybuO/xSAvNw8ZedlKb2A/ZeTepPzgIx3ATiv8FAD5dN7aWzprqm3mqC1Syfeb1UrQzq9NFHDzC3Qs0VjGh0eUNytZp8cH0IBY6ATv0kHx8kv0sJv4kj+c96rOThPYeIc4OU+FlgsM0lUWl7q5g4WlibXdkPiMQ57oJ8WDivABxxlag8Wknw8pVbfvLlS7z2vSMcaQB7zzaitt0vBqpii5sQy5qTDnHb8hm0ZG5RaFtff32vMfWDZLzdmxGrOE+9L6KTHzXnEyWN9awqvl/63Ihx17beDK9bbBTRcmxS4cmFIz+8y9jUgM0W+0QxF5sHGGBEAE8hsMhgQw8ZkLKAfGhp0njjebmdzQjcvMhDP+U+qGyJ4Rr4uW9WsfnM2Ik11Wle/VO0GoliLOSAj5vEbk+Ld0ySIUSlEtIMDMK+W8NgYEFMlAzLiznkkBiDhPIFjsB7pgAnp/MjKyXKjvBh0TrMT6QG8ns7m+eQBhZbBMzi2dbU1TlY8mNGh92BEdsc/55CCayRxX0aP6dZmkyvJNSaIM4WL9BBXajLiwywV4kjgvSw7wPXEgzQjQYgL8aDwcR/SJiVju1ZtWulWl683kHe3Wr6ZJIhaKCivVJFJlpg5aXVmN38krqiBNDs7V6W+Cq3NCOkrtwT1YMGE+o3AamqbVBq26+NRx+Ds/pqdt13PMCjqvFcz7pHtx4eeeyuCQfcwVn7V1gvuorNZh7hQJfE+jQ33yV9aos62RtPPViXSLmkZjDcMgOjRokXDm4UAqAEXIKaZjsyvqijTT+6E9V8doUODM7hpy1s3d1ptMKC6xrAx8VIlDGiNjaa5jVWYIwiIYVbAxLswJoDwpAWFCWCgNdHrMJdXc1DDAAaqY+LKOa7lN7UKA2uyc7OVmZvhQEzXNOnl2RQGwMO9CauRmDRA129Tg7FrY63yE3068QGTFaYZf/5koz56uT/JXE7zl+i5AtO1bU1uLh/SBjYmn9iYJ8zIs4A5bXUW9wT7PidrQUBLDxuTYvkPmyJFADLxYF0JQEYnTmm5zxyuBrcmG9IiFK5Sc2OdstK2mS7ON6c0XVuNcNLTtmqb+QF55vRll4f06KZq3b0qpnecWaSv31OjmNXGZeVVKg5WiM3SKeS5+SYrinN080YD8oGJpUez4V8qGHYPA/JhK9a7i2ATmPm0fJ39dNjYNK6UbJ/uXRtRYVW9G4zTZkzJIt0wESzmyQyMDKOgRZkxQvVPe3JmVq4+eYWV2AMD6w+tdg6LnBWed1k8cmvHNQIrNMa0KbFQfgPY+kC/2g2IVJF0HMBQvA9wAVyMS4bDwASMDpCJH785R7w8bexpUI5zP98MO2VRvtz8HGUVZiaZ1q71AEzXNM9i8iX3+1l1M1LlJg8wY6S4ul3XbOnX8ddUalF4j+7JHNTlqzr0bprhTEuuqhgy34OJCt2uIJKOPXv3OECz7S4D1nkva6fl+/INfCkq9hepyFcoX5nPjcSjTZehqOQz2/OyDUK23cM6zvTAcRxHlLQR5xa6z+vj5rxuMHBnuvU5SqvK3PMCwUpz8sO6cBlbilkcjVU/dk2FvS+kSHVcOSZPEjXVZt9qbU7dpGezavXpmyLuOm++4V8rgN0khJOfQ1asfwVcDmBWdXzgkmL97O4ife5qS6SVwvebd/vdO/369T3Fena7VedW/fd3t1sGJ1mK6TB43zhiv//9743lmpWblabrn83VsTz34IDqEr3rgmIde+Hh76Rq+uT1QbUMz6qzoVZVdVGtjz6p9JK4zl4+peyaSY0PJ6tjAEXVDKPybgAKIA919KgpaEXhWhjXa7Gg5iBwnHvohvbYm1BSysaIec7RA8hete49g2lIbVZt18SsRorVWjVcp7qmZrHk7p2pXeY0VemBXHOIR6ZUnujUCTeH9L5Ly7UuZLXB4LB27Zh1IGZqGLUL7dFb07YYaExyIJcMrLyPGcz0MGbkmRNtbOhAXlrgGDi3KMcNhi8zhw0njpYK7vH0NXGlHflgZ1BDjWvBCMdCruuatAH4tqZ6LS/sTA6MN637TvOV0oPUxD3KNODTqVRSmKv1mZn61bMG+AN9Am/a3LvXG1699cKrpYULFxjInJNigQX5KAXoZ3bmN63L76sXh0xrNaijlS2yOh1IZs0wL7/8smMZevgKc9J02gNWUHjOgWcD5HeeX2RgPuR9HDd9fNJTjRoYGVQ8GLOqukTrgo9pZcmgTn5uVhsrxzQzmZz5i8EoNAAXsMG2GBKmxJAAlLZv5AIsxTGkBffB0twHCwNiJBLAxnlj5Rya3TalbHTTnDA4oKCQMhZidICxzlEV5+Qpv7BMmYUlDsg10ZBCTR36zkO1OuaXObpqbbsmDQybCmv04Ssr9bU7Yno2tEeNI7N6Ye8u1wa+/4X9amxpdJueI31ampMsSsHxagqO03VO8xnpZDV599tkD4OWSDPXerKOguY5iE5vDw65Qp5nwGcIZ0ZuulasX+50NM1zJaUmOXxRfeUO2n5N/pkNzljUrHjbgOpN4oSt1qHL/rmsgH70mMkK1xrz12VjwgH8HvwcVSO/luBAPbdQH7qoSFctCiXXQzMH76CkMCPkZGfLZ1rtjIdgdLveAOzuPaRkHfbM0/N1+qJWTYz1K1SZ0ObYOuVVr9Pi/GG37Vhx46RmJ5P7VXstBwAXYwJumBm9S7XKN2OtASmGxdhOHtj1SA/kEHEkcB5wA2J0KoPotxjb0b0dr41ryArohBWuaLBKJXYNS2SFrKAVmbO3cfs6Y3Gfqq1qX1narb+ZV+5WRbpuPcsPNOqmDebJn1aguQaOYN+0xqfZx25au3bucj4E0+3ZxZ+BTgAYABJPpBpx4z/pI60AE7IYHkquPkR6+aZQEjhPQeVavpnmj+QqY888X4Hp/GS3vr/Sr83pG5VdnKnVG5cpraBQF61gLWdjW2SQ1b7nLW+Xr7ZPJbVdWlpTpIf9lTrx3mYH9kNt9tcKB/D7yuf1Apng5AjNdnMLtL20WS+9sPvgyvAwBlXSovXZyQW9Af6fKMmO8U2XP5DVp77mmMKJNq2tnq+KaK4eTuvXOctmVds5bIBKDojHuBiOgHFwxjAgwOU/wETzAmiOe0CG4QCIB2S+YTOfz2SIv1wbtq5XllWpXSxRGwuK3fFDxkqlJWVWzVeq2Jyg6uqE23F//da1ysjOUChgLG4S44q13Unv3RzWsxY2yN88pJ8+VqdjTs7Vran9GrQqfmpiTBMGLgDGPDiqewCJvkUiEE/A6wXADahJJ8wKkEk/15EHXiEkjdQ66HkKOUAmT+J11W4lII578ovFZXgu3fBMdQoGfVrnt0J4ickL7GSy8t3UuNvGtH7o35XbUaKStjTdtqHH0me2PIKA/hrBoHtk89vRNfJrDlaKT7o/qN179mivBTKaTGSlmhIDxLXzS5Oy4mj3Hhoc0H1KC5uRTMeFzMjrI08oqzSkeSvHdMaCKW0Njmjn7ITz8gEr0gJwEngvhge4GN11Nfv9DiQEruHbYzaYGRajtQUJ4gY7FSZ3zmfp1JHBHlUYuIt95cpKTdXalBSl52UrPTNFGQaM1OztrnXDX1aqgOlUX22Pvn53zOl8Bjr9nTl8P3mkVu8yv+BvjaXTTd+zBvX4WHIQFmOjff4St4YGg9cBH4AlDcSV9BH47cklgEnecpxjfFMwqWH4T7rIB+QF40zyS/LdRAE6QQAy4CXN5APDM4tMf29L36ZWc96Lwq366j3IC4s/zv4pufrpsy3KG/sXxToDFv+Fygn16T2m9V1v3tFs+JcMRzh7r1taeIFCcM2KOu3dmZwPRzsr0gJglBZm67ynGP2Gc3D0+72ATKHvvtOMVVkRVX5PldbULdJz+X06Y/FOnfHchB4tmNGYMRpOFQbDcBgeg2JkjA5QYSnaVmEqfsO4nONa7uMatDHOoNfiwso6hWZ4djmdmZ5xTldPV6fYTztqYKGFIBgMuJoGp4x9QvLzCqywlMpntcecxe0uDV46nbFpevt1tk6Z36yRqV0aGbKquqJEU9NTrtmNKVP1jSYDDMSwK0ADsB5wia9Xa5BGzpMOL52wstcyAzhpkiMAdtidAfXsh+fW5eCYPY8ai/toxmQlJVoj8ovSlVYa17doOnRjJAwoBujP3RZVoH+f2nprtT70hLaXdyR3ZvojK4r+JYNh9zAg/3Fn7zUGgPx4Wqt+9xIb6ex2jfsAJy87TSu25Oi4eRj1P6+KaP65ZIkZx6rC0miDSlZfo5a7LtL2uzbprMUzOmXpbt2dMavO/kENGJt4QMZAABF2BrQcI2BgAozlzfYAHIAAYAAEwEHh45tzeWU5rhMEw7uu6YZ6NzUeYDG213s2wMGRrSov1ZaKFtdm7KpcnGM3A4T8tDSdXahPXxfUUyWz6ujtV1llsUqrSlQWNJlSUWRAznVL3RJvQEZaADS/iQ9xJJAGruEccQWIpAeQw7A4tKSDNnK+YV9aPuhYIb48i/s89iZdyAucv/JAuWoSYWWWxfTN+xiffCDusJ7VtovyB5XoKdbmyLN6NrNL7zr/zVkW9o0GsJuEcPLzhoDsEmsJTw/2659++4IDF5mVm8NK72k68WYzqmPjP51w52CcU6q0xKg6whXa84Of6F+/doKmf3qaxj/7HfV/8ae60jzmK1P3qrGLan/AGYwAMGEqdCPGJQ4YGEcPAMPMsC+GJHAe0HMPVTBVOr9Z56zIX2gOXJEDLoUAgHAOzQ8YCKSPoa/FVuPUVof0RBozQiwfzrG0mqz46l3V+sqdJjHOKtA7LV13ZE6pvn+Xmhpr1DvQrZ07d7iluRhWGYhUWQFJjvXwng9YATS/AbHHyF46PeYG7Mgo0kacADFpIz3ElzR6hZ10w9hcS37wPCY+bEnbrGqrXcIG7pyKuL5mcT8IZFjZSGreyg419FhhqSvTHZs7rHDa8bcHkI9sfnsDGtkxUIEyIkPav3eHawKDYcqKczR/gz2T8wTX937IPQD30OcYmx13dYXKItX67c9/ooGffVqLc+t0afo+nbXMqvkzrlbPl36um9J2qGNw1C2SiLEwGobFYLAQRgeEAI3FGXH2MB4gwPBc5/XsEZAjHoD4z/ZpNDWxus7Q0LCrXXDKOAdYAA66m+ez5lsk0aBfP8OIMQPxqTn61j1RpTY+n2To0/P0ngtK9IRvWj1W3U+aJKJZkulWE5MTbjOZZPd3cjwH7/CYmbQAYuIO6EgXx0krwASk/KaNHIYl/l5h4xx24NvLH/IESQF7V1fHnIzy+X2u96+zrUWZJTFdtrpd7zuwD95BuxioP3dLWJsiE1pXOakzFnVaWg8ZQ/LXDEd83pBGpoMDts0MdGmo17xqY8VYJKB12zL0xevs/Dn2zEO0MRF474U+fWgeC5i8wtT8ft+8Cl11yWL94TOf00L/A5qzrUFnL9yr05f8Rg8FntdvvvJ1Fawq05Ax2uyOWQdIDI7xMBxAwLAYH2Cgf2FUAMA5ArqU+wADICYk2Tg5bYh9npvbmlQRLjfm3OUY22M+AAObMRajtLTMrfsWrW/Rdx80B+m0HH3vwQYtrZxVVvWw3j/PHFwWJr/HtHQXXdD05E26Fh3aolvaW5Vjhd1ti2uApSYhfh7bevKHWgHweVIIQHo1EceIDwWM9Hh5QeHjPIWWfCD+FBCuY4sElgBIxKLakpvrltFttUJbGm3UiQ9YgTw91+xxONsij9ig50t3JvSJ60Kupjn0/F8rHMDvK583DGQrwRtLmjU7MewMUlaYqRuezbVn2vkjHLxjzi10vYMfvozfyZLlzlHCLqzQT7//tAY++wOd+GSJvrP4fs3d+JzOWpuvxe0v6sUf/VTDy9dp8oX9jtUAL+8DjBiOqhPm4jgGxdn0qmOP5ehF86pfAo4R9wJYOihw8mijLSgtsCo3yVyAgQLB8+j1QxvjA7CzE4PTUyID+tJtYT1dPKGM+Ixu3NRmksLSc3K2fvFMm6LNPRa3iOvFozevv39AucW5bqVQng84iZ9X4Igv6YJBKZi8CxByHemhwAFcjnEN57mHfCBtXg3CdXxznGdzP/lTFzUZkZNvQM52Titt4wWBWre2hnNOPZscardTcvXNe6NaFRzXx6815/3t4ey9yc1vpxVofnarpgdaFPQXaWtKlr7M/tJHW+fNDPzeC4v1zguOcu6CMn32jK2afN8n9Zmfb7JjIR13Q6YuyN2qQEW2/uNzX9SOUEA7X3rRDQ+l6sRQANcDJgbDmGhjAIeBPaYDsDAyoD3IwHYvoOAeWlp4Bt26rDTEUloMRWV8AwBGpgAsev8AEWDrbG1WVUOHHiiYVU33iAJNvfrEtQFn+L+7pkoL/DMK19a4jWJeNDbevXuP601jnTlaDWBVnnMokCmEFEpqgENBzHUeYIkn1xAXGJt7SA8gpnByDa1HFF7uAcAUxrDlX2dLowLVCWXkZ9nzQ3Y8qMfT2/Tei5Ij2l5lFzv2rvN82hocUF1Hr773qDH3GW8DeXGEs/fGm98MsN+5w687FhfqnAdz9akrLTMOOgSvlG46PN59PmNVOXfI/fxngim/Lw5o6VcuUM/fflbnX5Gqh/N2KDu1XPu/8Bn99oorNcaStcaqtMNiOGQC2hAQYFzPOXJNf2ZkDMw5jAloYUSveYp7CbAcAKCXjWcCeJYQoEXBKxy0UlA4+Ca4qt7YtMW8/6q6Vt2wfVTnL23TSY+azDg7X39jNc+37qtVRsM+A1zIdHWxJneYo2og2pq+WX39PcbGjWKhRap9AMx7AB7fgJf3IGn4Tbq82oVrqSXQ6kgLL+0A15Nb5A9pBPwAHolSxmzwUJWqzJndmlfkOn0S0ZB81W3mnJqTN/fokoHhqKcsMAfUapI1ZawBbWk0v+ho1/4lg2H3MCC/4eY3guvdowv6LPvNuAwH1ENAbGB9t7Hw+y6yY8iRA+dg6PdcVKLjr6q0a2AD087nl+mZL5yvPR//vP7lRz/Rv3zhBO295FINDpjDZCCm3dUfKHVrSTAYptHYtt4MxnZhGBEgY2SvxcEzNIBnehQGh7E8IAMkQMxotJ5eFmpJdhrgCPUb67d3JBf7Zqw14OI352utWq6tq9fd29v1cRY5ORk5lafTnmvW1Rv7rdCWaH75tFo7G9WMDm7r1Mbt67V+yzr37EbGTBg4PV3sgRT25T2AlG+PkbnWA7zH2ACV46Tbk0kEdDLHyYuAXcdQ0yrzHWqiQeVlZmk9Y5AritTe3KiSRPeBPT+SrRWHBkcy5sg+7RtQpLVX5y3r1LvMZv9ZK9RfIoDdJISTnzcFyARvQNDRgsskwGyOXpKpDxyfk69TnmnQWvOK2XzdabTT8/Wua+O64omgpgqLFM1NV26oUs2d7W7tNZaoisajyirMUqI+7ubvYeDpmWknEzAw7AlrYWjOARLY1lvGgOv45hgGB8ScQ/PWG9NGYiFlFqS7Nc8AOo4jUoVRZ7S9srtqrYVwQ6s2hkZ0d1qXi/e8zb1aGX1RZy5sdQz3ZMmkuvo6FTcwrt++We2dxqbN9W4B7UA4cFC/ekAGeMgJ0uAxsic9OO+BGSB7BYDfFFQvXRRU5BO1BvlA7ZQsfBF1NNfIXx5SSl62G9XW0lCnzeXtev9l9Na9GpzJ2rJQ9+YOaX1k1nyByB9l7r90MOy+xtFvb0YAtBY+f71fH2CjdZygQ5natBaMllI9pM/dGNT9Gf06c0m7NiamtCD2gqJDu91GkHm+PLdKejQRcTJgZGhUYftdUrBFpYFqjU4kGZUFq/MMcLQsYEiYDMMDGJiKKhc97DEXAPBkBjKEFo9EokYB05KpuduNkfuS89vy8ozV/O78xu0b3TQigMSWDX3dbbpsWZ0+ZGAoaJ/U4tg+XbSyW++5uFT5LXvV3VlvVXpAxeZU9ff3qbyqQqVVPjccE+BRUAAk3x4TEwCwx8TEmfjxTu5BahBv/nMNv7kGMFPz8CxqJQof62+wGX5zU4Ma4yFlFJaaPs60fGnRQHe7Nvka9G6GcMK0h9rOs9FZ+fregzW6Yv2APnDpWz8X77WGA/g9+DGN/AadvT8VjIk/cy075bfpyzeW2v8jnAlj5JMejevsJc26NaVDDeZYNQ/v1PDYiEItg+ofmdLY8IjrDatll6a+AQfYATNaZ0+niow1/eWmE9l+t7NXpVaFljA+orjYgQEjAxLAjNExNoFqmOqYAJgBOkxIK0AgYGCqrFJmYbYGhpOr+PM8HD0YrqTU58ZZAJaezjYF4o360u1RnbOwTqGuEd2Yv0PvvrxK7720QlU9e9RaG1AsEFJVTXIIJkNDaxpq3BrNsCkB5iW+6HrATFxhVb4pkMSRNHjsTLqIMwzOMdIBE5MuAE9cCdzLiDc2AKqOBBSp8GuLFXK/1WzDI+YrtDVqm79BH7smKS0Os82hASfwHDt/NGfwrxWO/LyVjMwosPPnx5VbUa93nksHyYHjFhGY+m+QGiYnPnd7jYoTzUrPylbQquzcogzTwSVu3C/bAOSV5pp+7VZXR3IdCIw2ZcxcUFao9rYGdTc3iI1nKgwweOGFRYWuekZeAACMj8EBBvdjcM55zAzrYXjuKTWwRmNxe3aRBob6DlbRrC7KakJN9pwCf4mby9bZ2qg1BQn9vTl2FT3j2hwa1TV3lemLP1+tLz/YoLSu36k6WupmYuQHmDYUEfuUsGwX72Pcc7KTItmUxruIJ8ClwAFYQA7jUnD47V0DYLmPNHE9BZzrADfx5TjpoiBWWLpqowE3wCmvvMryo1FDlg+9HcbopvOvXNvupJHX2XGYHQ8SHN/J/4ed/ysFg+6fmnx69JteT6CqYlbIg5sS+tm9VnW5hQyTmUTPHjs83Zc/oiu2Duqp/AHFa5oUM9bKKMp0U3fqmuqSm6CbJu4y9kUWwDwwletxs0BT1obUjUrEqhTwm0MTqzPD1DkpkKyWk6u9e2DGsJ7exNCAGIAAKprY6Lb1M51oxVOa/Omv1ds3LL9pS5YIKDS97i8tVsz0ZpYBJRCuMFDX6LKlcV2TMazpkjy9+N0fq+ejX1X3R76k6R+doWBBvcqq/UpPzVBmealV8zE3ZoOV3wEl7wZoFCpACQhhaE8OcQ0A5z/XUNAAPkDmv6eVyRMCxznPfeh/QM8OTczU6Wmt1fb0HOVYOlkPbqCvR22NTW4A1tqyNn3kyip9655qHXuR4eBIML8Ng0H3MFZ+S6XFuy+kpcKeS6vGoefs/0eurNCWhkltqEwYYIOKG5NWN7WZdsx1Xbds2sjSWG3trdoxs8Mtwg2Q3RDIHTs0PDSiYmPkHJMAhf5ihcKlCrFPdFGlVdv1blaz59R5ThIgJvAcQACIYC/GZbDCfbTajL5yiXac9F399tgPauKuBxTYuEk5xUUOyHGrnpuaWpRTUihfuelwK3jfeqRBT8736X9+5pO664uX6/hfbtM/XF2o8Rvv0P/3mY8rkZ2iaIOxsKWFrR8AGDPLATFA84AHYJEVBI9x0eRe6wtpAeyc82oYngEbe50ggJpncd4DMmtatKGPrWDnV1a6Fp+2tg51tTJyrkLx2iblV8R1zrJ2Peff54YK4OAdZq+3Y3irWi2OFlzb8FGcCOTE1++Jqmt4THtnR9Xb3qDS8qCyjfGqgqZ5zTmhmsSYgG5mdsYBEtahB45u3sbmRjfoBdCzbkN6XoppzCxVGPP57FnxOmOh7i5XjTMr2QMATIfhAQW6mI4OmJCFwesaExo/9zQ9/8EP6Plj3qHdx39M4bvvU77FiW7pRCyiNisU+eGIsiuLtTXWp/fcVKvUT/9aqz81R8fc2K6PXlOr7z/dpYKeDg3+4Jt66fLL1L1ztyamZuy9E+79sCmB9xIPTyvjoAE+D4iAmP9ePgB6wMt5AiBGZnEtIOac5xfwn2dyDxOGkTTM84tUW8Fo71AiWKr07HxX4/jsvdeu79Alq3r1vktYs+6/HiO/ta0WfyTQWvGrp+q1Y9+L2v/CTiXCAeX4TJ+aN19rhmC9NYCMQfhmMitygpkVLMHKoB43Rci0KgBl5U3m1GWxwQ0ziqvMaTLN3N7TZ0Zscc9lQiljG3genj2dBDAehvbAxVy4xo52dV97vl567/FKX7pMG1I2uqGcOGON5nDmlhSpbP1WxZ97XA88VW6FNajIB76uJ65ZpWsra3V/MEV3Z2zRJmPtmttv0f8+43SNMuXf2Jj38n7eBehgTwIFirgQOA67opH5z7XkA6DlOv4DYo7xPAo41/Of4xQOnslzqHEAMwUhYoBlid1GY2ekRm20UoXlAcuzbNPw5bpxQ0tS/v0XADHBsPsXbH47SnAS5swiraka0e9ffkEjfZ2mUStVEoq63ZVYRwKDYEi+YZsXX3zRSQq2HattqNXmtE1uhrFnPIAISJlvl1GQZcyTqZKCDOWX+NXRP6y2jha3TgXVticxMDjshaGptnkWax7XmEZuKchV59KV2pK6RRvSN7kZ1RXBsOoTMe0583S9/OnP6IVvfVu7P/sNrfns6ar+2A9V/ehFSpnIUlGjgSKjRs+2lur399+lfzn3PI3s2eM6bAAdgOS9BIAKOGmn9gYIAVTiCOBhZADpMTIa2QM656lZyCfiz3nO0cKClCLfSCfp45mRaFhZljfNJmvamutNJgVVZHle5MtXfU21qhp63ObnyYH1R7fd2ykcwO/Bzxvuov5zA93R77u8QlUdU/qnl19US01QJZVRt0o6y7jCJhgGcGIEjMWSUgwSr2uuVUr2dpVX+J3hPC1JK4Rb88wKAUYMG/uwe1FLc4Nq7Vi4ulGpuWkqLil2U+C97miAwTMABe/kNyuSxusNENGgm0/HXD6353JJvvaff65+f+J3FMrO0tZAQr+4NaTYCb/S//r4R/Qvn/+E9lYFVdw6rjsqX1TKhnv1vz7xIe0vLNbkCy+4tmoPXICYdLquY3O+kBSAmPdToEgT1wF0JIIXN0DPf87zLGopgEyaASvPI3itMTAy4Cbv2M20oKxALbB3Y435ECbnIiG3iU+zXdPW0qCH0lr1Tre1Gqz89mbmA/h95fOWtiMfLZxVqPfNK1O8b4/+7R9fVLVVa36TAex7FzLGhIUwlMecDPTBuaPapzWDdlgAi2FhVapXQHIouzLQJzPXWLm8SLEqvwGlUmnGVDSDwYqMcsPw6GNAgPYGQBwDUCz2TbNfatZ2JysiBoiK9av1T5/+pKqy8pVrIHwmzadPPV6hh7KW6t/+4fP6lwsu1r9+7nPa84tfa+bnc/XPnzpe+597ViO7dx/sDqfwebVBZZXVQsbE3phpTwIAUNIGYAGiB2y0NA4hwOQ5pIPAMQqC1/LCeY5DBBQWvqkFCkoKVBbwuS79xpqYaho7rIBH3KLmdJjU27HCcIM+zHCBt8OgoP8s/KWa3/5YAMhswNIz+7J2jnaYIf0qrDQjlJc4AGFQGNLTfbDOnt173Io75QauUChsRk5Ol+e81ywHADE8QKDJCcMXGZDZCy5aHXMrSaZkbFW2aUJ6CNG8GB9DAzKeh+EJ3FtS5jNnKN0VkHq7pm/pUv3hhz+QjzZhX5GuWZyia3IWqno2rv/4+S/Vv3q1ekNBdd/ygLbNu0N5hc+oy5xSthJm1ygKi2NWKywAl9YSxm9QK/AOAEjNAsMSB9IGAIkfcaOAU+jIG45zrUtjUZErEDzDY2veQ6EkP9zvhnrLX7+baOorz1NBZoryfCHllRWqMlDhrq2ORRU2grh6Xavb58QtRngU+71dgkH3MFb+y0sLHL2n6/Wb376s/rZGlQerlW9VHrMzGKFFpmIQjAZ7IQNotkrPS3VdxwCW8543j+H5DzA5BggwujOs6WbGTmBwfoetKmWTyLTcFLdmBQZmnz1Pj3Kvx8roSW+1IRg5vnGD/vWLX1KwMqjFVV36yZMtCo79k140sP67HR82ULZPDGm+r13fXh3S6qbl6m5NOpaHygreQfUPkNGzyAXiR8Gl5uEajnlg5dtLD2kF4MgG0uwWlLFnUZAZ2Ud+eIzMfVxDuzX34D8U+31qN3lWTueOP2i63ySNxae5sVZVJtcCJs9WVA7rTCbSnv321sqG3cOAbM5eUlq80oPzFgd712MFw/rd7nEV5ucrWNes0qpiZygMi6ExAP8BFcbt6GxXas52kwamGQ2QAJbq2TO2V41yHLbjHCwGu8N4MBOLLQJQAENgoT/A3NHdkQS5VdEeiAES247xPvaWC9l/v4Ht+TlnaPL7J+tzlxbpws1D2mnO5/+ce4Ze+vWv1Ts2ZgxfomcyGjV3aa/mVy9XVnS1pkam1WPAIw1tLVZwK1n+tcwBkLjxzbtJAzIKh5R4A3x6IUkH0oFv2JW88UDMfaQNP4KaCxBzHU1ygBoyAMRILdJbFal0S2TV1beos6fPTQ6glailsU7V5gym+qq1JjilTaFRt83Y26pL+shwJJAvftCAfCrdx3by3CSYj1YC3ozg3nFWkdIT0/q3P7ykUWOrEDuNhvxmwJDYBgIjeqyEERxLtbZoa+oW5+RxDgbjGyBjXAwIOGA5wAGgOcYzAAFs7TlUGBcjM1OaddAYUsn1PI97YODqRLVbWgrGpkABrlhtXFvL25T/mV+q+9hPafJ7J+t/fetb+p2BuIlCZOAK23VNHf2q6dunZRWjerDqKUW7KjTQPaA2Y8L6atPGIQYlJVmYOANI0kxaACDApkDBvsgm3o90AKDEkXMUVi8PiDOTAmBhfvMsGJtzFFiAznehv1Cx6qCarUaqrjWdbOBmf5WmRktjdVQhY+MFuT1KtE+qsnFAX7n9QAvGW4iHNxIMu4c3vz2yNFXvPqdAH5zHXLok2I5245sR0McfvrJCzaPP6w+/f9kZIBgNuB37Wc2SUWseEwNIgMyY42A4oG3sl2yGQh9jLI9ZAQBsjNMEowNWz8AAkGOAw8kLqlp7JvfxzcIobKyelZepoFXfwXDQgZiJmbmFOQ70FIZgVYVixvLnr+k0aeTTGRds0gtb07S3vEy1be2qsfe5hQENbH09nZoY7tOy/F5duLFWaxrXaWygTzWWxpIykzYGHIZ1UngAMYWM9FK4ADJxhp0ZO4EsQVaQNuLMNdQ2pIV0cx+ygk4i5BH/yQuOkT7+s9A3Y5/ZejhsrNvR1mG1Q3KGCeTR0mgF1dL7XF6/Vlfs0PhQrxu89aNH4mI5gLcxkA/7LCgrytF1C/069oJifdANtXwLq5MzC/TFW0Ma3blfL+xj37sRVUTK3dQi1v9l2CFGAowYFMNRxeYV58pfVebWMoOBASoBYwE2jALjeuAnwGAwHoWDZ8FSPIv7YTsM39LSqvrGBvPo85VflG+AztC2zC1at32t2zkfb55nhqvKlR1oTm438KtsfffpVo3/47+qf3xUdfYeV0BotjNwEufxkX4tyUzo248ltKUrRW01Afkr6pTflKOcuGnzRHKIJkD2+UoPFNBkKwXHiRsgJq4AmeuIP9cBZN7BNdzDNdRaHONe8sLLE+LD9YxZocDCwE5nW1wBfG1tjRJVRUYSldqQ2Kv+sUl1tTUrVtekf7gvmhwffjQ7vh3CkZ/crHRzasr1vburXFXyqnERb2aYW6Bv3BXV5O4XtWN6Un0scB0PuVFgHuhgQMDsQGFsh6HYG5oBQoc2k2EswMx5GAiwYmiYCkBQGHgmz+M8DOcxFSDxWJk9+XoMFIzPra1hFaGEa6uuClYpZs9gNF3MCtn6qkF96IpyZ9wl/nHt3jlj8iS5qTnP4dnEe3CgX8MD3bpyeUwnL2hSQXWhoqGEahNdWht6Tvkhkyy1SUBmZ+cYI5er3QpUxAALMEkThRDAkU5PFhFf7zjxB9iAlTQjQbiPtHLPoSDmfCBkjp6vyA1W6rf4MZiKoZ01VvtUluRqS36pGtpNW48MqaE2oZxwqz7Kxo+sY3c0O74dwpHNb+ivocHkzOL5qdX6KDOcmUN3tJvfaDgj3y3qt+/Fl7Rr56wZxXSdOR8sqE0zEgFjAEIcGcAKUNstlFaUOkbF2BjKsaABiMB1MBe/MTjGg3GQFNzPMQoBjiH3oScBHqwGkwECtvgdGxt13+l5aa5wuWrcJEGkplZXr2lxID5zWadGZ593G6DzLDdzBeEAAILCSURBVN7N83g3hanNnhU3cC9Mjyu/0ApDTUiVDXT65OiZqjtVGihWb3evY/rU1FRFzUcImS4PNLSI3fgZO0I6iS/A9Zw63kH8vZqFNOITkBdIEuJCHpBe4u0BGUevKliprPws95uCwGpKEUtfzKRRWUmFMu0didpYcsOcpgZFm7v0iydZB+5tDeTDWHkB42zJHPZfG+io0x0rDx9y+WaGY07N17mLG/XSS/vdijtoQfY4JoNhHaQFmQ8gACIAc8zTYNVwpc8MmZxoyjkMCQgBEEbEcFyLIQEX13isC0PDyBgR1gTEBO9+4gFwYLqEMRJd4FWmiyPhkDYVxLQuOitWof+bi0pV1bVHM1PJJjtABMC891fbO7knbMy+OC2qVVvKlJpo11VF5+rhyuuUG0tVeyu9lr1uE52igjyt87dqbd2UWvsGrFo3yTI2rl27d7nnw8Y4dgDXay8nTQTAjXYmvbRuEAfSyX+vdiIvWXKAjWxY75lV7QcGrICw+5T5HW31taqtb1VeaYEbv8LChuRvV1u97ktlBaW3BgdvRjDsHgZk5xGTQa5Zy7Tq2gwDMrMFXsN6bX9WsAx5zzlFujetV7/5zUtujWCMReazuibsSQcFmY8BASILXLOpTiHtzKxTbGDzQMO3x7Y8A/DCWPwHYLAZ1T7ABaxeVc29GIt7vUD6PTCzK9K2tG1JwJteTIsOakHFHh13Vbm+brJoYGLGpMMrS3VxD0xYXu43LV2qzWXNum1bh95zUZm+dFtMj+bv07ztMW2p36bRjlGNDo26uBcZCKuro3ood0zP5o+rtSmhREu7mzCAEwqAkUbkEQWMb9LDvYAURqfwU5A87U/aSDt5x3UAmv9M12JFzoy8dNeWXpOoVTRoeWySqdbeyd4g1I69lgfNzVbLWC15w/rk9rxv165qsJuEcPLjqicMSeLLGZweiumsxytdM9lhVP5Gg4H4veZIPlMwpN//7jdutygyGxDCKBiOmb7Eg+qUzWaY1VxUWqgyc/RgMYDjGQpjAiYAC0AxNMbkmVzDOViL67gPtgasXMM3wEZOAXzS787bM8KxsNtjr97ixYzqrrYGbarsNie4VLds7dKOWYCWXAKWZ1Ct041dbtX0ioJGffnWiEkoc5Lc9KAiffb6at1d2Kjlicfla8hWuKfcAbKivNJ1C5dWt+ue7cNaVT2s6uFZTU+MOycTUJIGQErNQZop5Bwjvc4JtfRRkLx0c560Ejd+e+n30sjQVzaLzC0qcHuflPvKVRKOui3I+vsonMnZK80NCT2VZVKKGfE0mR7Nnn/tcGTzG4xM5sBAgKq3q12FJX594gq7+MDmNW9KYJa0efy3bOnUH37/khko2TtFhlNtwh707DXUmgNSVqGm1m4V+gtUHvA7WQCoiCcgwDiwKkYjYCiMh0G5ht+c98DmsZrnJAEM75s4cB7AAHCqWFouQsHkNsSJ6rAy44NuSa8FpePaMTNlUigJJp4NkGJRHNSo5s6v1zG/zj04o5zpQ9+8q0F5XSGtrL1fhS2pKmhId+NFyllYvNokU3Wbzl04qutTd2l67/Paa7KCeBIf4gUAsQv2IU2kj4IKkAG7p8/JE9LDNVzPOfLWyycHZssfNrovshouEixTXXO3isqLFbM87ze7x6PVKmX6VcSvjWWtetfFybWQX2XLt0E4gN+DnwXe3ngkmFV20HjFVmK/fYtdPOfoD3k9gZL9HmP5Z4pH9Y8GZBgZMPBuuqGRFUz6jIfKVFxcrkoDUXF5gTMoYAFwGMRjXs9AGA/j8hyAyDf/MRznOcY9yA66ij0mBshcw7WAgWu8/6k5KSopY+xHperiES0s7NYH5gVU2Dzr9pGmMBEogKyVQe8YW7DNL+rTBy81aYbxaY+fk69bM2aUNpKvkl6/Bsf2GdO3qLS40NJWrmcrJpRWM6wz549pbXiXXt6/Nwlii6MnFzzg8k0gzyigyAqvMAF28oe0co7rYHAATZrIIy9trHDU2dpkdg6Yk2d+icmKnp4uNdaEVeIPK6vY2Lo6oK1ljXqvFd7/KkA+BiCTeBJL4v2my2LRsLYU1SbXNn4zWjConk7L06+eNWaYeVm/eekFZzDehzEAMmxMaKyJKmFefFmoUq3trQb45IIqHtgADyD0WAZDYnAA7IHTMy5p4jf3I188IHOOZ8Fi/OY8RgYM7OHMyLmUzBQFTerU1iRUUtunRZWzauqfVGNdrWtZYb9uBvzTqVNVVSm/r0g5xtyfvon21+REzl+uGldmdEbVj56p0esu1vTCJaow2VQUrNIi/4Au2bBTt+TP6rLVMxqYesFkxZiLF+nwgOzpYuIIMAE130hC0kchJy+IP9d4TMx9FHavwHOeEYT8b7I8rrbaIKOYTeErnTbuaKpTot4KcX6aGuz8usLa5Or0b9dpT0c2v9F2i/HJQEBF0xcJ7+us13lPGruw/9rRHvTnhLkF+oppx/v8Vp3v2KuXX9h3UBeTsYC62CSOGzRk1Vw4FFS+/WawEE4I1zCegDhiOAyIcTG0B07SANPyGyBwnm/+cx2MjKF5BuAFxACCc1zrackGK0Spmamut48CTpPUgDFWVfOgWnuHLX5JaYPceemll9w7WSs5HjNw1DXrrpQOc5aL9T5zDjcuydfvvvEt7fj2Z9V59nf0b9/5jv75m19TtDygq9J36+JVUzrtuQmtqtxtkmLa0jLixksTR+LL+yk02IN4Ir+wEWDFISbtvJ/4cw3XI0EcaA8E0uTlV5Np4B6TELXhSoUTJtOa61xH0+hgr9USJSoORLQ9a4uq7fzCrDqTg2/j8RZHOHsLcnJyHFAwMommJLt93uriWp3q13vOt4Scjef6+rxXN2/vjDxdu2VQj7RmKDgY0fTYlDMGzW0YgpAc0hgwRo7IZ5nKtPWhoaRHDnC82RD8B4gYifsoBDhcMBXG8pwfDOuxL/9hdH5zD8/jesdOB0DMN8AHCJtSNrl2awDAMbYvDsdr1NGVlB+8gyViGXFGfuFnMGC92titvLbLWDmoWxZX6J+++A2VX/4jBYbjWtq9QY/GqjRy9nXa96OTdH/xDj1eMqkLl0+pa3S3dkyxdtuIAzEApaADYo9ZiR9A5v1eTUZtwH/ygmv4PjSNhwIZkLe2GoN3t6nE8repa8jS0+EWNx/pa3ODmdJLCuS3dJOOx1Jqk86egeZodv1rB8PuYUB2vWleiU8mttWBo7Ki3K11PPcxv955wHs92gP/s+CAPCdPF67u09r+bm1rXq3ejl4V5Be46pHuVd5Lm2goHFFTrWm7Gqs6zWgjo8MaHUkuNIikAJgUOA+IgBqjYzwKhgdejEp6ABxGBRwAGVDyLJjYMzLPAhT85hqYjn01WKGH5/I+vH+e39ef1OsAGCBzPedYX63OnkG7sC9cq7sKxlV231Lt++ZntLZlrcamZ9TYHtPcrEW6duWg9n7+W/Jtq9TjRSN6OHNWO2anNDjQ5/KdNFEwAR/Nb8TNK2wA2AM0aQTsHCfuMPihhZw0ci3nOEZ3fIdJNdbiiMXr1NOf3Mu6uDRbRTkZJuVqVFBRqIDJHprmbt9kQD5kb8S3WwC7SQgnP643DaNT8skUjEMmcZzB1m2tLTr14Spj1dc/PpVS/Tfnl+nSrY1Ka9+iQas+2XuZjASIaDpfqc+AHFZdLKCq8qBKLEMHRwZcGzNgBEAAEuPQ5oyBuNcxpsWbZ3msy3++AQOBa7kXUJJOjMxxCgOB91MIqNaLfcVu61wKF/lCwBH1GJABOvue3+ekBe8EVDwPJi8pLpKvuUuFvbvUcNN9mjrpMyrvq9To8KQxYb8eLHhMp66s0egXfq7AqnRdsGFGayp3mTYeNiAOasDSSDoBJAWE9mmei9wDxN7gJ5onSSvgxVaki4JOGogTeUT8DwUyrT6dHSYxGmrU0EpvqYG7rVWJOBurZ6q6qcNtHRymQ8cY+eaNbIxDNX50m/61g2H38OY3AEuiySAykVKOcRk1xvHxoW4t2FKmd59jov+NtCme6dMdBU0q6N6i8ZFxBx4A4FXnrlevpladTTXmZEVUbg5np+k5BgphKNiKMbcYinsxJMGTFwDzUInhARrjYmzAwW9Awf0AE6DwTeA5GD2vINft2cxzuJ5nABxAs2/fPtdKwbO4h+eg83lXU2ODcor82l4zoQiTOTfm6vcnfFa1vhT1795njN2qp6s26O5H7tcLn/i27lnXpQtT9qqifZf27py2vE8yKjYg/rwf8CK5Kun8KC1Rhb9UAasp2V3KzWO0a720ET/uI17Yjfs5R/AKNdOcSBPt5TirtFezICQLmxeXFyk9J83yJ6JYuEq3bmBLibepPiYc8VkAkEks7OYZCTagWsOIXZ0dqrQM/N4dvoMJ+3P1Mi0f759XqYz6ThV2rNHw4IhrByWzASbVuatG7X0N0XKtWrtJWebsDQ0mt0MA7BQwAAsQqeaREBiHcxiH3xgTcAIwQIlR+eY4jIVBYVDuh5k5TxoJMC/HMSaLFNL75cWNewAxrRQAnndwLe9Bx5JnDEwvsup5e90uPbHOnKmRlzV94+X6ly+eoPGsbCUKixV8/C7tPv69yr9ioc5IfUkPFu3WtDH8sPkCXmEi8F4KOf4LBbzWwJZXXKaSSJ3S/dXqGZ3Wb19+2aWNeJD2QwsXAVDzHAK1Ed8cI520J2NzV2DqLM7Z2xSImqSoZlKBSSXTyfdsNkZ2u9W+bTXy4R+Wl4Lx0H1UlyQQw8KSJJTSjQO2JL1a76Ap5nXM5WIU1XFXh5SbaNf6+CNqbmk0hil376K6Boi8j0yO+LK1ZkuKymNhK1hmZAMvhsBQxAUG9AzHN+e4H7DyjREpIBiV53ENhYA0wnBe9zdp5DoC92FoCkladqqqQsnOBuJEzcQzfvOb37j8oXoHyMTFG+BETRCoKFN2qF2nL+nRWYt7lRjr1qr6p7Tnrrv0H1//hv7w9W9q/5eOU+Wtj+iu0r16qGCX2kd2anx00MWHd1E4ASf5TjxzsrPczlHlwbDu2NipqzaMaEtsp/7xH//R8m3aEQ5xIB+pnXgGz6KQ8gyvIFM4+E8aKcykl2sYc8Hv8qBf/kCZmxZFkyOMvLa0Te+55G3dIXJ48xtApopC+8FuGJ+MIYPIBIb+DfZ1W9UT0fsvLHAtGIdR/GsJSBIr3Y+ld2txZKtWBOYrEYo7EAICt0l4HcBrVxurwJuBuo2NmfrjAZS4AB6MwTGA6RmF/xgLcMJkxB1Akw7eQfo4Ry1AQfAMzTWecXk2PW6MfEvYeVpQADH6mNrqt7/9rXseMgOQAxLAxnth+yp/ke7eyM6nJXqsYEYFnVkqaypS//QudTZYwd20Rs/47lR2b5cWl46oomlau6dH7DnJ9doAMWDEyaRwFebnuW3eNuQndNXqAZ0xf1IXr5rRwPRL+u2L+1xBpqYAvOQB/720kRaCV0ixKeknrfz3ahPvP4uZ5xRluwH4xKWm2mqXcLu+eS8O39t0TPIRzt4C1j0jA2EbDIrhAQMZ4WVCf0+HFm/K07vOt0S9Hp1sUoTu2guXNSm3dkJ3+OdrW8VSy7CY+rqTVSlrGzP7IxKLKDM/XVPTk2LjcUBIXIgXoKGw8dtjVAziAZXfGALWxKAADzb2GIlzGJH3cS/3UEBgXN7PZFPWLY6EGeRf4IDBfbSsIC1gQMDNvTyLQEHEiSorLdKZz0b1iRtMYw48bwWt1eUdca2vbdWi0ie1LrxGi4qGdH/mhAZHDZR9PfauJKNSGIkX63MEqsqVlpmhuzY066xFUxamdepz41pZsVv7ds9oejrpK3gSBzsRKKgeowNw7Mh/R0j2m+Oe/OB67E3asX9ZVanKrFYhPvU1Ua3Pa9DcRew9/V8DyG7lShKCQSjVXvOVx1IYo7Y6qJufyTS28TTy0en+TwXGtv7gwbiC3eOK9Qwrs6ZCq0xebMvNdG2X/gq/mz/Hem4bUtabYQcNQDsdCDEE8cJ4xAmQEj8MQ1UKO2MggAXYADKGw0heQQB83jeG5F7SybOpUhloXlruc/tR+8v8jp15HwUHWeF1owMWnsN7GGQzMT6hhMmgjJJKffrGkOYs7lLH0KzqamIu7h0tXaoIleoZ/w3aUJjQGQumld/0gmYnk601gJF3YAO2D6ON11+UpWXZMZ25ZFbnLjYgLxzXVetm1TW8w+3FDehJBzWPx8gAmoKHvXgu8fMIibRyLfdwzJNdBPKov2/ANHLACCRTsUhM8VhQa4rbdNKT7Wbzt8cK9UcGsJuEcPLjGAZjw1xUofwmcRihvT3JyK0NNXpwBbLCgPx625PtvvdcWKyfPVmn+3OGNDQ+qo010/rVk9VasjVNGdlbVGU6jUVUCpiG31yn3bt2u/cTF4ALgAEehgfYGAnQci7JZkmWxIgYjWMYDub1QIsc4Dmk03sez+E3A5TyinIdIAAYAKAjhjZjwEJeARieDRh4L82DrAL6VGpM7zyvTHdljKulo1c18Wpj3CFF4iE9XXabbkpN04WLp3VP2i7t2fe8WpsbXdyRB/gBPNNX4lNpSaE2VzTpqvXjOnvRpM5fOun24X4id0Y7d0xp7ECnCe8nncSHuPMc0kGhJg8YiwGgKej85zrygfvIF9JNIH/ZvqIyVGFEkm1Obo2i5iNkRnv02VuiBuS357IAht3Dm98wDrICEFPSSRgGIkMAi2vaamt1zXTfutmAfMCT/bMD8gJZclq+GdynR7M7tapqSJ+8qVqZAQNcbVxNnX1qaaxXZbBCgXilaeQZV6gYl4xRMABGJH7UHgAB0HENgOU3xoJ9PANjLNLAN+yFxuVegue0YVzuA8jbMreptKzMgYS8wAlGWnC/N5sZ0BEAN1OkykrydfmyhKWt0GTDiNoo/CaTevt7tSh4h54o2WayapdOeXpKTxewK9WIYiariouKk/LHwEnnUIXJk9qGOt24ZVynPzetcxZP6DwLpz87oS3Bndq3Z9oNfue9pAWAemklXnwDXPcsK7AekPkmfRRM8or7vcLtbG3EUFRW6GqkpsZmt3zuOv8BZ++tmi30RsMRnwUYlmqTBHkABix8Y2xATgb4zVhPrsnXu89LsutRH/5aA60f55Tog5f49anrq+Tv362N1ZP61bPNyo33m/PRrKpIhQor8xWIVboMZ5kswIMBASiGgHWIG4bBWBgT9iZNgJr/pAkQci9NfACeapzncM2h1S+LmDAWmXZaAEJBpr2WZknex/3cB0i889XRiOlqn773oLHX3CKtqJy0OHSot6NPBS2p2lQ1X9mV/Tp3+YzmmsN22/YZ9Q6OKGDSpaS40OLS68Y+MyLO39atp31jOtOkxIXLpnTLtqkkmJdNq653n8ZHBtyWZsSB91PYYGIKOOnzAE3+cA2gJd6cI50eA5NWCi/fzDtsa21SMGZOXl2tMXJCQWPkG9Y3H5wh8rYMR34ovTAWBuebapsEAwhYGo+cZap8viK3qcu3bjaJcdbR6f7PCW629tx8/e2lPt1bOKknSne5auznzzVpYGpaz+/eqcmpSTe/jMVVcMa8KhIDYBj+YzgvvhgJw+HAomW5DiNjdEAPA1NIKRgeY3nXwEQskcVgIe4FJOMT4w7IFGau5350MgWAwkNh9xXla2txRB+5qkofvSageO+U2EiS/NzSuNicqBxtr+rWOSYRzl4woXnrdijcMqBIRbHWF0SVlRhUPBxQlaXltqwJnTF/RmfadVetndADObDxuO7cPqtp8xfoYvZqGr6Jj8eq/Cc9gNb7Jk+4FlYmXzw2Jr38595h80UYqFURjCkcrVaV36eMilr9/T0HlgN4+84QObz5DWkBgGEXQExJJSNIMP/JBGQFq5uHyot07iN5Brg3Z3ktJzfOKTSpUaRPXlOpd1g19qHL/XqyZEg79+zW1CSFKLlcFMzjsSwGALyADUADKNIAKAEaQOacA6gdA/D8J20ee3OM5wB+1mMGqGs3r3GsXFaa7AyiJ9Fr50bG8CwKBHEgb/guKrCaitkUVsPMXdSm7qExtQKSvgatjj6lQHmZFleM2LkZ07zjunj1jCIGZL/l5wWLB7WofJe6elr1XGGf5iyY0tkLJ3TJykldvGJSF62c0GnPTpqsmNH0eNLBo1B7rMs34OQ38eObNBPIF9LmFXjS6tW05B1poQAMWb7VxCpUEYgoFDX9Xx3W0tIeHXvRgXHVb18gH8bKC9B9MC+JItFkFtUSCSejqKbZQ6OkqMAB5CvX4/Qd/eF/bjhYTTBU0GvmmVNg2szYs2taY8OsdZasDqnWMQiggmkwCHH1ChwBQ1IwGQjFtR6Q+fZYG8Bzj2f0JPgrtGHbehX6ChzzA1beieRChlCYyBOuJz/IJ56XqI6opLxKcxc0WfyLtbRi2hwn8zFaupTXvFWbKpcrFo7oybJxu2Za55pMOHfptIpqBrQwo1Y3b9tjMqpdW0vrjbGnHBNfs35aq8tGdP7iMZ1l/y9eOaO67mkN9ib9BAqYF7ARhdMr0NjQyxcCceQapmLhZ3Ae4HOctJAXgWhIaRlr5LN8SzS0q6Wt2WRNo5vxjj2OZre3QzDsHgZkZzSqTjIE9qWKAgQkmgT7/eWuv7+iJEc3zs91ID4IwD8VeBlamJ2CkBH8P9p1aO4jz51RoIezerX/+V0aGRkWIKKrFokACAEZwOU/xsVYxBfWTk9Pd02K3ANIOUc6uI8mRoxHWr3z0UhMG7euP9ghAOsjLWAvruW53ju4hwLlVen1iag2ltTpPReU6pM3RlXRucfJCprzVlU/YU6rT/GamG5LHTWQTjogn2NATokO64ncUZXWT6gqHNLlq4ft/JTJigktK51SqLZd5y80Fp9vOnnzrNp7BuX2yTPwAkBAS+A/9oJwSCMg5Tzx5Dxx5D+j8zx7dnYlh3mSvmqTFJszNqvEn6eAScfysJGYxfeR3H4de0HZG/eF3spwJJBhGIyMAb2A4cgcAF1UVKj8nAzd9Fyu3n9hiatCj1ZCjgx0S3/s2ir9+LEGt5niO46Ylf2nmvIA8s1bO/X7l/dr0BiRapNxB8QLI3gM7LE0BsRQXEeho3AC1kPZmDR6TYterZOI1yg1K1XbM7eZ0ZPTiPAZYGuYjYDBeQaFB4DzTpb3YpBQKFipMxY16JhTS/WjBX1qnH5JHb1DyqtN1baahfacOm0sb9d5xq5IhnMWTjkn7vacaS0smVJXS0xPpDS5tmVAPneRgTw2omhtvS5dNuRaLh7PmlJvD3tiJ3UtdiH+xJFvgEyaOA5wSTPnXI3TZPc00BoTVIvlW3MDrTNNarXr/VV+1/lTGa5UIORXrLxUhWUhNViBuXljq8m8ty8bEwy7hze/ZWRkOABgQKQDGpPMoBRTTZdaSc3Kytbxlxu7nnn0hx4ZkArvucCnRf5JVXU9rx8+Upusqg7oLc5/4uqKgxuvUMIOu9+AfMPmTu3ZtcP1mqHRYWRYBiBjQDQtccZ4HrAphEglmBlDYlxACIi5Dj+Ab69JiuvWblnjlpQC7BQKCgGFgqZIZAX3cI7n8OzCgkJzeoNqrKlWSfuAHltVp7V/d4qGvvIj/dOvTtHwwif1UPgxLfXVaFF2p+ncSZ21cFKXr5nUlWvGHTOf/tyE7kiZ0Hp/p85fOqZzFk3qPHMGz1s8qes2TRgLD+v8JTh+k1rlG3c9q2wvTByIN4GCSI1EOskX0sRvgM1+IXzT7c+MFn/EJEnXoAY7W006RZSSX6C03DT1maPn1o7OTlNTQ0wN9pzCcIs+f8vR96Z+O4UD+D34WZCemqKwlc4KX57KinNVZ45PoKpCxYX5ClaUKFBWoNsXFZhDZje/pqoGIObp6+b1ju18Xn09bTrzuRrnAR+8xuTGBSs7dNEqFgU8sDo68sNboun05GY5I+PjbgoRhY2B9zASBsRoANJjTMDNOQok1T7MyXUeWxEAM6D0noHRt7Pwd0GWAzz/KRiAhOdSMAAyv9GgFBzWosg3MJc2mxPc2i5fXkz/+yvfUNup16psQa72PvWM/vkz71XgvAs0Z80Lrnv5HAPxHAPv4qIJbagY0Lw1U7rUwH2uAfXsJTSvGYDt93lL6PywY3a9kyF2jPsLExPqbEs2DwJkChsF0JNVHkOTVq/wUvBYToEapzFRp3UVDSqoM8cvwrzICqWEq1QVq3RLddX39ii3osxIoFStdXEtLWjTu4yEWNfkoL3ejuHIz8NLUnTK3fm67plcPbGhTLWm+3Kset6anqe1qT5d9ESR3u1aF157VQM4f/5kvcand6ijpV63bLDq14HUO1+g6za3qqhpUsddUeHOvcdky+dvDrnZxzh8n78lrGBdmwrzsp3mBay0ItADSQcFQyrRsFT5BM57soFaBbAjFQAwIOAc4OQ/ACg37b8xdYPKK/2uN4tCADgAAdfhNwBiroXpAUmVv0yF1bVa2rBXd2dPqu/rv5Dv5Lv0y+3/qpW9/66c4VI9vOZ2Pf/BL+m+u0x2rNpjgBx3QE6PztqzG7WhdlxXbJ3R6c8kGTgJ4mSgF8/7fdaiCWPxWTV2Dqm1OTnuBZAST4BcX1/n4uaBl4LtyS7SHQkw7jqk5cHFur5onTJ8xQrFKhQKRzVwy836zXdP1B++/W3tP+cc1eXkqaatSU1hn+5eGzfZd/jm92/HYNA9vPnt4oe265hfFxhLFus9F5XozEdL9fUbi/SxK4r13ossQTh3lM7X2AzjSosB8+niUe3aMaOu1gY9ntGid12UdB7cNQbk6ze1qWd4RCfeHXHAfafd97mbqgzIxsxz8vXF2yOq7x6xarXTtaoAXEbD4bB5+4oAUKpVvum8AdAwJwGGgn09WQHoaROHwT2nNjM/Q+VuoDq75ydbRAA8BYbANYADJucdTP+qiFYr0DuqOxa3avojX9Etz7TprpKXtbi9VudmPKGT1u9W3XcuUe6ch3Tq2heSzLvYmLVmVB1Wfee2DOhh/y7dmWqsi6Q4BMRe4P8ZCyZMnuzS2DCzpL3xIDGn0QEqa26wuiYOKvEmXaSfteMSMatdqnL0TPgePWgO57M1L6i1n+3R+vXbM07T3i98Qd1Llqhv40Y9f/bZ+o+/+4TiuQVKqe7Td+82WWH+y9u12c0LBt3DWPng1gvHnM9uPnYBXdAOvBb4f5SH/KlAJnzQWDbWs0PjlnE1saCW5NXrnRcxttUDcr7OX9asln4D8r0G5FNz9enrg7ohZci1I7PK0cryQaeRZ2dmHHgBIc4av2FLqn2YCBkBCwM22AmNyzGMDvgwMAEmx+CAk8E5dfW12paxxW3EzjEADBvzDka68c31FBrAjD5mRBzrXGQl+q0Ga9fO476se+c36978XZqbPl+nLa3Vr9b/u5q+d56y5zyi0wzIgPJMc+JSYxNqb062NAxNjKqypsN08IgBfepVIMbxO3vxjIJtuzQy0OV6/rgPJqbA8TsUrDLHLLloeX9/cmw2oK6L0/pUrnvK7tZtJa1aE/sXren5rXJ2vKTJFUv1uxO+pLUFfqX2jqjdCknVwKBGLr9CQ7+4UHM2Tbveyf+KW/i+ap+9NzpHi/GrX7w9ps6hKbc3RSRYrm3lrfoMawvTHMc19r4bN7Wqx8Dy3fujbgWiC1a2K2von/TDh01PG2NnJMa1e8aMbwbC8YJxASRMSfVJAKzeIticx9CwMToZUHuSw2MrqmJAz+yP9Mw0rd202u0/DWN7zM3zYX+e5w2iQiPTrIdGbmxI6NHcQf1y6V51fONUVf30Op285d/0QKJB19ZmqTA1oZc/+hndacw2Z9Vuc/QmdPW6WdX3TKixvsZNMRrq7VRhVUwXLh92GvlQEPN9LpJj2ZRq+3ZpdKjPtG5yzARpoxWiqrxMFfUNSvQMqaez2wHZOaQG7AZL9yO+hzQvrcqkyYzmre5RUd9uZU6+oMFzrtbghZfrwfiEnogHFDUHsKi1T+u21mjPF76jb15vteZrbJX6awewm4Rw8nNwDxHnpCEL3mgwIH/1rpi6hifUkIiozpyKjOp+/cP9BlDPmTPH71dP16rLgHLjxhYd8/NsM2it8tt36bsP1upvLaKp8UlNjA44AAImvgGXN7AJIANYmg9xgrxql2MAFpblOKyNc+c5SAxkLywp0rK1y1RcWmgATjqCAIFvJIs3LYrA82jNyczMdB0Lre3Nejx3RKcv36vbH6vTzHFfVPePL9COFavVfMvPpc8dr8T1j2juun2OWZEIzxbsUG9Xh7FpxK2T0dnWopyquDm7E8kWCwOwFzxAzzWnLyM2qynLA/YyYQvhmMmaaCggfzioxQ07VdY77dbcIJ4UwrrqeuXFM3Rh5npdu36v3n1uvq7a3C//yPMq7ZtR3clXanbeNbqu/N90dekqVfa3aH50nxY+6lPXh76gd52Zo2NYy+JIm74dw5HNb2/2rk7Ihw/MY/moXjX19Kmirl0XLzNnz8DLhjvumnML9U67bnFkSs+UDOjDF5bqfAPymtCUjr2wTL9+tl6jMzvEwtMjI6Ouhw1p4DEzLA2YAS+OHaAFcDhlHhtzDC0JA3MdrArAWZ1+7dbVBuIiB1wPxAAB5mamDCwO6HkWjiatJp42HejtUl6oXYuLBnTl1lk9ubFb/37vndr987/XrjNO0sjyFSruG9Nl23bq7AXjrgltW3iH+rtbFbUC1TLQb6FbKyu6NXcZ440PB7ILBubT509oVRk9eh1uT76A1Rx1iWoVlvp1X+6YLtqyy5h2RkN9tDEne2HbmjqU3bhWdxeY05n3oj5zfYW+YqRy8Zoe3ZIzorsvX67/9enP6/an/Do/tFWl/cO6vWif+r75S636zGk65uLAny0l/1rhAH4Pft6S7cmOObtA77KSfcqzTTrhZnMecBatFHnay7H/ybm6Yl2ryjt3mNFadPXaVm2Iv6B/eKBOx19bpaaBSU2NDTs9DEvCOoCYlgSAxjfAAqQAjgDzoou9AED5BsAsm8tq9Om5aW46Edv1ct4LsDfMz9gKCgKFAr2dlWVywSQFwOZZvV2dKg1E9Xh2j4FuTJtiezSxe4+2NK1VcVuZGju6VZpo0UVrJ41tYeRJpUVnNTTar0Rzi0Y3b9bu++5Szo2LdcGzwzpt5V4rxK+A2MmMJZPuvi2hGSs4zKNLauNYuELPZjRYfk2b7p7UuvCY+nuT2hi93NXeq82RZ7SkNKC7s2Z08/ZhnbW0Txet7NNX7kzo7s0R7bj2Gu0+/oOKXHm5Rh99Ri9+58eq+fDX9aGzYeOyV9ny7RoO4PeVz1uz86k9i/ETrIHGWstHtj/buXef59Pmql6V1vXpA5eV67sP1WlV9Qv6xp1RffS6oOp7xxyQ0amwsQORyQkYFOYEfB4jIy+8tuFDnTZ+c4yVgjraDIDlPpVWlroWAMANk8HsBO7BYfSGeMLAOTm5BztYYHYKTmdbkzYXJnTu8gldsGpG5fWjmrFaI7Nxo8rqC9TVarKhLGEgpqNjQmctnlJx805N9XfqH+ecoX/96le19/S5mvjS97Xzk1/Xgw9Wac6aPTpv8fgrWplePpMW+bW73bK2SJpYJKiMokrNWzlijiAtHuM6a8VOranZoebWRrVZ4W4yhl0Te1rLg9UGXnNIN+3SxStmdNW63bp0db+eXp6qbaVhpS27X00/v1i+T/9cD514g953jtn/fPTxgfEu/xXCkc1vf+kNIwksaEhv39DIoDaUtujYi/3G4CX62JV+O5erT90SUW3PiGYmWEYqudkiUgHgAWTYGVB5XcaAGUYG2DArgKS1gd/cR/NVV3eXGzzOrk3ecwAtASDTEsA355ipQVc3z2WaP93DVN1JadGplJJazTXWvH6radSxWc2OTWlrbIUDcltdnZZlJnTast369er9On3zy6qc2K9/u+pivfjtH6mlsV1FTX16sGS3fvvgY/rXr31dt2/q19zF0weBnHQAp5To3mPXJ53TkBXA51LjBvAZx+Bnrtql8+cPq+j0e/TbH/9U//Lzn2nXHXdqReQJPR3p1k3bKBDTjuXPXjSlO9N2KD2jUEXl1Xqqfbseje7S5x7u0Inzu/TdR+p15sI2/fLJJiOet+fUpiODQfcwVv7L73wKO59lzlbpgFWLHbpzq2UeM7PPMeZmBNyZ+frE9SE19o5rZjI5awUGpmoHmDAn4IQ1Pf1L1Y8G9joGACffAB2J0NGenATK6LYGq4a7u5Or01NIkClc60kHqnDmzTFnkH32Ss2B6uhi6lLcvbuno0VrMsMmmyZ0X9qUGzPd3tKmlcGnFKgpVdwcsTsyh3TjfXXKOuMhlc+5W2OLV+j/fP3rKkpfq0Wtz5j/sEJLykeV2puil7//Wa27dK1+tXLfQWlxrhWSC5YZkDum1VibUHUsoqLiAt1iepyJqGcv36GLFw1r4IQfaecPfqWptes1tXyZ/vD972n0B1/RwopR3Zqx66AjefGKad2cMqVMf4PaO4a1vnmx1kUKdPHKYX1oXqk+erlf5y3v0i+fbtYxv852TaisZ300+71dgmH3MCDroge3WeQPdBP/JYLJje89XKPhsQnVNDRb1ctMBKq2A/p5bqH+7mZjwYEpDfUnV5hHIgBIOj8AMOAFdDA11T4DimBLwMo1MDbf3ONd297W4dY8bmlLjpQDwBQSr2WDgsB1FA7Ymia4mlhI83MalBMdUXsTWxjUKx6pUF5Fret5ezBjxk1Taqpr1LKKx+UzcBTEmpRzw2K98JETlPjuRQqdeov+7bOf0f88/nitrbpf/mafHvQ9qtsqntDGzk16ce5PlXHGY7o0+/duQUOA54Z7LplRZeOEOlob3GLjW3KrDOQTjq1PXfO8Ck69R11f+JmWN+xX99Sw2gZHtL1+o/Z/8zjV3facrjJnj4mryJvrNs3oB/dXK7vQ/IiGQT1b85weD9yoDVU79PFrWA6NMeb5+sptYZ25tNPtl+Jk4dHs93YJRwL5iRUZ+iyr07PwyoFWhbcyoMdv296rHTPjamtp0JWrvRVtDpw3Tf3x681D75lwq+d77Mo4CMDpaVUWJQd4bsTbgS5sJAWsiXOIngbIgJQNZibGJ42RC41lkzvue04jWtkrHDyfd8HWTG8KV5XpoU2N2hwcU5PFtaE2Jn+iUSv9A5rLkMuSSY0N96mptknpkY1aEn1SwS35eumDn9LjN+XpJ6t/r5uzdyuYV6D/ddzHNHbzxQp3D+n+7Ihuiz6hjMqA/vC5r6lwYZEeDf+zA51jZNeOPK1I+5T6utuViAW1KD2uMxfPOLaeu3KXhr7wYy28ervWNO9VoLZDmcGIFnYs0NSTD2noO6fqmsx9BvokkG/culNfuj2muQ/4tLRoTEtri3VP1RwlrHBfubHf5Tlg/smj9YoMvKQt0UF9yhxumkv/Eph4PcGwe3jzW1lJgQKxxuRWC6cne3WOWgLejGD66xPXBuRv36npiRHVGzBuWFtrGWYR8xxCq9b+5hK/iuvHNNCT3LEIKUELAtW/10acdMDqVFFZrnBlhbo6jIVj1apv6Vb/QHJiKgBFKzOdv81YfUvGFicXXFOVgZlvwI4W5ptnw/70HrLxTkFepu7b1Kartszqpk3DeiS1XzdsGtEc055nmu7MM4MP9rGqvGlucyBXtq9V+7zvKvqda/TLdf9DCwp3mbwJy9c5pZGnH5De/361L5ivB9Z0acnyWo1862dq/sYcPRPcr6s3zbqhnp5GPtc0cqR1WiNWK0WCFdpUnND5JhE4N8eAPPiln2j5Zes1L+dFc+Z26VfrV+vy8oRCVhuM/PB0XZHyvGlj2qnHdfX6Wc1Z0K6TF3ZpffUelZnjW9K4RT0m7e5L70lKuzPydeHKHnUPDMnf2K9T7PqDA7rejuGIz4LCggIzRqfyqpr0/TtK3bjht6otESCfYLKhvndCE8P9qo3HdP/WRotYshHeXUMwqfFARpdmp8bc3nOs/MM6E3V1xsYWAgbimkhAZRXl8pWZoxeJq7KCFe471cSYBNO5tGTQ4wWzwtR0Ra9PWecWgIF9CfSUwfQAHibmOliawDDWrMx03bGpR2fMn3ZDMc+YP6WzFkw6wF1goIq0mYYf6HH3tjd3yNdXrYY5xyl2wQO6KtSgwlCKMnPz9URjqbYX3aX//bFP6H988Yv63df/XtPHf1WB71+heUtH9XTli7psNQBONsEhLejWLqydMXnVqcryMhWWMwA/OWKOru/Msx7T5Anf0dxFe/TTzR2aW5muGzfv1Yuf/6aKb1yuuev3u3EeDAeds2DCNPNelbVMqcFqstVVYyqunVBbV6euWUWNaIxsku7Lt0WUEuvX7dv79NkbQs6XOdKGb5dwAL+vfGjsZ4LnzGif1qaV6p3n0ft29JvfaCCz3nlBqYoaJzUzPqLmhho9ndGgYy7wHw5ku+6JPJMfBuTe3h7VmcPjJEA4pPy0DGXllxrQwsowkPgDVcr1FWlzurFtc4NrL4ZhGZ8As6KbGRSUmpGi7VnbnSYGuB67O/1sLAwYcf64H4CX+kpVHQ1ocUGvefTTDhBU+WctZF4dy1dNqaZjVD2dydF1fZ19Kuwsl//B07T37z+jbR3rlNOQq/KONqVNRDR923X6w89/4RZuKd2UqzsWdujXK8zBW7VTC/y7TcfOuu5sz+GjI2V91Yy62hus1ixUarBBF661ayhIy2ZcfDr+/jTNfOrHWn+VafH7HtI/ffkf1PHD87Si5ne6JWO325uEZrxbUmeMZU3ntzXq8ZxufezqoMm3gH72eI0+OI9mt6Jk/lv44BWVSTvYsUNt93YLBt3Dm98YQxAxBkuY0Z5YleO08msbd/xnBsuYD1/m10lPNSvL2GBmYtQcqDotyI7rHRcmJzoevHZOoW7P6lPvUL8b7F0XDysaCqq8IqrcnHyl5WcrsyDLgJyh9JxUNxSzuqZa6bmpjnF7unucI9fX12+ArleJr8T15gWMxVkD2bUt09xmTh+SAF3d0tritHWFVePZ9nwcwlZz8B7a3qUzFkw5EK8pH9eDaaM67blx3bR9Vp3G4DSP0bzX3zmo1MQGPVB1pZ7/8d/r3385RwPZBRo2ubP/ngf1/338k2rZsEEZiQ5lxYeUE2zX5avG3RIBT5Xu1YLK3ZpnhQNNe96BoZ8PZU5a/GsUqqpQRteIHqncYzp5ynWGzF0+a4y7WxvnXa22b39PbV89W2vOXaTzls9ocfx3eihvt4F4Sk9ZIekwp7i7p00PZHbrA5cYcF37vjnYSIdD851wYKHKw469HcMRzp5b+41G/5KCbF34mHmvTPV/CxgZ7XvcVRV6uHhamc2s/DmmjuZ6Lc6tcT1K3hBPdy3jmZ9tUXRwWg1xK2QmQeI4Y/WNKqsstVCiaCxsAGxRU0OthSa3yWJplU9VkUq3QlGXMXFzc6MxbL3rji7xlzoQs9gMsqLBHMa2FjpDOt1gGxw8FvBOzdmuDakbVGfPbW2Ia3F+l+YYIzPDeWPVsMK1zWLq0oUGupW+fkUSNerubDGN3q386jStr1mt3sZ2PX/JpfrHL31J//GNb+iffvQjDadu1+Zov5alN6s0t1CZ/npdvmLMDaJHw169sVfXbDI2PiAv0MLMpK6oY0WlWkX6htXS3af8uhHNL7XrFu3UmSvb9NOsZTpl3axOXvWSLtz+G62p+52eKHleF6/fpTUJ09JD3Wro7NKdpoXffb5JOJMRh9rlv2ow7B4GZDeWoMr0ZyIW0ikPWELnvAKoNzvQVvw3F/q0NjRhTtiUG0ewvKBe72asspWyg9cZK3xoXrlWx2fUNzJggEq4hUPCJgdam5sUi9dqha9HjW3tClUbu7Z3u+3OEvUJ1TYll8MKhkJqb61T3GRFmb9MRRUh+SvK5C+vVDgQMfC3qLK0QBWJeo2OT2l6ZkqV4Qpl5WUpy5g+JWOTcktytKiwM9l2a1X0NWvH9cj2TseYMCctFzdvHjWnbEB9bR3KqU7R1vBy9fWO2bEWNVgcZtDcFp+OgU7lmyTyBVrV1jeqZQXG9Ka50bFnLhg3oM3q0bwdOtcxMu2/OHzTqmidUm+XFZTuXnXYM4d62dimRTds6NavNj+lc1bWG/h3O31947adujVll059alzL43vVYfKtxuJ1U1qfjmUwEK0Qb/P24dcawG4SwsmPAzLNTjT0L91aqmPRyG+FtPCCse2PH6vVwPisBsxAa/Kq9X4D7auqOKv+vnRHTPPLh+Wr6TKdXKOWpkbT1XE9m9agqzbt0Z3bR7Xazo9Pz2h4cEBBk0ehWNA0MS0QNW4Gc1lZieqNyRspANVhpVvN44/4FUoEVVJRpILyQkVqIm7F9oqA3zmWpcbgq9IzNW9FhxtO6QbHG8Co7s94ju7hA2Az8Jz23IwezJlwe3lH60q1OHi/2i1d9XUNGqTZb3LMjX0OlZs0ioZU1J+his50Pbal3U02RQ8z7f+2lBk9UbTTCkgSxLzPLVxotVJvN23pyeW5muobLI11ujT7OZ22qtiYeY/OW4qupoViwoH4zszd6jFHN2YgvnR9l97BLrZ0NjHT59A8/q8cjrb1Am2z5b5CPbMmW+8isecevRS8GQGJAXDLGsc12NWkzcVxfdgcDNebdOS1eNMWPnJVpbaFh5yzsjQzblUwkzkHdNWWGRV3vqSxgXZVmPOXW5KvDdvWaXvGNhWVFSmvOE9bMjerpLzE7dJUHixTrC5qoK5XvWlbxmCwZS2btnf3drvf0XBAqQUV7h1nHpjdDKiuXDetjcExPWJgu3bjDp2zcNydI5y/bFIP541pa8C0c06GNjVtUkPPoHpmZtRstU5ZeUShxmqtqH9Cof4ClVaW6drVfW5OHjLCMXLarJ4s2eNWIwLItJLcsm2HevuH3QRc2s5Zq7op3qhFVat06sYNOm/hHlcQXLDnsNjhtSm7VddrtVNHl85e0eoc56Pl7X/1cAC/Bz8LaLWAldlx9K5ldgFtum9hI3iyi7pY6ysHNDXSrfJ4mz5/azip3aykvfraAmPAJqW271VV14AeyRzSnRmz+uRVfp27qk8Z8QnVGRNXhGJKN1kQDAXU3tlm8qFUq1asMNC2qdaYOVHTZDq2V2Pj4+YM9rsB7s1NTa6lYqc5eTh9LCpYWe6XzwrFU7mjroUAJw+nqbx1j+nwZm1r3KfL1sy6SaXzzFlLtmYYGO3/2UtmTa/u0MqN9+jFm67SvrPPVc9Ti9Ta26kFsSdU1VOkoc4R5RcU67q1g68A2STKnakG5OLdrmmPY7D0NRtn1TM8oZ6u5KSAtsZOFSa26/ay50x2zOi8A4zO9XPMabw9a5ciPVYD9PZq7pImq/2MhWl9eJt2aryRcAC/r3w2b96srIw0FRUX66d3AZyj3/hmBa+d+NatHdo9O+nWMzvz2epkph8xTwwjvOsiv/JrR1Vv1Wukd1jB2lZjwDb96pk2XbFhrx7aPqTiMr/C9S0q9he6buvJiQmNDvXKZ8Asp525MqCCjFyVlEXVaU5gPJxQdahWnX395nSOu3sYl8GQTTZ/bG+q1jZ/j3719JROfsbYNmen9uzZ5Uahraoc1QP5+3Xlxmk9VTnjnDKnZw1Mp695QWlXrtY/H3+cJk79lbquP0u///aXNPr9zygtvFKt5nT5CguU66/SleuTDh1ApCv51pQp3Zc9c3AeH4u1PFe2U7M7p6zANarG5ERBPFMrovertKbZZI+926510sQKxKNWCNr6B9XY06kLVrW9AuJD8vP/pmDQPbz5LdNAnJmdq+/eQouFAfkIVnwrApn83QcT6h2dVFtzra5fW3fUd7tu83NKtMbfpZb2JvV0Nis93KMv3BbTwpJR3bJlVk9s7lBJXa/S6/tUGfC58csAuSJSqWa7p7SqWAVleUl5UelTYWmeguGgG1HW1ZNccZReQka70XpTUVHuFvV7LL1XD6ZPamWZxXFwRjMTw8rL92mR/V8Q/K0Wl05qTWTUtdOiT+k2vv2BuP7jYx9X9fxNejAe14aRVK2pn6+d3/u8XrzkWpWZ/q4yWbEp2ue0d7KpzRjdgHjL9kndm4n+TgaW0KpsmdWO6VEDcovCpv0XVt2lkkRUT2cPO7lDAZrzrMmZjD1qHxpSQ0ebrtnaaXlpmtjJibfeln+tYNA9jJUXsH5FZj5LvFoJdrIiCai3NMC05kXnNkxppLNWj6XW2nGa4I5sv7T/pxt7p/Wqc3pKLWNjunx9h771QL0GZ3YqEG9SkS+mosSI1pdXmzNUZzJhp7p7ulUWKNPOXTs1ODyocDSsxqYGkxdxt3MRU+lxcBmQROcJa8Xl5OQk169g6KY5amk1U667dnig2+2hMtDXq4y8Ei0J7dWlq3epKGb/K9uc7ICNT177ogpPvkvtP7pAF6f/h05Z45OvPUv9UzvUlbJV//LVryphssXf3KpHq/fpnGUzusC09XkGWuTEZauntSrygusYmWNa9+KVU8auk/b+PjXWN6swnKUNoac0P2dYcxbNmqNpksdY+zrTxLG+aTW2t+gWK3zvPIeZ73RqHZqP/xeGI1stcnOy3KTKb9xoiX+LZYUXnPd8RqEuWdmsjt4ec3xe2dPtVdeeU6gPXF6uR/P7de3Wbn3sqgp9+c6Y2obNeNVVyrPaJK+mSyVVZZqdnXZbIbSZh19mGtlb95l9ORgPQdczQzpxbgExwIWFGboJmJNjm/3q6+/X9MykffeotYWFYLrVY0BZvrnYnL19ujvneZXW9ejZvF7nlMGMv173kgInXavyX9ykn675g+asaNDy6HK1d/WqMStb//SVL6uhqEBpHaNaYTo7t3ZQV6w3EJsOR2fj8N1jGhc5wQIuZxnAc2NDammIq766TumhJbo7N0UXLEm2bND+fM3mnarrGVFbV5tu3NauY883ENPEdkQe/t8YwG4SwsmPASFDa7fl6n0XGSOfbmBiyv5foq3RHJB32vf3HqzWZ66vclufHdUpsbgke5vsmwURf5WtU55r0pQ5aA1hnzKKylRc6VdvX6eTFIxqa2ttNTmRbx5/chyEN4UeADP4yBsSyjhmjjHAiON0TbvRcgeWHuAeBhdRACKhKq0t69ajpS9rQ82LKm/s0WXraDpLSovTVj+vxVdu0b4vfEvz1kzrh8aod4WXq3V2Sjtvu13/+IMfqM7iVT44rdbBAVUmmnThcprMkpo4OS5iUreljGtx1S5dvnaHLl4xakzcoVi0TjdnP6PTV8SNhXe5ZsBzzLEsqRszzd+qaze0Oinxf1M78X8WDLuHN7+lbNus7KJyXbmkRqc8GtTnrqPv/QgafyuCa+azgFPihgsecu5ogXU2DNB/e3GZNgeHXdNdkDWb65pVFQu4AT80UQFauqWL/UWmq5P7g7BsLBKC1hkYmC5qwMu1BNa44zq0MsM/ATHPY5QdYzXCgUoVmYO4uvb3Wl79W62smFVHW5O2BkzrLqf72oDIsrDLd6r522er5zM/0WN3lWp95lPadc/1+j8f/zv1p6WppqNT3W5cR70WFvUlpyzZvQAZp+2cxcl9Qx7M36mH8ndozsJZba0aV1V1ROdnL9O9vh1aVrVTW2KT2hYdU2tvlwG/S8m1SP4byIlDwxGfBSnbU9Rl1S0LSXe3JHTt4iodc0py+N7RSsJbFZIRPPo5LzBFCiexvadPdfGYc9TKAn5VhSpd8xkArTdAMnYiFK1SyO3kGXVMC5D5ZtAQTAsrM3jIkxYwL+cBLqzuAByOuI4If6lP6XXTumT1TseGG8pGNNBRp5x4j3PKGCPs5MHyHXbNjAauuUf62U/17yd+Wzu+f6ImTFLUWwHhfR32vFp7//Xrh90AJNcGfEigJeOq9dO6ekOPrtw4o5RK0+k9nVpRs0iV3SENWtp7O5vU0NmuuzK7nK9BE+XR8uv/5nAAv698GMYJ+9Cm2lBTreyKRp1wTbI782hgdmzNjA6qMnrj3ozlR3kPQP5jHTEA3BzBY88v1ZfvqlagntXiEyqpLFF2YaYbO+FWDzK5AIjb29rdGI1w3By82gZFwiGV+HzG2A1u6SwARXMbLAx4kRccg5G5HxDzDcBZZGZVSoWWBJ/XdaZJT3lmQqmBYQNSqx4uTK6uyfR9evvOMp37VGCfRn/7ew02x1WyNVPLa9erdrhFkSDbgyUXF29rrtOi/B5j3KSs8AJARm9ftMyAvHFIl64d0uO5pvO7W7Q68bBqmsJqqm8yVm/U4uJuy/v/Ppr4yGDQPbz5jWYnAIAxyWTG18brWnTyg+XJXiEPzAYmgPuRy3z6xcNBffpavz5xVZn+7ioDPbr6iBf9OYHOkHOXtOub91QnO0aOPE9rxllFejizW6uqZrWiIqLM3I0qLWeXpXoNDgw6HYu0YBQb7EyXe0l+tvJ8AcVqklOk3Ig208ysE8G0J5YH8BZ1cQOJDNjkgwdknMF4NKDtFa1aHPmNrlw74zoiKmqHVF7frIvdlP8DYDSJcJqBfGHRrGYnh9TW1GjOWkDrGxap3goZcoc4unHP3W3KDHboLLvvaOtanL1wXPPWWljXr8vX7dSasn5trVugbbFVWht+Vq1tUd23nbZis88RefXfJRh0D2Nl17MHkMlggIwBxwfaNX9b8HAgc/Pp+bp0YUy/32+ORrhZd6w07fa0SRHWCzvkJX9uYEjh9ZsHdebiTjfG4lXn0dJWWB7L79fi8jFdu71JGYkulTczw7rXOWdMiQKEgJF00CpRH48oZetmpWdmK2aFk0mnzVatIx3c5uklBQqHwk5qePdwP9+MMY4YkBnEn9E4q/lVL5uDNaXHC3YkJyIE65PO2uIpN9aBscTXmiSIdkxroLNRdbEWpTVvUW7tdrdpJGtP8B566Dpam5QXa9UFq+xeu/9cY+KzF4w5EJ+LTl4woSvWjxkj92reqhkD9rSWFI1oQ/VCLQ08JH/biC5ebXk197+fpPCCYfcwIDsHCBADYHQioa+7QzW19fr45UgHC7AxbbrGil+4rlz5VU1mrAbFE7W6bL4B+Y1sY0WkDLw3Zo7qgnVWXTIR8ijXIS3eN69M772kVMee49N5q/oV7Z7V2MigGHu8c+eug4URwLTYd8x0dDQeVEN1UGkpqfJVVmtiZrc5c/0q9hVp4/aNBtxG1yRH+mFs7xnkQ60VhNU5Dbp0zQ49U/aCFgVf0vrwbvW0NaggVKcLlifbgGlxOO3ZCaVHpvX8zhG11yaUWVlkjuHjrlAwpoMaAdZHx3c2tymaaNRN20Z1fdYe3Ze/W5cZYF1TngH7ug07dOmqHt2eNqgLl006pr9k7Q7Vt/SqtqVDV20b1seuZnzKfzMH79BwJJBZCR72Yd2HoaFhc/yo+lq1sSCmD19iGXWIBnagO6NIX7u5TP5gtenQgH5+n0kL1wb86lLznwUXIad9S/RccEZ3FIwYqO2drmMked5de+C3K1QYz5y+XzzVrJaBCbe7/ujIiNvYEfABFlobAGZ5oFyb0jYprzjXgJulCl+pSkyWtHX1KmpOYGrmdneupj65JbDzFQ6A2MmLploty2p0m5nflTmrJaEXVNM3Zb5ERM9ktepMAzG6GEa+cu20xmf3q6shojIrMCuqn5W/vkAD3YNOm/O+6nC1Gqub5UvkaH1otZZWTOkBkyIrQnt0R9qkrts4puvWjejSzSO6rXBEa6OjumLTrGnzHbolfYeaOrsV7xw1h5Leu8Nry/9uwbB7ePMbGhkg9/b2mdbsVb4/qrmPVhi4LKNw5o7IrGRnRpGuX2CMlsouplxHKXkd8gJwzsnTjx5r0urgXs33D+sd59jzACyzGExSHLzWa0/G0Tw9T6cuaNbA1KwmRocdI7tpSpYOWiPoAIEJC3z5CidCblRbvs9kRKTc6dT25kZVBePG1nFtStmgdVvXKrc4R9WJpE7mGkJzQ60Ky2t0lVXzX707psesoA0OD6g8GDUZMKwLzCl7yNiUDpKNwT0muXaqu6ld6YksA+F8dTb1qLWhTYHKoIrKC5UbSlVuIkVPh25WUUOV7k/v06euqdLnbwrruCv9+thVfn3gUp+uzx6Rb+Y3yqwdVWHjqIo6JrSlYYdy4sNKS0zqcZMZbOX23xzIh30WMNXJ04VtjQld+pRl0MmvgPiowYD7fgP6HauCOun+Kh3LMXTskdf9Z8GAyQIh120Z190Ze3Quww4NqO+/tEynzm/R3xyyxwhNTN++L66rNvZZQcrXSU82qH98Rp1tye3LxsaTm8IHQgG3n3S8Nu7YtqvHmLWl1Ry7am3P2mbOoEmP6pC2b8tSpK7RapYKZeZlKKsgTfnFWfKZA8k8QTaNaaxPyBeo07zV9s5T83Xr1naN9LfqEXO05iya1qqal01u7Dc23aXR2ec1M9Cm3MJyrU4sVE1dQo1WYDaElxjjPqlNdQuV17JVK6se1QOJB7UkutvtBuWmGzHtCGCaD8LyYf62cdVZrRFu79fKyLguWN2lEy3tX78rrk9eX6WPXJEcv32wpvrvGI78sFwq3n6refoDXc26aXnIwPQnQAwrwsAmJ75+S7luWBpMzrx+PUA20H73/pgya8Z1R+oON8P6mF/n6ORnGrSmZo/+FiC7AmUGOzPfDBnT6cbEx/wyW99/tE4dE7NuiVY6MWhWA8gw61pjWLZVCISrjFm7nS6lsJZW+NwmMNXVUVWVFiu/sEDllRUqrgooszygoOnYlOxNKinPVXZRutKzt6qg1KfTnmvUMb/K1Q8ejKq8e0xPlj2v+7N3a1XsRV22dlY5FteXdk8oWhrUgrIlJpPuUUFdqtbXL1BJS5baelusQHWpIdqs1JJ1WtxWoPPXmIwCxOTDwc6hQt22rVN9A31KrxnWZRt7ddxV+CB2nRcYEORqwP/m4cjmN+bs4Ul3tTcr3d+gE65J9uwdlc7PLNQpjwR0xcLgwQx974Wvvu61BtZ5O+XZBuUM7NaS+n2mNbv0TjPW/PIpzV3Q4CTEwWsJdu4D8/z69j1xnfhAreoGd6kbTW/alt445ABrCRcWF2pT6kb19feqvy85xT8WM01vWrXEX2S6eaO2mHZOydysaKhSQZMjW/3dBsJhPVXYqrRIm7E4a8uVKMdXoh8/yq5UBa46/9mzNLv16uu3h6zghZRTt0Mv7JlVb2OttmRn6fHI7UprWC1fS7bijTF1tfaqvTW56XssEldVbakBfLmezh9ITj/CKADzZCvA8xtVPzJp2nnAap+aJFNbOJgHcwv1nQcSdl2Ls4V3/L9jMOgexspOWuAczYz1mVQwNj7ZMg+GOLIEEIypH98S0/IMY87T7DrAfGAGggPa0e45arBrjYHeZXr4EvPO7yh+QfdV7tM1G0b0ocvK9FT5tD57I1tk2TsOvceq3gfTu7Q5NmoypEfto7sMJMl9n5EXLBdL13NZeakqguVu0BBMDdBpK6blgEmnoXBQ/gq/sguz7bhfqcWpKm7p1on311t6ik2rVunJvH63ElJ6Rb0+xIY9XgvBXIsTzHhKjo67ulLxrknNjnQpEohoSXCpfA3ZGmgbdmsV1yaSbfO0oiQ7a9pMctRoZfB+ZUSbdPz1EcfKf3ORT+evaFdR9y49WTygD15q76P1BqfX2SKZt++w2umDlj/HXW3nX08N+H9TOLLVAmnR2tKsftOFJ93jc5LhqDdaQEIcP69YVy+s0vfvKtdHzDE54YYKffxqY3HP0K8p2DtOz9W37kvo1tR9unLDrJ4O7NJFqwf1LnMeP24AcVtkHXqPaeRPXRfVprhPt5eGdc66MQ2Mjqm6vlbV7e1qbmkR2xIgk1h1M15brcmJSbdwNy0QjG4DzMgMdnFqbmxWoT9f29LTzPkq0rbBbnPg2vXjR+oOgMin9Niw7kvvTBZU4uziYqDi/6m5Ontxi4bGpzQy0K+OvhatTTzrQEvPIi0fOJ8A2WverE3UqTRaaI7tw1qU16p3X1CmD5h8ujtrWps7fq8b0wbdWBKvffhIQmF8sQMwcuuPkc1/l3AkkGm1GO7vVkmkVe8419jmiD0kHNOypJIZ0P03HfeT+wOqa+lQQ8eQWto6tKbAZADNQX9Ekhwe7FnGaF+9s1qbE7u0ITStwoYR5TeM66QnrMpkhNuBQuHd4yJ+Wp7mPteitIFcPfbwo2r46qn6j384Uf/4g3/Q8NNPqXt8XLV19W6/DUa+tXW2anpq2g20B8AMDKJbmvOAHaAVl+Ypp8Snm1NGdf7qbn359qA+eW2lgSVZy3z5trBzvpxj5cXFaqEPXVqqG1NHtSW+03T5oAZ6DciDbUqpXaGRwVFXAwBcAkwMmNm4PW7SojCUZYz8pM6eb3l2Wr6Ot/edu7JLX73D2Bm2t/d67/p/4Y8Hw+6CJISTHwfk0eEBBSJWhV5sGYlkOAAiwMu6xV+4sVzvvSj5H8a+bWVUu2fGtHvHlDlbrJTerAfWBfRuhloaYxz50oOB+00unHBTROmmiWdmd2h4oEs9bXWqbuvX52+L2vMB8eH3OfYxIJ+/eVB7Mrfp98d/QCln3asnHshV5i3r9Pwnvqj9D9yvQGODOXgB+YNlbrlXevsArTdgyI2Ms/84fuwkmpWXrmAsqp89EtcxJ2XrE9dUat5a0+nnG+NRrZsOPQhi4k6BskJ4yvx2FXbsd+vSDQ4NamJ4StU9Aa2tf0qTxtDsEwILu3eZLqfQ1CTiqqtpVFrlOm2pXq1fPWpA9trM51gNcEBGHZru/xf+eDiA34OfBXSIsEZafU1cT2wO63t3GCMZ67Bxo7vJft+xKqyT7rMqj+GClvkn3hkwEM5oYnzMdQvX1ybUYXryB3dRLWL4oxsEULzTDPe0z3Tlnn0atJqg1qr6jpZGFUQ79MErzEM/yiAk7nvPJeVKi0/o/3znS6p96hY90vg7XbjZ5EjB/1ZZYY3+fyd8Wl3mmBWEytTe1e5WG4IJGYsBE7PGG/8J1eb4saJQbmG6SoJR/cMDBmRz5t53sU+fvq4q2b59BKhcYTKwffn2qJZU7lZn34CGh4Y1NjihQFup7o1epNzOTZoambUC1J907mIx1zVdW1er9qaEKvzVWup/WhUtRTr1iSSQD33H/wuvPRzA7ysfuqjpDMHAo/3JjoCf3ut3gHQMZN/XLgnpB3eah32mHTu9QNesbtKLz+8ysCQ3X0QLDve26doFpmthmQNAeFWYU6DP3RpV48h+vbx/rxWCuiRr1VQrN9aur5jcSDKTRdSuPzgqzmTL+643Ni2o1e+/fpzWRh/S9mCXzlrWr3mplUpvCuo3P/yham+6VpUtrI/c5ViQKp6BP6SRgfMwMccZ5UbnR1Z+mnL9Pn37gZgDsms9MFnzjoN6+JBwTqE5ZSW6ZvOktgQm1ZGI2jNalNG0Vdualiu7Y5OaBus02Ddk72h176gKBNyw0sa6mCrLfCqL1mhhxb0KN7XoK3dYWpESR77n/4XXFo6QFscwcxhnCACj6SZH+rS9IGyZbNWdgZjdT5dnJfS5q824yI5f5WlRfodJi+QsivYD4xSGrBAs3V6ud5xt1/wxj9ocpCvXdep3v/utZmemnbFp+utsb1NnT6/OosnNwH4oI7qFRWjDfbpLDaVl+o8vfV5bA88qNbFZ9xWk6hfr0jU/0qX/8eMfqe7eO1RtbEzLBC0ELE7I6DbW7kAnw5KkE5lB4WttbVZdY5O+ez+7rx4ogAedqGRhOhisJjn2giJdtmFceeEeBcoqtTa+SgVdW93efNtalqutt9kcveRuU9QCbhioSYyWxoQCvgptCm7RxvBzWpA3YE6tFfr/7i0PbyQc4ewtQCPDXHQqYNyujnbXHHfuE+U67jKraq+vVIN5+DcvC+hj83z60b1BtfROaf/zew7uRwfLTU2Mmc6O6/h5VgCOsumgA4aBdGHxoH6zn4E7AyozYPIupig11MV12dIaKzwHmNhV5UX62NUBY9423eZP1abWRdr/na+q/5pfKTHY4lax/Mm6/6Utd6ZJX/uCKvMzVdfRYkxfY3FObkQOI9NiAbiIJ/GlAAHotgM69hePJrX5kXE+NDgta3F7MMPyqbFbuTW5Sm1dqd/s+J1Sm1arsC1d3R3JTSwZMcdqn/xubmlVV0utqkrDWhp8SgXxcp14D5tivnqU3/8Lrz0Ydg8Dshs0hFOEYal6Ydneni71djTrpqUBfeDSMnV297lNYOpaezQxOakXX9inHTt3ujZa7qMgjI+NqKi4RJ+/ilaHI9jMC1Z935PRp4mxIXN8EiooZNfSFo2NjigcLNdNaw+sXo/nbsB5l0mKuzP6ldK7RYXtW9VtmnzAdPC/fOGTevEnP1PRvCcV+OFV2v+BT2l47UaV1IXU1t6qGloI/v/tfQd0FEe6NcbGNthe2+u8zru217sOa3adsLFNTgaTwWQZY7MEgwkmI4RAZJCEJAQC5TyjGU3OWaMZ5RxBIjnu/rv7/v3fee+ddxzu/301aizGI5BwYt9Tn3PVmu7qqurqW1/dr7q6yvztUmWsj5lU3NfMThj3J5dTxTXqNNAYTHhhNUkLqmQh88zgSjUqB6+tUKCQHMcCsu7xZIEbmutQWJKFONtOlBOJuWuPKyZXDqnvuKy0BOZCBRIVWYgxrUeC3IMbSO8HuvSC0ulF9xFMZG52hXUia8USgbur2EGpI+IeSinEiniPWLSRm//qyjLU19WimqwpD9LhSbT5Wh7fqyksQNyRJPxyOiXSFZGJmPwV9D5ZKYx6NRSkW9kx4rSV8my8e4jfZuWiHxHnWgr/4d5CpBNpjnl2o6aiBrXVtahtO43E/NUonz8d54a9hcLXFmHhB0YcKf6CLLEGDpdddHWJz5qItEwouUxGRDYRkX3it4sqrJ2cVFl+NqLyfBhwKWJx808O731zCnAw2YQChQEHnFGwVKpJUrRgr3k9inxFYvkzjpvLkCsMf7XNLYPP7YDb7MQuzU6yxrFYm+gPVNZeWfH9ENz9JqbLIivCTS6PImPrzA+DxyjYyAlrbaoVllroPY9bEED6ioKPc/9sXm4O0lOPY8RKkhWd+pxDgS3fffM1iNPWosRPDlllJVlII3IykvFhogs3EqnW57Xi3SOVOByfDaPdhKOeQ3B7nBS+BE6LC5HKTZD78pGsr8C42C8weMdZ7FWdgdUWWOWf50gTH5fqtFDK8qBSyuG2W1BVwtNkBRa+UeVnQWV14NUtbvHGkAvnO3kVXWN0joj35yg5NAoTyQkd0sticL71U5jK1Dhs2onqslqUUvmxJg+Q2AMbWWPuMeGuSavdjW0Fq6AwKfHqOjvF2dtb8X3Rwd8LW4R4s0fE5de5ktMnSQ0mLD8Y1nvsLPEysvkyXpTGRg6MHbk5WVQR0lGQn4Nxa9g55IcfOmEJwhIRDmla0VhXI6y5xWKGnOKIzCtH3/FyvLW3GEuOlmF3fCHc5bWId+yEwaIXnwtx15nBoaEWwoZ4mRcTd5/EiK3N2C4nIrsMyFfJiURuyls2MvPykWorx25FFXIspUgxVsHoKBZTbKmcHhxWV+Gm6QVU+QKO3kV5pTzeMCUf46OKcetMBe6enIWoLD9i/XtR2ViC5pqTSLIfQpY1GVXlNaLsJH+BJYWVpJOo8P5yZGvTsFOxDLEyP66fEpjU/KK0etFjdPD3242dPS58lhRsUfiBsE5mcrPmY+vCFozJbNJrUO51oIisWmK6Etl5cnJkLNh+pJCsFnfuh060M7jLiV9NV7acId0dePgu0pQ8ldS8WA/6DE3Hk8ts2JDThkKDC0XFZTho3gKdWUtW1SHmQeNJtYt4JXxypLZnVGHIpmbs0HwKT30FEpJiUSjLQa6mEAd0VXhlWwn6TZbjl3NVuGGyEpuTi1FQVoX4+r9hW34tOZaByvWdvJI1vn5SPgZvtBPZ5WJo65CdZqRWHMbJJiorah326TdD51CT5KkT5cZ6nPWxifS5iTS5i357HF5syfkzsiwnMD4iMLFgV/3sveg+iLoXd7+xtGAysUVm8rJcYLBTxETmger8ybzNbEC2xoWVMUa8vkqJAW/l4Jn3ZEQ2B2aFk5UZ2U3nhYj8QXI1Tp9uJ60a6A5zWIw4nGvAXfPUQnosy6iHs/lzlLuMyCvUIMayAzqTDmaPD16SI7zOB8uHMp8TsZl2vLbrLGLya/D3uW/j3IP347OHH8A/Jk/AhOX8goZumrsE+RX6yEw8uECFnbpm7La2YcZeIhYfD5FP0QXIsmJ4OhGd7o3u76XNGhwviUdzXQMqSqgyWHZD7sxCQ22TuA82CJIMs5Bcs5ucSCg4iD3K5UhQlOEmocVDp9eLHiLI2RNv9lg+8EOQ+j+ZwNLLBP7iuLAgHwmp3B1HD3QYkWJEFq7nV9ZjcjDyo0L8biEd55cloRLsDHaoyHGK1TXg9MkGMQs9L4+r1RZiTRovh5WNO+aqYa44ic/bm+EgGaGgJjrRvhMaswVrCk8hzVkPv5ukjceBmhI7tqe4xedGLY+/jE9fGgjj9i1wHU6A/sVJ8F97L+4beTSwtIOUByLuDWShA/NAd6BzHhl8jMjPyww/+r6e7o3ueUg6puz34ah/F3S+Akq7HunuBGQ6jqG2sl4QmSu/WkVOrFKBApkCGTlp2CJfiBTS6gNXBoaCfjv4qBcXQyqXbpZPcK8FE1kaF8DygR0/tszcTPIYBb1eB51agYHvUQJsddk6EfoSEfpSotwEs+YTx0Ml2BlE4mvfIifN3CAWWmQNyZZLq1Uh2txC52SCPE2nzsBfQ3nRG5DqOoEj1h1QFBoxcVcjtspPwkwtyEFLE44byjAvqQWHh2/EZy8MR4bDhvTCLCTaanHtu04k3zMIcY+MQp8pZOlZQkj54Aol8twpb8EYm4XR2714ZqWFKm4GHiZL/s6RBqjLXci0x6Guog5aIvRR2z7UVTVQGXphNpnFMmhiioFCA6KUq5FkOYax26iSDifrfqn0/jeDnweXD+9ZNrBMZbCxCRWeEYrIrINZXrCTx3tuHpnQTGStRgOrUYOJm2Si2b/wMHjfQerAMdoHJxYMkhU8O72sqF0sBsmVx2w0wEa6d35CqdDHv19iRGl9M1JKdqO2ohxHHLFItsTAoDVjYVw9PtKcw9qCk4FFG3e2YujBL1DxzCgkztiGdapyyM35eP9YJZFPjtf+tAGeO54MpM0T/AXn53JgS8zSY3wW7p2nxN2zC3GwsB71VZWorqyBrcSIo/a99H8tOXh0L1RmLMO0Ch0SNPsRbdwMg7MCTyw1i8oQMo3/7aDyfXKxFnP2eXHjJCIxtfbPrzRg0GqTGBbQZeUP7n7LJI3M1pcJzG/bWFIIS0nNvoGssZOsXKnXiZ1HOxw6yfpeCcZk4sZpBch2kKYkp9HpcsFG0qGk1Ie1aUS+N9Ixcis5mc1kWX17YMiVYX/hcbHqvsdqw1FNOWYfO43xu1oxjuQETyA45fgXKHlxLD54eCr6zLdiQlIU3s+sxWsHWrBq9CZobv4t3TiTmAopVJ66C/GqPBVjoopQSY5xfVUNjD4N4kgn+4tKRKVkbazML0S6KgnbNB/AYdUhWeMjR5NaBLr3kPFelSCihDz+I4B8hjumkA9WcR7JhpPoMzgFU3e4MHm7M1D5Q13DCNoi1kQlQa73iAVXpG/f2CJbyPPOlyuhMxjhdVuRJdfjrlk8cIjIHKqGdAecAbLK7yWUoJTS4zX0WJu3NNRA6agkaSHHwoQKmOryUVymgVqhQYRiH+T2NBQ7PdCTgzdzb71Ym25+bDum7D2FiUfOY/6wTWi5/g7c++oxPHokDgmftMJf2Yb/fuZZbHlxMaWrDFhXTj9Uvi4FUXAd/5P1uJ1alHhLM5rra+D1ebFXtxEmp57uxQmdVk8+RiE2KZdAZclGkbsIc6M7Zo//V9HGXOG40oY692OAy5ac6nn7i2AtPYcPiBsvrNDj1TU8IpHyEuoaRvC2JioZdjd/aexBeXklTre1C+fPabOQgyfHmxuVsDrIG7ea8fRieeAz9K7MfXdANfDGifn4MKsGnromnGk7hcbaKsTJnOg7Ph9vbLajsakNNaV+khNGHDbEQOZMQ2mRH4V6E2YfasDMA22YsKccG/KaEWM6i+fDSxD+4Js42f8+KMYOx5nlc4BnnsLnw4bioKoRr24twy3cX8wP6ErIzE0cj1RjmTE8Hb9dZoS/thkNFbVIsOyC0auDmyqaRWtDlHwdDiq2UPm5sCG9BLdO7/SZ1NUOam0fCFPjl7P4Y4KfKM/C+mdj5m43HglTIdvWhkxLK/7EA7kuTeSLu9/mrj+K1EI3IpMMcPoqUVdTJXot+G2bw2rAymgTkVmFTTH5uGkyOXjCQn0PsGUamoYhW904/flf0H6qFTaTFktirWJ03Q1T5MixN4g+5mKXH8nGOBy3xsDn9MNiM+GjnEa8HduG6yfL8N5hNyoaG/DsKl6YvQDDXtwKzZCxODtjKJoid0Ft0KOQWpckex0i8ptw6wz5t2TuLkZn4pYZMjz1gQmPLNIGpBWltVNHla21Ah/p5sNIEsKmc+GwbDc25S6CQqXHihNlgc/9+YsXLvhQcV9tGJWBlTktWJTaQCS6RLP+A6MvEXnt0XL8Ypoc970tx+mP/4ExW+1itGSo8AJBzl7EuOVHMHaDCisOW2B2+UR/sVajFgPeTQYNNCYnbplKD4IJIMQ3RRJcO3qK4RmYut+HTz/7BHay9PmyPEzbSRknoc8SIMHQhL998TFJGi8yVcmIt0ZRpXJCr1Yh30yVTnceTy034VdUg+fFkZPIFo8J9qYOM3PUyGlIgaesDkWuEuzXbkSiKxzekhYMXB0YdRYyT6FAJLxvrpJkTDPWpn+GCYfpAY/LwsA/bUfM0mPQ2eOw2r4U8cY9SNTtx4b8MBRq81HoP4NfL6GmkfugQ8V7tYLK8SGqrA+/RxX2p2pFKJ07yMAs3O/FbxdpxNfkA5fr8Ph7/PHxJfIQ3GsxdfUR9CXyPLtMDZXeBoPRDDtZMT8PDlerSftZsSnRhD8spuaGIw6uGT0FV4bXUzCdiNzU1ACNUo50mUY010zwfpPzUeA9ic/PtVFlskOuzUOsNVK8muY+bl6I3VNWiRE81wQ7A6IrjYmcjesmKLBeoUamJwZ+dylpVC92m9bCWqJFdVkF3ol2Ezm7eQ8kJR56R401+R9jVlIRJiVV4JVJyTDc/nuU3PY4Tv3uJfztwdvR/OEq7DSHY0fBCuzOcWPO/hKMjPSi30Qq7O/jGP8cYIKwhGLw/6HC/ODoICa3XFxeUh6kihTyGkIwkWeuTRSz6DAhXlgmw0OzczB6M4/d9YohiDVVlWLlzheWdxCZI79SMNneysbwSB82yEhSuD2wGTU4obTjjrkqQUyeZajA3YiTLQ2wmx1ILIhGrCGKwtnFJ0Ol5GBlmfhrEh4MT/mWCoIKoe+EQqyVqXBYvxmlzgqo3AWId+5CXWU9iqgCbDpqwbVTSLNKBXYpUNwPLtQi0fcXrLUdwewYBRpufQzhj76FW97KwXZVE07EjMe/3X4tKtZHYL+ljcIbhEXhL8RF5QoV79UAoUuDjl0N4OfChinUuWAEd7/NYCJzk843xtZqFCMLBzOs+OwcL41bhew8JZl/CtOxhNgVgzziO2cpkeT9GNnlZ1BUUoqKEg82pxaLZcjEq+QRmVifXoWzbc0kcxzYmrMCmfoTsBht4rW0y2nD+sxS0tIdzpsUNxfCmFxsSNEgwxqHIo8XB2yboHDnoNjtg9Wsx64UE26eqabrukEy0ou3z9Ig192M6IoDqPhwDSx3DkSfiRrcNNeMlQor1lceRmVEBFofGYj737cEyk6yGFdrLwVbOiq3wJvNqyiPlJcBU/Pwy5nkx3RH1gRtEYLInd46iUE0ROzBq1Roqq9DbVUFsnPycP9sipxfQ0sP6kowMh0vrXejqO5jsaJ+OVl8j8+PwRvIWeOhlExGsoTbc2txjpxAs1OPrbLlJHf0MBp4VnobHA4rUg01eH0TD8DhfNM1bOkn5eHt6CrIdWUosMixzbSKSJiMkqIyMf7YZTMjPt8qlgO+0BXXFcgq9CciRh53QeEyIr78MPDuHBx5fg76TNLiV3MteDvzBHbU2ZCZ5UXlTQ/hhiFH0YdX3w8V39UCKqcbJuVi2v5SvLCaK15H+V0NIFk5eYcT21J5nr1LOHkSgrcLFrnzCwN6kNw7cVzlR4nXgezMdPxmARM5qFb0FOT8vLWrDLWt52E16oT+dhT78dyqjj5DshT9JsmQ5WzFZ+1n4Sq345Bpq5hqil//evkNZLEbjQ2VmLSHNTJdw/FSDb6JHIZ12Wchk+uRXJiLSMOH8HtK4SH54ibw5No5KjN+s5glSSdLHgokoe4nfazXGpCmyMLRmmT8dfUHsDzyMm5+34knV7owK9mDNeUZcGxLhLnfI4H5767k7eFPiZEZGBruQV7F3/HYYp1odUKG+6nBnBuahuOGVpz6+B+4VswrchmrHNz9dhGRpUD0UK6jh3I4xwGXuRDZWWl4cC6F+T7Sgi0+1bqlR6vQ2toEnVYDJ1lYHzlhz/O8EvzSgCzlrbNVMFaegbteh+r6SsSaeeQbLyfmgqe8AnpvBRYd8eF+nkiFLSvHTc7Br99TY0tGE7KVXliLXdij3QSHzSHeuHmLi8l5LUK+Uo1B68kSiZ4LKrzgPEog6XHPXJ7c0AyX34toVxQKUpLx9/sehGzaeiw4ch6j4msQmbgKeOxxJEzbiD5TSbJwvJKVCxXvzw0yFLwU3NLUBtwT1vG2MVS4nxRUVlTe/alFPfnJ/wXwDV5cSb7G5V7pBzl7F0sLySILvZmDzUf0yM5XYPkeGa7jWsLHpTBXAmoyZu73or39pJiwhOfSMHkrA7PsMAEId83XwNtwDsf8kWStrdAa8pGSlgyN2YnCypNYklIlRqIJL1eKlyzsQ++qEW8+g7S0QtLUMiS59sFiCixyU81fe5PzqlSr8FZU4Evti+43GHyfI7MRfsIl1rSONW9DOjma4RuUqL/7D6i59wVU/OY5/PPhe9C2YAHSnDV4fn0Rnl1hwaCNLvS7sDZgULw/N5g00pu7UOd/LgzLwDAyMF99/Q0RGYjMqgk4zaHCSgjutQhpkfkhj83BpM1KPLkwL/A2rzsC/HIgb/75NTZUNbcRiS0wk/bV2orwxJ+pBjK5iJx3zlOhsvULGCvykGHJgNaUjaycVFicPhxSVuOOedrvWhK6sWuJfOPDHXBbPch25iDHfxR6tVEMRa2uqiJZ4oZCrcXLwvoHXR8Mcf95WLghFQpFIWJsUcgzarBI+QVmx7bBHXcM8u0vIyl9KbZbNiDSdACHzOeRYm1GjuckXhGa/ypptkNBkCHE8Z8DnJeh6TikaBAk5q285a+4gSeQvxTnukVkBiVwHQ+pY+1HJBHDNTufvxKQBLhtlhIKB1lIjwNGnRo6uwdPLOuYrIS06YBphTB7m2G1qaC1OnBAvwUGXSbUKgPiNLW4UfRWhLjBUTkYvjQNFqMbR73JMFUqiMQW5OsN8DU0oLTUj1ylXsznJqx/8PWdQQ+5L5XHvphs5BTkI4YsspziWpbbhgU5XyCj5hQOle+Awq6BzpyDo74aHK39FIaiCkQrq3BvZ9nTi0uDnuWAybloOvuPDhoDX375JV5ccRl50WX3WzCRGT90raUm7bqJMuQ5W8Sih3qtGhvTinH7DCInW30i8yOLVTjhUsCl1yPDJMdC2WhoSSq4zBYo7RV4bjVZO+m1rwRhQXMxY10OMuU2xPnj4WkuhzozC6bIHSjLyEUNOYnh+T4xqP6y3W8UHy8BkanwksNpRaJ1J3IKnZi0qxlL5X/HfrMSsbZ1sBtt2Jvrx9y4WiSW/BWLk6pxN88mH5y/XnQN8puGbbDgm28CskLadmSTvCBLHfIaRtAW0MhdEfmHBlt2svCHlJWoKOa50TQYutkqNJI4T03+i+vtiPZHQ6NMw0F1IqLJGu5Ur0OxU4+8fBWWJ9MNMumZjJ1bieFZGPKhEiVlTdhdsR/O8CX4j0cexz9//yT++dQz+PKZ32LJ3EOUB55b+DKtiyByDg6c0MPoNiLeug0ZhUUIS/0E81IaMEs+B4d1G6DSe/Hw4sBLkF+/p0P/qVRJuCfghzYA/yNBz4CfwxtpOFTwraxgZ4+36lN/xY38dpQkbsjrg7eQzt6PiRGZmLqnSEw0aLA7MUjSrHyOmuNfTNVghzEZuYo9iM5LQZbrBGIUu5Hr3g+z3oTNWdUUPkt0Iz31gTFg/biCjM7FwohsWP3lUB1dg/ab+8C9aQVkjnKskzVDu2QXztx4J34zhMg8kVqA4Hx1BsXHmn3Z0RK01jbhsGE9IuVKbPb8O6bID2FmdhJirDuw6YRPSBpBXm4GpcrVi+6Byqv/xBzUtf1NkJetsmSZv/zyK7zK3BjehdPXre63HxNEEv46eWykG69vsYuJWARxeE/ivu/4QqzIz4OyKAb5KhVp5O3IUmQiwboFmuwUhB9l8ubipXV2PLuSbpS1KF1/4xQZoo/mIs9djL8Mfx32mUMx3ZKA95La0X+KFvduqkX9+HnY/+DIjk+fOuWpM0RB0Z4q3JxoN5TFGdhqPoA58oMIMyZhh1eBg55zyK8owtgID92HFxN2lwQW7pGuD46zF6ExPB1vEFm//uorpnGHLaa/HWTelVsn+pdDXhvk7P140oLJwBJAImlndFi8QDdYp/PkhD2z3IVjfjX2WN4Hr+ofa4hFljIVB3SbYJZnQW6pwmPLSCcPoxuUvFqKg6XAriMa6H1GfPz0HbBsO4zxOUkYExePhxcewx8PmnFq70Hk3/4cXUMWuav75XyzMzg2D+F51cj1JWBi4VDM1H2E6BI9FiVU47GFOozb4cOzq8w45mpHursVt8+nyiF1uYWKtxcXg8uJSLo/v16QNtRWQ5a6H89VHar3ImSvxY8hLSjx/pPz0I+/w2JChwoTjNF5uDssHetMf8aJ4m3wF/uxrXADWeZ07NdtRZ4sB2ZnGZYe9op+XlEh+Dra95uQheMpamSVq1Ax6FY0zlmIlYbTeEedj4Wq4wirzEPr7D/i+KPjAxY5OG0J5OQ9FKbC4E0O+OvbUF9ah0jtSkRWqLAx54yw1GJQEDkiPD4kVlkLc1kNnt1KeeKel1BxXk3gMqN75AloQp7/qUCy4gbSwPXtF8uKzvLim2++wmtCXrDfEXR9SCL/kBZZWLQszNhhhMzox4kCJx6eT3GL6QIYQeE7g8LcOkuOBaq5UJTFwaI3YEfBbuiLi4nAWsTLDVAYHNgQTw6i0KMdNZUcggfmyCDL0SDBmwVz/HJ8fc+9OL4hEb9bW0ZxWrDlra348qFbELWFLPnkwkBhBKfPoIf8q3kqzDlUjJbGBpwwRGOzYSEWpqlwyxQNbpuuCMxoPzoD94bpkGergcpVgkkHS7/V+qHivRpAz6YvldvA1RbcN1/183YREjlfW2PGV0JWdL0dlNcHei+YV52v71H325WCnLElhyxobyyD12XFM+/TMSEjgsIFg6z4jRN1WK1IxVbTDGTKjmGXKhsxns/BkwLO32fD+5F52BxvvFhbk2Z+L0oFh9aIZGcusuuycHLLDpz+5f1Q3/wkzLc+iXO/egKt8XuxOIUIJyYR7IJwXEFeS8OobXY01TTggGYDop1xGLTei+vo/BH7GbzIA27IuetPFmVLfgNmx5ahP48mk/JztYIk09BtbgwnXNfhW/xkvlFnMA+GpGNPbm0HXQObUMkd1lja2GIP4DlUgnsvgrYr18hcCMIqBiUgLHI2nnxfKWYEenOdDNeIUXOdwnQFjovCjtlpQqbZCI3JjBFbXHhssRHx+jo8slCNmyfl4laewqpzum/mYsTKPCzeocBRp4d06244vD4kHivA9CGbMezZtRi/0YgY+0k8/j7JCrFOSVC+RTzZYlXRa8ZkYuKBUpTUNCHBsBlJBhfumKMTC/iY6j/FhB0dA5Yo3N0LVIH541hWBMd3tWFcFh5YoMbLa23Cp/hZWg9Ok2UFPcfatr920DXUFiD0119/jTfWkeHgEXGd4wnerojIgsC5uHk6eepcU1gDS+eYsGOyccfMAmQorRizjh4yEfui67sExUNkYgv7zHILwmKKcR2PW6BCv2UmyQEW/QLBD4B+c2UZnY/laY3Y5yY5YsuD0urF85FsgfPRZ5IC/adSXtgSiQcYFAelwUsuLDrRiOkHKrEg6TTy/C3wFOnx4XGeCjZHjKXmlVdvo3u74IBwfKEq9NUIziPd580zyLhcavKTHxPMDyErjCQrvmSqCsLyZqv8BHn29o5fbJwD5w7k13WMvegUT8jut544e2R57ni7AEcUfphcpVifYMFt04hs/GA7hxuehbDdWkzZQgRkx6zzucuBycwEYcvJ/zO6M9CFms4nFjsRodfiqHkH3FY7Ju/xCBkg8nepOMjCTopyQll2Erucf8Xygs+RXNwCl68MQ7Z2ikPqL+aKwNdJlu1fCcHP6qcGkXJf3re9Ff/+H/+NLakV6MdlSZb37Sg32j7lkXCBrfnM33ETdxp0/tQuyNnrvrTgRLj5fD0DqxLc+Ox0A1oba9BYU4JBy+g8a2ARlsJxWIrzozgTRn2k7IFFDkLnGtgd8A1SunPi/Thk3QKV0YKBqzoGkAdb4M7gdCiP4eklsJbWkLTxY3C4B4llH2O3uhl3zb3E2AlOkytaqHO9+C5YVlBr0HLu74KkjupP8MIyPZE7NWBouJIR0e99W4Z4dRO+IWnB24iNtkDvhRTPFfVa0IO6aUo+Hpgjx5hNRpRU1uP0qVaxIn+R04JhK+n6oZQBjoetO1ngwavVKPaV4I1VROQRP9WDJlIRae8P02Kfzo1pu7h3g453p0KQpZ233wWFtxH3v6NFnzdSsCCxDiO3k6wQr51D3ANVbB62+QKvVX21DFK/2kFkHB9ux3/+539hU3Ilrmejx5wJDsdvbIel4c3NNrSe/zekmU/iGjFFQcf5kES+nLQgmTA1woDamkq0Ntfj7Jl2sSAjz0rksuoxc3MeHntHiWkRekwL1yL8mAU+nxf1VSXYcdwYGAYqmuBLpPFDgmr1LdN4VX0in6RfLweyuDPIwTugO4uHeB1sqhA84i+wGmwXcZAFefR9HR7hz+fHchmGCNOLi0GVf+wWu+h643EWFz5oDg7HRol5Q9b5LpKyYfuLMGBKwF8S53vc/cYXkbUaulaD5oZqnD17GmdOn0ZDQ72YEFxdqEB0SiEyNLzWng/V5T5UlBTB5yUUF6OqrBjD11DTzGmIDIZIIxjdsaCXAl8/PA2vbnQgLLFazBoqCiBUWAbni4g8O6YCr21wkFbjvHYib6hrJHBFEZo5xLlehAaXF8u97j5nJvsF6dqBoK0bGjnwkO+cJUNRWT2++OwTtLS0iBnaeUYinvHebjGhzF8sZvXkaQR4UkSeqpY/Maoq8yFNYcGASRRXVyOZOoMJJ+aeCHGuu6A4eKD9XmUjNuc1iBF3lyUkheeVT8XLDv6au7uVrhc/D4K3bkkLqhG3zpDBWdJARD6P5qYmQVqefTI9PQ38OVGx1ysmJOS5lZnEAh5eFb8IlX43wqKoueZJwoVlDIq/UzoPL1BgZqQe/fgLAQ4bKtzlQDX+pmkFOGpqwYqs2kAT1ZU8kCCasi7SlCw6W4WRnT6z6uo+evHjI2T322UtcjYGTM1HUSWvsXcOlZWVwurKZDIxv7K0VINEYt4z0aX/fV63WHTy1ZUsMYgEkpfPGeqcFlni379fiIgjGtzCC7wL0nc6311QC3LXnEIkO5nIdYF0rjQuvn/2pqmM+NvCJ5ZZcPc8jehz/k7+e/HTIcjZu7y0YGs2NB2DV+vQ3n4Gp9tOCiLz18m8oiiv8cykZmsskbczJHKX+b3COr+7RyeIFiBzEBFEbaPjkoPW+VxPQJb1pmkyROnbMJN077cWNETYy4Hy8suZ5GwcqYCquB6FFe3Yo2kLLJDTq41/PoTstQhFZJYa/Ik+YdFBBxqaW/DZJ+fR1NiEmtoaISdSU1PFx51MVslK84ThrJ8lUn8rN7woJTKzIzhtG/cKUNyhyCUkTtCxzrjUOQkcZkwmFh1rwMtrHejLRGbZECrs5TA8A7OiS9B6sgVupwW1VX4oPHXffmcY6ppe/PjoFpGZYGQ1By5RYcPxIvH5/un2VrS1tYtFJZmsbIlZVvDM9jyfMh9nicHLNzB52RFkAkvgVUh5ofNSXxGMVjfumkXp8Wvlzpm7FNhSizEbfM0lruvIe1/6f73sJCLN5/F2bAUefa8bH52GwvB0TD1YhrKaenjdLnicdmSayvCH1Y6ApQ91TS9+fITsfpM6pIkE1zBhSMeO3WzEqVMncbatCQ31dWL5staTrYLEbGl5ZVFe45nJyysa8ZK+vE4fSw4+Jy1ifoHIokcjID+qSovIoSOr3JNX12RRH39HhrtnBf4PGYbBkmVEGv6w1gVHVTO0pbWYm1CFp1Z0+qSqu6B0+MuTzfJTqG5qFfJIYzTgz4klnfrGvye4cjE4vo5nICqIdKxzGG4BGJwul4F0jK9jmSOdk/R7dyBdK3VvhQrTFTgdzqsksThPnAeR727GJeWV4+HnI8UVHC4YQdu3GllKmG9oSDr25pbhi3OtqK6qRn19vehyY7Ky9ZUcvezs7AtE5rVHmMS88j6jszVmSHqZUVHixQm5Q6w5fYGUnPmuQDd31+wCJMuseHQehe/Kkov88ydKfthqzqCqshQukjTPrOjGNFnB4LiocPtPVyC16BwaG2rJGtsgM7gwbFsRFfr3fJPH8dO9j4sqwqakEtwj5qCmeyOM2u7GpuQy3DOD5xTJxZxDfiyL8eK55UasOl6Bl5aq8YuZCqxLrcGkLVRBh2Xg/nd1WJtcgcEfUssjxpQEpRcSlAcKe/87GkwIt6Gv6D/vomyDQQbvGsr/K+tseOkDrWi57pyvxprkSoz8iGSX9KLjcqD02CiM21mEzcfL8MgcHojWjWuDt4uITCR4aIFSDFI/kOtHU12lWFeEZQOvjMpk5YXDeRmztLQ0sSA7TywoSQle5pdJzHJDssa8Z3QmcjE5fUVkmZ/iOZdHdSPTdKN3vi1DeFw+buXeDMl6fSccFS5JJJm3Da11RGI7y5siDNts7ZBPIa7pCpwGOblvhBfBVHcOdTWV8NhtOKH14bcrbAHrEeq67oIe1u1z1Yg4UYHlCaWYRi0gp3fzLDU2JJdjyeEyzA23irlFBq82Y01SFeLyG6F0tWHICi1GR3qwIs4vHv4t49IxOsoPg/80Jmww4ZruSh4mLcmwMZFeJBZU49pxdF13iUxlzTMqbc+tx/t77egz6ARe2+KBpeQsZm2z4Bp26ENdFwxqQXi+v1dWGvDRiSrMjeCx3t24NnT3G90AWazX1xpQWdsIi6cUZncFyssCK//zq2gmM8sCtsA84TbLCrbK7PQxiQNr8ukFUdnZY+ssyQmJyBKZeZHISpIXU9jpE5WICu9SoJu9YVIW7plFYS/VnJN16TuJ8uU9BZ/bhgI1OaLlZZi2m/RsT2SMaLrZShRDX3pKWONKqtA8M9L2PB8GkJUWViPUtd0F5fWuBVqsJzJOIms0J5Iq25A0/GKuBh/G+/AWWeWle1y4hqztGxvtCNtFLcF6G6bscGNtfAlm7SnCJCL62sRy3D89D8+vsWLiTjd2p5ZjAMvDS5VTZ4zLwnUzCvFRkh83TrhM+QaDWqUXNjgQtpsq9hvpYobPiREu7M6oxG1v9SAPRPrnVpqwItaLu6eS7yS10pdCkLMXkBZDMnDr9HyYvdU4396MxrpatDY3ooocNyYxW2N24piEvGA4a2C2xkxmXluOj7EVZpKz9GCpwZaZj/Nv1s4SiZnUTPCaci8W7OImiYlMNSxUZoPBbwZDHZcwJhM3Ecn0vhbYTVocKKyApe4s3uU1rqVeku5gRAaGh7tQVt+MyjIfqisrUUSOnsFsxJR9JCt4KGdPHngokJbvS/e9+EglEgpq8fhceUBf0j0uiC3HYXkthq8x4rV1FhwxnkJ4WgWmEom3Z9Zi7GodfhWmRYyqCYv3ufDcUh1GbXZge04tpm42ixUIQqYZCpSPflRmM6KcuL6nL6HI8v9uhRFDyQA+Qc70iE12bKP8zYkgmcLSItQ1weCKNJkUgLoV0fI6PP2uUkilC/qb74XB+eqs/UP2WryahtFUAG2tDWSBy4SEqG+oF9r41KlTAtJCkgxe2ZOJzIRmqcFEZYIyURlMVN6zlpaO8XnJUeRrGqtLsOwAaVfxVpEzGdR0XAnISg6YVgCVp4H0rAlhcSXYrmwhUjoDhRHqmmBQgfWdkI+DyipUl3rh53sjWM0GJGn9uHMetSJdfWHSU/B98wPiSc558P+bhHH0P+95itrxMnrIBWLf5y3ut+44J+07wlwzicKIUX4UbjTt+dyb9L/Ydx/X8PzOvNwxz/vRXUyga8bLcS3nU8oXf0o27rvxd4nxBLqWy/2eeUo8FsbDZrPx60UaPEi/Hw1ToT8PcRCTV9Jz5OGcwUSevoaIPDgdW5KL0d5aL6QEE5kdOwaTmGUFywcmMfdGSNZY6kOW5AP/z0RlXc3kZovM4OPS6vkcDxOdVz6Nz7bgWlErfyAic1xUAJN2uhCRU46HF6kpfjpOVqdblYXDkPa9bjIRWX+SyqIUpf4SInMxDBYbVqVWBSZCF9YhxPVXAnKwrhtxCDeNOoD+ow4SDuDaN/aiz+v7qLnm/V70HbIXN448QNgvwvQbug/X8Hk6x7hmyB705/Mj9uNGEUf3MWD0IRF3X5FeR5pi3zP0pev6c/ojDwqESutS4Lz3GRyPsbvLoDI1io985a52rD7kw3Z2IKl1mhrpxsA/azA2ws0kvrj77c3l8Ri4TIUmkg9trS1CQkhE5i63xsZGIS/YqWMZwVaY+4/ZKnd26iTwbyaxdI6tMF/Hv5nEbI35WGmJT/z/9GKqyVIX0g8BUTGIuGzZeN8TElPT2u/NXIzcUQxF6XnyEcpQXlGOIpcdMoMbY8mh+t69FZ3B1u+VGMSckOP8uXM4feYM2k814cVZu6mVPERN7GH0efkAwtbF4uxZOnf6jAgX9hEdf4kIx+dfjcZz07bhzJk2cb6nOHP2HHxeD+4eFUkWL47ijO053ojHA+O2oZxasNNnzoZM51II3HczHnhzJ17e4EWhsRnv7itGkroJ+9NqcZBwXNsKle8cUuiYzHPmImvMW8TopfFYGuvE5+dPCSnBJGTryUTm30xitrBsfaW1lnnEGzt2bH2ZlEzYbx25wF6QlbQyX6NUKoU152Mcl/QWsJocvrBd3XT4eoqeaD0GWeKnSe8dMrZhv+f/wFjegFJvQBo5SG/n2Srw6haeT4M/TQ9x/ZWAm/IXD0CusSLw7dpXwDf/xJBFRI4hJ6i5pbReO4bVu1IC5wS+xuqdKWS9EqiiplG4ZAyav5eO/1fHef4Orif4Gn/7uAW/mnCADAqlN5bi7Cmo7B6dsh///KJNxBc6nUuB8/3/8OvJu/DCR07sTKvGrrQqLIktxd70auxJqcbO7DrkONsRnlSGLVn13yFyn/EfxGPdMRfamuuEJeZmn8nMJGbC8ZhjJh33QnD3GpOY+4/5NxOenTm+hsPwXiIyH+e9Wq0W1pjjlMKxZRZEJnlxmORFP9abLC9CPeyfCsPTMetQCRwNrUgo/1isbeIqcsNlt8DgcGFrTiX6TyQt1x2PurtgmTI6FY9MPoAX3onHHxfE4Y/zYnDLkAj0GUQW8lXCoAjcNXo7ng+jc/PjRDhhPV/eHjj/SgQGvLEVf5p/WJwfSPue4E9h8Xj67QO4fvA2im8HgeId3ENQPm54LRzPzjqEPy2gFj5EOpeCuO+50bh+1GHcPEOJu2YV4M5ZCvFF+wPzCglK3DRVhqeXGXDf7ILAshHB3W9vfpCAFdEGtLWwPq4QBGPLyRKDycgWmY+xBeYuthMnTggLy9ZW0sFMakky8DEGW2mWIzzUk88xiXnPlpnP8/X8ulptsOO2GSwDQjS9PxVEHzpPWlgKWVUbVA2noXf5EGVpxj5tPTbJ2vG7D0wBWcFhQ8VxpWCHjZ0kMa6FKgmDHSiuNHyOV09lh0g6x+H4t3SeweEvnO8pKL7RVKm4dZDiuyLQ9TyhY8g0ugle/J5bUiENO8DdnAw2dPwmk/csRYOcvYi3P0rEwSwbPiGNVVpaIpw9bv55z8Rkq8r9xkzi3NxcpKSkCFLyebaskgVmcvKezzFZmdxMZMnh49+C8B2Wu9jtQIXPidXRWlzzfftkvy+48MZkYXFSLZYk12PMdg/mxZRiTf4n+CDjY4yK8JH8oSY01LU/GIjUF9DVsUud/774vnFK1/9QcVwGwb0WR46nCxKebG298OKDScoEZUvMFpUdO9bG/DaPLTMTnUnKxOWwbH2DiXvBUhOpXS4n3ITiIhdKi90EF1QGB2ZHanA9N68/pzWWQE7e/WGUn0lkFTqWx/rjKgt+864ON/BMNz9kT0Uvvj+CiZx8PIkIaEVJh1TgN3VMVpYPTGAmb0JCAqKjo8WwTSYra2V2/jgsW2smOYfla/g362KNRi3CKVUaKFRaZMs1OJKuwqbYAgxawm8Sk9Dn+UTSetyPffTnxyuEF8mBevkI/aY8DaLfz8cHjg3iY53C9uLnR3D3G2thtp7c3DOYqCwZGNzjwKTmt3RMSrawLBv4HP/PThyTmfd8XWdwnDaCTGNBttKCY7kmHEozYPtRHTbGa7EtUYeo4/pe9OKK0MHfC5vE6jCCZK4ZqQRp6z33P+uckyBtQwj/6ud6t96td+vdererYOvT5/8DP8wRPGNJNpsAAAAASUVORK5CYII="/>
          <p:cNvSpPr>
            <a:spLocks noChangeAspect="1" noChangeArrowheads="1"/>
          </p:cNvSpPr>
          <p:nvPr/>
        </p:nvSpPr>
        <p:spPr bwMode="auto">
          <a:xfrm>
            <a:off x="-24063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 descr="data:image/png;base64,iVBORw0KGgoAAAANSUhEUgAAAQYAAAFGCAYAAACIbTFQAAAAAXNSR0IArs4c6QAAAARnQU1BAACxjwv8YQUAAAAJcEhZcwAADsMAAA7DAcdvqGQAAPqDSURBVHhe7P0HeFzbdh4IjmM7j0PbbVsO+ty2LFuS3e7plmMHd9vWjGem23bbPe6x5TwzLct5nKQnPb2nl2/gvcwkSIAgQJBgzjkTRA4VgCqgABRC5ZwDEvH3+tfBAQrFA6AAIpGX+L7/K9Q5+5w6Z++9/r3W2muv/X/6+Pfx7+Pfx7+1/mwCfMRHfMRXHuSC5T+s/C1icfHNVwNv3uDNEvh/9bm3jtUALC5gQa4rzQFFAT/XQ2EWyM8YZecXzLpfxBvB4nwJmCvIc8zrserf+nAh78p3nssDszmtBzkkdQIsLCxsqV0+YmPwj1xgUILxpwf5Nz83i1wmgXw2uQtIoaBIo5jNKPjduuwOQN4zk4whlYi+9c7ZdEJReWxt8B2SKKSjiMVieD1Wxrl+oKkPOLcW5HyzfLLMFfsbdHjLiCSkDnJyv3wO2dgkZgYbUHZfQC4ZRD6XtvjdDxTyrvrO448w6ziOWedpFPy92k7xRBw5q2s+4p1BciAXGJRg/C3Rwk4SQ0oEP7tEAPwU5HJKBPy9TCaCrIBld5UcBLl0/O1jGQPVxyuh5JGKybvEUMpE4Q/H8MhdxtleoFHQtA5YpqVvER3jM5iOZrWzF7JS77mM/C9EM3oHM7bDyIlA5PNZy9/fcbAf7EhfqAEkB/ntQqAP5cFGlPu/RHH8LvLxaTnH+li/jxRIsBbHP2Jt7AExiPBLp0+lg4invIimxhBKjSCQdGAq0YXx+CuMxB7BFb0nx5xKHtQirO+1NtZ67u18n0LO6JAkhHwqjGwyglA0jsHpDO4OzeLMktBTG1gPZ3uAB645JZ/ZgghATp5RCCDH955qx6ztSxRGrst5Ia1d1hZmilnMzxaxMFfC3EweZflezO++xlIu5RATDWHE2YWM6xrmHIdQGjyLfGRkQ7JUDa7q2Eesj10lBqNx0gglXXBGbsIevgJb+BL6whfQEzqL7tAZdAcNdIbq0R+5KKThWiKGWjUH0ThEULMWIz+PJeLhdd+p1vc1SCGOTCKIRCwEfySJ/qkCbg/OibAvKilYkYAVqDX0TZbkPUkKcl+aD2khm4mnmBk4iNLQOeTEnDBGR+vn2QnMiDCOedy4f/cO2l+/xKjHhVQ8gnIhI2RRUJAoTILcKZTk91KJCAb6ezHsGTHMOl8XZuxHpW6akEuI5pDPvHUdNYVMOgVPMI90RjSvr5zmYJjmtcvOCnaZGOQhZVT0RJ+J4J8WImhUkBR6Qk3oXUazoivUAEfkOpLpaTE13m54K7DTWPkJjHNxREIBpJNRy87M8xu9b0lG83I+gZxoCD6/H7bxGF55SrjmWFCToUFG/1q0BBMs2zrwBtOxnApAPp9HNibv67kumsIXKA5fRpYqs46KOyuAlaDAp4RE6+tP4dSpOly4cA6NZ+pxRnDhQgseP7oPh60PAd+EahD67Bb3eVeUCmmkhegH+nrgGnLqsWIhj5yYnvnpDqmjg2Jq3ZN2k7qp0qY4EGWlv/VPlTAelvr9ChEDTfCsmLSZjAyE8r0og8qy2S4oqCZuauOr+xWv3WViyOiDDkZuo0u0gp5gM/pC55aJoBokDH4Gk4NLJsXGgkF13EpbMJBCLBIUBCyJIZ2kpmH9vjr6SOcbDhTQP1FA11gGd5wFGe3f4HS3QQgXBhbRsuRIrBVn5Lr77gUkM/J+iSnp7J0yCp7VDl8cfyQEFFINYjdJgYJObeHO7RtobmoUMvWLVhRWjaGnuwPPnjzC1auXcLbxDE6frsP5liaMuJ1KJryepmL1PTcDs234mRQNhZrCoNNudHA1Y+T+6n8RDWuUBHpENIi+pXpafS86cH2xDAamiiIohmO4usyHCMoaTfXh6AO4xTSniT6V6FENPCbHU2mfaFEhZLMxKUuHv0kaGamnON68WdhdYogmR9ETaEG7rx59wVbYIq1L2oIVOTQpOUwn+vXa7XBEJmUUjAs5VB/ne64381AUTSGWTC1pBosy0i/qjMLj4VnYpgtwC2E898yqsHN2oZoArMByjYK+8QRK3vuYGarHjOMIyo7TyMloqB73PXA20qdAbeDYkcMYHXHpdxLFbDmvoHZArSsUnIZneAj1Qg5PHz/ArJRJpoKKrbQVicD0X7A9+D0c9GFsdFjNw7d8G/TDxCdRHjqjyMa8b5EoCZ2EMOTPwxfNoiTa3qp7fKAoirDHUhPoFzO9S8zybprqwSYZiFswEL4IR/iqDtBuIY6x2DN4Y+0Ip0YEw6LRP8bcQmm3iIEzERn4EgOiLTSiy39WzISrGIrfQF+4RUnAihy6gvWYSHQoq20HMbCDsVNXHze0hbU0DcOE8IYyOntA7YBmA6ciqarOF+MYD+V0qnGzZsQFOzDpbsMbx5couc+repyL+0RVFiHYZUcjQcGPhHw4VXcCz5491u/VAkmBJTnw3NxMATevX8Wzxw9FKBOYjo4gIcRQ3MSzVxJCNBzA0KADvimvHjcJgqi+TgmAJkWgHzO2Qyi5zgs5TBjkoKancQ1JPRjPwOUvLKnV1ff58MCBlBqBU0zxHjXXm9DhO4OugGjq+t0w4w1T3jDnB8KtQiTn9fvsQnF3iIFCTdVvJPYEnfJwXf5mDMauwxG9sq450R1swGjsuaE2qj1kff9aQeEnCbDTVHY2+iWIyrImtCOlougdz+goT/WffoEJsVsXS3EdiUwfgxUBrIUGwT2bjI4OMR3cdKL5jU5NR5qlIOwsSiKcpWJGBb2p6YwSKDUFq7KEKdA3rl3B0ycP4U+NYyLqWjpf+/OzTcKifbgHnejv6xaTxa3ORrN9rElhCSQgIef8xAslh/JQI3KhQe23OTprhTiKUp9Z6Tsk77AQxFfB10BZoY/BFbmjgk5Z4mDc5Tf+Xw3Dt9cn/xvme5NoDLtGDGmks0HREq6hfbpe2EsYSsyI9UiB4EyFO/ZAXjKsLLjqvmzgTTYyO6ESgFxX2eEyqbiisuzyuWQEYf8kHg9mdZQnSBAvxHQgOdx3zStZ1GpCEGcFjb0LGOx/iXn7QRT83dqJOWtj9Qw7DdbFgpgMfb1dOComxPjYsJoQVmVNrBDDVdy+fx3uSB9GQgNIpkOqyq5FDrzGrHvO6LgG7fK7K4RAh+OmZhBEOygWspiPDwJjTcDwSSxM3sV81I75jA8zhYSczyCULGIikpdrOMhY3OcDAuWNg6kn9lRNCZJDV4BY0RhWQOf/WWOGUEwNyt2uEQMdGxGxX/pEVXk9KQ8aOCf/r08KBFUdzkykMgE1RSrvWchL51pvNLEA30dnLeT/SmJYL4gpEZ6GfSyCC/0LKtAUbE4x8vOibXHV91rAe5zpeYO2rn4U+g6iPHIJuTTJamc8+7WAmkFERu1TJ8WEePJYSaGyfqxgEEMG10VjuHi7GUORHjgCnfCE7UilwsvtZRIInZMENTa2AY/TsekdG1HthNOgG/2mFYrSD+KxCGx2B3pe3MDAre/CefOXYL/xTQzcPoDQwGUsxKSuU35MxwqIpQsfvDlhmN0pTMY70RtuVhNhfbRiMHpLzQkO2PNvyhsQA9l1C41VDY72U/EudAtrtXvPwBG+XBMxkMn6Q62IpyelMVc74rbK+vQzZERzqOW9cmJCeKbjuGaff8t/QA1hMz4FQkmhdxEvuuxCCocwOyx2cXwauT1wMpowR/AbN67hXPNZ7VS1TD+a9ccZitbbTaK29sAZ6II90KHkkEyFxDyR0VzuT8EP+qcw5hmG026Df3pSr6VQb5UQCF5HsunqeI3PPvsULS0tOpNy7my94DQaT36Oxi9/Dl2XfwllVzOKgV6EwxFkc3kZWPaOiHcenIFJIZX2a9xQKOlGKCXgpwUiKY/O/tEn0R9pwdybDZyPVLvYeNY/XivE3snGRdW8j1feU2jzNggrXbAkgmoYMxYtCCdHlkagd3sWagw0J9ZzNJpgwFFSVNvH7vKmApasoL4JuQcdl0+7hpDvO4w5d7MRuLTL05HVoBORtv2hw19icsKjDkWrctWgUObSCVy9chGtd5swHOvDULgHg6FuJYexiAOT0x71HThs/UIIA3ANOTA1Ma5EsVUyqAQJjG16++Z13BRiowmSFG0kIUgmYohFQ2hra8Op4wdx8ei/x/ij76HkuYJCoF9IPyZ1L6bFHjh5dws06UpCgiX6WrKM5bBGOVsScz2mMxU0JzYkhu0wJSjQycw0BoIX8XTkuJgSDegJG7MQPcG1pipNGI4Rf9ImgvpuMxOcjmSHJCls9F7sYIVsDNOhOK7aF96JGFSzEFy0L6Kt341M71HMuxuXptdo8+4dKXC05SzE8RNH8fTZAw17tipnBSUGMb+uXb2M8zcbMTDRjtf2p3htewLbVDucoS64vDYxFWQ08k/qVDGvoTBvBykQfH7GOrReaEGnaA1YnF02WQiSHs2iQMCPO3fv4vgX38Kzpp9D2XYUc+PXkQs49B32mpx3EiuD4dp93pzFGI4+xHSid3cCnCjQjF60h6+pxtATXPEvkBjWIweaEvSWBlOD+vCbaTw+e+Xzs2L4XU0JjhYVZSvBc3SKZRIBDE1ncb7fmJ60EvqNQFLgtc9GFxCccKJkP465oQbkImNiPnC02rvOSOGk8FwXwa5vPikdIypCW7tJw+vp57l27TJOnzuJF70P8bL/MbrdL+DwdcIZ7EI4MaXmBH+n0ulYC5RE5BoSiQmaHTOlrPpEuI6DazjiohWcbWzAkNMmRPD2LArvMycEwfUWLvcwTh4/gruN30LZcQwLQydR9NxALuQWs1mebQ/9PDsFo8+z71ufN5DWxYux9LjUQ5wZF3aeGAiSA22YvtB5jVuwhVtV8LsDTQIjwtEKhvPxqhCLb9mZVSuoHRAGQRgCb8xKRHSUWYtB06KGBnyTCPsn0DFWVOHejHOxEiSFSw7oiLnoPoV512khhZE9JwXCNCEOHPwUHUPPkCmIei/tZFXWChQ4Oh+pMZy71ginX8gg0IVBIQRnoBODgW7EUgFsJqbBhJKOgGtbQoEpTE+Nq5NyxD2IoUEb7LZenUHp7enEnds3cfzYEZ3yJHlY3Y/gbMfCfBnT01M4efIk7lxuQGH0Nt4IOczYj+nS7lwqItrD3vl7dgJG/69Njk2tfJc0BulAItSpdBhDkYcaCs3oK9oyHdNnBFZzq0vEoHEMLwwnaHWn3eCFSQQkAbNiSAYM7SWMWAbr60gMISEF3/TkO/sXaEL0eIti197AnOOIqK72PTcfCI64jCo8euwwrj9phTvag+FwP6JJn5yv7dmWieHKJVy6e059DAYprDggUzIKbcX8YxTlqxfPRICP4/SpOtSfPqVgCHaDfDY21qO56SxazjULmvDi+RN9Hqt7VYJl5mcKmJocF/PpJO7duY182I250WvGuovxB8bS+w+IHLYiwztODGaniCamtaM4Ay/RExCtIdCCbn+z+hs6SQwW5oQRbLGyVqK6w3L0p/Cv9YwmIZjfDRMhrGSxnvMxKWZEcHoMngm/zkYwRsFK6DdCQzdwbxhITDmw4DiMwthteR6S2946uwy1PIvLly6iruko7L52DIY50ncjmPBaXmMFgxjScp8LaL5WD0+833A8+jvgCvUpyRjtv7bA0pdTlPtwNJ8pMpoyh8WFsrRBGHUnjuPl86eYnBjFtAhyKDCNuLQNtcAMsaQBso2rScFc7GY1LcnZLGpLE+MeHDt2HA8ePkYhE8es9y5mB75EYeKZYVa8Z+RADXi9fr0Z7CgxUIVMiWo2HfFgKGjMcTsDr4UULqFzytAUGI21lo+hO9QAZ+SGTrmYU5WVL87/DSF/+xmZu4Bz5ZWhznyX9YiE4Hmq/YHJMbSPpLdsRnAak5mZ3NNi345cwIzzJHLRcTEf9r6zLcwV0d3ZgQNHPkPb4CPVFkbCNkRT0yIQ1tdYgcJIknn58hk+P/Qp7rdfgyvWC0/UhogMBPSIr6ct0FfAGZBZ+aRZFYmEMTk5KSTgxW0xDzjtyPZlGdPHQJCMqlFJDHyHVCqFYCyLdJomydu/TdDRymXlRw8fwaOHT+R5o5gbv6maQ376NXL0N7xHPgf29bWC9DaLHSEGw3RIS6NE4Ak60T/ZJqTQIaTQrQ6p/uBV0RROo817Gp2+xjV8DE26TsIb75CGNRZQUWgJ83eYs4CVYeVU4XNzZDE1hOrzayEa9iPkG8fIVAyX7W+25HQ0HY5t3gVkJ18bkY0Tz+X+7GjWv7tboJD5RfCOHD2Ea0/Oq/rvjbrUzDOiFa2vWwsUStb1q+fPceDQZ7hyv0UIxoe5cmFNUqh0Gra/bsON23dw5doNnG0RDaahGafrz+D4saMY6O9WIqjWBtZDKZ8UUkrj6cgszg8sood5LqiVWJTlfak5cCHY4UMH8fjpU5SyYTErLmNGyaHT8ANt4vf3CmyDrcjqWth2YmBnIKIJn5gONvRPt6F34qWoq9QWhBjE/rQFb6Jjqh4vx04pMVBrMKYlV4iBodAMtkikp1Rb4HNQA6jUDsiOazkQTVBbYDBTLe/BspHABALBIB6NLJkQWyAGxipccUKnyN64641kIpqrcW+1BUPI0rjYegEnGg+pBjcacyCZiWyJFEzwvpwStA/0yeh7CFcvX1J/DoW/shxnJniMMz5tr57rTELdqdNounAZN27dwquXT+Uevbqik2ZD5bW1ggumkqItdIyX1ZRj0pyxUA4za6yqJDkw4Yx7yI6DB7/E8xcvMZMJYM59DiXbUdHyRj84Z2Qt2FZiICFwLbc/NgZXsFe1BLuvAwNTr+FQjzWJQWzQ0F0hhDN4Mcpgp3p1QFYuvSYpMG47mhoVBjd8C1ZrGdafftk80qJZRAJT6JsoqNOQI7+V4K8HjYQUE6J/soyy94GqpZqrMbe38+QUAGoL3R2v8fnhT/B66LGYEH0YDg0gvUUHYSU4bUkB802No+lsIxrPNGBqYkzVdRICf5txDK/E7GhoOI0zDfV4/uyxEIBPpxFZjms1CJalc3QzmkIl6F+ghjAwVcI5IYYbzgWE4ln1OViVN8nB6RjAoS+/wKu21yhHhzA/eBz58cfSdm/7tz50bAsxGFqCYTpwdR21AsOfINrBNMnB+N9ADxzBZ+gNnsPL8To8dp1A+2SDxnOTFLiowx65hHDKLY3LTDNLDZJ++3e3G8lYAB41IRbRuAWHI4nkjIxS90eAdHAY844jKI5cNSLs9thWpaD51IQ4iOtPW+FJDGgb0ffD/AnvojGYMASsqNGijEI8cugQbP09asq1vXyO06dOoqnxDF63vVCTjcJIVb7aR7Ad4ApKmhBM0EKSf+ieQzSZVo3Cqjyfgc9DjeXQwUOi0TzFwuglzDI6NRWW9ttbh/Fu452JwRBcMR2S0xgJ21VDoFdayUG0BH5fIQXCMCccoWfomm7Fq/HT6FZTwvAr9ITOwRV5ISRjZJbR+4tmQNKx+v1tQyYGfyCEu4OzW/IrELzugg0Y8WXETr2qOQlzYffS9KTFb+4SqOpnhVgvXbqAuqYjcIV6MBQy2oGIJblAbfs6vjnad7x+hRMnjuHkieO6BqOr87XmWyAZENtNBtWghkAzgs7j013AM88sEmJmFNfQHEgO1FYGhMwOHjqCrtvH8MZVh0LIsS+mmHcT70AMhpbA+Oqp2AgcPtEOfO2rtAPb9OrvK+gW0ujBwPQL0RwuCiGsOB8Hgg+0jE9sO5ICO2wwPg53qB8RIZ9lDaJG8PkrZzKswHj/eMgHx3hcBXwjE8LqPE0I+iRejS2gEOjFHKe9vA+Naa891BYofBTCjvZXakJ0Dj8VE6J3VXtsNzEQJCOaEAxIYhASU+pptOI7mAhbwUgwj/bxMvpEcxgO5JUY1pqlIEgOrK/e3h58+dl3YLvxLcxO3EVB+rn6iHbx2fcSWyYGCihXz41HBpUQeideidrWrqGw7lAfnH6DGCo7oAlqEv0T7XK+S4hgJZGELXRv2QShn4IJYMPxSY2gs/nb9b5xRtItkYP6GNbxM1DgqcauF8xEJCN+TExO4a6zrGpntdBXgqRwoX9RUXmM2sKtoUVMB8OYczfqBjFMO2bE4Fv/7m6Andw3PYHjx4/h0evbcMekbVa1R6cQ7uSmCbcWkABIDsRmZxe2CxnpH0bWJsY0SF+uYVaIz0kC6+7uwpFPvw7Hre9i3nsDhcjwUvKXfWZW1PBOm8WWiSGSnNJRnIKsgj75WmGf7oA7uHpEqobhkCRp9IjAP9bpyr7gVfku95LzrmCfpgfjXPhK/AP9Fh0YXVrrn2Pst6jH69mn6URs3dBnIicmSygwibbhpAj54roxCxR+TmFyD4gL/W+Wy/L4o+F5hBM5lKaeGfPg8n66lHoPRxizbi6cP4dbN64jlvZjUMyIyrYYFMRSZiCS9X3eFXtBCCYYzEQNQT8rjm8E1h3JoeP1CyWHodu/jMWRRtUG99OaCtbtehrQVrFpYmAHYvAQl9TaAysaAYW9b+K1OhsZQVfZ+axAMhmUSrb5XqDL34L+8CM4hBBIAmNhp5gPE0IKvRpau3IdiaMDnqADsZhfGiiBQt5o+MpnNEGNYT1S4LukoiIsY0GcZxKWDUiBqyxfjc7ipnOlLKcmbzjfIJgsoJwYx4zjBEruC8jSYbXH01yMJaDTr+7kCURDfhQLaY0+tfmFwKUeqYXxe0bacyeJ4X2FmkNCDm3t7Tj4yTfhuvsdYLgOhak2Q1vdB8FqO0EKxJaIIZOJYiRMr/aK0FLQ1ZSQzxVB3hgDUsm9vhtwe2/CNflS7tmlU2jGdOfb9+L9bdOv4Q70wxsdEoIa1BV8VprNWpVmHE8hm+TeEAE1ISj4a2kLSgqON7CJnfrAPaffzePnbYtixxZ1iqw0estwOPptxiIpi9/eLdCE4HThkcMHMdDXvWzb00/D+BI198RE88dHtfx6xLDZ0fZDgqk5vHj5Cl9+8ssYuf8J4D5hhE3rbNOHOVuxJWJg0pXRiHPVaE6BfXsGwhosa8Iu5sTQ1COk7Efgc13AUKgXLjVR3r6XQQoy0nEK1G+MeP3+NnkWh5CVEepMR6P5zJX/G2BItJEMltvKZYQYuseNmIW1tAUep/nA9PAMmuF3+hT4SXAHqWIxr57rGXmHgpCDMZrs3QjMkY7PwAVGnDY01iKsqL6sK/qHokm/knzltZUgGdCzz89kav8KANdDMIBpp5K86joOIYenz57jy8++C8/jQ0IOx1GYfLUUNv3haVs1EYMJ8yKSAz3ZHNVNcqCjkQJbLczVcPi7RJja1B9BB6VDiMDjfYSy8xj8rvNwiSbgFo3B1BZ0+nOJcEwyWXU/KUefRDItqrs8l/mcDJ2OhoNKDqaNS7OCpMBQ6aIIhDec0+Qp662eZDxDpxCCY7qIln7uJyHHBZyBeDI8i3Q2j1LKj5KrRc2IXHRsTx2OfFfGEjx7+kRXJoZDPtUeVpWReuI6Fjp319IUKGxl0YIC3KxF3j0Qp/Pw7XJ7CVOTYebnIV9RdwgnQezEc5JYubbj8ZOnOHTgB/A+/Rzzw2c11f9+MCm2GzUTg7EmYTU5BONeQ3hl9KYZYatBY2C53ok2OKe7DWIRYhgbuyPEcALe4WvSCekQW3GQGY5KM3Ly7fuZMKYyjbgHPifj8LlOIl8Z0LI0g8FRMCEjILM700dgRQgENYPWgUW0jc3gKtdNLJUlKdDPEEoUUEoHURy5jtmBQzqC7LVqSVLQhUFHj6C/r0uDdjbr/OOmuhQ2TvMxLX6/7uJkCKFV+d2CSQTUDEhcBB2BL6V9aNbdHZrXVP48vhPPWi4a5MDVmGcOfROJzgMoi9aqa2DWINj3FTWbEkoQFReqAIpqPhF163QlNQBOK7pF0CsFtlKgKeS6oEqEfzw0CE/EZmgMY3dRsovGMHRO7+WscF6SSPqESMz70LFZ7dyk1uCPy0i99FzUEjRFPL+zkyx1Ii6wMWPmO73SmUTAVQOoIINK8Nw1xxtcdYimsHSM15AsPOEyypkwivQrDHyhST7yjJfYQ2KguksCZ56CG9evoCydmGqwVdm1oAIlJEBt6sXoDLonSroxLOvPqvxugv0vlkxjKpJFSIjLmIZMwuEraLvUdwPXhbD57GzrndAcGADFPJInjh3G2ONPsOC5IO3+4fkaNu1jqISGQWciGA7ZVOhHwjQDVoih0gwgaGqYAs6kIIQj2AP7dBsig2dRsB+FZ4KzE4bGwLIkHJMYGLE3EqFjcvWUGzUWb2RQiUpVYz6zdO6ydA46BdlBuPzWL6PJSCCPV6PlFbOgggiswKXT5v/qoJTP/uk5DXgpjt9TUigIseXYOfZwFoJaAYnh2dPHOgvB/Tmt0pzVCgodtQT6KrYmYMZiumpsdWSNJtLwBHPq53kkJhy3A3QFREiFKLiT9ZPhOd1DlGsjGNSkJoXFfd4VjMlgVqnTp05h9NEnmPO0SF/jgPAV0xiyXLzEkdDiYoKNnUgHMBV3q6ebo7dChbptmRj4vTLgiaM+YxToGe/3d8PvvqBLXcdE2OxLxxk1SWJQ00Ou8UQHlHzMe5jg7w2H+pFIhvR5OYpwEY0/lhWTpYAXnhncHlrQLeQu2t4sOw8rCWA9sCzNB5odz8YWkUlEUPYapFD03DLSge2xnUk/wujIEI4dOwq7rU9NCKtytYJCpSr5FkddQyhNIliBQQ5vl18PJKeEEADXOtCPEEkK9DONpICmxVQ0p5sKP3LPSX81BgSre70raE7QTK2vOynE8CnmSQzcePgrpTHMz6qjLhYNqjOvOsLK1CY4pUNbnuo8M/dQUOlvqJy+pJCb/69AjgV74Z56hdzgaSSdpzAo2kOlxjCw5NSk4HvCAxqQs/oeBjGwbCDiRSGd0NGC25Fdti8ICSzism0Bj2VEcYrK6fLncUnIoRZiYBmSATWFi3bgiWceId8oZodbMdt/QEjhJnJJxivsbXQjHWNsp6amRty+dUM1hc36FbYT1CQT6UnNNswdlqf0sxeTiW7dw8DqmmqQkCpJiUTD70r6S9Aycpz/cyfyvqmShj2b5uJOYJkY6uvhfnkOi66TKEy93vM+sN3YkBhICNwtiHkQdeenpQtpxxP832gg4xwjFrl2gsFJtsAKMfCTArwi0J2qNXilbHLiqU71TXiuCSnQf7Dah0DfhZVvgeA9aUoQweiYjh5cOEMtoXO8pOqnaY/OF2LqZefIsh4xMJ6BGgLL3BhaRPvkG0wE5V0nX2HOcUyzCxvz2HuvKZAAmB+RW9Nz12nmOmDntSq7W2D+DH/CroviuITe3AKNiXe4uzKzEJM8rK4lKOj8pG+j+tx6oOnDEOidMCFMkIRJDA0NDRgc6FAfg+6XqfuDfDizEzVpDHHRGJgtyRyFqCmYpFANLsYhSTDfnyfsEOEV7cEvBCGfhulgCDQF2R22IR6fxvzoDWQdJ+GafrWsLVRiiMRQRRaV4O+E4+PSMaK6o/Gr0RlN68XZh1kBHVHmHPfrsZl1SUEJQT7vuoEB3xshFRl9o8NiS17C3MABlNytyIaG9k3aL5oQ46PDOHr0MLgHJNOkW5XbblB41X9jec4gBmOTVK6DYa4NIYkaiIGDTCqdRs9kGaNC8FzfUKugm1qF1bntAomBOUHr609jcNCJmYgDszKoFZcXzG2OzPYraiIGQi+QSjfSq63tcyBIDJwn59LpQMKrC6388hlKTC6vfSAxuML9iCX9mBu7vS4xMMcDoyFXaRyigQwFeuCLeaRBYkpIDl9Zl9ZSK6iezyZJMEhJtYUqMiDod2A8A5dNd41lEQ2MYybQgbnJu5h1ntCIxsLEE+QSQRkZRPj2QQfgjAMJmklR7t+/o46xnTQhKHisR4I+nJSM6FlR4avLrSaGlZWzzPi9ETHw3tPRHJr7RVMbK8v7WCd03SuYxNCgxODQhC6z0jeKo7d17c6H4mvY2PkoHa9yypLEoJF9VTeygmoPUlHM6mTGEJAkKOCMbKS5EZVRfmbyOYr9X8Iz+RiOUJVWEerX4CVffHSVOcJ1GuOiKRRyQgoycvdNzuDJyPwSKax+DmoLzAPI2ANqBNWkQA3ibD9we3Aeo8MOzIxcwLyrzthW3XEcRc9V5Lm1OjvzPlEXSQDUDh4/uq/p1Knekhisym4LpA6ZMm06ktXQcJpqt6S+aNNXj+rvQgyGxpDCs5FZI4Bsn0yVmiAxcMVug5Cxw2HDzMQDzMjAkQu5vkKmxAbTlRtBA0KKVAeXMvtKZw6L1kDzwi7mBbWHGIkh4sac+ywmxx7IMduyL4HEwPUQFAKSg4uBT0GDHHRVYHJCficrx+bwdGwRoVQJcyXpSPytvBGMUpZRlUT2UjqyaSaYGgIJQYliAGJiFBHzvNSsS9QQCqN3kPf3aiRjjklimJptH5gOJhjIxCSm3LKeJkR1dON2gkJPH00wnoFbTDVOGTLZKgOKSBJapkJ4SQy+hE1JgZm+ze3WO4On4IreW5cYCGp7nHIk8YQTmR2bYdgKlomhoR4O+wBmvPcxO3Qa+fjUvuof74odIwbOqft9k7p3AZN+DrtF5SpJ583HNVW5QwR8ONKPeCaCjpfP4O9rxYvbp3Dv+V2MJQZ152TuURBJTQm55LVBfAkPhqP9cq4PkzEnEqmEEMQcmu7349CJBty9fQORUABDYvtxQxHO5XNNhCcyh/Mi/OcEzMfIWQbiin0RL8cX4JmKIOe5i0XHl+pDUDIQcyinWZ1lFNAG3z+2IwmP+RMbpV4f3L+rmgK3gbMqu52g2UCkRWXmlCBnAjiiV5fjQBBMuuCIXIc9ckU+rymYx3Ms/lLqlRrG2sRADSEkhMB4Bc4u7TeNgab1GdEY7DYhhqmnQgz1yEVGP2oMG4GkwMjDMw0NuHz5Ep4/f6bz676pSQQCk5gIu9E78hpj4UEMDPaiubERk7ZbuNH4Kb784lPcfXIbtvFOeGMudHa3oeN1m5gwCYRC07j96CaevX6I6bAfvcFFnLk3iANfHETX65dobb2ABw/uY2TYhZcvnuI73/4WLl2/h0eOBK4753CpPYBLPTlcc75B18QsAomi7vUw6z6nKd6LoiVoNmdOPe0zMjBBbYiJU+/dva12bjA8iXyBbURh29nnNZ17ZtITjuRrCW02GxOTICgILH0a/3N/RKvy1eDvMLx5KmJMA1aaKnsJ+nUYXcpktraBfsz42wxi0BR+H86U5Y4QA9VcbnfOXP1B/5Tc6Q2OHz+KRw8fovlCI5wTPbh8s1UI4BbqTh0XMjiIMyc+x+nD38YPvvHvcbb+OOrPnsLdR7dwRFTlT37wCa5fv47zLS1oqT+C5roDuPRkEC8CwImma7hx9aKGqpLN/dNeXLx4EUdOnME//Zf/Hp8cvyA4j8tPnfjB4TPodgUQzcxIxxPzJuzA7GADZu2HkZ98aURM7nN1kHXLvRs5C+EedCBVEBMr1AtvZEiXnzPVntV1uw8GM3GRVjVqc86RCOjgrNWftVsgMdPPRo1hwCbEICbt7NAp5ILOj8SwEUxiOHTwoMZA8I8r/a7evIyTZ45hJODApVutONZwDL/0ja+LIF9Qm+3IoS/RJuZEZLwNhw8fxvd/8H18/vkBnGs8jcY6+f7tryPruYPY6Evc7o/Dl4WYKq24euUSFhdmdSQdGxvH4bomHDt3D5/XXUSbfRItV+7gl39wGPWNzSjKiDUjI1dh6pXONMw4pVH9/aLeSofd56RATUzn0M/U4+GDu0qGdAqOhp1iUvVgKjq8LangK0GNYDtHaz7bTms2OwkSA6fuaR4P9PdhJtyHWedxY4uAPc7BsZ3YMVOCewxS1b1+7RqeP3uKLw5/ji7Ha3x26FNcu3sJR0XQL1+/hM8OHMCVy5fRL5Xc1NSEkwe+jqfXjuPUqdM4f/EKvvjiAO5fa4Tj1RU0HP4mnlw5hKtXr6DLPi5PuID+7nacPnlMPjtw48Z1NF19hM9OXsSpy8/xvYNn0PHiPqbdr/HPf+af4PmNU3gzdgll52mUBw6i5DqHvNiGxs7TtY1kewVqQ/Ql3L8nJkTDKbVzdXpShIyO2XhKTCAxJ6yurcRmhJK+gGgyIlrI9pAD+5KZ/8FY9r2/69wKBjHElRjYZ2cSYooy4I1T7tRuvirTlVshBtqH9JKPjQ6rj+H73/8ePj3wA7in7Lh6h9uQncTdW9cQHX6G9ketuHChVdUyu9hsreeb0Fr/OZztNxEd68C9i0dw89yXCPZdgOf1ORw7KYRx6SZiwUkN/aUD7NHT5zh6+hwONd7E5a4IWp6MoMc+gsc3WzQFeNh+BT/45r/FZM8VLIxfRnHkCgrep8jRk1zYHzEJ60GjG6U+1YQQ02pkeMjQFszzIuy1ZnnWqeOaCCQp2kccXRNJMVGM9QhW5WoFn5EpAQPxMUyKZhNOTmqUrFXZ/QwlBiEAJYbeHp31Ko7dMfYmDX04foYdIQZC59lFteeuypPTo3ja8RD2iS6MxuyYlFGaHW3OextvXKeRnOhQAZ2Zn0eBo4rrGuA5A4w1Y364GXOuRiyOnsOA04lrtjw6vbPomnqDh+5ZPPQs4v4ocKGviFaHmBZuwDmZQHnsJt4Mn0F2og1XL5zBvdvXUEiHNEELtzk3YhL2t+lggppBgiZE/Sk8fvRA69Wq3HpQwRRCYJAZBXKj0bqUZ9k0bjjn4fZLO26DScE+wa0AmNzHHujUtHwkqs1oMXuNYp71mNSNc/p6u1AuFVDwdWDGcRx5mqQfiaE2lIUYYtlpeOI23dCW05R+bj1XzOkUz8xQA96465APDCAX9mDGewdvho4Bw8cQff0ZGj/5WXz2H/82ms/W4Wx3GRdE+K8PcarxDS72ldHaU8Cl3hyuDeRwoz8Nx4gXpZGLmLN9gfIkcyREMDLiQTwe0RRsOqVEX8J7ovJRmNSEuHtHt36j44tmhVXZalCQTWE2hW8q5tEcGpXHrDBTSMATzGusB4OZ9F7raA3UWAytZe178l2YVk73NPW/0ojW5aXyFuX3I0gM/Gw6ewa9vd3SNjkUvY/FPJU+HPF81Bhqgdng9JjbuRmNjhQdushKvdNSibnwiFRqA8r2Y+oILDvqMDP1HLnpTjQd/Pc4VXcSvX0D+Le/+D1cfT6EicQCfKEIYp6nSA9eFlxCynEeKdtZZAYa1N6bcxzVBU9ZPrsQAUdYClf1870PoL9myGnXWQiuidhMIBNjMeJJqr4r+RAYQcoAM85grBd9SKdj5/isJj/h3o/MeGU1Ncl7ctRn4BrT/ZuCbqK6LMEEtOwHocREzSbQfoFJDGdJDD1CDDLwlTw31W+Vi09/JIZawEbn9urD4QFdSMVoRW5jxwVWRqcRiAmh5DB0Vkf53OhDlKXjxEdf4NNf/ne4c/e+POQivvGNb+L5syeYS3sx5zmPN4OHMeduwvzoZcE1zI1fx+zYDc2olBPtQ++9z2cZNgJJgasl606exPPnT+R7Vm1cq7LV4JoDxgBw1OeUnzG7kBIbfxw232uMhGzIpKOrTAqzTWg2pNNpvBhN4M7wOIYCcWkzTjWu3J9tS2JJinlG4jdXv45FnPobRg7OFTIw7s3nSKspw4VvsZR/1e+/D3iLGHJxlIcvojTcimyCqQTf7z5nYmeJQRqdi6RGpRNMipYQSweRYQfRaELpEEQhh2w2i+z4MxntD2HOVY/54QYsuo7j/vkD+A+/+H1853s/wGeffYppxyMsDJ8xQpZFI4jGxuGPDiMuIxXn72n7Ld+XqHqe9wkkABLDnVs3dN9HhuHShOCIbDgQra8jSAKMSGQSW294xT9A4eQoba5V8ceMbQBNoeW96Zik0OcyaQyGXmAockfaLIR4SrQ7OUZzgOdZ3ySA5U2HKsAFblz0Rs2QuTjNDN76bHrvhGos3I/U/O33BXx/alQ0JXpIDGmf7jpWGr8r9cd+9369z1rYcR9DVjqakoHO8UrHEqLIJ4PIieBy6TK3ceMej2pCiMAvDB3HvP0LzA23wD0ZwXcvDeJo8x34XK/UUVnm1m+BQWmcHCIy4jiCXdKB+xAQVTbDjq2E8P43zsJcEbb+Xhw/dhTesZFlE4LaFkEBq76GIAFwrUHfRAmPhud04ZOx1sAggLAQg65VEWIYDPbIvThqZ6XuIgikhhBNjYnABpHOBDEUvQF/sldGRSZYld8TzYPCTGHnpkC8jxKBaIKV4L25IVEw4cW0kINPCIiERO3iXfvTXmOZGJoadQu7cmpazIhTyI/eEbL8MPoesXPEwI6k9paoVlyqLB2pMH4fpaEmTbVemHwO7uhTEtts1n4QM6NXUeZmsK5GlGxHMeRyotUJ3BuDVHgKi94rmLEfX949mvH47GgM7pmIucWWDrz3nc4Ep2G5Tfypkyc0h+NMKS+mgQivqP5cnUp7fi0VnCQwFc3qBjk93POC2oISgzFax4RUqPKbozsFPC0jejIzjWBySOp0WjS7cYRSLoxEnwhRjIs5GNGM4FPRETFBBlT4rQjBBM+RCEpLajXDoE1CoxnBWIb3TVMwYRBDCs0khq5OTbFfGr6E7OA5pOMBFD6Q9RI7Qwx0Ksook4tNaKaj0tBZlG2HlrZvaxW0iNlwVDSDLzE/0oyZQDdSqQTGo7PwOl8gO3AKT3rHcN8RQ9DTiVlXE2ZtXyA/8UIIRzobG0d+h6ov1VT+5vva0aphBjLduHYVLeeaxFQaQzTjk3ZI6sjLhDUcsa2IgSMZHY6D/oJmd45zy/clUiBIDBRMc+s/rl7ldnV0SCbSDKeOSJmM3Cct1/rgjTo0kzfT9al2IOXXIwSC51c0EfMZ2V7G/1xDYZgsq5/9fYFJDMa2/u3SVmKqTTxBwXYS8cCwmsZW171v2F5ioGmQy4t5IObC5EtR++s1YWrZfQ6lyWcoR4YwkwlhJi3ngzakJzsxHQhiwDePe8OLuOwAOoaEdR0NSNjOIedoxIKYFTOus6JhvECO+0FWCcSHQggEOxzDyQf6enD86FE4h/swnmAWrG5RyUd13p9CF05OrakxULvirlFFMSeqlyvzGo7+Q8E+IYZOXeVqBBtNKDGYzkVqY5xhcMpvmdm3rEiAxEKCWX3M2A/zffQf1AIlhnwaLc3N6Gh/rdPupcmnQgzHEZuyybmvBDHMGwEbhYLOHqhpYMYB6AhASONLh8vJee4FmZ8W9colWsDAl/pZ9PeiKDYrHY6BRAnu0Az6p2fR5n2DhyPARSED7glwe2geruAs4n6POiAxdBgzw+c1Bj2XWNrtZ0k1/VDB3I1B/zTqT53Cwyd3MCnqPIXSFD5v1KUZsWhCrSd0hvnw9nFeQw2L9wiKqs8ZI7ZfNhtGKhPQ/43rM+ocNE2OSsEnqDnQpJiOe5QEWMYsxwQ6tcRJvK8gMdAxfL7lHNpJDKJZlQfPIO+6gIwMiFycZ3Xd+4Z1iWGuLMLo60Fh+jVyPhHQgAPZiAfZ+DRyYu9Sm+BMQI57KgRsusuz+guGGnSHnlJa7P5cTjpKCW1js2L3LoBbzXNunHsAnBK02t6gf6qERKagjpzZkVY1MWZth5Gbake2UDIIaY0R8kMBOxs73a0bN9DUdEZt/8EwhdAQOAoeE9tMx6T+NdHJuwkdk+ZQg+B9YukJpDMGSRjn1iYGkwQCca9ey/R9/vi4EgVnOpgA2Bcf+yBJgTCJ4cL5Frx+3YZyqB8l+3FExrvV92V1zfuIdYlhMTOOOdsBzNEXYD+MucGTMpo3iM1/VrSBJoGYCCOXZGRvxZzzmOAkylNPkYnRPi1Ip57F45F5XBh4s0wGzMB8c3BBo+ns00WEEjkUClnRKsJyr6u64jE3eh8l5xmUPdeVdOjQMUjo/bVN1wM7G/0KnIU4dvQwet1tGIn1L5NCtVBOyojMhTzGMuaNBbC6zOrvCU3pbkUMjFSltsIdyM1noPlAByinTOmzIAyCiKivghrEWj6QDwFsq5IQQ+uF82hrE2KQ+igPnUbSP2Ro1RbXvI9YlxiKYnvaO++hz+nG1OgAkuNtKIw/VIEtcxPXwUbMDtYrCmP3EQtNwhUo4tHIIs7bVjZpYQLWe645dIyXNLV7nDsnS+crFDIoZcUWDQ6gJKrYrO0gCt4n0ukS8vkAM45jyC8tTKHNm14KmvnQwBGIxMdsV5duNsMTNzz/ViAxaMq7iEt3rDamAcNrEgTvm0iJ5rYOqcZS46uJQYQ9LtdMxtxqLrDumXSXRMVNhXiODkrzev42BYb/pzNRJQ3z3IcGU2O42HpBiOEVitOv1PT9SiVqmU7Oo65zTnMiXh9cxJ2hN5qafdifw1gwg6HpHHpG02gbTooGUMYdl5E6jdpBvRACt4HjVmLT0ayov4b6ygw4zMdY4JRV0I4iN28RbWTGUYfCxFPkUmKiFIrIh4eMZKwTTxBO+nTbfdrEawnA7oPCsORjsTxfOzgTkYwzwWgdHnTcwHCMswDWxGDA0CTcwT6dpWDkoZV5we8MROIIT2GmwFeeN5ERUjCWQ1u9iwiCaCYMVKNpQa2gkhQqoQSxBKvzHwKWieHiBbx8+UJnJKhFf6VSu40njVHfNlXS7d6eeOaWE6oyhyJJgCnXSQKKJUI4LxoC07hzc1H+CFfqMZRU53jT0gGFEErDl0XwhRAGT6E49kBTrBm7Bkuno+mQDKuJUhpsgGe6A66IXUaj/eHpNqfe0unQqu9bBYkhHJjGsZOH8cL+AO7IRsRgwDQtCAps9X1JBIxbYNlxIQ8zU/fbiOs04tvHjbpmnSfkXSejrvc6BmE7oKaEtNeli614+eI5SuP3xLQWjYEbztBBbnHN+4h1iSGcfQP7lJEefLaQEEFIoX+yiIsi+HVdhs+AMwrMuEzt4OLAGzwentX4fN6c8foaXCNmgyZXDQ0KIVxRTWDGWYfiOAlhzJhtUDVsqSNyRGK03XQbSv1fwOd9iGlRmTPb4HR7V5AEaIMHEk4Mhu4gmHDJdyZM2To5MJu2xz2EoycPodf7EkPht/fWWA8kBo7mDHyqHM1p5zMwiWtUXKJd0KSorj9+zzDSkVmt1qlbzmbQdHkfScFqhmarMImBZt+L50IMo7eMnI86c/bhzJqtSwxzc7OaH8FcVceYe86NU/CZPvylmBVd3jIGpooY8hcwIRoCtxXTDUnMxhCBz2WEFKZeo2w7ImbDMd0lOhfxaFi04cld6WyseM61R2WEykbGdMVlSZ2QQjB7nD+Bwk8Ek04MhC+ibboOfcGLCCTtcn7ry4dnill0d77GycYjGAp1CCjwqx2PG4FOQgYixVT4V8iB5pcZdaixBVK/lb/Nsox2jGscw/rP/76Swk4Qw9XLl4QYnkrfvKY+tnwy8NUhBgY4aYLUigsYBGMIPae7VsiCZMAY/WVCIEgK6Tjy3qdLcQ3n1Emji00YIbaqk/J+RmTeSMiOsajYzUIGZWbHETLJx7x7GlXGGQAKvy/Rh/7wBXSHGtEdOIvOQL18b9HNW7dCDuxonJF49PAeGlrr0ecbEiHvxZAIOmFFAmuBMQQMWiIBmLMCfB7+T1g9G4+Fki7BsPy/QigfAqitMg39SPDddv6uhNleTC/IcPUyTeKhBiO7+AdCDOwTGxLDWpGPJABCGVm+m1FzBqQDCilkE0HdumuW28VLBXK9eo7BUkudtrI8PdkMvKHK2+9rw2jEocFVdFDq3oBj3KhEyu6B1sCKonNvItGJvvA53TzF3F2J6ArVwxN7qp5/K+FbD+YIfuXSebTevYKHnijuuSN4MTqJrskh2Py1+RsMGDMWExEjAYpJDuuBZBBJjS0Rw+aefb+DAxZ3ynrgnlczeNWgtUWYxHCNxPCExHBJBryzHwAx0GlsDB50WL95s7A1Ylgb0rlyeWRjkyi6L2LW9qUKdTYZUrLQ8xbXcZqLDjSG/Rqhum5DoxCtQcnFdhD5qTYxP3j/3RzZ+LwpTMQ70B08ozsrVZKCsWFrs5gTDqlUdgzr91sL9HAnYmE01NfhUdc99PldaJ8YxmvviBDDIPqnbXD4197QtxrqjPR36vQi77+xsDNVWRzJjA9c7PQhkQO1WW5Yw60HA7GsfrcqtxmYxHD92lU8fXQfMyOtKLvPL+18/n4RA9ta21veiT6keNKvS+WZJmF+YW47iUEENpdFLurRhVOzA4eQ5xoHnlNSqC6/Ao5w/C0mDOVDGouj5LflftmEXxdecRYjJyOo3osEYXGfnUIo5YY7KoIbalnacs3Yk5H/28NXRLD8S8Rgff1a0BmJoA8nThzFa+djuCNdGAwyqc1SxKOQAgOMzNmHaiKwAiMQOY2pzkiz8S1+ewUkhxgSaZ+OFpslt/0KEkE4nl7eY5OmrlW5zcAkhhvXr+HJg1uYGW4RreGCsRxg22cltr8djP6wpBnIgMBVyRxEGJg2FOxeCmjrxNzC7DYRg47kIhgBB2YGTxt+gakO6XByvEb13+zEJpbP5cQsiY5pLgZm481zcw8K4S4yNCuTU3pcjuyK3heCOKd+BsOMeKb1tBUbnTMSYx43Tp+qw8BYB4bCRuM4tYGMRUr8pMBz5oFh0dVEYAU2rivYq1mSVtXlmqAKGVFyyAk51HbN/gZNB26ld981h05vWU0Lq3KbwTIx3LiOxw/uoiTa7JzjCPITz6XelmTA4rrNwhRefprRpe/aJsY9uDlxCP74mJrrRn8y1uOwzxh9r2u7iMFIusIsuSQEdcYIQeix7VL7GQMRdsm96zVsujDdIR156bhV+W2H0UjUCjiqMncBN2jtFYLwJ+16fCsNxyxN3V0daG5uRCTuk/t6MRzq18Zho9GsYgwC1yYwSIkRj2bjbQSujJyKDas2VuuzpTIhJEkOMppYnX+fQP8XtVUG5T10zxnHKs5vBSQGttnNG9fw6NFD5BPTKI8YU/C5yTbkSQ7vIMAmAdAJz1T7jDpNyv+GJrd0Xh3JAnmWWtu1KOW4+I7RrJy9MpfQG1roiiZqfN8WYhA1lEutQ4Oab6FMUghzKnL1NOS7Q+5FMyXsRsnVhDnbQY2DMHwX2/1b68Ng8aza5OHksK5MrLWBqsGkLEwJ39h6SvMtsLEZyBVKTupoT3WPcRMzdObK/7T/zMZbDyQPd2hAyCS4iWdjOXaggLyTv+rc+wdjBi2BvsmiLtbjztnld/QzmMRw6+Z1nUkqFPKalYwJiJiFTAP1NjCb14IZmcp1KhwcqCmyran5jUm7cwFdVIjCSHZj5LVQotigfXlfagnM80nn9Hr9Z5uIQR4oX5DKGFVCmGWKq+WY8a0Jyvrg7+WQik4jNnRLZztKwxc1IYyhwu3Eb64NkyDe5XeZsu3G9as4d7NBA5GYCs0gA2P9BCMN2agMSaZjqLohrcDGZ94GXczEkWUTz8d3Yoh0JOXR397tOt1u0M/AkHyu1fGGs+/sZ6gkBm4TyNwMhQL3lujFzMBBFKZey6C4uf7P9mF7p9NRFX6ajJVaIYVVVX0uqvMzWK1HiYK5NLhWhn45k1SqYZICU/bXomluAzHIi8tInYtPYMbVaPgUAnYR0J11DLJhsvK73lAGweGXmHccErZuRk6Y9H3ZQMYE34XrRs63NOP6k1bd9p8rGrkuhDkNqB3QlOAULp2J6zG9CXYelqMNyTaqlRTMkacs7cekLYzL4MIqEoVV+fcNkURaRlvGc7wbMRAkhtu3buLBPSEG+V5kpvO4mBSD9SgPt+p6H2sTl22x0h5KCErcxqI1Zs5WAtignZUohPyZFIffOYPHQLbqQUBJQcwHkxRq6j9LZbZODIWcVIZP8zfOiFqf83WJarONPoV1QKdSMpOXCiki5W3TZeHMH8l0crs9W/Eu4IxEMhbG6dMn8bjnNlyRXm0UNjr9A0bjs0GNRt24wxjXkVA42tcSx7AKbGuxkafi/RiNPRe7lusiPgxiWBWN+44gMdy9cxP3793R70UhgSyF3PtIZ864Ilj3Q10qTwHVALOl9uD/2jbUCNMxTZpL8rdpW28svJUwHdScVTAczQY58JNkMRqxqz/B6lorvAMxiOBxkVPCr3EKVJ/yqj7Jiy69+G6AHuZktgivP4KsoxFld4sxl1zRIPsd9G4H/FM4UXcUr5wP4dpgjcRGnYbJUuin2MwqVLZvMDkJb3RIHZt0dDrCdzASe6QOyA+FGLYTNP/u3b0luK3fGYui/S48hLLtqBDEQ6k7Qx7oNEykgzp1TFNwOjas61fYTqzvURFo3aFNhNuqTWsFycEV6tWU/vQ9KClodq3N3XfrxCA2fk5slqL7itr4Ok3DSthlNd5wLKWlInIIuZ5ijoFUozeFsBiz/m52/26BHWx8dATHTx9Bh/uJEIOhMVSDZgS3czMcj283NI/R5OAaE96XJkr1b60Hrq8gIQwyFDvYib7QBQzHHnwkhjXAdrsvpHD3zi39bhCDaA3JEErDF9Q5nkvK6C2yQhKg89DMhmUKHj9Vvd+ClrAW2A/4O2qGUlPYJCkQWyOGXAY5LsTx3BRSEPV9XEYVnt+1KcPV0KkneaZINIK4+z5m7Yc0gUwu7NLj+93nMCcdzNbfh1Nnj6Jn7IXlqko2FBubswtUO3VEZ4eqaHSWodNK1dUtECKFP5ocl99/gv7QFXQFGzAafynEYJyzuuarDIMY7qg5we9KDFLvOZEDZkUvM7BPtIeCaBF0AHMDHrZRNSrbebvwrvc3r6udGDhVKIxIUqBPgXtEaK5HnQ14u/J2CyQHxkv4omnEvJ26S5XuPKw+D5o9+5McOKpDKv/p40douHACNh9XVa4mBjaSuTAqK3XNfRo4TUVnE52MHHE4B037lE4m2rJWv7UeDHs0hfH4K3SFzmhE50jsscYyfCQFa5AYHt6/izu3RUMV+TCIQc7RCclpe/txJQgG4WUycXhCti0L6m5jc8Sg5gM1BU4RHkCBC5qUFPZGU6gGA1lSmSyCiQLSAbemm6f2wDR0a3uI9w50Os7NFDA95cXJ48dx8/5luCJ9ohmsbiBC93gUtdS41vBi839/bEwDoOiZHhdblY6srWkLQgy5OEbidzTEeyreLW3+0YRYDwYx3MPtWzdWE4P63oIoDzWh6DpvOHOFzDkFTSey2bb7GbUTg7wY48CVFMSON0hh/wmbkkM6gxDJIebTHA70gRRGbws5MI59f2gO7FR0OnZ3tePYsSMawxCNML/i8DIZUBPgpjBcVMaYBmoKOhWlzl3uXRmTdw0JIQxKee4abayJ2IpfhQQQiCfRH3yoDkceYyq36nIfsQIlhof3NJZhFTFIO+VSotkNX1I/Q176XUEGz1iKWbS4EG7/aw21EcPCG4MURm5itp+awt19YT6sBZoVkYRoDqmS+kK48zVDVfP+3qVn3rzgbBfYeRZmi4gJCdy8eQ3Hjh5Be9tLOZ7BbCmvYa+uUL+SAneMNrUEdjxGukXFVqXHmUEtdEK6g/1wBrvlf5uaF1vTFkioKXR5Z3DDNQ5P7MXSub2rp/cB1PYePbqvYdGriYGzEAmUxm5rTEOe+7Lmchq4NCztZArdfkZNxDBXEq1g5IZBCqMkhbiaFdUVtV+g/oZMSoQqjXS+iHxkRFPI0d4zFrjsTYen8HGUGXYNov70KZxtbIB3fAQLc6XlTkXB5g5TfmoJIujcSJaOK0/IrpmZNRqOfgVRSQf8r3Ure24vRzXVvL7yN2sB64tz++3jczg3kIMz1Cl19NXO6VgL5oUYnggxUNtjGv9lYmC9McBvqk1ziOR9Up8qLymdqnwfzImaiOFNyoOZvk80NXwutb9JoRrxtJgUkQlNNlsYvSPEIMf3QNMhKRBtr17gyOHDaptmRN2cm7GOt6BQGn6EhGZ/HhAC0GktaTBtNEZGyujDlXF0Smoq9w38AczOzQAfxn6QDMzjJjF0CjE09xfQ6xuQOvpwoh13CvOzBTx98hDXr12pIgaBEHo2PoXyUKOYE+fEnIjotCU1Pmp4+11rqIkYFpKjyA8bm768T6RAZLM5xGMhFFwtotY1akDWXhADo+QmvB4lhZ7uDv1OWJUllBhEJWWACs0FY+bBaDSOOG4xN8zVdiyjOSvWHeETokGFMRVNIxyXTrucKdqYjSAxdIzN40zPHNomnPLd/9HHsAEMYniEa1cvv00MAk5b5r3PMGM/LFpDr5zPayIiEvlmohD3AjURA7eoyzJgaJ85GmsBO31ayCHpfY0yF7dMdyyFTO/uaEgTgnH1TAU2UyQprF2XfGaCwswlt2aCFrPRSAxcPMOyuit1DSM7tYTRUAQXbPO4785jKu5GND2s05GasSkXx1BwQs6HcNsdxHg4jlA8JwRCTcf6nl910JRgvserVy5ZEoNO7ccm1c9QdLciLwMrHcdTUTEnPgSNYX5+ToTp/bU3qcIlokJszrOi2p2RxvIaWsMuaQ6cfQgFp3HyxAm4XQ7Esz4EEuO6jqG6rBKCOhoD6jcYCqxeYWc2Gp2P1deuBy4zdk6X0NRXxHNvDyKpERH6iBADM0NP6mcg1Yce/wM8GHWjf4rOst0lz/cNJIbnzx4L2a9BDGxLIYcC1044jiHn79eFVjQnzAjIynbdT6iNGKxCot8nCKmpljD5GrP2o4Yj0vsEObEBd0NzWJgTYXz+BOeamzAd8uhGMgyPpVPRGO1XSJfmAcOemWaLi2GM8GdpKC61rWgwLrOtNZBJ/QliOvR4Z2CbZtp7u5AS8zOYSWUSouIaafSy2Wldap3UDNPv72CwG+CsxAtpV2oMmZQVMQg4+MQmUHaeQnHkMgpCIKxrmhP72Qn51SAGggSQietu3UXdjfuQsa/FO2ba2QichuRo0nimAY+e38VE3KXZcxjaXF2Wi168kUFNzsHU7yU6sLJU6SdWdpH2t2tsA6cxNxPhmE2nMB3N6fsWrc5LHfjkfCqVRZm7he1gnXwoIDG8fP4UVy5fVEfyWsRAvxa3yNeYBk0olDVmJ6o0wf2Erw4xCGjfZfIFJOJhXSZedjUikxABZSp7i/LbAWoLA73dOHX6OAbH+5HKczs7Cl51JzLSdTO7DgOW6FBkGC3PleS5+d0rmgQba1hIgnPimxVeOhgrZyOqz/miWQz6Cro2gt+tyn3ECgxieLYBMVBTfamaKlcfkyh0B7O4V4XPFMD9hq8UMShEyJgvojhyE3O2L6TRlpJ37oBjlSHP7CytF1pw995NsS+NrdOtylLIuacG4+nZINQauFyWi6LMreZZjuYHO1X19e8KEgEJgenPBn1FzOSMzYOsyn6EASWGl+sRg/QrEoH7opoSOiMm/Yxt7YuNrRLA/YavHjFoYwk5BJ3qLZ63fykmxaOl8G4jCMX6us1jfraIMc8wTtWdxMjwkE5vWZWrBNfrc+0DTYYBX5vGMPA4OxOhiT2qrrECNQNzd7C1tIRqsHwwlsG9oXnYpoqilaSMXcXy1uW/6iAxtL18jsuXWtckBpJtiZsyM7sYVyTTtBBZ4urYjz6GfQfDGZkLucWcaMaC/QvN4ZDVDUmpObw7OZhRjkz7xY1PeWwtbcGEKfzBxIQ0iuG1jiSn3iIDlqn8Xg0SAacZ48m0QDQREfBayIG+B2oOPRMlNPYC94fm4PIXdHZipiAEsaF5weeqFVbXv19QYnj1HJcuXkDaihg4AAkZlN0XUHRd1AWI3PiYezhwJex+1RaIrygxCOhxzzEt3RRKnquYIzm4zhvbmG/DEm0GLwX8k+p0HOjr1rBnq3LVMIXeHx/XbEpbWf9AAU4LMXRPlHHVsYBe+WTEp+44blG+EjQfYskMbjgXcLITaO5b1P0YXAEG54gptA451KqZEOxPXL1pBGZZl9nvYNTq67YXuHRJiCFpRQyG43HG3SKm6w1dSkCNgWtdtpI8ZTfx1SUGhQgc185z9dvobczbDojmcFfVv3eZxqS2QGKg/dl09ozOSjCWwaqsFUgEfAY6I63O1wImO/XFsrhiX8B1EfJ4Ki0ay8ZtSOEmOYyFcrhke4OGbqBecFY0iHuueUxFs29pDnxe7vQ9FnuB8VjbhhiLvcR0rA+J6DRSsQAyybfjOd4HkBjaSQzUGNYihtiEEMNZFMeYMJZbwMU1ye9+Xy/xFSeGJTChbSqKouc6ZhxHkQs6VJuwLFsD6HQkOVy/flUzPzPKcTPEQLATbVZTqIQp4BORLO6753XGoVZnojmdyR2indNFPB2ZFYJ5gzM9Yl6I9kAzpXLKkzMsw7GH6Ao1aIKXnlDTumC5odBtxMLjSISnkIhML2kPW3/fvYBBDC9xsZWmhJhaunP7UuAcoVsqjOvmSEwQS22B09Scbt7PZgTxkRhM5Je2v3Oe1kUvzFKljWtVtgZQYxj1uHHyxDF0drSp4/Ft59TOgqHMVP0nImLWxEhWBmFYla0Gy5nOS6r7ESEJm5AESYa+i0qtgcQwskQMvbqXJzf4XRvMEDUYuolIeHT/EAM1RDqflyFErqgQdIWUW8LcbBEd7W24SI0h5kcxLX0mRUQ0ZobX50IulB0nUJx8joJ898XH9r22QHwkhkqwI3DO2XYIBa+RkmurnZUaA51Tfb1dOHHiOIacNtUaeNyq/E6BAq5rHZYXTW0Oer2gLARBMhgP59WhWbl+wiCGR+gWgTeEv3IX8LfBvT6HIrcRjXr3nhiUEMScFC0oF59EPjaOfHwC+cSU+ge4rT2dhlxAqCtz5V2Z9JhT3rMzJXR0dKC16QRyrsuYHbmgGx+VRi6r34oO7aKrRfrTYZSmO5GR3xoNixmxz/0LxEdiqISMCPQ3lFytRmx7eEiObc4EqAQ1BDod79+7hYbTdYhHg5s2KfYbaEZUH9s0MQTPwBW9g1QqgHQ8JMQgQrjbxECCJiGIgFPdp6pfcpxCqV+E2H4cJWe9sd2cuxVlzxWUxm5o4pXS+H3dErHofYy5YDs6n1zEpZNfR77/COZGr+hGM2XROBnpqNqnaAvzzqMoTbUhJmYEdwbb72YE8ZEYqiFqJBN5skHz0vjvsj8FfQ0El+WaC2343ars+4K3TRFDmJlmfjPEQI0hnQmhkEkjnQwvEUP1vXcIHAAI0VgKE09EgOs0w1d55JLuBVEavyskcAvl0Wty7KLuVVIaatQ9KUs2EfKBwyiLFvDGdQK9N76Hi8e+htToMxREq8gmggLRNOI+0Th8yIbcmB06i8LIDYwGp2Dz92DwIzG8jzBmBHKhIek4Y4aq+VaZjUGTgQFOzOnIVZW+Ka/GNViVfb+RRjYb0x2/aSJYEUE1SCAmMazkfNil/sX4lbT81tRrzIhWwEznVP+5Q7uaDHQ6S5uzvzPojXtEUNCzMdFqYl6jT0RHkY8MYy4xjO5nV3Gh8RiSovmUSgXDHFXIfRhqL5/l4cso2Bth8wbQ57eL1vDRlHg/oWomO8jW1X6SQNA/hVOn6tDR/goLM8Vd9y9sBXQ4Wi2yWhubI4aeYBNeTZzEgO86UpkguG7A+r47AGoJoqFwc6SZgS/VVMgHlghhub2ljdhOHBD4bKsEXYhdIQIvmJ2dRXd3F86fP49UMmahDfI+csz7BLO2Iwi4X8DhH4IjuNcaw8a//5EYdgD0LZAE7ty6gYutLeqo2+++BZoIKa7AjHBb/9XOxfVROzEMRC6gP3gBz0ZOoNt7Bcn0LhIDSUEElXubUkvg+gVuQKt7S1Lwt0DaJP+erg6dkk4lItZmIrUPBtHR9+A4Da9XtIUwt7bfXXLgRslDS5sl8zunTJkT4q1yS8c+EsM2g4TAqUr7QC++/PIAPMODmtDDqux+QSZjaAl0LD4ensOr0VmNctw4BJqonRj6wy3oC7bg+ehJdI1dRiIZ2B1ioHDKc+ZoPgwcQsl9AVkhBfUfvYMWR2Lo7e5Ey3rEQIi2UQgPomw7jrDnCUaiu7tOgsI+HBnAUKAHrmA/QskJhFOTurGR7qzOckIYrlAf3GJSDUq5wZBBJh+JYZtAYqB24HTY8MkPvq/Rj0wLv1/NCGoG0WQa46GcZtV+JMRw0fZGw6LXC39ewWZNiWYxJerQPS7EILb7jueVZL3TLPB167Rheegcshr2LqbBkuN0qyAx9PUIMTQ3rU8MYqIU4pMoDRxDcuQhxqKTIoy7QwwUfsdkN5pbT6P1ajO6e4Uci3mkc1GMRh0YCvcKUQ3Ak7DDPtGJm/cuocf9EmMpB4bl+MKb+Y/EsF1gh/FNe3Hy5An0SsdZKxP0foAZpzAcKODJyCyuOxbwwD2v5sR2agwkBPP/zkADBvw3dl5jUE1BzAR/n04/kxQ0rZ+SgkX5TYLt3N/ThZZzTUiuSwxyPOlDabARcdddTMeCGInsziIqV6QXvcOv8N3v/BIGHXZMesfx7MlDvG5/jm77a1y9cx4v+x6he/AVTjUewWdffhcvuh7iSftdXL17HuWZ8kdi2A6of0FU8wf3pWKvXtLv+z1FGgmAmsPrsRk09EDs/3KNpEBsTAx0OHb5z+onv3cFz4idfQupHfUxGJoCw9tnHSeEFM4iHx03zAfL8pvHbDmH/t5uTdmXjK9HDKKxZKIoea4g5WiBLxiAN+4RFb9NhLd2ciCRbJZMhqP9cHnt+OY3fgGvnj/VWbLjRw/i1o2rOHz4c3xy4Nv45PNv4+jJL3DxejOOnz6Iz4UcDhz8Pr72i/8OqVTyIzFsB9g5omE/Thw/hvbXL/BmviSdYn/V3duxCEZk43goj5b+RQ19Zh6G6jJWYHBTJhvGUPT2usRQGd/AOAZn5AaSGd/OmRLUCkR9Z/LfmcHTyIVHtsV8qIQSQx+J4ezGxCCDA2MkuGmT3/UCXeM+dPucGApyG8J2S6GuxGCgW4jECI6qlRxYzhMbgMPjwre//xn8oRhGhwdx9Uqr+sAOfPF9nD57DM0X63Ho2Kd4+PI2TtYfwjd++edx8OinONN8EoVC/v0gBnZE7gPIRKbb2cjbBdOXwP0GzjaeQcA3KTbd/pmRICnQyagzDxXHqSEkUmncdC7glWgOqkVUnF8LbI90JojB6C30VBEDCaE7wLUTK8cIxjE4IteRSE8JMexQ3XBhnK59qdMtCjXLOQXUquwWMVvKYaC/B81KDOG1iYHgrAiTwrovoTzwJcZ6b+DhwAQeegLo8w3ApeSwlt+hU2cRgvEJTIumYWxibGw+ZF1+Ba5QD/rGHDh5+RUGw0A4FERn+yv59KGnux2371xFv6MTz9of4MjJA2i53IBnXQ9w/W4rbj24gpnZfW5KsAMy92E2E0Yg6UQ8NSHHt7ehtwuchZieGsfhQwfFrrNpoJNVud0GhZ2zDVxUxexM1YLP870TJVy2v9FFV7Ut064mhnPoD59HX7hFSaHLb2gK/K6fIfkMN6vGEE8xCc1OEUNeZx5KYkKU6FtIBlQ4LcsKaiHBapAYbP29aDrbuDExqGkjZJUMozz5FPP2Qwj0nMOj3kncdufQPjmyNIVobGZcqRnwczg8IH2fKf5Smn7eE7bBVgM5MO/DcNiOjvE8LgwsYjhYEG1QNNu8EZUbDvo0Ijebi2MqMCpa4xD86VFMhjyIxP1YXHyzX4mBS3xFXZXf98WH4Y7dlU7WDEf4GoLJQT2/nzQHagzEwwf30NzUqJXOxVR7PSvBjk84pgua8NVqxqEkHSYYz2hyF5aZ3QwxRG6pKUECcMauwh69JEQgpCBaw0C41YhhCF/AYOy6/m+X9otLB98RYshnkeUy+tG7xi5Q4481ScpaAwkjXRPJzbePMS3dhyZp542JYQliznB9RiHQh4WhE8jZTmHEZUP/VB4D/hw8kSDGY+M6pTkkAu0I9sEmAj4edWsYd1Gup18mnYnoFgOcglxvURaJwx3qhj8RxkP3PG4PLSCZzqmpyD5JB6rhB0tjRkyjnPSBLPuqvAtJr1Qq7T9iMPMRhFIuuGREejLejacTT6QDnsZAqBWx1JiUqaExdhGcquSWeEePHMbnn32Gi63nNS9gNh3bMLXbToLawFgojzuD8/BHc7oBjVWZdDqJZ6MzmvNxbosaAwW/T7SGTl8jukVj6BdiUE0idB5D8ZuiNUiZwGUhhikhqG0mBqrsJIHx+5gd+HxpZ/boutpCTt47kmAmbpqp1mWsoMRgE42h6cz6PoZq8Bn53pERzLnPYsFxGDnPA0RGOxEabkNi9Bly8vxJMYFCw5cQcLcgMXIFhelOIyiLg2U+r30/mvRhLMK9R9b2PfB4UAbVWCKLe645dHrLci1Xy1a0L8mAgV4Z0YTiI5gcfIUrly/LscL+JAbCn7BJZ6vHvdEOXHIk8Gr6NiYTL7VT7jc/A1mYW6BPesfgHnJq9GNDw+k9XSthqskvReBfCdgprFRn1SpEMJyiLXSNl5QoiOpylajUGEgMJIWByEU1IZQYAoYp0TF1Bl2+s3BELxuahf8yotw0p4oYqGGl4lHdwKXyeE2QUU+zb008FVL4AkXPDQ131g5fXbYCfGfGcExHuSzeuowVSAxOex8a6k9pHMOmoltVEHMaU1EU4Z+zH8Ss4whmbEcFRzSEesZ+THACM446gXzaj+qKzeLobeSZTIhb3sk90tKeU9QeNAHM2+YFNQqaHuV8GC5/Ea/GykZQm0kMYlZwTxMmSC6MXMeCux7xzi9xpeEHoj3k9h8xEKbWEEgOoC94FfeFHB6POhAWpqw1Y/JegJ1kcb6MiXEPmpsb4Rlx7SkxZAUvhBRGgnkZpdduS2Z58sey6oQc9IvJId/XI4dqU4L+hd7geZ2eNGcieoQcXo6dEjv6DPojLep8tIWuiTC+7XxktmWq5ZsnBukn1AqmO3QzoZLnmpACN3fZOGZB6yeTgjecE7IStbrq/FqghsCtB8801KOro02+b7Y/Gs+s/o+QCGV4UOBS5CNu1SjyEY8xzcqFW9PtSiKzg3W6T4XuhxnoNxLDCPnFMmGMRgaFDKg9rPgp7P52NSeCiQC6J2bhEc1x2X9EMhVyKojZNes4inn7FyjZTqIw2IJwh3wX84JcYFCC8WewgvzttfORna8gHSicGoQ9ch5OYcZwnKrU/tIWqkEioHPn/LkmDDr69yzQiR2fzkbbVElHxvUEndOWLM90bk19ixgO5JUs1kpDz7ZhHIM7eleJgWTQJZrCa2+9mBFnYY9elM9mvJLv1CB0pkLKrTcroc4w9QmsPr4uRDAYvMSl0cz8rXs4cMGTVVkL8N0i8TRGRWis3nMtcDq6p6sdXxz4DEH/pAwIWzBtOcBRc1oTck9+8h1FDjn1Whh/hBnRHjQJjPs8CkIQBTGZMlLWn5iEKyTag79Dw6FpakQSXiH6DNrHZ1a0BZIStyJ0XxSiOYLS8BUj/4T8Xxxq0UQzi/J+5AKDEoy/JVrYe2Ig2IHSZMTYU8RTY3Js/2oLJpikhcRQd+Io+ns7a9pX4l2xlirMFPKhODstzTPrMgRHTiWR6SIaexfVEcnEsCQH3WPC4v60dT2xx6oJqIYQFNNh+gw6p5rEZLgo5ksDnrpP4NU4yeHshsSweUhfkM5eGL0j6vYR3TxWF0dRXbcs/zZYbxl5b0+woA7YWmZkqBVSw7l+7Yom/Y2GA1vQGjYLg0R0+wPmk/A+1jiNmQEuDGtFwT8gGkRYtIcIfGKqhZP0ScTk3TJw+Io627Sc+1PqKOe3qYlSGH8gbZ8UQg3IPcUUc54U8+W4EMM+9DGYMHwNGXhj7YI2tYcM/4J1+f0AzkRkZNS7cvkSGuvr4J8aQ3mdre+3C+zga2kEHCmsjpvgdbFUWkeV68553HfN6/Ql10/QNzEkpkU0wTUUWRVoQ5Nj26Thjb/WRK/LgUzhZtEcmvB85DSeuE7ghecU2iYahDAajcjH7SQGTgOKzU1S0JgFvucmzUySJbUi3aZP3jMvdbGev4Ge/EQsjBvXr2ocAweATfkY3hlCepzh4KgfnUDRy4QzBkEwixQ1CJoYxUJRyCqnOTu5HmZ5UOC1zFamu2TVKckYi8pIOjKAhFxqji3O7WNiYOcJJV0yytyQjstdnrcn1n2nQJOBdvL58+dwqu44JkbFfhTW3tEISOnEDFqi45DmgjEdtbrMRiqylhdwPwruKfHAPae+ifFQVufAr9gXMRFOIpoe1m3zORLReVjOFmR0GtDZBmaJVmJY0hzapxrQPtmATn+jahHbTgwUjFRUV0zSSaeJVGrwK1iB6jW1pYGposZ6rJdVm1GP46PD+MH3vw/m83wj2uF6RLJjUCdmZYq6J4azcuBLIYiLKPh6lQDimSLiaU518hohhWQYxbHbYop8aez8rgPtkoa15Bil4/bNm4X9SQxMuZ1K+zUghvPgsZR3abSqXU3cTdCvwJDo5qazaDxTj+kJN7LJIJKxgDGS7dBzs8EZuciNYh4Nz6o6TCFXWJRfC1ShOWXJPSTuCkg2swWmoRdBCJWkc/mFoK/AJhiOPsREnLtljWAq3qPBS4bWUBHpKJoD404Y7NQ+JebFkilhj1wVk3BSRul3IXnuKCbvOdmmDsfC5HN5X8Ncsi6/MUgG9DN0e0tKEqum9CpQzHOHr4TuKXH39i0pxynEveyTItgUZvmkr6Uo5oCRsu6wEkTO14MsnZSiQeQTftEGrkudifkxdl+Jw6i3qnvKscXFxf1HDBR+xtJzupIqKjsUvd/xNLUGjjQ71xCbcUCZ4PQVszadPn0KF863IBSYEFIIIB726uYqRh2uPDO/b1e9MmDJH83g0tL+D1ftC3jmmdEpuPVmIazADW3pV+j0zqhwaBr5vBzPC0lnfELQLegM1qM72KgaAgnbFr4sbXRuFSn06CcXT51FF6MgBYbz8QwGwpeU5N+JGKTjMvVaafgCyoNnDYfjO+4ixnflO7ePl+EOFDTeY62+QK1hanIMx48fhWvIru1vVW5XQRNKCYJZrydUG6BDlpnPmdMyO/Vas1iTSIsTT5Cnk3ed6dx9GvloEEMg6VhSUxu1UzmVHCb1nPV17w7dAdviuBUYuzAnmoJ/egL19XW6+3E8Sg0hgiR3W4pztyVh5WxFHco1DHpKxvzGuXesX84meAJ5nO9f1F2juHtUcz/gCRqzClbXrAVO19ERFxatgw4pCgbB+o6lvTolaZoMxiYyBkFUkgKJfCB8UQjjkp5bgZgSoXo9F0uNvzsxCBmUh1uks18FU7xv1rdgBdYXpy5JDuvt4MV2p4P56ZOHaGyoV/ORvgersrsOJYisQRBcau59LARxSgmBMxCFyZdyTsqtQwrEvg2Jpg0bSY1IR7qgncrQHJhM1CCH7TYpzNFhRITMK+rzRslKzLBSBjSdPnUSt25d16k2Tltl01HprGvVmzSYlKMmQY2CBJKhqmdZdmPwOe1iGzf1AU1CDNQaaA4kUiklDatr1oNJBpXHDGIYW0UMa4HaHc2/YNKloevjsZdwRW+r+cGt7LilXSYTlt94B0FSYggIMZwXYriyFOH47oKp7y71yQ192Q+s6oIgCaSSEdy6eQ0HPv9cg9hqjn7cLbA+6FBkPZMgJp4iL2ZFngPfBqRA7Fti4IiSEAKgqmpOh+lcufzviT2SMnyu7SMH9cwnU7g7NK9OqPWWH5MUSAAMYqqrO4k7t29oh6rVO806pTaRjEwjzbTjHPEsytUCPneXt4yzQgzcqZpag326qOsdrDr1VkBiiKZHayIG87w/6ZQ2NGJOstm4dFCjPnVGQ+pvLaGrhmUZNSWCS8RweduIgWB90r/CgDCGS1c7FtnGXDl7trEBjY31GB8b0XesLLOvoAQhpKWfrKPa6mn/agzZLFLpwFJk3QoxdEvHG4szLJqdZvsahCMvd3Z+MjwrBJHRDmJVjuDowI7O9fjXrhhJWTYX4GLs+Pwudcv3p+pPxyaDkkgKNCOu2RcQrJyzfmcYU8ah5JCxQnIDYiA6g6fhFg2B72g6jI22MqAkKtoM7XhVa9eApvO3mmqVQSMbn8KM64wG52yXKWGCdZsUjYsmFZ+hkpzK5QIcTof6Fya9o1jYxRW0liRZM8z6tzr3NvYtMbAzcrkpVdCuYL12OI5GXKQTFhPjnae7KsAKp23tkJHWz2XH65ACQSJgR29tbcHL5080dsGqXCVYj5uO6lsDJAQ+41xB2kYEjFrOaSGFVi6vFXJbj9RMMPTYUugEHNVZvwbErMoWEE4O10QMPUEx+8LNmE70q9paSd58ZuaZpEZGdZ3PajUqE2wTZq+OCklXn+M0XWH6tdjMh1GYal8aDWvv9LWAv087vfIY6zWdzaNvNIrjdfUYGxncVcfjuxHD5rCPicEYqXzSwfqkw5mecGoQtFG3MwKSFc4NWwMxjm7WZarBXAt0PtHhmE5G17UxWYepRFS3TLc6vxlQuPisFC4G5NDJyCSu5/oWVdjKeXmfDYiBz5ORZ7Fu2xS4IQydjQYm1KczGe9eIoaqackKsH04E+GNd+i9qv0I1BKYY5LmDn0hl0W74foMznxUliPYDhEhhYmwIXjL7ULHWiIg2kKTpm3jHpPvOiNRK/j8yXRWA8C+d+QcBnraVVOkaWRVfrugdSEESg1mszNNW8W+JQbCGG0SS3Pl53RX5QnpdDsxK0EvvDHCvX3OCiQGu61Pk3VwVmK9kYN1SG3hXeuSc+tcItw2OoMzS/6EC/1vjLRsQhQ8X4u2oFiDFKglBFNO2CKXFfbIFQVzK1iRgWHeccbhjH6Oxp7LfeIi7KvbiM/GsGtOpdZ1AacEHd6yjspWi5dIgAzjpb9E1Xm+lwggd4wqMH7BdlC0hg4jnkH7ydv32G7QPAsnsrjhAn751CM8vH9X67uwPCNBTVKIQj/5TCbevlet4HvzN5xSD2xjPsNGxL8d2NfEQJijznSyTx2RkaRHK7+63HagVlIwp6tCgWmcqjupSTt2egUln43CZY64jTLi8pNJXF+Osp0Yd/CubUUhzcGftKmgm8JOWDkdeYzTkhqyHm/HZKJbniMgIyvNvIRqAqbQ89kZQNU7UcQ157z6cqj5rDUlSGLgGo8X8m4M4OL1prbAPSXLQ01G/IL+1tvXbzdY/3wmmpsXnMCnl2w41dCE9FKWaPZTRoRyXU82E9X/jetMsyy39GmgVsIwiYEOZoaok1x3Q2vY98RAGOSQEFIYFTOCU3u7M0JUg4TATsBcjtQSrl69jEOHDmLY7RSNYWc6qEEIxv8UIo6i1xwLqorrFKWAowk7S63Eth5KYkMzhZ4Rp7C22UDo9HH0ts6qMNtWNpPGaLCA56IVPPPMaow+R3sKlHl/evxJCJxOXe95lRgSGdweXEAgvhSsxS3iwm6UB5aCdNTbvjt9QTUD+XztpaN3Ed88fhMHGm4iGEtjtpgTQvDrgrJBnZp9gJHoQ/n+RPBMp2zHY22YSHQKeXYJepASAjUHvY1QLiR0IVSrbVED12pN2PsueC+IgTB8DrVV5HbDJAROVXHRzIP7d3BECIH+BXqmdfpthzpoQQSCZDAZNpKJUJWk045BTDQnSAyD0mlm8pwBqLhOsCnTYgk5MQN8zIGhYc7rOxpNYqBZQi2BxMAOfNX+Bg3dwDkxcZ6NzGIqYsTqmyTHd1ANoOq3K0FiCAsxcJWn5pKgHyIvZkSgX4mBG8novpO7NEiQmDLyfs/G3uA7Z9vwi5834fSrFAZDb+TZUphOdUl9NCxrWJUwA8HMxWY9Um/+xID250rn7Frgb4cTac2rwYze2zfjtDbeG2IwsPuaAsmA/oNYJIhXL59penjmdOQCGp7nuZ0kBQoF8/XRyUhhoQOMozCzMlH4SA5Ut5lohB3ImAY0BC8jqjtJhaOz9f2NTkeBNbWyyXinpmKrDnM2OrTZyQ10hU7LCHlTVWf6Z8y+wpWYvZMlXHG8MaZQRbh9MalH+a3qZ1gLBjGk1bHKe1H41B8hmsKMs040h2HRFnZvRkCJrJDFq5Esfu6TM/j5z87i+KMAbtoLePH6FZ4MnEJ/YqWuKmFqX4ogp3PPYky0iM2sFmZfoLbFsG2r89uN94wYdhdcLs0Zh+7O15qtp6FBGr+3SyMXSQg7GQbLkZUd4ZF7DvVdxorHcNzIMsQRw9xWjiYF/QxcRMVcChQmxjE4pwu475rD67GyzslXaw4kA66gpM3KczMieFwQ5I23aRzCalLggqhz6k+oxED4PNyiNjNyM5OkczWu9y3StyD3jMmztMnv8/luDc7r89c62vF6ZrZ+IO/AOA2deciIyTJyBSXnGV0QtNXVlFsF34v+jhcD0/jBmYf4j5804vsnb+C7nxzGN773r/BqrB72BEl1dd2Z6BOtodN/BU8nnsIReij1X7s5QbBOWL9W57YbH4lhDVBTYDKOa9cua4LXtlfP9TuXVu9GXDw7AWdK6KSjF/+KfQETkawe53kKGOP5ezgyy7l6ET5GP14XgrgqI7XGNYhNymtMraDy/gwuolpKchkQQgnGuGY/jSmxg824ERNUg4eidxFNjekCKK51IPid0ansI9X9hL/HZ2R8CGciTsnzkNyS8sxMY15Zdi3QpzIWzGmIdywt9Z70a5amIqMdGUZeQ2jvdoOaTEn6his8h+bXcXz7zAv80icn8Qtf+xpOXfweesNNGIgZKfOr0RduRIf/Om65R9Dpe4REZlSIfmcc6e+Kj8RgAQo+CYDTUadO1SEYmNJZiN3M9lxJDDcHF8ROXyEFE2o6iPAwFoBLpRn9SFCLoH3PHA0ULqqhlddRaHktt76/L8JKQuEirOFACYFkj6i7ZqQpQduYYehPlTiKWRHQCu/6Rh2bgsRR9rG8BzUHOiU55crjVuUrwfclsbwen8FErIxSzIOy/RiKk09FDZe22CETbiMYpJcUs6uMO8NAS08JXQMjqD99BE13vitaQzP6IzQj6KMxTYpm0bAa8Gr6Pi7a03g+8QzRtGPD+tss2K4b+W9qwUdiqAL9BYxRcNr7ceTwIZ1xMJJx7G4nZOejTT0azGuOBfoNqkd9gsJDcuD+kySFZhFyTmVylKUJMV8w1Pvq6wh2ImZ3ojPzmYfpxeeks9tU5TU6s5GAhU61kdhjeR5Gbq5dD1Z9hb9Nc4XxCOf6DbOnZ6IkAsFn37hv8f18sTzGI0WUpl5gpv+AblarMxQW5XcLpiM4Im3zyruAkTjgtNnw2Ze/jBtdp+HIXFfNoU80iH4hhD7BQOQ0Ho93KRHfH+3GZKJN66cWB2Qt4ADAyF32Fx1ECItyteAjMVSBy6hD/inUnTyO508fGabDHo1MBAWIAmx1jmAHZWgzbXESAomBDskLYkYwgIgdlwJYTQ68jh3H0Dq4yCmNaCKPqZhTRzd60+3hqxqbQA96JOVZdb0J9o9MOqZm1lrEQIJidqgWIQaaPEoM8ruVsyhrQp4xm80hFhjXVOpMgGrkX9h9M8IKJOx4MoWpaB7ZQglXbz/G1z49goZH93HdMYC7I148nhxGV/gW+qPNuD08rhrdJWccwxGn1EPsrbbZKqgdvh4vq7OaviZqZVu990diqICGNcv7Xr18Cedbmo1RQexJq7K7hY0aliMDBY9p39nhaBJcF9PjwsBS4hbHgvoQ6MhUMli6rpCX7wUhPAqevDPJb0ZMJcYwUFNgcBMTt6YzAY1tWM9JRgctN15Ze+0Fd3xKax7Jh2K6GBqQddm3wHUQqQiKw5c1zXk+OLjrTseNYAig1GEhh3AsiVt3n+DzI034xoFz+PqR2/jBuR6ceeYQgR3AZWcaTQNQDPhnUdbgKOv7bgYk+KTU8Z2heZxYSs/HeBHVHCzKb4SPxLAEmgqcaXjd9gInThxHKDilQUsZ6fTpREi3PrO6bq/BDjEZyeGiEAFNCeZkoLNvMpJF/2RJNQh2Fnr4TbveIAjDYciFamYb02cQSrp1ebW5opWawkaRerx+o/0gdJpViIOzKfxemzCQuOS3/b2aaKQwQXOGvoW1SWqvwPchKOgUxqBvAkNOO+49eoq6s5fxjc+b8bVPzuKXT9zC95tf4ntnX+L4xZfwDLu2xXfFoCfGunAhHdP/c4Niag2Vg8Fm8JEYlkBSGPO4ceTwQfR2v1a1LBFhMpUpwQRS8aDldXsNEoOPqd1sK8Rgrp1g5mPOWLwQotCOW9FJuHZDhVmENZuSY3QIimbAkHPGMRgBOWfhS/TJtQwue3dzir9fi9NxBfxN6dwTTFN2HFnGLmxiz4i9AgWd/Ymb3zKtfDIRxfj4BJ52OtF8/RmuXL2G2zevo66uDteuXkYx/24LsUhErNcub0nD5PtkQLAqtxl80MTAjlgLY9JcYHouxircuXkN6bhPSIGEMLmMVEzs2n1YF6bA059gOh91cZWMHJftRrq3IT8XWBll37peRt9YNICYvF82G0UoNQRb5BKcsSvwJJ6IBjGy1AfenRg2DREW/nZx7A5mhs7qtm77xbdQK5goVsPoRfvUbQSkvtkWM8U02kU7bT3fslRu61qDmhFC7Nyf9K6Ay9XpGLVq71rxwRID1VZjYREZde13MEyILO7fu4PGxgbEo34hAd8qUiASy0ldre+zl6B2wwVH1xyG1qAzE/JJJySnMXW5blXsAH0GyYwfE/EuDPrvwxm6reHNI/GHmEi+RjjlkpEuKJpSTLQL473pSyD0HkuEu3YKOytYkcvqY6zj5XoWITJ2TGoF90zIrpXV+D0BCdwgCkOj6O3uxPlzzfq+70IMNCOmoznNy8ENjHXpvUW5zeCdiYHnDUbcPw4hVgp3YHL785q3ILJk11qBU5O9PR04dvQIvGMesRHTiKsJUUUMokHk3iEF207CUNETaj7oykvBRduiqJRFI2aAZaqu4aKnlBADV6y2++vEbGBezbNwRm8gmhxHLsl9GwwhJZhPghutpOJGfko6L9U/sQliYP1lUtFVfYpRpDzGxLhMc0fNLCWf9IGQBLgPZcl5GqXhy8ipur0HmssOgFoqt5vnTlYk23chBg58jBXhAqtVm9a+A9YlhoX5Oe1QFHyCoytfyHwJ/s/lxlx+PD4m9h/Lyjme30tvPp+ZXm863xir3z3BOAR63leX4zMykefJk8fxuu3l8tJpw7dgksIE4qEJxEKT6oisvH4/gaojd5Oio/G0Rkq+0VTwa5oQSwI2En28RAoMZjICcaZifSKwRloz5lZgghmSgjHzQO+7QQqbzUiVjgeUYDXH5ZKZwNyXichSXUs9s76ZC5Ph1aodMNrRcUJ3sH6ftQUTpgzhzQzGR0d0x+xELPROxEBon39H86ESGxIDE25QlWSnoJMkGgnq5+xMAQmxy2fLBdgHenHz+mVRPY0twdmhWJ7/12Lj7wSoXnHZL9VqbrPGY5VMyoaglsMVktwghp2U3/nJ1O4GKUyJCeGTd5FRLB6U0ettQTBMlndn6HcF65kdQ/M19EAXWDE0mhGT1Casr8lgKtEjxMAFPsZKSgYzMZ1eNsP5dSEHeTfCSAUXXyaFdGqz2lNKZ3cSYqZV1hfrVcl3mYgN6CwQ/QlRj+7ynB9/LMTwfvkXrEBiIMm6h5zqeDx25LD0L9GKZOC1Kr9XWJcYJrxjePbkPi6cP4ub1y7h6eMHovrU49HDO3C5HDhTfxK3b17Dg3u30NLcgKtXWjE4aMOdW9dwrukM+nu7NUDI6od3GrSpueLwpnPekhhM30JfTyeOHz8mDeVYNoeMRUER7ZxG5iXrkZHnNGXbpoXEIJPtIhTeh89C7YBRht2aNXoRrbY3urqShGF1HachOR3JjWNMrYGfnK4Mp9xynusnVlR32sck/bXTwq0HYz8NmgmV13KXpHiVozcmmkM6ERbTQQYW7zPMOo7rhrXvMzGYmkJX52vREk7rYNR6oQXdXe3L56uv2UusSwxDgw588fkPcOTwATx+eA9NZ06jp7sTJ48fwoHPvo9HD+5q6vSDX3yKf/Ov/ikOHvhElyb/4s//Oxz49HtKGkyUui0vTZWYThXpnJbnq2AIibHWgMTAkb3a9jLIIS+E91CXUwf8jF0wfSVmjoW1f48CQvbnJrZW59eDQTjbQwxZISZGHvJ/DbYRMAKOCVPS8t5ragyiETCAyRG5ppqCYU4wv2aDrrLUtRAVMQO8r6EhvX2vWkCC1e3S6D+oOJbQPTYqNQYxJ0STyEa9mBmsR8nVYmyntk8XHNUKM0/o4UMHMeIe1PYv7ULOyK1gXWIYHHTqvP7li63weEZwqfU8Hj64g4bTJ9ByrhGXL53HrRtXcerEUZw8cRjHjx7EvTs3cejLT/Hk0X0MOgZQFsGz+uHNgB3SIAUDpkd8I3CkpH+hfaysndkkBjaE2RimCnf5UitaWs6pPV1rKng63jZrZ/M5qJabgrwdqCYYjcFIpXWn48rjb8MgvpHYE/SGz4FJd02tgZvPMmXbaOyFrqDczPLgtWGtJdHhuJoYBNEQsmMPMWM/jLxqC/sr2nEr4KDDBXnUGKihLs6X3tm3sFNYlxgysWlMDtzB+GCbOoSmvB4xE67DM+LSzv1YhL+r45U68KYmxuAZHlIm7O/txPOnD3WTV6pPVj/8TtgEMdBTa6YYU4IRQuAzsZEMH4jxPRYNahzDrZvXVWXm9dXRfCQBc00ABdycxtsMeM1myWQroMZU7Wy1RkrTjNGkYG4F06To8p9Fh/8MOgMNuqfEZlcB0glWmyMspWbbamKYQELs7uLIdZTtJ5GLT0ubv9/agolZMa1vXr8mZvclnZHh1KVVub3GusQwkxxF8OX3kB04gTlXA8pjd1DKRFQLoFOS69I54lKw+L9+FgzQQbnf2JDPU5SGGBkeRF9vl2ZlIkFwNmJeTB6SGzcSYe4FCnDlqE4yoD+BQm0QxPaZAnuNktjupXxOM3B3+uuVFLhLNVP2czHVVLxryddQu8qrRFx1bC2wPhOrzIkpJKPcmfnaUtLXwIdDDNLXxjzDarp6x0ek/+1Pv8n6zscxeYEvvoErp7+NYEcdZsauopBYYe9KldyEOSpXH98PYKNQ+I8eOYRDB78Uc6gZL18+07yNJA1gHraBXhyR8/5prxKdeS1JIKtkYH5ffe/3Fdpe8plNcUPXHnT4zqBHSMH0N3C2Yjz+SspKm9ZIDPRzcI8Ohmrzey0EsUpriPiRFqIoj1w04hfol/hAiIFywcGUjsdHD+9LH3sPfQzMthOKJnD56g3cvXNLnVj78SVqARuDYc+tF+gXuSbaQgBtL5/jzJl6nOKmtGJCeEaGNP/C6VN18PtW9opQ06Hqfh8SqBmlE3ERZCd6g8z1aORjICkwr6Mrek/KcY58pe1N08xq6TSnipk5iolguZKypvURQrSpWACxoFfMiCAydDy6zqI4esvQzPbhwqmtgtvoO+x9uu9pNBzQvmlVbi+xLjFMTftw/tJVnKyrQ09XhwjKNs0w7DL4zBz9Ozva1JlKfwI9xARnFBz2fp1TZrDJlwe/wLnmJmksrkwz3lW1BSlXfd8PCYVsFvHUpGaH7gqe1q3muJiK6ya4iUxl4lLVMDIpTe9u5oysvBednyQEBlkxaa0mca2BHDLpKOKhSaSSUeQioyg7TqLofWCQwns6IFmB2imjPbmFfvvrV6s00/2CdYkh5BvDxTOH8LrtlabYot/A6ib7AesRlkkMdluvhj5zTwizMcjWTNvGBS6M3nzy5KFmgK6cmTD8DR82MXBaklvTcat6YjrRh3DSjXh6AsaWgCtlDdMggaloVsOwuZS6UnNgDAk3BmaCWqY8p3ZRmyM0oWHRTNOejzCN23EUvLu7f8RugSsvX714pg5vamz7zR+3LjEg68Wi+zQWpu6iGPVIA+9P5qbgm8JPQbciCWoA9AJzWpILpio3ouVoWCoaeR6pRfA+lT4E/v+hOBrXA+uBEY8UUM5CFHPG7klWO38pOUi9dHrLukuS+iCWhJ8kYWa4dgeMPSFq8TMQarblpW2CDsw4jyM/2SbPxd//sIiBA8+jh/dw8eJ5XbW7l1nCrLAuMcwXIigNX0JJmDs/xY1KyWr76wVMQuAsw51bN5Z9A9V2GxmZZelLUGJYWhfBgCmG+Zqd2iSZymu/SqC5UGvMAtejMLqUyVppVlRqBSTTQV9BN2OtTVtYgmilnJ4sjVzCjOMIciGHoTF8QMTAvhkOTqPu5Am4huzaf63K7SXWJ4a5OY1Uy8W8yKdCcsHuNE4tgskyrGDONBAXzrfg888+RV3dCY2+TCWNtRpmeWbWocORq9ls/T3LjkVNcbaZjlsj1DEn4CdHSxM8Z2ojtM/f99kNvh83k+Gy72oCoNZQ+X1D5EVTSwaFFK5g1nYI+YmnouWJBvMBOR4J9tcXz56gqalRo1b3mxlBbEgMhvkgArZLoygriQK9XmWZpJBKRDA1MaqO0YNffole0RroHzh96iSamxsR1BBngxz4OeEd0bRt9DGs0igqOzTf04R5bBPgJi5Mo0afDMGcEDxOO5skkJRj3KlJzy0dr77H+wYSnu4WXn28iijWh9QHczn6ezHT/4VmbdK6e1+nKWkSMQRczFcKf05NNENbYHQtZ764ToJ9fT9qqBsQw+4mamElcVVmZ3ubxhGYo3olSBiMTGQOBTIuNYTTp0/pnDCnI+lI5KrPc+ea1GyYnxUbt5DGjE4R9aLh9GkNVDKJh43CoCd+8l05S8HFPhypdHlw1e9vBApIKJ7WLeUGp4uaNt3lz+sqR4YoM1SZmoLVtV9pUFsQ7bTkbtX1Efn4lBzboQV4Svz8n+2wnW1BJ3VkKa9EAMmobzlwi8vLeZ7aAhdSUXPdscjgbcC+IQatIPktxkt85zvfxpXLrUoAq0Z2wZwI+KjHhc/EbGBY6dTkmDyjEYduhDIbW9RznQZZeXpqDPPzRSWChw/v4frVK2DOiMrFWAyu4fJfLq+Ohri6b1JzA7Axt/L+fB7uMUj1eshfUM89Q7OpSViV/whBLodcwIYZMSFKyxvKbK+KrUKbDAvhM4J1aeUsIQJrVb4SahZaHF+BDCwykCSVCIy8EssBW9KfSBJqXkrfOyuk8PzZ432rLRB7TgwUIiUFqaBbN65rejW7rQ/19ac1NBkLs7rtvGk+MNvNxdbzaBV4xz16XTXrshynGFtamvHwwV3MzRb1+gvnz2lQ00xRNJEKNTcmjRf2jepy30owL8NW35+diIE9DArjmo2agnw2id0i7R0HHY4itNx6ruw8hWTIi2yOKeu37/1YV0khek0Gw2XeAibk4RogxhRUluPIXnktwfZk4Bbb0tqZSo0zrgSwihQUE8upAbl04NKlC7gnA6Ch/W4v+W0X9oQYWBkUZn4yCqwgn7dv3cTJEycwPTnOX0Z/Xw+OHj2sO0LxGmoEWJzTHA/Mn+AdG8Gwe1BX4VlVLrWGTlHZ6k/XIR4zMjzXi8nBRV6VREIWT0T9CPvHEAmMr2pQNqZhTqzN6uwk1fkUtxOsf8ZQkOgq28I4vpW8CPsQYkbkY17MDZ5Eevg2hkXLiqW4fmO73s1oP2qARpaoSqGdRCZhxGlw8GCKOUKvU2I3dgznMnaHmIUM9c6JNrjWZjnGb6y+v0kUvC9NiWGXU6MefVPjyz6wDUFfC00r1lWNs0bvgj0hBo76dBzyf252QvPh5MkTumaB8QUc8blI68mjB7qugdvOX792GY/l+/FjR9HR/lKfa9BpR2SNkFIKv5H5uQHtbS9hG+gR4jkmJFFNJEZmITacqSmYDcoRxUxDVnlvEyQFmgzc1ZkjSk07K20BVou21KklqCy3Giz7npBGToQtPoX5odOIu++ifXwG0zEmNd3e588stTNTyTHFnAkKs9HO0p7MMiXH+N0wH9LyPGXdJJhbyzFNf7+YhozhsNIc0mtkpCJIDOx7RMu5JrwQc4J9d0NzQsggl5Rn9Ns0IjTPdt/hKdxdJQZWAAW2t7sDn336ybLzsEFG8skJj65wNCtJzQERBo7w3IaewSCckrxx/ao+E0dLbugRDPreMiVMLMwV0fH6FT6V32JyDC4TN6YnKyvUGCWMxlzdoImwdBCqmWs0HOfxXTK6MUtU74SR82Etk8Fa/Xwba3US3tusP8JYxWrdqcz6IZmwE65cs3YnrLw3YaWFmeB9zHKV96v8repzJip/Z/m8dPxCOoTF4TNIuW/h0cgixmKzWCiv/A5/s/pemwX9CyvtW5E1igQhJgD9DswcFRNThjkiStk4pqIx3TWcu3oR3OXpsv2Nxm1UazQcHEg+iep+JPemH8uUJQbSMe6m/vRJHagsl15rtCe1hCyySdF4x+5hxn4EM4OnNJ2+seKUzlley3o0YX6vut8msesaAxuZ5sIXBz7H4cNfoquTMxATmBWVqrojscJYiQxGYqdLSaOxw/MetAsHHbZV4c3V4PXUGgb6e9Ts4Aj7dmdN6XRSMubTpb70JtMRyRRk6WRI3t96VKagc6rx8fCcdhZmZ342Mq9TkRzpTEeVdpZMClFmqhbhrr5PJXQ9wlvEtRpmCnfCFHyr8jQ9uGcE33mlfEyOrS5ngvfgebMs232t5zDvyfLV58zrCatn433N88t9Szt/CAXbKaQcF3DHUUDbaFGO8TdWnr3yPpsFfyspbbvWaE6w3TkQaB8QM5JE8mI0qwmFm/oW8HC4iNdjc2gdMDZ10W3pluqT7UyTklmtUxEvkoKE3CMlRFHdh0hyiXgEp8ScYGrBt2bfGB5An0ugR0jgtm79z524iq4WFEauY9YhBDHcilzY2PODa1EMIhHNwqzTd9Qo9sSUoJ3lHR1G3YkT6O/rwpv58pod1oQ5GrFSGT7K7Enc3svvm1yTGAhex4qnL8Nq1GFGKL4jTRoVXH3fjd95VoTfH8vJ6MGkq3O45UriXP+MEMUCxkLctJWjs/x2IakLih4JgfijbwcBVcIgLgrp6uN8B77z+ZYm/Mgf+SP4g3/wDyr+7J/503jy+L7hp6kSQIZ203n7l//S/7hc/v/yX/6XeHD/tta/WY7XsX5ePn+CP/7H/piU+wNa9p/97M/oYrPKTsv/A74J/ON/9A+0zE/8+I8L6XbjzZtZPX9MzL4f/mHjt/7oH/0RHRH57Ga9v3kj9XTjqrzDH9YyF+R9+JwFMRuPHTmIH/6h/xQ//Pt+J3737/thBcv8sICf/+P/8Bc1f8F6bb0m5B1pGliRwSqI5kAi0lWkdCQm43jumcPVwRgejbfDHrqH6WQ3+qcDeCnExb0hqSEyM1g6zUhP0VDHCnjtScM5yVkQayJmnfM9GOR0rvmsHmM96XnpN9y0tzR2CzOOo5gbOoU5TyvK0y+MlAfSN9MT7cjbTor2cFqDwYqeq4LrKHhuojh8CYXxR2Ka+YQwSBZbI4g9IQZWCiviUusF3L97e5UJsRlQkGp5vrXuzeNsODYgVXWrMlZgKnp+do7P4uZgAQOBdgyEL+D5xGNcdvpwx5URG3kCYaqlyRzsUyXdNs45XdRZiur7ETrFuUaSVcbVpxMR/Kt/8c/MxlrG3/qb/4uG11Ym3TXJ8G/9rf/lrfJf/8WvAQtGclyzLOvhF772c6vK/dAP/ZDawExzbpalEA8POZSQzHKcduMf5+T/3t/9O6vu8aM/+kd12piOYF7Pv0MHDyyf//Yvf0N9Snzvn/knP73q2mr89t/x2+F09K8iqs2AsQXxsFewlsZgmBbUGsxruOI0m8liPNaFHu7lGW5En8AWPg9XaEA3Ey6K0FFD9IRy2sbccZwaxn3XnMarrNXelIGgf1L9XtRm+V45EeIsfS1j1zDx+Lu4dvqbePnwOsY8ppM9iwVpA7t/DrYhjy5XKLvOojTYgLKzDmX7CdEmjmHecRjloUbkp7tEg2G2bc7CvT0oroc9IQZ24gmvRzPlslIqFzRtBoZgb55QTJAU+H6b2TSFIz5NA5e/jBfjUfT47wspnEGfdJz+yFn0BC+iM3AT/eGLGAg9xPOxqG7/3tQHXTuwVkch+BxrEQOdtSYx/Jpf82vwK3/lr9T/f/Nv/s1of/1yWfiIBdHAaKL9yI/8ES3zq3/1r9bPX/krfoUSQCUxGFrApIz+P4Zf9at+FX6fEMKv+3W/Tst/+1vfMPZfXBrNTGL4b/+bv6DniReiafAvEvItE8Ovlvv8Cvkt/v+db/+yagwE/yqJ4Tvf+qZoL0IM8QD+6d//n5eP/57f9wfwZ//8X8Cf/bN/Zhl/+2//rxqzYqX1bQTWqQYbmU5Hmo2KFbPRyAou0Fko4zquNo2khjAcu6f5KYxEudLOMghEkoOqWVBjSAlBPB6eRYOQAjf7oaOSuSgMn5N1e5OQiTu3b+LSxQsqE4ViCTPhfqS6vkDDgZ/D2eYWtLZexKlTp3DuXLMmXx7o78dN5xyejUGfuZD0i4Yh2kFiSjAt5oUHhbH7mBs8gTn7QSGPK8iHh/VZDIKoTV52nRgoyMaS06dobqIa9XYQUy2gTReSkTIcZOBIreRgLXibARua0Ysu3yy80VHYI80ykpyFM3YVg/HrcCWuCa7CEbskRNGEnsAd3BsOiJkB2KbK6xLDWjCJ4V//y3+ujfWf/a7fhT/1X/xJ/Mbf+Bv1+3e/8y2tA9Yj62VxcR7f/MYv6rlf9at+tQryr/21v1aF9Rd/4eeXiYHXkBg440Oi+T2/+3fjG7/0dfyZP/2Teu1P/ZW/hGkRRhICy29EDH//p/+uHvvxH/sxNXn4/x8Rs8Ej5E/zhX+HD32xfO13hTRmy0Wkw+P4Zz/9l5eP/5uvfReLUvaNkJ0JNTnENKs1i1Ql2Oa6JcCS4KvNv0E/4O9MxbuFDM5pejszm1WffPclBkRTMJ6Fu3hPR7I4L9oCNQUSA81GTnGyLQir+xOs+/HxYc0YRmckFhdQjHtx6eQ30Vr/hTyjkcWcUcCcer965SIOfHEQn7R04p57ERmufiVp02wVc4w+tVKBZqX8bsiJsueyaA+HRIs4ioL3sS5O07DzggzEOvVprUmk0mEsvFkw22P5TxuQfzvlfKRaxIzML188W+50mwE7NPMHeEbcmoDWVIetylaCJgNDrmmCWJ2vFXT2cBqL2sNY9KVoCedEvbwkJsVF9AdaRYs4j27fOSEFZkOqR2/wEu6PeNDtZVbg9TuLEWO/us6rieE//R2/A//2//+vRYANlf4nf/IndU6cwkdHrd/nxU/9lCFof+pP/Rf4uf/w75dJpJIYWG8cqf7xP/qHeu5H/+iPwD1kx9//+4Za/xt+w29Qn4ThA0rVTAw/9Vf+sv7mb/2t/2f9Ts2A7c6/t4iBpkR0Av/8p//K8vGvf/tTLVv5RyEytuyPq0BW1k9t4DUmrM6vBts3nBrWPTbMBLkkCLYzE9qUlrJW04xgbEOLaIQt/W90GXoinZbjG7SzgJG6bFuGSB85fBiDThtevXyBuiOHERyzyTuzXxtm4fxsQdvBNWjDNz85itOPphDLlFRjoY+DvxVPpuTZUsiStCj06QhK/k7MDTdhzva5OjEL053IhYYMx2V03DA1qtZCJdIhLAhJLbXH8t9SU+wMMbDzcrOaE8ePr1rktFlwdORekyPDLv1eEzEs7QNBm9bqfCV4P747vfuW5wUlYdtkyoeeyUt4NnoCL8dOKV6M1YmZcQJtk3XoYHLV4Cl0BpthD9ik0diIaz+rsZfjauKqJobf9Jt+k2hbZ/CP/uE/0O80Lbjk3BC+Rdy8cQW/7bf9Nj33jV/6RRz47BPVGPjdJAa+H8tz6////A//53rub/3NvyHXv8Hnn/1AvxM/9x//nRIqy9ZKDH9OVP++ng781b/6f9PvP/IjP4JJMR3597bGUEAm7heN4aeWj/+ZP/fn8R/+w3/Av/5X/0Lxi7/wcxiTQSCVDSGcYCp7EnNtAr518P5pTCWoNTDNnQESRDDpREnzVFC4KZBpdIyXMRLI62CxmYA3kjNlguTwxRcH8OWBLzBgb0co70AgZdeZKrOskrMQ6Y0bN/Cd41cwGc5irpiWMkk4xUy9MzSPu645PBEzhnuptHvn0T01j4npIIqTTzDrFPPCdgBl22H1R3BNStFzQ1dPqyaxjPzumhKsBKo7D+7f1T0qyIS1CLQVyKT0UrtdxsYdtdyHmsKGxEAGFiZng1C7SMRW5p+twEQmk5FeTaL62leHTl+DaAwt6A9ehDN0CyPRp/DG2+FP9iKa4vTS+toKfytTRUbVxMCR/Oa1KzjX3LisCfybf/0vtT4ZXvyvKspx97DTdSeWfRKVxMBRqO7kcfUt0K9wtrFe273z9Uv8kT/8h7X8n/wTf0JXsNIPVCsx/OR//V9hQtqGz8dnoAlz4vhRLXf40JfL164QQwA/+/f+6vLxavDZOWsSy0xjPLLU3jtODCR/EbpMDCOxp8vmBH0M3vhrVfPNvBVcOMfVssbobX2vtcApz1nRDDhd393Zjsdtl+GK30GvmKGe6BPth5XvyjYOhfz4/PBJPGrrwXw5i6loDhcGFtW3QT8HTRp+mrEX14aA8XABpahLCOKpkoR+eq4bJDHUKKbGU+T9fciHXShMvtI9L5bqf/lPG5B/200MHHXYgZhb0T7Qo0xpVW4j8JnoTOGmoNwti8JmLKCyLm+C5Sjs1SNyJXhvEggFkTEQxozF2nXAzpHNRmVk6cJEggRgQ0RUUG7SksmGpdMYJGTs6rR5XwphRQwtzWcRDk3jx3/8j+sx2vKsWyb+oPnAY//P/8dfRSgwheNHD71FDCZJ/42//tf0+A/90O9VouUsBEn3//W//k09/iuFNC5fuqAdkg7OWojhT//kf40hxwBKcs2f+3N/dunYT4rZUNQpTfNamhh0bDKQ7J/+gxXnYzV+h5hOr189Ryg9gaFgD2JJn9Tl0vTeDoPtlkhPwx65hq5Qg2h+pzAUvQOmu6vca4OEYDU1uR6ocdBfxdW4zJL1RuTBl+lCd7hBtMx6IYbH0rdWm068hnLDTZg/OViHCX9Y6mRGCYD7tFaCDm8ep9/D7ivrmiOawQYyqp3mfF0oOeowYz+me4TOOI5j1n5UiKFg1v/ynzY0/7aTGEzVlcFG9adOSUd/x62/5dpJ75iGRVOQ+Z2VZlW2Ehv6F+R9M0ljh+da3311w2W0wxTFbiNIHMbIspq4eO9a729FDGfPnNY2+t/+t7+txzjiX7t6UUd9cxbi0x98Tx2RB7/4fDUxiPBTA+jt6cQf+kN/SI//J//Jr9W4hJ/4iR/Hn/yTf0KE8bfrceL/80/+sZIp3szWTAwOm/RKMWsYe8Fn4zNdbG3B/Xu3V3wPojHkhTjDPg9+5u//jeV7/sz//v+F3W5HZ/srBSNl45GQEG0M3ogLUzHRvDYwybYPhmYQTA7CHb0HV/QuxuIvkM4El9rV6pqNYZJI90QZrQNv8Ng9B48IuDc2gL5wk24ZqJsLyztXvycJnfEWdfVNaLn+FC+9RoBdNTEQJIVzfYsYFjNnrsA4GWM2hJ/qW+D7CdGWosMo+TpQGn8gmkMPFnfL+cgRnZXBnIuPHtwz1F6LcrWCJMNpNhIDhZgvy2mjvUp8wsYzSGD9zkqfBUmRmgjB/8ncVmVNWBFD4xIxXL18UQTtt6q6/j/8xb+47Hf40T/6R1Wo6DP48ovP8KuWiOEXloiBQv7ZJ9/Hr//1v97sAGuCQU/DLocuYuNnbcQgPVJ+g1GLf+1//p/0+P/1p/6KPG8rfs/v/s/0O00JtmMsOIGf+QcrxMBZFv3T55zB4kJ5ifhTMlJHEUpMIJWObFjX2wfjd7KZiCIjyMtI/na52kENg3EOr8dmVO0/2QXcEZV/LDIi2sk50RgaMBS5rb9VTUCUIwa1tfW68Auf1KPhVRLn7GsTQ4sQw2gop8QwGclqdK7ptCxR085nkUzndOFaIJ5F5+QcynMw22P5z2gU+dtOYqCzkNMu3OmJKyPZIazK1Qpez30AmbGJ8e1xeTE6f1jZtWgO2wlqIdWaiOnzMDQD4xj/J4kpGSzVK0diXV4sjbRWXVsSQ4NBDAySoR+Ax6kV0DHJ///hP/z7UhdJXXL+FjFgQe/3l//SX9JjHNH/2I/+qJglP4Yf+7E/rviJn/gJJRyep3OTUYwkhhG3s2ZioBedau/d2zf0Hr/39/4e/JN//A/xB//AH9Bypo+BC49+tsKU+P73vqP35HMuQ0jGNB9onpkm2u7BJP6Nyb9WUMC5CI+zVUZQlLRnYhKOyCV0BOtgC1/UWAorzYSpCkeDeXz35C18+9Q9nBfeXosYuPBrPJxTXHUsqJOSa3w4iIbFjOmR378rx267FnDNsajXFWbXIYaF+Tnt4Mb8qBGkYoKdlcK5FmjPcMaBmgE7BzsJo+TOn29WAeAIUP2ymwF/nxF/3HY/kwxhLFREz0RJhXCzxGAIb+2qfSV4jaEBLBGDNLaZBIbH3jJd5PmqA5lYxyy31u+vTQxvtG6/9vP/cTmgiKCgc7k5VXm2xdvEAN11+ff/vt+nx/76X/uf9P50LprtS2FkgBMFmmX+xt/462p+eIYHayYG+iTY/olYSH7DEHzGYHC6lf9XBjj97N/7vy/f8+/9vb+LJ0+e4Pat68t49vQRkvKMJuF+KODITQHtkr7bMT6PRCogJsRd9IcuyOf9JY3h7XfmzEcoVUb940n83PfrcPJxwJIcmoQYLtoW8XRkVhd/mQ7JiwOLaBdthQsATT8Ewf/pmyiupzEsLGkMtOf4yc5L9ZfqIYWBnYkOOjZ8PBrUvSC5s04kzExIPu0sFF5+58IpesC5NuJdzQiCjBkJ+YUY7EjJ79t9MzqHTMHbjBMonaSj0RBsfdc1hHMtsLzppCQhsK54r7Tck/euvh+JK611uDLi8XkNJ+dKuUqYxPAv//nPamNR/T9Tf4otpHX57OlD/Jbf8luWBesnf/K/wujIkLSfkQr/iwOfLhPD1xj5KITxtZ/7j8vljxz+cpnE6QwkGHrb292OP/D7f7+W+V2/63eK2TaAMY8L/81f+PPL15oh0Wznn/47/289xlkJOpdJDBRkEsrN61eXScbEd779TTlXFGLw4Z/+nZUAJyv8fnkOt5gx29F39htMs4J7cVATiqXGBd4lk2Wta6SfZbK4757Ht049wLeOXcU524IG0lWTgxKEoNIPwSXkJIJq3wSJhJ/rEoPf78OFlnPqF7gi4Ocl4uIFXefATEoX5bO1tUX34mOGJJY/39KsYAYlrjunlsAkKceOHcH46PA7awsER7VoJACnY0DJ6NXYvNpr1BZqJQYKreWovgnwt4w9LYVUpLG48IgBXOmEtaBX/mYlaej16xADiYNTkmwfokE1ggU9R1L+7/67/3b53L/4F/9M7HJj5oHE8Pnnnyyfo/2ejIfwZ5bWO1C76O56rdpC5W+abfQX//v/fvnaA59/quYg4xTMYy9fPNW+wmf4ez9thET/uJgiTnufEgPvQXuY5Pkz//v/b/k6grEYjPbj+oB/+4/Xnq4kfqcQ05Bohx8iMRDst8ZUJ9dfZBVWJsQypCzLu8ILoi2E8LVPG3D07hjOO98W8s2gJmIIh0O4d+em5jF4+vghnj15hOei0nFVGFVI7qTz6uVzvG57ofH6HfQid7RpsEZXV7tmwe3v7cJAX7cuL2X+hDEhBh1d31ElZMfl1COJhmvan44soG2TxLAVUIA52lOwDQ3KEHCu0kzJ81BLMnwI1tdvBWZdsY4/+f53cejLA+pbmREzgueItpfP9By1A265x+3WeQ3riVoa7fZPP/m+ps7nM3L2guUZa8DkuSTayt8kKIRsd5bj9c/E/OA7X7ty0XiOg18YWYjkOVgHT5880OPnz53V36i8JyMsWZbaCctwq8BpXjsjWl7Ug/7r38AnX/9n+MEPvq/nq3H61AkdCLZjUPlQwHwQiXQG90cW8d0zT/HLR6+KUM+iSbQGLuai0/FcleBvhJqI4c2becxJ52Cj0palSsj/jc8VMBqLI0413syX5OEzmpsxEvZpRzPCWjenrluB96CHn4LJ1Y6cjqETR51E6xDDuzgmTQHlb5LcDBjaBv0GDJ4iWW3H+1mBI7D5x/ao/B36cMw/tknlOX6n+WD6JChc1DaMvwX9bvXMPEbNw/wzTQM6Ic0/Cr957cozzL91T/7P9q/8KxdzYnqJoAdswGgjkHctnbH6e/ORFKpgaBkJ0Rrmcfp5Ar/w2VkcuunG5SFo5CO3ByQx0IyoJoC1UBMx0MegD7A0Kq2F6gc2wU7DRU7dXR0aaMPv29W47GgGKXBelpFnSbj9BfXyrpVijU6e6k1QWJYqGZ1AROW5t7B03vjt1aYCiYHOMRIDNYa1Qqn3EtupxWwPpC0Y9DXVgRnnSeSDAzp1Zl32I6zARXmxVAYPPMC3G1/hB8dbMeKTgSuXx6PhWdUcqoV/PdREDNsxXUnVk4tDfFPebWV8EhIzL015x9S+nS2kEIwbm6wymqyaHKhFUDAYU+4N5ZbzCZJIuN+DP8bQ5qyGtlZeZ4Lb2JUK8r/UBx2BFP7qMqwrHjc0h4oMRR+xCiuDyRIxTL7UiLt8yKlx+tXlP8IaOpjJoMiBbcA/hxOv8vilzxpg636BYGoGF0QRM5eCVxPAWtg1YqDza2piTP0L3MxlPQ1jM1BikPs57QOaVWi2ZOzu5A4UlBiqTQZWIPdRvOZY0K3ZlRiEbUkkN50LOqVzXT5JEoYTaAnyP/0H5SKnWI1QaQq+aUJYgTMSLMPnszr/ESaWiCHQj9nBU8hz5Z9G41mV/YhKEzkjg1w4Lmac1OFcIYGxUB5XxIT43rku1J2ux/OhFFrs0P7OacpafQ27RgzUEqh2MxQ6FJjeFq2BAmeqxczqMzExjlCyIJWV1qw6mgOv6hqyK0mgoRu6PXtYo78SGBftYUCO23THqIJc/7a2QRjagGEqGAK/dr3wPBdffSSGGkBiiHtRdpxEYezBR2KoAgc4Dnj+WEa1WyYg5sAVS6Zxe3ABHeMzGBVSYB8e8M3g3mAJXz/QjM8v9uHq4CKCiawGNjHIaa2w6UpsmRj43fTKVx5fDyQD7gjFue7t0BhINIwR4L1czn70DE3B4Z9FKpUQW//tuV8KOiv1rmtBiaGpb1G3juMGInTeMNkGNQh+WjknDVKoXQswnKLvRqhfGZAYuJGtvQ4lzzVNb6aahFXZryBM7bV3oqSzbuzHs6Ih8JMDHE0FagMU+o7xEmLZMq48seHnPzuHp86YatITQgxMJLOjxGDG+m+GGBgQRXLYLh8Dn4nPURa732m341J7BIPBGc23b2w5ZpRjpVL4F4ox3SKOacBpb7EyH7jnkJLKrWXtvDkL8VED2AGQCNLSP7hn5fAF5JJhXTpuWfYrCA5U7MNuf177LiMYk0lDg7giJgJDqSnw/LzmmMd0vIi2kQy+/lkDBhyDKAsxML6HEY3VJGCFdzIleKwWD7fhB0hoRCTTvKeEIKzKbQWsMM5ytPc4cOZ5GBOxsgq5OeLzk2bFVCSnTsWnnjmtHFaizvEKg3qCOa306nt/xC4il1YyL7ovYmaoCdkYN7P9aE5UgvEK7Mv3XHM42QkN/aew0y922W5oDWcFTED7aGQBZ7pm8K2DTfAODyCVzeGGmBy1zk7smo+BaiFTvNsG+jQQqZa8CUZ6M4vjFVAVSzrVi4FJXOxMiC2V1wo0z9M0oJZwwzmvJEB2pROmud+IB6/rIvvOqBNnK3kYP2KbkMsiF7SjbD+K4ti9pXb/aEpUQrUGMR+GA0Ud2K5JP+4cL6uJwHyTj0T7pXnMJQEPhhdw8vUMvnvoLIaGHBgMzOg1tcYybIoYCPoVNksSpj/BYR/QpCr8vlFUItX1WlV2Jl6ZCok5MZ03nIYV9yYxcIaBXlmybN9kCf54FmPBPBy+Ip57ZlQto2fXnLr8CGkvtpmu1afZt8MCKmaEbn3vatEdlpiDUFOLWZX9CoOh0fR/TcXtuDoYVEGnw5GzEfQ3JESb6J8switEMRYp4mJfCb/0RRNano7jinNxWdhrQc3EQCElKWyWGEgCXOg0PjaixMD71OJjMAOEKo/xd3l95e/ze0ZMEzUdlgioEiQJBjMxrTftL0+wgLliwnA4ismRk3NUz/Zimfb+A8lA7HoRyhy3Q5tqR87XLSp+TI6LoFrU77tB7pcXUuAMxFSb7rJU8D6X3/lqmxBF9k0L7ZWZv7ioyhk9h0feh2i1lTEeKsqAZmgT1HiX+7DU68PBHH7+syYcuedD88Dbwr8eNkUMRPXDbgTa/7FIAAP9vQj4p5QkrMpVgr9jBAdVhxUbDk+SU2VZOhmDvilEApNKBJXaiKk90JNLG4xTNuasA6HlGZ69hXf7oEBCoDqfCiMvZFB2ndMt0IjiyDXdk8AQZBHaZYJ4B6KQe+ToVwgPojB2VwObSkONuvvSV5UY2G+z6RRGg2IaiPlbOVAxGxhzMriiD9AXbsZorA2vxrKiMRSNPmyWk/9npH8z4cotexE/90kjPj33WoR8TuMZ1lp1WY0d9TGYJoR7yIkR95CQBFVTi7J8MfocKs7x9/Q3q3wMVrMCqpGMujEy4kZcTInKDsuKos+BOydzDpfbxFWbDDrtKYSzlXf8MEDHXwR5f68I5znM2I6gPHQW+YnnumnJjOMkZuzHURh/oLtR67oGzSJMkiChEBtrgSuQ9ikUkYuM6e5Js04hheHL6mPYFdNln4J9lRos1zf0iEmgAq8yQW02hVDKjfF4GxLpCfnOoLySxt+wTCWJUBv2RXO4ZF/EFzfc+Nqnp/CtE9dR9zSIFttqcqhehr18fCeJgSYDr+M6CQoew4nN5CV6XjoB8/KXpIMVRfWpTkRh5Xi0eo5yMY3R0RHc7xI1a5q7WRk+DEMjSGAiksNVOmq85eVjvI6RjCQj3nMrvpMPAwwES+tGJDO2Q2LjNwghPENOZwWMxU25kEu0hquYZSZhZz3yk23IBx0GYhNqauj+iKvIYqkt+Ulh5zE9nxdNIa8b1Ra5L+PAl8iL+aAZsQulleu+gmDwHaNymUWpi31VvpMceC6XFVM+I9qc/D8jshJNZHWPzOoIXfbv2UIcw/68OttpQtS3JfDdurtCEPX4vLUTjZ2lZXIgMXD6vtopueMaA68jQXCRkwqrqRnIuXQ6jGhyXNQeH5iMgslNzGtNYa28nxVYKaFEAfd6fGh8Oq1qGPPXGQRgVNRLzyzOyItOC4suT0vyHIlqqSNSC2Go9mbfs5byLLMVM2xXIIKci01ixnkaRZ0mFEGnAFOQSdSsHxIEzS1fj25WMjNwEOW+Ayjzk3sSjFxBYeqVphzXbdKE0NVvoCTAjMTUSIQ84pPIR9woimZSEPNk3nHQ2D5tqBmFyZdCMl75zc33sw8B7KfUZOlMZJxC+7g5iFWWYV81+is1C+3DS+dMMIiP9yGx8D5MxEIT4oIT+EHTc/zbX/wEdc8imuWJpjVJaMiXF+1idUTkjhLDpHdUN5NhEpHKkYDCSA/ruL8fnVNNcEZviO10X1OuGx3DWP9AFb/yftXQypTR3x0qo+FFFNdeexGL03QwfovnSQQMcyZ7ugIFgyyWsPp+hv+ieu0D39t8d5PoWMYU9loEnu/BMOqt1OGOQ4S+IBoAzQeaEgYprLTVMoTYeY7bm9EHUZjuQHGqDSXPddUyZmxHURo4JMTRpFu2F3xdKERccs9u+f5Ayl0V86QBpf6DYpYc1R2ay+7zKI3eRHn4gmorjHrMBQflt0hKVb//FQA12ZQIPFdDPvXMSH+RY+ZAtgHY1wlPMI9XY2Vccy4sT0+SGBo7C/jmkcv4tPklWgaM6EdmpeZUJ4mk01tSItlRYqCGwPUQtoFeJOIhlGRkrjxP5mMyE+fYU7RNnURP+Azag3UYiT2W32FSVMMEqbxmLfClgskCLraH8aBzWEd9c/NVgkTAWQeHkAOnJ+mDqGThSjAIq/J3+SyM1jSFn/sdMksUA7V01iRe27JqEoOxtqL2OtwVcEaA25cNX0RJTASO9htGG9JU4J6HhaKhEUjd6EaqAZsQzFO9V9l+XIW/LGRD30TZdkzvXx69oWWYljwXGVVHIzeQzSUCSjbF0dtqtuRpllj99lcAHMimIlkZ8Us6/VgZk7MeWI7Z0e+65nGic8VvQJOhRQjg+w0P8UtftqCpR8wIMS8YCNWnfoyExkZMyG8ytsc0KXaIGFKaAZrZhVRbkGOm05D3YQo0EsfA+B10BbhDNPcDPKO7NVH41k1lVQVO0URTOVzrTeNBr1/Mk6VU2KvKGASSFjZmbHnlOT4Pn818P/MZzf+NkT6pn9R+uGyc5KDEYGHqLGsjgqzch9eSEAwfxuqyew4ubQ4N6SYjBe9DUfmlbtT5Z1F2LZBIqEmQJESgswxljo6LxiBahfeJfjIzk+7AzHqmaZFjefobCF7PYwKtHwtt5SsEjvqatTmRQSptfLcqVwn2NxLDkK8gRFARryCCfl60hSM3h/Hz3z+JuqdhNSEY2Mft63QxllxHGfJFs7hoe7OsNdREDHNzMyokVg9lBarcHFUH+npVgOhf4MhrjJoiTBRQEbTB4P2KLb8aMBx+IkLKmITNEcO42GXNfW/wZLgswmioZNXlWHmmz6HyuCG4pmkgAlw1O2H+T/IwplCNpdYkNwq+Wa4avI6h37y/CatyewZR17npKaMMObLnIiOGoFqVrRki1NQoln0LjFEwiENh+i0shd8kpa82MRDsoxzM1tJsK8GyM/mkTm9ec4hgi9ArKQg4A1H/Molf+LQBX1zqwwUhhUY5zoVUDIKipsB7UIZC8YymGzCvr4kYZmfKyyNn9YNZQW1x+XQ4nRj1uDFTyuiIGdf8BYZGQC/rUOSOagokBm6s4RGNgXsEboYYWDFkPkY0vhqb1chHvqhV2VpgmBPW55a1AYtz1SAxqC9iPzrT6EOg8Ir6zz0LiyPX1Tm4rbY9f4OCbuWv2EHQ+VbLKLtfQTLgOxSl39AErtZwq8HgpmgijXtD8+pgN0lBzYLeeXzr6FV85+Rt+f5GTQhqC89EW+ASAHMApbxw+Tb3mTAXWdWmMczO6Ehe/VDrger8xJQPPQNOaSjDUWeaE9y+LZUOwB66qluL05ToCZ3FaOyZCJThY7C651qYKaY1I/PQyDiSyY33r6Tgb2Tvm1rEWt/fa8jonYtPoDx0RmcVNASZswhWZd8jUKjYwWmbv4/kkBbTgQMqR/9nnlldTk3zgLlMrd6HpEAN+YVnRk2AyilHmhBfXB7A1z9rFK3BSNZCvwN9DsPB/LK2QJgD6Qv5Tc5U1EwMW5mVYCMlU0k4JxKIxLlHQcU5EfxEahqO0DUMRC7AFrmIvvA50RieIZ2KqKlRea+NQD8GsxFzA1VqNhuFXHP2wUi5Zn2eIBHQ/DG/839z+vS9Jgiq+ELyxWHGJRwEdzamf2C3R/btBvsXg9c6vTM6t09V3KrcfgXlJRDLiNY7o1OIHLlPdTG3QlnPV2uq9A1wyrJ7oqSEsOxXWAK1g6N3vah7EtL/qUFQ6G8OzmusBK/X+y7fK6kLskyC2TwxVDygoQVYj6T6ItLZRkJFnRFg/ILJetQIuKHGWOy5EMN59ATP4fVUPQYDD8XcCIhau/peG4Fh19zMhjkl6QNYjxj4zPQVkBzWIwa+U2UchemgJKymNd8LqKmQRWHyhZDClxrUZDgct9GE2ANQqIIiVBSoh645bdf3TWOgcNIMpjrPbewplLT3uaya5/mO/OR7zeSlD4tWxDB/lquMP6gECeGczfifwk6h57Qk72U65Kk5REXLej1WNgKdlu61KWLgNGNl6DKzJ9GhaEUMBFk8mkjhhT2ACV8Is6Ly8zjvw6jHQNKO7uAZtPtO4/nEMTh89xCPB6XM5kYvcz3GoMMmQs8l3WsTA5+VjsONZglYrpIYjGNc3BU1NpKpOrdSxiAPq3N7ChF+jUPw2zBjO4zS8CVjXQSdhVbl3xNQUEoCZjbiIjlO85mj4X4EB0w+H7EyUIqwi4BylSRzlZozCySGZ2Im8DxXTxrXGST4aHhOz69FCtVgOTodaUbMFZn1zJj5YEDVAyFTaiiV99ocMahDaeUlKSgcgc3v1ShKeaLbPown3cNIZ1fCN7k1fDw9iYHgFfQGWjAQuApvpFtDYzfrY+AajEQ0qMTATNHrmhLy+4YPYv3OowRS5YfgdxJDZWxDNXiOGoXVuT3D0gwBzQbGGJQddciGPcaUoVX59wwc/TjddltG2xHp+BQeq3J7Dfb9tMgMTZ6IjNL8zrgFOhl9IuyMQwjEspqUWAVVBPO6Y0HjDXxynDkfGZBknjeFtxZQW2AeEtYTCWjQV1AfBkmo2j9BbIoYTFKgUNQ6Ks6I/e8LhHDrpQuj0xF1FPI4V4uRAOKpSSEIr6hG8pnySgeO6bnNaA0kAmoK3HmJMQbVxKCEZt5P3oFTpqYpsN578D2ryWGj91ZiWEOb2BOoT0Geh+aD/TDKgw3IhYb0+Ic2Ncg1Mbp2YB/OBBmkkFafAHOD3BISG5gq6awDHabcVPb24JymGrxsX8nLaGoOTDDEc5yS1JmDpfO1gtfQTEnK73F3bGoPNFlIClblN0cMSy9pzi5UvvhaYBQihetlzxCGPFOiMhn2bCYTEiKYQCg5hKlEN0aij+CM3MRw7AGiqbFNkQMFn8/Ena7oPzCIYOUczR8NSJKRnGYEoy41FkGea63pRF7Hd6ag10qCBMtupvzOQeogn0c2EUDBcwuzti80KnE5CUpFHX0oqHbQ7ScwdJ97ljANGwXSHPGZJ4QbJF2S46fkOB2EVqM3yzOB8VqCvBE4lflQzA+aKtQczNmHtbAlYqgeRdcDBYxsaXMOweUZQ7lAtTYOT+wpBsKt6Aud0ylL+hq6iNAZ2MKXMZ3oQ1a0By4JtrpvNSrJYPXxpIzgEc01yV2xaQooOSSMFPBW1xC8joRiaA3vmaORdUFNIeIRMriA2YEvUWC6NCZfUfPhwyMFQtvM4vheQ/0g8mw0cyqFjkJObYBb0V8QmEK5EyDZXBFt46qpcVSdr8aWiGEzoI+B+RJGhocEblHzRRMQ9uS6iJ5wo8Yv9ISaNMjJRFeoQbSHG6JmBTflb3hLUxAwlp9Tmdx+X9c4CCFQq+BScH5WXl+J/Tz6rNv5+c5SZzl/P2acdZh1HBUz4pXUg7TfB+JT2Cw4MO0EYbCP6L036CtGuQT6J0tvCSUFtlYH4naAfgur49XYUWKgc1IjHaWzcs9Kv29C/jeWX0+nukVjuICe4GpSILqFLAY3SQwkgAmvR7efLxaM34hFA0hEQ/oMNAn4afy/+RR1+wrsjFbHqQlQUwg4dLVjefA08sFBIyz5PZ+SfBcwtd96M1BbBad66RBkAB8JwqoMwXMsywQstYzW+wE7Rgx0ANKmZ2xBSEbnlZRuxlTlVLIbnf5GdPqMkOhqYqC/IZ0O1UQMqhnI83GbOi50KhUzYiaE5f9J1RJMZ6kJXsOZiffNVCAZMDelN5xVp9Vb5MDFSAm/Ln2ecZ4SU2LYmHmQ+llV7isCCiSdkbTjB31LS+4tym0FnE3wBPLqEORUKYOGKu/NgYnmAxc3mTlAXozOfiQGEgNHZ04h+qbGwb0rjXMkhgym4gNomzqN9umGVaRADaLT3wB78LowfVgqe+ORzjQbnPJbwcCkHouGg0uOQ0NrIUmZDkidsiykkJbj3ELufQlWYkdjXPxj6YzcI4MOrZXzBoHSlzBrO4T8dMcH62SsFRTKUCyjU34d3rL0O065W5fdDLiWgW3BdIF0JDJ+golVSDwaNCTgJzcyYvZxkhODiGhKVArdfsaOEQMFlZ+jI27N9zhTqiAGEfZAbAid02fR4T8jZGAQAtEdaNIoyB7feYRSLpSyGwfg8LeoATgdAwj4JzSuwTAXGE9gPHcqEUM8Gl72K3A2glpFZRkr8L1JLPtBq2DA2IiMUi19i7pH4aq1+jQVgnbM2o+hOHJDnlueV1crrr7HVwkU3pgIJUN9GR/AY9S4qsttFhR6hi9zNSI1AHr8uYhJTRY5z1gBRvtSU2EI8i0BYyw0bqBC6PYzdowYCK5h8E1PqIpPpjbJgloAE1o6IleFDM6iy9+EjulGIYWzhikh3zsDZ9QBmUhPL01dWv+GCZoqJAa/mA/UBhgJSTOCQs3zJABTY+C7ELUIu5YTjWIr77+doJrKjj4WykmDLaJ9bGkEXDpPh2Nx/AFmnXXIMaMz1z8snduP4HNbLY+vFbyeArqebc/FQXEZqR+KhsVlxvQHrJeopxZoO8jv9gkx02loOg8ZTkyt4blnFpeXNo7llKASh4D/b3WqcS/wbsSwjrCQBCiUQ4N2zRJtkgLBRVSprA/O6HV0BRrRPnVGiIGaQ6UjUrSH0Bm4ow+F5ZmjYX1ymC3n4HAOqAOS6yYCvkkNXTaJwSSD6utqQgWp7SWownK5LOPabdMl1SCMc8ypKEIyeltzMmompn3sbOQgwQVAxtJfQ9isyq0F1kMqndZROyWCvtb1FOCYmF4UVJIDowZ7p0pCENJf5NxGv6uDWdUxkhET/jD9WnUswDIZyGd1LML7hi0RA/+nqs40apWVVgmq9uGQH64hBxKislcKFoU8nQmKxnBDNYP2qRVtoRLGVOZZTMa75To629YWTmonkxNj8E2OG1ORoh0YGsHWR6VlKDFYHN8DsKNysQ1HwuVnEpNB930cuYKSu8WIV9hnZgSfm/kLOYrzue0y4j4fmTUiFTdZt0b6M2b+XlBPP1V4K+2DQkxHbevAoqrwVPcZAvxsZAZTou7zmbidfPV1JkhczKJkfudzlwsJ0dryOC/3rNYA3ncyqMSmiYGfHIWplq8V6EQSMDQGIweDLryqPM8RLiPaRPSOBjbRr1BNCiYY/NQfalF/A9dX6JRc5b04uyC/RRJgRKM5PVlZhuCzmlOW1ecqsR80g41AQVolTKId5JIh3QuCxJBX/8L+eA8KHzUbOoEnREhJBIF4Vvf4oOOOiXpZhrC63gokBu7VeE5MqgsDb3QxEEmgsgyFeK4Qh4PpzqSDM5CInZ2jugYVye+/EFKhP4BlK3+f/1MrscuzDfm5HYFR39RAwvE07rnmN4wcfN+xRY3BIAjzeyU4G8Epw3DIp0JmJWgGMSQwEn28nNrNdDyahNAXPo/+8AUlDn6GU8NLxFBxH2ksOnso7BR6+g/oZDTPm89I0iCR0fHIAKe1np33o3Zgda4SvN6E1fldRz6nW8nN2o/onhCGGbH3xKDCJCN5TDQcrnq8KELMVYGPBRSslv43OvpS0Ok/qZUcWJ7efq4foAYwKdqDaVbxN7Ud5X/20xdjxhQhO7o5ovOToz2fgTtHJ+T5zGQlBJ+D318Kcbwclb4v36k90IQY9C35FpYE50PFloihGhR+EgKXPwcDUxgY6NVow+rFTMvllzrteKxtmRi6/HRCrpgTg7FrsEevqGNyMta7pH2sfgaaMwxzNldUTk951dnJcyxPMjCcjsZshDkLoVGAFfcxYXaotcA6IMkoCcm9GVZdiwNzRyFkmU2FRVNoRdlxGvk4N4rZe/8C65IzANz45JbTSGVeqXrXq1DO68pCCjM/ayEGlqF2MBxgeLERRmyQC4/LfdJcgZjVxUp0BN4ZNGYC+Pvmb5vg87QKsTDfYaXGYRID8x0w6zKniKl5MLNSt7esz159rw8NWyaGSk2A5zhqc29KW3+fBhatRQqEQQxpeGOdeO2rw+vp02ibZExDvWgIDJNugjN2VTM7Dfkfq4BnksZv8HoKI2cdokIKsbCYDkmu4sxhzDMMz8iQliNpkAwMkCDePdLRvF4JYslMetd7vjM4++DvMzaEnXgK7ge51/4FquH87NHsQovGiF3R6QwhXdR0/vPFuOYEuC8jN+3+VSZSBQxhNbQFpkCj5kFThPdyC0nQbOByZjpmSQo0UXhfTlP2T82KySFlqwSa17b0Q9O1W2kMnGWgVuISc+K2EIxTyIEaxIduRhC1EcP8nKhTq1VTjggkB2ZK5kwApyRtA30ITBukYGVCrICjg2gXSTd6/a0rCJxHX6hFN+20Ry9jKHQP0ahoADIKUABNkBT88jtcEMUdrFLpoOF8HB/D6PAwChnRXrJZJYx0PI6cjkZM90WH0+aFhr9JEthz7aAaohlw+/gy93JwnkI+IdpClbm1F+Doy+CeO0OG8FZ3OhIFlxkzCxETkDA56bm+NzIal7SfWWkOjPSk05XEwE1VTC2A96KZ4g3lcMMxr1mcsnIPBn+VVZONihnqwmtvQMyOqt2WBMyBSGKpNGX4yeuZ7YjlHrjndXOW50IKt4QgKu/xoaImYpgriboaX5kCoyNvamJsOSaAayC434LmW1yXECrBYJC4xinEUhOIpkYRFqIIJJ3wJfrVfAhFR0XIOYpQqMWOzOVVwJniPZ1IIJ6agif+RJ2YU6l2OMfa4HT1GjkeMl5Ekh4EEi4hIKeu1vQlBoRIQjKi1a5qG6Swkv/RJKfqcrsPqWdGNvp7MWM7iMLkM6nPvdcWCBIDVXoSA6MCqzsdnX/cS5QOxOGlZcBU1f2iMXCGodqk43eSCEOPOYpTOHkP3osd+KpjwVi23MVlzHM62ut10s6pTABOMUkHwufxcMwp16wINomB4H6nlTEh/J/TmZ3jJf0dlicRcXennV4FuV9Qm8aQHkdu4qWoqTnVBhgf0K97RhjTkPQtMOTZNB9qDzGmfUnBN2AIfw6FdA6ZOKfgeD92Mr86H4PJQRmJAlqGcRAjsYca66Ap6CNn8NLdhOe2i7CHrsEeuQJb+JI6LvulU/QykCp4Rpd7p5QcahtZSQKat2HJ4UqCME2aPQXXRYi2wGXVZQY1xUSz2ierJ4ti62ekbZ+OzGgOgeqkIiqQcowRgRyJ6UD0x7OqPVjdT0PYBVTleW31iM3v1By4DaFDhJzEQDIpyYASkQFHndihOl3i/2zMi/NiVpgdn4JPjYPJXXgNf4fExqQvzJRE88MsS3Ko/N0PGTURwyJDk51nkE8GMTNT0rUPXJfALeqrfQ205dfP10BVkUEpzOBkgEJKFAQUwFhiGtHEuO5lOZFshzt2X/0NdEoORe9iOtmD0cQTTSTbLQLPGIi+cBPaPGfxqPcMOhlmHW5Uxyb9FbyWJgqP8xiDppI1RlRWgs9Gc2K7NQaOVGvZ1paQsro4KjCgu0UXvU8NbWEdv85ugyo/HYS04ddSvY0lwIuqAXDKkeq81b0IThXSPHk6Mocnw7PG5ihL9yVZUMDvu+bF5DAiG5Pymc3k4Rct0dyeoC/cIG1/H23jQjByLcHrSFCMCyExsS2cvqIGRVXHKXyVUBMxvEl7MDfwOVJjzzHi8aCvrx9TU5MoVCUSNUbXtbUFTvvQfKBfgAFOyYxP8z7GUuNqRkwlROBjL8Q8eAhP4gHc8dvqhOwPt2jDUqiZbp6qoUEU59DpMyInSRDtE0146WpCb6AZveGlaU8p0x+SEcPfrARCoqCGMRi5Jb/rlY5Qq+mzM2An5kjFUF168U11dl0s+RZ0n0iuoox65dj+CoHmqEtv/k0RetNZRwE2Ox5HeJoaDFXm1CNJd713J2mY4c3ca6F3sqSEowIu96MQc3qRvgGS0ngoh9HgDCbjHdIXjAGCU98D0o9eT3h09Dc7Pwmqf8rYx5GBV9Q8vgoOxvVQEzHMFaWyXc3I9Ndh3N2H6YlRZEMjokH4ZfSqTbCoJaSzYUyluoS178EZvgln5Lqo+1dUcKnu2aOXMJK8g8nUE0ykHmEodh3dvma8nqxXoR6ItMIVvym4pc7JTp+QgZCCCavoyW5/o4Zbc9pz5XiT7nzF0cMIt96bkZadPSEjG/cO6J4o6zz5xusHpL7p66G2YFuaiVDNZ/9oC4SpAS1vYiKaA6MF2dko0BRG+hUWi3FV/WNJbplnTQ48xjIjwYIGJtHRyKlDmiEkBNM04dbvjGScLcQxHs6jbWxW+tlL0RSM2a5O/2lp93o8GLUvd3zzeW5wBaa0A30IX2VNwURtxDD/BrnpLu2IZXcLysOXMOs4hsLoHaNT1uAJp8mQyYZEE3ik8Qod/nphcSODU3+kBY7YFQzGb8j5e/Bl2uBNPsL/0d6bxsa1nmeC+TmNbvSvxqAx/WMGCBAMMJj+M8Cg0Y120h23O4677SReYneur31tX9uJdydtJ8EkTuzE146Xu0i62qiFFCmKFLVTCxdxE/edVWQtrH3fydoXkuIz7/MdHqlYKkklkdLVvToEHlTV2WrheZ/v3d8J72ncthzB4OoxTAcZwrwopHBNEcNc+JyQwcl7pDApBEBfwmyY/oT7xFCbH6GDq8dCtEs5p57UpNgvUHV1yopJO5ypvRSAh5kU3E7PfIa+EdHKitbzqkNTNv7iaQsEPy9XboYsSQy01xmS5M1GbYGqOrWFUDyjqh+Zrswsw3q/AbdRq5oQwWe2IwWYlYvVN3ELoxoeWagyMVRyawgnsri+UsGQ+w6WomcEsujEr8EWG0SfPXyPUPRr6Nd5mNnzsqEhYtjcuotMMoSirUsI4SBKy2cUMZTNTcgE5sFR6o/THLgqZzJRrCYHwDJrqv40BZjEtBS7gNnQWdUD0iIagXd9CEuhixh2HsPQ6nFR/U6I0FNbuCoEckGFNVlfoZMCNYeleCfmQ+dxe0FURRebv7CMWyOGupqEkBKdkzQnGnVE7jc4S4Cxe3bspcZAgaAA1B5HZx6LhbhKpvlZ03HkLZ3yfzgtWlvwhXE66qAgkxRoIlwT+52qOT3/zD1Q2oKAxNBN5+OC1hFZJwuPfEdGBGiK0K/AnAidGJifUB2NqL6JW+dkxfdOwp+akvdeR2pde+8+W1TMVYuYr0G4o2tibpRE05Bzds6tRr1tLysaIwYmOMk/R40yj9m10CXbkQsxlJcOI2+/jGzC90jNgRoD1XZ2gdadgkx7ng93KMEe92umAM0HT2oQs/5zuOM5iTvuk8ppSJ/CSqJbyKNTbgCNEGgisER7QVYDU+KC3DhncW345D1iGPdppsZkVaq1XpilajCYap2yvGfEwBueVYZUeyn0vPm5rfoYnSzYapwJO3lmNXK+p6ULJfNp1bHpRRoaw89Pc4hpynTqMVzJlZ7+hsum3Q49EgJvQGUK7Lxm3wKzmBj0EbArEomBJEPo+Qu1qj7P61oErJFl0QzOIbZuRmY9o5yRl5a2sRoqiFZSQacQQj1NwcCDaJwY6ImnbcubUAhANRwNW1FcbhGCOI5M1H5v5dImTTEEmb2HYjYv5yRhFbuexKAJaquqkeCqzr4Ms5E2WMVU8K0PY1EIYMhxXIH7TbGLsCa7ZZXvUIRAgSeRLAphMH2a5sMdxyncHBcNwc9aiwfNCG2ythCSvC8bzs5EWhFILspne+8Ei4LE1bFWfdb3USBWxbbmqLKE2OEMDZMYCitnRWNoQXYt/EIRA51/LIfm7AQmNzEqwUIlzk5gN2QKce1NWA2aHTyG6dKsY5gULYGFV0x55jV43V1TnQUU9n7rXcTWvLJwtMm90gp31IWrJi3rsl0+A4+pJRQDD8eTEUP1TcA4+noEBfMpsXe7VNmvFi5jNmRcVUMGU0sqYYlgDkIgtQhz9IpasXVh1UBhlX+oCLg1eQOOVA9mxVzotxzGsBAD+zY41/qELLrErBCNQDQJCjx9CnRGMnLB/pHUFG5NCtF45ZpCDCQO1RlKrj8lRMDz/clZNRpvKXoRE6HjcCXGFHHt+m4vCEgYtMGpgtMe52tFyqyNWGlFwXpORSdehGxHQmk38v9nExlqCromwCpFahB07D2KGHgshZ4OS4Yv6UugYDOxiI5Fdq9i7UKtgPP19eUtxFLye63NwxLvEm1zQkw0LdPxcWRk4EE8JTGsIctVKmxGhaYE4+h0gGU1TYEkQDOBAknBZ7hRcwxqREDNgKv2fWJoFeG/AEvymtIMpoNtmPCdxoD1CO44T6jty7GroimcFtOiSYUoeR6jFDQjJrzNGHbSF3EKPVNiQng0YiB5aP6FFhWB4KSrQoYaTE7sTrdKdvIkJ9T30bD7Rn8vQS884/a9lg1VHqy26cQgJh21hcLqFSFhbnvvIxJsJVfIJFRtAicp6cJLnwBXedYYKGKouvmqwRvxlJAJU5qpGbCGgkQzq8KS26pwiefTJ/HAuepxWxaRDfk9smJu+UTTjAjJvBxZis8CT68xcJWKu9QcxKKlHRn6GPJ5ldvgSAyqFVo3Gajuc8y91sZNVvrwWeV05D5uY5hyRYSf2YoTfvoGtG5OJIERxwnllJz0nZF9uztK85q83oD1KG4LiYx5TqNn8gzG3ZopMUMzJciw5C2sp2WVFc1AC00KgWVoDiVle1A97vpuLwBYKRgV04GxeXYeoqNS7aOPIeZU+QsFV498doYv33tSy65rhWtqlZebqtqO54pN38CjMgd5DJu20tdC84l+FfpfmGzUPqcRDfGw1Z/buZ8E5I8WcNu29VJUQT4r7IEYtFU27x5UXYmLKy3IhZZlJfaJoF9U4UBqBYw4mOKX7mkIDCsy2Wg5fkUEXvMXLMqqz1Alcw1oJrAvAwWbRDDipIagrfy7W79p4LF0UNIXQTNjSFZSkgj3aQ7GNkRSK0IKDOntFiAtA/PFiv/roH8hk9aSevionJLym6sZEZ5RbCweQNHLNHWaEe89MXB1jybWVd2Dri3cu8kEj1LnuZ+gg5WkwN4KTEmm9sCITb1z6oHvQY2EFZFqpHvNfgON4+mJgaAKy25BvgnRHI5iQxBxtGNWhJVagCXORKROpfJPycquN2OhKbAYPa+IgclL0wFmJ55T0QY9EUk7tlkRBf0HNA00f8Fu/wRNjgm5NjUH3SGp71M9I+NcVeMvLAE8DprdvvNaSCAT96C8chqbpkPqd6eWVnvOewEmazFqUp1R+DAoIqg6RhGHrO70I/D70pdChyW7Kj9pBqK61g5B1NtvoDHsjRgIrmBctUS9LdvOo7j4Jpxi6zvWb8OS7L4vwEIG9BEQuo+AeQZ3XE3KaTjuaVGOxilqBTuOQ5KIlqegaR8rkVuqQEonB57P603uaBO8ruoCdY9AWuFPLSgTou5nfz9hRzPIr17H1tJbqCw3qYlTL0JyE4mLIUqaERTKR63USnBrthHUMlgZqfo3yvXoTwnGtZRqPXfhYXjU+xl4OuyJGOiBVoVQzN1naXZoWjSHQwi4zqicA4YDdWLgik4h1gRdD1fKdnk+5jmlcMfN1GdNY9CJYVzMCFX8JM/98SWEU1alaej+C9284CPzFQZMQiYueR5pUpmNT1Ms9UKBJlsuq/3+vnGUFw+hNPNLlC1nkFXdmkgYdc57juAqz87Lt1Y2HwglVkMX4D7bhkroosqvmxgkBmoIeo+GDYE/xrCnmCaPIoY57SbWw5x1jzHwxGiIGLY2NsRkuG/HsuAll9bsc6Y5p3NueNPT8HkvoiLmhMdBYRZh3RF+RiGYZTgdPCPEIKZBFTHch5apqLIihRR4DMmEqdDMkqTgBxJLavVnyJHnVJsV1DSI3plWLDlvw5rogSf5+O7SLx7ks9JEo8Dnc6qKMhv3iqZwTUjhAArmZhTmDqJkPascfnqPjPcSjKCE4mmcF7u+1r9QDe5j6JE9FlkwVt1UlTci051nhDDYkIWZnhzb/ihTgpoH+zDctlWUP4J1FPWOM/DkaIgYipU04im33ABazwSOdgsnVuFNzsCzNoJAehhL8ctYFU1hw3QcnlWu9FTnNYFfUGHFLjV5isRAgb9PCNox1AgIEsBuzYLXoTOyDaHUsqxOjCywX+SI7ON1dA1DI5D+2VYhKKcct74TbXifkAI/LxPE5Pup8u5URMtqDMyiZD6h6lQ4UCbjnxOt7LiaIUGv/Yvw/aj2s86Bgv2wVZvaAomB8xvpQyAxMBRb3ciFxxAUcpZWP6pkm+A+pluzxyObtTKCo/eBNLA3NEQMqaIbS5FLiK7ZEEnZsBobxnz4vAoXutf74Er2CxG0wiaawobpGFy20xhxMxWZ2YytqlSa9j7Tnjmr8r6DsFVFDfh8xHUSo0IafK47EnXNQvWBDLYilFhRZkEhzUw6tzIpZnZMCnXNCImhBV7vqtx8JJD9EZp7zr+q11Sfq7ftCUK4FPJscBFFdz+Kjuso0l9jOony/JsoCzGwUxML1vLeUZSX3kUuuIBCuYzilmB7Q7CpnhdKWj5J3fd5BuBvQbWfjVOZjKTfULVQGoEIui2k9WekL4E+hdoOTyQGXoeagm56PAokmxF5bzZouWzeUk1f6h1n4MnQEDEkhRjGg8eVIKpuOCKo9Pgz4uATbWExcFHsxqOw2Y5hY/k47NbT6LMcxbCrSZkGuq+B2gAzHBmeXIp1qYzF5cQlzIbacVuOZ84C9zE5akylPVO7YF2FRgzhpEYMmVQKyZRf9VQg6TAvgg5KmhZ9cy3wuG2yiu2Pis08ATXvkOaTvKYgcEVvtKvxYyEElmHbONdtzX8w9yaKohGULO0o2i+g4O5V/Ray+YIyHZiCXra1IV9YQzLkh6/vOpytJxV8vd1I+l1CGMwnefZRGL3gizUMF5Z291OsBaMOTHRi8hKLpPgbsotzowTwKKj8CHnvR5kxBp4MDWoMXkwEm5TDj0JKIScolGYR7klfC/rtR2Fffgcb5ibYnB2KGPpWmNLcpDQAag4L0fMqs3E5cVk1YWFaMlOfJ/3Nqrx6yH5cyKYLM6E2pT1oOIHxQJPq2cC+kCrCkF5XCUssyKLWMSlmC4/l5+udPQ27Y1G1mdurxkBPO+1dX1Sbe0gtgTe02Z/DtKeoiEEXjoZA34HyCWiPNB0yMYdWtSqaQUG0hFzEgmzcI2ZEUBGBVtYu3zmXQzawIL/vEeR8I/De7oH9L7+DwOt/gsSX/lgh8Pr/gP0H34L3xhXk8hnkWVdR73PsE9TvIY/XV2TlFwGvvbl0UPAptKqFmvym2vSntcdrGTuot68aPP9h1zDwdGiQGDxCDCfuEcJuaL6BMVH7vStCDKYmOELdGHafRJ/5MPqXD2Pce1oE/hyW45eVpsAS6il/mxBBE/qFEEacJzDqOaUSlKhRMOfBEu4XgVyCMzIFa2QAy7FrKqMyvuYQgWTWYgIr0VtCGsdFWzipWs+z+cqw9SRWfdNyA+6dGGgLc+aA2V9Q6cnlXELF1znyjO3IuO1R7cjuQz4HiWA9hmwioD1SAxFzoGg6oZyKeVcfMiyIYl4CfQ10PqpQMFd++kvElndcQ8VyEp4LJ7D65VeQ+/IfY+tbr2H7+19V2Pz2a8gKQThf+yw8lzqQf0KzQhFdzbZHQSfFHsvjW6rr/gWaECyI4rkcTc+IQz2hpvbRsbCNLtFEHpUxaeDZ4CmIQXP2EQsi7ExXZkiRqn/Y/I7Yv6exGhaBFZt/2KH1U5gWEqDZQSckayboDxgRM2PQfgwDYn6QOJSTUUwNXpcmwaqQAFvA0a/hTU3Clryp9pnD12V7XG6sdbgTE0IO17EaH4QjNiqvJxFYW0Bq3S837N5IgSAxUE1mIxE6t/g6luIEJM5C3L5f2FTn3HtgKJeORXa8tl9EaaUZRes5FFfa1ch6+hGygTllsjw09EiHZMKDDdtpJHrfgv3PvojiV/6HIgP8+deAv/i6Bnm+LSh86TNwfP0LCM9Nyj+2WP+adcAMSxLWk/hP6Hg0+/PKCfgoU0Jf/e84Sso04wxIDm95GDFwO5vXTLpLj722gf3HExBDkwhmq+ZnkFWdgrzAGohQu1Lj6Q+IiSlRWmoRYbolwn1WjuFxrcqMIHRCIQHQschHPRKh71Ov5ZF9F1bi1wVXxPS4ojIjx8SsoM8hzOiEqNha1GGnx6Tc0JqGwBkUD97ATwqunBT6WU9B2cLcxrAcH4dFBabTjAk9qrBp55zd2BF0Vp16R1EyHUXZdFhIoRNFy1kUl5pQsF7c6cDEaMTD1H5eR/aL+VAxvwvnmz9A/JVPYus7X8amoPTNL8L56ifheOUPUZTnm9/9Mra+/SUk/uQTWD34K+QKYlI04G+gis8R+9Oi7rNTVKOag17s1b28+dhEJGoNFHD+bjyX/RX5ulboeZyKNrBvI7MpDWJ47miQGDQfA3vzm1n3EGoDaxzGWdW4egIj7hOyvxkBy0HRGJrgCd+EKXEZ86JR7CKEHa2ASU2sf9C339tfRRgMRc5H25T5MatIYccZqYqibggpxBQ5kAzUwNpkQmkRnG/h9TgeuIFr8bjJVFR1CXq8GTrjNgoBwe7HvFHvsOpx57ja85XpkPCiYLuEysLb2nj64JLmN1iLIJsKyvvreQiP0G7oh2AatFXOnz8B+/deR+5Ln8XmN7+Ayje+gO6P/Ed89X/7X/GVf/2vcPl3/wMKf/aqMi8yn/8DOH/wbcTpjKwU6l97B7qvhAVIrGSkBvBwwtsN1jWEElr68uOIgdAEfFulP7PtG82EWqHnTUnMCSmTrJifYDgWny+eQGOgY7BDCeqEr0XrrqQ6LHEVb8akEMCq44jq6OTzdGJWhSg1YacWwOd0VlLLmAlpDVqqSaH6WG2fPKrnbUIIWkNXLf2Z6dFnVGm36rwk2gE7U3OWBVvZuxw2WC1mddM+bBoWB+XEo6FHE4OAJMBuxAN2TuLSVlWq2bFkWjnS2JWI2x44X/kToshbu1R797zj1k6npR3NgH4D/bH23GrQBMnKiu8eQMV0CCnbEOxfew2lL30aEGKIfOFT+Mvf/N/x8X/xz/BH//Kf43v/x79B8POfxLZoDsVXPg7Pt76CqH0FxU1ZoR/xXfmdGC1gdSOFm6G/eiYSyYJFTtzH34YZivxd2NK9tqLyUSARUCNQ/gN51G/C2mNICMOOCs4vvhzTn14kNEQMSSGGcdEY2EhlPtipIg0kBQqqqm0QQZ2S1d3sFvV48QB81qPKx8DiJmoAzF9g2JKORzZLmQqyduJBjaEaWh0E8x60Rq8aYeyQR/gUVkRrSKc5Heq+8DMS4XE5YLM+mhg4MIeot68aFADG3ekko/1dSwIPczyqisewWevi7Lgu5woB5J+ipiFPbcEtJkgTSrYOJEMe2L71VRQ+/4fY/vorWPviZ/Dz/+u38NF//r/gY0IOP/k/fxOJVz+Fu1//PHKf+29wfud1xJw2FCslIbr6XaIICjmrOC+JoHLGoyeSeYAYeAw7KTlFtScxctLU2tqaasLCCsgnXdFJIo8TdmY2MvfBcD4+fzRIDC5lErAoiiXNw84mjCli0PomcAWflBV+1tOCrLkJseWDmA6culf1SIHmI4uldFKhaaBrEvVAP4NOBCyqqt7HsCSjF5wyVF0HQWLweVywiMbAlexhxNDo0BgKBxuPLPo0u7uaGB5qg1MLkGsX7JdFezqCbHT16UhBCI/t8/LufpTn3kQ+vKCcmM43/gZrn/l9bHzpj7H15c9h+RMfwVv/9rfw6//7t7D08Y9gk2aG7Et98vdg//u/FBMrikKRyV70BWipyNXvo2lGWgs52v6sTaD2UE0iNBeSqTWVoswVnr0cb1o2VJiyfeHZ2v+NaiEG9hcNEoMbtngvXKk7SlCpBWg2vybcJIapcDPm/GeRsTYjaT6IOTUNShfmVjmuWZkdjEZoGoBW/6CjWvBZScm5EQQJqXq/8lMIMdji/aIxROTG3q0xBHxurCzTltdMC33f00DNfVhbhyuSUzMf6voSdkHeL5cRMrCjtHgYxdUrQkCy7XEmQz2I2cHEprJqhHMO+XQUwfQm7nTexOoffhQbojWUv/BpbL72GRRe/SPkP/9H2JLnFdEiyn/yCfg/9VG4L7QrM4Kfm34RDo2lo1AXehIdCW/eW1CkwLyCQVtFjqe5IPvlGJIjQ4wjqxVlZuhZiXS+8tFQ8T+YaIgYsqWYrM5W+FKzO4IpghpqVb4GTSNowXioGQve08ibjyJsOSTbZLsINRuuMC+BzVTGdxyLFHaGL5nPcN/ZqAk+w5k0WZgVOc8sSyEeah76fmoL1niPCOqD8ydJDBzFb1qaV1rBXomBAkVCoC+BkY7Heur193PcUr6WbOgpy6LpoxDk3X0oz4s5EpxXrfOG3Ns4M5bBxPe/j8wffhiVz38S5VeEEGg+fOFT6nlFsP6JD8P0vW8gGfShVOYg4KSqIxiyl7XvsUMM1BJoGrBlGgWddv/IaklpDCREhmhJbPSnkAAMEnh50BAxVFQsPKk6KlM4OTOSqcssiqI5wWYpd/zNMLuOobBwED6bkEeEY+X09muncdt6VMyI48qhqMbcy/ls1qK3dicBsBU8Mx9ZcMVzqVVQKyH56KRA3wLzFDjm/gGBEiTjERWZaMRUaAQ0SRoOf9KhmPSrtmscCMM+iE82IYrahWgcJIaQSZkiBblObj2G9UxWjWMf9QPewX44P/UxlD/5UZQ/93GUPvvfFcqf+wRKn/yvsP/Rx2C5fkNpC9QOaD6wAtHMgS7yWic4totb8BW0MOLO6k+SoK+BCVx9cg5H1NPv0EjEwcAHBw0RQ6YUhis+Dk9iWkjhHBbj50VjaFekoCISgglZ9R2Od5GePwa3446s/F2qqGk+1i77WzC0egxDTI8WAqFWwJoL1kRQ4BmBUE5K0TjY+p3zINQ1WXTlZY8GeZ/wSZiil2Ul88qNXZ8UCN70e9UUqkHBojeeavdjTQkSQ9QmAv0ucs5+LQpR77h6oLlBUkiJeeQeVNdQk6aCJuQLOWUCrIhgJ7N5OS4F+1s/R/j3PoSNz/w3lHaw8ZnfR+T3fweDf/MGfPEMioW0MgW8Ec542II3yupYjTB13wLDhtVpySQHEkU1DDv/5UNDxMDqSuYxKGEOt4lAt6kVXhU4CSEQrKQM2Q4gPn0KS6shUffHsBQ7p8wCNnilKcEaiCXRBjhUhmaCRgpadyfmKBCsjRjzCYEIGUwENfODHZlMkYs7zkaSwqMFfz/H1LNGguaENtlbs8vrHadAYggtomI+hpx3TPkb6h5XC2ZH8jFsRsHShgr7LljakY2syHZ+Vy1pS4VMiUoRMfsy7F99FZmPfgiVT/8+yp/6KAr//Xcw8blXcOW2G7Fc+Z5T0RLIqalMTO+uJgZizLmbGHbdHDuo3W7gg48GiYEJTsfVjMl5ldGoCTRXdYYT1bQoeUxZ3kZ4sgVj9hwCKTfMsQtKA6DAMx9BzacUoqAJodqvhbQZlne8x4QQSAZatIHdojl/whrrFU1lUs2l4GRsrXnrw0mBgsscBeuKSZGDrjkwx+HRo/kfhK4dMDuPE42YzDTvKYhwaR77aq/9PTBM6Z/SiCEw1xgx0GxYo5bQj/LiQdESjsrzIWRkmzq/SvvRTQBmMuYrBbjOtcDzXz+E0if+C0p/8BH4f+8/4uqvW3HFDiGztPqM1BiYJHRFiCEYu68xaJ+fI9t2CplqbgwDLzcaJAaP2PzNqiqStRF6vYRyOvpOi1Cz90KLaAyHkJk9DNPyKqKpBJbCF0XotepKRiZUQ1c5bsR1QqVR08SYDXTAHLkGa/Q23IlxhIQE4userK8zz4CpuXKDi5ZQHZZ8GEgEJIaZ6Umsp2LqNe18Zjk+KTFQcLhCM7f/+KTmjWcFIYep0pPPjkWsvNSFVYGmgHdcI4bggkYU1ftrQVIQEyLv6kdl4S0UbRdES7DL+8p3pfZR75wdFDeKiLvssH3tC1j7z/8OedEcVl79DC4OBXHTAXUMPxuJgS3Z2UaNY9/KO8TA7Rzqcm15S3232hvDwMuNhohhrexTBVMslebKT9Vf1xp0gpgSoV/xnUfJfBRri51YS0ThSkyp3g3Vx7IT9IBd0xDM0W7E1zxgsRSdm9QI1EAYIQISwuNMhlqQCNLrCczOTCmC0Igh+cSkQOjEwKlKuuDQ/mZlJUN7DP1puQ1V55EYwiZUZNXPee48XmNgKXXEIprCuyhaOlTXpnw+L9e8X6uwi3iqwJLqbDELx4FfIvw7/y+SQg4rv/gpLnGQ6+rde+dRQ2CUoYtZhHZtcA1DkYxUcKak4UMwUA8NEUOmHMYS271HNUdibYiRmI6cxnJ8BB7LHRTnD6Pom5CV3yfndIi2cZ8cdN8EzQZHfEhuXIbTtJqHJyWCWpAIGKacm5lBUoiJr+sd1wjqEUM1WHGpq+X3wFU+4UZJBD2/ekMJ/q791WC+w3pM9WKgCZGLrKBQ4PFMbGJpspZ2XC8iwjwDRhrChS04bt5A4GO/DfeH/h+Yr93CBSvLmzfU56c5RBLIyPU4WZo1CmywullIIqAmRt01tAUDddEQMZQqGaxEb6jIgEYIu0mBmA6dhDUxijvWJPyznahwOlUyAFvitkphZj/GSXmcVhBiETgTd0Q7eIrkn4dAJ4aFuRkk4mGV11DvuEbwMGLQY/ksNKI6vus8MQtYE8EeC0X7RTmfkYY65CTbVNq0f1qrpXD1yWcVM2g9o6obWc3J0Wx8D6r7tQ5PLTEpBWtyG/YlG9yf/wMsfux3MTruxLkVqPoO9fkVqYgWlV5Hv62ichVYysxtLGAySMHAw9AQMWxtbiGQNKmcBE2om9Uj8wxUmNF/EhOBJqwmJjBiTcM7LcTAgauyIsbXfPBG51W405EYgjV2SzkfeS3OjdxvYqDpsDA/g1gkuC/EQB9DdV9CEgMbiNBuf6BWgu+/FlX9GstWIcZUSNMiqo8haEIkPGJ2nURp+RSKKS+iawVVxcnrU2Dpz+C056SYK9WRBL6nrknMBjax7M/B8hdfw9y3XseIaR1nlgBLMKfqGni9HsuGYBOdOxOiOFdywVtQ3Zr5Wv9eBgxUozFi2NgS1TUOa7wXE6Em1QqeUYO5oFYOPR4QYgiSGKYwb/UiNScrpuuWCJbYwXJj52R14yrF1Xx9PSI3u1fMDKeskIHdArMPIDH4vU6k9mhKaKFJLZW4U+xzvXqQgsvehSw64v5d56n3W0PBcQMlUxMyMaeQQE0uA1Odk0HVl2Fr6R3kAtOwR8ro3nEC6sRwdn5bRRNoUpAQ9M9DpyeFnmHLUWcZwwFg6VdvwPLWz+R1CWcWRJsJFLAa0krDmbZcW/lIP4n+3ICBemiIGDhwhn4ANkhhkhHbuLNOIZp0wJ8wwSOEYIvfgCdlgccyhfzCEeSVV153IMpKup5UDsF0SlY/sY+1XgoPWdGrBE5zHjZW9KSDanm97U8KXSCZGMRGJBRYgquwmphUSwz8rjQRVGPXd1X/xl3EQL9CiqRwHpuLbyPtGsS8N68yC3ld/jN0TLtL4PxGdpBSdQuiJfA5C5jsYW7TOjNfd4iG0HUege5OjLmEGORaNH+0KdFyrZp/ePU/3YCBh6FhYmCCTzYdu7fKK4ehGjqjCbhWvZfGmvU6iotHkEv6NCGRYzXhjovmEFdqMIXtnrDUIC9CTfA51WXmIDAn4UmIgUTyNJGIeiA5sHlpTDQE3U7nypwXYS0yn2CXVrJDDMxlYD5CYEYRQzEvKzxLqFNhFGxd2Fp8C2uOAZVD0DJXlV0oQs0VvtcqJkRqDQP2shrRxqgCpz6zlqFlx4FITYL+gotmIGi1ouBZvhdluLy0qciLxFD7DzdgoBE0TAwUTEYO6q/ysl1u/HRC7PqVNq1OQGxtvaqQwqVsdlllA2KbJ9bub6++jlKXq1Z7jRQaEHA57z7ZJOGwWxEO+mqEdm8oCaGxBwFrB0z+PDaKGZQKGZSLWfV4rxEKcxMiVpSWDqPsG0KhmMdaSiOqguM6NhZ+jayzT1b7olLxdfOBfQc65ytKI4gkOOBnHRfEZGEk4cbyhlboJMeyeQkzGNmCnWTBRqzJTBbJdFb5JEgM7I9Ac8HQDAw8LZ6IGGqFZRc4Ti28Iir0IeTdtzVSYPKO7KPDzBPJKm87uwQx558hNwpT9XUp3ISmKcQVMex6j4eAGgYJRScCll17Pc49OR/rgeo8taLEegamxXl0X7uMwYFeBP1e4G4F21tlVMpFbBXigLsDacct+AN+DI+MwLEwCHjbgcBNWEJFXLIDXRYRdJNAVv2b8vrUlXHM2cMo59ex4C1qmoSABUxsWsLX54UY6GdQuQjyW9G84BxIjnvj/nv/2J1HAwaeBnsiBm67t50xexKDrJRsZaap1WuqACkuajFXwsPjwLmFbXjEdqZJwexE+h3o/VfX2Fn1SQhqe533rAdN87hPDDbLMjwu+74TA1EpaKnG7W0tuHTxPM53tuPK5Quw2VbQ29MNn9cN68oCbl84gBPv/AjHjx9FR3sr5vtbYRttxtDtm+g1rePopQkcar+NrvGQwI+DZ7rxg7/9R/TM+GGNVLQBsUII1f8sVkCSWFkGvlHQ+iQMiTlB80ORSNWxBgzsBXsiBq7qtOfVa2oIOwk7RdNxbRKzqNV0kvk58HTxrkot1kedkxh4Pgkgs3NtChxXQX07iYPpzE/iYyA5rNoscDrE7n4GxEB/AR8p7J0dbbh86TxONB1WRHHlUhc6zrXh8KF30HHylzh94Ec4euQIrl1sw3TPKXS2HsN3fvgjHDh9CX/3xps4cOIcfn24FW8ebcOBk+fxozfeQsedMDpFi6A5UCvo1Byui1nB34+/05izrAjB8CUY2G/siRgeiBYwPs+kncUDyHmGFDFQUJmlR88+nW2LvrzSEHT/AtVzEgKdbb5YGpmdbWvJKJLxsOqvwNDjkxCDY9UKu6zge81joAlEAazerhPD2dbTaDndpN5rfGwYrS2nYFk24ejRQ3jr1/8E51QnZm4eFfJoR99VIZGmf0DTqTP4m58dwE9++S5+ebgFPVMu/PgXB/GTXxzC5aFl/NOBk2gf9qNlvr6wkyjoY6ATlM5Fo626gWeF/fMxEKwVSIVQtLSpGYsMzSlykH3UHEgQqXVtqhK30cEWTGiCRgGccRcx5ymqUud8OoGMaArUGp4kwkAycDltsKyYnpoY2PiVGYd08qnVuWofr8nfYmiwT0wWM38dVe3Yc6sbJ08cwejoMHpvXUF4tg0rw604c/oohi4fQfe1K/jV4Tb846+P4thZOfbCAK5P+3H6yh00dfYKKZzAz94+hoszKbQKMTzMLOA/jKYDof/zDBjYb+wvMRCM2ztvobwgWkPUrshC36ebCnxOU8Ifz6jsPCbjbBQSKmOPKjS3aa3Zq67bIKgxMOsx9JRRCX4+EsO8t4gLYv6YAgVFaruOU1pQUiM4eU4tguQVCfmFJIQc/ZPahOqwCemQBdmF4xhfcuH8XB6X5tK4slSSa2tt0S8sbeLSUgUXhBAuzmdUVmXtP8mAgeeNZ0IMeWcPSguHkIs5dhFDNUgMzA1gV+Irpk3Vpn3AJjazrIR0urGCkZGL6tW6UVBYC3uYdk1yoNZCDYaNTEgUtZ+DmkM18fD9SsWs2l5yXkfFchr5VAA+8yDutP8IbTem0SyaQNuS/ODyeGZOfnwBH/m6bQFoFdT+gwwYeC/QGDFUKvedjI+EVhlYcFxDyXQSubhHmRL1juUqzHZl13cyCqkp6B+I8X32CajuaNwo1Iovn5VOy3r7GwX9CzR9Qon1xj8Hi6jkvdmncct1AUHLEK51HMXI0ACOtHbj3YE42hblO1b9A3Rw28PMBwMGnjcaIoZKuaScgY/VGkQwMiwisnehZDmn/A0qWlFzHPP8SSImn5bNRwca4/T6h6KnnY1FONPhgUKlx4D5DJFwAHbrinze+sc0CmoJT0RMrIOIWFERM2LLchLJyUO42fpPuNx9C2+evonDgymcFWLQv6cBAy8qGiKGjUpZVuEGVmAxGzIJP0rLzbJqdsrqydmMDxIDcxvckazK5qN2UPuhNE/7thBH4zMUdVC9Z9bj4sKcsvufxs/wVOB3T4ZUcdRd09uqI9OGpQXOuVs4e+U2Ltzx4LL5rmY61HxfAwZeNOyzj4FOuBjyIhwl8zFko1YlMLXHUdi90axK222auv8hqkGtod/KmZG7owKPA238WCSApUUSw/2+j88UNCFYL+LsxcYiB9i2qQnX2YQbxUIWJTHF6H+gQ/OMfC8jxGjgRcc+E4NAiCDLuY2cicBmJXW0Bl3Qmc5LHwM/RG2WHzUJRgU4SfmBqMAjQGJIxEJYnJ9Voc5nTwxsupJFzj8jWsIBrW9jwqs1YmGERt6feRmVfAK2YPae6VT9XQ0YeNGw/8SwU2RVsF/V5iLEVkVAHtQaSA70HyTX1tQgFFYRUksg+IF04aEfYiPfeHSCRMCkqPm5GZU9+cyJgUldMadoSE0omk4iS4drnrMftPfVPze1pNVwVvVZMIjBwIuOZ0AMIhBCBAXPgOpJwGanauWUfbXOQEYQqA1waGp8bR0L/oKK7esVh6wNuLm8oRqT8LhGyIFEQE2BDWFJEPvVm6Eu5HuygStLqVXeRmhBfVe9mSudrAzL6hqDI2IQg4H3B54ZMeQ8wyIsh9QQFZ0YmEWYSDGrcfc5FCIKfkEIwh/LqH4EDN3pdQCXl7bU0BT92Opz64GfNRjwqLAlyafeMXsGy6vFRMq7hQDn31Qt4LWEJy1bktGMaHIdy/K5VwTsBMU+Dq2zRjm0gRcfz44YvGOqBPv+KqpNjmYTUpYN1wsDKg1CVlfOa+BxjFow9ZfFV6wPYLv2RqMU1Bx2FXntK/gds8jKd+MouaL9MtjfspDPqJoQNlihdsBGKip1mT/0Dmr/AQYMvIh4RsQgq6l/FhXTEeT8k+o1/Qls0MJRaezLwEnKD8sRYK8BPtI5yQEvnNIcjot58pDja6GRQgI26/Kem8LWBUkh7kVp+bQKS2b8M8jnc+p99clOl02b6BBio9bDH1mh5sc3YOBFxd6IQQShWMioIiLuVy3MKIRZEeKoFXetJ1AOjKFQyKOcF41hPYsLS9tCDJuKLCjoTCWuFlxeR63y6YQyL6iWE0+S6MTrJRMRLC7MIh4NyefaR2JgaDIdR95+DZXFdwSiMZhOoBAxYy2dwU3Lpkrr1gmh9gc3YOD9gD0QA9OfmX4cV8JNcmA1JJu+5uV1OurE2tJZxFZ6lBOQgh2OJzHiqCAQz6KYSSgBzsjKzvP06AHfh85D/f3UENcnIAWCzr9YNIilxXmVsZmvk2T1dJDPyGpRzwjKC+8gx6Eyoi0UVtpRDEwjnMyhS4hPj6wYMPB+xVMTQ1Hs6fVkBLdvnMXywhjubm1ibrIfNvMUSoUspkdvou/SEQxdOQzz7IAIaAQTo33w+Pxw2BbV/oxoBfNTA3Ba51Ep5eW62nvsNZW5IETA6sqlpTn1uXXS2TPoRA1bVJeq4spZZFNhZPN5eRTiS0dVZypGHQxiMPB+x1MTA4U/lQijremn6Gz5lVrlh/u6MDPeI6SRRc+1M5geuY6obRApex+yST8GbnVidXkKYwOXcOHsAfg8Vty+2Q63w4RyubDr+nsBNRG/3600BnZyrnfME0O0IDVlaqVVNXplTYQWbaFPJYNSfk1FIIzmKQY+CHh6jUERQwi3rpxCd9cxzE70YbCnA0uzQ4o0KPD93W0wTd5A3NSFrdi8aAm3MHXnJgZ7OzEg+2fGejDcex7pNXr0n75MuhqMbLCbtdtpx7J5UT7LflyX2Y1iQrh6UV58B3nfmJbZSFLYOYb5CsF4GpeNCU8GPgDYEzEkon70X2+FTbSAO7cvofnw38M0P6o0BpoYU6M9CLnNyCx3YisyBbtlHlfPH8NI/wVYxeS42nlYncc6gn1T93dAH0Mk7Bftof7+JwI7YEcdKpOTJdU5Okdrysn1itFRR1lVihoRCAPvZ+zJlIgLMdy8dBKRoAs+lwVH3/wh5if7US7m0Sfawp3bl7FqGoZ//iLKa17EYyG0n/o55sb7EAt70X7y51iYHkCltH9mhA6aE/tCNnINTVvoR4kOx+CivN4xIXaOoZbCOQ8cBHNhSZsRWftDGzDwfsJTEwMFbz0VhXn+DhKxoCIKCrl7dUlpEyuLExjt78Jo9xEsj19WwkMhM82NIBxwIptJYnF2EGG/Qzkyq6+9H2AD2XrbnxjMWUj41ABaOhxzapDOfW2B6c5lQSyZRu/OUFpDWzDwfscTEQOFm486SXBFLhe1xB4KfbmUFyHXhKZUKoqW4MGmrRVl/wgyssLS9i/J8TxGP/fxvgW+125Sur+tdrue3BSHeWlhJ1S5R60hJ98vMKWNq/dNaL6FnWsyPTvFIjB/HlfNWxopGNqCgQ8AGiaGe4KYXRfh5iQpCkdSJThVygX1mlrERqWkGruw61PBOyLq99vIB+dQ3tiU7YV72gFzH0gMSsDkXEUwcn719vvXK6lwpi7kZTE9tO1CPjvH6uAx8WgQ87MziiD0c54K8l3Z75Gj5UpLR3d6WGp1HyQF5mYs+or3ujbX/rgGDLxf0RgxbG5ogpJeQ9DnFDh2iCCNtUQYPrdFaRE0LWhKWJdn4HWaUVy9ig3bOeRSIfg8dthXWAodVmTCUGc44BKNQYRvPYFI0K1Cnmm5RjToUu+XFrXdZV9UuREBr+3ee/o9NnUt6/K0fJZVJcC6MJNMSAxzs9NIqKzHPUQlaEakxExaaUHReg7ZtYgWmswlsZHnSP819Fo2DFIw8IFDQ8Rwd6OMgmgHZTEPJoavoqv1LaTiIWyUiyoEeb7lV4ogXEIKVzsOY7i3C/3X22AZbkbFN4TlpXEM3upQocmhng5FAE45ltvubm2oaw33diLotSuS4XNmVXpdK/Jeb2L09iX0XG3GqpAB/Rc3Lp1Ef3erfJZu2IQc1ITsGs3A7bKr9m6pZEyRRfW+xrCGLPMUItrYvYK7X2VUFvNriCbWsezP4batok2MMswHAx8wNEQMlVwC6aBJ+RDGhq6i5ciPsWqdE2Fcx9XzR9DZ/CskYgG1sjN/IZ2KCxlMor/rbRQ9/RjoPo2BW+fVMQ7rvNIQ7CuzuH7huBJCksGNSycQ8FjhcZjRe61FEYPTtoBr50WFl+cjfV0YG7ii3pPbTPMjSIpmQA2jNuWZJEFwGpXJtIC0vF8tcTwejEZkkPeNojT/NgrhRQRTRTVAlrkKLJ9WlZMGKRj4AKIhYoiH3XBPtGI7OoaxnlbcvNKCcSEIqvnXuo6ir/sMYhGfEnrmJjB/YaCnCzMDZ3HXcxnhlV4M9l1UpOG0LSl/gdO2iI5TvxCt4ZwihQttbyMcdMLjXFY5EBROj5gjnS2/xEh/F25ePqmIgjkS14SMqJEszgwhLu/LbbWCTS2BdRx+n1vMFjZsecLwZTat2tIV7JewsdyEhLxPr21bVU4SRkjSwAcZDRGD027C6LVDQPg27lx9B5Njvei/cQ49srJP3bkugtyOaNiLVcscLrUfxOxkH7xuK7IJP/L2KwiYb8p+n2gU08rUiIbcSsiZMZmKBxVJKI3Ba1MaQ5+YCdQY6K+43HFIvUf3hWMI+R0qLEotxSIaCU0S1ls8TOB1zYHP9cG4DZMDzQiGKU3HsbHaBbMvp0bH1famNGDgg4iGiMHrsop6fwbZ6Combp2GebIbC1N9uHG5BR4hgMGe8yphieYB6yVoKlTKReX4SwfmMd1zHGODVzE/PagSouIRv9I2uOpvb20iGQuqFGkSA/0KAzfPiRBrxNB7vVU5HMcHr2BeCIfX7BYTpF+0iumxW4qM6vkYqsFznKtWrCwvyXW1qs56x92HZkbkQovYWDqEdecIemxbdVvdGzDwQURDxECHn99tk1U3ibBrHilTB7LWi4jabiMTdYhAr6qwHgU8FHCqfAXa/SpjMOVH2noVltGzmB3vQcjnFEHNqH4Jfr88L+SUyh/02VW1JqswVaRBrsHIhd9jRbGYVWQSkGNyWToll2FZHMOKgPsZ5nwUMZAImNPAPpBWi1nb9ijNQfaxHXzBM4jNxQOw2u1oXxTzwdAWDLwkaIgYtjY3lDBzYGshE0fRN4yK5Qy2zEdQXjqGUnBSCRRbmzEUqScAqaYm60mUXL3YWjmBclKIoFzW1HS5VlGuxZZoJBHV8EXO055rPgMKvP6cWoOWA7GmzAnmLxDq/fhejwG1BpLD/Ow0HHbro30Oyr8QQ9neqUKVQ8tJpS3oP5YBAx90NEQMu1KiKexUtcX+zvmnUBKCKC8eVJOdmSVYK2RZtlePWFQX5YLjhpoHmU36UHAPoLDciqx/Wgli7XnPAiSHZDyskp9cTvvDiYE9K5MeVNh3wXENo86K8i0Yqc4GXhY8OTEQFCgm/xSKyEbtqulrUR8uIyt7rZBxe2H1ksoezAs5lFaaVWfl4nILsiSUzPMhBqIk5MA+kCvmRRWteIAcmPbNzxOYVe3vy4FRrEbLqjGtYUoYeFnwdMRwT4jY/1BscVeP1uostKAlBSlh24Eck8vlkQvOYcP0LjYW3kLRchZ5/6TKKtSyFmuE8xmDZkSaWZZrdTpI73yevPOmIrJywgp/sojzi3eNiISBlwZ7IwZCTWJyKSEqWjuQUWnDJAfN809bXXn42c9g6V2UVq9oLdGUn0EnkTrXfcagWVHXlKB/YS2sKilLlnaU1oOwhrV5EEZnJgMvC/ZODNQaRPXOu2+jsnhQNUbNW7tEKzgnEMGytKJoO4+c7QqK8++owirli6g1OZ4TSAbsC+F1O+ruV/6FuBAduz+L1lCQ18x2pBmh/1gGDHzQsXdiIOhviLtREDJgP8TCUhOKSydRMDejsNyGovm0aAuHsLnwaxSEQBgK1DWK5w2aEW7XKszmpQdLvvmZqN14R4XkDqEUmMJ6NoceywZOGGaEgZcI+0MMO1DVh6mQUsX5PLsWlfPiYjrINt84yuYmlE3HdxqpNhZm3G8wf8FmW4bTYVfdpHeFVmnahMyiLRxBeVnIbM0DV7SAzoW7huPRwEuFfSUGbcWVVVg9VkPsdll5syGTaA5HUFppRS4ZeO7koHwK8j3Mpnl4zROIzvWq3Ax+RvpBssElzeEoBJaPmOCN5VXBlJHxaOBlw/4Sw6NA4eOK7B0TNf0A8qvXtaaqO2PznwcKhRysMaB3bBWWG28ieOO7WIvEUKjIDxClpnBY1UaoqVKZHG5ZNu/Nnqz94QwY+CDj+REDQc2BRU+2iyrhKRu1Kf9E3WP3EUpTECTdSxgfGUZvdyfc/Z9FzvQxRKdPIG66itTAT1GYO4xcZBms1oynMri4aDR2fRR48+jVpjr2M3JD843EvN/XNfB4PF9iIPJ55DyjQgx6tuSzJwaVl5DPILQwjOUzryM18V+wFfkItlMfQX7lw3C3/y4cHX+FXMii9a3MpbDsz6N1ztAWHgYK7dkF4KYN6FsVLcwO3JLn7fP7IMRyfqs8XjQDPVbgugXokPfSb1YDzx7PnxgYwfCOq65IeY7IZxSg3nH7CDVeP78GdziDKzfHsNr7CpD9T0Dpw6I1fBirF/4ci6M34fL4kVpPC9bRbd40tIU6IFFS8C+L0M4EhBQsd3F8eANHhzbQs3wXUz7gkuzbixDzdz8nRDDl28KoP4zpYAY9Qjq8pkHUzwfPnxjo5OOIfPMx1X35edRJcCiuN5rBdbm52iY2Yb75QxRXfhuZxd9GavRjiM3fhDO0josDi7g8FUGfbVNpC7U/lgFNaC+agFkhhWODG/jikSK+cbqEbzaX8HpTEZ1TW1gIaiu8MgHkd+QAHpIJhVonFl6H0Ifz6Nv5HnT2di4CY94c/mLkTZwyD2LIsXMOj6s61sCzwXuiMWSEGDbMR5BzDwoxPFtTgt2c19NrcIWzsEQqcFktWO34Clydr8F56X9i9dwXEZpsx6RfbsihBE7cWhU1eRNnDGJ4ALxZSJhjXnk+toXPHCjg+NAmJtzbGHdt49LcFgasdzEu+2lSXBYiHhINYkheXxVzQ79Ot5gHg26BS44RM4GkwOP75ZhR2T4s26flvCl/Bq/0/H94Z64b4x4xK3iOdxs9sv+cEIdBDs8Oz5kY1pGj89F+BVumd3Y6L3MwzLPVGtgNio+qO7V3Bd5bv0Jm8iDWfUsImsdhnx5WcyG4wrXcNMtNnzaIoQ4oiLT7x4QEviUawo8vV1SUZyUKmMOALbYNS3QbM0Ky0/LauuRHoPUcAi1tsC94FEEMi3C7fCuIW95E3HYIq363IogJ2XfTfBeHb2+geXQD1xe2hSCyeL3/xzi02AtXdAuevnEEmtvgHZ7BtGcTHUsGOTwrPF9iYFQiGUCJmZCzv1a1EznvHa2W4hkXUlFzYHQiI0TEdO3Syhnk0zGUS1m4IzktiUl+jJbhCFpGkwYx1AGF8Jqs8Ldtd/Ha0SLOjG9iQQhgxLGNf+qu4PttZfzF2QoOj4nwL7gQ+8F3Efn+NxHh4/e+CafYGN6IGfmpjyA78wfITf0ecvIYjNhxRYT89RNl/KC9jK+eKOKz72zg7EwG3xj5CQ6Z+hDpuonYt/8U4f/5XcRf/TQCF65gUMyZM6JpUOOo93kNPD2ePzGkwiKUZ1EQcigsN6O8fAqZhEdMjAd7Oew7chkVIq2YjiHvuClEsY5KPgVLqKB+hHurz8xd7dEgh13g73NlWUyD1W18pamIA30bWE0Cc/5t0bI2cbC/gi+JcH/3PBA4fAzxb38dJn8O5uRdhL7/XQTePY6k5W+Rnf04FkWzWA6lUZr8D6I9/BI/7AR+dHkTrhRwa/ku/vTkFpon0/jG2Bs4PNqFpJwf/rsfwXf0OMLf+TMEznZiLgR0mAyt4VngORPDuqzYMRTsF1QlZtYzopq85J09yKhEp2ec7KTqIOQ9RVPJBuZQzKWRWV/DoL2smRH3brBtnBnLoGUip1ak6h/sZQYFsH1BU/t/caOCzx8uot96F8EMEC+I+eC5i6+fruDNQXl9+JBoC9/GvJgX81kg9MMfIPDWQSTNP0B67tOYERNkPnwXpan/hJj5H/C99m38tHsTnnVgUDSS77Zs4fREGn8mxPDu6Hmk/vRriL76x/C2nINrwgynex3TojF0GL6GZ4IGiaGsGrySHPYGUeU548F+FcWVVqRjbnnejeLCu8iEl5HJZuucs19IyXsnkRdCKppPaCZNLoXVUBZtQgQaMWjDYxTuJNFMf4M8tojmoDznav/Li+ZpNqvZxg0rMO6+i786V8Srhwv48eUS3rhaxuvHi/jzthKmIoBvYhHhP/0yAj/5ewR+9gbCX3sN7lELAoER5Mf/PZIL38ba3Gvy/EMIBaZwZhL48rEi3rhWlmsU8TkxJVqn1/HawF/jzfluxE62I/alP4Hv4LsI/OM/IHCpGzPyPnRC8jPV+7wGnh78X/PxORGDQLSCvPMWiotHkXaNqizIyuzP5fGSsv+zTJ2ud95eIdpCOrqqUp5ZAp7PJJEWbeG2rYwmuSlrf5gWIYuWkRhOX59H81BYthnkQDQTctP0izkxKRrC0dsV/HVHEX/VUcLB3gpGHHcx6N7GiAdwD04jIqQQ+ek/wN03hnE/VPQn6LqOzOLXBN+Ezz0MexwwhYScRzbwMyGGv+kqCcmUcWG+gHO2AfT43HAFS/Cfu4DoT/4W4bffhm16FTdWtf8HP1Pt5zSwNzx/YmAeg2tQtXZj16fi0jEUzKdQWjiIrH9KtIa0iiLUPfepIdoCE6t8Y/I+B1SvymJuDc6waAtz2ipY+8MoImAWn5BD840ltIyKaUHN4YHjXj7omsPVlW2MCQmMivZwxyXPPdvotmj72uS3uiXkMO7dwrhnEz3y/Kz8nu2yvdch2z0bcu4Wbti1nIirCxv4iWgeVxY28UsxU77VXFAkw5yIEZdcywn0iwkz7ixhWK7FUCg/h34DG9hfPH9iEI0hE7EjJ+YETYps2Ip0ZBVF0wnVHDaTDAl5sKaizrlPi8wa0js1GoWl48gnXFhPpzEg2sLJqUcIOzWE2bto7rWjZThmEEMVdHI4I887FrZxTkDfzKkdYeW+07KvVVT9Mzt+ALVN7Zdt/C0F/P27hWCGV7fw44tMlCri+2eK6JwW4hCiOcvjmCjF8+T5mSV5LQSjXaf+ZzOwdzx/YlCgRiCruAgsNYgMnYLOXpTm30EuuCDbSQz7qDUI0WTiXjEjTiC/0oFCOo5QPCOrF/ssPPij7IKQQ/NgQCMGw5R4APdIQFArqLrZUbuv9hw+3rRuY8a3jQGraBhOahlCNvPbQhzaMQ+7loFnA/03rkcM6wJ9owEDBl5ekAuMP+PP+DP+jD/jz/gz/h779xu/8f8DcdO8qk66L2gAAAAASUVORK5CYII="/>
          <p:cNvSpPr>
            <a:spLocks noChangeAspect="1" noChangeArrowheads="1"/>
          </p:cNvSpPr>
          <p:nvPr/>
        </p:nvSpPr>
        <p:spPr bwMode="auto">
          <a:xfrm>
            <a:off x="21627183"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9" descr="data:image/png;base64,iVBORw0KGgoAAAANSUhEUgAAALIAAAFGCAYAAADO/sXTAAAAAXNSR0IArs4c6QAAAARnQU1BAACxjwv8YQUAAAAJcEhZcwAADsMAAA7DAcdvqGQAAP+lSURBVHhe7P13lCPHle6LUt5Lo5EbmdFIo6GkGUmjkTQyM5Lom9577z0perJpmuxme3azvanq8t4BhQIKBRSqgPLeuy7flk3Kzpl7z7vv3fXeX9/bv0BFs7rUEo103lrvrou1YgHIjMyMvfe3v9g7MjLylP/7839//q/0+ZoVLSqHrfjP/xX28Vm8j7L483/v+//vfW9+KioqtHfPbhXlZ+vh1Tm67plsXf20laeydPXjWXpyfY6CgUqVlpYqNy/XfRcUFKikpESVlZUKBALu2/8vKytTdna28vPzXd3CwkJXv7y83O3ju6amxu3jGLZRaIf/TR32U/hdVVXlzs1vX/y2YDDoSlFRkduel5fnrl9RXqZwsEI1wSrbzjmtlJYoEqpSWWG2nlmfafJl6/rl2dq0p1h3vZijq59E7jfLVU/s0/1rirQpr1bXml6uenLfCfsXlyufzHLnemh9sZ3HdLew/SrTozvOyqq9Ia3LqtfukjqVlJVqS3GdXs6s0dVPZOm6p7P03LYKPbWlQjtyK7WnIKDrlucunMvOsVDStlkoC9csKguqsqLM6WCxPtGP1xv/0Sf7+C4uLj6ua18Pe2BPb5+srCy3jcK5a2trnd5zc3OdXb0tqM+5vD35xg7+/Iuvz3X9MdTzbfL25Lc/jmNKSoqVkZmp219A3jdlN+ieCOrcrEwlagO6Y1WR3nNBmU5ZVmLFvs+1cmapPnBZqaItw5qeHFNTc5MaGxtVV1entrY2jYyMaHx8XL29vUomk+rv71dPT49TRiKRUCqVUigUUn19vdve0dGhgYEBHThwQPF43B3T1dWlzs7O49+co6+vT93d3e7c+/fv1/z8vIaHh901qcP+iYkJ9z00NKSxsTHXrubmZqecutoaNbe0aU9ZowJxa+dAl7o7mhSO1Cm3KqGd2eX60vXFOuW0Ur3/sgpV1Lbo1DsCOuWMUp1yXrlOOdu+zzQ9XFiuhwtmdU/Or3Xu2sG0Ts6xfedaHV+WWWHb2cX69E01+txttenjqXsu57HrcK5lRbp044Su2/OG8rsOq7OrWS/XHdSlG8bSOj+9UL98oVuPlbyhguY5vVRm16M9HHt6Ubqcbb8XX/v0Yv3jXTUanZhUX0+X0zM6am9vdzZBN9iI3+iN7exHT01NTc4e6J162IX96Bu9t7a2OmBRn+PR99GjR51d0HEsFnO/2Tc6OupsyXk5B7bF7pyDOlyDwn/K4OCguwbHtLW1umOwL4V2cs0229bT062mZEI7Mgv1QcPhKWej0wXZlwC5ZWdGvm5fVaH3XWI7zXCn8O3LReV6j33Xtk3q6MEZJ3w4HFY0Gj0uNGCiAFoaTcFzURJeB6hpGIJwDKBDCFiU83kAU/gN4FHq3NycDh486H5zHbajPM6FwBjIK4Z9Tnl2vfLSIuWU1+n79wVNnjJ9+rpKXfFCWA9vCum8p6r0wYtL9LGrTLaLK5yMHzAg//yRoD5xpf2/mO3l+oe7o/rw5RX6wWON2lD/e62LHtSj+ZP62DWc0xS6WEeX2HHnl+jidd26c++w3mP733NppW03pRsxnLmyXf/8cKMBMl/nre7XS8HDJlOvmjtatantsK7cPKr3XGx1lxXre482aEXsd6roOqr7dnfq6/fG9fV76vSl2yK6YeeQLlzXYedcdP1zinXDuqSOHJgyQPUcJw90hE0ADHrCJugXXaJjBxQrnlg82NmGbdAv+oQl+f3aa69pZmZGs7Ozx1kZMuN4juM6LS0tx20MqeBU/Pb29fv45pocR72mJnDT5c4PiVEXh2gx0uyxdqcStXpqk5EBtlms9yVA1jVP7jXPN2/HsJdiXMpCZTv4PVbywl3aP9LnBKiurnZA5oLegygokW9A1dDQ4ASj+0FwFIkQFBrL91KAeyHx/CNHjhwHMfXxeAwDkAGuN5J3II5LNibV0Nig1mRcj28Jpb0X4Q3MMOMXb6jQd+6tNsa1/+agTr5LF77PT9d9D/8NiD9+KqVPGGgvXt+r+v4D6hvo1EOZPQZS0w2g8/o5rqNSPZA1qeu2jOhnTzfqY1cbu3Pdc4p0T/GUngkc1Pkvd2h5+WHdsmteNc29CvcOaPPkf+vcdT3WPjPUeSX65gMxrYz8WpG2Ud23vVm3ZI7pNiub4vPqmz2iTdVDep853ikXLYDZeoGn93XqN68dcLpHPxRsAMt6HfEfG/Cbel7f/EbHbEevAAhAsY0uHzsCXt8jsh0Cop7/BpCQkwch4OY3bMtvzst2bMR/frOf3y12fKAmqrauAU1PT1ovlWbtWKxOiXhMXZ0daojV6OzHrCeynvI94BObXmDlj4Gc6bpGKp2sYPjLXrJQIpVQoKrSKYCL0VAUBBgBMd8oiwaiADySOAlhabwHrWcHPN5v84pHYTDx9PS0Y2FAjQIpKIzzcgyKn5ycdIrlOhxLmyhtqXrdvcYY8XzrZczoH7rchDaQfPveGt22od62m6wGgpPJCpDfZyA/d02nPn9LrR7LG9H+0T41trbrsle6jFUL3bneY87uj0Gx77XjHiic0x050/rh4wm9FzKw7Z++tkqXbOrT8tBv9VzlEV2zeV7LVszo0cqDyjj0O23o/72++6uG4+f80BWV+vJtUT2Z16t7dvfo4s0jejX1a41MzWmoq0lPZ7cbiBeM6XqCUm2t7Nfhuf1OD/SAycZ6Y9hh9Q/0m856nN7QD3r39vE2Qe/okG/sCfDRP0QFkPkPsKemYHzrRew4bM03MSyMyjlhdMDsnYNtnnS4Hvby1+Z62JO6vRYOZZdEVB7r0eT4qKuTMjKqs2PPfDyo5bviitdF9Hc3At4yI4wKffzqKn3jTiOKU045Iw3h9EfXPpVhQDbEL2bixQXGse7swQ3lGuxt05AJB6AAIiAkPFgMZJiY/4QgkUjECYYAfFMfAfhGcQjKbxgXhXlwEkMDahSEElAox3EM50epbEMhbKNO3ISvq4s6wX/6kAEZ5qX9sK8x8u5gr3IqDTQWqzqleDZeUj5oIcWp91pocXVQG8PGTqbsVM+Afra8SV+6JaRT74ud2L0DKmPx+/KndXvmuIUtXLtYn7+5Ro+VzuuV2AHFesct5h3W2S9N6+oNAP6oflX3hnK6D+p7v4o7ILvegXMZOGnfB4zRr90zqoGDx7R/eECJxoQuXdfypq2oe16p1pf0aGp8UGEDcSQc0os7g2poaldfbxq4gJhwgd/oyesRe6BHz9boFX1iR3pSQIo9Dh06dJxtOZaC/UnacB7sRz2OBQvYlG+Ox+7s5xr+N/alUK+7s11788qVGbCQZmzYGNgwYizcZnW/cEOJPn5Fmc57MqD3LRAGPec/3x3QlsLkCWzM54y3ArIzuCmWWDPVaeAZ7FOkNuKAitAUunfvffxGCP6jxMWAZT8FwfBqjkUBgBYgUw+F0Z35bpFz+PookHNTh/+cE6dBuYQqHS1J7SmtT7MwACYMOKtIN21s1ezUuKt718aYPoxifHjxR8WOOb1AP3/eHG7/EY0P9au+pUuXrm3T3dkzejH8hr5lIYADnNV3+rHQ4CfPNOnOnYP69gMGzHMKdfOOIb2S+LXy2w9peKBND1r8vGzlnO7JnNIDdp5H8l/X5vp5feLahTDEX9+c4nM3h/WxKwK64pVO/frXR41AehSqq9dVr/Q68B6va3a7dk2Dhga6FY3UqKqyQt+8rURnPVWjrm4StLHj3T5gBUCeVbGDByf7/DZCQZgdEiHEg42xC8cCfOpDYjA2x3D+w4eJ+wecM1AXO1EP+3CNxd/sx558N6catCWjTLnhHk0YkAkt+uwa48PWI601QiCJPn9BVooB+Rt3BPVylhHS0s+1T1losSydoJzYzS7qPinLyvTIjkaN9He4bBbg0FgaiAeiDARFGQCU3zQcpfCfeh7Ivg4ghn1RGP85J9uIjz3jeu/FAHRXPrxA4SgOR4EZUOrE6ID2FMf0fsAFUC3Lv3xVo37zxjF1tLWoMVFv7NarXz5OrHzy8OIUi3dhgFdr53Xk0EF1tbeqrLpOD2UNaUvra9rR/Rudv8bCDEvO3jym3IBXZYzbql++YKxpPcDO8IjaBobVPT6tplSjHskY0wO5x/TvTzXp726qtnqt+r4ld7C7OweFRPLsAl2/bVDPVsyquGVORw/Nq7Oj3eQNKzM+oa/cVffmMdbr/PsjUbWaHqKhSt30gvU2ZstPXlupjt4hjY0M2rFpAHk2RoeeaNAjtkOHfKNv9EiBTAjxOI66AJvzoHOOZziOHhcnIQTEvmznXFzDA9mzPTbHdiSJANld28KgV7MDKm+whH7cdGXbAfJQf5d25llifpkRrNnxuJ4NzB+8zEj1Wvt9yiktaQQvfBwjOyCfaNClhQD7K7dUqSpc77pvwOPBuxjINJCCILAzySGCIJQHM8ITi9FtMaSDYHRVgBMGAMh4OiEHdTkX5+BcnJPr4SD89kBuaWnVYH+vasIRnXqHtfe0Yp16d0Szc4es6x2xmK5CqWTKktZeXb2ixsBGeHESOc8u1DcfTmhg9nVTaI/qohFVRxMqbD+g7uFRNQ1PWAxtQD7X4trFxxGH3x/TN63AlBurRzU9Zj1KV7MKahp1885h/dO9MQeyUy4othDGHO0CO4f1Gi5mt57g09cFdcmGPq0Ljmhyer+OHjnswgLkrLd21LV0WyiScI7irmlM/sWbg6pvaFRmQZk+zBCVsdaH7Hwb8pIaHUjr3BOM79XQF789iNEvdbAhekXX3gbs41h6RrZzPo7nPgH24jhCCw9Ubw/+Q0J8cx2+ATo9eU93eoAg2VCvjRkVqmoY1OREeuSkv79PA309Kiyv1t9cYz2VyXhcz7DyQihn0D2BlVuufHyvGd2SGDMMYP1TsWM6JivRroAlWsZ8NM6DE0X3dFvoYELTWBqNohCKhvPbg5hjfAJBQXl+cJ46sAAAJ9lDkWyjDudl1IRzkIzA3ng+52YfCh8a6FOoJqwvWXz15RuCinXs1+zkmLWv6Th7HJge170bwid20b6Y0mDWVRWTOnhg1tpqyk42WszZrO6JWUv8htRm7bl2iwGZkY4lx3/mxmpL9Gy77dsaGlJHc4PC8Ra9VDGuD9p5v3JnRI8WzuqGrWO6N3NOl23odSMeDN998bawVoQP67nAEe2MzurAzH5NT1nOsJCTNNbXKRBP6Rs4CjG1XY8RJRjr0ucqdfXzabJxbTGm/vJNlWrr6tPU/jfjY3QJ+LALLMu31y/70SU6BrSvv26ObN+epGBkb0fGiLnJBbuyD1uxj5ADW3AMoKRwHYgKu7fZ72B1WIFIo/r7etWSiuvRjRUqiQ9q/1h6LBsbDRqYA1bv728knzG5Fuk4HQJbWTpqsXxjjv7ptoAuXZmw7LDKFPPHBnLFtnPzIJAcUm9X6/EhOMe+ba2qa2hRU7MlYuZtDGQjEJ7JN/V8XRQGy9Bg/vu7QBgLZRFqAGTqEF5wHIoAtC4ONiCjSM/ODuQGNuoM9rRqZ26VG8vdWzOg1w9OuTowSWNj0s45pu6OlB5aD3hMpqVDaecU6+YMM/z0EY0M9LqYLWntJ4seNKO2t1oMaHH4I9kGZEADkBZ085ErK/VIwaQ+e1PIhR337u7QhvIeXb91QP90v4UQxvTnr+7WPRlHddXGA7plxxFduLZP7zEQE1P/22MNCo4f02NlU9phQD5yYMZ19egIJ0zEo6qIpozVLbSAdOy6sLgDs+Uwri2+PXwvK9Hz+1qtN7IkyhwSfQMq9IgO0Qu6RX8UQIReYWSIhrjX6dbkxw7YxjOyvwsLBjgnhMP5PIg9w/vQgmPZhi4j5kgr9kTV3t2vrrakbn+5UmX1gxYGpZNA7Njb06vu9pSuetbk9En70rIUyIFAhUYmJvX6oWl3Abq7kx5onv/BKypVXtehZCLqFNJpGWZ3V4e2FTdqVVZCr+RbNltt3WCy1XX13QZojIEiEATB+I+QGAiPBpywBMrFswEyioQNUD6K4DiUBthRJjE6TM85OU88HlMkGldhWVDXvxTQvdvaNDcz5RwM5VKP4zhXSzKmm1dWWPdb4YbNjstnydtX7jSwdBzU0OiYRoYGnZFgGcY1BxwQLERqTenZ3M4TGdmY/G9vqNbzVQf02RsNyHauD11ZpY9cbbE4SaEx6EevqtSD+TO6addBXbJuVnfseE0/fqrZQFlsdUr0b49aT9Y/qh2hXv0qd0QTI3a9pnToRBsSsVqV1Sb1ixfaXeiSHjlZCGs8S7nf1h7ksjqXvJSwRJNRCQOs2QI9E/+iExgUnSMjuka3JHBsR/8++fYEAwGhQwr1sBvA5xyQDtsBMYBG3568OM4zeywWNxZOaNWesNblNFrY1aj711WqtmXUgDxk8XGfOx/HDPa06/ktJiPE6h10cVk6/IZ3EZP0GctuzQnqvRcD5DdjP1+cokx5W0paNDbY7QTssCSk0xr93G5LEJoMLO2dKol2KtDQr6ERA4OBljjXCwWISQxoLP8RGOViKBpPrEVoQcE7USD1UBJ1UBIABsgomYIzEMc2Wvx7wfKwLjfjvXZ43o1Rxq1HQIEUHIHv6fEh3b4mqDOfiuhz11u8akpy8hnYrrc4tnvcHMnitWFTPkblOAxPe3CE9uZGvVI5oE/eGDkev/H92VsIDQ45QLsYDgMs6t0Ywrxmy6CFFEd1/spp3VrcpVssgeSmxg+fSJkTHFZu06SeLx40h6ozQJPZN6vZ2tyQaFBtTVBV9U3a3XxYF23s1/ucPcxWJLWL7OQK+4yRr345rtFeCwdaDLh2HvSB3SjonoJMEAsMiy3473tF9I7OsSF1+E8vS11uiNArQjLsx6bUpWAzzuN6yQU2R5fs445dbbROp/2qVC/sCuvxrRaeDE0Z2NN3HTkOAmtOJrQ9y0I97sJetEQ+Kwv4Pf45o9iyT4zVZvHcuj3lFuO96eknHIhBjD1+xchFX6siBijYuLe7Q4G6Vq3NtgRpoF+vHTmoCUuuxkw4GuZBC1BRHI0EUAhGwbNhHRRFzIwCSQTprnwSQT2OgU1wPJTJuRyIrbS1pQfX65Lt6hkY1/goY5rW1dl5MQ6FMWbOCUgf3VSl79wT0NdutTDEe7ux4p3Z+zUwc9DitfSdRAxO+7i27x3itSHlR7v05XsWbq4s6Ob9l1XqH+6u1ftI4gDuYr0ZsD9+daXuLyAuPqDbdh3Sjra9uma37TutTDfuGNL6ujeUlZzRrvikPnxlwJLCsDIS+zU82K94LKqq6pBerZlQbceo2of364btvUY6FXa99PCdv54rDuTl+uEDQT20oVLLnqxwsXpba9qpPZDRLQ7KNlgWoKIjwgp6R+rR48GoyE49sAKRUOiVASuMzLnYT33qYnt05kef2Oa2GxYa6mr0L3eW6ZPXVCnSPKRZS2yp73FCvWRjQvmFpfrcdZDCItkWygJ+3/wQnwKGztaknt1s3dyfonKKscrXbw/oxd0RPbu9RtstpOjt6dTEUJf2VaZUk+w1Np1wQyg0DMZEGBqHgM4jTVkoCJaj4cR/bKMOw3AU37WhQOr5AojpzvjNcfzmGlwLw4yODGp+btrOm/6PA7Cfe/aEQfv3T7iRiJd2BfSLR0NufonLhCkW156/rkfDs4fc6EerhUY4gO8+PSMzo25fuFMfv9ZCCJjXH08h3l383xcjgJ8/36Ll4d/o7JUz2h4/or7OBj2fWa0v3J7QRgNo3+iE2k0fgaZh/eujKZ3y8zzduWfQnNJ6hsZ6hRJt+s/n2pQdNRnHe9UxMqvcxhntjAzpmw9aArgQN59QYGuS2nPLtaey1eL+9Hg8+kNnnjFJ8OjpsBWjFTAyLAphYDfsRMFuAJn6AJnzoBc/1kxdbMm3P7/vWbFH2nnaFamp1E8eKNVjOxs1PznsbrJ1daUZHF2DhZj1srv2FeoTVy/IsVS2pcNvTNWrqrKuOhnXvWtMaGK/Jeg/7gV4unXBL2a3OQXsLE3qxYyE4hYT7y5rMmUbqMdGnEJoNA3DG1Ee3ovDIDwMjFJQDiEDdWk8N0ZQCt90Vx70HM+x/o4Tv0lKOA/Hch4UAKtTABzb+E2IgGIzy+IatnBnyrLjJ16t1A1roqakxaGFOel91vX2T6mv2xRu56VtFH9u2ITudHdsv756V9x133/Ehicp3On7V4uBH8w7Ykw6r+6xWUveqrWzokara4+prmdeQ73tSjXGtSk8pi/eYcA8PU9fu9vCob4x9bSlFEk06TRzhkezmRvRq9et55ubHFV9LKSnc3v0PshnQZbj1yVWNrk+fW1QtcZ8wwN9FmKku3ifgwA4bjejZ5j1jTfecLpnP6AFoIARHVAHwKMDiAS7cAzhImyMPbAZdvf6Byecy5MaE4QioUqd/WiJzrbwDtLrs/i9y2zmwc6MuGB5kV7aWan3uQlYJ+rTybYk2WvJyMhwrDM20Kk7V1uFPzG+SgHk77cTx9vHNNDdpg7rqvKrm/Xsrnot323dvTEhxgY43rsAFeDjGh4UNJZvCgLyjbCwASCGEdICpVkchXEs3R8K9IkeyuMbhaFsvr0RUDCKgwGitWHdtyGo9sFJDfW06LzHi/QJS74+fIXJZN7tZGM817rqTVUDGhs25RpYMCQOwzWQg2sk6usUah3Sdx9L6iN23KeJiTl2kZ6WFjc6cl6RfvJMqzalfqOZOQNyQ1wFpTnKaj6oRN+MJUEN6upo0dbwsC59ZUCfuSmkC9eYbMNjamtKqDLVr3WNv9GZL3cr0DGnX79+xPKTDoUqy7S+uFkfvsraYb3pCddFNgPyMxmtltekb2YANvSNLICNcK2svMzpeX5u3t0IIbHFfn6UCEYFxBwLS/Ob3orzoWf07YHsnYPjICeuw370R9jSbDEyN29W7AyaTsr04t6oBns7XK+JnmlTfX1cdZGgznncQGy9ycnmxhh2TwCyMjMzHVAGDZhXLbfQgnm0nr4XF2Oef7ilSs/ubVLvwJAlWAtJUB9zTS0hawOYaY9CKIT0IEVAvJj6ni0p7PPfCOtBDBhpE/s4D78BMGOXnIf6XAdmRlnE0hyD0lAsxoDZMQ531TLzy/W9+y0W7xi07L9GX7mR2WYm09IQ6pxi3bG9S1P7R8yQFg+b89CTcC0MRNzYasleqKHFGDapr90T1c+WN7uw5ITz+ELo4UeBLCz74BUBvRQ4pOGx/aoKlikzZ69q2yc0NnPEwqJh6wk6VBRu1o7U7/Ufz7bquaIhdwOnNVmvPfH9errmqL54uyXHfQc0P7PfjctWlhbq2exmM3ZV2mEWX9+I5zv31WjQ7NXVmQ61mpKN7i4ndkC3OGuoplr9lmPMH5h3YKNgQ3QOoGFVfgNQyAXwYwf0Ql0IBBujb+qwnfNjG5wAxsY2FM4TDFSouDyoz1xbqk9YO+/YUG/hhcXGCw7Q2pxSYXnI7XdDi4tl8mUpkLOysq0RFoPGa/XzB4tM+D9Gv/OAZZZ1r67XzGiv+vt6TAF1DqjuFqgDZhqUFIQAmAjlBQPE6SG7dB2KBzL7ASLxMUAmHPF1OA7vZ7x5MUOwHbbkOhQUTmHEA2anHspttu76ha2l+sDlFcqoatETm83gF6az/eM3fxygTcazivWzZxrVZ9fvMeeEPWgz5/ITY5i0Xxpr1rK1fW6u8EN5k26iEbe2j+uKc1qy9Tc3hPWVOyLp81ti+KMnk8poPOKG9zJz9yiWiOnIoXljQCa+W9cdj+qFfY16ufbX+venW/RYdp86rB31Le26YWuXPmOO8LPlKU3MzFoSSO9Qr9KifD2b26H3XpoG8gk2O7tEV69psgQ3PSEH0HLHLBy35NVAhn4bDJSxRKP2VrRo/+S0xsfGNWZkgNwAHwcGqDg139gcMHpCAeScBxB7omI7dqc+QMe2/MYJ3LBddcASuTJ9+UYD6Zkl+uItQXX1mR0HFiYnWQ/01KZ02OZ0Z3ZaLJeTbenwW8bevW7CSczY7as3G7NccOIB7iCKMfUj2xvV39Vsje1RqzWKi9Lopd8IgfelY6I0A7Md4fF09i8+BiDDdoxYwKaABm/2YCU2JsHgP8qFEYjrOA4Qcx0U6pNErk33FzPlR8MBrd5ZolPvrna32N9jynmfGf29yLQsPS3TKczi2A9Ydnz2KmOTQYvzjaFI+HBYbxB6nHAwoOrmDt1VMK1/vDemB3Im9DfXpSfxH9eZgfaiVUntsWTs9r0TxvRFBuqQwj0zOnj4oF4/9ppqYxHFGupcL4RMDEslTL78tkMWS4/r63fV6gcWV9+bMaibdvTrUxbnnvLzfN2+2xKyAzNOb9VVZcoujxjom5yjLLYZIxfvNTbbFjA7WG+LfeujIS17okJnPBXVyJCFFiYPd2RrauO6+qWoBkYmtH9izOke4AJAWBvdAkIKOidMhFywH3XZjr6RA917u2Ib9AYBQCocwyNn4VCVXt1LeGd6P6dUy56t1xhTTy2cQ8epeESXPWNY/BOkSlnA7/HPGRl797jJy89sq9b7YaolCcPxAy+scPNCS0MJTU+mH28ClDTYgxIhvRCAFeb0HopCGHVAWA9kX/hPKACTAkRAjXIQnDFLYmNiM7wepvBsgKIJJVAUx/nxZ84JazDkFqmp0lXPVVg3VaEPXGbebaB6MGtIj+RN6IyVPbo3d0J3GRgv3TyoTZEZFaYOqteYnXAJeTAQ7NVhPY9zrGCV4m2detpChE9cZSxoIUN6rkRab7AiQ3GvRvZrS3BMV26a1McsFr91Z78OW4J21IDMfOGUdZ9V4SoDzoS7DnoZt9+TpodkU4sCyU79+MlG10u47tWuw8StFaXDmp8edyFCRVmxXizosvg4tNDDLLZXuT59Y7VaewZVG6m2uqVqaajV9+4p13cfrHVJMDeMuk1XJRVBXfZiTF0DY2bbtO7RL3aAxdEpTOzDLHIUN9Jlx0IibAOoYIL/bKc+/7ER52LcGTKqqrQcK1qjzOIaffRKs8fZpbp+jQF5ID1c5550qavRL39lWFwC5MVJ3wJ+3/yUF+UqsyRqyraTmvB0tycebNsp5xbrK7cG1N6/XwfnZxyoEAYQegDzzX9+080TGwFktsOiAHIxI/tv6gBEJhD529MoAvD6gXcMTV2uiZdTYAOugbJgDRyH63INjquvq9X2rFJ95AqAYDJYLMuIQHXXATV3W1bePashho4GRxXpnTNFkjCa41k332HX6rC4v7M1PbZJ14xjRcMhxXpHdPn2fjufhWJuaMj0tKA3pysjhEtf6dP9WTN6OP+gHi45pNjYb3Ts6EENDPepLFiqXVk7FTYC4XYsstF+ZGltaVa4ukK1iaQu2tCbflaP7tV1sZUuVt4/Omjdc7VW5rXqH+9nPNuMvshmrh1W/wPWlpWZcSUMOPnWq93wkiW4l5Tpkpfq3VAcowOjA916YG2pfvF4jRv7J1ZHf8hMoUfEFtjb/0YPPtSguBDOZIBQvP79fs6BMxAachwE09acVEFlnT56hbXbzQupUqS+WVPWG6B/HqT9xq3Ex4uwiF4JnSBa9L10+O2Jddn60nUo34ztQbu0WHz8g4ciSrX1mcdOuDt2sBMNo+EIB8gAsAcyQniwAWTqEx/x7QHsj0EBPBf229/+1g3G0yWxD+W4mMq6Mv4DbEAPc8PgHOezZlgEMMD8MAZAbrPEbPXuyvRND4ahrgvonn1zquucMoA2WLZsjAJwLfnp7zHQuvYvTHvs6Ve4sUo1rQX2O80wOBTnzGuesu68zZzbQHYSfbnrXVSmjxsT/+N9MZX1HtOBQwctJJjX6Bgz+vqUnbdPLa3NBuQ+JwcgRmeeBJpbW5RXP2jHx13Y4IBsNlpROqahvg7VJ+J6cN+gG0U6/ujT4kL8b8nrhS/E1dVcr1d2WxjFPYIzS/WTRywsMH1xy701GdN5jxVp2Qs81jTjxnQhHViYdqBz7ACQ6VEBKcDEjuz3JEW7sQOghmyow3GwODb0ox0AvL0lpcyisOkH1i3Tl26s1LqCVh22kKm3s0X3mWO9h+dHkdnLY4Txw4fC+htmD5LULkn2Wq54PMOEY27tyecjc4KPMFmoaVxz+607sob39fW7BgJk/nsg89sDGSExEMZBeATxQAaMi8EMkxIrMoZJjMw+zgkD4Mkcwzko1APIOAiK4ptrcR7OiyJRFqWvs1Vrdi0Y2ljrorW9emDfESWajUnazKEsXGht4akG6xa72ixrbncThXo6jVXa4nog+IjuLstWpLndANysRjNEe2tKWZ1zunTLmCnbDGFKPqneULaFBDyTNzR9QBPGojja0NCwxcMtKrf4tqWtWTPT6SdjcHrk6GjvcE8QV1cH1WSxYkZ8JD1nA+a3XvEci+GDLePKDPVqZ3RSP3065eL8P7o+rGVgWJ2T1EB7TDcyV9k92V2mh3ekTA5L+Lrbtcr0c9FztRocsSTP2jAykr6riR0ILdA5+kfXsClEAaixD/bmP3U4BrtBItgNMHOMJy7qgBnslLKwiLBv2ZMMwZXro+ZgV62M6eDMhFqakvreXdjrTb06WS6u0HN7G/X9ewnnTBdLRy3eamI9+y5e2ejmLySTDU4AYhkaRYNpLMCleBDTWH4DYr4BF17r67ONQj3qA0CUBkC9V8OoxMfcQcKTOZ4YmBAE9qIO2z2IUSrK4jcO5mLbrlbdsMKUsqzEkq2g7thjAFw/p82hUVU2AvwORZMteiJ3WBurRtTcaWGQdbddHdbm9mo9ULFJ56/6tSVYs0p29qqzvVVtBvyMgYO6u2ReHyNGXpzknaC3YmNtiysnXrf2jpnDtBjLAeRB185IXVjxxrgBefZ4Vs92CrLCfnXhoIKpbv3dnenJ9DAq1/xV4Yx+8FSL/vb6avec38mcyT1MbMnrrgoL0exaX7/JgHx2ic5fkTCdGbBSjW6ZhKe2hvQpS7oije06MJueVkuhp6NdgBZw8o3NAS46pgekYEd0T/vBBm3HNmzzhMY+gI1s2Jeh2+Hedi3fUeMYGUf8h9sC6h8cUjga12evs20uzF2QBSBbuXJFSF+9Oc3OYDcN4fTnrZ/Zs+7pwZ1tOji733XxNJIG0c36Lt8D2f/mmwLgEZT6bAfEXkBfh98ICtMCUpRBUsATCICY0QnY1ceQnBOmR2GwvPd4lMpvCopn8nZDLKJv3WZd6jll+uxN1bor44AuXjOr81+e1YXrZ7UvNa7lxcM6c8Wclq0+aImenb+n3RxgQLXtFVofW6uV9a/rwlcOaF/U4nBTfocx8s7mSd20ZzadrBCfwr7MQ/Y6s//Mg1hTPqCJIWP/7i5j+26XA9BlM/4biFapocm685lZBxwMDljQFe2nJ0pY+yvq2/WF25mVuBA+AOZrAu47HXIsuu7iYsZmyLE43KTHXjGwW1LFyEeirV9tdl3movR0dagq0qAzH6nU5rI+vWExvM97aCd6Rp+egNA39vc29aQGuCnU8TZGHuTCLtSDzdnWYr+Rj4lnD280zCEDslxQoazqFpUEonofMi0OK3wh/PXblw6/vSUjG8ifyOjUhCUpJGt4JWzHN4qnsTR8MTD59p6NgOz3QgFK6vAfhVAXIDOGDCNTl+E2vzoRCmCbA4Adj6JQDE5EQaF0aygHJnYOZqU6HNELW4v1yasMaNYVfcji1fuzZ3TlxnnHynfuOaK7sg7rik1zuujlKV1gAC9smNRIf68GjTk3NSxXVWOxUoNjunnnjB7NYVjP2L8tqe3xSZ23dlDnru7Q7XvG3LkJX47rzED0oauDymqaVk3XhOpbujVhsTFApr0DllTWNVrCZIw8uX/S6QKApJmvyRy4wjEyE5T2hZr1iRvC7pxvnj8NXv//pMWI6X2XVeqH91fpC9db/WVl+vY9ITenmrH19vZO9Zjehy3evuipCq0rGdD0+LCLbQn10Ck6x9boGUBDHvzHbrQX2wFOflM8W2Nfb1sPco7jnMgPBgDyfWsNkMwFsfZio3OfqdF9G4yliY+t/UtlWrxtAb/HP2e8dWhRonu2WpfaFE8nUAYm31gaBqj4v7h4QajLb4DKfwRCCIDpBWU/nk98THgBcLnbCAuwD6XSHVHHD7dxPs8O/PbdH8oixm2yEKikMqJzngzpe/dW66NMBTy3RD97pkX3Zx3R8vLXVDn+v+uuvaO6Y++0Lls3qzNWzOjV0IwOTk6ptD1bexIb1N1iIZAx+ws1c7p6+wHFjM36OhqUGRvWFa+OqbBxXPlWPn0jyn8zxHC927mleqRoUr0zh9XR1WPJafqGCrID3p6+HnO2oJMZMCTqE0o0WP7Q3qTC4lJVWK8UClbqvp0tdm7Chz+2zVsV2Isnkd93KYxXrq/fEdANLwV03YsB7S5v0eGDs26Foh/fX6o91YOWU6QfSSM+pp3YFt0CZHRL8XEugKSOZ2FsS316TrZjO+xPPfZxHm77Mzbf1GRJriXbd6yydi16dtIB2NqMEy6W42RlAb9vfq7gUadfLiQCJ7sdaEC+8MWEGTVugXijG5aisYwaIDRdEYbw4PXg9P8BGoyDcF4giq/rDGvJDlM3ATldKg7Dfq5BAgJ4MTgxMnUBtz8f5/eFdrmwwxQ+0N2mVwsTWpnVqB8+aMnSWcVibsUjBfN6ouSAe77uW/dHdfuuOV2ybk6375hRcWpO0xbPbqp/Tg2tlu1bMjja36X8hmFd/Mq8Hs6Z1PLCET2UP6lrXz2glWXzupJH9F2Xt0h39v8jV1Zpa2zGnI+HQIfdaAxtwymnp6bVbu0L1AQ0ZY7D9iYDQ8ocsNtCl2icZ/DyVFUT0mnPJp0TnmCTt1uMxU+9w8B8VRrULra8qERP7TZW7R8zIB9UR0uj7l1bppyQEUBjTPsn9zu9QxLYleJ7YdgaG2EbAOpBih0p2BUbAGDsQ9jBN05KPW5Bt7W2uZlt+UUl+te7jY15Umdxm08WUpysLB1+e25zoZtjfMZTtelHnfCIxcg3o3z+hgqt3FujZDMD6OkbEQALYWFCuiAaCnhpuAczjM1/PBWvZRsKWQxkCorj+OKFB1DZD1j98B3FhyIetCgXxQIMrs+52c43T6eQlBVX1TogZ5Sn9JWbq/SBS0r1Oeumf/h4o1s85fKNvbon4zVd9cqsUl1DGrfurr+rX7uT61XVVagxY9Ik7e0e1tPZwzp75azOWzWryzbM6a7dB3Xd1gm35Jbr6hePI1uid8ZLbRo2PXHDgTkMsDAy0dZZS/DqrXuHkafMMWl3g3Xdbc0JVZoj55ZUKDN7p6qiCX3/sUbH7ott8vaLtWUBGO+z35+zEONvry5RqmPQ4uED6rfrFhYV68zHq1QQbjOiatBRC/HQKT0egASMhBTYheJ7ZF+83rEP4YcHP4WcBjtVGzExd527dtz2DwfL9R8PMd8FfZ2s3W9dDLonsHJLKBR0D5OOD/folbw6vQejLPIKNxDNtnNKddmKWveoNs++AWYajsA+9vGC+cJ/wMdvAI0SloLYg5NQguE59nM+zo93++NRFMphH/9RKtdH6dTBUbxD0UsQXzcn67U2N6WSSJOVFi17OqwPMBR3dqG+fGdE//54QtduG9Xtu49qTWBCjR09Ghu2+NAStI2Ny9XWGVVNMKy6+gbtLW/QRWuNvS2WvnPvjL7/aL2FLIxa2PkWdJUupisD8oXrLcGztg4NDrjYGGdFhv6+fjefgTt7xRWF1v70XFxIoT0ZVSAS17aMXXp153qV10R0xgut756RfTF7fvzKCv3twv2CwrpBHbLkvaEu5Fa5/LyFRjV1SbGoy+Ejh5090C02Rd/oFiaGkLAB+kbvi8mFb4gFG3MMDoA9WDRmZ1aRiqob1dfdqtZUvZ7bajkEd1npIU7W3rdTlo5aVFpSQSM6W5LKK6t1D1ESYpwYp9iBFr+834xUYJnlzGT66Q0Ag8chkAcqwnoQ8w0g2Ucd/lO43uLCfrwehdHNEqMBYuqyjzr+eOpwDZgdpaIswE89zyQonW9udOQEWxSItWjU2PbKF8O6Y0OdvnVXMA2OXxToY1dX6erNg7oj53UV9hx2t38nR6ZU2xdUbscm9VgvVN/QpNJwg65+Zb8uXm1hyO4ZfZgRC25PL2IJXxhO+s6jDdqTmtf+2QNufQzaT9tp89DwkCVaPSooy1evxcpdnV1KNcQVKCvWvqJy7cnZrWCoVMF4Qj96whjZEqKTXeftF0YwjJQMxB+9ulKpninreSwWt4T6SzcYQa2sV3dHq0ZGR9ydVWJZHzoAUtqNjvmNDZDF94L8xu4AHyLCBtiQ3ge71YbKdeeLufrHW8p129qwutuadPHygDn7yYct324Bu2kIpz+OuWADLsqTEU/vqNX7Ya0lj5e4BMYM9OzuhOanRjRq3b5fpINjfbwEoBCQguAAHiV4EPJN/cUF0GNgQO9jYLahIACNsvjP+f05uB6xM9s9qGEB9jnltuNU1g0amJm43dPdoaq6VkUb2t2SUrvLmnXx87WWDBkgjaH//akWvVKXXpRk1K4/PjqhrakXVVG5W+E6y7QbE7ovY1znrDyoW3ZOOkAQFy/W0Zu6Sjv9VVsGNXnkNxofSd95pO20kXYz8608WGZ6HHFtS4SrlF9SpR3Z+1RbV+NmwhVaT/LVu9OrGp3sOu+kuJEBc4jvPBC1RLNXwfIC3f5yhZtaWt3Qq76uNhcKMAyK3dAh+qbd6Jh2s92DGyB7uwBiiAhSQ38+IWd7TWWJznzEcrCzrKey69+yJqwLnzUiOf8vBvKJw2886gSQ8SQeJG1vilu2bx5zssew7eLfujOg/qFRjVkSwxAZAgBGGg6YOBfCUehOfQgCwD3Q/X5fOJ56KADgojQUCCjZznn579l+cRdHr+DHKOnSnBx2TsBN29y4qP3niY/+7k4XBzc2WQxt/xtb2rWtuElXvRgVy77+3a21inaZIUYs1BqaUHlbnrIiL6s6YN2sMXOoZVCrg3O6O3PSEkd6LsaQl+jIl7MKLZ5u1Wtv/EajxsCwFIbnpgi/c0uyVW5sxbgq69aFq4PKKczVnqxdpsNGN7EmO9Cgz94cTl/nZNd4p4WbWy/G3cT2i58sdLb82+sCamzrU09neiotQESP6BbQYk/sgV7RMTb09qYe9sQ27KMXxObIx/ZaywE27c7TJ682LBFG4PgXl5749Pq7LUs+Z8CqNIzGNjQk1Jqs03UvWZbPxPOlXmBGe5/FNrVtYxZL9isYSC8t6kHku3yERHBGItjmu37v3Vxv8TfHwsKAGGVicOqz32+nDsf77SSCnJtYGQV6huC6KB92IO5m+mJnV6d7ODXa2KqndiWMFer0y0dDOuPxkGPpAxM9uuQFA8zpxdpeO6FDc/s1PGDG6G7T9oYVbjy3Np7SQJ8Bsb9Dm8MzOuPFbreij4uRlzAzRvvAZZWq6pjXH35z1I0E0D5kxciMVOSW5FiMXGDtr1FVTa12Zm5XaaDEydTe1p6e9xxOuIn0hEGLz/9uC09bXLMyrJ3ZFfr8dRX65zsq9MOHa9VuCS6359E1PSJ69IQBGfCfdmMDSIntaadMz8fAJnxjC28/t7BNrEYPbbDrLoxMuDbQs7/LBG9xWcDvmx9YFc+jwdzfj5oX/ceDduGTrI1GTPj5m0PqHprR5MSoA63v1gEXAhKfIiBA83fqPNCp4wHtAYnQ7OcYGJnjOKfv1tjGsdTn3GxD4SjWdV0Ld50ACdeieHATNnlDMO+2yRg4o6JZrxY2GnAj+sH91Xp8e70mBjt15wZjZevCd0endXR+WoNDw9o/Oqm9za8o0lCgaNzk6O1TZ2tKzxcM6PZ9R7UqeFCXbOjSB825SZKdjgD3aQX6wRNJHX3jt5qfnTbHThsbsiDxO3jwgMoDZSoqy1PMMviKcEx9I2Oan5s1vbJOsIVapps+q/9c0bA+duWfvhX+Tgpjyac/FtCyJ7GvxcsW5xfHWEMivYwZBAQQ+aawDf2hUwiCbZAEePFARi62YTOmFGBLRmC4MdVYW6l719p1HZBP3qZ3Wwy6Jw6/MW7rva8plVSiPq7v3W0VYWRP475Y1/TjR6LuKY6ZqUnHdnTdgAswASwEBIwkbNypQ3iUgFJgZq6D0NRnH2CmoEAfinBOH6Lwn/OjPI4D1IAboDP055I6az//OSfXoC6MjGI5D+fvteNGrIvn+bDmVovjbVuyuUNnPRXWecvDumG1MZ/lBjzcOT87aW0e1MTIpHKadiqj7EUVF4XV2T/kXj+RExtSbsO8BoZHtK9+Rueu6TVjFad7LFPy1+6Iak31lP7r929o1px5bHTMGR19cAcTHWXmZijfGLmkKk+R6koFKsLqsZBtYNBCow5zcksAE/VRtXU26/RnGyz0YVmz9DVcvLvUNm+3MN7NKJQl9J9lWbEm7lam8w30h36xC9+QBW1Fnx7o2ADd8t8DGYIh0WNKAbaot/+8w2VThoUyyy0EA8h/jXBicVmS7LXAWjSY7ttNYWxN6pHNxGUcsMgDOPisIt27vUP/43fHjBXTtzO9xyIs52B8GRAzLRPmZB/KQGDqAixYlP8oBuWxH8UAZLo2zoVToBSADKABM4Dk/FzHK9Qfz7dncQptc0Nwtp3zIOPE+IS7WcJ0TR52HOyzcKOhVd+5N6gv3GgKty78tBeaNWFxIo/djA6NqyxZqE3BJxSrSai9h6E+i7NHhzXNc33tSRUmBvTzFzrSIDs9Xz9+JqWh+Td09NjrpgcDMT2KyYZzA+RhY/rqmmrlFudaEtqrSotXiyzxaopWqy7RqOY2k7XDEq3mFttXptzC3bppY6O+eldMZ61st+TMbPEnksy3U5wdcYZlJTp7edw9ttZryTBJnicEQA2zojNICKBiL/QOcfAfoANkdM2dP0iDb87B84GRaJ3+7ia7HjfamMBk1z1Ze95tMeyeAGR3E4IGAgbHju3N2lkYcrEwDTh+ILHN+SXaGx7SG0eZhN7vunASLcCJoD7G8hOAPPgQDnBSn7t2/iYK+1CcBzIOgOI4pwch4KYuivPMznaACpgBOefnN9egHTgB1/BzMbgOQEJOujzq8NBsdlWTLn8xnL7zx11Nc1SWbW3uG9XIUL9GBkdVEi3Q2sDTSoVrVFkdVXdfvybNmXisvq4uom3RUX330ZRb+YcbLPVDB3X0wLReO3rEcoT0CADtc6MhC71LTkG2JZwNbs4FK8vHG+IqLM93U0RjwZCqaxNKWa8RqKlSRtZWrS1o1vKqgwr0HtE37rcQ6C8djgPMBuSrV8Ut+e11pERP4e2BHQAybUf36Badoj++/W9skg5J0xPI+I2s6Sei2/TAlgZ95+7gwmT4/8VAZoIOjUYIQNHT1aa9+YH0zK5FQ3DOk88p1taKHh2cTS/Cwiw1vBMgA0YMBZC90Tgn29kPewJOuh8UBLAAGYblujgBjIUi/fRNAOunbdJGzgUIATHMwPFs5/zU5T+//UgG7WMb58cJqENvwCgGQ17lteYQyU6tyLSu+5wSfeOeuJ4tHVP/6ISFA8Pq7xlQdsVera9+Tt2pBoVqjcGGxozZx90jT1UGuEcKZvTRy6t06oP1Gjn4hsYHOhW36xALw2hcm/bDcjzNXFdfZ6At0MT+CTf3mBBieGhEVaEqbdnzqqoDpYqarhqau1RWWaZde7cokOzSqvDrunZztz7Js3sWAi026rsp9D4/eSRsYOy18GfK6RndYk8/BIr9+EZv2A+7UQfde1tQHyCjb0CMPcEGsw+nRnqUV16jD7l1jk/ejndbDLsnDr95RsbzeKCU2VG5hSX6h1sMuBcuOtDiqi/eUKWC2Ih7FB0vdQG9eSfgQ2gMB4BRCr8BmY+JYWKuhRJ8N+aZ3Bub49jvmR4QEkrAwvzmGni9dx7P+P4cXIfCfhjChzBcy5+D46jLM3gsX3pgalgrMozlTi/UmavN8WYOabi/x42TpxqblF2WofWh5+w6nYraMX0Hj6rdYu3KsnxtKO3SDTumXVhx/ZZuSwQTysorUqA+PZ7KNWk/TttrgBkdHVHAABtrsBjT2IzwAQdDR/mleQqFQyqqKFSFJYCNDUllZmdoX85eJZItivdO6q5tza7X+Gt009yp/cmvwm4x8EMH0i+7QS/ol9/YwveW6NmHceiS3o5vCvWZqYfdsHdLS7OS2Ko9pURdrW5dZSHbwt3Pk7Xj3ZYF/B7/nMGCzbAFQKbhHdYlFJaU6Z9uJyGwA2BiytnFenRvu/6P//G6MwysCOMBHACCUHQ1hAJ0TSiDbSgBwRkdgWkxHKCFNXECjAgYMThtQCEUgIziAANg9NdgH9s51jM7juhZg3q0CRBTh2MwEHWRj+uxjQLbDHS36uaXLbQ4rcgx3ijTKjvbjD2t24wnVBzI1/Px59RTF9ORFS/qN088oe41q/Tsvnpd+MpBA/CU3n9lUGvK+lRdVqDCcJ2xfK0OHzrsnBo9IF9vb5+bHlpaWayGpoS6u7jDl94Xqgmp1sKUplSTorUR7czaoeLSYu3K2KWS8mILRTJVUrJbawqb9MU74m4E47hd3k2hq7+wXC9n8SauDgPtrNMFQERn2JGhU5ye5JntkAs2Q8/8xiYU7IRdqYeeW5uTunN1lU7/VaW+f0+p3ks8vhAj/1XL0g83RAADgAM0TAoqLC7/Y0a2rvfurS36H7+lyxxyXgjrOfAbKPBcjseTvWMgNMAjTMBh8F7YmGNwBISnjgekU4QBjWNQKIpCiWznGMrifXSBOAXHoGQAzDk9o/u2ARZ/Do7j9+DgkGPJHmPRR7fWuYnnG6v3W2jQpcxaY6BuC33iERVZnFqw6nr9P776Cf3v//5D/f6iC/Xf//D3avruRbpz12Hdm39Ej5dMq62n30igSwFL2qasx0JOwAGYkYEunDXpygPlakhafGygBty0GyAgEz0J7a+rrzXwZimvME8Z+Xu1O3unwrUh5VWVKKNuUJ9g3bmF4b53U8gH/uWeaj27s1ZnPB3T2MSUhgYtJ7D2ggNswsgUeqJN6Axbe3JhGzoH6IxW+AUQeQqGhxkA8Cn/YeEE7wCxWJyYHvCdrC3vthh0Txx+A2B4IEzGd32chwWDJmjAjVwcP9BiqtOfqdev33jDzWRi2A5QISxAATAAEnDBuhQYEmbkpgv1ASsFRWA4CtelLgbnXCgNZeEYfHNu2sV2fwzGpj6K57psw0lQJtdE4XyzzzmZnYMBf1YOZXx20BKswaFB93xYZmn8+DTPJ/MtS+9r0907enXHrhntq2lWaV6F/udnT9WWW6/UmpZi1Q1O6pltKc1+6xcavf4hrW77P1Q3ckRt9SFVhhOKJGr1u9/91rWN8ILegoTOLaxobSkOFDnZSPQAA+2kx0I+QIQOvC6ZYJS0NrIWRH/fgDl/pXYayXz93noHxsWGfScFu965PqIzH6vQTx6Pu0n/TG7CDugW+2BH9EnbsBHbADP70Tf7/H6Iw8XMrU3KK6vRqXcF9fD2Zr2YmdQNa+r100dMv3/BSMvJikH3BFZugZFpBA1E6awCU1hcor+/2bovN1N/oZAcPGbd65HDxnxplkUQFI4BKAAOhgRknBPBEZKEEuYh5FgMPIzoewKOYx//MSrnpg5ghtFgeMDBPorvsj1rUA/HwnFQLivUcxzZM4++1yWaVGpMS5LHa7G6Otrcc2uR+ib94vGwe2nmfzzToLxImy5dPabzVs5o2fbfKPeyF9Rz6rn6xc79OnPvVt20ab/O2/q6nns2oZnPfkt7Q/vVbQlesDKgknDEksFevXb0NQcKwIBMtBF52u2aZaEypzNecOkdnd4JHdBeV8/k4xj0RG5BksyyAcxOC4Srde6q9At3jtvmHZb3Xlahi54J6D0XFOrGDU3u9RT0GOiQtlDAAu2AFNAr37AvOkc2B9yF/bTTkU1bqxJNnaptGdTkqOVdPe2aHh9UbTypz/KUymI8/aVl6agFCRhKA0A0vrykQOt2pieh++E3N/R2TrGeyOzR7984YoKmX+PKcd4J+I2AHsgIj6EAsr8Nzj62ATzA5hMvfxxt4Dj28w2QOT9G9s7Bdn8M2zyDYASuxXlRbldHqxnf2K2tRXWNrVr2VEhfvjmgnz4cdI/UpJpb3USZ6ZEu3b3Rkj1j5I9dXakN8cN6Ifi6Lls3o9M3/0YVp92v2v+4RWdu+Z3O3rVRF6zr0/nrj+nq5b069pVvatKSm/aWuPKrIqqKBHT0taM6MH/A9Ty0kfalwWy9QW+PSipLTO70jSEA4IGAYwIMdMB8an4jD0AvtzAOh2xpiBvrx/VvTyT/oiE4Vln6ADcoLFzcWGoJ73R6BAkA0xZIB6eikNADYPSKjgkbeUgAmfjve0LsS5sdu1uyzPAk01NZbqHZ7PytOy3pczPe/johBthNQzj9OT5eC0v0dncpJydHP7iH1W0WHQSQrSsrS+7XawdnnXJhCoDlDQK4OAfOwLcfkuGbeJpkDuEBMsKjLIzGNpQDWDkPDsI2zst5MLA/J6DgnPyG7bg+cTEOQX0KC5BHImG9uLdO8WSbcisT+rsbTIkWU5715MJTu5Ysrc8zECXa3Ey4nz6cDi0+f0tIr8Rf147Ur/VQ7hGdseGY1t24S/Nf/o4uXP+6Tt8d15l7dugXO/5fWn/9Th36xg8Vb7Jk1vSRF6hST1+X/vD7P7iQwucJ3skxNP8ra8rdcln8p72Ah+3Ijx3Yxm8X5pnT8n7toqJC03lQ0USDVhd36UOsvEnCtsiw77S4BMxCjE1Fre4pGHpPn9wBWt87EP/SRtqLHbAjY87YiLrYkn2+zciKjdnPyFC6XqP2lDfpqzfzKP9fJ8Qw7J44/EbsChhoCDHjrn151g1YxYVELw3iUn3uxqC6hmc0PTmqeCzNqAiA8vFmhAaYCLPYkwlBMAjshNAUz7rUR3BCBr5xDgAOO+PdnIvj/DmpA9g9g/MfZXJ92g+wS02eZH2dHttaq+0lKa3LilkiV6LPXV/l1jfj+TUY6e9uCrhFy897Jqzv32/AOLtIP326WXftOaxL1kzr8vWzbiL9xevmNHjqL9T77bN09xOtunTzGq24+z79b5/8ssY37lR1c4vFhQGVhauMqQ65tyHRNi8D7aVdyMg4Muu9lVeXHTc6+vP1+I1O+Y9+eAgVgJUU5mtzcUoXrevSF2+rNdv8laZ1WiJ2y7qEhnqNjCxcJIbn9QwAGn2iW65Pu5ABvUMgJLK+9wS02AZn9PbwPS11SABZ0WhyuEu3rbYk1UKit/NM3luVBfwe/7jhN8DFhWst/sorrtCXbw061nIHuC6oWD9/ql6vH00vf0rjYWUUjpAYATBxDt9FwqwwMd0jxgHoGIe6KIBvvJV9KIL/AJ/jAYF3ChTENSgoiXowA/X4DYNxXcIMzu8y6Ma4S+LWZNcbCxtIXTyZVgAgdnIxrZDb8CYn3ex7LirRjdvGdOWGeV21eVZ3ZxmIV0/r/FcO6ZpVo0r+6Eod/sK3NfOlf9OvT/2GWh65X819FssbADItPGvtbHErJXFThzbTRggCuQEx7YWhEo31BuRSd6sa+Xz7KV5O9ANRVJRXKlgRMD2W6eat7W4hnb8Wo1HonU69i9GQBsWS7W4+Onf50CU29IwLqCmAGFlgZeyG/gE6MmJDMEB95Ab42JfzcIOks6VBv3rFGNnNuzh5e95JWcDvm5/c3Fx3QS4cCVVpa14k/bAiE0ssqOYVWAD5zq1t+vXRA85AkUh6eIvj8D4ajhCcI22wDgdihpU8wBGIuhQcgW/qsQ+l8J9vxi89u8IAhBEoxx+LcgEK5/OgBvQcQy9QVlqi0sqQTnusWqca4/KekPfzFDEJwkUmF+OayMZ6Ckz0OadI7zMQ8zbTu/Ye1lkrprSi/JBahkZ1844pXbhqShdsPKhzNr+mm5/r0p0PJbS+bFZtI/3KLtqnsooiNVq2fvjQIb3x+hvujh1toY20DwMjhzNqmzk+zxJWFqcXETQZKD6e9l0y27hZUhYoVUFNhjqbG3Tfdkvw/tSruv6Cwqy9f747qPqOMR05mH6hPfrEoWg7+mVIlfZhG5yPsAk7Y3cICwLBdtiJMMTbEttyDua28N6QS5eb/k82Ge3dlKXDb4wo0FiYoda6vLtZV+BcJnIvIJ+D7P8rFUPuZYs0Crag8Z5lEQijYQQEZDtMT5hwXJgFxkFYGAdlsY1jvPE4Fo8HCCgCpbGP8/t63jFoLyCnnt8HG1cbSK5fUamvW6/ysSuNbZkzwg2Ei9PvCeT2LsvAfu3eOv2LgfJHjzfq1t3jejj3sM5bOaXrXrVuc+SQBnuatDx/QOe9PKtLLfHjlWLnrjugszYeUUnrAR2cnVRpdYmi9VH3YCkJEF2ulwGZ0QOApp3Ii4wAmVvUvC4MhkYO6lMHdsOBKc3JFu0u2q7NtY+rI5nQNat55OmP2dg5prtBcuL2t1u4K/n1O2s0NjFtcqTfsoq+ATTgRSaAC0bYhm1wPOTDlrSZ3hn9gwHwgEzYBZmon7L2ZxVW6jPXWjsXevq/tBh0T2DlFliTrsR5U02FntqZfrTmBCBbhpwXH9esxcd4GwkiDQaYeKAPFQAYhf14qgcrSsCI/KcuxyGo91oKikBw6qIkrwSO8edmO/8p1KMORu/p7nFrIVeWFmhPVqE+c02pe9GNW4D7/BL97Y0WXlhc+aPHE3ogZ1y375nVHXsO6I6dh3Tn7sO6bvO8Lnp5WstemtLykkOa2j/mlqN9Yl+PLlg9nwby2hldumFW122ZU7J31r3IPKck2w2pMVGeBMjf0fSOiMz8pu0YlyGu2nhEwYiFUNaFsx99IBchGD2KDzfqInXKKN6jXYnnlKgJ6cp1Flpwc8FCC2Ry6zoz4+7SSn2SBVxIYt/FTRJGLq5em9T81Lh7hRk4IDwifEC3hBM4I6BGNtrsyQMskAOR27Cd/57QOBb7IE8yEdHdq619zhH/F41a0BBYDvDFIkFtLmhwrOU8HRAzf9WAnRcb0/hwn6vnx5A9yFA833gzBkEwfiMQRkIBHoAoyivDA5l6nAPBAQOeT3cGWDmG+tShLsqivSgWkHB+jiW+z8rO1b/dVWTtXWi7JalfuKVGq8IHdMOOAbca57MVc7pt1xFdYMC9yJK6iywOvti+L1k7rfNWzegRi417OttUHgwYwMd14erZ4/s2Bmf0UtG4cuomVBHId4/zYyjazEObEAJtom20F4dFJtZy4BnCnu5elQVL1NrR4iYKIQ/sh3wQgtepY7lgjbJK92p96HF1WVz9xF6epi7TV++M6lsPJvSdRxr1bft+rnRCBV1HdPkrnfrgZcxrMHt5272dYkB+Zl+H5iZH1GQ2YzVOeheAiGy0HzvxTTuRyQMVO0CE5DbYn4J92Efx9o1HqnTp0+Z0LjQyEJ6sHe+0LAUyoQUjF3TLvKLs5SzuGhFaLBwAkI0FihNmpK5WV9cncBSYGcUT32EIQEXj2YfgdJsY1gtKHX+sBzH1+A0YYDZYgO4MkLLfn5djvAJZ3Xxk2Jje4k4mcldXFOq8x5h8vqAoa/cHzKg3GoB3NR/TvTlj7vH9L91Wo8eLDuuK9ZbMLQDYlwtXz+imLbOKNLbo1UCnLl0/e7zOspWzyo1Pq6lnVIW1Daq0hI03dWJs73j+eTWSVWSlzd7R+CZ7LwkWi9cBI4c3PPL7wn83ehONKb88W2uqHjf5G7Qr0q4zN4/osdr/oer+36h3dL+G549pdm7GvVl/zHqFzPioPn9rxI3XpsONBRv+qbIQlmSEBjQ21GN2rHYrNU1O7rc2L4RCBly+vd69fZEbJ+Q+BKEmxMV+b2Mc0jtzreVeP3so/dAB69GdtC3vtCwdftuzZ4/FswWKWjw72N2qW9ZaN2We7+ePIuinrqtWqntcTY1x54HEvoCKxhJC+BEM74kUDzq6KOohoA8pPIA9iCnEYoAYRsP7cQDqeWNzLrYBErcYdqxRFTUJpRK1arau66G1JelXdF3CmLF9WxL3i+eaLJQY0SVrrFs+e+EJi7OL9K+PJXVf5kFL5AykFjYQOrhi4cNlFj7cmz1jDDdjIE5vv9BY+4atB9Q1flSzUyMqqypUojHhgEyvQRJ07Ngx1zbiR9rp8wMKbefOXJPFx0XBQsfcLGqIwSkAACD4Hg2d1sfqTb5iLY88q+ZAuTpvvkdz196jkYcfU1b4JTVM1eu3r72u8dERt171UB95SIeyEgB6QldugMH//DAdBPWFm2vU0m0xekud7nu5WJmhbk3vH7ZYPn2HkbYtBiXb+A+Q6UX8jEbkYL8bvmtssHrph4VZMHHbvnJ99HLaUu4ePD1ZW95pWcDv8c8ZO3bscGxM9zc+1Ksnd9a5180e755MGT96pE59A4MWQ6WOx8Q0HJAR1wE0D1BfEBwjY1h+UxelLAUySoHJiMuo752A7bA9xwEKvB9WA+S8ezpgXe/NKyv1+KvVKg9E9B8PB9IOaEzMUqsXvNym1aF5vRI7ppt3jOnsFZ069YF4emGQZYW6bGOvbt52UOcDZmPcNJjt28B8wao3mRign7tyWo/lHtKhw0fMUFFlFexzRiN2pDD3GCek3X7oED3RVmRlOyVWX6dKy0NYoAVAAFxk5JvzoVPYDXuEa8KqqI/o1c236b++8jVNnPoDZZ9+vWZ/+Q395u8/qqmQ5TZzB1yPxHJb6LbdrjvQ06mx3iZtKu9y+jj+ximM79nMF2fbqCW2XVq/s0hnPxlUQ/uQBrgz12xO1pqeJsC5aR92duC069B+eg56aH4jZzLFXPCoautibkyau6rJ+rDOe8LasehJkXdXlhy79AMjM5QGc+4fG1JBVVQf5lUF/r64JRjnPl+vyQm6w3QogXAIA6AJKbwgSwsghmGpBxg5hu0exByHsQEBIKUuiuL8XIdjUJaPwfxxzplixlyRhL57b7V+8VhIP3k4ZAxj7bUk6DOW3G1vfE2rI2/oyk1zuvbVg7p911E9nHdYd2aM60MXl+jKzb3K7Pxvi5mP6YoNc451AfLFFl6wLBYxNAkeYD7PwH5fxpwmZ3hotMitEMRifDgdzpde1CSdpMHG6BOZATkyO+ft6HRJXp05wvj4hAMGuvOxMXpBbti4pKTU4u+Iamqjeu2fvqL5e+5QRc9B3RYa13P9Vfr9oyv0//nuv6oflrfze7ClkilLUsOqr4toR91+/XR5m777q0bn3CeAwBcDMivaR2rr9MlLC3TGs43u6XiWnI0ZWeBU9MD0Eujf2933ItgFp0MPgByCqasN69aXg8oNtqq/w3q+deV6P6ToiLHij9vwVoX7GGCRZHbx9qXDb3v37jUDtLm4lBj50Y0WyyC4Z2QD8l1bWjRhAnrle49EMIRYDF5f2E6ci6FQBMJz7519gJFvzuOHdLwx+KY+14GF+ea6PjYj3gbgIZ74tnNfviLs2utex0u7zy3Sfyxv1mOFx3Q5AH15yrHrxaunjGmndU/GUf3nsy22r1M7mv6gDbHf6pGCg7ph25zOe2lKN+85qNXhOd2fMamL187qUgsvLjCQ37h1Tn2jcwrUlCi/JFfNqXSXCwMTH3uZATQJMTLipOgJIPMmrFDEeq8mC5M62hS2GJhwDsBzHHWdfm1bLFanWuueWza+qmNf+6x2N7ysptZRrawO6Yb4SoUGkvo//+WbGty7SXVdxprx9B1T1qlrjEVUFG3Vuet6tTsxr0jPtD7OUyUni5nNxqyJ9w2m7FrStyK71b2Vn1v8deGAgoFKFRvjonvPyulYP/0wMCCGaGg7tiKkiEYj+vqt5frpr0LaVhDTRy6360IwS69txa1gdZLtJxQLE79wY1WaqBY75JJkr4W5FSifeRbVobC+wYR6/9QrYLYTFcZ50LLZJXUUBIIxfeyKETEWUyRZrZP/MDzfGIVH8SmOmWybZ2Och26Z7Xi8dxSugYJgJ7x+MXMxoQaW4NVcmaUxffeean3qavN0DGVJ6hkvtevR/KMGYEYkplzIwB06NzpBCGEs+1D2vJ4oPKwnSo5pVeiYXg4d0o3b5nXB2jllNc+oLNWvxwsNyMTHq2bsWIuZLXZuHzqsULhM2XlZ7oYFsiweUyVEwuiM6sDU6JWCvAC5urZa8USNQmXFCtSl71TyrjyfEHMsIUXEmLi2sV7j69fqt9/+pp6K3a68QIFu2lOiK7Kz9Fhqq+a/97cqemaZCqKmo4qgQsGAAbpWgViTyWk5wTnFOn91i57IH3hzYfDFAKFgY7afXaovWxLc3jvsXuW8YW+VbjZWra2zsMfaQbyMvT2BYQfkZaAAuyEjWOAp/BpLGL91p53zvHJd8nxYH3GTzwy0S67thuH4fbGFsX9uVpyFJBc/H1F+oCkNZE+wS0ctCNZR5OhAl25fbYkScaYPqA0cX7w1rMbWPgUryy2pS6+TC+AQBMVjJFZZ7O6yrjFlSUE7T4r0OjZO1zGDNberrpF3dLwZVmA45iXgzbASBcPyTZcGK3Mt/qNEFAbgYQJeccW7ARPJVuep72O40Nr64SstNl7Tobszpy1cmHXgvWTNlK7cOKOrN7IAoYHagHylMfWlxrbnrTSwGltfs3nOsfXTRXPKTo1bOLFf5740o2s3z+j6bbNatnJG120+oN6JIyoqzVZlFY+9p5kWMONkfOOUvu0AmaQOkLuwyPRCghgwR+hqa1VL+4BzUADgQyqOqwnXmKOywHlAgR179X985QvauHq5vrnSkrcLjJWubdfNdxRK3/yaNufdp1dq1ygaC6istkkP7ulwN3hcLApAGWtmbNkMvzhRWlz8nIs7X2117zlhZOolHv36eZEuejZs5MSDuunewpMQ3/SKMHLaSdOPQzXEI3ru1RJ96NIyt9bcd+8zBzLwney6FIZHuUV+5Uu1DtAnW6ObOT/fvCvowOxnY7rtS4FMsD43N+uWTPrp/Qy0L/IGE/Cil1JuKl5JcZEDkWdg7518M8c3ozyprKpmN9eXBUlgTmImHrnfVZJQQajFfpsiLLPmHH6IDebF+ACW82Nc/nNegEKcSfeNwnxWHzZjd7Sl1NjUrm/ead3mslJ3B+/m3WN6IGtOD+dO6dnyw7p8/ZzOXzmluzMO6IXAa8bSaXZlNMLd4CCZswJzs+/h3Fk7x6wdYwmeMfHLwTnVd4/q+k2T7uZJ1+CIsgv2pKcoLuphnA4WYnyMiwy0m6E4nJGYmba3m+zlVYXK3bNTJYE6YzpWYUr3agAF2UieqwJVLkRI9g5q/yMP6/ef/Kqu+fen9S9nbNfVP3pco+/5W6378V26bN+4trZm6dX486po79J5L3frlDMKHSjS60iYwRd3xycr1uO+175L6rrdQo9dlqCVhxI6/QkD1xklumFtncZH+t0dXQiPtsLITEFgtAod+G2sUkV8jD0YnXB3Updeb3E5p1T3bK7XtqKEA/VJk0Hfa7ibdIu2Lx1+I55j/YWmhpjuX2sHQPOevs8u0X3bOzS7f8TNYYA1aLj3Sr559DvV0q5bVpuxWjtdiMK7KQBll32zntxd6yN6cHPM/lvYYcdgZNgKpgLAnBen4JttHMv5KcSfdF2wO99N1qUzHlsVbdGWwkZ9nimaZxfpx0+3aFvqmIJdY9oYmtWLVYf1VOkRXWCgBLB72v7LJXZXb5x1oQajEW5UYqEQgly02rP4tHvPyJbkYc2O9+j5fR26J/OI2i08yCvMTsu9ECvyG53QfgwLEGFo9tPb8NuHRbzHLxiuUrAoS0WBmFoYAzf5AQLn8j1dfaJejbUWo1oyu7eyRPUPPaHBv/uuuj/1T+r+9Km64wcPmo0IF6p05+4JvVQ5odyuo7o9Y9CIaGGU4m0VA44B5As3V1tYMaq5aabGdqm3s1WReEqfIOm3JGtHcaOGB9LzwlNmG+QkfGqoT898Y90OZOhsTuihjdYuyPCtHMgw9l7D2quFDbr02Wo75i3qLy1LPmcQh87MTFu2GdHPH0ozsqNuKp9drKez+jTS36nioqLjAPYgpgDcNjPIHRuiLj4e6G5XYXXKBO9yaynvLElpX1WTTns8pGd2x10Ig+ExHMDkXIu7LYoHN/WIQWE0WJBsmteJAeB7Xonrxw9VLwy38WbRKV2//YAKWic1NtSl7ZUDWhv9tVZaDLy27nd6PvAbPVl6TDfvPODAmh5uS4PZ/XYMvbBtnQHZGPlxY/X+wS49l9GmO/ce1sDomHIL9rk7YAxX0k7k8DoBzH6kBTnYh2MCYhJdZryxSn28ukiFgaiSljDC3vRg1KXE4wbi+jpFA6Uqq45pX0GGVgS69NX7GvU3Z2fqlMuqdMpVxpbWDTuwWCLFM3zf/1WDPno1XfmfDiOWFh9WnPZMwi0JQB6TNNnoPUbMdmuz6/Xec0v0vfuq1dXT63rbNPnE3Rzs/LKwWxmJVZloe0tjzEBpuDk3DbaTXdMXnIgpBKc9xpwYq/9nQpCTlQX8vvmBkZm6Vxeu1oPrA+5tRMeHSayL2FxljbQuo6qi1L2fmXdOsC4E44QI3t/Tqaq6Ft2xvk5PG1CvfzmsM58I64ntMcfCZZFW12WF6lu0saDJsTWv+SKGhLFQDN4MS7MNhcBKAIPteDwMTUkzXZdSnUPaUZrS1243o5ohPnlTjW7aPqOzXpjV88XzmhztVr6FMtdsP6hXE7/WK7Ff6z5L8IiDCS18SHEcxCcpAPm+fXNq7e3QY4Wjur/gdY1OTyk7f68aLDvnKQ/iW5yN4tuLAwJm/nsZ2cY3S2eVVZWqIRFRU0uHYokG96quHgMJcuPQjGQk6sKqqapQQWVIO7J36N6MXrOHgZQXpxuQTzAodqLr5WYP8fCifW9VXLd9Du+IadLYIDef0uuDUFhejDWTv3GHnfucMhWFLYEf6nZPmLc2RrU1s1g/e7haHX2szJqekjrU067bePyf2PwtgHw82WPuyEIyePJ6Jy8G3ROH33gMqbHBvMyUVxZqTC9gzZ0xwguj/j3BXsVqKsRb5eMpS1iSbcbC7RobSC+NdMe6iL58c5V7BfA/3lKlh7cnFW/q1sbcemVWpu/L827nuZlJVda16uV9MfdURp+xEJ6PwQExyR/GRomezSj+NyCG8Qg1pieGVRqI6G+uNYEsO/+3h+t0X8ZBnbdmTtvrDmp8bFDN1kvsiYxqY+Sw1keP6OG8ed2yAzaeOgHIf6pcZHH09a/O6KGc/dqeOqSWiTmL66eUlZ+pSF3EgZY2Y0B+ezBTaCcyMYrh9/HfjTHXR1RhcXJjIqY60yVr7VEHR4W56+sTbviroymhzIJ87cjK1MuVk/r6PZaAnWwIzRcXE7+LYuc89fZKA2qrBnrTPSWO2NNjTpmq110MAFiI+fAWS7itBymrrtN1zxXru3eX6ak9KY2Njbv1pLFlymR7YmPaoY6Hp3+mOPB60nynZUmy18IblOJmmNmxPu3Ir3ELVKeDbisWtzyxvU47Mkv0dzekn6r4xm1VunF1rXaVNuiuDZZJXliqr9xcqS/dxIhHiVbltbtzdbU3WXjBkwPpFSgxerDC9mfUaUN+i5sfwBCdZy3PvDA0oxSEEygVYABuwMEj6txMiIUr9UpGlbW1XB80A+7cV6XM2mllNR0WT0cTt3e2W+jSkVKitUtbk8e0pu73Lka+YNWUA+pSBmabG29eCC8IMxjCW7Z6XuVNszowOeSmaxZXFilcV6PR4fRT34APZ/MOyDa+Aa+P/ZENsLIEQLIlpZzcLcrJyVU01amEJcRutU47hrrciOg0Jmy2sGV7dpZKKorU3NlrcXub631Oxk7vumBjA92HLy9TSaTNYt5axWNRt8i4W5CmNmz/6/SN2yv0XmNOMPCZa9IM/YtHgqqOt5lOxpQ0myUilcrJL9ZXb7T9RoTvlGHfaTHsngBkZWfuVW5lXKv21esnD5g3mYe6ini4xV//fn+5fnSfNY4AnkTQ3T2jsekG+0zTvRTGEoNV2Y3ujUoYllEJ7tpx+5kslzHhmvpWJdt63L4hi6/onsnuMbYfboN9+e1B4Zn49dePGZPVa+vuHH3nLrv22aX691+FlUwkFU41K7dxq7qH2jU8OGzb4mpJxtXX1ayM+IS2Nv23ruGdeovi48WFBI/huct4xGnNrGPtZRZerKma1dhE+mXjY2Ojitt5C8oKXLs8i1L4TXt9Yb8HsP/P4/0xS5CyC/eafixUsni4wcIo1tg4Dn5z3vbGiArLAioN1aioJEcdlmSev7pDp5xlXTa3et9hCPHnCjb8qMWq2yzp6m5LKhSOKquUVUAtqbdebWpiMD2RjIcQuLvmBwPs98t5bRof7lYsGtbTr5brp/fb+dzNj5Nf669ZwG4awumP9mZk6eu3WgMtVjpRQekGuRjGGrfUw9Jx9KL/JuDHzbMzAu1uuAb2YSINj//ArFlZWW5gnRib2JpJ5bAu7IvB6ZoAMf8BMczsQQxrv/HG647VK8uK9Uoms6isBzinXC/ssJAnXqeM8gpFm6utTp+S1sVlltXq6exelcS6VZts19rwMV2/Zd5Nnod1L3h5yk3j9EA+d+WM9saPKdQ0oqvXjzgwn2NA3hGZ1uy49Rhd6Qk0zCdgSdiaaI2Ti94EoNLOpeEF7SacQD7f69TW1VrIkOnkI2FqNEdmjQuSQUDPDZI6q8N8hbiFGbszd6moPE+bS2JureRla5KW1Fms/A6Suj9XXMJnzvHk3iZNDnXqhpeq9CHbRoI+bPkBq5KGasL6/HUGZHBAfbP1528KKtXaobGepJ7ZvjDq8DaSvL9WMeyeOPy2YXu2PsXS+HiaA2e6McfL8djrJPt8MQf42JWV7r3HLLfKGmcsK8sND+JE2Ji7dRgXcGJoul1YGzbjP9k7BTbmG0D7fcyMY85vbW1EpYV5emprQO87v1Rfvz+haNuQEqyTVpprDhBXINro5u5eu3lKZ744pxu2zinR0qnC1IjW1/9BN2+fN2ae1X1ZR3TbrnTMzFyKh7IP6ag5Hk8z3LixX2fZsWessHp7J63bbVduNUlQi9pb21QTCbkX2dA2Fyf39h1nZrZ5BwS89Dx8sw0HrbakOrt4nzFxelkvlyd0W4jSnFCLAaMh2WRANvljcQWtB9u2Z6vyi3OVW7RbzamQsmNhnbOux+UG7zouXlrOLdVt6+uVYz3zey8CsBX6wb1VyglYDGy5UL051umPmvP4ITJj8U9eU6kX9kT1yOagy49c70xYuvTc/6vKks8ZudmZ+k9CivP/DFDfqjAd8MYqNbX16fCBOf3+979zk7NJhLi5wbpvMJAfofDGXvrtGM8YCoBTYDzqc0OEOoyc5JQG9elrrK3LAtqVmNOx2XFVWQKyN2+3MWCPgq3jBtZZLXspfbfugtWzeiBj1AA5okeKjlm8/IY2xn6jV5P/pdv3HHShBnfutocPaWq0342r37V1QMuLD2hHzYwdN63LN81oY9WMhSzGqtabwLz5ZXkWGtRajLjfgRY5AeViVkZ+xsv5BsyMxkSiEWUV7XPOij641R2KhVQTyFdhScDizoRKytMvGQoEqtzzfSmrU2DtyizMUWNzSpmJaX3tbkv+eFLkZPZ4p8VI7Is3VenWNSHX87rQYVmZvnazOVJhQvsH27W7uM69p9A994gD2TE8E/nBhbkU6R78/4dl6WfTtj3mUYWugSej8LdT8NS/u7HSkpJ+HTlEQvbmivIMnGMwDOy7X9gY4HoQu1vkZnD20/1yLPsAMdspgIB7+TDivz6Qo6/cn6OW3nF1NYbFK71KzOD0BCz91Gmx6IbiAV376qwlbMxko8y4x5l4VOnqV9JPfVxobMw3T38UJg65FYnKS4q0qbxFYweP6ZA5CXfj6trH1dZnzGogTr+PpNetb5xn8SttY2nYpPUK/b2smLTfWHrYwoVBt2ghjM0IAI4J0wL2PGPY2mitk4khr7qGGpVk71B2UbWybB/rIre0GDNXlSpY16i6+kblN4zowdwJa+ewYu0j+vaDcQfkk9nj3RTY9MS5wgYWY+q/vbbSLb/LW/s/cSXhp6+TvnOXHnXg+52HFG4c3K5xsn1vVQy6Jw6/rduSqQ9cag38S2Ku80p00QsxHT18QFOT6WVUXbxnhvIhAsAEwI6FFrpgXzC2jzUpMDN1+eZuEufiGF5oE6iq1U9/tU1nrtukWF1I5QW52pFXop37tqu4ypjMut6Bvh61pRIKNvXqxt1zxs7Ewel4GPASGwNgbnwwkej8VbOqaZtzN3GKi4wB29t09LVjrl2NDQmNDvVrcoIHMNNJGQw7PjahQKTKmNlAGatVMBxQsiWpVFtKkXhEza0WYw6n18AD6PQuPFvY2dWhfAuDEhZa8DR6Q72FGzUVqqmuUKyhyTF9a1ur2lpbVFtVpopQOmbmndefujGiL98a1n882yLejgT4TmqPP1PcrV4eLiYUWLydAij5XjynwUjqqzdX6oKnq9ytbNjw+D4AvPD7nRTH+BaOfuKagP79aSYDndiWt1MMuiewcsutz+7Ve/AK51nphr6d4rogiiWJN6xNaG7+gF4/9poLKWBYAEm8SxdJuOABCrg9kD0rY2wSI9iY7Wn2qnP1ADHbAUJ9XY2WPZpn16zSr/YacyeDLmNOWXadV5KtWKLOuudcZeXvVZ11+z0dzSpt7NHjuZNuXNiBd0kB1MxH7hw5bAldqwst9luP4qa1LrQZeWYsRnegNEbmxkZrR6tznBpzJp78SFnGn2i2ZDUZU30qrmiCt5hWuZWFKmrKFIwE1dvfp4ZUo7bsflV7c/YopyjLwqIKlVQUKx4NmRMmlFlMUtzsYuhkXUSR+pRdd0DJ7mGd81Kr3PrIfrL8OykuXCjWNx+s178+kdT7rwi44Ty3dvGisABW/sx1gCX939mZ/Ol8c5p3iJETnv30xf5/9CpL1JcV6cwVLcptP6xP32DJ4jt9BdvSUYvLH8twy0WdDPV/vtjJuK1o3dv2ii79zz8cc8NshBWMPgBCQovFE0vY7mNlwgiAQoGN/Y0F/hM/4gCAHEYGyE3Jer2y17rSC4v1j5bkZVeVa09hqcWxo2rqHrLkK9ddj1d95ZWVKyNnpwoBhYHq5bJRnb96Lj3MtgBgP1rBENvyggMG1Bm1WZtxNMa3fQjEExjMkZgcG1WzJWLdPYPuVQkszM2bQo8Zc+O8hw+nhxl57Ik51iS5o3bMCC+E7OtWrQG7JlSqeH1cJcFqc7SoWjubVVJVbMmchUn1UUUbUtq8d5tyCrNUXlWpsvxdyswp0cDIqCW6Yd3wakeaUc2QJ7fJyYsz/FmF+vId1obeAxqcnFZRakL37O7WJ9xc5Te7d1Zi+tz1by5k826KA+85Rfr09UF9+Koq5wBuO+2wa11vOcgZqzpU2DStwZFhXbKmxfUSS8/z5wrYTUM4/dGDq7L0AbzyXXQTeOmpdwc1MDqpY0cPOxADUIBILMhoBeAFpDAbQAMosK2PlwEu48gUGI+61GEmGEDmjhiAaklEtGpvxDndfzzbpNLqPD2wNaFla46ovn9eoZpSd/PgiZxhXbNpv+7d1q/VmaWqqMzW+qoBXfLKITe5nidB3LN4DtAzxnLT2hSc12uHZ117YH4YGKfiuTNuH/Na30ik2hK1BlXWRpRrDtJj4Qtj5IxvUwiniJfpWTiWthMiMHbMtnDM2DVcprb2Los3E27IjTc+8eQIq9d3N8dUGorZvlqFaquVW5Sr3MIMt2pojAQw0qR/+VXCuvo0g57MHict2NUI5wePNyk2eFiT40Pqt1h/cmxA05NDemB3m9nRALYYbO8yX3J3Hi8o1QevqHTLj121oVufu6XGhREuSeQ6y0r1eMWk4gd+78LQlJHHFRva37Fcht0Th98CFSV6cFOtA6UT4p2UC8r0mesD6hud1ZGD8w6UnnGJjQEuwIBxCS8INfw4MaChYHAPZEALwP1NEX4D7IYED2LG9PCWOgfkM15oVFU0pitWD+qBnMOaOXhY8VhQO/NydMPmKZ27at7KAd28Y15FoTrllOzWw1kDOnf1IV396pxbaTN9F8+AvWZOoe5jev3oAedstIm2uN7CfvMcI+s9dPb2qSJSo3xL8Lq6O7XfkjrfA8G+HAOYkZXeiPCI8/GQKeessdi9ojRTuXllqrbECScB4OzjEfy2xqiyLGntMeBzS5/FwPOKMhWwmLmwpFpl0ZQ+z8sjl05nfKtiwPrszRGV9k7qyGHrJYZH5J/i7m5t0DP7UsagjEu/Q/vTIwNQF5oA4hL9zfUh91jTeWs7tK3tD7orY0r/eA+LqJfoK9eXafnOmK420Oa3zurQQQvV+gwXLa1mD2NkwpyTXedPlSWfVaWFucooDOpjxC3HM9K3U+xkptQv3Vqt6fnD6jPjpifTpJe14htmJSzwY6l+yAmG9UD2YGU/YQQA8kDmHMygK6tOKDfQpAufNUY+rUjnrmzQtqp+Xbp+Utvr5jRiXXe5JUYPbwvrwrXzx8OHs1+c1aPZ8xZzJrQuM1sbAsNqG5nRc/kWaliCx/jxo7nzmjNAjhoQuR4vugGUJGhDA6xZljKGTKgoUKHyQIm1Mf2WVh8+8JtQBDbmOACM/HwDaOTDWZss7i0syXBPt4RiSfcgr3vq2uJtRkK4o8fMN+qznFZDQ6OFHNmqDZa4d4isK+vWh6+0WPJt2ig9IkAMXKaPXxXVC+F8NY0FNT6cHsqM1ARVHkmYvixcMaA5ULpjF4DC/GDiVgBGCLn0/AvM+/lbWBymRB+6rFJbojN6sXRU26IT2jv8mp5L/k6vxg7pa3fH9fDueu23RLi1d0gHj76mMdPbgOmyw3qc819qSF9nyTX+XFnA75ufgtxM3foSj9IbkJei/s8UlwTYxb/3YJ3mZucs6fKPIqXXNACsMK+fPIOBiHsBqWc+D2BCCtgMw7KdOm6qoDHX7tJGrcxMqL+3U5e9aIz08wL95KmEHsmZ13Vb9ivUtV9t9TEVVpfq6u3ZFjoccrebAem5q2e1uuqoS0SbkglVVBdpdKBD0cYW3bptSmetmNUz+bOam5kwhmJp1D7NW92JiXGNDfcqYrFsoqXbwphKi73L3fDeiDEajkksTHv5TWiBDLAcjurZ2AOau5hNTc0WV+9RSX6GsoqrTc5OzUzPOEegrg+5AD3X4Hb+npzdbl5yqrnNvd+EabWLE7OTFgBp8Slr9v3r48a29v99l1Rrg+kyu3mNGs2JAlUBVVWWK9o5prKeI7pqc+fxsICREOJk1sf4O4upz1zZpk9dx9xn28/5ub6x8AcurTTdjmttYFQfNhA/UTmtgZkD7nGp+MCk9k0cVmr6sIVfB5VdN67NLeUqaVmrsF03VNuk/ZNT7i5vdX1TeigRp1sqy58rS4ff8rP26HTe3n6uR/vbZWU7mQH5sb1dGhtMP67E5BeACUABMwYCoHSh/PajGAAc9mWfZ2UMCjCox35Ki7HW7vImLd/ToN1lKV25olanPVajD5pSr9g4otv2HlZ+pFO52TnaF9inK/et0fkrD+usl2b0aM5BNY0e06EjrxljsrDggOKNcRWVFaitOaEn9/VZfDyn6zfPqL7NeoL2ZgPqmI4cmldfR4sioYiiyVYVWjIWqg0auNKvtqXNjGj4cILftBsAIjOO7GJ6+4bh00BmUlGLioqyFDNgBqJJSxp7HPsDfmRFN/RYnJM7hUWlxcozRo5U5Ckrt0jP5PVZrGtM9KdyGdvuxpUvq9IPn27SvdmDSgxZiLW6XV+6o0k7knFtrXlaYYvDsRW9gHtvyEC3Rg1UF6xu0QdYE+S8Ev2dxbU5qUnV9s64xPAXy5OGj4WE0ED0HuuJb9/Vr9//9pjqm7t0/ppORXunNDEyoMYmC6u6etQ1MKTpqUlNmm4aG1Pq6R9VYecebal+0nKZag2Oz6ijtVk7S+rMYSz8sHP+kUxLinM0s737vSTZW7VlR4Y+fIkBmWB7IU5aeoKTFZeZmmJLY5bMdKfHfQEnoAWU3rAYHmBjVLdapnWtgJV6FOpgbEDCf1gMgzI5va05qbxAi1ZnNeqKFy3Oi7Q6UJ9yWr5Oe75d1245pKcyJzQ6tF87ajfqjA0Fuv7V17Sr/pDGpg/q9cMzmjQQD1t7OD+jDNzEqAlXaqUBw8XSK2f0+D5i4jZLviY10tOm8vKAcksrlGnAS7U0pG96mMPRPjcasZDU+f/IjRzITKHr5tszsgsdTD+Zxsa1kQqFwsa8PelYGCcGyDAwAOPcJLqFRUUKRULuqeaG+jrtqOnRB64OmiFPZh+zhbHw1++NaV/jtDomZtQzNeteAt81NKnC5lE9VvOitjYE1Tk2oykDF6sJ0W6Szt62pIKxNj3Eyv0XlOvj11YrkDIntd6rubNbv3i+yQHc2f3cYv14uYF14qglwfvV2pzSqvIhxbtNL0OEhh1ufY0+kw3doCMmSHXZ9nFrS27bNuW0btPk4Kjqk03KCXfoS3em1xv8Y7neLODyi7fW6JPXph8eMOyeAGRt2JrhJkgv35PUF3hsiC7G0/efLVbPMtG71tequCrqDEWX7I0MI2FQgIxRASfGomB0z8jUBeQYlPokg9RhQk13Z6v2lDVpQ15SA73dmhvvdW9ger91bdduGdWl6w7qlk0TltW36aXQyzp7fat21b6mA5MDFje3q7er1dit240MAERiWWLpnMJ9Fs8n9WjGqM5ZaTH1hlkljFG6k2E3R7g8VKW80lwDYLtGR9LthzmZ84GTEi75+cWck320nWv4sXDkIVzAafnNOhg5lo/UhgpVXFKpth47h+mAc3P3c/F6eoxlV1VWGSA6NGhxeltzvbaXt+rD17AY40nsY93ytx6Iq27goI4cmNTwQJ/2j/OCm0H1mQ625u7R2oglmFMHNT055lh/fGJSvZ3N5tSWi1huUxeq1KsFMb33sqCFIlXaUjOmoV5zyp5u3bKjJ931A6Blxbp5tzH5/jG3ylFDIq6yuiY19k+79xYiD3IQap3QU7W2mC6ZRTim7alVquzYo1SyXpnRAX3GktF0WLNELl+I0e37ieJ5/ezpZudMYDcN4fRHGRkZBhhm/3fqnKfM48/748D+5GXhImcV6dIX43rjtUPH3/bpb2BQMC7MhFEZU0ZI/gNkumXYmm4VR+A42IlYEVbi5SpNre1al9tgYLDYsb9T162s0Vfujunp8te0zBK2u7dNKlqT0JrYJj0RHFCkc9Zi63ptKkjplcJmBcMWl9dFXHfd19evaF1U2YXWxcciDnDPFwzr9FUHFBr6teb3D1j8mq9QND3BiVvMGIJ6OCgTl2gjBSDjiGyH7TEc2wA1ciMPTonc/GfxlPyiAsXqqty00y5eEzySXoIXvcDcPsziOB526Od8PR1qqC5XdqRXn7/NumAz+GI70NW+3+LV4qYpHZ3fL+Zi0w7eu004UxWk1zQiGJlWV2uTei25qq2NqjrcqGg4rGiiWf1DI8amfcoM9+oT11rodkVIJd1H1G+9Qai9T7fuHkw7EEA2Zr43f1wDhFRjIyZfvVsmq7WLfCfdwyA7+kAvngSYbz1uRLd/eFJ13TV6pu5Wy6uq9dDuVr3nIgYa/jTuSDq/eGutnio5qn952HpkC6EMuycOv+Xm5DjA8ILwi5YbkBctB/CWxS7+ARPsyb2t+u/fHbOYKN2VIADCYBwPXGa/AVDYlzgZwMNoCA54MTaA4TeGpS4O1mKs9Ep+g3v6usmSHhbuZqjwxu1jumDNAa3MHVFbqkt53fm618KWJ/NmtaJ83i3OwjoVD+1Nd2GdlljE7VrJrl4lLTbbnb1L9bGw6lu7tKPxkPZbohI1dkmkrNt33WOH+oxhaBdGwen4po04H7+R1fcqyILBkBWZYWJ6IUCJMZsMyAWlBaoJlagmEFKqA0ZOr3tBSMF1XBiCzAvHc96GhoSaE7XaVDWgj1+XHpNdbAPylGUvt2lyZto97d5mMuJcI4N9dv2oOXmtIubMJWXlKiixhKu8TBXhgHuZe8gcvMrCrJLKIjdVtLKmWs8X9ujsVe0qbptSj/WIjV3d2pyc1aduDKfBfH6xLt08qGDfay7Gxn4sjQCIISfvjMiFw7OeB8lub3enuju61DswrFeTK5QT3KuQ9Tq3vWoJKXOYTzIy4gu9wC9WtGlP6+/Tw3kMQS75rGKRjbbmRmVXNOgTV1lD3XTOt1Os7gVl+uKNVYqk+nXs6CE3JIWBydwxDgbEGPyn62QbcTIgpR7CYkDvtT7j9+zE+/GSrImRNFCZomb2j+rWdYwlF1loMairNh3R2r2sDZdUfkuBrsrK06rQf+mW3aN6KXhUD+a8pvNXH9AzkTcUD9ZqYOM6De3Z62K4wkhQhRYv93byksNaVQerFW/uVqsZrzxQ5mJH2kDbcDqXhFl7KTgqRvKhBQyIEXFeHNUDETl9nMwzfoHqKpVVFliS02TO1GHHTtk1Oo/f/KFwTVicwu9goMpCpzo9uLfTgdixorfBuRYXm2GTfRbbG3B5Qh1HILEd7u1y772O1DUYK4dUURtSYYU5Ul2Nu40ea6xTXaMBPRFVqimpgAF7d/YOFQfyVBINKseS3MpgmcnZpV0tc/q8MaIDkIV1n7gmqPUhVq/vcbGw04fZDxuiFw9kCqNBHSYHL9ypjyX0Sv0G7YttsVCmTlXVNTrvJYu/32rEYlmRJfBtqhl+XV++w8KQNCOf+GFl+VR91LJHo2yU9HbHkrmAeegHr7B4rr5Hv339iDMqhiPGhXURkOLZGMPAUMeBaoIDZBiEb/eIuTEy2zku1ZRy60fwsCrMd/TwQdXUxvT3N1pXc3ut7s85qie296jA4sc9Tdt1fWZED2a/oVPvq9XjJTNuOYAb844ocP9mvfblb+v/+cMf6f/z7W/pf/7zd9S+d48KqitVUFiummhYAQNTuf2vCJWb4g1UFsrQTowBUAEyTknBWDgiMSDFhxSA149UoAcXIphzsp1jGpONKijLViJcpVAspZnZeQNs+jVsgB9H4DsUSocaHBuuCbnn+u7caUA+32zDqAW6x1am/03Vo5qfGnPJFEB2bGwOhv54ySRLdG3L3OLmNLcbc/JUzmB/+u4jzofzMK8DZ6KdrKQ/5JyiXblF2WpuSmhL9ZA+Qm9g13Ov4ji7SNds6rLk2Rzc9MG1fPu9TdnGb0LCHnPWhCWu5RZCrmt4xs1Lqa1J3+W9YOGdgSfF2EIBuN+8t053Zw7rMzeFnDMZdE8cfuPJjTrz1vLaJn3wMhj57YcWKPODV1gWbhnuG0cOHmdegIxiPEuRvKAkDA5QMTK/GYMFIPymG6Ye58DoHhQoGg9n3Ja5u/HaKq3LTs/F/cmz7cqLjCkajCmnbbueLCjUZWuP6JHCOeX0/W+6v/KoHr7gBf3vn/q8mrcVqdmYqj3VrMkbbtXvP/NZxYrLVV2f0PaM7Wa0HHUZ+7hQwWJjrg+IAS5y+NCBtmEknJb2A2T++xCJNiMzRqIHApCwJFM5eT9hVmGGGmqrVd/UpamZWesJ0ouiIz9gAPxB67XajLVbLUFqbGCNuJiu2tjhRpac3gGysdhPlzdpwnrBseF0LN9r7SUEoj3cYOHacQuX9uTsMt1ZfGx5ArIANK5Fu2gn1+Z49iEH9sCRcwuyjYDCWl3ep/dfbmGn2dtd35Kt/3jG7DnC42rpuTCck/OlwZuejut6NLetU02Wm3R0jau4a4/KWnIVr6kz8kjoJ89YaPEWQKaQG3zmlhr9DROMcOIlyd4qHj6NRsLWiG6d+0x6Cf+TnehkJQ1ki7WaRt07NVAKAObWNAZFMTAxAHWKNgWzD2MBmMXJEiBgHwpGGdQHECgDsABkhu6SFi9uy+eJYmaAGaiLexUNxbSvY7NW52fqxi2H9VTZ61oX/4PWJP5b/+M/z9TAA/erzFgnvyymXYli7U7m6Y2f/VijN1yrLHOM6ki1CssLNTwy5O60OQPY9T2IfRhEe/jmP+0GzAAcA3oGRW6cAHn4z3bkQcZgKGhxcq6bGtph+kZ+ZEIf9FoOyAYqdFgYbHCL0VQbO2+t6NI37o0dT/ScIS0EfCU4rNn96aSqZaFtgJDrYwuu3dRisXlFvslDyJGWhTq+TTjRcfCazLQhDXZL9KznyC0u1GOWEPsHkt31zYlOX9GiYUsoefk8euLYxQDmfLTHvTSyu00Rk6+3f1KF7btUnspTzOL2F/La9XFGYt7u3UqYeCFHMOyeAGTt27fPKXxytF/binjtgrHynxp0X1JQ6Psvr1Rp3LLksfQLdVDMYiYlxMAwXnmAGqaCzWAPAIrgjFxQzzMF3xgDZXj2Y821pMV9O/Mss3bvBynXUxsKFCiv0O72dQo1pywJHNY3bo/oFys7tCt8QH/4lx8qvCtPKy0BvDIjR2ftXqNzMuMqO+c2/deFZ6t1YsxN7GEye53Fi4xu0H7a6o2NoQAH7eI/YKAnoU20j7aiQ+TCcQEQuoDp+PbjxRVVFSotL7ZQocENvXEOv6IlTkwY1Wb1o+Gg1pT0K6tuRNk17frZcyfOenNAtvzkvr29GuBGjR1H3J9uV3oxRJIsbrjQy2SXZLlt7PdOiCzYCLlgU9rHf35zLL1fU2NMu8sb9cMnWXfuTdYkwbxpW5/m5uc0atdDD9gXeSAdnJv/OIR74U9DROFog8bH5pXbvFUFsb2WgNbprBcMb+e8u4cDwG4awumPYGQGrGfHevX8HjLCJQnFnyumzE9eG1S0qV+9XW0OxL6LAZwoD8NiYMAAMDAc9QAnj/ejVOrASGznOJSKEnz3jqIAByFLk8WZrK/wtdsDjhlufjmkLcUd2l3frRu2d+vDPJR6ep51uy3a2/lf+t9+9EsFH9mtiyPt+s+t63T+mqM6bev/qeS3L1LLNb9SzeB+N57KExll1WWOQTyL4kjIghwwLL8xkgs/TB5+Iy/7KDgisgJsZOE/x7pzsIpoRZmKSgoVs1CB8wMckl9mCeLIrOTDe1yyK2I67YUW/fKFdl25qcfsYTZxBJPWu4uRrXv/+n1xtQ5NujF2hramp9PraHD94REesepXJMZEpzynR0CMLtMASyfYtI/66Bwg8k48trGqUyrZoEB9u77/qAHuvEUJ2bJiXbqhW1NGQoxGAFr0QeHcFJiZ8zMNNhGtVrTB4nfT16uJF1QUyNCe0sTC+PGbcr2jsnT4jefp+ro7FK5v0RmPG82/7XHkNDPwXoi95U3qak265AxhEIICIDAmDIfRYS26UvYxwsEcBZToh9tQJkYHwCgBkKAkwE49jE3p7WrR4zvq9VHen3eeteMcDG3APsdYi6fBLX4+/+VuPRj+gyLPPqL//uzH9czq+3RbwRFdtuk1ZV/4vP7rc1/WLc936rpd89pbx527TjcvmGfq/LXo8mmDBzRA8OEEBVmRCdBSh94HOTgeGTgemSgs+ZVdkOVGRKK1Fi8usB+sXWG9VJ1dtyLapD1VbXp4X7/ey6pC5xQdN/QJeseQpxfp359OanRy2q3NBwC5Zk2ixeJW05klbC2pVhVVlSlscS6jMAAMGQAqbfI6xj7YCpm8PVgOuMGSzOZkQpdtaDshjgXU33vMgN5jSboRAI6NXpwjmMN4+7caiLs6TJdGUg3Nlvd0J7Qu/JSqzaE3FSf1kau5wfPW8fHJygJ+j39WVVeWKrOsXn97tSmHcULLSk924J8qAP/8Z4LqbGs2JaXfxYZyUBSGxLAoDAHpPikAgNuXhBYABMUBHNjYAwdF0I2zzb+/DkO58MNCiBpjiqpYu57aZQnDwxHdscmy89JmXcHEomWF+tJtdVoRm9FV4RIV3fCo/vsf/kXH/v0svfYvP9Yb//g9bV5ZqbtKf6dzXprRBWsNzPEpBWvKVRWqsFDAYvZE+pEsgAoAMBZthtF8bI9MXlYYGSBTH5ACDuQANNwMAezciOG2c13UdGJyoQeOIdwiGezuG9DucL8+dwtDXQsMeBKd8xTHt2+v1sO7OjVmoG23c5cHLFeJGkN3pm9M9DTVmzx1yi0vdbMSaSt2QK/olMIIBs8X0n7sgCwsa0uvGa21cCBSq+JYd5qRF91ChsA+fHmVXq4Y1fzctOZmZ0+4Vc91OH+K9fpi1crKLFR374TyGndpX3Kz4qGIns3vtHNxu/md4c2XBfy++cnKydM/3mYKY+GPtxtSLC4WqL/PFFte1+ESPhSGUfFwjASYESzdXaVZCgMCeAr7/OItCM9+CmABSIDiN7/5zXFFUy9loQV3xSbHhzU1MaKjRw5rbMhA39qgdktuvn9fQB+x5OTpqhlt6/yfeqnp/60nX+nTimt2a+fyMv0qa16X7HhdN21Nrwd347YDquveb4lLj3vyg3d90H4MjLMR9wFgD2L+w0C0B7k8cGk3x7Ed4KIHfvPN/sLSAhWVFqrWAML6echOfFxZVWXg61NzfVTbrHf74DXpoa6T6vuCcv3z7SXaV1yrSG296hsspm6IqbSmTIUVhaqx0IRHtToa61RWE1dJVbkljRaiGSn4eB/ADdg3T8VMWTjCdno+9E87WbaXtazbrbxYOmCOs2j2my9nFWnZyjYLL2bdfBbOyyhLV4eRVg8PUjB23qjWRI2qa1PWIwxrV/M6NTbHTN4aXbLW4u53Mwfel6XDb7c+l+Hmo/rHUd5pAfzc4dtZ0aIjB6Yd+FCGjxExIiCkYGQYejEjs43wBjADdJgZcMB4OAJ1uTVMDA1TsDA54IChAdChQwd17LWjjv0IWzqb692SXqecVqgfPJHSc8EDuivjoM58+YCWbX7dymu6aP38wir2UzrbGPnpwnljpy6NmDFTzUkH5v6BfgPrpGsjhqc9ABkAA2Su74HqGQ6ZKTgAzIxs/EcmZNlXkGnhxT6nA7+fHooeiXHbpkSdVhd26P28/f9PZPJs/9SVJdpa1q4J02F1NKCaWEi8uLK3n1Xxg6qtD6vH4v5IrFEFFSXH9UUhfBiy7/HRIQ0aG4+bjCSjABn9o2fGlbmrWVKepZdyonr/lenXHpzQDkv+PnpttUqS+93sR94j2N3ZrWR3XMmOBgN0r/q7W1WYlanKmmbV90T0TPxm7QtvVnYwoVMf5k2u7y7Roxh0T2DlVVc9mWldMd3GH68W/nYLWexpT0Y1PNTvJowDKoyEAUl+MCxMzTb+AwoAglIBO+D0hkXpKJVjALR/nAi2ox5GBzTUg9FYyQiWZHncvLw8Y+VGrcjkkSDz9mVF+uXzzbov84hb8PviNW+u+8ZjTjzHt756Ti8WT+jxwv0K9Y5pbGRIpcESNbWmYz+MjzPRXh9aUHxYQVuoR1toIzGvl51vJsuzPSsv060bh7yMtbOfxdCRMRjkJTmN1hPU645tFo9eaDo9iZ6drinLyvRUvrVpvNcS33pjwPSdRtamG7EkL2osGI9WKbu40oBc7B6lIjamzegWJ+1qNVvELfbvG9Lw2Lgb9WCiVllpuaKx9JurAhU5WpHTYiSXnnF2QjsuSo+ivBqxXmqE5K7X4vIJ5aZ2qrgxR8GmSgstatRQZ4RmPeiGxse1rfZFZVRu1/P5vQu320/urG+nGHZPALKufeqvAGQLS857ttatSM/LGzEczMw3wMXgKBIGo6BMmA3FEh8uTpCoCwNiYADMyAb7YDTCCs7HPuqxn4lKMDMg530oXRarZ1Wl9D7uQJ1ZqKteHdCe1v+hK9bP6HLKBp7XSy8be3/2QY1NWa/Q3qHdDbOKjfBq3gFF4xH3SD+vEeNVu4vDCcIhftN2rku3DNh9bwKQcWQcDudkLYtaa/vurB0KR9MLgdP7AGjOgT5qLL7NDnVofWhaP7MEjhGJk+nZF5jsZ880KSvKHdF28e4W2oiz9Vqcze3gKKshVdW63oVEFv0Ddmah4XzkAWMWSlWb/ouCdUq1dLjb4fn5udprbd1RHtf6ij79+AnWfQO0S9pA927tZHSodXBGs1PWU43s1/b4yypqzNam2AqTNajc6j1aHr9NeQ071BSst/P26vQV3SYDDwmceM53UsBuGsLpz18M5DRDlOpnj9SosJrbsUm1GvDSbJR+YQ6Kg4UBIcblN8+78Rvj0/0CVvZzHOxGKMLTyYDFZfZmfEILQOIZnrXlADr/YWNut3e0WyxuRvnabcYiZxXqP5e3aW30d9rd+nutrf2drnxlNv0qso3zqumesxibIaceTQwPqNeuyTwFxl5h5XQsmZ6yCVhxHM/GtI/r0lYKzgV4KbQXwAJSnJRtu7N3qjJY4RI/VqRHZs5fHapW2LrzeFOHNoRn9NmbjamWzHBbWlwuY+B6rGRSsxajToylF7EBqEwaGuzuVLwu6p6E2ZO5W0UWO5cGSsXL3AF2QXm+Kqwt1dFqVVUXq7XNdG89R9ji7b05exWsLlXrwKQu2tDnYnJ/E+KENgBkA+PX72lQ69gbOjzPWtIpbaxdror6YmXUrTYnqdY9pY9pW2OxhRc1ygs168Gs0eNvmVp6zndSDLsnDr9d+5TFyAxZmccdD6TfSTm3VJ+4qkL3bIypKtZq2Wm3JU1+MDw9EcaPQGBgDA5zoHgferAdwMNS7KcuxxB6AAbYODc314ECp+CcdPcAnfgZQLGf96Ew54BE6lt3A+QiN0x0286DeqL4Nd20fU4XWXhx3soZ9xangYkZF0rQFtiW65LFD48Ou6SMl/oAWm5ewHiwMXLRBgq9AvMXaA8OiKMBWmQh1PEsDStXBMrd8lcsEcAtcOTiodZwTbVbQYk1OLaFBvXF2xdmd51M174ALEtm9yUmdfSAhTvWtlErsO44Pcdov4UW1iuY05dUFjpHY8EYhuFaWpot+bO43cIHlrDNLytQbazaPRVTXhZQdmmFW1ej1QippqFR17slCE7SBmJma8PzZf0anOrR/rFJ55wvVz2p3fFXVBBbr5zcPN1bVqp1gTm9UDqhm3aP658fMoZ3r4d4l3jzZcln1btlZHcyO+4Xj4VVXd/ulDdhCQSGB6gwF4YGmA4MBm4ABxAYTmM/BgfIMLcvMB11ACqGAbwkgyRyAMYDmX3Ez3TzKDA7O9ux4Mhgj4osufgUD9Na1/e1e6O6J+OAxcjGMH4pgA1z2pU4bO2YtXakh9UoOA93tVItSeWW8uZ/5h8MOMecmkzHx6wWhDy18Vq3qhEPqfLYP22n1/AsDJD5jZMiN44AM3JMrC5uoC9RJGoZfDiuhuY2dbSmtC8+5l7yyKy2k+ncF9js49eFFGqb0Nz0hKZnpjU9lX4Y1ucevOahtj7iWJh5E44cuGNncTn6Y/gvTTA9VqfQLcpYU1Fg7Q6ouKJWiVSzApU52lJlyScPvS6NkQ3I77usSi9U9Siz/SWLy8tUVJmltaXP6Zbq07UxfJfLBQqSw/rJ0626Zd+kMgdf13OVo+mVVN/lsJsvC/h98/OugXxBmT5zXUDxtmEdnklPnmGRbbz/wPwB1xWTkWNIgImC+QaodNEAGwASKgB4QgtYjf0c64EF0xIbU8d344AYZyC04DjOQXwM+7F+21lP8z5tkwlnO79YF67p0Y1bD7rlZGHjdcGDOvraAR20c0xbW3hzKczOeGvMAMmNnULrfnGabgMqk3GQb8pkYC4GTzoUVxW6RQxpL86KnACYXoUhNdqEoxI++TdZNTQmrNsOuhsiiVhEe8oadcfuYd21o08vFg7olu39+jjvATlJV764AKr3Gpg3BUfdehyuXeYo6Ix20sPwIG2ZhQjcgOGuIs5EO9A5QEZvbMMpGXHIKczWtsxtFmIEFQoE7bioKiMBZYWa9Omb0nfgTmgDD1YYs57xYpeejWXrroJVeqhshZ6tu0Mv1T+g7ORzCpTXqMmuefuWVn3/6TYlpw9pV3hAH7jqrWV8q2LQPXH47R2FFuZF7tk+xv/OKdaG4m797vXDBrz0PXwyV4xP3Apo6WoxMICkWwa8GBeFAwDYmP8oFAV7RuZc1MURGA6CTWBozsl2nIJlazFaNMqbQmPKy89Tf2ezMiqa9D7LhsmIXXvPKdK5a7p18/aDbnmscwzIWcmDOnZo1g3kHzxw0IUotBtGp03M2CIM6Gq3zN6co9Fi7kljPJwHEONU2UVZjomRDVDgRIQVhEHIBLgBNudjP/9h6HTPE1NNMOCG2v7tyXb97Kmk7s8a0WeIjxeSoJPqf3E5u0h37enTH373ulsRFF2gY0iANja3WDJYtE+NyQa7fvo2NG1AvwAZfaNXFyK1tplz1bpZgDusROtCqo8FFA6ElBft0r8yVLbMMGLgS5eFNqBf+/+NuxI65+Vxra1PqLh9pzr6O5Tduk7hinKVW+gUTg5p2cpu7a6f1pbQiD4MkP/UOPnbLUuSvbcdWrgEw7zyPx8J6fPXVejsp+vSowqWbAAuPBtAwjyMJPCfSfsoDGMDAuJQGAugokxiSBTrY0kK2zEK3zAb56NLp7sEzJyDdZdhUQDDsSwGGKmuVKyxVd+605TkH6S9oFinvdCquzMPuNXoL1k7rXNXzaqgcV4z+4ed4Zm0BJvRThwHoBFjF1ps2draqLbmJnUPTegQa18Y0/G642BNUKVVpcfloN0cC4hhYnoWQLt4/ghy4HCAnUSMd3Hsic+qpmO/Onr6FG4f1tfvjy8A+c8PSzlDnlWsZ0rG9YffHjPdpF9jQfvQEfKwqCJvkGq2EIE2UmiDY2BzRHTnexPavCdrt3KKspVXlKtdWbu0rzBD8dqQOrr7lFtcpx88WOcWAP/QVUG9h+m+rD8HJtDzGYW6emO/6keTymt/VfNTh7SvfZ1Ky/ZZ8rdLq+I7dOn6Vn3noWb95zPN7gbaO72DvLQYdk8A8tsatXAMYSC+Y0O9BnraHOs1d4/p6KH0OmcYFGOhLBQKWwIIXrTjlQjoASixI8pkG0qEsWBCQIty2Uc3D4OgcI7hnBiIawFiQgrOD4DoNmsskQpF4vr+/RbLLdyhfM8FJTrv5U7dm3nkOIgZP+aF6c/nT2jIYmkm2WB0HA3AEQY4Z+zqVnmwXHGLMVuTCaXaiZEn3D6MXxmqcDEybaLNAJRjaROgAMTE9MiGXjjO7+c/D8M2mXzukfz+HnW2NamhpV1Xb+p2iR4h0cns4AuTpf7t8QYNz72mman03A90Q3soQ4PDbnHF3MIcN0oC0aBrdO4Y2PRKb4GOKTl52W4+NqsfdTgy6lF9Y9w99Z1d2aTc7EJtzY3rqeJJ7Wqc0T3ZIzr9xZYFZjXSuKhCG0MzZqdBbUut1Mj4iPI7NlvyuFMriwf0eCRPWzte1OVrjdl5fYST78/L+FYF7KYhnP68PSBbV8IKivFmy+r7Op1RZ6YnXXw5OzvnmABv97Ew7EtYAWid4cz4fuiKhAhFUpdvxpGph9ExOAahoHyMApDpLjmWmx8M28HCJID11pXFo2FVVYf0S97UyaQhWMLCiV881+ZuhDxacFTPVb1uSd6cWyOZoberNs6ooXu/W8NigjUv+tITygE07eAmRqKhXrv37bCYMaz2zl5NWLJHwsf7Scos7qxvSE8IAriAAUdYHCPDvMjIOZETHSAP+kjH09b7LFwz/XRHix7J6NF7L3uLBzFt3wcsySpqmdWh2f0uaUNHFAiFwqhIS1uL9ubudePGXBuH8zmIBzJtRgZYmKVx3Wvn7D/6Tlo8X1QV1HVbenXNypjOeDKmzNioevu71Tp+RFOzU7piQ6sLcU65pFIZ8Wl19EW1s2mNW3ZhV/NqJWoK9PzuJq2uPKbm3jI9uLfOgF+1AOSTy/d2i2H3XQy/WeL097dWu5fYDPb3asqAhrCAE9Dxm3gLNoXhMBhjunS1ABzlEBezHYCjSOoCApgLJWNgjAHbwsCck3P534QrjFJgDJi+zsDQat1+KFStnz9qTGzO6JjYGO30FW1aEz6mLY1/EO/Ye6zggH6VO2cJX/pNTeetnlGk64iOHeaVY5MODLQT4+JoPBVMe3KKc9TUGFGoJqrO/gEDXZd74iKnOFup5pRjVoABkOkdCCUYAvTzRtANTg5YfWiErOjFhxysL8cMsorqqG7Z2uVu9ztnPJkd2Hdaga7e3GPxffolnxzPdbzDe+dpMj0VW3gEkOkh0Jt3KPbTOzB2jN325e9TUXl6mI42Ypv6aESF4WaduaJdF6/r0advrlVBrN+9SLLZQi7eE1Nusa97YsNyplejB1TYvl3lqX1q72dBmPXqqAtq+auVuuKVAeVYGHXB2i4LndKM/BeXJR+LkReA/CdYgKD8U1eWqbC2xxo/5G53Yhw83ysQ4b0C+Aa4xMcAA2OhQD8mjJFRGNsxJrElyoVxSbpIFGFjjMI31yGOfeONN9wxgJgJ9hgjGY/oVxtNKF4bscDEF63pUPHQ/9S66Gt6IOeQrlg/rUCiV+OjPdoSHLYse05XbjygVP+sJq0LZBTCtwcwwvaAYcRkLKooUnlJlgKVIVVZUllYVqD88jxl5u11N0qQFRATNiAXzgsbIz8O4obrrJ106x5ggB0H5nr0BNw8qo2EtL6kX1+9N2GynHz+AfK9zwx41gspNfROqK0poaSBk1wBB/eOgs4AZ0OqQbkl5ojm7EzgwQa0k7bQDnoO2oHuA9UWS7emn6NE7ww7Vlsy2mLJ7HkvJXXB+gHdlTGqxn4LY4b63VAd71ps7ezW6S8065Rf5uuMlX3a1ZNUY2dKTX0xbW5coeZ4VPuKa/SrfSO6c9+8znoJIP9ld/R8WcDvm5+rnsjQBy8t1Y8eYqzQPN6U5SoSkAMOi8eW723SGwenNWJCMsSG0lAYQOY3AOY/iuA33s+wGV0oRqWwDyBTPHBQ7uK4GMCiSM6JgikexIAcoPGMYb0ZoDmVUHZesb5wvbWVObvm6d99qF5PFh3WnXsO66pX5nX+qildtHZW2ckJTe0fUkNrn7LrJrQ1NK6OEetJBvtdhs81ASTt9KzGg5uhuhqXsBTmFaq+pcucasC9qoy7Y6xOz5urWH8CZ+TOIt/EoTgfDg5g+I/D8o2TkA9wLW6yIF84FFQwltAdO/vd+hSLV4s/bjR6S5Pv7FUdKm8/qKJYn1YU96t7/xG9vrCcLyBGb4CY6xLnFpcXKRStdiFDOilOv7sQ/RNCoXvaxQOiTOlkH3aEzVlKoLW1Sbdsbtaz5ZbQj89qbMQIy2SrCleorzNpcXRKrwSG9AEju1++0KHna/+g1dEjah3oMvberdrqcjVaaHb96oQ+ZDIwtPhW8f/bLQbdE4ffLntsr75yc4VueHlhtv5CEO6UZyHFt++NWBw5495c6gwMW5nC6PYJF/w2Ckrhm24LwOHxvktDeQAWsHiQ8pt9gAcgc05+U4/tnJ/kjrCCfbA8jAbTBytLdMMK2NjKeSydGtTK0FGL2w44ALtXKlhM/FDevJoNtJyLpxnGhy0EsvBoZJwEkoVM0qxJW2g713bzEYxt6hvrVREoVLCs2JKxXmPZ9LODTCgqqy5x480AEyaGkTkHQKLHgpH5jU5gQfb5hC8td2s6FCkuVr512d95xBIhI42lBjtejGS+/1hSP3qyRZ+/sUbff6JJEweO6eD8rNOZD+mQheuiX4bg8kpy3Z06QIujsQ8SwTa0x9uBb+pwDn7Xx2OqDke0N25J7sCYWw6LG0ONzY2KJGrU0249A29ubW7T934V10+eatHZK7p03fb9KmiaVqrB4u9krZKRKt29OeXCDxf6nUy2d1EMuiew8qpLHt2r795bpTOfZAwzzciumOLeY562K9Crg7MsApjuGlGC937flaFE9qMQgAvgYGRYwBuRY/3xgBpl8R/gEAd7dkfR7Mc4AJhQgwQPAJAYcq7qQIVKykP69HXGYLzI8oJS3bRrRLtb/1uXrmOWG3fwpnXR+jkFuuZ1YGrEnQ/nAGS8jZWHANi2f4E5uS6y0B4eq28xOeiWK4JFChTnqjraohkDMQsiwrA88YFssBztoqfxcsKQFPZ7puc3PQoA4pvjyooLtKe8UddvHUm/EJ0Y2Ot/acF4TLY/15IrCwVXlA3pwOykc0T07xNu9IsMOBBt4W5iTW2Ne90ZPaR3LhiZNmMjH3JgOxwwZYAmV4hYDN5qdursTN84IaxsbmtS1PKG1lhE2QXchm/QikILGRgXPqtAH7miUg8VH1Be8oBaO7q1pbxH/3Bb+uX3J5Xr3ZaloxZXP5mhD19c6kYlFs9JRmlfuzOkyWmLJSfGnJFRFAUAA1y+fbyMAlEELMPtYr4BK0oDQB7wKISCQr1DeBB7YHM+Rj4oMDX/GaXg/DXGKnU1lXpplymHoR9jsW8/XK9HCo5oQ/wPlgjNpUFsCd2Vm+cV657Q/jHrNhdAxhxj70y0CTBzftYk5m4Yd7gYioLFmBLJE8iNyag6Ors0Njnj7qJ5WTgfoxMU2gYY0AsgRg4PEHoQ6vANkFnWtaYmpLgBbE1xp97L+zyQ5W0MSdH7fNtCqIH9TBZKjx/TfnTpgUy70Dn655Z4aVXJ8d6AOjgWIAbYOBptpy7noO2AGOcE5EWlBebQ6SfiOTevkqiqqVJvR7Nq6ywmTjaqobnVkkKLlRlbvqhcP7be4ufPtuiidV36NCsULbwT8GTyvNsCdtMQTn/Sw2+su7soNkvPaCvRYxld+s2xQ2bQ9KgECvAAxFCAAAACVhSFsVCCHxNGSSiU/YuPQ9EUAIEhiCf9foyCMmFhwgFAzvkoPBlSUV5qcWu5vn6rGX5ZmT59Q1B37Z3VtZsOannFG7psPavRM+94Rheum1N+o2Xz/dbNmlHoGmnz4vZwfUAJE0UsnqusTo8RM3e4JFCsHft2qtqy/2oDH3EiQMZ5kRuQElJ4pkU/tJ39GJ1t6ASnBhRcl+6dJ0JgfF6sfvf2VgOx6dtYZrGhTizsW2CiM4p0+/ZOTU6gJ2u3OSY6owBS9M03wHSvUTOglVSUHAcu22kn9qJXoJ3IQUEnfJNQA3rq5hfnuRWLeBqa/ySW0cao6qNlKioPqrnDjklZKFnTob+9yUBrvaMry+g5ivTZm2r0sWuCxsh/dSAvHX7743Fkl+RZN1fXOenen8F8VoRHSQDBeyeCUzAYBsKgfDOkxoQRumCEx4AcA2gAL8d60MK4TukL5/Ig9uEG14UdUDzjzbFwlR5eb90UM8SMAX7KWsD7XtO12w5YWPHm25ooxMh37Z1Rc1e/JWV1bk4Bb/hnGSfk8AVQsjYyYOMRH7YRfkSMMbmLV1Geo9pwrfpHAPGIkwVHpD5t8uECAEIu9uHEgHjxjD70Qc9C3VZjfN7ketqzDY40FhtpaXFsDasZMP7+jjqVtB3Qb3/9mmZm0j0ZOqVNHqS0gbZwzcZUoxttYaiN69I27OGdjN+AlkJ9vgkNkY0HVnnxT3ZBejkBrnP40GFjYHOK2lJF49bjdNo16qOqitTrR0+x2MrC8JqBednKdm1teF1nvsA7Qt7NC5f+dFnA7/HPm8Nvi8eRLd75xDVV6h627mvkzRd+UwAaClvs+SgEg7okzJgTIMMA1EexHsgAF5DwjQFQOMoBpCjRKepwOguH1WBJFMs5uIFQmJejPbkl+sINZlhL8hiOumbLuMVj80r2DenO3VPupgcgZrzYjRmvmtMrtVMKNcQUrq3Q+Jh1xSNjbsFFrkEPwXV5Zo528pvrk8WzaiU9S15JtsnZYY41c3x+MvIjI2xLwkdBH8jHeWA/4lDAix6QGSCR3BGD1tVWKxwJ6eKX3+L9GQZilom68tUu3b6zT11jh3Xo8CEdPnjIObvTJw+RshTWQDpR8+zMyAVLZuWV5bq20CZvE/RK+2kfv9nv20gvgwyM6HD3kcUXCT8IvVwMbblDVbDYgZvVUhsN7NxAumcXw2tGMtbmD1is/GL1nLbFZvSfz6aBfFL53m1Z+jkpIxuo32uxTk6kT3NTrASUnkiOEgAfQvmwAaUAYlgTo6MsH3uhKPZzLIoBNAAY0KI02IFzcF4MQkwMiNgOU7PPs11OTrYiwTJd/WLI2mvKsh7j09aVLa98Te29/Uq2pHRnxqQDMlM1H8id1S175nTFhmndsGNWXePz6kgZcwRYLZ0JQOklYmkb7aI9FMKc/WYsGAkHwwFJmDq6OzRvyR4JDzKwHxBgdBgMmTmWMAVZPYABPdfhwczCwiL3yoNwqEoFZSFtLO/Tqcyv+DMT6bHN5Rs7LakbMmBZT5ioUWFlrTFgUOXBUhVXFLl3+JGE8UAAa7cxhZNr+mVxGS6EbACrtyM9BcVv82QCGXmnxDl482t+Sb4De6flCdiJSUiBYKHKigoVTliCjzNEqvVqaYvex5TPC8r0wasCerpwQjtDo/ruw3/Z83knKwbdE4ffrnMxsjHc4hjZQPzhy8sVap5wT0YjFOBFKQgNuDyYASpxMYbEaBiYfRiSetSnDmDxN088eAA6YAUYxMOAgOPZxzlQvgcKd7Eqq4I69U6WlTWPNMX86xMtKmo56lZ1D3d26468Q7pgJe+fnlNGfEKrE3O6deeU7sk+oJG5Q0pFw8ZOAXcLFVBiOM+iOFA6JjfW7eu167e41yP0GqsxKT7WGHNzfmm/BzKMhOy0D91wc8LHx8jAOalDL0XcmZebpV05Fdpe3q4HMof0T/dZWEE8uSjJXloIoX76TErP5PZpbaklrZ3tCsUSKg6UKGlJGENsMYu1ywKl7gWUTKAfGx13Q4jBcNC9jDIjZ6/1HJaQNqWTOtoKOWAf5KC9/OYbmwBuHAE5k02NyivOUTLF3Vdje+uRmlraDezFqo/UWozMsmhRlRebfDWN+qcHEi68+PAVFRbWTerR/AP6h7tYCf9PO+u7KQbdE1h5FTdEPnVFmT53I6+oMoBQyeKx05Y36PVjRy1Osu7MhPcMhGEAJuzr7w7BxoACFkURAJy6eDlKA6woBsYD7J6lPBtgcLbxn/NyDY7lOO7iwRBJi8O2ZAf1oSutnQz1GJCv3moJ14jFvK0ptZiBHy5Mv673ik1zKm8d1cO5k5Y9zyq37dca7kqqvCqiUmaEtaX02tHXHNgwHuCj7UxQH7MEqi1Zr4Zkq1ubmcIoRnF5odVLj3PTVtqGrMS8yM+5cAQY3IdJ6IHeipslyFBZXqJVBR36+Yt9+uS1THB6eywFsTCP5Lx1fdo/Mar6VIvKLCll2qxzRGNgXqCTSCbce66rQpXKNfBVVpvuwtVuamaZ9QQ8BIC82AT9om/fa0JEnAu7eMLivdo10RqVByrckGRrg/UGRVVKtveoxhi5OlijRHOnqo1suBPYaCHHTVs703JdWKKL1/Xq9Bc706NLFg6cTLZ3Wwy7JwBZVzyeoc9cW6av3MI45kL8cXaRHt3brdcOTjljeI+l8B9BMYwba7TMF5ATr2FcWJQ6bAPovj4FI8NogIG6KBIAoDzPDOyDCQA9rMzcDGLu6soSrc+qtfZVuhiMF3rfYolcdauFKq3GIu1dum3PjM5eMWPJ37zarVt8sXJMzwde1+jwgFsMsHd4vwIRi/+62nXk8BE3n5h2cU3fW2BUXsITt0w9YcleaYUBsaJUBeUFGh55850hAICElvFyGBfwogPOgWzoBQAzFMk0027romvrai3sadYpZxQ4GRxpLI77TlqszrnF+uETRgrTv9H0ULuFE9UqDJarvavNrVWH/hygTW+NqQbVJercOnKEQS3NraquqXavDOY2NPX8/AvCCOZGe/siFw7oyYjhRx6YrQyUabCvSxFj+FCi1RLiHuUV5rjV/1ssRmYGYtSIpsYSwLUlFiezDobJx0IyJ32N71+jLAWyS/aYWsebKanAwLWx3e6a0YURi/StZJIagAnT8h8jAkTCAYCHMmFTtnnGxst9aAFgMDIKYhv7OY+PK2FlgOBZm+tyTbptuuWGeFjbiur1HpzNuimG3W7cPqMnSw+of3RAlal+XbJxVue8OKOVZTPWBbcp3D+lY28cVX04oHhzj1o6WiwDz1TIwNxmv5mmmGhIhz+0j/YwI424c2/eXpfQJOpCFg/WqjxaqyELSQ5YHI88tI0JQjgz7EZBBhwTFgbAPLVCaESi2GTd/46SWHrBbBdOLDLKnyvnl+jfHjNdDhzS718/rJ4203Fzh4IWJrVYXOwZFJ3xvCEToAAg8S09G3ompq2otpzHQg9ky8zLUMDidOLecE36pZ7Upf2cC8fkP0zf2sX/UnWa0ze3d6rcGL6sqlhbd21SRvZu9/5AbMVyYwVFmXo2xxK7SxZ69/8VAPblrYbfSKLef1m54t0z7nVTMCUCAyY/lwCmpDvFgwExQEAZFBSHoTEsxzLkBTjcQ6EmMED1t2/pzhlqA8hsp4v37OxHPwBy0MDAQoN3ro8YO6Wz4s/fUqNbLIm7YsshRbuGtbqw22LjWRdarA3N23mMdQ/NabjbQorqmKKNDSosy1NPb49jMhb0fnX3Ju3L3eeeCHErrnd1u+Eq4k0eKq2NW5JZaIC2rjVcG3Z3qvZPTjvZACu9BT0TDs43IKZH4pY1bAyIkaXDdBCsCenqja1GEn8+Jl5aAPI/3t+g2t7DOsj7AFtNrx2DBuSgOruJWdOOj+7QKfrjP8U7GG3g9Qu+B6qJ1Lh3+JHEBSwk4KluGJwYuMaAjZ37zLazM7OWJzDfu9RA3OfmaBdbz7SvpFx51XFV1zea/vYopyBb+8zxC8pydOe2FhfXA7aTyfPXKgv4Pf75oydEUPSp99Rq/6x5v2XqJAUYB+D6GBmmpeukS0ZxAJuCIj2Y6bYaCEUsIWlpbbNurd0UM+2maQJcFA+IfZhB4RwAmDUqKLA+QOa+f393uy59nrjSgHxBiVuC//bdB3ThyzNaV71f92RNurUqzl89o5fDs9bNDmh6bFh1sbjFkxbbGYh59S5jowzqM6m+1QCWXZjt7lSxciWO5nsQvukyw5GwCyvKKgrVbewTTTQpGktP9wSo6AHDIy/HA2oAXl6enlgPQ7Zad18ZbzJAxkzXjKe+PSO73tHqP5w1qKOmNxLv9qZ6VSdSCkSr3RPTANbH5Fzfg5lvbIe9ICJs6G3FaqClFq/vyNyuvfm73SsZiKkz8zKVnZ9liV2j9Y6TlrweUKquWqWVYVXX1imrIEMxEuZwhzZH59Q5MGHhUsh6tr0WfpQoZNe7cLU5q+EpDWRjzrcp6zstC/h98/NH48jLSnTu8wk3SYjlZlEAhqKgFOInH0OhPDwcr2efVx7GRXmNqWbLrNuUW21x1eB+i0sPORATp3Gzg2+cgkJ9WC4QqHIJVKUBhUK2zVq9Q73tOu+Z9Mt6GJP8z2dbdduuQ7pozaz2NEzpqfJZnWthxRWb51TWNqH5/UPqMCBW18fdGhXcBMGQsCYhDMlRf2+/M+y+wn3GbuknpmkTQEYelxNYjElsyV2+8THmM/QoVB1yjkaPgV5gY2RAFzhxte3nWULaTaLc0ZJSdbJbv3yhzT00+ra7XOt5PmDJbWXnAR09OKMxc/6J8VEVW1tSrU0ulCBsAcDYgjbjgPz3AIZ80Ku3Gc7lgG165e2yjBOjExyRyfXxRgO5hRIpY/6+rhZLFqMqtTAqI2eXJcAJ9dj1Ig1t2hmfUafps6fdEvumhPIL9iizME+nP8+rFBbGxf/XhhZLHz79Y0b+5t01GmHldrpXYxiMBUA9a3pAEA6wDeXwDQj4DbC5BZtqadNTuxNq7Jl0j+QwKsAxKJp4mfPCbFwDJvbddY0lF6lErcXF1h2yVK0lGkXVjfqbq0wAYvkLinXOqi7dvO2QLn9lVjtHXtejgUM676Upx8ibovPqbK5TaaBWAWMMVrrEybgu1wfIzGIjGYJ1SyqL3aPzbvzVQg/k8AUg1CfrVRWpcN14k/2nzSR5tNfrByADYp4uYRvvBoEIcIru9pQyazr0i+fb0wmQGWIpwywux+NL66Kv3WQOOMyyVAvzRfp6DMhFbh0LNynfwgVCPICLbbAL/wE0/7EbIKVtOCb1CCWI8RmOQx8AmzbzBAyvMD4wP6v6SJVKyqsViie0de9mN07NtQnBWHp3fWBUu2tHlRMb0KbgmGoaOlRgrP2fzybT4RN5AAntW8j6botB9wRW/uPQwhj5Bw9HnaG5XQsoUQAGRTmwDt+++yL+Qkkoj4JBfX1eW7W9tEWjE7xMMD1FEkVyDo6F7VFywEDMS1+CFosGKkq1fm+VblpVrYuNgTfkN2pmtEfXrmTyiSmGNpqCbtw5ppu2HjIWntSTqd/qvvIjuvClSZ3z8gFtrxl3r5OosXbEG2s1Opxe2RNnI7nkyRbuIHon5GYFcyu4awdYvSwAgWfeSBwBMkNQtJd8gZAHAAAUgIy8LBLuw6poolEpOz9s3N6S1H07eSzImMoAutQoJxTrGT9yFcmSyXl2sW7bOaCJqTlN7U+vCMqjWT39PW7ivxvnNj2Sp6BXHI//fPMfFqa3wB5p50rPB6GttB3boRdCOLa7UM/ONT05oXrLCepTlg/Z/vKqUu02Roatcc48S+ru2prUx6+L6LuPNLo3pf7wyZR+8ESTexUHw7e8Bvj+nHF96joLB//EQxt/STHsngDk9KjF4tDirGKtLOzT60csBjLAUjC2VwIgpABKiv///2XvL6AlPc5rf1gG2bFjlAwxyEyxrZhBRuGMmEfMzMw0zMyHmfqcPtB8ug8zM8OwNJJlO3HgJhf+39rf86uedzQzGjuywFZubq9Vq7tfrKpn1679FHqG95gJowMUdi3t7ht0MyFYM4LzZB73sAM+XnNFaZHCgaRzd9fSYr2HddvOsLicXKjv3FmhVnvvD+6yDJlL60qRZVyZrt8ypStWz+iGTTO6OXuXrtw8Y47ejG5bP6SCPHNOWqxQWcYHY6yx1nlQ08PGNKERSBtpArxF/iIDRptV3cl13WBvqm12QKLHLDU7xVXHReYrIH1gNK6hoPMM0s9/0oacaDQJUtzWp8xQm9JDvfrU9Yz3TjLUnwzGwpes7tKvn2zUe+3/tupJPb93p2stgVyIP7LMk3Ve7cZ7AbBHNoCUAgWQvRqD4+QB93AMoGNXCiPPxW9hgBjPi0NgZncKAM8sKMkzrZwvf6BM29K3alNgWFet69EvnqzTKc806oHsUV25tkPHnuvTF26Oa2Fkt9ZV79GHDyyPddS0vpHwaiC/wshk9MevKlfPyIxbexjjULLJDEowBiNRsLHnXHCMTOMbowJiAMw5tuB9fFuN2nuGzMFIamcykAznejZDLDUGnr+xWL+8p0ifuza5Aj4bvbhSZxnwqatLde+asN5/kWUGTW8G5m/dF3fLYN2duUOrLMOe9u3SVSYzLlq+wxwWY0cz6vjkjDlqlW4sLi0QFEbGNsNeGA1WJg7EhRV42CG0wwDPeQyelEqWBmNZ2JpOEbQxQzABBffCfhReD0Be4H9nW7NKIg26K2tMP3yI6tYK4WtwfLABM12WB6d17dY+jc3u08wUVT7LKTD+eMRNz2K9Y+9d2AMb8Jv4AFAASI1HEyH5DtCxJ+kjL5Bwnj/DfeQN/gstSlzLvdicwkDBpru7yFegtVvXuIFEzBQan5pS7/hOjU7vcuOi2Qzy7gyzecyvB/2zOuG6Sr0bKcVUNNaQMwAeLc2vJxh2/9jkU3uRVWWPpHboty/udUuPkkASQ9UDSMk4D7weWPkNePlN6eY413V3tGp1VkT3bqTLdMBlDAWCTCZjWBQkFqrQ2pRivf/CAwzsdsAkwRZR4mO/PzKvRCdca1UtILb/7zJGPnNJly5duUM3b9up5ZEX3TT/69eOantOzAwT0ezuvcYu/W5KO0Zx77N40YVMAQTIBIzO8ETiwlDH5tYkO3uMRiFmXHJaTprb/4OmKfIBAMOOMBd5xLN5LiAAVACmtaXJquI6zV1okuJUZhqTrtcQ5uTrLLunZWhC8cHdbprXiAEMJkVa8E38kAe8l4ANvED8vDST1wCZb+JJfLmG1havVuFa8oX84PmkC4nEcQpsMr0dLo+YaMB8PezL4t6jI0Pq6+50m/EwgTaeaNbqtrAejabruZLdOuGGoI69sFhzHvDrpLtK9S5miL9ZA+yP+BzUyExF+fC8Ug1O7NLMpJXKA1qWEkuVT8IAK8e8gKOAwclMvglcQ5txf1eLlmbENT/DNHJvhyv9AJ3nkKmxSEgpGXnJccUG4KOVOoIDsDGz+23a+KNXlOnW7dO6ZMWsnizZqadL97lOkHu3jqikOKi6JmZjJ7cYIwAqGIj4oosBHMzDN/GFXZhBvC1zqwKRgBvxhbGTEqjRLfZHm2vSKU2ueQyrAVqeC/NxLfqSd3h6mbWGm2qjejyjzdJgBjzECEem0QvunGnjR/NHTUpM6oU9u7Rj5w7XpuuxKYWIdPFNofFYmQChEHfAznnYFCBznPQSP+LsNXFiE3wGpAp54s2Kx4EkncxUB7y8B3+HJbdoqqNvgGZM7Bkg/fae6mhYvkCjFtm7ijqSSx2kRrr04auDWrChTMXlNfrby5PjlY+W9j83HMDvKx/HyIzsN1a+dX2jfvfiPsu05KAdEk7p9fQgmcQxMo/EUepJDMe43mWqOYgA4E6TA3eujuik+wOmUxvUUJdcFYjr3LXmAK1KYxdLK6F/1AE6/Djx/MZdES0J7NPjhTN6rHCHLl0z4wbSn/LcpPKa9mtitN8Z1XsP76R1AeBRfWJg4o1h+c0if4xR6DNtiJGazbFj1jE9fnj1jLFIydzudusHGIAULQmwAC3A4D+sRl7hBAL6ygpzYM2Lv2JVc7KmYZqSpZVWi0PTdGjg/HsuLtOmyE7t3/+C9u7Z7RiS56PpiT/A479XG5AGAnlPWokXASalgAFY4oi9YGYCtSPSApt6Y78BMR1U3IuDC4CjoYDqa0wu1sP+rIFnaWb/7uqIKqx2YrPLMAQVrzH7mr/TNKAt4RblFWSaL5GqvEi9/vaqqO59LlvPbChwQzvfLMfPoHuU5ref5+jkx2Lau2+v9uze6RJIxpBBGIvAMaoXgOqxAOzKzAvWd+A8Ts5ob4se3hhNtjCcVaRjLyjRhhwDQHXQzVZghq7ba6KxRhc+YRE6dJ7gnwpnFegT11bo1tRp3bRlp240Z+/iFRbWTFlVPKFrzekb3f2SG1fhgRUmQhZh4P3797uqk9V0mME8NTGpxpYG5RRmHdCGE26ZqTxfrjMis1GisajSc1PNKIUGzAqXD0gtno/s4DeFGKbnGE1yySq7XLXmZK4q6dQn3DKx+fro5RW6c3uHLlxS/0o765FhbqE+fUNIzaPP6+UXn3fgAsjUfMQRoPFN2jxi4Rz2ANzYhG+Ok3YADGCpNbiH49Se/KewcS3Pp5DAxPwnPcl7qxWtNCkYjqrUHNxwqNZsb/dGTL6ZRCwsqFDCrgkV+BWIxi0/TEo1dSnHV678nO0qD0YUaBrTTx6u0fbNhVrtX6e/u3eBpdGcv6Ol/c8NRzh7Cy56cJvecbpVMy1j+uffvuAWX6H0kikEElxRWeF+s2daUzOecotb+4DV0une7epo0WBXq3ram/Xghog+fIkBlBnZaF2TLCc/wNQeNHZyE0lWKyoNRPUBt4n70UvcoYGIM5rqwpW9ru147vxxt4kNTMxeIGeZRi5s36OXXthjjEqtUGeZXamyyohVn0HnKDEbG2My9w5AM5U/EK5SQWm+GXJMrDFRbwWMnr7KoGnH+gY3HiEtN0UlvmKnjym4FArYEOBSNXs1E13SsB+Aryz3qyLWqFu3dTnQvtMc6Q3BMSXaB/Trp/74lrU4hF++Pab6gd3avWPagDvpahLABRMDZN4FGHnvoQGAU7j4TRxhZGoP4kSNyn3YkHPUHNRSPBNGpsAAYtLEs2Fs0sZ9gJpnMlm31Zz3PCvUbS10uDS7aWFMFGDTd7+/WNn52QqF427/kqqISYqsOv3yoYjK8koVbKzQD5c8YmlkSYBXp/3PDYbdw4CsM+/arGtX1jsHz9OQlHAyhcygqqRKJRM6ceByEioJNaq/h4mOBhpzkLaXJPTopqiuWRxyszYAr7d+Ae2hDNLfXFynkV7zsO2eaCSssx6x6862cEQEjxZwEN57sU83bk3Oxbtg2VRybt6icbfm8QWrptU6+aJ2ma5MmIQp9GUoZkwSjrMCZYObjY3BWB62o6nWHLhODRxgNoyHQalVMCLje1NNSrCg35bMzcrMyXADgGBfVwNZjUIewWoYGmBwLtmyE1FJYZ5yyhO6dG2XPjTP2Oe0XH3/0Tq19Azq0bRm8+KTA2qOmk6rddhbI9y92zEyVT4g9oAMWD1JhATARsQZTewBGKLAXrAx/70eSOKOXTkOOSExYGIkEQWb53GeezmPZCR9bgyz5Q3zHQOxgDanbDAAF7tB/SUGZJauZSGYDdvXuwVt2jrbVViW70bhnT2/Vl+93q+CqriyW7frRwsWGzYsT46S9j83gN0khJMfPbwsU83do9qza9ZK/6hLDMbymspo/Oc/VVl3Z6uy/fVamlVriWpyQ/gGzal7LoWtWE1KGNMkWx2OCGcW63PX+BSsbtRAR50ueNyYGAfzaNceLRiQ33lekeat6ddFS6Z0S8nzerT+JV20YtKYeVJXb57V4M7njek7nLZNz9nmVucsDiTc3Dg8/yEzlr+yRMUlWSrzl6u6tkW9w8n1hAk4JwAGIJBuVt+hh7EiGFVhkc85NAwgd6xsTAdjwVYe+6FHC3KzlVVQ6tY5dhNKT8/Th66oVKBzWvVtXfr8rSHXKnHUNBJMR3/wiipF+p7X737zQjJeFidAhqPntSxwjHgQ+O21RvAfcBM3AElhA8TIKwCPbT2fB+AjJ7zJABQQwOtJMZ4Foyfq4uoZn1CN1cJuzeh2tHKy+ZVeUfQ0vbhlFeYfFGYa4NtUUVWk7PKovnp3rT5zZbEKfGW6P/yszlybqr+9OJh04I+W/j8nHNn8VmZVzO5dOw62sZIReLWUSicrLNGwMR5rhyWmJFCvKxaGtTSzWquyEubINboS++mrTMif9keqTCTGnCJ9784KXb+4wtjaQGyJea1VjAP86bk6a1GHrlyzQxsTM8qZfUG3+/fq7MVTuitzpwYss5sbk552voG1wpy4vJKwBs3wrA7KpNGoOSm+Kp9KyrJVlJWh1KwitXb0mq4eVFtHcgIBnTakORYNqbIoW5kZ+SqrCiteY85jk9VK7cm1OdjSy2tFACS0UhTkZmmzOTtfewAfwQBrsuILt0XVNzyqh7ebNqbr1rHxH2Hkufk64ZawWkfN0ds9awBNsi8ABHi8j29sBND4zTlqFn4DZgoVJEQAzB44YWDiDbj5DYsDZGQF9wJeJAW2ZuIt/9vt3TmlOepevVzRNesVqDen+AD7U3i8AszzWs33WJ+epW2llketDfZdp3dfWqUf3GLsb/l+RdGTWlbToW/eyWItb3za0wH8HvwsAMgjI8NuHwoi6DkIlFxGvJEgZhawfD8ZlV5Wr1CixencimiTFmVU6/EtUV2+MKK/v/VAK8SrXnxAZjjvPamdDz//xwPXwsbnLGnXIwV7dMHSGfnjfeoa7dXj8Rf0k8X7dFPBy+rq61IkUOHi6Kv0qToRNLao0/DYrBusBIOgg2emZ9RoWq+0NE9pOVnqaq+36rdIwWiDmto6ncZFJgTNY2dLsTymw4cr5fMH1dLUaoC2/OjscSPPKBxsgs6+HMiKslK/nszcpq/cbQ70qZbWOaU687lqFdW06tHCCX3gItrD8dr/CJCNrS9b16XZvS9qr5HLodqVAHgoNNQEnnb1akvSDXiJO/qXbwoktYu3nBf3eg4qTqJXALifAsE3rM+zI5GopbNTBVa7jRz/fvX/5HTVtVuB6kyyMQWJd7A+B45xrYF8Q0am7s+ZVn7toO7e1uzI6uFVlSo1qfXV26t0w/ZBffs+1rd7401wB/D7ygewkiiqMTIDAHsDxinRXiaRUMcMVrWwIie/e01qlIXqlVJar6nRfvnDtTpungEVtj3Kywl/rj6iGvmbS0p1/vJOXbS6R9dt3aGyrl0aTtmowXOvUvA7l6jwqoVKr2xSWVOP+ujI6epUbt4Wbdu4QY0mm9DHME2HGYaqmcVYOq26DlUHlV2QpqLSXEVjNao1z5vxua51IhZVRmGGNqdtUlZehqoMzIkEK+j7lJ2VbdKDaUI1pgVrrRBUq9RXoi2pm9zKRA9mdLkxCPdtjWpNXoEez2vXzekT+ugV5a6gHzWdMPUFPuXXT+mF3dNW5e862DQG2AAPjh+sDHixCQFWhGxgXo+NYVa+sSVp8fwcz47YlOcRsD15wjs87e1W1I/bc7et0cynP6m9VnM//56/0Z4fnaK+RquNzPGjkMDudNvDyNtyNqvUtPGSwmp97Z643n9puY49v0gbM8Jak9Ng6SvRN26PmN9Q5mx6tDz4c4JB9/DmNzQUpZ5ASSTxMDIZ4YGXDKAU0wtGGzMZQOnG2Qsb23R0dqmvu92Ef0zHXW4vYZ0G5IQLxkxoIgz1ehPAc07N09fviuq2hF8tD1wjffpT6jnrSmXMfVK9n/u5hR9qU7ExF6P2LF4pGZvM4QuprYc1KwZde6cHBrpbmSJEYExBrkmItJwU13tXVFjkjM6ysWzpxXjkgsJ8+Sv8KjYnJ68kW6mpa7Vu43qVm9YOh2Kqb+407V3i9poGCA19k8oyQ0cjRSqLJvTLZ42dzOlzvVp/jI2NpU64OaLGIVosppx2hZEBGTZw8u6ANsYesCnB08ikjWvQx0gPbMlv7gXkfCdtmGRjnkuhIOD0ec/i+bRSFZWVqsF07+iTD+uFD71P+048ScMr1qmllrmMTQZa09qBcoUsryqCFVqfskZpmZu0KKtSX7g9lpRWBt7PXlWqH9wX0XcerEn2Vzhp9er0/7nBoHsYKy/Aq6U0klDASzsoYPYS7ZV8r/rxqiTOAWb2qMOjZYG/1s4+PbE1oc+bY3fMKXmuy5uOFvdiAO0B+/WEswr1wRvjKssq028/dozKUzP0RPQF/WjlP+ucLL/2nvxt/eaii9W/Y6fyivPkryp1RmLAEPGHNah1MBpxx9AcY000ALlp+0alZaS6/+QHCxUyvBNG4zpAgqPD2OSKQKUZusDYPEN+cyrLfAVasWmb8ouyjNU6VF5VrFh1lSYMLIHqOn37fqtOMeLBfDhKmFugv7shqPbxPSYrZl37ricteDd5zTf/vfwHsLAzQCbOpIlCyLfT+SYTATjXcxzG5jfamG/PicSH4D/5xL3UyGCgrafPCmWH+k45SZOPLlUL07x4rzl5fnOGmZ3N2GsG5W/cskrrty/TvXk+fcrSkZSQli6z/wk3h6027XLa+FXpfr3hyFaL1NRU5wwgMZiiA7CpqgAtCfMAzX8C1Q+l1qvKGGhORsJ0zU2N6m2rV3ZpVLesSuj+rU1aVdKrgkCLvnu7gfvM118aXeQvrNL2H9ykxtO/qpNyAzp38X6dubJZa4e2asZfqt+f8Fn1NjaoOMCM3oQb6sjMZ+JMiwOFEeMBTNKIcb0x0Jk5rNoecANyhgeH3Z50uUW5bpAQaQVIdOZwHzuZsjdHeZVfW9O3KD071Ri5QFkmL3LM0Sz2ZWrE3o03HzDn8p7tyS0V3ERMjImzY4X6sLSZPp63tksze/dr/749jpEBM3nrARkHjcJIHPjv6V1ASAsDTjoApJYFyICb9AJO7Mr1NOERsCXP89bYI43kB7LEjc8w27LkFhvM55o/0WuA53lJqdniaqp1W9dqe9pWrd28Ussyg1rkG9X9BcM67ooDa9kxtuIC83Gohd7gniFHBrCbhHDy49pIMSygJDFe1eUBl+CBmQwjMWQaTMA5r1RT8rmX7unZ6Qn96z/9Rv/8e3bEHHNT8Z/cUJrcbekQA77W4Jjs7AJ96YkOhU6/Sbuum6enW7bp/LQ1uq7kWXXubddIVVR/+OIXlL1xlTZkblVrW3KdCYwEGIgrI9nosfJ8AAowjOsG1/vz1dze5MZaAJLsgiy3Kym1FOmiMJBHGBqQkE62K64whyduxi6siOtR3w5tDw9bwbWqvanDbSbjrwrrspVNeifgNWnxzXvj+vmT9UmZRSBtdu7TN4UU6adHb5/27Nl9YLRbcla2ZwPyGfCR/5584Bzxg4hIF4DFCeM89kLHkgbOcT0FgeOkB3mR9Bn6Hci9yQ0uzfWMlutyywtEElFHCrSiIMfCkbA2bNvgdoHabs5tSVmO7t0a1i+f6dPHrzaHn8kPNLNd6E+GS0Jmw9LDCu8bDYbdw5vfSDglHoB6CeQbCUHpw6hkIkClZ8lVsXacDIWF+fZKOf9hkd/85jduXhxttzSoh40hF20qTHaW0JTG958T0JZWNV9XMKOJzCzpq19VX0OTKocb1bPP4vGHf9bstdfq5R/8UM0Wz6pYlRt6ybT43v5eNxPEFUQrdIAR1qLwUmCJP3IgvyzXdVmzVkShSYXSSp9rrUFnkgcACgBjaJqcYC/AEzOjxmIRPZffra/cXaev3RnX2Uu7taRszJzAOj2c3q6PXRvUA7lTWlY5po3RCd2ZMaH3XHQgXaTP0vajRxvUNfa8ds4ku6W9NmPsAFjJc+xCOrzODsDHbwAIUL32Y0gGIENMsDPxJM48BzvhQ2BPnslUJwYBcR/3M5+PFgvsXBEyv6CsyICe9DO4niGvxb4iB2BGF27P3moyo1CXLg0lW2Uu8utYI50nvnGFgp/4nso+8g+658uX6z3m+LFMAIX3VfZ9PeGIj9PIsCollchiWM9xwOiUdkDu6UsSzDHvWs6hueh08HZcok2ac2RcUVGxfPlZOuehHNOBr09aoI8ZErio/gW1Tc/qDxdfqD98+csaXbVG+8PV+v2dd+nfjjtO3ZmZGmJgjQFgdHxM1bXVKqkoUiAaNHAWKi0/zUkOejCJM4YBEG6hv+IcMRkAcLMUAEM6ATugh4VouiOvYHKAQpd1XU3cbYGQVderS9YPOnng1jiz7y/fGtbtqSP6yWMNboD8jx6q1frojJZXTelLt0ad1DjYLDknTyfeb9KgftjelZyOxQB3GBhiIU7kM3YizjArNQkABagwMEAlLZ5E8K6hBgHs2IJz2JXn8E1nBjM+WHaWiQO1ddwTcHP3KgJ+rbbaja0mKkMVzj9gtyjWktuStkkBuyYQrNKWlPXyx+r1q+eadPnWAX3ySr+CH/p7BT/yLV35/Qe08aaV+p+//pVavvwTffd+cwKZ+fImMPMB/L7ygWEwKplGRni6GBYi4WQATAAwOYZxATFsQSYDcG+jGgoAJZ5n8QyYorAgTylpmfrc1Yz+Onqk/rNA1fs58+hzuvZpYGJU49NTmrnjDv3zt76l//jud/XiKaeo00DcYTWC03zTM25O23B/jxoNpCkF+UrNS1E0HnYj2UgTq1PCsFSjDMBftWWFOXdJJs6ygtfV0WUA8TsPvqUuLn+lyQdfuev4oIu90jz6LF9Em6t6dfbyjiSAT81NakMYAylB/KmBDNg/erhGKyIvark5qN97MO6cu4Pps4JK+rLqkwPUmWPoaWMKDXYAqAASYHrVPwCmoGE3yIVjBJia+zhGwB6kmWdgM7Sv1y9APhDSclK1JX2zsW2upZU9qfPdTGuc20A04KRWvCamLHNwWeylxuQNhSg1bb0Kazr0xTvi+vhtdXrsq/P00vdO0gVWsD/zSKfuqf4n1Q+PS7/8njLPuUfHzAu/WUA+vPmNUk0JpSoCpHyTaMdUxsgwAAEQkykAFSDDGjA0AKa9k2NeaSezYAWAwtiDzak5Ov4yMyhjKw6tHl5rOKtAH78uqNKWSU0MmWM5NamgxafbDDRlhbDG3ldnYdJ+U6jYMo3x1AxiilRUKrOkTMHqgCuwOHEYDWZhnxBmUjNwqKzSJEM84ka/bU/bropgufKL8t1AmMqqIhXm5SotJd2ew0r2jNVuVlVNm3KrB3X9pkH95NFG/eixOrdyJp0eLt6AmGD/j7u60sAa1t9eWqp3mxPkAO5dc1a+LljVr/reXRodTi6mCBGQ7x7Dwq4AlxoB3YttvJFtAJK8Rhp4oMZeHpt7bdEMRaV2qbFaiQLrt8JIkyMbyOO0rtywXMV5m11TZUFlwPKg1E00GB4esfysNzmx9eA6cP6ycvOvUrQ5M12P5fTq2ItNC5/pU/kHv6Ud61O1sqlLP171tC7Y0Kmisd/pn9cuUdMJP9A7Ljft7Fj5QPpfbzjC2VtAZsC4JJzqiJLsAdn7TWZwnutgYNgCPeyNnCKjADCZT4ZR8slwng2Qt2YV630X4rUfMLCVyFdF7E8Fu+/Y83x6KKvfvOcht/ojBmYrhH4rWLQmYHScO+KHY1JdHVdHS4OqYFFjnGKTGCyMzXpm1YmYcoqy3Ko7rMBTWlminTt2uu18mSWcV5TrNpHB2FWhKresamZuqmqrY4qEgubJ1ypUEVFTa7t6ujpU3z2tjtHdLi5PZB8YSO/pX4JJCJd2Y2nH2Abew7SiSYuv3V2r8padGh8Z0OjYqJNn5DF5Sk1HnkMy2AHCgHUBMcewFfmBnQ4FsneOPOG70HR0lO3V8tLcAKDyKr/WbF6tJasXJxehCVmBCdXKF4iruMokSU3EbU0BSVEo6mqtxrYCDE4gwKys7ZqfHdY37jmwKMsFVoN96ET9bu06be2o1JWFa3VjyozWtP5BLy16Sp1f/qneeWUkWXgPTf/rCUe2WjAoiMwi0USQb/7DziQegPDfY1sYGSbG8SOj+e85IV7wPHu32o45BpnFIf3i/nJ9lvZlN7zzKBH7YwEQ0O39sxydtbDZNQMxEAip4/XYUeAoQACZOLLYSrXFf2TQNHxTvcoj1W7NNwodgKBDhGWl4qahy00LDo0MGZtPuioYx4fB44xZpvolAIzUrBRlGvhjcQYLxRSoQmZE1dbdb/Gx55fnq6kmpGdyWg20VlBfi7FMUgBwpm/dkdKrmT37tf/5fU4eUXuQFuILQ3vpJI7kuWcTAIaNuIbfXAOgCdiSQkA+Yctcq1W2ZWxSTjChnv7kyqc+f5HSzWFrrIupqKZfOWUJZRdWqcxqJNrgWWIXGYmNeSaL7TTVJVRTnTAiyNYGf0Jzl/UYkE1aXRTUQydeL/3gG1rj69AZW1/QV57q0aP5Q9L3v6Gcix/UMW8VkGk7BsA06aDB+E3pJpBZMLIHUMAC+3ozFZKgSY5z5RwG9wYcodUoJJV+nwrLo7pzVUDHX24RODCx9LUEF2EzMsMhr1jRrE0xY6j+YdORgwfjQeYSd1iDwoWhiRNrPgx1t6nQClNakV+RRNCAnPQFKIisuunk0di4c/4wFm3IkVhE5UG/mo3RyAPA4bpi0abG0PmluW64Yl5Jpms/zjMnkpV2SkqLtCC/TZ+90apOY92jpccLLl3G2H93fZXbavi75ghO7P2tnt+zQyOWLsb+krfE1ZMZ5C3BIxZPOmAvvgG8x8QeuAkcJ220RmzctlE5Bdna7jcp2Wx2bUiYDxBUZrBN+fEec0RnVNvQqtyiEvksDxh/A2GwDG8SC21ucFDQX2i1ll9ZxdlKDTYlHV1LB7Y98cEa7T/5dE1/5uu68cRbdePf36TRj39ZYz8/W6ctbLHrqI2Oni9/TjDsHt78Rk8eBkOHUV2RMZRUD7xeAKhkCqxG8xAlHRABYgKZiLFpm8Xw7JORnZWpCnOYfv0gU/mTTHy0SP2x4Nj4lDyd9FSL+sdnNdDToX4DG9Wdx8iAmMIGS3k9YcS3uaXVzRusrWGQU70qImXaacAHxBgWIxNnx3B2D+mBwdDLrDccDAQPOk20VlTHql17M/dwrNbyiDHL7EvdZP/jDS36xt3VOubXuXrHBUdPjxdw/j55bZUeKZhyQP7x400a2fGiJseSQ0q9wgiISZt7n6XTAyrpI64E7MZ/zw7kg2cP7zh2YgWnzSkbTfYF9Wx2t7LD3aoyvb+iuENzlnTpsg2DeizbmL/JtD94SIRdPGitoVDxXqaAtTZbHpgvUVgeVFae+RL1Xfruw3VJZ9ek09cerFdOy26tPesBlR3/XQU/+X3d+s0b9NErK3UMi4BbAT5anvy54QB+D34WeCtGYjQiS8Z5pZ7Af8dWlkH8BghICgxPySeRZLLX1EOh4Bs2Li3O1aY8q0roCHGdIX9mMGb7uGXAEr/p0N6YOixexIPeOuJBFcy7PQ0JSxN3mpQazSA97fWmCetUGgiZ513hNDAFAOOSNuIO8LmftKHtM/LTnC6mQAIGainaaMkfHCzAU3PgO2h6me18mTETT8T1UHqbPn5VwMX7qOmhYKIljZWe9Y1r3qp2ff2OiDJrpzS1c49mZ6ZdXhMvL+95D/GAXAgeQAE3pEOciL+XLu7lHs7zn0FezIinOY1pXWy0mR/t1JVbhvUP98bNOTWAnVOom1JHlNcwo+62VjfGJF7LVgzJPQ95vnuX5XVHY8KcyrgyigtUVJiugkS3/u6GUDJdVnu+7+JSnbOyR++7pcbSC3gtPwgHxtscNV9eTzjys23bNleqAQAZ5wUyi5JMIqjCSRAZCViowvl2VbhdSyLJOAoC30gLAvPWnk2JHWDjo5esPxUYeHLmIovPcJvWxB9XRt16zU4lt/iFfWEMagovs/kmHfTgsSYF05li8ZgyCjI0OGTSY3LKeeFcy70Yn/hT+CgQBHYLTcnY5qQRjf98o/c9NiQPPEDTDptfkusmrEYClSoINVvt0WSM+0rT2ivBMt8AzoIlT+YxDHVKpzxb51bjmZie0b495uiNT7i8pVCS/wCROPFefBbey/uJL/lMnLx0Ex+ug1w4zrXIozZ7Rr+lGXCWB0td51B/X5cW5LbqnTjdrLdhIDv+6iqtjYypzXRxSVWZsqyAlof8bqQg+RA357nR/I140KcskxVb0jYopyKqu3PHnFRwIMWhRffj1PIfG74qH96cYNA9vPmNCZMeEwNcggPDAdbC4F4VTuZQ9eFUcZx7yEBPYnAfrAYbUzV3tTXphmVWWgHyUSLznwWcvI9dXa670k3jdQ9pe8sC9Qz0uoH8MDLxpkBhXN5NVQzD8hsQA3I89Eh1WLt27HZshzMHq/Ob9GF0CiKAoH0VNmcccrFpXibbovlJkwOu5QEMTXoZh8xabL6qEjfAqNxXrPTKRn32VgYI/REgn56rU56zuI2ZJh/oUaBl1H7vMKk2o52WxzRlQhoOhPZswEsgjkfKPpiX9AJi/hM/riNwD3GlZxKHrb02oeJgWM3sL2KFpDYeVShYoTOeNdZkcA+gMyf8joxBra6aUqChW8FIpVZsWWfvjLuWHCbktjclVFJkPkGBOYhZm5xD9wW2j3CtMQV6v/kyH2GLMnveHxtz/WYFg+5hrOx69sg0j4UJAMEDNjIC0MBKGBEgo5EBsgcED0hkLo3kPDNhTNhqzHjSvRUOyEeLzGsJrsViTrHWhcZU0rdJtY0Guu5XtuMifrAToCVuABIQ9xoLxRPVrseKzXxYpcdjN+4hvqSH+HMPBYLfLOFV5i91bc2ekweQPWlBWim0tKU2tTS5OWvs5VFYYGm2c2VNo/rZoxj3cIfPgcWMfd2WcfVP7FN3Z5vbpH7H9JTbYQoAw8aki/cRYF7iSSBuXq3Hf+eEmQ08JiYvDq1ZuJZjXZYvjTUhpWdmKWyaOFFdo0A4pip/se7cYrUHkx1MWnxgXpnuSJvWOSsGtM3XpMa6hLZkpigcDblajG7tmki5ObuV2p6Toli4QvdtZeVNs48B+dylHVpeMaJNoWG9l67qN0kL/7Fg2D0MyI49yQhA6wGaAEj5j4GprpAKrrvWGMDrCfQyl8zkP9fT5EbPU8I046A5Zxc+a148c/mOpnNeU7BIn16gW7a2KK9zjem0amNOkzn2XlgVgxIP4gAbEz/AQPzZK5qlU+kE4BzHATtMRrwJHCPuXqsLWp9B9Wm5qa7HD3B4ICZ93MNvvsuqSlXfnBwpmJOfo7jdN9TdrNWm6Y85J2nMg+mwKvejV1VqW83zGrGCxKySQXsvhYo0eH4I8QDEgJHfgJbnEzeOkU7iwfVIEP574CWeXhw5Ts1VY/Jna+pmlZQXaajXCkklS+L6FIrEtLmw3kDBBNl8ffOemB4y5/OT14eUGus1smhTNBFTsd3X29uv3s4WRSxv0opL5fPnK25MffbCOr3jnBKrZRp08nMtqm4fUllNpz7yp/yENyscCeT8/DxLcJOVXAaEHK6TvZJPlQbTYmRAgJMF+GEnMo4M5zqAjpNEDxMLFA73dujO1eHXJS0O1dTHnJKvnzyS0NrEIoVryk0DG/uaIZE4vJs4YDjicBDEB1iJwH9AAmg86cG1MDFg4H7SSzphYH+ZX9vTzXeIhJ0OBrikl+ABmiYyN17ZHEMG0LBotpMd9XEtyD/QlnxoGhyQgyrveMHtBMAzIAgKFvEjHsSRuHlA9tLAtbwboAJoagTSwf0UNOxC3Ak8C7twXUd7p1t8MCM3TXlFeYrEw87WxYU5ll8NxtB1umVpUO85p0Dnr+zUecs79beXVSon1qXSIp/8dF/XWC1sed0UrdSGrWlam5qqOnMEs0Jt+uqd1XqHyaUfP1Kr6zf3qsEc7MxAm75xN9uRvfHpTH8qGHYPb35jGky8tlGRRKNpqhY304NV1j0gk4leVUcmeU1cZBrXkKkeq8HEXv8/BhjsbtXNy4yRTzENdYhR/7OQrIatRBMMEJ+6OqpfPBfRoppFpvMSrmuZtl9AwPthYQztARmwEYg/YADkgITzxJ1v5BL3UhBIF2kBKAX5BcrKztLm7ZsdkGsSyUUZPTBRkB0bmnwBLDkFOdq0bZPVWMVqrDdWrGvSyU9blXuETnZNU2bg2qH9Th8DXJ5FYSJO5B/fxJfC5HU5E3fy2tUUFj/SxD3c6wHZK1xeWhNGIs1NLa6bnaXA2PyGHrn0nDS3bgeyKa8oy9Jcp9yyWn3g4hKTPAP6wUM0oxVpZVG7omHzdfxlFq8+jQwNqCYYUEp+ofLMcU7U1umaDZ16F4UVB++0PN29rV1NVvM9kDOod1OLOp18uF3fzHAAvwc/C25/Lk2fu6pYn7iyxPSsJbw4oZ4O9jE2EJuByTiM7AEbNobZvGoP42IUvmnKo2BgBDJ0oK9baWVN+vat5c6ZeC0N4TDXN++t1g1bB/X+C8v07ftr9UQ8TzdULlZ6S5VG+pKtDcxqwJCAGAbi/RiYb6+KJX4YmbgAPoB/aI+Zp3c5T6Cw5mTnKCMrww0ucoxYl2R1nuPVPLyX+zhPDZSbk+vOt8BydS362eOsJvTKlrVOHhmQH84e1vMvPG9SJzmSjXfyTMiB5xJndDnBIwq+ATTv8oiDNBP4TRo4xzdxYKFxwM0gH5oSQ2G6sZO7PzETnm0VaA/PK8qWr7JMZy9q1jG/zNW3H0joYyZ9PjyvQo9vRUrVqiwcUE1DXH2Gh0Si3gpBpvKLirXSP6hP38gKSrROWNrOKdbS4h5lx4d17dYhve8Sdgh7yzXy4R/22Tvm1/lJ0W9alu7SOY9Vqb6xRcODydXdYSwAAjBgMozgedNkGuxAZqelpTnDUsWyAydOzI7pJHDOfIxOkdegm07P160pPWroHtVjORO6Kn+DClpWaFvtqKqHXnQj2rw2ZAwJeAHgoYYlXsSVb+LCMe4hAGSuBRQAybuO/xSAvNw8ZedlKb2A/ZeTepPzgIx3ATiv8FAD5dN7aWzprqm3mqC1Syfeb1UrQzq9NFHDzC3Qs0VjGh0eUNytZp8cH0IBY6ATv0kHx8kv0sJv4kj+c96rOThPYeIc4OU+FlgsM0lUWl7q5g4WlibXdkPiMQ57oJ8WDivABxxlag8Wknw8pVbfvLlS7z2vSMcaQB7zzaitt0vBqpii5sQy5qTDnHb8hm0ZG5RaFtff32vMfWDZLzdmxGrOE+9L6KTHzXnEyWN9awqvl/63Ihx17beDK9bbBTRcmxS4cmFIz+8y9jUgM0W+0QxF5sHGGBEAE8hsMhgQw8ZkLKAfGhp0njjebmdzQjcvMhDP+U+qGyJ4Rr4uW9WsfnM2Ik11Wle/VO0GoliLOSAj5vEbk+Ld0ySIUSlEtIMDMK+W8NgYEFMlAzLiznkkBiDhPIFjsB7pgAnp/MjKyXKjvBh0TrMT6QG8ns7m+eQBhZbBMzi2dbU1TlY8mNGh92BEdsc/55CCayRxX0aP6dZmkyvJNSaIM4WL9BBXajLiwywV4kjgvSw7wPXEgzQjQYgL8aDwcR/SJiVju1ZtWulWl683kHe3Wr6ZJIhaKCivVJFJlpg5aXVmN38krqiBNDs7V6W+Cq3NCOkrtwT1YMGE+o3AamqbVBq26+NRx+Ds/pqdt13PMCjqvFcz7pHtx4eeeyuCQfcwVn7V1gvuorNZh7hQJfE+jQ33yV9aos62RtPPViXSLmkZjDcMgOjRokXDm4UAqAEXIKaZjsyvqijTT+6E9V8doUODM7hpy1s3d1ptMKC6xrAx8VIlDGiNjaa5jVWYIwiIYVbAxLswJoDwpAWFCWCgNdHrMJdXc1DDAAaqY+LKOa7lN7UKA2uyc7OVmZvhQEzXNOnl2RQGwMO9CauRmDRA129Tg7FrY63yE3068QGTFaYZf/5koz56uT/JXE7zl+i5AtO1bU1uLh/SBjYmn9iYJ8zIs4A5bXUW9wT7PidrQUBLDxuTYvkPmyJFADLxYF0JQEYnTmm5zxyuBrcmG9IiFK5Sc2OdstK2mS7ON6c0XVuNcNLTtmqb+QF55vRll4f06KZq3b0qpnecWaSv31OjmNXGZeVVKg5WiM3SKeS5+SYrinN080YD8oGJpUez4V8qGHYPA/JhK9a7i2ATmPm0fJ39dNjYNK6UbJ/uXRtRYVW9G4zTZkzJIt0wESzmyQyMDKOgRZkxQvVPe3JmVq4+eYWV2AMD6w+tdg6LnBWed1k8cmvHNQIrNMa0KbFQfgPY+kC/2g2IVJF0HMBQvA9wAVyMS4bDwASMDpCJH785R7w8bexpUI5zP98MO2VRvtz8HGUVZiaZ1q71AEzXNM9i8iX3+1l1M1LlJg8wY6S4ul3XbOnX8ddUalF4j+7JHNTlqzr0bprhTEuuqhgy34OJCt2uIJKOPXv3OECz7S4D1nkva6fl+/INfCkq9hepyFcoX5nPjcSjTZehqOQz2/OyDUK23cM6zvTAcRxHlLQR5xa6z+vj5rxuMHBnuvU5SqvK3PMCwUpz8sO6cBlbilkcjVU/dk2FvS+kSHVcOSZPEjXVZt9qbU7dpGezavXpmyLuOm++4V8rgN0khJOfQ1asfwVcDmBWdXzgkmL97O4ife5qS6SVwvebd/vdO/369T3Fena7VedW/fd3t1sGJ1mK6TB43zhiv//9743lmpWblabrn83VsTz34IDqEr3rgmIde+Hh76Rq+uT1QbUMz6qzoVZVdVGtjz6p9JK4zl4+peyaSY0PJ6tjAEXVDKPybgAKIA919KgpaEXhWhjXa7Gg5iBwnHvohvbYm1BSysaIec7RA8hete49g2lIbVZt18SsRorVWjVcp7qmZrHk7p2pXeY0VemBXHOIR6ZUnujUCTeH9L5Ly7UuZLXB4LB27Zh1IGZqGLUL7dFb07YYaExyIJcMrLyPGcz0MGbkmRNtbOhAXlrgGDi3KMcNhi8zhw0njpYK7vH0NXGlHflgZ1BDjWvBCMdCruuatAH4tqZ6LS/sTA6MN637TvOV0oPUxD3KNODTqVRSmKv1mZn61bMG+AN9Am/a3LvXG1699cKrpYULFxjInJNigQX5KAXoZ3bmN63L76sXh0xrNaijlS2yOh1IZs0wL7/8smMZevgKc9J02gNWUHjOgWcD5HeeX2RgPuR9HDd9fNJTjRoYGVQ8GLOqukTrgo9pZcmgTn5uVhsrxzQzmZz5i8EoNAAXsMG2GBKmxJAAlLZv5AIsxTGkBffB0twHCwNiJBLAxnlj5Rya3TalbHTTnDA4oKCQMhZidICxzlEV5+Qpv7BMmYUlDsg10ZBCTR36zkO1OuaXObpqbbsmDQybCmv04Ssr9bU7Yno2tEeNI7N6Ye8u1wa+/4X9amxpdJueI31ampMsSsHxagqO03VO8xnpZDV599tkD4OWSDPXerKOguY5iE5vDw65Qp5nwGcIZ0ZuulasX+50NM1zJaUmOXxRfeUO2n5N/pkNzljUrHjbgOpN4oSt1qHL/rmsgH70mMkK1xrz12VjwgH8HvwcVSO/luBAPbdQH7qoSFctCiXXQzMH76CkMCPkZGfLZ1rtjIdgdLveAOzuPaRkHfbM0/N1+qJWTYz1K1SZ0ObYOuVVr9Pi/GG37Vhx46RmJ5P7VXstBwAXYwJumBm9S7XKN2OtASmGxdhOHtj1SA/kEHEkcB5wA2J0KoPotxjb0b0dr41ryArohBWuaLBKJXYNS2SFrKAVmbO3cfs6Y3Gfqq1qX1narb+ZV+5WRbpuPcsPNOqmDebJn1aguQaOYN+0xqfZx25au3bucj4E0+3ZxZ+BTgAYABJPpBpx4z/pI60AE7IYHkquPkR6+aZQEjhPQeVavpnmj+QqY888X4Hp/GS3vr/Sr83pG5VdnKnVG5cpraBQF61gLWdjW2SQ1b7nLW+Xr7ZPJbVdWlpTpIf9lTrx3mYH9kNt9tcKB/D7yuf1Apng5AjNdnMLtL20WS+9sPvgyvAwBlXSovXZyQW9Af6fKMmO8U2XP5DVp77mmMKJNq2tnq+KaK4eTuvXOctmVds5bIBKDojHuBiOgHFwxjAgwOU/wETzAmiOe0CG4QCIB2S+YTOfz2SIv1wbtq5XllWpXSxRGwuK3fFDxkqlJWVWzVeq2Jyg6uqE23F//da1ysjOUChgLG4S44q13Unv3RzWsxY2yN88pJ8+VqdjTs7Vran9GrQqfmpiTBMGLgDGPDiqewCJvkUiEE/A6wXADahJJ8wKkEk/15EHXiEkjdQ66HkKOUAmT+J11W4lII578ovFZXgu3fBMdQoGfVrnt0J4ickL7GSy8t3UuNvGtH7o35XbUaKStjTdtqHH0me2PIKA/hrBoHtk89vRNfJrDlaKT7o/qN179mivBTKaTGSlmhIDxLXzS5Oy4mj3Hhoc0H1KC5uRTMeFzMjrI08oqzSkeSvHdMaCKW0Njmjn7ITz8gEr0gJwEngvhge4GN11Nfv9DiQEruHbYzaYGRajtQUJ4gY7FSZ3zmfp1JHBHlUYuIt95cpKTdXalBSl52UrPTNFGQaM1OztrnXDX1aqgOlUX22Pvn53zOl8Bjr9nTl8P3mkVu8yv+BvjaXTTd+zBvX4WHIQFmOjff4St4YGg9cBH4AlDcSV9BH47cklgEnecpxjfFMwqWH4T7rIB+QF40zyS/LdRAE6QQAy4CXN5APDM4tMf29L36ZWc96Lwq366j3IC4s/zv4pufrpsy3KG/sXxToDFv+Fygn16T2m9V1v3tFs+JcMRzh7r1taeIFCcM2KOu3dmZwPRzsr0gJglBZm67ynGP2Gc3D0+72ATKHvvtOMVVkRVX5PldbULdJz+X06Y/FOnfHchB4tmNGYMRpOFQbDcBgeg2JkjA5QYSnaVmEqfsO4nONa7uMatDHOoNfiwso6hWZ4djmdmZ5xTldPV6fYTztqYKGFIBgMuJoGp4x9QvLzCqywlMpntcecxe0uDV46nbFpevt1tk6Z36yRqV0aGbKquqJEU9NTrtmNKVP1jSYDDMSwK0ADsB5wia9Xa5BGzpMOL52wstcyAzhpkiMAdtidAfXsh+fW5eCYPY8ai/toxmQlJVoj8ovSlVYa17doOnRjJAwoBujP3RZVoH+f2nprtT70hLaXdyR3ZvojK4r+JYNh9zAg/3Fn7zUGgPx4Wqt+9xIb6ex2jfsAJy87TSu25Oi4eRj1P6+KaP65ZIkZx6rC0miDSlZfo5a7LtL2uzbprMUzOmXpbt2dMavO/kENGJt4QMZAABF2BrQcI2BgAozlzfYAHIAAYAAEwEHh45tzeWU5rhMEw7uu6YZ6NzUeYDG213s2wMGRrSov1ZaKFtdm7KpcnGM3A4T8tDSdXahPXxfUUyWz6ujtV1llsUqrSlQWNJlSUWRAznVL3RJvQEZaADS/iQ9xJJAGruEccQWIpAeQw7A4tKSDNnK+YV9aPuhYIb48i/s89iZdyAucv/JAuWoSYWWWxfTN+xiffCDusJ7VtovyB5XoKdbmyLN6NrNL7zr/zVkW9o0GsJuEcPLzhoDsEmsJTw/2659++4IDF5mVm8NK72k68WYzqmPjP51w52CcU6q0xKg6whXa84Of6F+/doKmf3qaxj/7HfV/8ae60jzmK1P3qrGLan/AGYwAMGEqdCPGJQ4YGEcPAMPMsC+GJHAe0HMPVTBVOr9Z56zIX2gOXJEDLoUAgHAOzQ8YCKSPoa/FVuPUVof0RBozQiwfzrG0mqz46l3V+sqdJjHOKtA7LV13ZE6pvn+Xmhpr1DvQrZ07d7iluRhWGYhUWQFJjvXwng9YATS/AbHHyF46PeYG7Mgo0kacADFpIz3ElzR6hZ10w9hcS37wPCY+bEnbrGqrXcIG7pyKuL5mcT8IZFjZSGreyg419FhhqSvTHZs7rHDa8bcHkI9sfnsDGtkxUIEyIkPav3eHawKDYcqKczR/gz2T8wTX937IPQD30OcYmx13dYXKItX67c9/ooGffVqLc+t0afo+nbXMqvkzrlbPl36um9J2qGNw1C2SiLEwGobFYLAQRgeEAI3FGXH2MB4gwPBc5/XsEZAjHoD4z/ZpNDWxus7Q0LCrXXDKOAdYAA66m+ez5lsk0aBfP8OIMQPxqTn61j1RpTY+n2To0/P0ngtK9IRvWj1W3U+aJKJZkulWE5MTbjOZZPd3cjwH7/CYmbQAYuIO6EgXx0krwASk/KaNHIYl/l5h4xx24NvLH/IESQF7V1fHnIzy+X2u96+zrUWZJTFdtrpd7zuwD95BuxioP3dLWJsiE1pXOakzFnVaWg8ZQ/LXDEd83pBGpoMDts0MdGmo17xqY8VYJKB12zL0xevs/Dn2zEO0MRF474U+fWgeC5i8wtT8ft+8Cl11yWL94TOf00L/A5qzrUFnL9yr05f8Rg8FntdvvvJ1Fawq05Ax2uyOWQdIDI7xMBxAwLAYH2Cgf2FUAMA5ArqU+wADICYk2Tg5bYh9npvbmlQRLjfm3OUY22M+AAObMRajtLTMrfsWrW/Rdx80B+m0HH3vwQYtrZxVVvWw3j/PHFwWJr/HtHQXXdD05E26Fh3aolvaW5Vjhd1ti2uApSYhfh7bevKHWgHweVIIQHo1EceIDwWM9Hh5QeHjPIWWfCD+FBCuY4sElgBIxKLakpvrltFttUJbGm3UiQ9YgTw91+xxONsij9ig50t3JvSJ60Kupjn0/F8rHMDvK583DGQrwRtLmjU7MewMUlaYqRuezbVn2vkjHLxjzi10vYMfvozfyZLlzlHCLqzQT7//tAY++wOd+GSJvrP4fs3d+JzOWpuvxe0v6sUf/VTDy9dp8oX9jtUAL+8DjBiOqhPm4jgGxdn0qmOP5ehF86pfAo4R9wJYOihw8mijLSgtsCo3yVyAgQLB8+j1QxvjA7CzE4PTUyID+tJtYT1dPKGM+Ixu3NRmksLSc3K2fvFMm6LNPRa3iOvFozevv39AucW5bqVQng84iZ9X4Igv6YJBKZi8CxByHemhwAFcjnEN57mHfCBtXg3CdXxznGdzP/lTFzUZkZNvQM52Titt4wWBWre2hnNOPZscardTcvXNe6NaFRzXx6815/3t4ey9yc1vpxVofnarpgdaFPQXaWtKlr7M/tJHW+fNDPzeC4v1zguOcu6CMn32jK2afN8n9Zmfb7JjIR13Q6YuyN2qQEW2/uNzX9SOUEA7X3rRDQ+l6sRQANcDJgbDmGhjAIeBPaYDsDAyoD3IwHYvoOAeWlp4Bt26rDTEUloMRWV8AwBGpgAsev8AEWDrbG1WVUOHHiiYVU33iAJNvfrEtQFn+L+7pkoL/DMK19a4jWJeNDbevXuP601jnTlaDWBVnnMokCmEFEpqgENBzHUeYIkn1xAXGJt7SA8gpnByDa1HFF7uAcAUxrDlX2dLowLVCWXkZ9nzQ3Y8qMfT2/Tei5Ij2l5lFzv2rvN82hocUF1Hr773qDH3GW8DeXGEs/fGm98MsN+5w687FhfqnAdz9akrLTMOOgSvlG46PN59PmNVOXfI/fxngim/Lw5o6VcuUM/fflbnX5Gqh/N2KDu1XPu/8Bn99oorNcaStcaqtMNiOGQC2hAQYFzPOXJNf2ZkDMw5jAloYUSveYp7CbAcAKCXjWcCeJYQoEXBKxy0UlA4+Ca4qt7YtMW8/6q6Vt2wfVTnL23TSY+azDg7X39jNc+37qtVRsM+A1zIdHWxJneYo2og2pq+WX39PcbGjWKhRap9AMx7AB7fgJf3IGn4Tbq82oVrqSXQ6kgLL+0A15Nb5A9pBPwAHolSxmzwUJWqzJndmlfkOn0S0ZB81W3mnJqTN/fokoHhqKcsMAfUapI1ZawBbWk0v+ho1/4lg2H3MCC/4eY3guvdowv6LPvNuAwH1ENAbGB9t7Hw+y6yY8iRA+dg6PdcVKLjr6q0a2AD087nl+mZL5yvPR//vP7lRz/Rv3zhBO295FINDpjDZCCm3dUfKHVrSTAYptHYtt4MxnZhGBEgY2SvxcEzNIBnehQGh7E8IAMkQMxotJ5eFmpJdhrgCPUb67d3JBf7Zqw14OI352utWq6tq9fd29v1cRY5ORk5lafTnmvW1Rv7rdCWaH75tFo7G9WMDm7r1Mbt67V+yzr37EbGTBg4PV3sgRT25T2AlG+PkbnWA7zH2ACV46Tbk0kEdDLHyYuAXcdQ0yrzHWqiQeVlZmk9Y5AritTe3KiSRPeBPT+SrRWHBkcy5sg+7RtQpLVX5y3r1LvMZv9ZK9RfIoDdJISTnzcFyARvQNDRgsskwGyOXpKpDxyfk69TnmnQWvOK2XzdabTT8/Wua+O64omgpgqLFM1NV26oUs2d7W7tNZaoisajyirMUqI+7ubvYeDpmWknEzAw7AlrYWjOARLY1lvGgOv45hgGB8ScQ/PWG9NGYiFlFqS7Nc8AOo4jUoVRZ7S9srtqrYVwQ6s2hkZ0d1qXi/e8zb1aGX1RZy5sdQz3ZMmkuvo6FTcwrt++We2dxqbN9W4B7UA4cFC/ekAGeMgJ0uAxsic9OO+BGSB7BYDfFFQvXRRU5BO1BvlA7ZQsfBF1NNfIXx5SSl62G9XW0lCnzeXtev9l9Na9GpzJ2rJQ9+YOaX1k1nyByB9l7r90MOy+xtFvb0YAtBY+f71fH2CjdZygQ5natBaMllI9pM/dGNT9Gf06c0m7NiamtCD2gqJDu91GkHm+PLdKejQRcTJgZGhUYftdUrBFpYFqjU4kGZUFq/MMcLQsYEiYDMMDGJiKKhc97DEXAPBkBjKEFo9EokYB05KpuduNkfuS89vy8ozV/O78xu0b3TQigMSWDX3dbbpsWZ0+ZGAoaJ/U4tg+XbSyW++5uFT5LXvV3VlvVXpAxeZU9ff3qbyqQqVVPjccE+BRUAAk3x4TEwCwx8TEmfjxTu5BahBv/nMNv7kGMFPz8CxqJQof62+wGX5zU4Ma4yFlFJaaPs60fGnRQHe7Nvka9G6GcMK0h9rOs9FZ+fregzW6Yv2APnDpWz8X77WGA/g9+DGN/AadvT8VjIk/cy075bfpyzeW2v8jnAlj5JMejevsJc26NaVDDeZYNQ/v1PDYiEItg+ofmdLY8IjrDatll6a+AQfYATNaZ0+niow1/eWmE9l+t7NXpVaFljA+orjYgQEjAxLAjNExNoFqmOqYAJgBOkxIK0AgYGCqrFJmYbYGhpOr+PM8HD0YrqTU58ZZAJaezjYF4o360u1RnbOwTqGuEd2Yv0PvvrxK7720QlU9e9RaG1AsEFJVTXIIJkNDaxpq3BrNsCkB5iW+6HrATFxhVb4pkMSRNHjsTLqIMwzOMdIBE5MuAE9cCdzLiDc2AKqOBBSp8GuLFXK/1WzDI+YrtDVqm79BH7smKS0Os82hASfwHDt/NGfwrxWO/LyVjMwosPPnx5VbUa93nksHyYHjFhGY+m+QGiYnPnd7jYoTzUrPylbQquzcogzTwSVu3C/bAOSV5pp+7VZXR3IdCIw2ZcxcUFao9rYGdTc3iI1nKgwweOGFRYWuekZeAACMj8EBBvdjcM55zAzrYXjuKTWwRmNxe3aRBob6DlbRrC7KakJN9pwCf4mby9bZ2qg1BQn9vTl2FT3j2hwa1TV3lemLP1+tLz/YoLSu36k6WupmYuQHmDYUEfuUsGwX72Pcc7KTItmUxruIJ8ClwAFYQA7jUnD47V0DYLmPNHE9BZzrADfx5TjpoiBWWLpqowE3wCmvvMryo1FDlg+9HcbopvOvXNvupJHX2XGYHQ8SHN/J/4ed/ysFg+6fmnx69JteT6CqYlbIg5sS+tm9VnW5hQyTmUTPHjs83Zc/oiu2Duqp/AHFa5oUM9bKKMp0U3fqmuqSm6CbJu4y9kUWwDwwletxs0BT1obUjUrEqhTwm0MTqzPD1DkpkKyWk6u9e2DGsJ7exNCAGIAAKprY6Lb1M51oxVOa/Omv1ds3LL9pS5YIKDS97i8tVsz0ZpYBJRCuMFDX6LKlcV2TMazpkjy9+N0fq+ejX1X3R76k6R+doWBBvcqq/UpPzVBmealV8zE3ZoOV3wEl7wZoFCpACQhhaE8OcQ0A5z/XUNAAPkDmv6eVyRMCxznPfeh/QM8OTczU6Wmt1fb0HOVYOlkPbqCvR22NTW4A1tqyNn3kyip9655qHXuR4eBIML8Ng0H3MFZ+S6XFuy+kpcKeS6vGoefs/0eurNCWhkltqEwYYIOKG5NWN7WZdsx1Xbds2sjSWG3trdoxs8Mtwg2Q3RDIHTs0PDSiYmPkHJMAhf5ihcKlCrFPdFGlVdv1blaz59R5ThIgJvAcQACIYC/GZbDCfbTajL5yiXac9F399tgPauKuBxTYuEk5xUUOyHGrnpuaWpRTUihfuelwK3jfeqRBT8736X9+5pO664uX6/hfbtM/XF2o8Rvv0P/3mY8rkZ2iaIOxsKWFrR8AGDPLATFA84AHYJEVBI9x0eRe6wtpAeyc82oYngEbe50ggJpncd4DMmtatKGPrWDnV1a6Fp+2tg51tTJyrkLx2iblV8R1zrJ2Peff54YK4OAdZq+3Y3irWi2OFlzb8FGcCOTE1++Jqmt4THtnR9Xb3qDS8qCyjfGqgqZ5zTmhmsSYgG5mdsYBEtahB45u3sbmRjfoBdCzbkN6XoppzCxVGPP57FnxOmOh7i5XjTMr2QMATIfhAQW6mI4OmJCFwesaExo/9zQ9/8EP6Plj3qHdx39M4bvvU77FiW7pRCyiNisU+eGIsiuLtTXWp/fcVKvUT/9aqz81R8fc2K6PXlOr7z/dpYKeDg3+4Jt66fLL1L1ztyamZuy9E+79sCmB9xIPTyvjoAE+D4iAmP9ePgB6wMt5AiBGZnEtIOac5xfwn2dyDxOGkTTM84tUW8Fo71AiWKr07HxX4/jsvdeu79Alq3r1vktYs+6/HiO/ta0WfyTQWvGrp+q1Y9+L2v/CTiXCAeX4TJ+aN19rhmC9NYCMQfhmMitygpkVLMHKoB43Rci0KgBl5U3m1GWxwQ0ziqvMaTLN3N7TZ0Zscc9lQiljG3genj2dBDAehvbAxVy4xo52dV97vl567/FKX7pMG1I2uqGcOGON5nDmlhSpbP1WxZ97XA88VW6FNajIB76uJ65ZpWsra3V/MEV3Z2zRJmPtmttv0f8+43SNMuXf2Jj38n7eBehgTwIFirgQOA67opH5z7XkA6DlOv4DYo7xPAo41/Of4xQOnslzqHEAMwUhYoBlid1GY2ekRm20UoXlAcuzbNPw5bpxQ0tS/v0XADHBsPsXbH47SnAS5swiraka0e9ffkEjfZ2mUStVEoq63ZVYRwKDYEi+YZsXX3zRSQq2HattqNXmtE1uhrFnPIAISJlvl1GQZcyTqZKCDOWX+NXRP6y2jha3TgXVticxMDjshaGptnkWax7XmEZuKchV59KV2pK6RRvSN7kZ1RXBsOoTMe0583S9/OnP6IVvfVu7P/sNrfns6ar+2A9V/ehFSpnIUlGjgSKjRs+2lur399+lfzn3PI3s2eM6bAAdgOS9BIAKOGmn9gYIAVTiCOBhZADpMTIa2QM656lZyCfiz3nO0cKClCLfSCfp45mRaFhZljfNJmvamutNJgVVZHle5MtXfU21qhp63ObnyYH1R7fd2ykcwO/Bzxvuov5zA93R77u8QlUdU/qnl19US01QJZVRt0o6y7jCJhgGcGIEjMWSUgwSr2uuVUr2dpVX+J3hPC1JK4Rb88wKAUYMG/uwe1FLc4Nq7Vi4ulGpuWkqLil2U+C97miAwTMABe/kNyuSxusNENGgm0/HXD6353JJvvaff65+f+J3FMrO0tZAQr+4NaTYCb/S//r4R/Qvn/+E9lYFVdw6rjsqX1TKhnv1vz7xIe0vLNbkCy+4tmoPXICYdLquY3O+kBSAmPdToEgT1wF0JIIXN0DPf87zLGopgEyaASvPI3itMTAy4Cbv2M20oKxALbB3Y435ECbnIiG3iU+zXdPW0qCH0lr1Tre1Gqz89mbmA/h95fOWtiMfLZxVqPfNK1O8b4/+7R9fVLVVa36TAex7FzLGhIUwlMecDPTBuaPapzWDdlgAi2FhVapXQHIouzLQJzPXWLm8SLEqvwGlUmnGVDSDwYqMcsPw6GNAgPYGQBwDUCz2TbNfatZ2JysiBoiK9av1T5/+pKqy8pVrIHwmzadPPV6hh7KW6t/+4fP6lwsu1r9+7nPa84tfa+bnc/XPnzpe+597ViO7dx/sDqfwebVBZZXVQsbE3phpTwIAUNIGYAGiB2y0NA4hwOQ5pIPAMQqC1/LCeY5DBBQWvqkFCkoKVBbwuS79xpqYaho7rIBH3KLmdJjU27HCcIM+zHCBt8OgoP8s/KWa3/5YAMhswNIz+7J2jnaYIf0qrDQjlJc4AGFQGNLTfbDOnt173Io75QauUChsRk5Ol+e81ywHADE8QKDJCcMXGZDZCy5aHXMrSaZkbFW2aUJ6CNG8GB9DAzKeh+EJ3FtS5jNnKN0VkHq7pm/pUv3hhz+QjzZhX5GuWZyia3IWqno2rv/4+S/Vv3q1ekNBdd/ygLbNu0N5hc+oy5xSthJm1ygKi2NWKywAl9YSxm9QK/AOAEjNAsMSB9IGAIkfcaOAU+jIG45zrUtjUZErEDzDY2veQ6EkP9zvhnrLX7+baOorz1NBZoryfCHllRWqMlDhrq2ORRU2grh6Xavb58QtRngU+71dgkH3MFb+y0sLHL2n6/Wb376s/rZGlQerlW9VHrMzGKFFpmIQjAZ7IQNotkrPS3VdxwCW8543j+H5DzA5BggwujOs6WbGTmBwfoetKmWTyLTcFLdmBQZmnz1Pj3Kvx8roSW+1IRg5vnGD/vWLX1KwMqjFVV36yZMtCo79k140sP67HR82ULZPDGm+r13fXh3S6qbl6m5NOpaHygreQfUPkNGzyAXiR8Gl5uEajnlg5dtLD2kF4MgG0uwWlLFnUZAZ2Ud+eIzMfVxDuzX34D8U+31qN3lWTueOP2i63ySNxae5sVZVJtcCJs9WVA7rTCbSnv321sqG3cOAbM5eUlq80oPzFgd712MFw/rd7nEV5ucrWNes0qpiZygMi6ExAP8BFcbt6GxXas52kwamGQ2QAJbq2TO2V41yHLbjHCwGu8N4MBOLLQJQAENgoT/A3NHdkQS5VdEeiAES247xPvaWC9l/v4Ht+TlnaPL7J+tzlxbpws1D2mnO5/+ce4Ze+vWv1Ts2ZgxfomcyGjV3aa/mVy9XVnS1pkam1WPAIw1tLVZwK1n+tcwBkLjxzbtJAzIKh5R4A3x6IUkH0oFv2JW88UDMfaQNP4KaCxBzHU1ygBoyAMRILdJbFal0S2TV1beos6fPTQ6glailsU7V5gym+qq1JjilTaFRt83Y26pL+shwJJAvftCAfCrdx3by3CSYj1YC3ozg3nFWkdIT0/q3P7ykUWOrEDuNhvxmwJDYBgIjeqyEERxLtbZoa+oW5+RxDgbjGyBjXAwIOGA5wAGgOcYzAAFs7TlUGBcjM1OaddAYUsn1PI97YODqRLVbWgrGpkABrlhtXFvL25T/mV+q+9hPafJ7J+t/fetb+p2BuIlCZOAK23VNHf2q6dunZRWjerDqKUW7KjTQPaA2Y8L6atPGIQYlJVmYOANI0kxaACDApkDBvsgm3o90AKDEkXMUVi8PiDOTAmBhfvMsGJtzFFiAznehv1Cx6qCarUaqrjWdbOBmf5WmRktjdVQhY+MFuT1KtE+qsnFAX7n9QAvGW4iHNxIMu4c3vz2yNFXvPqdAH5zHXLok2I5245sR0McfvrJCzaPP6w+/f9kZIBgNuB37Wc2SUWseEwNIgMyY42A4oG3sl2yGQh9jLI9ZAQBsjNMEowNWz8AAkGOAw8kLqlp7JvfxzcIobKyelZepoFXfwXDQgZiJmbmFOQ70FIZgVYVixvLnr+k0aeTTGRds0gtb07S3vEy1be2qsfe5hQENbH09nZoY7tOy/F5duLFWaxrXaWygTzWWxpIykzYGHIZ1UngAMYWM9FK4ADJxhp0ZO4EsQVaQNuLMNdQ2pIV0cx+ygk4i5BH/yQuOkT7+s9A3Y5/ZejhsrNvR1mG1Q3KGCeTR0mgF1dL7XF6/Vlfs0PhQrxu89aNH4mI5gLcxkA/7LCgrytF1C/069oJifdANtXwLq5MzC/TFW0Ma3blfL+xj37sRVUTK3dQi1v9l2CFGAowYFMNRxeYV58pfVebWMoOBASoBYwE2jALjeuAnwGAwHoWDZ8FSPIv7YTsM39LSqvrGBvPo85VflG+AztC2zC1at32t2zkfb55nhqvKlR1oTm438KtsfffpVo3/47+qf3xUdfYeV0BotjNwEufxkX4tyUzo248ltKUrRW01Afkr6pTflKOcuGnzRHKIJkD2+UoPFNBkKwXHiRsgJq4AmeuIP9cBZN7BNdzDNdRaHONe8sLLE+LD9YxZocDCwE5nW1wBfG1tjRJVRUYSldqQ2Kv+sUl1tTUrVtekf7gvmhwffjQ7vh3CkZ/crHRzasr1vburXFXyqnERb2aYW6Bv3BXV5O4XtWN6Un0scB0PuVFgHuhgQMDsQGFsh6HYG5oBQoc2k2EswMx5GAiwYmiYCkBQGHgmz+M8DOcxFSDxWJk9+XoMFIzPra1hFaGEa6uuClYpZs9gNF3MCtn6qkF96IpyZ9wl/nHt3jlj8iS5qTnP4dnEe3CgX8MD3bpyeUwnL2hSQXWhoqGEahNdWht6Tvkhkyy1SUBmZ+cYI5er3QpUxAALMEkThRDAkU5PFhFf7zjxB9iAlTQjQbiPtHLPoSDmfCBkjp6vyA1W6rf4MZiKoZ01VvtUluRqS36pGtpNW48MqaE2oZxwqz7Kxo+sY3c0O74dwpHNb+ivocHkzOL5qdX6KDOcmUN3tJvfaDgj3y3qt+/Fl7Rr56wZxXSdOR8sqE0zEgFjAEIcGcAKUNstlFaUOkbF2BjKsaABiMB1MBe/MTjGg3GQFNzPMQoBjiH3oScBHqwGkwECtvgdGxt13+l5aa5wuWrcJEGkplZXr2lxID5zWadGZ593G6DzLDdzBeEAAILCSURBVN7N83g3hanNnhU3cC9Mjyu/0ApDTUiVDXT65OiZqjtVGihWb3evY/rU1FRFzUcImS4PNLSI3fgZO0I6iS/A9Zw63kH8vZqFNOITkBdIEuJCHpBe4u0BGUevKliprPws95uCwGpKEUtfzKRRWUmFMu0didpYcsOcpgZFm7v0iydZB+5tDeTDWHkB42zJHPZfG+io0x0rDx9y+WaGY07N17mLG/XSS/vdijtoQfY4JoNhHaQFmQ8gACIAc8zTYNVwpc8MmZxoyjkMCQgBEEbEcFyLIQEX13isC0PDyBgR1gTEBO9+4gFwYLqEMRJd4FWmiyPhkDYVxLQuOitWof+bi0pV1bVHM1PJJjtABMC891fbO7knbMy+OC2qVVvKlJpo11VF5+rhyuuUG0tVeyu9lr1uE52igjyt87dqbd2UWvsGrFo3yTI2rl27d7nnw8Y4dgDXay8nTQTAjXYmvbRuEAfSyX+vdiIvWXKAjWxY75lV7QcGrICw+5T5HW31taqtb1VeaYEbv8LChuRvV1u97ktlBaW3BgdvRjDsHgZk5xGTQa5Zy7Tq2gwDMrMFXsN6bX9WsAx5zzlFujetV7/5zUtujWCMReazuibsSQcFmY8BASILXLOpTiHtzKxTbGDzQMO3x7Y8A/DCWPwHYLAZ1T7ABaxeVc29GIt7vUD6PTCzK9K2tG1JwJteTIsOakHFHh13Vbm+brJoYGLGpMMrS3VxD0xYXu43LV2qzWXNum1bh95zUZm+dFtMj+bv07ztMW2p36bRjlGNDo26uBcZCKuro3ood0zP5o+rtSmhREu7mzCAEwqAkUbkEQWMb9LDvYAURqfwU5A87U/aSDt5x3UAmv9M12JFzoy8dNeWXpOoVTRoeWySqdbeyd4g1I69lgfNzVbLWC15w/rk9rxv165qsJuEcPLjqicMSeLLGZweiumsxytdM9lhVP5Gg4H4veZIPlMwpN//7jdutygyGxDCKBiOmb7Eg+qUzWaY1VxUWqgyc/RgMYDjGQpjAiYAC0AxNMbkmVzDOViL67gPtgasXMM3wEZOAXzS787bM8KxsNtjr97ixYzqrrYGbarsNie4VLds7dKOWYCWXAKWZ1Ct041dbtX0ioJGffnWiEkoc5Lc9KAiffb6at1d2Kjlicfla8hWuKfcAbKivNJ1C5dWt+ue7cNaVT2s6uFZTU+MOycTUJIGQErNQZop5Bwjvc4JtfRRkLx0c560Ejd+e+n30sjQVzaLzC0qcHuflPvKVRKOui3I+vsonMnZK80NCT2VZVKKGfE0mR7Nnn/tcGTzG4xM5sBAgKq3q12FJX594gq7+MDmNW9KYJa0efy3bOnUH37/khko2TtFhlNtwh707DXUmgNSVqGm1m4V+gtUHvA7WQCoiCcgwDiwKkYjYCiMh0G5ht+c98DmsZrnJAEM75s4cB7AAHCqWFouQsHkNsSJ6rAy44NuSa8FpePaMTNlUigJJp4NkGJRHNSo5s6v1zG/zj04o5zpQ9+8q0F5XSGtrL1fhS2pKmhId+NFyllYvNokU3Wbzl04qutTd2l67/Paa7KCeBIf4gUAsQv2IU2kj4IKkAG7p8/JE9LDNVzPOfLWyycHZssfNrovshouEixTXXO3isqLFbM87ze7x6PVKmX6VcSvjWWtetfFybWQX2XLt0E4gN+DnwXe3ngkmFV20HjFVmK/fYtdPOfoD3k9gZL9HmP5Z4pH9Y8GZBgZMPBuuqGRFUz6jIfKVFxcrkoDUXF5gTMoYAFwGMRjXs9AGA/j8hyAyDf/MRznOcY9yA66ij0mBshcw7WAgWu8/6k5KSopY+xHperiES0s7NYH5gVU2Dzr9pGmMBEogKyVQe8YW7DNL+rTBy81aYbxaY+fk69bM2aUNpKvkl6/Bsf2GdO3qLS40NJWrmcrJpRWM6wz549pbXiXXt6/Nwlii6MnFzzg8k0gzyigyAqvMAF28oe0co7rYHAATZrIIy9trHDU2dpkdg6Yk2d+icmKnp4uNdaEVeIPK6vY2Lo6oK1ljXqvFd7/KkA+BiCTeBJL4v2my2LRsLYU1SbXNn4zWjConk7L06+eNWaYeVm/eekFZzDehzEAMmxMaKyJKmFefFmoUq3trQb45IIqHtgADyD0WAZDYnAA7IHTMy5p4jf3I188IHOOZ8Fi/OY8RgYM7OHMyLmUzBQFTerU1iRUUtunRZWzauqfVGNdrWtZYb9uBvzTqVNVVSm/r0g5xtyfvon21+REzl+uGldmdEbVj56p0esu1vTCJaow2VQUrNIi/4Au2bBTt+TP6rLVMxqYesFkxZiLF+nwgOzpYuIIMAE130hC0kchJy+IP9d4TMx9FHavwHOeEYT8b7I8rrbaIKOYTeErnTbuaKpTot4KcX6aGuz8usLa5Or0b9dpT0c2v9F2i/HJQEBF0xcJ7+us13lPGruw/9rRHvTnhLkF+oppx/v8Vp3v2KuXX9h3UBeTsYC62CSOGzRk1Vw4FFS+/WawEE4I1zCegDhiOAyIcTG0B07SANPyGyBwnm/+cx2MjKF5BuAFxACCc1zrackGK0Spmamut48CTpPUgDFWVfOgWnuHLX5JaYPceemll9w7WSs5HjNw1DXrrpQOc5aL9T5zDjcuydfvvvEt7fj2Z9V59nf0b9/5jv75m19TtDygq9J36+JVUzrtuQmtqtxtkmLa0jLixksTR+LL+yk02IN4Ir+wEWDFISbtvJ/4cw3XI0EcaA8E0uTlV5Np4B6TELXhSoUTJtOa61xH0+hgr9USJSoORLQ9a4uq7fzCrDqTg2/j8RZHOHsLcnJyHFAwMommJLt93uriWp3q13vOt4Scjef6+rxXN2/vjDxdu2VQj7RmKDgY0fTYlDMGzW0YgpAc0hgwRo7IZ5nKtPWhoaRHDnC82RD8B4gYifsoBDhcMBXG8pwfDOuxL/9hdH5zD8/jesdOB0DMN8AHCJtSNrl2awDAMbYvDsdr1NGVlB+8gyViGXFGfuFnMGC92titvLbLWDmoWxZX6J+++A2VX/4jBYbjWtq9QY/GqjRy9nXa96OTdH/xDj1eMqkLl0+pa3S3dkyxdtuIAzEApaADYo9ZiR9A5v1eTUZtwH/ygmv4PjSNhwIZkLe2GoN3t6nE8repa8jS0+EWNx/pa3ODmdJLCuS3dJOOx1Jqk86egeZodv1rB8PuYUB2vWleiU8mttWBo7Ki3K11PPcxv955wHs92gP/s+CAPCdPF67u09r+bm1rXq3ejl4V5Be46pHuVd5Lm2goHFFTrWm7Gqs6zWgjo8MaHUkuNIikAJgUOA+IgBqjYzwKhgdejEp6ABxGBRwAGVDyLJjYMzLPAhT85hqYjn01WKGH5/I+vH+e39ef1OsAGCBzPedYX63OnkG7sC9cq7sKxlV231Lt++ZntLZlrcamZ9TYHtPcrEW6duWg9n7+W/Jtq9TjRSN6OHNWO2anNDjQ5/KdNFEwAR/Nb8TNK2wA2AM0aQTsHCfuMPihhZw0ci3nOEZ3fIdJNdbiiMXr1NOf3Mu6uDRbRTkZJuVqVFBRqIDJHprmbt9kQD5kb8S3WwC7SQgnP643DaNT8skUjEMmcZzB1m2tLTr14Spj1dc/PpVS/Tfnl+nSrY1Ka9+iQas+2XuZjASIaDpfqc+AHFZdLKCq8qBKLEMHRwZcGzNgBEAAEuPQ5oyBuNcxpsWbZ3msy3++AQOBa7kXUJJOjMxxCgOB91MIqNaLfcVu61wKF/lCwBH1GJABOvue3+ekBe8EVDwPJi8pLpKvuUuFvbvUcNN9mjrpMyrvq9To8KQxYb8eLHhMp66s0egXfq7AqnRdsGFGayp3mTYeNiAOasDSSDoBJAWE9mmei9wDxN7gJ5onSSvgxVaki4JOGogTeUT8DwUyrT6dHSYxGmrU0EpvqYG7rVWJOBurZ6q6qcNtHRymQ8cY+eaNbIxDNX50m/61g2H38OY3AEuiySAykVKOcRk1xvHxoW4t2FKmd59jov+NtCme6dMdBU0q6N6i8ZFxBx4A4FXnrlevpladTTXmZEVUbg5np+k5BgphKNiKMbcYinsxJMGTFwDzUInhARrjYmzAwW9Awf0AE6DwTeA5GD2vINft2cxzuJ5nABxAs2/fPtdKwbO4h+eg83lXU2ODcor82l4zoQiTOTfm6vcnfFa1vhT1795njN2qp6s26O5H7tcLn/i27lnXpQtT9qqifZf27py2vE8yKjYg/rwf8CK5Kun8KC1Rhb9UAasp2V3KzWO0a720ET/uI17Yjfs5R/AKNdOcSBPt5TirtFezICQLmxeXFyk9J83yJ6JYuEq3bmBLibepPiYc8VkAkEks7OYZCTagWsOIXZ0dqrQM/N4dvoMJ+3P1Mi0f759XqYz6ThV2rNHw4IhrByWzASbVuatG7X0N0XKtWrtJWebsDQ0mt0MA7BQwAAsQqeaREBiHcxiH3xgTcAIwQIlR+eY4jIVBYVDuh5k5TxoJMC/HMSaLFNL75cWNewAxrRQAnndwLe9Bx5JnDEwvsup5e90uPbHOnKmRlzV94+X6ly+eoPGsbCUKixV8/C7tPv69yr9ioc5IfUkPFu3WtDH8sPkCXmEi8F4KOf4LBbzWwJZXXKaSSJ3S/dXqGZ3Wb19+2aWNeJD2QwsXAVDzHAK1Ed8cI520J2NzV2DqLM7Z2xSImqSoZlKBSSXTyfdsNkZ2u9W+bTXy4R+Wl4Lx0H1UlyQQw8KSJJTSjQO2JL1a76Ap5nXM5WIU1XFXh5SbaNf6+CNqbmk0hil376K6Boi8j0yO+LK1ZkuKymNhK1hmZAMvhsBQxAUG9AzHN+e4H7DyjREpIBiV53ENhYA0wnBe9zdp5DoC92FoCkladqqqQsnOBuJEzcQzfvOb37j8oXoHyMTFG+BETRCoKFN2qF2nL+nRWYt7lRjr1qr6p7Tnrrv0H1//hv7w9W9q/5eOU+Wtj+iu0r16qGCX2kd2anx00MWHd1E4ASf5TjxzsrPczlHlwbDu2NipqzaMaEtsp/7xH//R8m3aEQ5xIB+pnXgGz6KQ8gyvIFM4+E8aKcykl2sYc8Hv8qBf/kCZmxZFkyOMvLa0Te+55G3dIXJ48xtApopC+8FuGJ+MIYPIBIb+DfZ1W9UT0fsvLHAtGIdR/GsJSBIr3Y+ld2txZKtWBOYrEYo7EAICt0l4HcBrVxurwJuBuo2NmfrjAZS4AB6MwTGA6RmF/xgLcMJkxB1Akw7eQfo4Ry1AQfAMzTWecXk2PW6MfEvYeVpQADH6mNrqt7/9rXseMgOQAxLAxnth+yp/ke7eyM6nJXqsYEYFnVkqaypS//QudTZYwd20Rs/47lR2b5cWl46oomlau6dH7DnJ9doAMWDEyaRwFebnuW3eNuQndNXqAZ0xf1IXr5rRwPRL+u2L+1xBpqYAvOQB/720kRaCV0ixKeknrfz3ahPvP4uZ5xRluwH4xKWm2mqXcLu+eS8O39t0TPIRzt4C1j0jA2EbDIrhAQMZ4WVCf0+HFm/K07vOt0S9Hp1sUoTu2guXNSm3dkJ3+OdrW8VSy7CY+rqTVSlrGzP7IxKLKDM/XVPTk2LjcUBIXIgXoKGw8dtjVAziAZXfGALWxKAADzb2GIlzGJH3cS/3UEBgXN7PZFPWLY6EGeRf4IDBfbSsIC1gQMDNvTyLQEHEiSorLdKZz0b1iRtMYw48bwWt1eUdca2vbdWi0ie1LrxGi4qGdH/mhAZHDZR9PfauJKNSGIkX63MEqsqVlpmhuzY066xFUxamdepz41pZsVv7ds9oejrpK3gSBzsRKKgeowNw7Mh/R0j2m+Oe/OB67E3asX9ZVanKrFYhPvU1Ua3Pa9DcRew9/V8DyG7lShKCQSjVXvOVx1IYo7Y6qJufyTS28TTy0en+TwXGtv7gwbiC3eOK9Qwrs6ZCq0xebMvNdG2X/gq/mz/Hem4bUtabYQcNQDsdCDEE8cJ4xAmQEj8MQ1UKO2MggAXYADKGw0heQQB83jeG5F7SybOpUhloXlruc/tR+8v8jp15HwUHWeF1owMWnsN7GGQzMT6hhMmgjJJKffrGkOYs7lLH0KzqamIu7h0tXaoIleoZ/w3aUJjQGQumld/0gmYnk601gJF3YAO2D6ON11+UpWXZMZ25ZFbnLjYgLxzXVetm1TW8w+3FDehJBzWPx8gAmoKHvXgu8fMIibRyLfdwzJNdBPKov2/ANHLACCRTsUhM8VhQa4rbdNKT7Wbzt8cK9UcGsJuEcPLjGAZjw1xUofwmcRihvT3JyK0NNXpwBbLCgPx625PtvvdcWKyfPVmn+3OGNDQ+qo010/rVk9VasjVNGdlbVGU6jUVUCpiG31yn3bt2u/cTF4ALgAEehgfYGAnQci7JZkmWxIgYjWMYDub1QIsc4Dmk03sez+E3A5TyinIdIAAYAKAjhjZjwEJeARieDRh4L82DrAL6VGpM7zyvTHdljKulo1c18Wpj3CFF4iE9XXabbkpN04WLp3VP2i7t2fe8WpsbXdyRB/gBPNNX4lNpSaE2VzTpqvXjOnvRpM5fOun24X4id0Y7d0xp7ECnCe8nncSHuPMc0kGhJg8YiwGgKej85zrygfvIF9JNIH/ZvqIyVGFEkm1Obo2i5iNkRnv02VuiBuS357IAht3Dm98wDrICEFPSSRgGIkMAi2vaamt1zXTfutmAfMCT/bMD8gJZclq+GdynR7M7tapqSJ+8qVqZAQNcbVxNnX1qaaxXZbBCgXilaeQZV6gYl4xRMABGJH7UHgAB0HENgOU3xoJ9PANjLNLAN+yFxuVegue0YVzuA8jbMreptKzMgYS8wAlGWnC/N5sZ0BEAN1OkykrydfmyhKWt0GTDiNoo/CaTevt7tSh4h54o2WayapdOeXpKTxewK9WIYiariouKk/LHwEnnUIXJk9qGOt24ZVynPzetcxZP6DwLpz87oS3Bndq3Z9oNfue9pAWAemklXnwDXPcsK7AekPkmfRRM8or7vcLtbG3EUFRW6GqkpsZmt3zuOv8BZ++tmi30RsMRnwUYlmqTBHkABix8Y2xATgb4zVhPrsnXu89LsutRH/5aA60f55Tog5f49anrq+Tv362N1ZP61bPNyo33m/PRrKpIhQor8xWIVboMZ5kswIMBASiGgHWIG4bBWBgT9iZNgJr/pAkQci9NfACeapzncM2h1S+LmDAWmXZaAEJBpr2WZknex/3cB0i889XRiOlqn773oLHX3CKtqJy0OHSot6NPBS2p2lQ1X9mV/Tp3+YzmmsN22/YZ9Q6OKGDSpaS40OLS68Y+MyLO39atp31jOtOkxIXLpnTLtqkkmJdNq653n8ZHBtyWZsSB91PYYGIKOOnzAE3+cA2gJd6cI50eA5NWCi/fzDtsa21SMGZOXl2tMXJCQWPkG9Y3H5wh8rYMR34ovTAWBuebapsEAwhYGo+cZap8viK3qcu3bjaJcdbR6f7PCW629tx8/e2lPt1bOKknSne5auznzzVpYGpaz+/eqcmpSTe/jMVVcMa8KhIDYBj+YzgvvhgJw+HAomW5DiNjdEAPA1NIKRgeY3nXwEQskcVgIe4FJOMT4w7IFGau5350MgWAwkNh9xXla2txRB+5qkofvSageO+U2EiS/NzSuNicqBxtr+rWOSYRzl4woXnrdijcMqBIRbHWF0SVlRhUPBxQlaXltqwJnTF/RmfadVetndADObDxuO7cPqtp8xfoYvZqGr6Jj8eq/Cc9gNb7Jk+4FlYmXzw2Jr38595h80UYqFURjCkcrVaV36eMilr9/T0HlgN4+84QObz5DWkBgGEXQExJJSNIMP/JBGQFq5uHyot07iN5Brg3Z3ktJzfOKTSpUaRPXlOpd1g19qHL/XqyZEg79+zW1CSFKLlcFMzjsSwGALyADUADKNIAKAEaQOacA6gdA/D8J20ee3OM5wB+1mMGqGs3r3GsXFaa7AyiJ9Fr50bG8CwKBHEgb/guKrCaitkUVsPMXdSm7qExtQKSvgatjj6lQHmZFleM2LkZ07zjunj1jCIGZL/l5wWLB7WofJe6elr1XGGf5iyY0tkLJ3TJykldvGJSF62c0GnPTpqsmNH0eNLBo1B7rMs34OQ38eObNBPIF9LmFXjS6tW05B1poQAMWb7VxCpUEYgoFDX9Xx3W0tIeHXvRgXHVb18gH8bKC9B9MC+JItFkFtUSCSejqKbZQ6OkqMAB5CvX4/Qd/eF/bjhYTTBU0GvmmVNg2szYs2taY8OsdZasDqnWMQiggmkwCHH1ChwBQ1IwGQjFtR6Q+fZYG8Bzj2f0JPgrtGHbehX6ChzzA1beieRChlCYyBOuJz/IJ56XqI6opLxKcxc0WfyLtbRi2hwn8zFaupTXvFWbKpcrFo7oybJxu2Za55pMOHfptIpqBrQwo1Y3b9tjMqpdW0vrjbGnHBNfs35aq8tGdP7iMZ1l/y9eOaO67mkN9ib9BAqYF7ARhdMr0NjQyxcCceQapmLhZ3Ae4HOctJAXgWhIaRlr5LN8SzS0q6Wt2WRNo5vxjj2OZre3QzDsHgZkZzSqTjIE9qWKAgQkmgT7/eWuv7+iJEc3zs91ID4IwD8VeBlamJ2CkBH8P9p1aO4jz51RoIezerX/+V0aGRkWIKKrFokACAEZwOU/xsVYxBfWTk9Pd02K3ANIOUc6uI8mRoxHWr3z0UhMG7euP9ghAOsjLWAvruW53ju4hwLlVen1iag2ltTpPReU6pM3RlXRucfJCprzVlU/YU6rT/GamG5LHTWQTjogn2NATokO64ncUZXWT6gqHNLlq4ft/JTJigktK51SqLZd5y80Fp9vOnnzrNp7BuX2yTPwAkBAS+A/9oJwSCMg5Tzx5Dxx5D+j8zx7dnYlh3mSvmqTFJszNqvEn6eAScfysJGYxfeR3H4de0HZG/eF3spwJJBhGIyMAb2A4cgcAF1UVKj8nAzd9Fyu3n9hiatCj1ZCjgx0S3/s2ir9+LEGt5niO46Ylf2nmvIA8s1bO/X7l/dr0BiRapNxB8QLI3gM7LE0BsRQXEeho3AC1kPZmDR6TYterZOI1yg1K1XbM7eZ0ZPTiPAZYGuYjYDBeQaFB4DzTpb3YpBQKFipMxY16JhTS/WjBX1qnH5JHb1DyqtN1baahfacOm0sb9d5xq5IhnMWTjkn7vacaS0smVJXS0xPpDS5tmVAPneRgTw2omhtvS5dNuRaLh7PmlJvD3tiJ3UtdiH+xJFvgEyaOA5wSTPnXI3TZPc00BoTVIvlW3MDrTNNarXr/VV+1/lTGa5UIORXrLxUhWUhNViBuXljq8m8ty8bEwy7hze/ZWRkOABgQKQDGpPMoBRTTZdaSc3Kytbxlxu7nnn0hx4ZkArvucCnRf5JVXU9rx8+Upusqg7oLc5/4uqKgxuvUMIOu9+AfMPmTu3ZtcP1mqHRYWRYBiBjQDQtccZ4HrAphEglmBlDYlxACIi5Dj+Ab69JiuvWblnjlpQC7BQKCgGFgqZIZAX3cI7n8OzCgkJzeoNqrKlWSfuAHltVp7V/d4qGvvIj/dOvTtHwwif1UPgxLfXVaFF2p+ncSZ21cFKXr5nUlWvGHTOf/tyE7kiZ0Hp/p85fOqZzFk3qPHMGz1s8qes2TRgLD+v8JTh+k1rlG3c9q2wvTByIN4GCSI1EOskX0sRvgM1+IXzT7c+MFn/EJEnXoAY7W006RZSSX6C03DT1maPn1o7OTlNTQ0wN9pzCcIs+f8vR96Z+O4UD+D34WZCemqKwlc4KX57KinNVZ45PoKpCxYX5ClaUKFBWoNsXFZhDZje/pqoGIObp6+b1ju18Xn09bTrzuRrnAR+8xuTGBSs7dNEqFgU8sDo68sNboun05GY5I+PjbgoRhY2B9zASBsRoANJjTMDNOQok1T7MyXUeWxEAM6D0noHRt7Pwd0GWAzz/KRiAhOdSMAAyv9GgFBzWosg3MJc2mxPc2i5fXkz/+yvfUNup16psQa72PvWM/vkz71XgvAs0Z80Lrnv5HAPxHAPv4qIJbagY0Lw1U7rUwH2uAfXsJTSvGYDt93lL6PywY3a9kyF2jPsLExPqbEs2DwJkChsF0JNVHkOTVq/wUvBYToEapzFRp3UVDSqoM8cvwrzICqWEq1QVq3RLddX39ii3osxIoFStdXEtLWjTu4yEWNfkoL3ejuHIz8NLUnTK3fm67plcPbGhTLWm+3Kset6anqe1qT5d9ESR3u1aF157VQM4f/5kvcand6ijpV63bLDq14HUO1+g6za3qqhpUsddUeHOvcdky+dvDrnZxzh8n78lrGBdmwrzsp3mBay0ItADSQcFQyrRsFT5BM57soFaBbAjFQAwIOAc4OQ/ACg37b8xdYPKK/2uN4tCADgAAdfhNwBiroXpAUmVv0yF1bVa2rBXd2dPqu/rv5Dv5Lv0y+3/qpW9/66c4VI9vOZ2Pf/BL+m+u0x2rNpjgBx3QE6PztqzG7WhdlxXbJ3R6c8kGTgJ4mSgF8/7fdaiCWPxWTV2Dqm1OTnuBZAST4BcX1/n4uaBl4LtyS7SHQkw7jqk5cHFur5onTJ8xQrFKhQKRzVwy836zXdP1B++/W3tP+cc1eXkqaatSU1hn+5eGzfZd/jm92/HYNA9vPnt4oe265hfFxhLFus9F5XozEdL9fUbi/SxK4r13ossQTh3lM7X2AzjSosB8+niUe3aMaOu1gY9ntGid12UdB7cNQbk6ze1qWd4RCfeHXHAfafd97mbqgzIxsxz8vXF2yOq7x6xarXTtaoAXEbD4bB5+4oAUKpVvum8AdAwJwGGgn09WQHoaROHwT2nNjM/Q+VuoDq75ydbRAA8BYbANYADJucdTP+qiFYr0DuqOxa3avojX9Etz7TprpKXtbi9VudmPKGT1u9W3XcuUe6ch3Tq2heSzLvYmLVmVB1Wfee2DOhh/y7dmWqsi6Q4BMRe4P8ZCyZMnuzS2DCzpL3xIDGn0QEqa26wuiYOKvEmXaSfteMSMatdqnL0TPgePWgO57M1L6i1n+3R+vXbM07T3i98Qd1Llqhv40Y9f/bZ+o+/+4TiuQVKqe7Td+82WWH+y9u12c0LBt3DWPng1gvHnM9uPnYBXdAOvBb4f5SH/KlAJnzQWDbWs0PjlnE1saCW5NXrnRcxttUDcr7OX9asln4D8r0G5FNz9enrg7ohZci1I7PK0cryQaeRZ2dmHHgBIc4av2FLqn2YCBkBCwM22AmNyzGMDvgwMAEmx+CAk8E5dfW12paxxW3EzjEADBvzDka68c31FBrAjD5mRBzrXGQl+q0Ga9fO476se+c36978XZqbPl+nLa3Vr9b/u5q+d56y5zyi0wzIgPJMc+JSYxNqb062NAxNjKqypsN08IgBfepVIMbxO3vxjIJtuzQy0OV6/rgPJqbA8TsUrDLHLLloeX9/cmw2oK6L0/pUrnvK7tZtJa1aE/sXren5rXJ2vKTJFUv1uxO+pLUFfqX2jqjdCknVwKBGLr9CQ7+4UHM2Tbveyf+KW/i+ap+9NzpHi/GrX7w9ps6hKbc3RSRYrm3lrfoMawvTHMc19r4bN7Wqx8Dy3fujbgWiC1a2K2von/TDh01PG2NnJMa1e8aMbwbC8YJxASRMSfVJAKzeIticx9CwMToZUHuSw2MrqmJAz+yP9Mw0rd202u0/DWN7zM3zYX+e5w2iQiPTrIdGbmxI6NHcQf1y6V51fONUVf30Op285d/0QKJB19ZmqTA1oZc/+hndacw2Z9Vuc/QmdPW6WdX3TKixvsZNMRrq7VRhVUwXLh92GvlQEPN9LpJj2ZRq+3ZpdKjPtG5yzARpoxWiqrxMFfUNSvQMqaez2wHZOaQG7AZL9yO+hzQvrcqkyYzmre5RUd9uZU6+oMFzrtbghZfrwfiEnogHFDUHsKi1T+u21mjPF76jb15vteZrbJX6awewm4Rw8nNwDxHnpCEL3mgwIH/1rpi6hifUkIiozpyKjOp+/cP9BlDPmTPH71dP16rLgHLjxhYd8/NsM2it8tt36bsP1upvLaKp8UlNjA44AAImvgGXN7AJIANYmg9xgrxql2MAFpblOKyNc+c5SAxkLywp0rK1y1RcWmgATjqCAIFvJIs3LYrA82jNyczMdB0Lre3Nejx3RKcv36vbH6vTzHFfVPePL9COFavVfMvPpc8dr8T1j2juun2OWZEIzxbsUG9Xh7FpxK2T0dnWopyquDm7E8kWCwOwFzxAzzWnLyM2qynLA/YyYQvhmMmaaCggfzioxQ07VdY77dbcIJ4UwrrqeuXFM3Rh5npdu36v3n1uvq7a3C//yPMq7ZtR3clXanbeNbqu/N90dekqVfa3aH50nxY+6lPXh76gd52Zo2NYy+JIm74dw5HNb2/2rk7Ihw/MY/moXjX19Kmirl0XLzNnz8DLhjvumnML9U67bnFkSs+UDOjDF5bqfAPymtCUjr2wTL9+tl6jMzvEwtMjI6Ouhw1p4DEzLA2YAS+OHaAFcDhlHhtzDC0JA3MdrArAWZ1+7dbVBuIiB1wPxAAB5mamDCwO6HkWjiatJp42HejtUl6oXYuLBnTl1lk9ubFb/37vndr987/XrjNO0sjyFSruG9Nl23bq7AXjrgltW3iH+rtbFbUC1TLQb6FbKyu6NXcZ440PB7ILBubT509oVRk9eh1uT76A1Rx1iWoVlvp1X+6YLtqyy5h2RkN9tDEne2HbmjqU3bhWdxeY05n3oj5zfYW+YqRy8Zoe3ZIzorsvX67/9enP6/an/Do/tFWl/cO6vWif+r75S636zGk65uLAny0l/1rhAH4Pft6S7cmOObtA77KSfcqzTTrhZnMecBatFHnay7H/ybm6Yl2ryjt3mNFadPXaVm2Iv6B/eKBOx19bpaaBSU2NDTs9DEvCOoCYlgSAxjfAAqQAjgDzoou9AED5BsAsm8tq9Om5aW46Edv1ct4LsDfMz9gKCgKFAr2dlWVywSQFwOZZvV2dKg1E9Xh2j4FuTJtiezSxe4+2NK1VcVuZGju6VZpo0UVrJ41tYeRJpUVnNTTar0Rzi0Y3b9bu++5Szo2LdcGzwzpt5V4rxK+A2MmMJZPuvi2hGSs4zKNLauNYuELPZjRYfk2b7p7UuvCY+nuT2hi93NXeq82RZ7SkNKC7s2Z08/ZhnbW0Txet7NNX7kzo7s0R7bj2Gu0+/oOKXHm5Rh99Ri9+58eq+fDX9aGzYeOyV9ny7RoO4PeVz1uz86k9i/ETrIHGWstHtj/buXef59Pmql6V1vXpA5eV67sP1WlV9Qv6xp1RffS6oOp7xxyQ0amwsQORyQkYFOYEfB4jIy+8tuFDnTZ+c4yVgjraDIDlPpVWlroWAMANk8HsBO7BYfSGeMLAOTm5BztYYHYKTmdbkzYXJnTu8gldsGpG5fWjmrFaI7Nxo8rqC9TVarKhLGEgpqNjQmctnlJx805N9XfqH+ecoX/96le19/S5mvjS97Xzk1/Xgw9Wac6aPTpv8fgrWplePpMW+bW73bK2SJpYJKiMokrNWzlijiAtHuM6a8VOranZoebWRrVZ4W4yhl0Te1rLg9UGXnNIN+3SxStmdNW63bp0db+eXp6qbaVhpS27X00/v1i+T/9cD514g953jtn/fPTxgfEu/xXCkc1vf+kNIwksaEhv39DIoDaUtujYi/3G4CX62JV+O5erT90SUW3PiGYmWEYqudkiUgHgAWTYGVB5XcaAGUYG2DArgKS1gd/cR/NVV3eXGzzOrk3ecwAtASDTEsA355ipQVc3z2WaP93DVN1JadGplJJazTXWvH6radSxWc2OTWlrbIUDcltdnZZlJnTast369er9On3zy6qc2K9/u+pivfjtH6mlsV1FTX16sGS3fvvgY/rXr31dt2/q19zF0weBnHQAp5To3mPXJ53TkBXA51LjBvAZx+Bnrtql8+cPq+j0e/TbH/9U//Lzn2nXHXdqReQJPR3p1k3bKBDTjuXPXjSlO9N2KD2jUEXl1Xqqfbseje7S5x7u0Inzu/TdR+p15sI2/fLJJiOet+fUpiODQfcwVv7L73wKO59lzlbpgFWLHbpzq2UeM7PPMeZmBNyZ+frE9SE19o5rZjI5awUGpmoHmDAn4IQ1Pf1L1Y8G9joGACffAB2J0NGenATK6LYGq4a7u5Or01NIkClc60kHqnDmzTFnkH32Ss2B6uhi6lLcvbuno0VrMsMmmyZ0X9qUGzPd3tKmlcGnFKgpVdwcsTsyh3TjfXXKOuMhlc+5W2OLV+j/fP3rKkpfq0Wtz5j/sEJLykeV2puil7//Wa27dK1+tXLfQWlxrhWSC5YZkDum1VibUHUsoqLiAt1iepyJqGcv36GLFw1r4IQfaecPfqWptes1tXyZ/vD972n0B1/RwopR3Zqx66AjefGKad2cMqVMf4PaO4a1vnmx1kUKdPHKYX1oXqk+erlf5y3v0i+fbtYxv852TaisZ300+71dgmH3MCDroge3WeQPdBP/JYLJje89XKPhsQnVNDRb1ctMBKq2A/p5bqH+7mZjwYEpDfUnV5hHIgBIOj8AMOAFdDA11T4DimBLwMo1MDbf3ONd297W4dY8bmlLjpQDwBQSr2WDgsB1FA7Ymia4mlhI83MalBMdUXsTWxjUKx6pUF5Fret5ezBjxk1Taqpr1LKKx+UzcBTEmpRzw2K98JETlPjuRQqdeov+7bOf0f88/nitrbpf/mafHvQ9qtsqntDGzk16ce5PlXHGY7o0+/duQUOA54Z7LplRZeOEOlob3GLjW3KrDOQTjq1PXfO8Ck69R11f+JmWN+xX99Sw2gZHtL1+o/Z/8zjV3facrjJnj4mryJvrNs3oB/dXK7vQ/IiGQT1b85weD9yoDVU79PFrWA6NMeb5+sptYZ25tNPtl+Jk4dHs93YJRwL5iRUZ+iyr07PwyoFWhbcyoMdv296rHTPjamtp0JWrvRVtDpw3Tf3x681D75lwq+d77Mo4CMDpaVUWJQd4bsTbgS5sJAWsiXOIngbIgJQNZibGJ42RC41lkzvue04jWtkrHDyfd8HWTG8KV5XpoU2N2hwcU5PFtaE2Jn+iUSv9A5rLkMuSSY0N96mptknpkY1aEn1SwS35eumDn9LjN+XpJ6t/r5uzdyuYV6D/ddzHNHbzxQp3D+n+7Ihuiz6hjMqA/vC5r6lwYZEeDf+zA51jZNeOPK1I+5T6utuViAW1KD2uMxfPOLaeu3KXhr7wYy28ervWNO9VoLZDmcGIFnYs0NSTD2noO6fqmsx9BvokkG/culNfuj2muQ/4tLRoTEtri3VP1RwlrHBfubHf5Tlg/smj9YoMvKQt0UF9yhxumkv/Eph4PcGwe3jzW1lJgQKxxuRWC6cne3WOWgLejGD66xPXBuRv36npiRHVGzBuWFtrGWYR8xxCq9b+5hK/iuvHNNCT3LEIKUELAtW/10acdMDqVFFZrnBlhbo6jIVj1apv6Vb/QHJiKgBFKzOdv81YfUvGFicXXFOVgZlvwI4W5ptnw/70HrLxTkFepu7b1Kartszqpk3DeiS1XzdsGtEc055nmu7MM4MP9rGqvGlucyBXtq9V+7zvKvqda/TLdf9DCwp3mbwJy9c5pZGnH5De/361L5ivB9Z0acnyWo1862dq/sYcPRPcr6s3zbqhnp5GPtc0cqR1WiNWK0WCFdpUnND5JhE4N8eAPPiln2j5Zes1L+dFc+Z26VfrV+vy8oRCVhuM/PB0XZHyvGlj2qnHdfX6Wc1Z0K6TF3ZpffUelZnjW9K4RT0m7e5L70lKuzPydeHKHnUPDMnf2K9T7PqDA7rejuGIz4LCggIzRqfyqpr0/TtK3bjht6otESCfYLKhvndCE8P9qo3HdP/WRotYshHeXUMwqfFARpdmp8bc3nOs/MM6E3V1xsYWAgbimkhAZRXl8pWZoxeJq7KCFe471cSYBNO5tGTQ4wWzwtR0Ra9PWecWgIF9CfSUwfQAHibmOliawDDWrMx03bGpR2fMn3ZDMc+YP6WzFkw6wF1goIq0mYYf6HH3tjd3yNdXrYY5xyl2wQO6KtSgwlCKMnPz9URjqbYX3aX//bFP6H988Yv63df/XtPHf1WB71+heUtH9XTli7psNQBONsEhLejWLqydMXnVqcryMhWWMwA/OWKOru/Msx7T5Anf0dxFe/TTzR2aW5muGzfv1Yuf/6aKb1yuuev3u3EeDAeds2DCNPNelbVMqcFqstVVYyqunVBbV6euWUWNaIxsku7Lt0WUEuvX7dv79NkbQs6XOdKGb5dwAL+vfGjsZ4LnzGif1qaV6p3n0ft29JvfaCCz3nlBqYoaJzUzPqLmhho9ndGgYy7wHw5ku+6JPJMfBuTe3h7VmcPjJEA4pPy0DGXllxrQwsowkPgDVcr1FWlzurFtc4NrL4ZhGZ8As6KbGRSUmpGi7VnbnSYGuB67O/1sLAwYcf64H4CX+kpVHQ1ocUGvefTTDhBU+WctZF4dy1dNqaZjVD2dydF1fZ19Kuwsl//B07T37z+jbR3rlNOQq/KONqVNRDR923X6w89/4RZuKd2UqzsWdujXK8zBW7VTC/y7TcfOuu5sz+GjI2V91Yy62hus1ixUarBBF661ayhIy2ZcfDr+/jTNfOrHWn+VafH7HtI/ffkf1PHD87Si5ne6JWO325uEZrxbUmeMZU3ntzXq8ZxufezqoMm3gH72eI0+OI9mt6Jk/lv44BWVSTvYsUNt93YLBt3Dm98YQxAxBkuY0Z5YleO08msbd/xnBsuYD1/m10lPNSvL2GBmYtQcqDotyI7rHRcmJzoevHZOoW7P6lPvUL8b7F0XDysaCqq8IqrcnHyl5WcrsyDLgJyh9JxUNxSzuqZa6bmpjnF7unucI9fX12+ArleJr8T15gWMxVkD2bUt09xmTh+SAF3d0tritHWFVePZ9nwcwlZz8B7a3qUzFkw5EK8pH9eDaaM67blx3bR9Vp3G4DSP0bzX3zmo1MQGPVB1pZ7/8d/r3385RwPZBRo2ubP/ngf1/338k2rZsEEZiQ5lxYeUE2zX5avG3RIBT5Xu1YLK3ZpnhQNNe96BoZ8PZU5a/GsUqqpQRteIHqncYzp5ynWGzF0+a4y7WxvnXa22b39PbV89W2vOXaTzls9ocfx3eihvt4F4Sk9ZIekwp7i7p00PZHbrA5cYcF37vjnYSIdD851wYKHKw469HcMRzp5b+41G/5KCbF34mHmvTPV/CxgZ7XvcVRV6uHhamc2s/DmmjuZ6Lc6tcT1K3hBPdy3jmZ9tUXRwWg1xK2QmQeI4Y/WNKqsstVCiaCxsAGxRU0OthSa3yWJplU9VkUq3QlGXMXFzc6MxbL3rji7xlzoQs9gMsqLBHMa2FjpDOt1gGxw8FvBOzdmuDakbVGfPbW2Ia3F+l+YYIzPDeWPVsMK1zWLq0oUGupW+fkUSNerubDGN3q386jStr1mt3sZ2PX/JpfrHL31J//GNb+iffvQjDadu1+Zov5alN6s0t1CZ/npdvmLMDaJHw169sVfXbDI2PiAv0MLMpK6oY0WlWkX6htXS3af8uhHNL7XrFu3UmSvb9NOsZTpl3axOXvWSLtz+G62p+52eKHleF6/fpTUJ09JD3Wro7NKdpoXffb5JOJMRh9rlv2ow7B4GZDeWoMr0ZyIW0ikPWELnvAKoNzvQVvw3F/q0NjRhTtiUG0ewvKBe72asspWyg9cZK3xoXrlWx2fUNzJggEq4hUPCJgdam5sUi9dqha9HjW3tClUbu7Z3u+3OEvUJ1TYll8MKhkJqb61T3GRFmb9MRRUh+SvK5C+vVDgQMfC3qLK0QBWJeo2OT2l6ZkqV4Qpl5WUpy5g+JWOTcktytKiwM9l2a1X0NWvH9cj2TseYMCctFzdvHjWnbEB9bR3KqU7R1vBy9fWO2bEWNVgcZtDcFp+OgU7lmyTyBVrV1jeqZQXG9Ka50bFnLhg3oM3q0bwdOtcxMu2/OHzTqmidUm+XFZTuXnXYM4d62dimRTds6NavNj+lc1bWG/h3O31947adujVll059alzL43vVYfKtxuJ1U1qfjmUwEK0Qb/P24dcawG4SwsmPAzLNTjT0L91aqmPRyG+FtPCCse2PH6vVwPisBsxAa/Kq9X4D7auqOKv+vnRHTPPLh+Wr6TKdXKOWpkbT1XE9m9agqzbt0Z3bR7Xazo9Pz2h4cEBBk0ehWNA0MS0QNW4Gc1lZieqNyRspANVhpVvN44/4FUoEVVJRpILyQkVqIm7F9oqA3zmWpcbgq9IzNW9FhxtO6QbHG8Co7s94ju7hA2Az8Jz23IwezJlwe3lH60q1OHi/2i1d9XUNGqTZb3LMjX0OlZs0ioZU1J+his50Pbal3U02RQ8z7f+2lBk9UbTTCkgSxLzPLVxotVJvN23pyeW5muobLI11ujT7OZ22qtiYeY/OW4qupoViwoH4zszd6jFHN2YgvnR9l97BLrZ0NjHT59A8/q8cjrb1Am2z5b5CPbMmW+8isecevRS8GQGJAXDLGsc12NWkzcVxfdgcDNebdOS1eNMWPnJVpbaFh5yzsjQzblUwkzkHdNWWGRV3vqSxgXZVmPOXW5KvDdvWaXvGNhWVFSmvOE9bMjerpLzE7dJUHixTrC5qoK5XvWlbxmCwZS2btnf3drvf0XBAqQUV7h1nHpjdDKiuXDetjcExPWJgu3bjDp2zcNydI5y/bFIP541pa8C0c06GNjVtUkPPoHpmZtRstU5ZeUShxmqtqH9Cof4ClVaW6drVfW5OHjLCMXLarJ4s2eNWIwLItJLcsm2HevuH3QRc2s5Zq7op3qhFVat06sYNOm/hHlcQXLDnsNjhtSm7VddrtVNHl85e0eoc56Pl7X/1cAC/Bz8LaLWAldlx9K5ldgFtum9hI3iyi7pY6ysHNDXSrfJ4mz5/azip3aykvfraAmPAJqW271VV14AeyRzSnRmz+uRVfp27qk8Z8QnVGRNXhGJKN1kQDAXU3tlm8qFUq1asMNC2qdaYOVHTZDq2V2Pj4+YM9rsB7s1NTa6lYqc5eTh9LCpYWe6XzwrFU7mjroUAJw+nqbx1j+nwZm1r3KfL1sy6SaXzzFlLtmYYGO3/2UtmTa/u0MqN9+jFm67SvrPPVc9Ti9Ta26kFsSdU1VOkoc4R5RcU67q1g68A2STKnakG5OLdrmmPY7D0NRtn1TM8oZ6u5KSAtsZOFSa26/ay50x2zOi8A4zO9XPMabw9a5ciPVYD9PZq7pImq/2MhWl9eJt2aryRcAC/r3w2b96srIw0FRUX66d3AZyj3/hmBa+d+NatHdo9O+nWMzvz2epkph8xTwwjvOsiv/JrR1Vv1Wukd1jB2lZjwDb96pk2XbFhrx7aPqTiMr/C9S0q9he6buvJiQmNDvXKZ8Asp525MqCCjFyVlEXVaU5gPJxQdahWnX395nSOu3sYl8GQTTZ/bG+q1jZ/j3719JROfsbYNmen9uzZ5Uahraoc1QP5+3Xlxmk9VTnjnDKnZw1Mp695QWlXrtY/H3+cJk79lbquP0u///aXNPr9zygtvFKt5nT5CguU66/SleuTDh1ApCv51pQp3Zc9c3AeH4u1PFe2U7M7p6zANarG5ERBPFMrovertKbZZI+926510sQKxKNWCNr6B9XY06kLVrW9AuJD8vP/pmDQPbz5LdNAnJmdq+/eQouFAfkIVnwrApn83QcT6h2dVFtzra5fW3fUd7tu83NKtMbfpZb2JvV0Nis93KMv3BbTwpJR3bJlVk9s7lBJXa/S6/tUGfC58csAuSJSqWa7p7SqWAVleUl5UelTYWmeguGgG1HW1ZNccZReQka70XpTUVHuFvV7LL1XD6ZPamWZxXFwRjMTw8rL92mR/V8Q/K0Wl05qTWTUtdOiT+k2vv2BuP7jYx9X9fxNejAe14aRVK2pn6+d3/u8XrzkWpWZ/q4yWbEp2ue0d7KpzRjdgHjL9kndm4n+TgaW0KpsmdWO6VEDcovCpv0XVt2lkkRUT2cPO7lDAZrzrMmZjD1qHxpSQ0ebrtnaaXlpmtjJibfeln+tYNA9jJUXsH5FZj5LvFoJdrIiCai3NMC05kXnNkxppLNWj6XW2nGa4I5sv7T/pxt7p/Wqc3pKLWNjunx9h771QL0GZ3YqEG9SkS+mosSI1pdXmzNUZzJhp7p7ulUWKNPOXTs1ODyocDSsxqYGkxdxt3MRU+lxcBmQROcJa8Xl5OQk169g6KY5amk1U667dnig2+2hMtDXq4y8Ei0J7dWlq3epKGb/K9uc7ICNT177ogpPvkvtP7pAF6f/h05Z45OvPUv9UzvUlbJV//LVryphssXf3KpHq/fpnGUzusC09XkGWuTEZauntSrygusYmWNa9+KVU8auk/b+PjXWN6swnKUNoac0P2dYcxbNmqNpksdY+zrTxLG+aTW2t+gWK3zvPIeZ73RqHZqP/xeGI1stcnOy3KTKb9xoiX+LZYUXnPd8RqEuWdmsjt4ec3xe2dPtVdeeU6gPXF6uR/P7de3Wbn3sqgp9+c6Y2obNeNVVyrPaJK+mSyVVZZqdnXZbIbSZh19mGtlb95l9ORgPQdczQzpxbgExwIWFGboJmJNjm/3q6+/X9MykffeotYWFYLrVY0BZvrnYnL19ujvneZXW9ejZvF7nlMGMv173kgInXavyX9ykn675g+asaNDy6HK1d/WqMStb//SVL6uhqEBpHaNaYTo7t3ZQV6w3EJsOR2fj8N1jGhc5wQIuZxnAc2NDammIq766TumhJbo7N0UXLEm2bND+fM3mnarrGVFbV5tu3NauY883ENPEdkQe/t8YwG4SwsmPASFDa7fl6n0XGSOfbmBiyv5foq3RHJB32vf3HqzWZ66vclufHdUpsbgke5vsmwURf5WtU55r0pQ5aA1hnzKKylRc6VdvX6eTFIxqa2ttNTmRbx5/chyEN4UeADP4yBsSyjhmjjHAiON0TbvRcgeWHuAeBhdRACKhKq0t69ajpS9rQ82LKm/s0WXraDpLSovTVj+vxVdu0b4vfEvz1kzrh8aod4WXq3V2Sjtvu13/+IMfqM7iVT44rdbBAVUmmnThcprMkpo4OS5iUreljGtx1S5dvnaHLl4xakzcoVi0TjdnP6PTV8SNhXe5ZsBzzLEsqRszzd+qaze0Oinxf1M78X8WDLuHN7+lbNus7KJyXbmkRqc8GtTnrqPv/QgafyuCa+azgFPihgsecu5ogXU2DNB/e3GZNgeHXdNdkDWb65pVFQu4AT80UQFauqWL/UWmq5P7g7BsLBKC1hkYmC5qwMu1BNa44zq0MsM/ATHPY5QdYzXCgUoVmYO4uvb3Wl79W62smFVHW5O2BkzrLqf72oDIsrDLd6r522er5zM/0WN3lWp95lPadc/1+j8f/zv1p6WppqNT3W5cR70WFvUlpyzZvQAZp+2cxcl9Qx7M36mH8ndozsJZba0aV1V1ROdnL9O9vh1aVrVTW2KT2hYdU2tvlwG/S8m1SP4byIlDwxGfBSnbU9Rl1S0LSXe3JHTt4iodc0py+N7RSsJbFZIRPPo5LzBFCiexvadPdfGYc9TKAn5VhSpd8xkArTdAMnYiFK1SyO3kGXVMC5D5ZtAQTAsrM3jIkxYwL+cBLqzuAByOuI4If6lP6XXTumT1TseGG8pGNNBRp5x4j3PKGCPs5MHyHXbNjAauuUf62U/17yd+Wzu+f6ImTFLUWwHhfR32vFp7//Xrh90AJNcGfEigJeOq9dO6ekOPrtw4o5RK0+k9nVpRs0iV3SENWtp7O5vU0NmuuzK7nK9BE+XR8uv/5nAAv698GMYJ+9Cm2lBTreyKRp1wTbI782hgdmzNjA6qMnrj3ozlR3kPQP5jHTEA3BzBY88v1ZfvqlagntXiEyqpLFF2YaYbO+FWDzK5AIjb29rdGI1w3By82gZFwiGV+HzG2A1u6SwARXMbLAx4kRccg5G5HxDzDcBZZGZVSoWWBJ/XdaZJT3lmQqmBYQNSqx4uTK6uyfR9evvOMp37VGCfRn/7ew02x1WyNVPLa9erdrhFkSDbgyUXF29rrtOi/B5j3KSs8AJARm9ftMyAvHFIl64d0uO5pvO7W7Q68bBqmsJqqm8yVm/U4uJuy/v/Ppr4yGDQPbz5jWYnAIAxyWTG18brWnTyg+XJXiEPzAYmgPuRy3z6xcNBffpavz5xVZn+7ioDPbr6iBf9OYHOkHOXtOub91QnO0aOPE9rxllFejizW6uqZrWiIqLM3I0qLWeXpXoNDgw6HYu0YBQb7EyXe0l+tvJ8AcVqklOk3Ig208ysE8G0J5YH8BZ1cQOJDNjkgwdknMF4NKDtFa1aHPmNrlw74zoiKmqHVF7frIvdlP8DYDSJcJqBfGHRrGYnh9TW1GjOWkDrGxap3goZcoc4unHP3W3KDHboLLvvaOtanL1wXPPWWljXr8vX7dSasn5trVugbbFVWht+Vq1tUd23nbZis88RefXfJRh0D2Nl17MHkMlggIwBxwfaNX9b8HAgc/Pp+bp0YUy/32+ORrhZd6w07fa0SRHWCzvkJX9uYEjh9ZsHdebiTjfG4lXn0dJWWB7L79fi8jFdu71JGYkulTczw7rXOWdMiQKEgJF00CpRH48oZetmpWdmK2aFk0mnzVatIx3c5uklBQqHwk5qePdwP9+MMY4YkBnEn9E4q/lVL5uDNaXHC3YkJyIE65PO2uIpN9aBscTXmiSIdkxroLNRdbEWpTVvUW7tdrdpJGtP8B566Dpam5QXa9UFq+xeu/9cY+KzF4w5EJ+LTl4woSvWjxkj92reqhkD9rSWFI1oQ/VCLQ08JH/biC5ebXk197+fpPCCYfcwIDsHCBADYHQioa+7QzW19fr45UgHC7AxbbrGil+4rlz5VU1mrAbFE7W6bL4B+Y1sY0WkDLw3Zo7qgnVWXTIR8ijXIS3eN69M772kVMee49N5q/oV7Z7V2MigGHu8c+eug4URwLTYd8x0dDQeVEN1UGkpqfJVVmtiZrc5c/0q9hVp4/aNBtxG1yRH+mFs7xnkQ60VhNU5Dbp0zQ49U/aCFgVf0vrwbvW0NaggVKcLlifbgGlxOO3ZCaVHpvX8zhG11yaUWVlkjuHjrlAwpoMaAdZHx3c2tymaaNRN20Z1fdYe3Ze/W5cZYF1TngH7ug07dOmqHt2eNqgLl006pr9k7Q7Vt/SqtqVDV20b1seuZnzKfzMH79BwJJBZCR72Yd2HoaFhc/yo+lq1sSCmD19iGXWIBnagO6NIX7u5TP5gtenQgH5+n0kL1wb86lLznwUXIad9S/RccEZ3FIwYqO2drmMked5de+C3K1QYz5y+XzzVrJaBCbe7/ujIiNvYEfABFlobAGZ5oFyb0jYprzjXgJulCl+pSkyWtHX1KmpOYGrmdneupj65JbDzFQ6A2MmLploty2p0m5nflTmrJaEXVNM3Zb5ERM9ktepMAzG6GEa+cu20xmf3q6shojIrMCuqn5W/vkAD3YNOm/O+6nC1Gqub5UvkaH1otZZWTOkBkyIrQnt0R9qkrts4puvWjejSzSO6rXBEa6OjumLTrGnzHbolfYeaOrsV7xw1h5Leu8Nry/9uwbB7ePMbGhkg9/b2mdbsVb4/qrmPVhi4LKNw5o7IrGRnRpGuX2CMlsouplxHKXkd8gJwzsnTjx5r0urgXs33D+sd59jzACyzGExSHLzWa0/G0Tw9T6cuaNbA1KwmRocdI7tpSpYOWiPoAIEJC3z5CidCblRbvs9kRKTc6dT25kZVBePG1nFtStmgdVvXKrc4R9WJpE7mGkJzQ60Ky2t0lVXzX707psesoA0OD6g8GDUZMKwLzCl7yNiUDpKNwT0muXaqu6ld6YksA+F8dTb1qLWhTYHKoIrKC5UbSlVuIkVPh25WUUOV7k/v06euqdLnbwrruCv9+thVfn3gUp+uzx6Rb+Y3yqwdVWHjqIo6JrSlYYdy4sNKS0zqcZMZbOX23xzIh30WMNXJ04VtjQld+pRl0MmvgPiowYD7fgP6HauCOun+Kh3LMXTskdf9Z8GAyQIh120Z190Ze3Quww4NqO+/tEynzm/R3xyyxwhNTN++L66rNvZZQcrXSU82qH98Rp1tye3LxsaTm8IHQgG3n3S8Nu7YtqvHmLWl1Ry7am3P2mbOoEmP6pC2b8tSpK7RapYKZeZlKKsgTfnFWfKZA8k8QTaNaaxPyBeo07zV9s5T83Xr1naN9LfqEXO05iya1qqal01u7Dc23aXR2ec1M9Cm3MJyrU4sVE1dQo1WYDaElxjjPqlNdQuV17JVK6se1QOJB7UkutvtBuWmGzHtCGCaD8LyYf62cdVZrRFu79fKyLguWN2lEy3tX78rrk9eX6WPXJEcv32wpvrvGI78sFwq3n6refoDXc26aXnIwPQnQAwrwsAmJ75+S7luWBpMzrx+PUA20H73/pgya8Z1R+oON8P6mF/n6ORnGrSmZo/+FiC7AmUGOzPfDBnT6cbEx/wyW99/tE4dE7NuiVY6MWhWA8gw61pjWLZVCISrjFm7nS6lsJZW+NwmMNXVUVWVFiu/sEDllRUqrgooszygoOnYlOxNKinPVXZRutKzt6qg1KfTnmvUMb/K1Q8ejKq8e0xPlj2v+7N3a1XsRV22dlY5FteXdk8oWhrUgrIlJpPuUUFdqtbXL1BJS5baelusQHWpIdqs1JJ1WtxWoPPXmIwCxOTDwc6hQt22rVN9A31KrxnWZRt7ddxV+CB2nRcYEORqwP/m4cjmN+bs4Ul3tTcr3d+gE65J9uwdlc7PLNQpjwR0xcLgwQx974Wvvu61BtZ5O+XZBuUM7NaS+n2mNbv0TjPW/PIpzV3Q4CTEwWsJdu4D8/z69j1xnfhAreoGd6kbTW/alt445ABrCRcWF2pT6kb19feqvy85xT8WM01vWrXEX2S6eaO2mHZOydysaKhSQZMjW/3dBsJhPVXYqrRIm7E4a8uVKMdXoh8/yq5UBa46/9mzNLv16uu3h6zghZRTt0Mv7JlVb2OttmRn6fHI7UprWC1fS7bijTF1tfaqvTW56XssEldVbakBfLmezh9ITj/CKADzZCvA8xtVPzJp2nnAap+aJFNbOJgHcwv1nQcSdl2Ls4V3/L9jMOgexspOWuAczYz1mVQwNj7ZMg+GOLIEEIypH98S0/IMY87T7DrAfGAGggPa0e45arBrjYHeZXr4EvPO7yh+QfdV7tM1G0b0ocvK9FT5tD57I1tk2TsOvceq3gfTu7Q5NmoypEfto7sMJMl9n5EXLBdL13NZeakqguVu0BBMDdBpK6blgEmnoXBQ/gq/sguz7bhfqcWpKm7p1on311t6ik2rVunJvH63ElJ6Rb0+xIY9XgvBXIsTzHhKjo67ulLxrknNjnQpEohoSXCpfA3ZGmgbdmsV1yaSbfO0oiQ7a9pMctRoZfB+ZUSbdPz1EcfKf3ORT+evaFdR9y49WTygD15q76P1BqfX2SKZt++w2umDlj/HXW3nX08N+H9TOLLVAmnR2tKsftOFJ93jc5LhqDdaQEIcP69YVy+s0vfvKtdHzDE54YYKffxqY3HP0K8p2DtOz9W37kvo1tR9unLDrJ4O7NJFqwf1LnMeP24AcVtkHXqPaeRPXRfVprhPt5eGdc66MQ2Mjqm6vlbV7e1qbmkR2xIgk1h1M15brcmJSbdwNy0QjG4DzMgMdnFqbmxWoT9f29LTzPkq0rbBbnPg2vXjR+oOgMin9Niw7kvvTBZU4uziYqDi/6m5Ontxi4bGpzQy0K+OvhatTTzrQEvPIi0fOJ8A2WverE3UqTRaaI7tw1qU16p3X1CmD5h8ujtrWps7fq8b0wbdWBKvffhIQmF8sQMwcuuPkc1/l3AkkGm1GO7vVkmkVe8419jmiD0kHNOypJIZ0P03HfeT+wOqa+lQQ8eQWto6tKbAZADNQX9Ekhwe7FnGaF+9s1qbE7u0ITStwoYR5TeM66QnrMpkhNuBQuHd4yJ+Wp7mPteitIFcPfbwo2r46qn6j384Uf/4g3/Q8NNPqXt8XLV19W6/DUa+tXW2anpq2g20B8AMDKJbmvOAHaAVl+Ypp8Snm1NGdf7qbn359qA+eW2lgSVZy3z5trBzvpxj5cXFaqEPXVqqG1NHtSW+03T5oAZ6DciDbUqpXaGRwVFXAwBcAkwMmNm4PW7SojCUZYz8pM6eb3l2Wr6Ot/edu7JLX73D2Bm2t/d67/p/4Y8Hw+6CJISTHwfk0eEBBSJWhV5sGYlkOAAiwMu6xV+4sVzvvSj5H8a+bWVUu2fGtHvHlDlbrJTerAfWBfRuhloaYxz50oOB+00unHBTROmmiWdmd2h4oEs9bXWqbuvX52+L2vMB8eH3OfYxIJ+/eVB7Mrfp98d/QCln3asnHshV5i3r9Pwnvqj9D9yvQGODOXgB+YNlbrlXevsArTdgyI2Ms/84fuwkmpWXrmAsqp89EtcxJ2XrE9dUat5a0+nnG+NRrZsOPQhi4k6BskJ4yvx2FXbsd+vSDQ4NamJ4StU9Aa2tf0qTxtDsEwILu3eZLqfQ1CTiqqtpVFrlOm2pXq1fPWpA9trM51gNcEBGHZru/xf+eDiA34OfBXSIsEZafU1cT2wO63t3GCMZ67Bxo7vJft+xKqyT7rMqj+GClvkn3hkwEM5oYnzMdQvX1ybUYXryB3dRLWL4oxsEULzTDPe0z3Tlnn0atJqg1qr6jpZGFUQ79MErzEM/yiAk7nvPJeVKi0/o/3znS6p96hY90vg7XbjZ5EjB/1ZZYY3+fyd8Wl3mmBWEytTe1e5WG4IJGYsBE7PGG/8J1eb4saJQbmG6SoJR/cMDBmRz5t53sU+fvq4q2b59BKhcYTKwffn2qJZU7lZn34CGh4Y1NjihQFup7o1epNzOTZoambUC1J907mIx1zVdW1er9qaEKvzVWup/WhUtRTr1iSSQD33H/wuvPRzA7ysfuqjpDMHAo/3JjoCf3ut3gHQMZN/XLgnpB3eah32mHTu9QNesbtKLz+8ysCQ3X0QLDve26doFpmthmQNAeFWYU6DP3RpV48h+vbx/rxWCuiRr1VQrN9aur5jcSDKTRdSuPzgqzmTL+643Ni2o1e+/fpzWRh/S9mCXzlrWr3mplUpvCuo3P/yham+6VpUtrI/c5ViQKp6BP6SRgfMwMccZ5UbnR1Z+mnL9Pn37gZgDsms9MFnzjoN6+JBwTqE5ZSW6ZvOktgQm1ZGI2jNalNG0Vdualiu7Y5OaBus02Ddk72h176gKBNyw0sa6mCrLfCqL1mhhxb0KN7XoK3dYWpESR77n/4XXFo6QFscwcxhnCACj6SZH+rS9IGyZbNWdgZjdT5dnJfS5q824yI5f5WlRfodJi+QsivYD4xSGrBAs3V6ud5xt1/wxj9ocpCvXdep3v/utZmemnbFp+utsb1NnT6/OosnNwH4oI7qFRWjDfbpLDaVl+o8vfV5bA88qNbFZ9xWk6hfr0jU/0qX/8eMfqe7eO1RtbEzLBC0ELE7I6DbW7kAnw5KkE5lB4WttbVZdY5O+ez+7rx4ogAedqGRhOhisJjn2giJdtmFceeEeBcoqtTa+SgVdW93efNtalqutt9kcveRuU9QCbhioSYyWxoQCvgptCm7RxvBzWpA3YE6tFfr/7i0PbyQc4ewtQCPDXHQqYNyujnbXHHfuE+U67jKraq+vVIN5+DcvC+hj83z60b1BtfROaf/zew7uRwfLTU2Mmc6O6/h5VgCOsumgA4aBdGHxoH6zn4E7AyozYPIupig11MV12dIaKzwHmNhV5UX62NUBY9423eZP1abWRdr/na+q/5pfKTHY4lax/Mm6/6Utd6ZJX/uCKvMzVdfRYkxfY3FObkQOI9NiAbiIJ/GlAAHotgM69hePJrX5kXE+NDgta3F7MMPyqbFbuTW5Sm1dqd/s+J1Sm1arsC1d3R3JTSwZMcdqn/xubmlVV0utqkrDWhp8SgXxcp14D5tivnqU3/8Lrz0Ydg8Dshs0hFOEYal6Ydneni71djTrpqUBfeDSMnV297lNYOpaezQxOakXX9inHTt3ujZa7qMgjI+NqKi4RJ+/ilaHI9jMC1Z935PRp4mxIXN8EiooZNfSFo2NjigcLNdNaw+sXo/nbsB5l0mKuzP6ldK7RYXtW9VtmnzAdPC/fOGTevEnP1PRvCcV+OFV2v+BT2l47UaV1IXU1t6qGloI/v/tfQd0FEe6NcbGNthe2+u8zru217sOa3adsLFNTgaTwWQZY7MEgwkmI4RAZJCEJAQC5TyjGU3OWaMZ5RxBIjnu/rv7/v3fee+ddxzu/301aizGI5BwYt9Tn3PVmu7qqurqW1/dr7q6yvztUmWsj5lU3NfMThj3J5dTxTXqNNAYTHhhNUkLqmQh88zgSjUqB6+tUKCQHMcCsu7xZIEbmutQWJKFONtOlBOJuWuPKyZXDqnvuKy0BOZCBRIVWYgxrUeC3IMbSO8HuvSC0ulF9xFMZG52hXUia8USgbur2EGpI+IeSinEiniPWLSRm//qyjLU19WimqwpD9LhSbT5Wh7fqyksQNyRJPxyOiXSFZGJmPwV9D5ZKYx6NRSkW9kx4rSV8my8e4jfZuWiHxHnWgr/4d5CpBNpjnl2o6aiBrXVtahtO43E/NUonz8d54a9hcLXFmHhB0YcKf6CLLEGDpdddHWJz5qItEwouUxGRDYRkX3it4sqrJ2cVFl+NqLyfBhwKWJx808O731zCnAw2YQChQEHnFGwVKpJUrRgr3k9inxFYvkzjpvLkCsMf7XNLYPP7YDb7MQuzU6yxrFYm+gPVNZeWfH9ENz9JqbLIivCTS6PImPrzA+DxyjYyAlrbaoVllroPY9bEED6ioKPc/9sXm4O0lOPY8RKkhWd+pxDgS3fffM1iNPWosRPDlllJVlII3IykvFhogs3EqnW57Xi3SOVOByfDaPdhKOeQ3B7nBS+BE6LC5HKTZD78pGsr8C42C8weMdZ7FWdgdUWWOWf50gTH5fqtFDK8qBSyuG2W1BVwtNkBRa+UeVnQWV14NUtbvHGkAvnO3kVXWN0joj35yg5NAoTyQkd0sticL71U5jK1Dhs2onqslqUUvmxJg+Q2AMbWWPuMeGuSavdjW0Fq6AwKfHqOjvF2dtb8X3Rwd8LW4R4s0fE5de5ktMnSQ0mLD8Y1nvsLPEysvkyXpTGRg6MHbk5WVQR0lGQn4Nxa9g55IcfOmEJwhIRDmla0VhXI6y5xWKGnOKIzCtH3/FyvLW3GEuOlmF3fCHc5bWId+yEwaIXnwtx15nBoaEWwoZ4mRcTd5/EiK3N2C4nIrsMyFfJiURuyls2MvPykWorx25FFXIspUgxVsHoKBZTbKmcHhxWV+Gm6QVU+QKO3kV5pTzeMCUf46OKcetMBe6enIWoLD9i/XtR2ViC5pqTSLIfQpY1GVXlNaLsJH+BJYWVpJOo8P5yZGvTsFOxDLEyP66fEpjU/KK0etFjdPD3242dPS58lhRsUfiBsE5mcrPmY+vCFozJbNJrUO51oIisWmK6Etl5cnJkLNh+pJCsFnfuh060M7jLiV9NV7acId0dePgu0pQ8ldS8WA/6DE3Hk8ts2JDThkKDC0XFZTho3gKdWUtW1SHmQeNJtYt4JXxypLZnVGHIpmbs0HwKT30FEpJiUSjLQa6mEAd0VXhlWwn6TZbjl3NVuGGyEpuTi1FQVoX4+r9hW34tOZaByvWdvJI1vn5SPgZvtBPZ5WJo65CdZqRWHMbJJiorah326TdD51CT5KkT5cZ6nPWxifS5iTS5i357HF5syfkzsiwnMD4iMLFgV/3sveg+iLoXd7+xtGAysUVm8rJcYLBTxETmger8ybzNbEC2xoWVMUa8vkqJAW/l4Jn3ZEQ2B2aFk5UZ2U3nhYj8QXI1Tp9uJ60a6A5zWIw4nGvAXfPUQnosy6iHs/lzlLuMyCvUIMayAzqTDmaPD16SI7zOB8uHMp8TsZl2vLbrLGLya/D3uW/j3IP347OHH8A/Jk/AhOX8goZumrsE+RX6yEw8uECFnbpm7La2YcZeIhYfD5FP0QXIsmJ4OhGd7o3u76XNGhwviUdzXQMqSqgyWHZD7sxCQ22TuA82CJIMs5Bcs5ucSCg4iD3K5UhQlOEmocVDp9eLHiLI2RNv9lg+8EOQ+j+ZwNLLBP7iuLAgHwmp3B1HD3QYkWJEFq7nV9ZjcjDyo0L8biEd55cloRLsDHaoyHGK1TXg9MkGMQs9L4+r1RZiTRovh5WNO+aqYa44ic/bm+EgGaGgJjrRvhMaswVrCk8hzVkPv5ukjceBmhI7tqe4xedGLY+/jE9fGgjj9i1wHU6A/sVJ8F97L+4beTSwtIOUByLuDWShA/NAd6BzHhl8jMjPyww/+r6e7o3ueUg6puz34ah/F3S+Akq7HunuBGQ6jqG2sl4QmSu/WkVOrFKBApkCGTlp2CJfiBTS6gNXBoaCfjv4qBcXQyqXbpZPcK8FE1kaF8DygR0/tszcTPIYBb1eB51agYHvUQJsddk6EfoSEfpSotwEs+YTx0Ml2BlE4mvfIifN3CAWWmQNyZZLq1Uh2txC52SCPE2nzsBfQ3nRG5DqOoEj1h1QFBoxcVcjtspPwkwtyEFLE44byjAvqQWHh2/EZy8MR4bDhvTCLCTaanHtu04k3zMIcY+MQp8pZOlZQkj54Aol8twpb8EYm4XR2714ZqWFKm4GHiZL/s6RBqjLXci0x6Guog5aIvRR2z7UVTVQGXphNpnFMmhiioFCA6KUq5FkOYax26iSDifrfqn0/jeDnweXD+9ZNrBMZbCxCRWeEYrIrINZXrCTx3tuHpnQTGStRgOrUYOJm2Si2b/wMHjfQerAMdoHJxYMkhU8O72sqF0sBsmVx2w0wEa6d35CqdDHv19iRGl9M1JKdqO2ohxHHLFItsTAoDVjYVw9PtKcw9qCk4FFG3e2YujBL1DxzCgkztiGdapyyM35eP9YJZFPjtf+tAGeO54MpM0T/AXn53JgS8zSY3wW7p2nxN2zC3GwsB71VZWorqyBrcSIo/a99H8tOXh0L1RmLMO0Ch0SNPsRbdwMg7MCTyw1i8oQMo3/7aDyfXKxFnP2eXHjJCIxtfbPrzRg0GqTGBbQZeUP7n7LJI3M1pcJzG/bWFIIS0nNvoGssZOsXKnXiZ1HOxw6yfpeCcZk4sZpBch2kKYkp9HpcsFG0qGk1Ie1aUS+N9Ixcis5mc1kWX17YMiVYX/hcbHqvsdqw1FNOWYfO43xu1oxjuQETyA45fgXKHlxLD54eCr6zLdiQlIU3s+sxWsHWrBq9CZobv4t3TiTmAopVJ66C/GqPBVjoopQSY5xfVUNjD4N4kgn+4tKRKVkbazML0S6KgnbNB/AYdUhWeMjR5NaBLr3kPFelSCihDz+I4B8hjumkA9WcR7JhpPoMzgFU3e4MHm7M1D5Q13DCNoi1kQlQa73iAVXpG/f2CJbyPPOlyuhMxjhdVuRJdfjrlk8cIjIHKqGdAecAbLK7yWUoJTS4zX0WJu3NNRA6agkaSHHwoQKmOryUVymgVqhQYRiH+T2NBQ7PdCTgzdzb71Ym25+bDum7D2FiUfOY/6wTWi5/g7c++oxPHokDgmftMJf2Yb/fuZZbHlxMaWrDFhXTj9Uvi4FUXAd/5P1uJ1alHhLM5rra+D1ebFXtxEmp57uxQmdVk8+RiE2KZdAZclGkbsIc6M7Zo//V9HGXOG40oY692OAy5ac6nn7i2AtPYcPiBsvrNDj1TU8IpHyEuoaRvC2JioZdjd/aexBeXklTre1C+fPabOQgyfHmxuVsDrIG7ea8fRieeAz9K7MfXdANfDGifn4MKsGnromnGk7hcbaKsTJnOg7Ph9vbLajsakNNaV+khNGHDbEQOZMQ2mRH4V6E2YfasDMA22YsKccG/KaEWM6i+fDSxD+4Js42f8+KMYOx5nlc4BnnsLnw4bioKoRr24twy3cX8wP6ErIzE0cj1RjmTE8Hb9dZoS/thkNFbVIsOyC0auDmyqaRWtDlHwdDiq2UPm5sCG9BLdO7/SZ1NUOam0fCFPjl7P4Y4KfKM/C+mdj5m43HglTIdvWhkxLK/7EA7kuTeSLu9/mrj+K1EI3IpMMcPoqUVdTJXot+G2bw2rAymgTkVmFTTH5uGkyOXjCQn0PsGUamoYhW904/flf0H6qFTaTFktirWJ03Q1T5MixN4g+5mKXH8nGOBy3xsDn9MNiM+GjnEa8HduG6yfL8N5hNyoaG/DsKl6YvQDDXtwKzZCxODtjKJoid0Ft0KOQWpckex0i8ptw6wz5t2TuLkZn4pYZMjz1gQmPLNIGpBWltVNHla21Ah/p5sNIEsKmc+GwbDc25S6CQqXHihNlgc/9+YsXLvhQcV9tGJWBlTktWJTaQCS6RLP+A6MvEXnt0XL8Ypoc970tx+mP/4ExW+1itGSo8AJBzl7EuOVHMHaDCisOW2B2+UR/sVajFgPeTQYNNCYnbplKD4IJIMQ3RRJcO3qK4RmYut+HTz/7BHay9PmyPEzbSRknoc8SIMHQhL998TFJGi8yVcmIt0ZRpXJCr1Yh30yVTnceTy034VdUg+fFkZPIFo8J9qYOM3PUyGlIgaesDkWuEuzXbkSiKxzekhYMXB0YdRYyT6FAJLxvrpJkTDPWpn+GCYfpAY/LwsA/bUfM0mPQ2eOw2r4U8cY9SNTtx4b8MBRq81HoP4NfL6GmkfugQ8V7tYLK8SGqrA+/RxX2p2pFKJ07yMAs3O/FbxdpxNfkA5fr8Ph7/PHxJfIQ3GsxdfUR9CXyPLtMDZXeBoPRDDtZMT8PDlerSftZsSnRhD8spuaGIw6uGT0FV4bXUzCdiNzU1ACNUo50mUY010zwfpPzUeA9ic/PtVFlskOuzUOsNVK8muY+bl6I3VNWiRE81wQ7A6IrjYmcjesmKLBeoUamJwZ+dylpVC92m9bCWqJFdVkF3ol2Ezm7eQ8kJR56R401+R9jVlIRJiVV4JVJyTDc/nuU3PY4Tv3uJfztwdvR/OEq7DSHY0fBCuzOcWPO/hKMjPSi30Qq7O/jGP8cYIKwhGLw/6HC/ODoICa3XFxeUh6kihTyGkIwkWeuTRSz6DAhXlgmw0OzczB6M4/d9YohiDVVlWLlzheWdxCZI79SMNneysbwSB82yEhSuD2wGTU4obTjjrkqQUyeZajA3YiTLQ2wmx1ILIhGrCGKwtnFJ0Ol5GBlmfhrEh4MT/mWCoIKoe+EQqyVqXBYvxmlzgqo3AWId+5CXWU9iqgCbDpqwbVTSLNKBXYpUNwPLtQi0fcXrLUdwewYBRpufQzhj76FW97KwXZVE07EjMe/3X4tKtZHYL+ljcIbhEXhL8RF5QoV79UAoUuDjl0N4OfChinUuWAEd7/NYCJzk843xtZqFCMLBzOs+OwcL41bhew8JZl/CtOxhNgVgzziO2cpkeT9GNnlZ1BUUoqKEg82pxaLZcjEq+QRmVifXoWzbc0kcxzYmrMCmfoTsBht4rW0y2nD+sxS0tIdzpsUNxfCmFxsSNEgwxqHIo8XB2yboHDnoNjtg9Wsx64UE26eqabrukEy0ou3z9Ig192M6IoDqPhwDSx3DkSfiRrcNNeMlQor1lceRmVEBFofGYj737cEyk6yGFdrLwVbOiq3wJvNqyiPlJcBU/Pwy5nkx3RH1gRtEYLInd46iUE0ROzBq1Roqq9DbVUFsnPycP9sipxfQ0sP6kowMh0vrXejqO5jsaJ+OVl8j8+PwRvIWeOhlExGsoTbc2txjpxAs1OPrbLlJHf0MBp4VnobHA4rUg01eH0TD8DhfNM1bOkn5eHt6CrIdWUosMixzbSKSJiMkqIyMf7YZTMjPt8qlgO+0BXXFcgq9CciRh53QeEyIr78MPDuHBx5fg76TNLiV3MteDvzBHbU2ZCZ5UXlTQ/hhiFH0YdX3w8V39UCKqcbJuVi2v5SvLCaK15H+V0NIFk5eYcT21J5nr1LOHkSgrcLFrnzCwN6kNw7cVzlR4nXgezMdPxmARM5qFb0FOT8vLWrDLWt52E16oT+dhT78dyqjj5DshT9JsmQ5WzFZ+1n4Sq345Bpq5hqil//evkNZLEbjQ2VmLSHNTJdw/FSDb6JHIZ12Wchk+uRXJiLSMOH8HtK4SH54ibw5No5KjN+s5glSSdLHgokoe4nfazXGpCmyMLRmmT8dfUHsDzyMm5+34knV7owK9mDNeUZcGxLhLnfI4H5767k7eFPiZEZGBruQV7F3/HYYp1odUKG+6nBnBuahuOGVpz6+B+4VswrchmrHNz9dhGRpUD0UK6jh3I4xwGXuRDZWWl4cC6F+T7Sgi0+1bqlR6vQ2toEnVYDJ1lYHzlhz/O8EvzSgCzlrbNVMFaegbteh+r6SsSaeeQbLyfmgqe8AnpvBRYd8eF+nkiFLSvHTc7Br99TY0tGE7KVXliLXdij3QSHzSHeuHmLi8l5LUK+Uo1B68kSiZ4LKrzgPEog6XHPXJ7c0AyX34toVxQKUpLx9/sehGzaeiw4ch6j4msQmbgKeOxxJEzbiD5TSbJwvJKVCxXvzw0yFLwU3NLUBtwT1vG2MVS4nxRUVlTe/alFPfnJ/wXwDV5cSb7G5V7pBzl7F0sLySILvZmDzUf0yM5XYPkeGa7jWsLHpTBXAmoyZu73or39pJiwhOfSMHkrA7PsMAEId83XwNtwDsf8kWStrdAa8pGSlgyN2YnCypNYklIlRqIJL1eKlyzsQ++qEW8+g7S0QtLUMiS59sFiCixyU81fe5PzqlSr8FZU4Evti+43GHyfI7MRfsIl1rSONW9DOjma4RuUqL/7D6i59wVU/OY5/PPhe9C2YAHSnDV4fn0Rnl1hwaCNLvS7sDZgULw/N5g00pu7UOd/LgzLwDAyMF99/Q0RGYjMqgk4zaHCSgjutQhpkfkhj83BpM1KPLkwL/A2rzsC/HIgb/75NTZUNbcRiS0wk/bV2orwxJ+pBjK5iJx3zlOhsvULGCvykGHJgNaUjaycVFicPhxSVuOOedrvWhK6sWuJfOPDHXBbPch25iDHfxR6tVEMRa2uqiJZ4oZCrcXLwvoHXR8Mcf95WLghFQpFIWJsUcgzarBI+QVmx7bBHXcM8u0vIyl9KbZbNiDSdACHzOeRYm1GjuckXhGa/ypptkNBkCHE8Z8DnJeh6TikaBAk5q285a+4gSeQvxTnukVkBiVwHQ+pY+1HJBHDNTufvxKQBLhtlhIKB1lIjwNGnRo6uwdPLOuYrIS06YBphTB7m2G1qaC1OnBAvwUGXSbUKgPiNLW4UfRWhLjBUTkYvjQNFqMbR73JMFUqiMQW5OsN8DU0oLTUj1ylXsznJqx/8PWdQQ+5L5XHvphs5BTkI4YsspziWpbbhgU5XyCj5hQOle+Awq6BzpyDo74aHK39FIaiCkQrq3BvZ9nTi0uDnuWAybloOvuPDhoDX375JV5ccRl50WX3WzCRGT90raUm7bqJMuQ5W8Sih3qtGhvTinH7DCInW30i8yOLVTjhUsCl1yPDJMdC2WhoSSq4zBYo7RV4bjVZO+m1rwRhQXMxY10OMuU2xPnj4WkuhzozC6bIHSjLyEUNOYnh+T4xqP6y3W8UHy8BkanwksNpRaJ1J3IKnZi0qxlL5X/HfrMSsbZ1sBtt2Jvrx9y4WiSW/BWLk6pxN88mH5y/XnQN8puGbbDgm28CskLadmSTvCBLHfIaRtAW0MhdEfmHBlt2svCHlJWoKOa50TQYutkqNJI4T03+i+vtiPZHQ6NMw0F1IqLJGu5Ur0OxU4+8fBWWJ9MNMumZjJ1bieFZGPKhEiVlTdhdsR/O8CX4j0cexz9//yT++dQz+PKZ32LJ3EOUB55b+DKtiyByDg6c0MPoNiLeug0ZhUUIS/0E81IaMEs+B4d1G6DSe/Hw4sBLkF+/p0P/qVRJuCfghzYA/yNBz4CfwxtpOFTwraxgZ4+36lN/xY38dpQkbsjrg7eQzt6PiRGZmLqnSEw0aLA7MUjSrHyOmuNfTNVghzEZuYo9iM5LQZbrBGIUu5Hr3g+z3oTNWdUUPkt0Iz31gTFg/biCjM7FwohsWP3lUB1dg/ab+8C9aQVkjnKskzVDu2QXztx4J34zhMg8kVqA4Hx1BsXHmn3Z0RK01jbhsGE9IuVKbPb8O6bID2FmdhJirDuw6YRPSBpBXm4GpcrVi+6Byqv/xBzUtf1NkJetsmSZv/zyK7zK3BjehdPXre63HxNEEv46eWykG69vsYuJWARxeE/ivu/4QqzIz4OyKAb5KhVp5O3IUmQiwboFmuwUhB9l8ubipXV2PLuSbpS1KF1/4xQZoo/mIs9djL8Mfx32mUMx3ZKA95La0X+KFvduqkX9+HnY/+DIjk+fOuWpM0RB0Z4q3JxoN5TFGdhqPoA58oMIMyZhh1eBg55zyK8owtgID92HFxN2lwQW7pGuD46zF6ExPB1vEFm//uorpnGHLaa/HWTelVsn+pdDXhvk7P140oLJwBJAImlndFi8QDdYp/PkhD2z3IVjfjX2WN4Hr+ofa4hFljIVB3SbYJZnQW6pwmPLSCcPoxuUvFqKg6XAriMa6H1GfPz0HbBsO4zxOUkYExePhxcewx8PmnFq70Hk3/4cXUMWuav75XyzMzg2D+F51cj1JWBi4VDM1H2E6BI9FiVU47GFOozb4cOzq8w45mpHursVt8+nyiF1uYWKtxcXg8uJSLo/v16QNtRWQ5a6H89VHar3ImSvxY8hLSjx/pPz0I+/w2JChwoTjNF5uDssHetMf8aJ4m3wF/uxrXADWeZ07NdtRZ4sB2ZnGZYe9op+XlEh+Dra95uQheMpamSVq1Ax6FY0zlmIlYbTeEedj4Wq4wirzEPr7D/i+KPjAxY5OG0J5OQ9FKbC4E0O+OvbUF9ah0jtSkRWqLAx54yw1GJQEDkiPD4kVlkLc1kNnt1KeeKel1BxXk3gMqN75AloQp7/qUCy4gbSwPXtF8uKzvLim2++wmtCXrDfEXR9SCL/kBZZWLQszNhhhMzox4kCJx6eT3GL6QIYQeE7g8LcOkuOBaq5UJTFwaI3YEfBbuiLi4nAWsTLDVAYHNgQTw6i0KMdNZUcggfmyCDL0SDBmwVz/HJ8fc+9OL4hEb9bW0ZxWrDlra348qFbELWFLPnkwkBhBKfPoIf8q3kqzDlUjJbGBpwwRGOzYSEWpqlwyxQNbpuuCMxoPzoD94bpkGergcpVgkkHS7/V+qHivRpAz6YvldvA1RbcN1/183YREjlfW2PGV0JWdL0dlNcHei+YV52v71H325WCnLElhyxobyyD12XFM+/TMSEjgsIFg6z4jRN1WK1IxVbTDGTKjmGXKhsxns/BkwLO32fD+5F52BxvvFhbk2Z+L0oFh9aIZGcusuuycHLLDpz+5f1Q3/wkzLc+iXO/egKt8XuxOIUIJyYR7IJwXEFeS8OobXY01TTggGYDop1xGLTei+vo/BH7GbzIA27IuetPFmVLfgNmx5ahP48mk/JztYIk09BtbgwnXNfhW/xkvlFnMA+GpGNPbm0HXQObUMkd1lja2GIP4DlUgnsvgrYr18hcCMIqBiUgLHI2nnxfKWYEenOdDNeIUXOdwnQFjovCjtlpQqbZCI3JjBFbXHhssRHx+jo8slCNmyfl4laewqpzum/mYsTKPCzeocBRp4d06244vD4kHivA9CGbMezZtRi/0YgY+0k8/j7JCrFOSVC+RTzZYlXRa8ZkYuKBUpTUNCHBsBlJBhfumKMTC/iY6j/FhB0dA5Yo3N0LVIH541hWBMd3tWFcFh5YoMbLa23Cp/hZWg9Ok2UFPcfatr920DXUFiD0119/jTfWkeHgEXGd4wnerojIgsC5uHk6eepcU1gDS+eYsGOyccfMAmQorRizjh4yEfui67sExUNkYgv7zHILwmKKcR2PW6BCv2UmyQEW/QLBD4B+c2UZnY/laY3Y5yY5YsuD0urF85FsgfPRZ5IC/adSXtgSiQcYFAelwUsuLDrRiOkHKrEg6TTy/C3wFOnx4XGeCjZHjKXmlVdvo3u74IBwfKEq9NUIziPd580zyLhcavKTHxPMDyErjCQrvmSqCsLyZqv8BHn29o5fbJwD5w7k13WMvegUT8jut544e2R57ni7AEcUfphcpVifYMFt04hs/GA7hxuehbDdWkzZQgRkx6zzucuBycwEYcvJ/zO6M9CFms4nFjsRodfiqHkH3FY7Ju/xCBkg8nepOMjCTopyQll2Erucf8Xygs+RXNwCl68MQ7Z2ikPqL+aKwNdJlu1fCcHP6qcGkXJf3re9Ff/+H/+NLakV6MdlSZb37Sg32j7lkXCBrfnM33ETdxp0/tQuyNnrvrTgRLj5fD0DqxLc+Ox0A1oba9BYU4JBy+g8a2ARlsJxWIrzozgTRn2k7IFFDkLnGtgd8A1SunPi/Thk3QKV0YKBqzoGkAdb4M7gdCiP4eklsJbWkLTxY3C4B4llH2O3uhl3zb3E2AlOkytaqHO9+C5YVlBr0HLu74KkjupP8MIyPZE7NWBouJIR0e99W4Z4dRO+IWnB24iNtkDvhRTPFfVa0IO6aUo+Hpgjx5hNRpRU1uP0qVaxIn+R04JhK+n6oZQBjoetO1ngwavVKPaV4I1VROQRP9WDJlIRae8P02Kfzo1pu7h3g453p0KQpZ233wWFtxH3v6NFnzdSsCCxDiO3k6wQr51D3ANVbB62+QKvVX21DFK/2kFkHB9ux3/+539hU3Ilrmejx5wJDsdvbIel4c3NNrSe/zekmU/iGjFFQcf5kES+nLQgmTA1woDamkq0Ntfj7Jl2sSAjz0rksuoxc3MeHntHiWkRekwL1yL8mAU+nxf1VSXYcdwYGAYqmuBLpPFDgmr1LdN4VX0in6RfLweyuDPIwTugO4uHeB1sqhA84i+wGmwXcZAFefR9HR7hz+fHchmGCNOLi0GVf+wWu+h643EWFz5oDg7HRol5Q9b5LpKyYfuLMGBKwF8S53vc/cYXkbUaulaD5oZqnD17GmdOn0ZDQ72YEFxdqEB0SiEyNLzWng/V5T5UlBTB5yUUF6OqrBjD11DTzGmIDIZIIxjdsaCXAl8/PA2vbnQgLLFazBoqCiBUWAbni4g8O6YCr21wkFbjvHYib6hrJHBFEZo5xLlehAaXF8u97j5nJvsF6dqBoK0bGjnwkO+cJUNRWT2++OwTtLS0iBnaeUYinvHebjGhzF8sZvXkaQR4UkSeqpY/Maoq8yFNYcGASRRXVyOZOoMJJ+aeCHGuu6A4eKD9XmUjNuc1iBF3lyUkheeVT8XLDv6au7uVrhc/D4K3bkkLqhG3zpDBWdJARD6P5qYmQVqefTI9PQ38OVGx1ysmJOS5lZnEAh5eFb8IlX43wqKoueZJwoVlDIq/UzoPL1BgZqQe/fgLAQ4bKtzlQDX+pmkFOGpqwYqs2kAT1ZU8kCCasi7SlCw6W4WRnT6z6uo+evHjI2T322UtcjYGTM1HUSWvsXcOlZWVwurKZDIxv7K0VINEYt4z0aX/fV63WHTy1ZUsMYgEkpfPGeqcFlni379fiIgjGtzCC7wL0nc6311QC3LXnEIkO5nIdYF0rjQuvn/2pqmM+NvCJ5ZZcPc8jehz/k7+e/HTIcjZu7y0YGs2NB2DV+vQ3n4Gp9tOCiLz18m8oiiv8cykZmsskbczJHKX+b3COr+7RyeIFiBzEBFEbaPjkoPW+VxPQJb1pmkyROnbMJN077cWNETYy4Hy8suZ5GwcqYCquB6FFe3Yo2kLLJDTq41/PoTstQhFZJYa/Ik+YdFBBxqaW/DZJ+fR1NiEmtoaISdSU1PFx51MVslK84ThrJ8lUn8rN7woJTKzIzhtG/cKUNyhyCUkTtCxzrjUOQkcZkwmFh1rwMtrHejLRGbZECrs5TA8A7OiS9B6sgVupwW1VX4oPHXffmcY6ppe/PjoFpGZYGQ1By5RYcPxIvH5/un2VrS1tYtFJZmsbIlZVvDM9jyfMh9nicHLNzB52RFkAkvgVUh5ofNSXxGMVjfumkXp8Wvlzpm7FNhSizEbfM0lruvIe1/6f73sJCLN5/F2bAUefa8bH52GwvB0TD1YhrKaenjdLnicdmSayvCH1Y6ApQ91TS9+fITsfpM6pIkE1zBhSMeO3WzEqVMncbatCQ31dWL5staTrYLEbGl5ZVFe45nJyysa8ZK+vE4fSw4+Jy1ifoHIokcjID+qSovIoSOr3JNX12RRH39HhrtnBf4PGYbBkmVEGv6w1gVHVTO0pbWYm1CFp1Z0+qSqu6B0+MuTzfJTqG5qFfJIYzTgz4klnfrGvye4cjE4vo5nICqIdKxzGG4BGJwul4F0jK9jmSOdk/R7dyBdK3VvhQrTFTgdzqsksThPnAeR727GJeWV4+HnI8UVHC4YQdu3GllKmG9oSDr25pbhi3OtqK6qRn19vehyY7Ky9ZUcvezs7AtE5rVHmMS88j6jszVmSHqZUVHixQm5Q6w5fYGUnPmuQDd31+wCJMuseHQehe/Kkov88ydKfthqzqCqshQukjTPrOjGNFnB4LiocPtPVyC16BwaG2rJGtsgM7gwbFsRFfr3fJPH8dO9j4sqwqakEtwj5qCmeyOM2u7GpuQy3DOD5xTJxZxDfiyL8eK55UasOl6Bl5aq8YuZCqxLrcGkLVRBh2Xg/nd1WJtcgcEfUssjxpQEpRcSlAcKe/87GkwIt6Gv6D/vomyDQQbvGsr/K+tseOkDrWi57pyvxprkSoz8iGSX9KLjcqD02CiM21mEzcfL8MgcHojWjWuDt4uITCR4aIFSDFI/kOtHU12lWFeEZQOvjMpk5YXDeRmztLQ0sSA7TywoSQle5pdJzHJDssa8Z3QmcjE5fUVkmZ/iOZdHdSPTdKN3vi1DeFw+buXeDMl6fSccFS5JJJm3Da11RGI7y5siDNts7ZBPIa7pCpwGOblvhBfBVHcOdTWV8NhtOKH14bcrbAHrEeq67oIe1u1z1Yg4UYHlCaWYRi0gp3fzLDU2JJdjyeEyzA23irlFBq82Y01SFeLyG6F0tWHICi1GR3qwIs4vHv4t49IxOsoPg/80Jmww4ZruSh4mLcmwMZFeJBZU49pxdF13iUxlzTMqbc+tx/t77egz6ARe2+KBpeQsZm2z4Bp26ENdFwxqQXi+v1dWGvDRiSrMjeCx3t24NnT3G90AWazX1xpQWdsIi6cUZncFyssCK//zq2gmM8sCtsA84TbLCrbK7PQxiQNr8ukFUdnZY+ssyQmJyBKZeZHISpIXU9jpE5WICu9SoJu9YVIW7plFYS/VnJN16TuJ8uU9BZ/bhgI1OaLlZZi2m/RsT2SMaLrZShRDX3pKWONKqtA8M9L2PB8GkJUWViPUtd0F5fWuBVqsJzJOIms0J5Iq25A0/GKuBh/G+/AWWeWle1y4hqztGxvtCNtFLcF6G6bscGNtfAlm7SnCJCL62sRy3D89D8+vsWLiTjd2p5ZjAMvDS5VTZ4zLwnUzCvFRkh83TrhM+QaDWqUXNjgQtpsq9hvpYobPiREu7M6oxG1v9SAPRPrnVpqwItaLu6eS7yS10pdCkLMXkBZDMnDr9HyYvdU4396MxrpatDY3ooocNyYxW2N24piEvGA4a2C2xkxmXluOj7EVZpKz9GCpwZaZj/Nv1s4SiZnUTPCaci8W7OImiYlMNSxUZoPBbwZDHZcwJhM3Ecn0vhbYTVocKKyApe4s3uU1rqVeku5gRAaGh7tQVt+MyjIfqisrUUSOnsFsxJR9JCt4KGdPHngokJbvS/e9+EglEgpq8fhceUBf0j0uiC3HYXkthq8x4rV1FhwxnkJ4WgWmEom3Z9Zi7GodfhWmRYyqCYv3ufDcUh1GbXZge04tpm42ixUIQqYZCpSPflRmM6KcuL6nL6HI8v9uhRFDyQA+Qc70iE12bKP8zYkgmcLSItQ1weCKNJkUgLoV0fI6PP2uUkilC/qb74XB+eqs/UP2WryahtFUAG2tDWSBy4SEqG+oF9r41KlTAtJCkgxe2ZOJzIRmqcFEZYIyURlMVN6zlpaO8XnJUeRrGqtLsOwAaVfxVpEzGdR0XAnISg6YVgCVp4H0rAlhcSXYrmwhUjoDhRHqmmBQgfWdkI+DyipUl3rh53sjWM0GJGn9uHMetSJdfWHSU/B98wPiSc558P+bhHH0P+95itrxMnrIBWLf5y3ut+44J+07wlwzicKIUX4UbjTt+dyb9L/Ydx/X8PzOvNwxz/vRXUyga8bLcS3nU8oXf0o27rvxd4nxBLqWy/2eeUo8FsbDZrPx60UaPEi/Hw1ToT8PcRCTV9Jz5OGcwUSevoaIPDgdW5KL0d5aL6QEE5kdOwaTmGUFywcmMfdGSNZY6kOW5AP/z0RlXc3kZovM4OPS6vkcDxOdVz6Nz7bgWlErfyAic1xUAJN2uhCRU46HF6kpfjpOVqdblYXDkPa9bjIRWX+SyqIUpf4SInMxDBYbVqVWBSZCF9YhxPVXAnKwrhtxCDeNOoD+ow4SDuDaN/aiz+v7qLnm/V70HbIXN448QNgvwvQbug/X8Hk6x7hmyB705/Mj9uNGEUf3MWD0IRF3X5FeR5pi3zP0pev6c/ojDwqESutS4Lz3GRyPsbvLoDI1io985a52rD7kw3Z2IKl1mhrpxsA/azA2ws0kvrj77c3l8Ri4TIUmkg9trS1CQkhE5i63xsZGIS/YqWMZwVaY+4/ZKnd26iTwbyaxdI6tMF/Hv5nEbI35WGmJT/z/9GKqyVIX0g8BUTGIuGzZeN8TElPT2u/NXIzcUQxF6XnyEcpQXlGOIpcdMoMbY8mh+t69FZ3B1u+VGMSckOP8uXM4feYM2k814cVZu6mVPERN7GH0efkAwtbF4uxZOnf6jAgX9hEdf4kIx+dfjcZz07bhzJk2cb6nOHP2HHxeD+4eFUkWL47ijO053ojHA+O2oZxasNNnzoZM51II3HczHnhzJ17e4EWhsRnv7itGkroJ+9NqcZBwXNsKle8cUuiYzHPmImvMW8TopfFYGuvE5+dPCSnBJGTryUTm30xitrBsfaW1lnnEGzt2bH2ZlEzYbx25wF6QlbQyX6NUKoU152Mcl/QWsJocvrBd3XT4eoqeaD0GWeKnSe8dMrZhv+f/wFjegFJvQBo5SG/n2Srw6haeT4M/TQ9x/ZWAm/IXD0CusSLw7dpXwDf/xJBFRI4hJ6i5pbReO4bVu1IC5wS+xuqdKWS9EqiiplG4ZAyav5eO/1fHef4Orif4Gn/7uAW/mnCADAqlN5bi7Cmo7B6dsh///KJNxBc6nUuB8/3/8OvJu/DCR07sTKvGrrQqLIktxd70auxJqcbO7DrkONsRnlSGLVn13yFyn/EfxGPdMRfamuuEJeZmn8nMJGbC8ZhjJh33QnD3GpOY+4/5NxOenTm+hsPwXiIyH+e9Wq0W1pjjlMKxZRZEJnlxmORFP9abLC9CPeyfCsPTMetQCRwNrUgo/1isbeIqcsNlt8DgcGFrTiX6TyQt1x2PurtgmTI6FY9MPoAX3onHHxfE4Y/zYnDLkAj0GUQW8lXCoAjcNXo7ng+jc/PjRDhhPV/eHjj/SgQGvLEVf5p/WJwfSPue4E9h8Xj67QO4fvA2im8HgeId3ENQPm54LRzPzjqEPy2gFj5EOpeCuO+50bh+1GHcPEOJu2YV4M5ZCvFF+wPzCglK3DRVhqeXGXDf7ILAshHB3W9vfpCAFdEGtLWwPq4QBGPLyRKDycgWmY+xBeYuthMnTggLy9ZW0sFMakky8DEGW2mWIzzUk88xiXnPlpnP8/X8ulptsOO2GSwDQjS9PxVEHzpPWlgKWVUbVA2noXf5EGVpxj5tPTbJ2vG7D0wBWcFhQ8VxpWCHjZ0kMa6FKgmDHSiuNHyOV09lh0g6x+H4t3SeweEvnO8pKL7RVKm4dZDiuyLQ9TyhY8g0ugle/J5bUiENO8DdnAw2dPwmk/csRYOcvYi3P0rEwSwbPiGNVVpaIpw9bv55z8Rkq8r9xkzi3NxcpKSkCFLyebaskgVmcvKezzFZmdxMZMnh49+C8B2Wu9jtQIXPidXRWlzzfftkvy+48MZkYXFSLZYk12PMdg/mxZRiTf4n+CDjY4yK8JH8oSY01LU/GIjUF9DVsUud/774vnFK1/9QcVwGwb0WR46nCxKebG298OKDScoEZUvMFpUdO9bG/DaPLTMTnUnKxOWwbH2DiXvBUhOpXS4n3ITiIhdKi90EF1QGB2ZHanA9N68/pzWWQE7e/WGUn0lkFTqWx/rjKgt+864ON/BMNz9kT0Uvvj+CiZx8PIkIaEVJh1TgN3VMVpYPTGAmb0JCAqKjo8WwTSYra2V2/jgsW2smOYfla/g362KNRi3CKVUaKFRaZMs1OJKuwqbYAgxawm8Sk9Dn+UTSetyPffTnxyuEF8mBevkI/aY8DaLfz8cHjg3iY53C9uLnR3D3G2thtp7c3DOYqCwZGNzjwKTmt3RMSrawLBv4HP/PThyTmfd8XWdwnDaCTGNBttKCY7kmHEozYPtRHTbGa7EtUYeo4/pe9OKK0MHfC5vE6jCCZK4ZqQRp6z33P+uckyBtQwj/6ud6t96td+vdererYOvT5/8DP8wRPGNJNpsAAAAASUVORK5CYII="/>
          <p:cNvSpPr>
            <a:spLocks noChangeAspect="1" noChangeArrowheads="1"/>
          </p:cNvSpPr>
          <p:nvPr/>
        </p:nvSpPr>
        <p:spPr bwMode="auto">
          <a:xfrm>
            <a:off x="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8" descr="data:image/png;base64,iVBORw0KGgoAAAANSUhEUgAAAQYAAAFGCAYAAACIbTFQAAAAAXNSR0IArs4c6QAAAARnQU1BAACxjwv8YQUAAAAJcEhZcwAADsMAAA7DAcdvqGQAAPqDSURBVHhe7P0HeFzbdh4IjmM7j0PbbVsO+ty2LFuS3e7plmMHd9vWjGem23bbPe6x5TwzLct5nKQnPb2nl2/gvcwkSIAgQJBgzjkTRA4VgCqgABRC5ZwDEvH3+tfBAQrFA6AAIpGX+L7/K9Q5+5w6Z++9/r3W2muv/X/6+Pfx7+Pfx7+1/mwCfMRHfMRXHuSC5T+s/C1icfHNVwNv3uDNEvh/9bm3jtUALC5gQa4rzQFFAT/XQ2EWyM8YZecXzLpfxBvB4nwJmCvIc8zrserf+nAh78p3nssDszmtBzkkdQIsLCxsqV0+YmPwj1xgUILxpwf5Nz83i1wmgXw2uQtIoaBIo5jNKPjduuwOQN4zk4whlYi+9c7ZdEJReWxt8B2SKKSjiMVieD1Wxrl+oKkPOLcW5HyzfLLMFfsbdHjLiCSkDnJyv3wO2dgkZgYbUHZfQC4ZRD6XtvjdDxTyrvrO448w6ziOWedpFPy92k7xRBw5q2s+4p1BciAXGJRg/C3Rwk4SQ0oEP7tEAPwU5HJKBPy9TCaCrIBld5UcBLl0/O1jGQPVxyuh5JGKybvEUMpE4Q/H8MhdxtleoFHQtA5YpqVvER3jM5iOZrWzF7JS77mM/C9EM3oHM7bDyIlA5PNZy9/fcbAf7EhfqAEkB/ntQqAP5cFGlPu/RHH8LvLxaTnH+li/jxRIsBbHP2Jt7AExiPBLp0+lg4invIimxhBKjSCQdGAq0YXx+CuMxB7BFb0nx5xKHtQirO+1NtZ67u18n0LO6JAkhHwqjGwyglA0jsHpDO4OzeLMktBTG1gPZ3uAB645JZ/ZgghATp5RCCDH955qx6ztSxRGrst5Ia1d1hZmilnMzxaxMFfC3EweZflezO++xlIu5RATDWHE2YWM6xrmHIdQGjyLfGRkQ7JUDa7q2Eesj10lBqNx0gglXXBGbsIevgJb+BL6whfQEzqL7tAZdAcNdIbq0R+5KKThWiKGWjUH0ThEULMWIz+PJeLhdd+p1vc1SCGOTCKIRCwEfySJ/qkCbg/OibAvKilYkYAVqDX0TZbkPUkKcl+aD2khm4mnmBk4iNLQOeTEnDBGR+vn2QnMiDCOedy4f/cO2l+/xKjHhVQ8gnIhI2RRUJAoTILcKZTk91KJCAb6ezHsGTHMOl8XZuxHpW6akEuI5pDPvHUdNYVMOgVPMI90RjSvr5zmYJjmtcvOCnaZGOQhZVT0RJ+J4J8WImhUkBR6Qk3oXUazoivUAEfkOpLpaTE13m54K7DTWPkJjHNxREIBpJNRy87M8xu9b0lG83I+gZxoCD6/H7bxGF55SrjmWFCToUFG/1q0BBMs2zrwBtOxnApAPp9HNibv67kumsIXKA5fRpYqs46KOyuAlaDAp4RE6+tP4dSpOly4cA6NZ+pxRnDhQgseP7oPh60PAd+EahD67Bb3eVeUCmmkhegH+nrgGnLqsWIhj5yYnvnpDqmjg2Jq3ZN2k7qp0qY4EGWlv/VPlTAelvr9ChEDTfCsmLSZjAyE8r0og8qy2S4oqCZuauOr+xWv3WViyOiDDkZuo0u0gp5gM/pC55aJoBokDH4Gk4NLJsXGgkF13EpbMJBCLBIUBCyJIZ2kpmH9vjr6SOcbDhTQP1FA11gGd5wFGe3f4HS3QQgXBhbRsuRIrBVn5Lr77gUkM/J+iSnp7J0yCp7VDl8cfyQEFFINYjdJgYJObeHO7RtobmoUMvWLVhRWjaGnuwPPnjzC1auXcLbxDE6frsP5liaMuJ1KJryepmL1PTcDs234mRQNhZrCoNNudHA1Y+T+6n8RDWuUBHpENIi+pXpafS86cH2xDAamiiIohmO4usyHCMoaTfXh6AO4xTSniT6V6FENPCbHU2mfaFEhZLMxKUuHv0kaGamnON68WdhdYogmR9ETaEG7rx59wVbYIq1L2oIVOTQpOUwn+vXa7XBEJmUUjAs5VB/ne64381AUTSGWTC1pBosy0i/qjMLj4VnYpgtwC2E898yqsHN2oZoArMByjYK+8QRK3vuYGarHjOMIyo7TyMloqB73PXA20qdAbeDYkcMYHXHpdxLFbDmvoHZArSsUnIZneAj1Qg5PHz/ArJRJpoKKrbQVicD0X7A9+D0c9GFsdFjNw7d8G/TDxCdRHjqjyMa8b5EoCZ2EMOTPwxfNoiTa3qp7fKAoirDHUhPoFzO9S8zybprqwSYZiFswEL4IR/iqDtBuIY6x2DN4Y+0Ip0YEw6LRP8bcQmm3iIEzERn4EgOiLTSiy39WzISrGIrfQF+4RUnAihy6gvWYSHQoq20HMbCDsVNXHze0hbU0DcOE8IYyOntA7YBmA6ciqarOF+MYD+V0qnGzZsQFOzDpbsMbx5couc+repyL+0RVFiHYZUcjQcGPhHw4VXcCz5491u/VAkmBJTnw3NxMATevX8Wzxw9FKBOYjo4gIcRQ3MSzVxJCNBzA0KADvimvHjcJgqi+TgmAJkWgHzO2Qyi5zgs5TBjkoKancQ1JPRjPwOUvLKnV1ff58MCBlBqBU0zxHjXXm9DhO4OugGjq+t0w4w1T3jDnB8KtQiTn9fvsQnF3iIFCTdVvJPYEnfJwXf5mDMauwxG9sq450R1swGjsuaE2qj1kff9aQeEnCbDTVHY2+iWIyrImtCOlougdz+goT/WffoEJsVsXS3EdiUwfgxUBrIUGwT2bjI4OMR3cdKL5jU5NR5qlIOwsSiKcpWJGBb2p6YwSKDUFq7KEKdA3rl3B0ycP4U+NYyLqWjpf+/OzTcKifbgHnejv6xaTxa3ORrN9rElhCSQgIef8xAslh/JQI3KhQe23OTprhTiKUp9Z6Tsk77AQxFfB10BZoY/BFbmjgk5Z4mDc5Tf+Xw3Dt9cn/xvme5NoDLtGDGmks0HREq6hfbpe2EsYSsyI9UiB4EyFO/ZAXjKsLLjqvmzgTTYyO6ESgFxX2eEyqbiisuzyuWQEYf8kHg9mdZQnSBAvxHQgOdx3zStZ1GpCEGcFjb0LGOx/iXn7QRT83dqJOWtj9Qw7DdbFgpgMfb1dOComxPjYsJoQVmVNrBDDVdy+fx3uSB9GQgNIpkOqyq5FDrzGrHvO6LgG7fK7K4RAh+OmZhBEOygWspiPDwJjTcDwSSxM3sV81I75jA8zhYSczyCULGIikpdrOMhY3OcDAuWNg6kn9lRNCZJDV4BY0RhWQOf/WWOGUEwNyt2uEQMdGxGxX/pEVXk9KQ8aOCf/r08KBFUdzkykMgE1RSrvWchL51pvNLEA30dnLeT/SmJYL4gpEZ6GfSyCC/0LKtAUbE4x8vOibXHV91rAe5zpeYO2rn4U+g6iPHIJuTTJamc8+7WAmkFERu1TJ8WEePJYSaGyfqxgEEMG10VjuHi7GUORHjgCnfCE7UilwsvtZRIInZMENTa2AY/TsekdG1HthNOgG/2mFYrSD+KxCGx2B3pe3MDAre/CefOXYL/xTQzcPoDQwGUsxKSuU35MxwqIpQsfvDlhmN0pTMY70RtuVhNhfbRiMHpLzQkO2PNvyhsQA9l1C41VDY72U/EudAtrtXvPwBG+XBMxkMn6Q62IpyelMVc74rbK+vQzZERzqOW9cmJCeKbjuGaff8t/QA1hMz4FQkmhdxEvuuxCCocwOyx2cXwauT1wMpowR/AbN67hXPNZ7VS1TD+a9ccZitbbTaK29sAZ6II90KHkkEyFxDyR0VzuT8EP+qcw5hmG026Df3pSr6VQb5UQCF5HsunqeI3PPvsULS0tOpNy7my94DQaT36Oxi9/Dl2XfwllVzOKgV6EwxFkc3kZWPaOiHcenIFJIZX2a9xQKOlGKCXgpwUiKY/O/tEn0R9pwdybDZyPVLvYeNY/XivE3snGRdW8j1feU2jzNggrXbAkgmoYMxYtCCdHlkagd3sWagw0J9ZzNJpgwFFSVNvH7vKmApasoL4JuQcdl0+7hpDvO4w5d7MRuLTL05HVoBORtv2hw19icsKjDkWrctWgUObSCVy9chGtd5swHOvDULgHg6FuJYexiAOT0x71HThs/UIIA3ANOTA1Ma5EsVUyqAQJjG16++Z13BRiowmSFG0kIUgmYohFQ2hra8Op4wdx8ei/x/ij76HkuYJCoF9IPyZ1L6bFHjh5dws06UpCgiX6WrKM5bBGOVsScz2mMxU0JzYkhu0wJSjQycw0BoIX8XTkuJgSDegJG7MQPcG1pipNGI4Rf9ImgvpuMxOcjmSHJCls9F7sYIVsDNOhOK7aF96JGFSzEFy0L6Kt341M71HMuxuXptdo8+4dKXC05SzE8RNH8fTZAw17tipnBSUGMb+uXb2M8zcbMTDRjtf2p3htewLbVDucoS64vDYxFWQ08k/qVDGvoTBvBykQfH7GOrReaEGnaA1YnF02WQiSHs2iQMCPO3fv4vgX38Kzpp9D2XYUc+PXkQs49B32mpx3EiuD4dp93pzFGI4+xHSid3cCnCjQjF60h6+pxtATXPEvkBjWIweaEvSWBlOD+vCbaTw+e+Xzs2L4XU0JjhYVZSvBc3SKZRIBDE1ncb7fmJ60EvqNQFLgtc9GFxCccKJkP465oQbkImNiPnC02rvOSOGk8FwXwa5vPikdIypCW7tJw+vp57l27TJOnzuJF70P8bL/MbrdL+DwdcIZ7EI4MaXmBH+n0ulYC5RE5BoSiQmaHTOlrPpEuI6DazjiohWcbWzAkNMmRPD2LArvMycEwfUWLvcwTh4/gruN30LZcQwLQydR9NxALuQWs1mebQ/9PDsFo8+z71ufN5DWxYux9LjUQ5wZF3aeGAiSA22YvtB5jVuwhVtV8LsDTQIjwtEKhvPxqhCLb9mZVSuoHRAGQRgCb8xKRHSUWYtB06KGBnyTCPsn0DFWVOHejHOxEiSFSw7oiLnoPoV512khhZE9JwXCNCEOHPwUHUPPkCmIei/tZFXWChQ4Oh+pMZy71ginX8gg0IVBIQRnoBODgW7EUgFsJqbBhJKOgGtbQoEpTE+Nq5NyxD2IoUEb7LZenUHp7enEnds3cfzYEZ3yJHlY3Y/gbMfCfBnT01M4efIk7lxuQGH0Nt4IOczYj+nS7lwqItrD3vl7dgJG/69Njk2tfJc0BulAItSpdBhDkYcaCs3oK9oyHdNnBFZzq0vEoHEMLwwnaHWn3eCFSQQkAbNiSAYM7SWMWAbr60gMISEF3/TkO/sXaEL0eIti197AnOOIqK72PTcfCI64jCo8euwwrj9phTvag+FwP6JJn5yv7dmWieHKJVy6e059DAYprDggUzIKbcX8YxTlqxfPRICP4/SpOtSfPqVgCHaDfDY21qO56SxazjULmvDi+RN9Hqt7VYJl5mcKmJocF/PpJO7duY182I250WvGuovxB8bS+w+IHLYiwztODGaniCamtaM4Ay/RExCtIdCCbn+z+hs6SQwW5oQRbLGyVqK6w3L0p/Cv9YwmIZjfDRMhrGSxnvMxKWZEcHoMngm/zkYwRsFK6DdCQzdwbxhITDmw4DiMwthteR6S2946uwy1PIvLly6iruko7L52DIY50ncjmPBaXmMFgxjScp8LaL5WD0+833A8+jvgCvUpyRjtv7bA0pdTlPtwNJ8pMpoyh8WFsrRBGHUnjuPl86eYnBjFtAhyKDCNuLQNtcAMsaQBso2rScFc7GY1LcnZLGpLE+MeHDt2HA8ePkYhE8es9y5mB75EYeKZYVa8Z+RADXi9fr0Z7CgxUIVMiWo2HfFgKGjMcTsDr4UULqFzytAUGI21lo+hO9QAZ+SGTrmYU5WVL87/DSF/+xmZu4Bz5ZWhznyX9YiE4Hmq/YHJMbSPpLdsRnAak5mZ3NNi345cwIzzJHLRcTEf9r6zLcwV0d3ZgQNHPkPb4CPVFkbCNkRT0yIQ1tdYgcJIknn58hk+P/Qp7rdfgyvWC0/UhogMBPSIr6ct0FfAGZBZ+aRZFYmEMTk5KSTgxW0xDzjtyPZlGdPHQJCMqlFJDHyHVCqFYCyLdJomydu/TdDRymXlRw8fwaOHT+R5o5gbv6maQ376NXL0N7xHPgf29bWC9DaLHSEGw3RIS6NE4Ak60T/ZJqTQIaTQrQ6p/uBV0RROo817Gp2+xjV8DE26TsIb75CGNRZQUWgJ83eYs4CVYeVU4XNzZDE1hOrzayEa9iPkG8fIVAyX7W+25HQ0HY5t3gVkJ18bkY0Tz+X+7GjWv7tboJD5RfCOHD2Ea0/Oq/rvjbrUzDOiFa2vWwsUStb1q+fPceDQZ7hyv0UIxoe5cmFNUqh0Gra/bsON23dw5doNnG0RDaahGafrz+D4saMY6O9WIqjWBtZDKZ8UUkrj6cgszg8sood5LqiVWJTlfak5cCHY4UMH8fjpU5SyYTErLmNGyaHT8ANt4vf3CmyDrcjqWth2YmBnIKIJn5gONvRPt6F34qWoq9QWhBjE/rQFb6Jjqh4vx04pMVBrMKYlV4iBodAMtkikp1Rb4HNQA6jUDsiOazkQTVBbYDBTLe/BspHABALBIB6NLJkQWyAGxipccUKnyN64641kIpqrcW+1BUPI0rjYegEnGg+pBjcacyCZiWyJFEzwvpwStA/0yeh7CFcvX1J/DoW/shxnJniMMz5tr57rTELdqdNounAZN27dwquXT+Uevbqik2ZD5bW1ggumkqItdIyX1ZRj0pyxUA4za6yqJDkw4Yx7yI6DB7/E8xcvMZMJYM59DiXbUdHyRj84Z2Qt2FZiICFwLbc/NgZXsFe1BLuvAwNTr+FQjzWJQWzQ0F0hhDN4Mcpgp3p1QFYuvSYpMG47mhoVBjd8C1ZrGdafftk80qJZRAJT6JsoqNOQI7+V4K8HjYQUE6J/soyy94GqpZqrMbe38+QUAGoL3R2v8fnhT/B66LGYEH0YDg0gvUUHYSU4bUkB802No+lsIxrPNGBqYkzVdRICf5txDK/E7GhoOI0zDfV4/uyxEIBPpxFZjms1CJalc3QzmkIl6F+ghjAwVcI5IYYbzgWE4ln1OViVN8nB6RjAoS+/wKu21yhHhzA/eBz58cfSdm/7tz50bAsxGFqCYTpwdR21AsOfINrBNMnB+N9ADxzBZ+gNnsPL8To8dp1A+2SDxnOTFLiowx65hHDKLY3LTDNLDZJ++3e3G8lYAB41IRbRuAWHI4nkjIxS90eAdHAY844jKI5cNSLs9thWpaD51IQ4iOtPW+FJDGgb0ffD/AnvojGYMASsqNGijEI8cugQbP09asq1vXyO06dOoqnxDF63vVCTjcJIVb7aR7Ad4ApKmhBM0EKSf+ieQzSZVo3Cqjyfgc9DjeXQwUOi0TzFwuglzDI6NRWW9ttbh/Fu452JwRBcMR2S0xgJ21VDoFdayUG0BH5fIQXCMCccoWfomm7Fq/HT6FZTwvAr9ITOwRV5ISRjZJbR+4tmQNKx+v1tQyYGfyCEu4OzW/IrELzugg0Y8WXETr2qOQlzYffS9KTFb+4SqOpnhVgvXbqAuqYjcIV6MBQy2oGIJblAbfs6vjnad7x+hRMnjuHkieO6BqOr87XmWyAZENtNBtWghkAzgs7j013AM88sEmJmFNfQHEgO1FYGhMwOHjqCrtvH8MZVh0LIsS+mmHcT70AMhpbA+Oqp2AgcPtEOfO2rtAPb9OrvK+gW0ujBwPQL0RwuCiGsOB8Hgg+0jE9sO5ICO2wwPg53qB8RIZ9lDaJG8PkrZzKswHj/eMgHx3hcBXwjE8LqPE0I+iRejS2gEOjFHKe9vA+Naa891BYofBTCjvZXakJ0Dj8VE6J3VXtsNzEQJCOaEAxIYhASU+pptOI7mAhbwUgwj/bxMvpEcxgO5JUY1pqlIEgOrK/e3h58+dl3YLvxLcxO3EVB+rn6iHbx2fcSWyYGCihXz41HBpUQeideidrWrqGw7lAfnH6DGCo7oAlqEv0T7XK+S4hgJZGELXRv2QShn4IJYMPxSY2gs/nb9b5xRtItkYP6GNbxM1DgqcauF8xEJCN+TExO4a6zrGpntdBXgqRwoX9RUXmM2sKtoUVMB8OYczfqBjFMO2bE4Fv/7m6Andw3PYHjx4/h0evbcMekbVa1R6cQ7uSmCbcWkABIDsRmZxe2CxnpH0bWJsY0SF+uYVaIz0kC6+7uwpFPvw7Hre9i3nsDhcjwUvKXfWZW1PBOm8WWiSGSnNJRnIKsgj75WmGf7oA7uHpEqobhkCRp9IjAP9bpyr7gVfku95LzrmCfpgfjXPhK/AP9Fh0YXVrrn2Pst6jH69mn6URs3dBnIicmSygwibbhpAj54roxCxR+TmFyD4gL/W+Wy/L4o+F5hBM5lKaeGfPg8n66lHoPRxizbi6cP4dbN64jlvZjUMyIyrYYFMRSZiCS9X3eFXtBCCYYzEQNQT8rjm8E1h3JoeP1CyWHodu/jMWRRtUG99OaCtbtehrQVrFpYmAHYvAQl9TaAysaAYW9b+K1OhsZQVfZ+axAMhmUSrb5XqDL34L+8CM4hBBIAmNhp5gPE0IKvRpau3IdiaMDnqADsZhfGiiBQt5o+MpnNEGNYT1S4LukoiIsY0GcZxKWDUiBqyxfjc7ipnOlLKcmbzjfIJgsoJwYx4zjBEruC8jSYbXH01yMJaDTr+7kCURDfhQLaY0+tfmFwKUeqYXxe0bacyeJ4X2FmkNCDm3t7Tj4yTfhuvsdYLgOhak2Q1vdB8FqO0EKxJaIIZOJYiRMr/aK0FLQ1ZSQzxVB3hgDUsm9vhtwe2/CNflS7tmlU2jGdOfb9+L9bdOv4Q70wxsdEoIa1BV8VprNWpVmHE8hm+TeEAE1ISj4a2kLSgqON7CJnfrAPaffzePnbYtixxZ1iqw0estwOPptxiIpi9/eLdCE4HThkcMHMdDXvWzb00/D+BI198RE88dHtfx6xLDZ0fZDgqk5vHj5Cl9+8ssYuf8J4D5hhE3rbNOHOVuxJWJg0pXRiHPVaE6BfXsGwhosa8Iu5sTQ1COk7Efgc13AUKgXLjVR3r6XQQoy0nEK1G+MeP3+NnkWh5CVEepMR6P5zJX/G2BItJEMltvKZYQYuseNmIW1tAUep/nA9PAMmuF3+hT4SXAHqWIxr57rGXmHgpCDMZrs3QjMkY7PwAVGnDY01iKsqL6sK/qHokm/knzltZUgGdCzz89kav8KANdDMIBpp5K86joOIYenz57jy8++C8/jQ0IOx1GYfLUUNv3haVs1EYMJ8yKSAz3ZHNVNcqCjkQJbLczVcPi7RJja1B9BB6VDiMDjfYSy8xj8rvNwiSbgFo3B1BZ0+nOJcEwyWXU/KUefRDItqrs8l/mcDJ2OhoNKDqaNS7OCpMBQ6aIIhDec0+Qp662eZDxDpxCCY7qIln7uJyHHBZyBeDI8i3Q2j1LKj5KrRc2IXHRsTx2OfFfGEjx7+kRXJoZDPtUeVpWReuI6Fjp319IUKGxl0YIC3KxF3j0Qp/Pw7XJ7CVOTYebnIV9RdwgnQezEc5JYubbj8ZOnOHTgB/A+/Rzzw2c11f9+MCm2GzUTg7EmYTU5BONeQ3hl9KYZYatBY2C53ok2OKe7DWIRYhgbuyPEcALe4WvSCekQW3GQGY5KM3Ly7fuZMKYyjbgHPifj8LlOIl8Z0LI0g8FRMCEjILM700dgRQgENYPWgUW0jc3gKtdNLJUlKdDPEEoUUEoHURy5jtmBQzqC7LVqSVLQhUFHj6C/r0uDdjbr/OOmuhQ2TvMxLX6/7uJkCKFV+d2CSQTUDEhcBB2BL6V9aNbdHZrXVP48vhPPWi4a5MDVmGcOfROJzgMoi9aqa2DWINj3FTWbEkoQFReqAIpqPhF163QlNQBOK7pF0CsFtlKgKeS6oEqEfzw0CE/EZmgMY3dRsovGMHRO7+WscF6SSPqESMz70LFZ7dyk1uCPy0i99FzUEjRFPL+zkyx1Ii6wMWPmO73SmUTAVQOoIINK8Nw1xxtcdYimsHSM15AsPOEyypkwivQrDHyhST7yjJfYQ2KguksCZ56CG9evoCydmGqwVdm1oAIlJEBt6sXoDLonSroxLOvPqvxugv0vlkxjKpJFSIjLmIZMwuEraLvUdwPXhbD57GzrndAcGADFPJInjh3G2ONPsOC5IO3+4fkaNu1jqISGQWciGA7ZVOhHwjQDVoih0gwgaGqYAs6kIIQj2AP7dBsig2dRsB+FZ4KzE4bGwLIkHJMYGLE3EqFjcvWUGzUWb2RQiUpVYz6zdO6ydA46BdlBuPzWL6PJSCCPV6PlFbOgggiswKXT5v/qoJTP/uk5DXgpjt9TUigIseXYOfZwFoJaAYnh2dPHOgvB/Tmt0pzVCgodtQT6KrYmYMZiumpsdWSNJtLwBHPq53kkJhy3A3QFREiFKLiT9ZPhOd1DlGsjGNSkJoXFfd4VjMlgVqnTp05h9NEnmPO0SF/jgPAV0xiyXLzEkdDiYoKNnUgHMBV3q6ebo7dChbptmRj4vTLgiaM+YxToGe/3d8PvvqBLXcdE2OxLxxk1SWJQ00Ou8UQHlHzMe5jg7w2H+pFIhvR5OYpwEY0/lhWTpYAXnhncHlrQLeQu2t4sOw8rCWA9sCzNB5odz8YWkUlEUPYapFD03DLSge2xnUk/wujIEI4dOwq7rU9NCKtytYJCpSr5FkddQyhNIliBQQ5vl18PJKeEEADXOtCPEEkK9DONpICmxVQ0p5sKP3LPSX81BgSre70raE7QTK2vOynE8CnmSQzcePgrpTHMz6qjLhYNqjOvOsLK1CY4pUNbnuo8M/dQUOlvqJy+pJCb/69AjgV74Z56hdzgaSSdpzAo2kOlxjCw5NSk4HvCAxqQs/oeBjGwbCDiRSGd0NGC25Fdti8ICSzism0Bj2VEcYrK6fLncUnIoRZiYBmSATWFi3bgiWceId8oZodbMdt/QEjhJnJJxivsbXQjHWNsp6amRty+dUM1hc36FbYT1CQT6UnNNswdlqf0sxeTiW7dw8DqmmqQkCpJiUTD70r6S9Aycpz/cyfyvqmShj2b5uJOYJkY6uvhfnkOi66TKEy93vM+sN3YkBhICNwtiHkQdeenpQtpxxP832gg4xwjFrl2gsFJtsAKMfCTArwi0J2qNXilbHLiqU71TXiuCSnQf7Dah0DfhZVvgeA9aUoQweiYjh5cOEMtoXO8pOqnaY/OF2LqZefIsh4xMJ6BGgLL3BhaRPvkG0wE5V0nX2HOcUyzCxvz2HuvKZAAmB+RW9Nz12nmOmDntSq7W2D+DH/CroviuITe3AKNiXe4uzKzEJM8rK4lKOj8pG+j+tx6oOnDEOidMCFMkIRJDA0NDRgc6FAfg+6XqfuDfDizEzVpDHHRGJgtyRyFqCmYpFANLsYhSTDfnyfsEOEV7cEvBCGfhulgCDQF2R22IR6fxvzoDWQdJ+GafrWsLVRiiMRQRRaV4O+E4+PSMaK6o/Gr0RlN68XZh1kBHVHmHPfrsZl1SUEJQT7vuoEB3xshFRl9o8NiS17C3MABlNytyIaG9k3aL5oQ46PDOHr0MLgHJNOkW5XbblB41X9jec4gBmOTVK6DYa4NIYkaiIGDTCqdRs9kGaNC8FzfUKugm1qF1bntAomBOUHr609jcNCJmYgDszKoFZcXzG2OzPYraiIGQi+QSjfSq63tcyBIDJwn59LpQMKrC6388hlKTC6vfSAxuML9iCX9mBu7vS4xMMcDoyFXaRyigQwFeuCLeaRBYkpIDl9Zl9ZSK6iezyZJMEhJtYUqMiDod2A8A5dNd41lEQ2MYybQgbnJu5h1ntCIxsLEE+QSQRkZRPj2QQfgjAMJmklR7t+/o46xnTQhKHisR4I+nJSM6FlR4avLrSaGlZWzzPi9ETHw3tPRHJr7RVMbK8v7WCd03SuYxNCgxODQhC6z0jeKo7d17c6H4mvY2PkoHa9yypLEoJF9VTeygmoPUlHM6mTGEJAkKOCMbKS5EZVRfmbyOYr9X8Iz+RiOUJVWEerX4CVffHSVOcJ1GuOiKRRyQgoycvdNzuDJyPwSKax+DmoLzAPI2ANqBNWkQA3ibD9we3Aeo8MOzIxcwLyrzthW3XEcRc9V5Lm1OjvzPlEXSQDUDh4/uq/p1Knekhisym4LpA6ZMm06ktXQcJpqt6S+aNNXj+rvQgyGxpDCs5FZI4Bsn0yVmiAxcMVug5Cxw2HDzMQDzMjAkQu5vkKmxAbTlRtBA0KKVAeXMvtKZw6L1kDzwi7mBbWHGIkh4sac+ywmxx7IMduyL4HEwPUQFAKSg4uBT0GDHHRVYHJCficrx+bwdGwRoVQJcyXpSPytvBGMUpZRlUT2UjqyaSaYGgIJQYliAGJiFBHzvNSsS9QQCqN3kPf3aiRjjklimJptH5gOJhjIxCSm3LKeJkR1dON2gkJPH00wnoFbTDVOGTLZKgOKSBJapkJ4SQy+hE1JgZm+ze3WO4On4IreW5cYCGp7nHIk8YQTmR2bYdgKlomhoR4O+wBmvPcxO3Qa+fjUvuof74odIwbOqft9k7p3AZN+DrtF5SpJ583HNVW5QwR8ONKPeCaCjpfP4O9rxYvbp3Dv+V2MJQZ152TuURBJTQm55LVBfAkPhqP9cq4PkzEnEqmEEMQcmu7349CJBty9fQORUABDYvtxQxHO5XNNhCcyh/Mi/OcEzMfIWQbiin0RL8cX4JmKIOe5i0XHl+pDUDIQcyinWZ1lFNAG3z+2IwmP+RMbpV4f3L+rmgK3gbMqu52g2UCkRWXmlCBnAjiiV5fjQBBMuuCIXIc9ckU+rymYx3Ms/lLqlRrG2sRADSEkhMB4Bc4u7TeNgab1GdEY7DYhhqmnQgz1yEVGP2oMG4GkwMjDMw0NuHz5Ep4/f6bz676pSQQCk5gIu9E78hpj4UEMDPaiubERk7ZbuNH4Kb784lPcfXIbtvFOeGMudHa3oeN1m5gwCYRC07j96CaevX6I6bAfvcFFnLk3iANfHETX65dobb2ABw/uY2TYhZcvnuI73/4WLl2/h0eOBK4753CpPYBLPTlcc75B18QsAomi7vUw6z6nKd6LoiVoNmdOPe0zMjBBbYiJU+/dva12bjA8iXyBbURh29nnNZ17ZtITjuRrCW02GxOTICgILH0a/3N/RKvy1eDvMLx5KmJMA1aaKnsJ+nUYXcpktraBfsz42wxi0BR+H86U5Y4QA9VcbnfOXP1B/5Tc6Q2OHz+KRw8fovlCI5wTPbh8s1UI4BbqTh0XMjiIMyc+x+nD38YPvvHvcbb+OOrPnsLdR7dwRFTlT37wCa5fv47zLS1oqT+C5roDuPRkEC8CwImma7hx9aKGqpLN/dNeXLx4EUdOnME//Zf/Hp8cvyA4j8tPnfjB4TPodgUQzcxIxxPzJuzA7GADZu2HkZ98aURM7nN1kHXLvRs5C+EedCBVEBMr1AtvZEiXnzPVntV1uw8GM3GRVjVqc86RCOjgrNWftVsgMdPPRo1hwCbEICbt7NAp5ILOj8SwEUxiOHTwoMZA8I8r/a7evIyTZ45hJODApVutONZwDL/0ja+LIF9Qm+3IoS/RJuZEZLwNhw8fxvd/8H18/vkBnGs8jcY6+f7tryPruYPY6Evc7o/Dl4WYKq24euUSFhdmdSQdGxvH4bomHDt3D5/XXUSbfRItV+7gl39wGPWNzSjKiDUjI1dh6pXONMw4pVH9/aLeSofd56RATUzn0M/U4+GDu0qGdAqOhp1iUvVgKjq8LangK0GNYDtHaz7bTms2OwkSA6fuaR4P9PdhJtyHWedxY4uAPc7BsZ3YMVOCewxS1b1+7RqeP3uKLw5/ji7Ha3x26FNcu3sJR0XQL1+/hM8OHMCVy5fRL5Xc1NSEkwe+jqfXjuPUqdM4f/EKvvjiAO5fa4Tj1RU0HP4mnlw5hKtXr6DLPi5PuID+7nacPnlMPjtw48Z1NF19hM9OXsSpy8/xvYNn0PHiPqbdr/HPf+af4PmNU3gzdgll52mUBw6i5DqHvNiGxs7TtY1kewVqQ/Ql3L8nJkTDKbVzdXpShIyO2XhKTCAxJ6yurcRmhJK+gGgyIlrI9pAD+5KZ/8FY9r2/69wKBjHElRjYZ2cSYooy4I1T7tRuvirTlVshBtqH9JKPjQ6rj+H73/8ePj3wA7in7Lh6h9uQncTdW9cQHX6G9ketuHChVdUyu9hsreeb0Fr/OZztNxEd68C9i0dw89yXCPZdgOf1ORw7KYRx6SZiwUkN/aUD7NHT5zh6+hwONd7E5a4IWp6MoMc+gsc3WzQFeNh+BT/45r/FZM8VLIxfRnHkCgrep8jRk1zYHzEJ60GjG6U+1YQQ02pkeMjQFszzIuy1ZnnWqeOaCCQp2kccXRNJMVGM9QhW5WoFn5EpAQPxMUyKZhNOTmqUrFXZ/QwlBiEAJYbeHp31Ko7dMfYmDX04foYdIQZC59lFteeuypPTo3ja8RD2iS6MxuyYlFGaHW3OextvXKeRnOhQAZ2Zn0eBo4rrGuA5A4w1Y364GXOuRiyOnsOA04lrtjw6vbPomnqDh+5ZPPQs4v4ocKGviFaHmBZuwDmZQHnsJt4Mn0F2og1XL5zBvdvXUEiHNEELtzk3YhL2t+lggppBgiZE/Sk8fvRA69Wq3HpQwRRCYJAZBXKj0bqUZ9k0bjjn4fZLO26DScE+wa0AmNzHHujUtHwkqs1oMXuNYp71mNSNc/p6u1AuFVDwdWDGcRx5mqQfiaE2lIUYYtlpeOI23dCW05R+bj1XzOkUz8xQA96465APDCAX9mDGewdvho4Bw8cQff0ZGj/5WXz2H/82ms/W4Wx3GRdE+K8PcarxDS72ldHaU8Cl3hyuDeRwoz8Nx4gXpZGLmLN9gfIkcyREMDLiQTwe0RRsOqVEX8J7ovJRmNSEuHtHt36j44tmhVXZalCQTWE2hW8q5tEcGpXHrDBTSMATzGusB4OZ9F7raA3UWAytZe178l2YVk73NPW/0ojW5aXyFuX3I0gM/Gw6ewa9vd3SNjkUvY/FPJU+HPF81Bhqgdng9JjbuRmNjhQdushKvdNSibnwiFRqA8r2Y+oILDvqMDP1HLnpTjQd/Pc4VXcSvX0D+Le/+D1cfT6EicQCfKEIYp6nSA9eFlxCynEeKdtZZAYa1N6bcxzVBU9ZPrsQAUdYClf1870PoL9myGnXWQiuidhMIBNjMeJJqr4r+RAYQcoAM85grBd9SKdj5/isJj/h3o/MeGU1Ncl7ctRn4BrT/ZuCbqK6LMEEtOwHocREzSbQfoFJDGdJDD1CDDLwlTw31W+Vi09/JIZawEbn9urD4QFdSMVoRW5jxwVWRqcRiAmh5DB0Vkf53OhDlKXjxEdf4NNf/ne4c/e+POQivvGNb+L5syeYS3sx5zmPN4OHMeduwvzoZcE1zI1fx+zYDc2olBPtQ++9z2cZNgJJgasl606exPPnT+R7Vm1cq7LV4JoDxgBw1OeUnzG7kBIbfxw232uMhGzIpKOrTAqzTWg2pNNpvBhN4M7wOIYCcWkzTjWu3J9tS2JJinlG4jdXv45FnPobRg7OFTIw7s3nSKspw4VvsZR/1e+/D3iLGHJxlIcvojTcimyCqQTf7z5nYmeJQRqdi6RGpRNMipYQSweRYQfRaELpEEQhh2w2i+z4MxntD2HOVY/54QYsuo7j/vkD+A+/+H1853s/wGeffYppxyMsDJ8xQpZFI4jGxuGPDiMuIxXn72n7Ld+XqHqe9wkkABLDnVs3dN9HhuHShOCIbDgQra8jSAKMSGQSW294xT9A4eQoba5V8ceMbQBNoeW96Zik0OcyaQyGXmAockfaLIR4SrQ7OUZzgOdZ3ySA5U2HKsAFblz0Rs2QuTjNDN76bHrvhGos3I/U/O33BXx/alQ0JXpIDGmf7jpWGr8r9cd+9369z1rYcR9DVjqakoHO8UrHEqLIJ4PIieBy6TK3ceMej2pCiMAvDB3HvP0LzA23wD0ZwXcvDeJo8x34XK/UUVnm1m+BQWmcHCIy4jiCXdKB+xAQVTbDjq2E8P43zsJcEbb+Xhw/dhTesZFlE4LaFkEBq76GIAFwrUHfRAmPhud04ZOx1sAggLAQg65VEWIYDPbIvThqZ6XuIgikhhBNjYnABpHOBDEUvQF/sldGRSZYld8TzYPCTGHnpkC8jxKBaIKV4L25IVEw4cW0kINPCIiERO3iXfvTXmOZGJoadQu7cmpazIhTyI/eEbL8MPoesXPEwI6k9paoVlyqLB2pMH4fpaEmTbVemHwO7uhTEtts1n4QM6NXUeZmsK5GlGxHMeRyotUJ3BuDVHgKi94rmLEfX949mvH47GgM7pmIucWWDrz3nc4Ep2G5Tfypkyc0h+NMKS+mgQivqP5cnUp7fi0VnCQwFc3qBjk93POC2oISgzFax4RUqPKbozsFPC0jejIzjWBySOp0WjS7cYRSLoxEnwhRjIs5GNGM4FPRETFBBlT4rQjBBM+RCEpLajXDoE1CoxnBWIb3TVMwYRBDCs0khq5OTbFfGr6E7OA5pOMBFD6Q9RI7Qwx0Ksook4tNaKaj0tBZlG2HlrZvaxW0iNlwVDSDLzE/0oyZQDdSqQTGo7PwOl8gO3AKT3rHcN8RQ9DTiVlXE2ZtXyA/8UIIRzobG0d+h6ov1VT+5vva0aphBjLduHYVLeeaxFQaQzTjk3ZI6sjLhDUcsa2IgSMZHY6D/oJmd45zy/clUiBIDBRMc+s/rl7ldnV0SCbSDKeOSJmM3Cct1/rgjTo0kzfT9al2IOXXIwSC51c0EfMZ2V7G/1xDYZgsq5/9fYFJDMa2/u3SVmKqTTxBwXYS8cCwmsZW171v2F5ioGmQy4t5IObC5EtR++s1YWrZfQ6lyWcoR4YwkwlhJi3ngzakJzsxHQhiwDePe8OLuOwAOoaEdR0NSNjOIedoxIKYFTOus6JhvECO+0FWCcSHQggEOxzDyQf6enD86FE4h/swnmAWrG5RyUd13p9CF05OrakxULvirlFFMSeqlyvzGo7+Q8E+IYZOXeVqBBtNKDGYzkVqY5xhcMpvmdm3rEiAxEKCWX3M2A/zffQf1AIlhnwaLc3N6Gh/rdPupcmnQgzHEZuyybmvBDHMGwEbhYLOHqhpYMYB6AhASONLh8vJee4FmZ8W9colWsDAl/pZ9PeiKDYrHY6BRAnu0Az6p2fR5n2DhyPARSED7glwe2geruAs4n6POiAxdBgzw+c1Bj2XWNrtZ0k1/VDB3I1B/zTqT53Cwyd3MCnqPIXSFD5v1KUZsWhCrSd0hvnw9nFeQw2L9wiKqs8ZI7ZfNhtGKhPQ/43rM+ocNE2OSsEnqDnQpJiOe5QEWMYsxwQ6tcRJvK8gMdAxfL7lHNpJDKJZlQfPIO+6gIwMiFycZ3Xd+4Z1iWGuLMLo60Fh+jVyPhHQgAPZiAfZ+DRyYu9Sm+BMQI57KgRsusuz+guGGnSHnlJa7P5cTjpKCW1js2L3LoBbzXNunHsAnBK02t6gf6qERKagjpzZkVY1MWZth5Gbake2UDIIaY0R8kMBOxs73a0bN9DUdEZt/8EwhdAQOAoeE9tMx6T+NdHJuwkdk+ZQg+B9YukJpDMGSRjn1iYGkwQCca9ey/R9/vi4EgVnOpgA2Bcf+yBJgTCJ4cL5Frx+3YZyqB8l+3FExrvV92V1zfuIdYlhMTOOOdsBzNEXYD+MucGTMpo3iM1/VrSBJoGYCCOXZGRvxZzzmOAkylNPkYnRPi1Ip57F45F5XBh4s0wGzMB8c3BBo+ns00WEEjkUClnRKsJyr6u64jE3eh8l5xmUPdeVdOjQMUjo/bVN1wM7G/0KnIU4dvQwet1tGIn1L5NCtVBOyojMhTzGMuaNBbC6zOrvCU3pbkUMjFSltsIdyM1noPlAByinTOmzIAyCiKivghrEWj6QDwFsq5IQQ+uF82hrE2KQ+igPnUbSP2Ro1RbXvI9YlxiKYnvaO++hz+nG1OgAkuNtKIw/VIEtcxPXwUbMDtYrCmP3EQtNwhUo4tHIIs7bVjZpYQLWe645dIyXNLV7nDsnS+crFDIoZcUWDQ6gJKrYrO0gCt4n0ukS8vkAM45jyC8tTKHNm14KmvnQwBGIxMdsV5duNsMTNzz/ViAxaMq7iEt3rDamAcNrEgTvm0iJ5rYOqcZS46uJQYQ9LtdMxtxqLrDumXSXRMVNhXiODkrzev42BYb/pzNRJQ3z3IcGU2O42HpBiOEVitOv1PT9SiVqmU7Oo65zTnMiXh9cxJ2hN5qafdifw1gwg6HpHHpG02gbTooGUMYdl5E6jdpBvRACt4HjVmLT0ayov4b6ygw4zMdY4JRV0I4iN28RbWTGUYfCxFPkUmKiFIrIh4eMZKwTTxBO+nTbfdrEawnA7oPCsORjsTxfOzgTkYwzwWgdHnTcwHCMswDWxGDA0CTcwT6dpWDkoZV5we8MROIIT2GmwFeeN5ERUjCWQ1u9iwiCaCYMVKNpQa2gkhQqoQSxBKvzHwKWieHiBbx8+UJnJKhFf6VSu40njVHfNlXS7d6eeOaWE6oyhyJJgCnXSQKKJUI4LxoC07hzc1H+CFfqMZRU53jT0gGFEErDl0XwhRAGT6E49kBTrBm7Bkuno+mQDKuJUhpsgGe6A66IXUaj/eHpNqfe0unQqu9bBYkhHJjGsZOH8cL+AO7IRsRgwDQtCAps9X1JBIxbYNlxIQ8zU/fbiOs04tvHjbpmnSfkXSejrvc6BmE7oKaEtNeli614+eI5SuP3xLQWjYEbztBBbnHN+4h1iSGcfQP7lJEefLaQEEFIoX+yiIsi+HVdhs+AMwrMuEzt4OLAGzwentX4fN6c8foaXCNmgyZXDQ0KIVxRTWDGWYfiOAlhzJhtUDVsqSNyRGK03XQbSv1fwOd9iGlRmTPb4HR7V5AEaIMHEk4Mhu4gmHDJdyZM2To5MJu2xz2EoycPodf7EkPht/fWWA8kBo7mDHyqHM1p5zMwiWtUXKJd0KSorj9+zzDSkVmt1qlbzmbQdHkfScFqhmarMImBZt+L50IMo7eMnI86c/bhzJqtSwxzc7OaH8FcVceYe86NU/CZPvylmBVd3jIGpooY8hcwIRoCtxXTDUnMxhCBz2WEFKZeo2w7ImbDMd0lOhfxaFi04cld6WyseM61R2WEykbGdMVlSZ2QQjB7nD+Bwk8Ek04MhC+ibboOfcGLCCTtcn7ry4dnill0d77GycYjGAp1CCjwqx2PG4FOQgYixVT4V8iB5pcZdaixBVK/lb/Nsox2jGscw/rP/76Swk4Qw9XLl4QYnkrfvKY+tnwy8NUhBgY4aYLUigsYBGMIPae7VsiCZMAY/WVCIEgK6Tjy3qdLcQ3n1Emji00YIbaqk/J+RmTeSMiOsajYzUIGZWbHETLJx7x7GlXGGQAKvy/Rh/7wBXSHGtEdOIvOQL18b9HNW7dCDuxonJF49PAeGlrr0ecbEiHvxZAIOmFFAmuBMQQMWiIBmLMCfB7+T1g9G4+Fki7BsPy/QigfAqitMg39SPDddv6uhNleTC/IcPUyTeKhBiO7+AdCDOwTGxLDWpGPJABCGVm+m1FzBqQDCilkE0HdumuW28VLBXK9eo7BUkudtrI8PdkMvKHK2+9rw2jEocFVdFDq3oBj3KhEyu6B1sCKonNvItGJvvA53TzF3F2J6ArVwxN7qp5/K+FbD+YIfuXSebTevYKHnijuuSN4MTqJrskh2Py1+RsMGDMWExEjAYpJDuuBZBBJjS0Rw+aefb+DAxZ3ynrgnlczeNWgtUWYxHCNxPCExHBJBryzHwAx0GlsDB50WL95s7A1Ylgb0rlyeWRjkyi6L2LW9qUKdTYZUrLQ8xbXcZqLDjSG/Rqhum5DoxCtQcnFdhD5qTYxP3j/3RzZ+LwpTMQ70B08ozsrVZKCsWFrs5gTDqlUdgzr91sL9HAnYmE01NfhUdc99PldaJ8YxmvviBDDIPqnbXD4197QtxrqjPR36vQi77+xsDNVWRzJjA9c7PQhkQO1WW5Yw60HA7GsfrcqtxmYxHD92lU8fXQfMyOtKLvPL+18/n4RA9ta21veiT6keNKvS+WZJmF+YW47iUEENpdFLurRhVOzA4eQ5xoHnlNSqC6/Ao5w/C0mDOVDGouj5LflftmEXxdecRYjJyOo3osEYXGfnUIo5YY7KoIbalnacs3Yk5H/28NXRLD8S8Rgff1a0BmJoA8nThzFa+djuCNdGAwyqc1SxKOQAgOMzNmHaiKwAiMQOY2pzkiz8S1+ewUkhxgSaZ+OFpslt/0KEkE4nl7eY5OmrlW5zcAkhhvXr+HJg1uYGW4RreGCsRxg22cltr8djP6wpBnIgMBVyRxEGJg2FOxeCmjrxNzC7DYRg47kIhgBB2YGTxt+gakO6XByvEb13+zEJpbP5cQsiY5pLgZm481zcw8K4S4yNCuTU3pcjuyK3heCOKd+BsOMeKb1tBUbnTMSYx43Tp+qw8BYB4bCRuM4tYGMRUr8pMBz5oFh0dVEYAU2rivYq1mSVtXlmqAKGVFyyAk51HbN/gZNB26ld981h05vWU0Lq3KbwTIx3LiOxw/uoiTa7JzjCPITz6XelmTA4rrNwhRefprRpe/aJsY9uDlxCP74mJrrRn8y1uOwzxh9r2u7iMFIusIsuSQEdcYIQeix7VL7GQMRdsm96zVsujDdIR156bhV+W2H0UjUCjiqMncBN2jtFYLwJ+16fCsNxyxN3V0daG5uRCTuk/t6MRzq18Zho9GsYgwC1yYwSIkRj2bjbQSujJyKDas2VuuzpTIhJEkOMppYnX+fQP8XtVUG5T10zxnHKs5vBSQGttnNG9fw6NFD5BPTKI8YU/C5yTbkSQ7vIMAmAdAJz1T7jDpNyv+GJrd0Xh3JAnmWWtu1KOW4+I7RrJy9MpfQG1roiiZqfN8WYhA1lEutQ4Oab6FMUghzKnL1NOS7Q+5FMyXsRsnVhDnbQY2DMHwX2/1b68Ng8aza5OHksK5MrLWBqsGkLEwJ39h6SvMtsLEZyBVKTupoT3WPcRMzdObK/7T/zMZbDyQPd2hAyCS4iWdjOXaggLyTv+rc+wdjBi2BvsmiLtbjztnld/QzmMRw6+Z1nUkqFPKalYwJiJiFTAP1NjCb14IZmcp1KhwcqCmyran5jUm7cwFdVIjCSHZj5LVQotigfXlfagnM80nn9Hr9Z5uIQR4oX5DKGFVCmGWKq+WY8a0Jyvrg7+WQik4jNnRLZztKwxc1IYyhwu3Eb64NkyDe5XeZsu3G9as4d7NBA5GYCs0gA2P9BCMN2agMSaZjqLohrcDGZ94GXczEkWUTz8d3Yoh0JOXR397tOt1u0M/AkHyu1fGGs+/sZ6gkBm4TyNwMhQL3lujFzMBBFKZey6C4uf7P9mF7p9NRFX6ajJVaIYVVVX0uqvMzWK1HiYK5NLhWhn45k1SqYZICU/bXomluAzHIi8tInYtPYMbVaPgUAnYR0J11DLJhsvK73lAGweGXmHccErZuRk6Y9H3ZQMYE34XrRs63NOP6k1bd9p8rGrkuhDkNqB3QlOAULp2J6zG9CXYelqMNyTaqlRTMkacs7cekLYzL4MIqEoVV+fcNkURaRlvGc7wbMRAkhtu3buLBPSEG+V5kpvO4mBSD9SgPt+p6H2sTl22x0h5KCErcxqI1Zs5WAtignZUohPyZFIffOYPHQLbqQUBJQcwHkxRq6j9LZbZODIWcVIZP8zfOiFqf83WJarONPoV1QKdSMpOXCiki5W3TZeHMH8l0crs9W/Eu4IxEMhbG6dMn8bjnNlyRXm0UNjr9A0bjs0GNRt24wxjXkVA42tcSx7AKbGuxkafi/RiNPRe7lusiPgxiWBWN+44gMdy9cxP3793R70UhgSyF3PtIZ864Ilj3Q10qTwHVALOl9uD/2jbUCNMxTZpL8rdpW28svJUwHdScVTAczQY58JNkMRqxqz/B6lorvAMxiOBxkVPCr3EKVJ/yqj7Jiy69+G6AHuZktgivP4KsoxFld4sxl1zRIPsd9G4H/FM4UXcUr5wP4dpgjcRGnYbJUuin2MwqVLZvMDkJb3RIHZt0dDrCdzASe6QOyA+FGLYTNP/u3b0luK3fGYui/S48hLLtqBDEQ6k7Qx7oNEykgzp1TFNwOjas61fYTqzvURFo3aFNhNuqTWsFycEV6tWU/vQ9KClodq3N3XfrxCA2fk5slqL7itr4Ok3DSthlNd5wLKWlInIIuZ5ijoFUozeFsBiz/m52/26BHWx8dATHTx9Bh/uJEIOhMVSDZgS3czMcj283NI/R5OAaE96XJkr1b60Hrq8gIQwyFDvYib7QBQzHHnwkhjXAdrsvpHD3zi39bhCDaA3JEErDF9Q5nkvK6C2yQhKg89DMhmUKHj9Vvd+ClrAW2A/4O2qGUlPYJCkQWyOGXAY5LsTx3BRSEPV9XEYVnt+1KcPV0KkneaZINIK4+z5m7Yc0gUwu7NLj+93nMCcdzNbfh1Nnj6Jn7IXlqko2FBubswtUO3VEZ4eqaHSWodNK1dUtECKFP5ocl99/gv7QFXQFGzAafynEYJyzuuarDIMY7qg5we9KDFLvOZEDZkUvM7BPtIeCaBF0AHMDHrZRNSrbebvwrvc3r6udGDhVKIxIUqBPgXtEaK5HnQ14u/J2CyQHxkv4omnEvJ26S5XuPKw+D5o9+5McOKpDKv/p40douHACNh9XVa4mBjaSuTAqK3XNfRo4TUVnE52MHHE4B037lE4m2rJWv7UeDHs0hfH4K3SFzmhE50jsscYyfCQFa5AYHt6/izu3RUMV+TCIQc7RCclpe/txJQgG4WUycXhCti0L6m5jc8Sg5gM1BU4RHkCBC5qUFPZGU6gGA1lSmSyCiQLSAbemm6f2wDR0a3uI9w50Os7NFDA95cXJ48dx8/5luCJ9ohmsbiBC93gUtdS41vBi839/bEwDoOiZHhdblY6srWkLQgy5OEbidzTEeyreLW3+0YRYDwYx3MPtWzdWE4P63oIoDzWh6DpvOHOFzDkFTSey2bb7GbUTg7wY48CVFMSON0hh/wmbkkM6gxDJIebTHA70gRRGbws5MI59f2gO7FR0OnZ3tePYsSMawxCNML/i8DIZUBPgpjBcVMaYBmoKOhWlzl3uXRmTdw0JIQxKee4abayJ2IpfhQQQiCfRH3yoDkceYyq36nIfsQIlhof3NJZhFTFIO+VSotkNX1I/Q176XUEGz1iKWbS4EG7/aw21EcPCG4MURm5itp+awt19YT6sBZoVkYRoDqmS+kK48zVDVfP+3qVn3rzgbBfYeRZmi4gJCdy8eQ3Hjh5Be9tLOZ7BbCmvYa+uUL+SAneMNrUEdjxGukXFVqXHmUEtdEK6g/1wBrvlf5uaF1vTFkioKXR5Z3DDNQ5P7MXSub2rp/cB1PYePbqvYdGriYGzEAmUxm5rTEOe+7Lmchq4NCztZArdfkZNxDBXEq1g5IZBCqMkhbiaFdUVtV+g/oZMSoQqjXS+iHxkRFPI0d4zFrjsTYen8HGUGXYNov70KZxtbIB3fAQLc6XlTkXB5g5TfmoJIujcSJaOK0/IrpmZNRqOfgVRSQf8r3Ure24vRzXVvL7yN2sB64tz++3jczg3kIMz1Cl19NXO6VgL5oUYnggxUNtjGv9lYmC9McBvqk1ziOR9Up8qLymdqnwfzImaiOFNyoOZvk80NXwutb9JoRrxtJgUkQlNNlsYvSPEIMf3QNMhKRBtr17gyOHDaptmRN2cm7GOt6BQGn6EhGZ/HhAC0GktaTBtNEZGyujDlXF0Smoq9w38AczOzQAfxn6QDMzjJjF0CjE09xfQ6xuQOvpwoh13CvOzBTx98hDXr12pIgaBEHo2PoXyUKOYE+fEnIjotCU1Pmp4+11rqIkYFpKjyA8bm768T6RAZLM5xGMhFFwtotY1akDWXhADo+QmvB4lhZ7uDv1OWJUllBhEJWWACs0FY+bBaDSOOG4xN8zVdiyjOSvWHeETokGFMRVNIxyXTrucKdqYjSAxdIzN40zPHNomnPLd/9HHsAEMYniEa1cvv00MAk5b5r3PMGM/LFpDr5zPayIiEvlmohD3AjURA7eoyzJgaJ85GmsBO31ayCHpfY0yF7dMdyyFTO/uaEgTgnH1TAU2UyQprF2XfGaCwswlt2aCFrPRSAxcPMOyuit1DSM7tYTRUAQXbPO4785jKu5GND2s05GasSkXx1BwQs6HcNsdxHg4jlA8JwRCTcf6nl910JRgvserVy5ZEoNO7ccm1c9QdLciLwMrHcdTUTEnPgSNYX5+ToTp/bU3qcIlokJszrOi2p2RxvIaWsMuaQ6cfQgFp3HyxAm4XQ7Esz4EEuO6jqG6rBKCOhoD6jcYCqxeYWc2Gp2P1deuBy4zdk6X0NRXxHNvDyKpERH6iBADM0NP6mcg1Yce/wM8GHWjf4rOst0lz/cNJIbnzx4L2a9BDGxLIYcC1044jiHn79eFVjQnzAjIynbdT6iNGKxCot8nCKmpljD5GrP2o4Yj0vsEObEBd0NzWJgTYXz+BOeamzAd8uhGMgyPpVPRGO1XSJfmAcOemWaLi2GM8GdpKC61rWgwLrOtNZBJ/QliOvR4Z2CbZtp7u5AS8zOYSWUSouIaafSy2Wldap3UDNPv72CwG+CsxAtpV2oMmZQVMQg4+MQmUHaeQnHkMgpCIKxrmhP72Qn51SAGggSQietu3UXdjfuQsa/FO2ba2QichuRo0nimAY+e38VE3KXZcxjaXF2Wi168kUFNzsHU7yU6sLJU6SdWdpH2t2tsA6cxNxPhmE2nMB3N6fsWrc5LHfjkfCqVRZm7he1gnXwoIDG8fP4UVy5fVEfyWsRAvxa3yNeYBk0olDVmJ6o0wf2Erw4xCGjfZfIFJOJhXSZedjUikxABZSp7i/LbAWoLA73dOHX6OAbH+5HKczs7Cl51JzLSdTO7DgOW6FBkGC3PleS5+d0rmgQba1hIgnPimxVeOhgrZyOqz/miWQz6Cro2gt+tyn3ECgxieLYBMVBTfamaKlcfkyh0B7O4V4XPFMD9hq8UMShEyJgvojhyE3O2L6TRlpJ37oBjlSHP7CytF1pw995NsS+NrdOtylLIuacG4+nZINQauFyWi6LMreZZjuYHO1X19e8KEgEJgenPBn1FzOSMzYOsyn6EASWGl+sRg/QrEoH7opoSOiMm/Yxt7YuNrRLA/YavHjFoYwk5BJ3qLZ63fykmxaOl8G4jCMX6us1jfraIMc8wTtWdxMjwkE5vWZWrBNfrc+0DTYYBX5vGMPA4OxOhiT2qrrECNQNzd7C1tIRqsHwwlsG9oXnYpoqilaSMXcXy1uW/6iAxtL18jsuXWtckBpJtiZsyM7sYVyTTtBBZ4urYjz6GfQfDGZkLucWcaMaC/QvN4ZDVDUmpObw7OZhRjkz7xY1PeWwtbcGEKfzBxIQ0iuG1jiSn3iIDlqn8Xg0SAacZ48m0QDQREfBayIG+B2oOPRMlNPYC94fm4PIXdHZipiAEsaF5weeqFVbXv19QYnj1HJcuXkDaihg4AAkZlN0XUHRd1AWI3PiYezhwJex+1RaIrygxCOhxzzEt3RRKnquYIzm4zhvbmG/DEm0GLwX8k+p0HOjr1rBnq3LVMIXeHx/XbEpbWf9AAU4LMXRPlHHVsYBe+WTEp+44blG+EjQfYskMbjgXcLITaO5b1P0YXAEG54gptA451KqZEOxPXL1pBGZZl9nvYNTq67YXuHRJiCFpRQyG43HG3SKm6w1dSkCNgWtdtpI8ZTfx1SUGhQgc185z9dvobczbDojmcFfVv3eZxqS2QGKg/dl09ozOSjCWwaqsFUgEfAY6I63O1wImO/XFsrhiX8B1EfJ4Ki0ay8ZtSOEmOYyFcrhke4OGbqBecFY0iHuueUxFs29pDnxe7vQ9FnuB8VjbhhiLvcR0rA+J6DRSsQAyybfjOd4HkBjaSQzUGNYihtiEEMNZFMeYMJZbwMU1ye9+Xy/xFSeGJTChbSqKouc6ZhxHkQs6VJuwLFsD6HQkOVy/flUzPzPKcTPEQLATbVZTqIQp4BORLO6753XGoVZnojmdyR2indNFPB2ZFYJ5gzM9Yl6I9kAzpXLKkzMsw7GH6Ao1aIKXnlDTumC5odBtxMLjSISnkIhML2kPW3/fvYBBDC9xsZWmhJhaunP7UuAcoVsqjOvmSEwQS22B09Scbt7PZgTxkRhM5Je2v3Oe1kUvzFKljWtVtgZQYxj1uHHyxDF0drSp4/Ft59TOgqHMVP0nImLWxEhWBmFYla0Gy5nOS6r7ESEJm5AESYa+i0qtgcQwskQMvbqXJzf4XRvMEDUYuolIeHT/EAM1RDqflyFErqgQdIWUW8LcbBEd7W24SI0h5kcxLX0mRUQ0ZobX50IulB0nUJx8joJ898XH9r22QHwkhkqwI3DO2XYIBa+RkmurnZUaA51Tfb1dOHHiOIacNtUaeNyq/E6BAq5rHZYXTW0Oer2gLARBMhgP59WhWbl+wiCGR+gWgTeEv3IX8LfBvT6HIrcRjXr3nhiUEMScFC0oF59EPjaOfHwC+cSU+ge4rT2dhlxAqCtz5V2Z9JhT3rMzJXR0dKC16QRyrsuYHbmgGx+VRi6r34oO7aKrRfrTYZSmO5GR3xoNixmxz/0LxEdiqISMCPQ3lFytRmx7eEiObc4EqAQ1BDod79+7hYbTdYhHg5s2KfYbaEZUH9s0MQTPwBW9g1QqgHQ8JMQgQrjbxECCJiGIgFPdp6pfcpxCqV+E2H4cJWe9sd2cuxVlzxWUxm5o4pXS+H3dErHofYy5YDs6n1zEpZNfR77/COZGr+hGM2XROBnpqNqnaAvzzqMoTbUhJmYEdwbb72YE8ZEYqiFqJBN5skHz0vjvsj8FfQ0El+WaC2343ars+4K3TRFDmJlmfjPEQI0hnQmhkEkjnQwvEUP1vXcIHAAI0VgKE09EgOs0w1d55JLuBVEavyskcAvl0Wty7KLuVVIaatQ9KUs2EfKBwyiLFvDGdQK9N76Hi8e+htToMxREq8gmggLRNOI+0Th8yIbcmB06i8LIDYwGp2Dz92DwIzG8jzBmBHKhIek4Y4aq+VaZjUGTgQFOzOnIVZW+Ka/GNViVfb+RRjYb0x2/aSJYEUE1SCAmMazkfNil/sX4lbT81tRrzIhWwEznVP+5Q7uaDHQ6S5uzvzPojXtEUNCzMdFqYl6jT0RHkY8MYy4xjO5nV3Gh8RiSovmUSgXDHFXIfRhqL5/l4cso2Bth8wbQ57eL1vDRlHg/oWomO8jW1X6SQNA/hVOn6tDR/goLM8Vd9y9sBXQ4Wi2yWhubI4aeYBNeTZzEgO86UpkguG7A+r47AGoJoqFwc6SZgS/VVMgHlghhub2ljdhOHBD4bKsEXYhdIQIvmJ2dRXd3F86fP49UMmahDfI+csz7BLO2Iwi4X8DhH4IjuNcaw8a//5EYdgD0LZAE7ty6gYutLeqo2+++BZoIKa7AjHBb/9XOxfVROzEMRC6gP3gBz0ZOoNt7Bcn0LhIDSUEElXubUkvg+gVuQKt7S1Lwt0DaJP+erg6dkk4lItZmIrUPBtHR9+A4Da9XtIUwt7bfXXLgRslDS5sl8zunTJkT4q1yS8c+EsM2g4TAqUr7QC++/PIAPMODmtDDqux+QSZjaAl0LD4ensOr0VmNctw4BJqonRj6wy3oC7bg+ehJdI1dRiIZ2B1ioHDKc+ZoPgwcQsl9AVkhBfUfvYMWR2Lo7e5Ey3rEQIi2UQgPomw7jrDnCUaiu7tOgsI+HBnAUKAHrmA/QskJhFOTurGR7qzOckIYrlAf3GJSDUq5wZBBJh+JYZtAYqB24HTY8MkPvq/Rj0wLv1/NCGoG0WQa46GcZtV+JMRw0fZGw6LXC39ewWZNiWYxJerQPS7EILb7jueVZL3TLPB167Rheegcshr2LqbBkuN0qyAx9PUIMTQ3rU8MYqIU4pMoDRxDcuQhxqKTIoy7QwwUfsdkN5pbT6P1ajO6e4Uci3mkc1GMRh0YCvcKUQ3Ak7DDPtGJm/cuocf9EmMpB4bl+MKb+Y/EsF1gh/FNe3Hy5An0SsdZKxP0foAZpzAcKODJyCyuOxbwwD2v5sR2agwkBPP/zkADBvw3dl5jUE1BzAR/n04/kxQ0rZ+SgkX5TYLt3N/ThZZzTUiuSwxyPOlDabARcdddTMeCGInsziIqV6QXvcOv8N3v/BIGHXZMesfx7MlDvG5/jm77a1y9cx4v+x6he/AVTjUewWdffhcvuh7iSftdXL17HuWZ8kdi2A6of0FU8wf3pWKvXtLv+z1FGgmAmsPrsRk09EDs/3KNpEBsTAx0OHb5z+onv3cFz4idfQupHfUxGJoCw9tnHSeEFM4iHx03zAfL8pvHbDmH/t5uTdmXjK9HDKKxZKIoea4g5WiBLxiAN+4RFb9NhLd2ciCRbJZMhqP9cHnt+OY3fgGvnj/VWbLjRw/i1o2rOHz4c3xy4Nv45PNv4+jJL3DxejOOnz6Iz4UcDhz8Pr72i/8OqVTyIzFsB9g5omE/Thw/hvbXL/BmviSdYn/V3duxCEZk43goj5b+RQ19Zh6G6jJWYHBTJhvGUPT2usRQGd/AOAZn5AaSGd/OmRLUCkR9Z/LfmcHTyIVHtsV8qIQSQx+J4ezGxCCDA2MkuGmT3/UCXeM+dPucGApyG8J2S6GuxGCgW4jECI6qlRxYzhMbgMPjwre//xn8oRhGhwdx9Uqr+sAOfPF9nD57DM0X63Ho2Kd4+PI2TtYfwjd++edx8OinONN8EoVC/v0gBnZE7gPIRKbb2cjbBdOXwP0GzjaeQcA3KTbd/pmRICnQyagzDxXHqSEkUmncdC7glWgOqkVUnF8LbI90JojB6C30VBEDCaE7wLUTK8cIxjE4IteRSE8JMexQ3XBhnK59qdMtCjXLOQXUquwWMVvKYaC/B81KDOG1iYHgrAiTwrovoTzwJcZ6b+DhwAQeegLo8w3ApeSwlt+hU2cRgvEJTIumYWxibGw+ZF1+Ba5QD/rGHDh5+RUGw0A4FERn+yv59KGnux2371xFv6MTz9of4MjJA2i53IBnXQ9w/W4rbj24gpnZfW5KsAMy92E2E0Yg6UQ8NSHHt7ehtwuchZieGsfhQwfFrrNpoJNVud0GhZ2zDVxUxexM1YLP870TJVy2v9FFV7Ut064mhnPoD59HX7hFSaHLb2gK/K6fIfkMN6vGEE8xCc1OEUNeZx5KYkKU6FtIBlQ4LcsKaiHBapAYbP29aDrbuDExqGkjZJUMozz5FPP2Qwj0nMOj3kncdufQPjmyNIVobGZcqRnwczg8IH2fKf5Smn7eE7bBVgM5MO/DcNiOjvE8LgwsYjhYEG1QNNu8EZUbDvo0Ijebi2MqMCpa4xD86VFMhjyIxP1YXHyzX4mBS3xFXZXf98WH4Y7dlU7WDEf4GoLJQT2/nzQHagzEwwf30NzUqJXOxVR7PSvBjk84pgua8NVqxqEkHSYYz2hyF5aZ3QwxRG6pKUECcMauwh69JEQgpCBaw0C41YhhCF/AYOy6/m+X9otLB98RYshnkeUy+tG7xi5Q4481ScpaAwkjXRPJzbePMS3dhyZp542JYQliznB9RiHQh4WhE8jZTmHEZUP/VB4D/hw8kSDGY+M6pTkkAu0I9sEmAj4edWsYd1Gup18mnYnoFgOcglxvURaJwx3qhj8RxkP3PG4PLSCZzqmpyD5JB6rhB0tjRkyjnPSBLPuqvAtJr1Qq7T9iMPMRhFIuuGREejLejacTT6QDnsZAqBWx1JiUqaExdhGcquSWeEePHMbnn32Gi63nNS9gNh3bMLXbToLawFgojzuD8/BHc7oBjVWZdDqJZ6MzmvNxbosaAwW/T7SGTl8jukVj6BdiUE0idB5D8ZuiNUiZwGUhhikhqG0mBqrsJIHx+5gd+HxpZ/boutpCTt47kmAmbpqp1mWsoMRgE42h6cz6PoZq8Bn53pERzLnPYsFxGDnPA0RGOxEabkNi9Bly8vxJMYFCw5cQcLcgMXIFhelOIyiLg2U+r30/mvRhLMK9R9b2PfB4UAbVWCKLe645dHrLci1Xy1a0L8mAgV4Z0YTiI5gcfIUrly/LscL+JAbCn7BJZ6vHvdEOXHIk8Gr6NiYTL7VT7jc/A1mYW6BPesfgHnJq9GNDw+k9XSthqskvReBfCdgprFRn1SpEMJyiLXSNl5QoiOpylajUGEgMJIWByEU1IZQYAoYp0TF1Bl2+s3BELxuahf8yotw0p4oYqGGl4lHdwKXyeE2QUU+zb008FVL4AkXPDQ131g5fXbYCfGfGcExHuSzeuowVSAxOex8a6k9pHMOmoltVEHMaU1EU4Z+zH8Ss4whmbEcFRzSEesZ+THACM446gXzaj+qKzeLobeSZTIhb3sk90tKeU9QeNAHM2+YFNQqaHuV8GC5/Ea/GykZQm0kMYlZwTxMmSC6MXMeCux7xzi9xpeEHoj3k9h8xEKbWEEgOoC94FfeFHB6POhAWpqw1Y/JegJ1kcb6MiXEPmpsb4Rlx7SkxZAUvhBRGgnkZpdduS2Z58sey6oQc9IvJId/XI4dqU4L+hd7geZ2eNGcieoQcXo6dEjv6DPojLep8tIWuiTC+7XxktmWq5ZsnBukn1AqmO3QzoZLnmpACN3fZOGZB6yeTgjecE7IStbrq/FqghsCtB8801KOro02+b7Y/Gs+s/o+QCGV4UOBS5CNu1SjyEY8xzcqFW9PtSiKzg3W6T4XuhxnoNxLDCPnFMmGMRgaFDKg9rPgp7P52NSeCiQC6J2bhEc1x2X9EMhVyKojZNes4inn7FyjZTqIw2IJwh3wX84JcYFCC8WewgvzttfORna8gHSicGoQ9ch5OYcZwnKrU/tIWqkEioHPn/LkmDDr69yzQiR2fzkbbVElHxvUEndOWLM90bk19ixgO5JUs1kpDz7ZhHIM7eleJgWTQJZrCa2+9mBFnYY9elM9mvJLv1CB0pkLKrTcroc4w9QmsPr4uRDAYvMSl0cz8rXs4cMGTVVkL8N0i8TRGRWis3nMtcDq6p6sdXxz4DEH/pAwIWzBtOcBRc1oTck9+8h1FDjn1Whh/hBnRHjQJjPs8CkIQBTGZMlLWn5iEKyTag79Dw6FpakQSXiH6DNrHZ1a0BZIStyJ0XxSiOYLS8BUj/4T8Xxxq0UQzi/J+5AKDEoy/JVrYe2Ig2IHSZMTYU8RTY3Js/2oLJpikhcRQd+Io+ns7a9pX4l2xlirMFPKhODstzTPrMgRHTiWR6SIaexfVEcnEsCQH3WPC4v60dT2xx6oJqIYQFNNh+gw6p5rEZLgo5ksDnrpP4NU4yeHshsSweUhfkM5eGL0j6vYR3TxWF0dRXbcs/zZYbxl5b0+woA7YWmZkqBVSw7l+7Yom/Y2GA1vQGjYLg0R0+wPmk/A+1jiNmQEuDGtFwT8gGkRYtIcIfGKqhZP0ScTk3TJw+Io627Sc+1PqKOe3qYlSGH8gbZ8UQg3IPcUUc54U8+W4EMM+9DGYMHwNGXhj7YI2tYcM/4J1+f0AzkRkZNS7cvkSGuvr4J8aQ3mdre+3C+zga2kEHCmsjpvgdbFUWkeV68553HfN6/Ql10/QNzEkpkU0wTUUWRVoQ5Nj26Thjb/WRK/LgUzhZtEcmvB85DSeuE7ghecU2iYahDAajcjH7SQGTgOKzU1S0JgFvucmzUySJbUi3aZP3jMvdbGev4Ge/EQsjBvXr2ocAweATfkY3hlCepzh4KgfnUDRy4QzBkEwixQ1CJoYxUJRyCqnOTu5HmZ5UOC1zFamu2TVKckYi8pIOjKAhFxqji3O7WNiYOcJJV0yytyQjstdnrcn1n2nQJOBdvL58+dwqu44JkbFfhTW3tEISOnEDFqi45DmgjEdtbrMRiqylhdwPwruKfHAPae+ifFQVufAr9gXMRFOIpoe1m3zORLReVjOFmR0GtDZBmaJVmJY0hzapxrQPtmATn+jahHbTgwUjFRUV0zSSaeJVGrwK1iB6jW1pYGposZ6rJdVm1GP46PD+MH3vw/m83wj2uF6RLJjUCdmZYq6J4azcuBLIYiLKPh6lQDimSLiaU518hohhWQYxbHbYop8aez8rgPtkoa15Bil4/bNm4X9SQxMuZ1K+zUghvPgsZR3abSqXU3cTdCvwJDo5qazaDxTj+kJN7LJIJKxgDGS7dBzs8EZuciNYh4Nz6o6TCFXWJRfC1ShOWXJPSTuCkg2swWmoRdBCJWkc/mFoK/AJhiOPsREnLtljWAq3qPBS4bWUBHpKJoD404Y7NQ+JebFkilhj1wVk3BSRul3IXnuKCbvOdmmDsfC5HN5X8Ncsi6/MUgG9DN0e0tKEqum9CpQzHOHr4TuKXH39i0pxynEveyTItgUZvmkr6Uo5oCRsu6wEkTO14MsnZSiQeQTftEGrkudifkxdl+Jw6i3qnvKscXFxf1HDBR+xtJzupIqKjsUvd/xNLUGjjQ71xCbcUCZ4PQVszadPn0KF863IBSYEFIIIB726uYqRh2uPDO/b1e9MmDJH83g0tL+D1ftC3jmmdEpuPVmIazADW3pV+j0zqhwaBr5vBzPC0lnfELQLegM1qM72KgaAgnbFr4sbXRuFSn06CcXT51FF6MgBYbz8QwGwpeU5N+JGKTjMvVaafgCyoNnDYfjO+4ixnflO7ePl+EOFDTeY62+QK1hanIMx48fhWvIru1vVW5XQRNKCYJZrydUG6BDlpnPmdMyO/Vas1iTSIsTT5Cnk3ed6dx9GvloEEMg6VhSUxu1UzmVHCb1nPV17w7dAdviuBUYuzAnmoJ/egL19XW6+3E8Sg0hgiR3W4pztyVh5WxFHco1DHpKxvzGuXesX84meAJ5nO9f1F2juHtUcz/gCRqzClbXrAVO19ERFxatgw4pCgbB+o6lvTolaZoMxiYyBkFUkgKJfCB8UQjjkp5bgZgSoXo9F0uNvzsxCBmUh1uks18FU7xv1rdgBdYXpy5JDuvt4MV2p4P56ZOHaGyoV/ORvgersrsOJYisQRBcau59LARxSgmBMxCFyZdyTsqtQwrEvg2Jpg0bSY1IR7qgncrQHJhM1CCH7TYpzNFhRITMK+rzRslKzLBSBjSdPnUSt25d16k2Tltl01HprGvVmzSYlKMmQY2CBJKhqmdZdmPwOe1iGzf1AU1CDNQaaA4kUiklDatr1oNJBpXHDGIYW0UMa4HaHc2/YNKloevjsZdwRW+r+cGt7LilXSYTlt94B0FSYggIMZwXYriyFOH47oKp7y71yQ192Q+s6oIgCaSSEdy6eQ0HPv9cg9hqjn7cLbA+6FBkPZMgJp4iL2ZFngPfBqRA7Fti4IiSEAKgqmpOh+lcufzviT2SMnyu7SMH9cwnU7g7NK9OqPWWH5MUSAAMYqqrO4k7t29oh6rVO806pTaRjEwjzbTjHPEsytUCPneXt4yzQgzcqZpag326qOsdrDr1VkBiiKZHayIG87w/6ZQ2NGJOstm4dFCjPnVGQ+pvLaGrhmUZNSWCS8RweduIgWB90r/CgDCGS1c7FtnGXDl7trEBjY31GB8b0XesLLOvoAQhpKWfrKPa6mn/agzZLFLpwFJk3QoxdEvHG4szLJqdZvsahCMvd3Z+MjwrBJHRDmJVjuDowI7O9fjXrhhJWTYX4GLs+Pwudcv3p+pPxyaDkkgKNCOu2RcQrJyzfmcYU8ah5JCxQnIDYiA6g6fhFg2B72g6jI22MqAkKtoM7XhVa9eApvO3mmqVQSMbn8KM64wG52yXKWGCdZsUjYsmFZ+hkpzK5QIcTof6Fya9o1jYxRW0liRZM8z6tzr3NvYtMbAzcrkpVdCuYL12OI5GXKQTFhPjnae7KsAKp23tkJHWz2XH65ACQSJgR29tbcHL5080dsGqXCVYj5uO6lsDJAQ+41xB2kYEjFrOaSGFVi6vFXJbj9RMMPTYUugEHNVZvwbErMoWEE4O10QMPUEx+8LNmE70q9paSd58ZuaZpEZGdZ3PajUqE2wTZq+OCklXn+M0XWH6tdjMh1GYal8aDWvv9LWAv087vfIY6zWdzaNvNIrjdfUYGxncVcfjuxHD5rCPicEYqXzSwfqkw5mecGoQtFG3MwKSFc4NWwMxjm7WZarBXAt0PtHhmE5G17UxWYepRFS3TLc6vxlQuPisFC4G5NDJyCSu5/oWVdjKeXmfDYiBz5ORZ7Fu2xS4IQydjQYm1KczGe9eIoaqackKsH04E+GNd+i9qv0I1BKYY5LmDn0hl0W74foMznxUliPYDhEhhYmwIXjL7ULHWiIg2kKTpm3jHpPvOiNRK/j8yXRWA8C+d+QcBnraVVOkaWRVfrugdSEESg1mszNNW8W+JQbCGG0SS3Pl53RX5QnpdDsxK0EvvDHCvX3OCiQGu61Pk3VwVmK9kYN1SG3hXeuSc+tcItw2OoMzS/6EC/1vjLRsQhQ8X4u2oFiDFKglBFNO2CKXFfbIFQVzK1iRgWHeccbhjH6Oxp7LfeIi7KvbiM/GsGtOpdZ1AacEHd6yjspWi5dIgAzjpb9E1Xm+lwggd4wqMH7BdlC0hg4jnkH7ydv32G7QPAsnsrjhAn751CM8vH9X67uwPCNBTVKIQj/5TCbevlet4HvzN5xSD2xjPsNGxL8d2NfEQJijznSyTx2RkaRHK7+63HagVlIwp6tCgWmcqjupSTt2egUln43CZY64jTLi8pNJXF+Osp0Yd/CubUUhzcGftKmgm8JOWDkdeYzTkhqyHm/HZKJbniMgIyvNvIRqAqbQ89kZQNU7UcQ157z6cqj5rDUlSGLgGo8X8m4M4OL1prbAPSXLQ01G/IL+1tvXbzdY/3wmmpsXnMCnl2w41dCE9FKWaPZTRoRyXU82E9X/jetMsyy39GmgVsIwiYEOZoaok1x3Q2vY98RAGOSQEFIYFTOCU3u7M0JUg4TATsBcjtQSrl69jEOHDmLY7RSNYWc6qEEIxv8UIo6i1xwLqorrFKWAowk7S63Eth5KYkMzhZ4Rp7C22UDo9HH0ts6qMNtWNpPGaLCA56IVPPPMaow+R3sKlHl/evxJCJxOXe95lRgSGdweXEAgvhSsxS3iwm6UB5aCdNTbvjt9QTUD+XztpaN3Ed88fhMHGm4iGEtjtpgTQvDrgrJBnZp9gJHoQ/n+RPBMp2zHY22YSHQKeXYJepASAjUHvY1QLiR0IVSrbVED12pN2PsueC+IgTB8DrVV5HbDJAROVXHRzIP7d3BECIH+BXqmdfpthzpoQQSCZDAZNpKJUJWk045BTDQnSAyD0mlm8pwBqLhOsCnTYgk5MQN8zIGhYc7rOxpNYqBZQi2BxMAOfNX+Bg3dwDkxcZ6NzGIqYsTqmyTHd1ANoOq3K0FiCAsxcJWn5pKgHyIvZkSgX4mBG8novpO7NEiQmDLyfs/G3uA7Z9vwi5834fSrFAZDb+TZUphOdUl9NCxrWJUwA8HMxWY9Um/+xID250rn7Frgb4cTac2rwYze2zfjtDbeG2IwsPuaAsmA/oNYJIhXL59penjmdOQCGp7nuZ0kBQoF8/XRyUhhoQOMozCzMlH4SA5Ut5lohB3ImAY0BC8jqjtJhaOz9f2NTkeBNbWyyXinpmKrDnM2OrTZyQ10hU7LCHlTVWf6Z8y+wpWYvZMlXHG8MaZQRbh9MalH+a3qZ1gLBjGk1bHKe1H41B8hmsKMs040h2HRFnZvRkCJrJDFq5Esfu6TM/j5z87i+KMAbtoLePH6FZ4MnEJ/YqWuKmFqX4ogp3PPYky0iM2sFmZfoLbFsG2r89uN94wYdhdcLs0Zh+7O15qtp6FBGr+3SyMXSQg7GQbLkZUd4ZF7DvVdxorHcNzIMsQRw9xWjiYF/QxcRMVcChQmxjE4pwu475rD67GyzslXaw4kA66gpM3KczMieFwQ5I23aRzCalLggqhz6k+oxED4PNyiNjNyM5OkczWu9y3StyD3jMmztMnv8/luDc7r89c62vF6ZrZ+IO/AOA2deciIyTJyBSXnGV0QtNXVlFsF34v+jhcD0/jBmYf4j5804vsnb+C7nxzGN773r/BqrB72BEl1dd2Z6BOtodN/BU8nnsIReij1X7s5QbBOWL9W57YbH4lhDVBTYDKOa9cua4LXtlfP9TuXVu9GXDw7AWdK6KSjF/+KfQETkawe53kKGOP5ezgyy7l6ET5GP14XgrgqI7XGNYhNymtMraDy/gwuolpKchkQQgnGuGY/jSmxg824ERNUg4eidxFNjekCKK51IPid0ansI9X9hL/HZ2R8CGciTsnzkNyS8sxMY15Zdi3QpzIWzGmIdywt9Z70a5amIqMdGUZeQ2jvdoOaTEn6his8h+bXcXz7zAv80icn8Qtf+xpOXfweesNNGIgZKfOr0RduRIf/Om65R9Dpe4REZlSIfmcc6e+Kj8RgAQo+CYDTUadO1SEYmNJZiN3M9lxJDDcHF8ROXyEFE2o6iPAwFoBLpRn9SFCLoH3PHA0ULqqhlddRaHktt76/L8JKQuEirOFACYFkj6i7ZqQpQduYYehPlTiKWRHQCu/6Rh2bgsRR9rG8BzUHOiU55crjVuUrwfclsbwen8FErIxSzIOy/RiKk09FDZe22CETbiMYpJcUs6uMO8NAS08JXQMjqD99BE13vitaQzP6IzQj6KMxTYpm0bAa8Gr6Pi7a03g+8QzRtGPD+tss2K4b+W9qwUdiqAL9BYxRcNr7ceTwIZ1xMJJx7G4nZOejTT0azGuOBfoNqkd9gsJDcuD+kySFZhFyTmVylKUJMV8w1Pvq6wh2ImZ3ojPzmYfpxeeks9tU5TU6s5GAhU61kdhjeR5Gbq5dD1Z9hb9Nc4XxCOf6DbOnZ6IkAsFn37hv8f18sTzGI0WUpl5gpv+AblarMxQW5XcLpiM4Im3zyruAkTjgtNnw2Ze/jBtdp+HIXFfNoU80iH4hhD7BQOQ0Ho93KRHfH+3GZKJN66cWB2Qt4ADAyF32Fx1ECItyteAjMVSBy6hD/inUnTyO508fGabDHo1MBAWIAmx1jmAHZWgzbXESAomBDskLYkYwgIgdlwJYTQ68jh3H0Dq4yCmNaCKPqZhTRzd60+3hqxqbQA96JOVZdb0J9o9MOqZm1lrEQIJidqgWIQaaPEoM8ruVsyhrQp4xm80hFhjXVOpMgGrkX9h9M8IKJOx4MoWpaB7ZQglXbz/G1z49goZH93HdMYC7I148nhxGV/gW+qPNuD08rhrdJWccwxGn1EPsrbbZKqgdvh4vq7OaviZqZVu990diqICGNcv7Xr18Cedbmo1RQexJq7K7hY0aliMDBY9p39nhaBJcF9PjwsBS4hbHgvoQ6MhUMli6rpCX7wUhPAqevDPJb0ZMJcYwUFNgcBMTt6YzAY1tWM9JRgctN15Ze+0Fd3xKax7Jh2K6GBqQddm3wHUQqQiKw5c1zXk+OLjrTseNYAig1GEhh3AsiVt3n+DzI034xoFz+PqR2/jBuR6ceeYQgR3AZWcaTQNQDPhnUdbgKOv7bgYk+KTU8Z2heZxYSs/HeBHVHCzKb4SPxLAEmgqcaXjd9gInThxHKDilQUsZ6fTpREi3PrO6bq/BDjEZyeGiEAFNCeZkoLNvMpJF/2RJNQh2Fnr4TbveIAjDYciFamYb02cQSrp1ebW5opWawkaRerx+o/0gdJpViIOzKfxemzCQuOS3/b2aaKQwQXOGvoW1SWqvwPchKOgUxqBvAkNOO+49eoq6s5fxjc+b8bVPzuKXT9zC95tf4ntnX+L4xZfwDLu2xXfFoCfGunAhHdP/c4Niag2Vg8Fm8JEYlkBSGPO4ceTwQfR2v1a1LBFhMpUpwQRS8aDldXsNEoOPqd1sK8Rgrp1g5mPOWLwQotCOW9FJuHZDhVmENZuSY3QIimbAkHPGMRgBOWfhS/TJtQwue3dzir9fi9NxBfxN6dwTTFN2HFnGLmxiz4i9AgWd/Ymb3zKtfDIRxfj4BJ52OtF8/RmuXL2G2zevo66uDteuXkYx/24LsUhErNcub0nD5PtkQLAqtxl80MTAjlgLY9JcYHouxircuXkN6bhPSIGEMLmMVEzs2n1YF6bA059gOh91cZWMHJftRrq3IT8XWBll37peRt9YNICYvF82G0UoNQRb5BKcsSvwJJ6IBjGy1AfenRg2DREW/nZx7A5mhs7qtm77xbdQK5goVsPoRfvUbQSkvtkWM8U02kU7bT3fslRu61qDmhFC7Nyf9K6Ay9XpGLVq71rxwRID1VZjYREZde13MEyILO7fu4PGxgbEo34hAd8qUiASy0ldre+zl6B2wwVH1xyG1qAzE/JJJySnMXW5blXsAH0GyYwfE/EuDPrvwxm6reHNI/GHmEi+RjjlkpEuKJpSTLQL473pSyD0HkuEu3YKOytYkcvqY6zj5XoWITJ2TGoF90zIrpXV+D0BCdwgCkOj6O3uxPlzzfq+70IMNCOmoznNy8ENjHXpvUW5zeCdiYHnDUbcPw4hVgp3YHL785q3ILJk11qBU5O9PR04dvQIvGMesRHTiKsJUUUMokHk3iEF207CUNETaj7oykvBRduiqJRFI2aAZaqu4aKnlBADV6y2++vEbGBezbNwRm8gmhxHLsl9GwwhJZhPghutpOJGfko6L9U/sQliYP1lUtFVfYpRpDzGxLhMc0fNLCWf9IGQBLgPZcl5GqXhy8ipur0HmssOgFoqt5vnTlYk23chBg58jBXhAqtVm9a+A9YlhoX5Oe1QFHyCoytfyHwJ/s/lxlx+PD4m9h/Lyjme30tvPp+ZXm863xir3z3BOAR63leX4zMykefJk8fxuu3l8tJpw7dgksIE4qEJxEKT6oisvH4/gaojd5Oio/G0Rkq+0VTwa5oQSwI2En28RAoMZjICcaZifSKwRloz5lZgghmSgjHzQO+7QQqbzUiVjgeUYDXH5ZKZwNyXichSXUs9s76ZC5Ph1aodMNrRcUJ3sH6ftQUTpgzhzQzGR0d0x+xELPROxEBon39H86ESGxIDE25QlWSnoJMkGgnq5+xMAQmxy2fLBdgHenHz+mVRPY0twdmhWJ7/12Lj7wSoXnHZL9VqbrPGY5VMyoaglsMVktwghp2U3/nJ1O4GKUyJCeGTd5FRLB6U0ettQTBMlndn6HcF65kdQ/M19EAXWDE0mhGT1Casr8lgKtEjxMAFPsZKSgYzMZ1eNsP5dSEHeTfCSAUXXyaFdGqz2lNKZ3cSYqZV1hfrVcl3mYgN6CwQ/QlRj+7ynB9/LMTwfvkXrEBiIMm6h5zqeDx25LD0L9GKZOC1Kr9XWJcYJrxjePbkPi6cP4ub1y7h6eMHovrU49HDO3C5HDhTfxK3b17Dg3u30NLcgKtXWjE4aMOdW9dwrukM+nu7NUDI6od3GrSpueLwpnPekhhM30JfTyeOHz8mDeVYNoeMRUER7ZxG5iXrkZHnNGXbpoXEIJPtIhTeh89C7YBRht2aNXoRrbY3urqShGF1HachOR3JjWNMrYGfnK4Mp9xynusnVlR32sck/bXTwq0HYz8NmgmV13KXpHiVozcmmkM6ERbTQQYW7zPMOo7rhrXvMzGYmkJX52vREk7rYNR6oQXdXe3L56uv2UusSwxDgw588fkPcOTwATx+eA9NZ06jp7sTJ48fwoHPvo9HD+5q6vSDX3yKf/Ov/ikOHvhElyb/4s//Oxz49HtKGkyUui0vTZWYThXpnJbnq2AIibHWgMTAkb3a9jLIIS+E91CXUwf8jF0wfSVmjoW1f48CQvbnJrZW59eDQTjbQwxZISZGHvJ/DbYRMAKOCVPS8t5ragyiETCAyRG5ppqCYU4wv2aDrrLUtRAVMQO8r6EhvX2vWkCC1e3S6D+oOJbQPTYqNQYxJ0STyEa9mBmsR8nVYmyntk8XHNUKM0/o4UMHMeIe1PYv7ULOyK1gXWIYHHTqvP7li63weEZwqfU8Hj64g4bTJ9ByrhGXL53HrRtXcerEUZw8cRjHjx7EvTs3cejLT/Hk0X0MOgZQFsGz+uHNgB3SIAUDpkd8I3CkpH+hfaysndkkBjaE2RimCnf5UitaWs6pPV1rKng63jZrZ/M5qJabgrwdqCYYjcFIpXWn48rjb8MgvpHYE/SGz4FJd02tgZvPMmXbaOyFrqDczPLgtWGtJdHhuJoYBNEQsmMPMWM/jLxqC/sr2nEr4KDDBXnUGKihLs6X3tm3sFNYlxgysWlMDtzB+GCbOoSmvB4xE67DM+LSzv1YhL+r45U68KYmxuAZHlIm7O/txPOnD3WTV6pPVj/8TtgEMdBTa6YYU4IRQuAzsZEMH4jxPRYNahzDrZvXVWXm9dXRfCQBc00ABdycxtsMeM1myWQroMZU7Wy1RkrTjNGkYG4F06To8p9Fh/8MOgMNuqfEZlcB0glWmyMspWbbamKYQELs7uLIdZTtJ5GLT0ubv9/agolZMa1vXr8mZvclnZHh1KVVub3GusQwkxxF8OX3kB04gTlXA8pjd1DKRFQLoFOS69I54lKw+L9+FgzQQbnf2JDPU5SGGBkeRF9vl2ZlIkFwNmJeTB6SGzcSYe4FCnDlqE4yoD+BQm0QxPaZAnuNktjupXxOM3B3+uuVFLhLNVP2czHVVLxryddQu8qrRFx1bC2wPhOrzIkpJKPcmfnaUtLXwIdDDNLXxjzDarp6x0ek/+1Pv8n6zscxeYEvvoErp7+NYEcdZsauopBYYe9KldyEOSpXH98PYKNQ+I8eOYRDB78Uc6gZL18+07yNJA1gHraBXhyR8/5prxKdeS1JIKtkYH5ffe/3Fdpe8plNcUPXHnT4zqBHSMH0N3C2Yjz+SspKm9ZIDPRzcI8Ohmrzey0EsUpriPiRFqIoj1w04hfol/hAiIFywcGUjsdHD+9LH3sPfQzMthOKJnD56g3cvXNLnVj78SVqARuDYc+tF+gXuSbaQgBtL5/jzJl6nOKmtGJCeEaGNP/C6VN18PtW9opQ06Hqfh8SqBmlE3ERZCd6g8z1aORjICkwr6Mrek/KcY58pe1N08xq6TSnipk5iolguZKypvURQrSpWACxoFfMiCAydDy6zqI4esvQzPbhwqmtgtvoO+x9uu9pNBzQvmlVbi+xLjFMTftw/tJVnKyrQ09XhwjKNs0w7DL4zBz9Ozva1JlKfwI9xARnFBz2fp1TZrDJlwe/wLnmJmksrkwz3lW1BSlXfd8PCYVsFvHUpGaH7gqe1q3muJiK6ya4iUxl4lLVMDIpTe9u5oysvBednyQEBlkxaa0mca2BHDLpKOKhSaSSUeQioyg7TqLofWCQwns6IFmB2imjPbmFfvvrV6s00/2CdYkh5BvDxTOH8LrtlabYot/A6ib7AesRlkkMdluvhj5zTwizMcjWTNvGBS6M3nzy5KFmgK6cmTD8DR82MXBaklvTcat6YjrRh3DSjXh6AsaWgCtlDdMggaloVsOwuZS6UnNgDAk3BmaCWqY8p3ZRmyM0oWHRTNOejzCN23EUvLu7f8RugSsvX714pg5vamz7zR+3LjEg68Wi+zQWpu6iGPVIA+9P5qbgm8JPQbciCWoA9AJzWpILpio3ouVoWCoaeR6pRfA+lT4E/v+hOBrXA+uBEY8UUM5CFHPG7klWO38pOUi9dHrLukuS+iCWhJ8kYWa4dgeMPSFq8TMQarblpW2CDsw4jyM/2SbPxd//sIiBA8+jh/dw8eJ5XbW7l1nCrLAuMcwXIigNX0JJmDs/xY1KyWr76wVMQuAsw51bN5Z9A9V2GxmZZelLUGJYWhfBgCmG+Zqd2iSZymu/SqC5UGvMAtejMLqUyVppVlRqBSTTQV9BN2OtTVtYgmilnJ4sjVzCjOMIciGHoTF8QMTAvhkOTqPu5Am4huzaf63K7SXWJ4a5OY1Uy8W8yKdCcsHuNE4tgskyrGDONBAXzrfg888+RV3dCY2+TCWNtRpmeWbWocORq9ls/T3LjkVNcbaZjlsj1DEn4CdHSxM8Z2ojtM/f99kNvh83k+Gy72oCoNZQ+X1D5EVTSwaFFK5g1nYI+YmnouWJBvMBOR4J9tcXz56gqalRo1b3mxlBbEgMhvkgArZLoygriQK9XmWZpJBKRDA1MaqO0YNffole0RroHzh96iSamxsR1BBngxz4OeEd0bRt9DGs0igqOzTf04R5bBPgJi5Mo0afDMGcEDxOO5skkJRj3KlJzy0dr77H+wYSnu4WXn28iijWh9QHczn6ezHT/4VmbdK6e1+nKWkSMQRczFcKf05NNENbYHQtZ764ToJ9fT9qqBsQw+4mamElcVVmZ3ubxhGYo3olSBiMTGQOBTIuNYTTp0/pnDCnI+lI5KrPc+ea1GyYnxUbt5DGjE4R9aLh9GkNVDKJh43CoCd+8l05S8HFPhypdHlw1e9vBApIKJ7WLeUGp4uaNt3lz+sqR4YoM1SZmoLVtV9pUFsQ7bTkbtX1Efn4lBzboQV4Svz8n+2wnW1BJ3VkKa9EAMmobzlwi8vLeZ7aAhdSUXPdscjgbcC+IQatIPktxkt85zvfxpXLrUoAq0Z2wZwI+KjHhc/EbGBY6dTkmDyjEYduhDIbW9RznQZZeXpqDPPzRSWChw/v4frVK2DOiMrFWAyu4fJfLq+Ohri6b1JzA7Axt/L+fB7uMUj1eshfUM89Q7OpSViV/whBLodcwIYZMSFKyxvKbK+KrUKbDAvhM4J1aeUsIQJrVb4SahZaHF+BDCwykCSVCIy8EssBW9KfSBJqXkrfOyuk8PzZ432rLRB7TgwUIiUFqaBbN65rejW7rQ/19ac1NBkLs7rtvGk+MNvNxdbzaBV4xz16XTXrshynGFtamvHwwV3MzRb1+gvnz2lQ00xRNJEKNTcmjRf2jepy30owL8NW35+diIE9DArjmo2agnw2id0i7R0HHY4itNx6ruw8hWTIi2yOKeu37/1YV0khek0Gw2XeAibk4RogxhRUluPIXnktwfZk4Bbb0tqZSo0zrgSwihQUE8upAbl04NKlC7gnA6Ch/W4v+W0X9oQYWBkUZn4yCqwgn7dv3cTJEycwPTnOX0Z/Xw+OHj2sO0LxGmoEWJzTHA/Mn+AdG8Gwe1BX4VlVLrWGTlHZ6k/XIR4zMjzXi8nBRV6VREIWT0T9CPvHEAmMr2pQNqZhTqzN6uwk1fkUtxOsf8ZQkOgq28I4vpW8CPsQYkbkY17MDZ5Eevg2hkXLiqW4fmO73s1oP2qARpaoSqGdRCZhxGlw8GCKOUKvU2I3dgznMnaHmIUM9c6JNrjWZjnGb6y+v0kUvC9NiWGXU6MefVPjyz6wDUFfC00r1lWNs0bvgj0hBo76dBzyf252QvPh5MkTumaB8QUc8blI68mjB7qugdvOX792GY/l+/FjR9HR/lKfa9BpR2SNkFIKv5H5uQHtbS9hG+gR4jkmJFFNJEZmITacqSmYDcoRxUxDVnlvEyQFmgzc1ZkjSk07K20BVou21KklqCy3Giz7npBGToQtPoX5odOIu++ifXwG0zEmNd3e588stTNTyTHFnAkKs9HO0p7MMiXH+N0wH9LyPGXdJJhbyzFNf7+YhozhsNIc0mtkpCJIDOx7RMu5JrwQc4J9d0NzQsggl5Rn9Ns0IjTPdt/hKdxdJQZWAAW2t7sDn336ybLzsEFG8skJj65wNCtJzQERBo7w3IaewSCckrxx/ao+E0dLbugRDPreMiVMLMwV0fH6FT6V32JyDC4TN6YnKyvUGCWMxlzdoImwdBCqmWs0HOfxXTK6MUtU74SR82Etk8Fa/Xwba3US3tusP8JYxWrdqcz6IZmwE65cs3YnrLw3YaWFmeB9zHKV96v8repzJip/Z/m8dPxCOoTF4TNIuW/h0cgixmKzWCiv/A5/s/pemwX9CyvtW5E1igQhJgD9DswcFRNThjkiStk4pqIx3TWcu3oR3OXpsv2Nxm1UazQcHEg+iep+JPemH8uUJQbSMe6m/vRJHagsl15rtCe1hCyySdF4x+5hxn4EM4OnNJ2+seKUzlley3o0YX6vut8msesaAxuZ5sIXBz7H4cNfoquTMxATmBWVqrojscJYiQxGYqdLSaOxw/MetAsHHbZV4c3V4PXUGgb6e9Ts4Aj7dmdN6XRSMubTpb70JtMRyRRk6WRI3t96VKagc6rx8fCcdhZmZ342Mq9TkRzpTEeVdpZMClFmqhbhrr5PJXQ9wlvEtRpmCnfCFHyr8jQ9uGcE33mlfEyOrS5ngvfgebMs232t5zDvyfLV58zrCatn433N88t9Szt/CAXbKaQcF3DHUUDbaFGO8TdWnr3yPpsFfyspbbvWaE6w3TkQaB8QM5JE8mI0qwmFm/oW8HC4iNdjc2gdMDZ10W3pluqT7UyTklmtUxEvkoKE3CMlRFHdh0hyiXgEp8ScYGrBt2bfGB5An0ugR0jgtm79z524iq4WFEauY9YhBDHcilzY2PODa1EMIhHNwqzTd9Qo9sSUoJ3lHR1G3YkT6O/rwpv58pod1oQ5GrFSGT7K7Enc3svvm1yTGAhex4qnL8Nq1GFGKL4jTRoVXH3fjd95VoTfH8vJ6MGkq3O45UriXP+MEMUCxkLctJWjs/x2IakLih4JgfijbwcBVcIgLgrp6uN8B77z+ZYm/Mgf+SP4g3/wDyr+7J/503jy+L7hp6kSQIZ203n7l//S/7hc/v/yX/6XeHD/tta/WY7XsX5ePn+CP/7H/piU+wNa9p/97M/oYrPKTsv/A74J/ON/9A+0zE/8+I8L6XbjzZtZPX9MzL4f/mHjt/7oH/0RHRH57Ga9v3kj9XTjqrzDH9YyF+R9+JwFMRuPHTmIH/6h/xQ//Pt+J3737/thBcv8sICf/+P/8Bc1f8F6bb0m5B1pGliRwSqI5kAi0lWkdCQm43jumcPVwRgejbfDHrqH6WQ3+qcDeCnExb0hqSEyM1g6zUhP0VDHCnjtScM5yVkQayJmnfM9GOR0rvmsHmM96XnpN9y0tzR2CzOOo5gbOoU5TyvK0y+MlAfSN9MT7cjbTor2cFqDwYqeq4LrKHhuojh8CYXxR2Ka+YQwSBZbI4g9IQZWCiviUusF3L97e5UJsRlQkGp5vrXuzeNsODYgVXWrMlZgKnp+do7P4uZgAQOBdgyEL+D5xGNcdvpwx5URG3kCYaqlyRzsUyXdNs45XdRZiur7ETrFuUaSVcbVpxMR/Kt/8c/MxlrG3/qb/4uG11Ym3TXJ8G/9rf/lrfJf/8WvAQtGclyzLOvhF772c6vK/dAP/ZDawExzbpalEA8POZSQzHKcduMf5+T/3t/9O6vu8aM/+kd12piOYF7Pv0MHDyyf//Yvf0N9Snzvn/knP73q2mr89t/x2+F09K8iqs2AsQXxsFewlsZgmBbUGsxruOI0m8liPNaFHu7lGW5En8AWPg9XaEA3Ey6K0FFD9IRy2sbccZwaxn3XnMarrNXelIGgf1L9XtRm+V45EeIsfS1j1zDx+Lu4dvqbePnwOsY8ppM9iwVpA7t/DrYhjy5XKLvOojTYgLKzDmX7CdEmjmHecRjloUbkp7tEg2G2bc7CvT0oroc9IQZ24gmvRzPlslIqFzRtBoZgb55QTJAU+H6b2TSFIz5NA5e/jBfjUfT47wspnEGfdJz+yFn0BC+iM3AT/eGLGAg9xPOxqG7/3tQHXTuwVkch+BxrEQOdtSYx/Jpf82vwK3/lr9T/f/Nv/s1of/1yWfiIBdHAaKL9yI/8ES3zq3/1r9bPX/krfoUSQCUxGFrApIz+P4Zf9at+FX6fEMKv+3W/Tst/+1vfMPZfXBrNTGL4b/+bv6DniReiafAvEvItE8Ovlvv8Cvkt/v+db/+yagwE/yqJ4Tvf+qZoL0IM8QD+6d//n5eP/57f9wfwZ//8X8Cf/bN/Zhl/+2//rxqzYqX1bQTWqQYbmU5Hmo2KFbPRyAou0Fko4zquNo2khjAcu6f5KYxEudLOMghEkoOqWVBjSAlBPB6eRYOQAjf7oaOSuSgMn5N1e5OQiTu3b+LSxQsqE4ViCTPhfqS6vkDDgZ/D2eYWtLZexKlTp3DuXLMmXx7o78dN5xyejUGfuZD0i4Yh2kFiSjAt5oUHhbH7mBs8gTn7QSGPK8iHh/VZDIKoTV52nRgoyMaS06dobqIa9XYQUy2gTReSkTIcZOBIreRgLXibARua0Ysu3yy80VHYI80ykpyFM3YVg/HrcCWuCa7CEbskRNGEnsAd3BsOiJkB2KbK6xLDWjCJ4V//y3+ujfWf/a7fhT/1X/xJ/Mbf+Bv1+3e/8y2tA9Yj62VxcR7f/MYv6rlf9at+tQryr/21v1aF9Rd/4eeXiYHXkBg440Oi+T2/+3fjG7/0dfyZP/2Teu1P/ZW/hGkRRhICy29EDH//p/+uHvvxH/sxNXn4/x8Rs8Ej5E/zhX+HD32xfO13hTRmy0Wkw+P4Zz/9l5eP/5uvfReLUvaNkJ0JNTnENKs1i1Ql2Oa6JcCS4KvNv0E/4O9MxbuFDM5pejszm1WffPclBkRTMJ6Fu3hPR7I4L9oCNQUSA81GTnGyLQir+xOs+/HxYc0YRmckFhdQjHtx6eQ30Vr/hTyjkcWcUcCcer965SIOfHEQn7R04p57ERmufiVp02wVc4w+tVKBZqX8bsiJsueyaA+HRIs4ioL3sS5O07DzggzEOvVprUmk0mEsvFkw22P5TxuQfzvlfKRaxIzML188W+50mwE7NPMHeEbcmoDWVIetylaCJgNDrmmCWJ2vFXT2cBqL2sNY9KVoCedEvbwkJsVF9AdaRYs4j27fOSEFZkOqR2/wEu6PeNDtZVbg9TuLEWO/us6rieE//R2/A//2//+vRYANlf4nf/IndU6cwkdHrd/nxU/9lCFof+pP/Rf4uf/w75dJpJIYWG8cqf7xP/qHeu5H/+iPwD1kx9//+4Za/xt+w29Qn4ThA0rVTAw/9Vf+sv7mb/2t/2f9Ts2A7c6/t4iBpkR0Av/8p//K8vGvf/tTLVv5RyEytuyPq0BW1k9t4DUmrM6vBts3nBrWPTbMBLkkCLYzE9qUlrJW04xgbEOLaIQt/W90GXoinZbjG7SzgJG6bFuGSB85fBiDThtevXyBuiOHERyzyTuzXxtm4fxsQdvBNWjDNz85itOPphDLlFRjoY+DvxVPpuTZUsiStCj06QhK/k7MDTdhzva5OjEL053IhYYMx2V03DA1qtZCJdIhLAhJLbXH8t9SU+wMMbDzcrOaE8ePr1rktFlwdORekyPDLv1eEzEs7QNBm9bqfCV4P747vfuW5wUlYdtkyoeeyUt4NnoCL8dOKV6M1YmZcQJtk3XoYHLV4Cl0BpthD9ik0diIaz+rsZfjauKqJobf9Jt+k2hbZ/CP/uE/0O80Lbjk3BC+Rdy8cQW/7bf9Nj33jV/6RRz47BPVGPjdJAa+H8tz6////A//53rub/3NvyHXv8Hnn/1AvxM/9x//nRIqy9ZKDH9OVP++ng781b/6f9PvP/IjP4JJMR3597bGUEAm7heN4aeWj/+ZP/fn8R/+w3/Av/5X/0Lxi7/wcxiTQSCVDSGcYCp7EnNtAr518P5pTCWoNTDNnQESRDDpREnzVFC4KZBpdIyXMRLI62CxmYA3kjNlguTwxRcH8OWBLzBgb0co70AgZdeZKrOskrMQ6Y0bN/Cd41cwGc5irpiWMkk4xUy9MzSPu645PBEzhnuptHvn0T01j4npIIqTTzDrFPPCdgBl22H1R3BNStFzQ1dPqyaxjPzumhKsBKo7D+7f1T0qyIS1CLQVyKT0UrtdxsYdtdyHmsKGxEAGFiZng1C7SMRW5p+twEQmk5FeTaL62leHTl+DaAwt6A9ehDN0CyPRp/DG2+FP9iKa4vTS+toKfytTRUbVxMCR/Oa1KzjX3LisCfybf/0vtT4ZXvyvKspx97DTdSeWfRKVxMBRqO7kcfUt0K9wtrFe273z9Uv8kT/8h7X8n/wTf0JXsNIPVCsx/OR//V9hQtqGz8dnoAlz4vhRLXf40JfL164QQwA/+/f+6vLxavDZOWsSy0xjPLLU3jtODCR/EbpMDCOxp8vmBH0M3vhrVfPNvBVcOMfVssbobX2vtcApz1nRDDhd393Zjsdtl+GK30GvmKGe6BPth5XvyjYOhfz4/PBJPGrrwXw5i6loDhcGFtW3QT8HTRp+mrEX14aA8XABpahLCOKpkoR+eq4bJDHUKKbGU+T9fciHXShMvtI9L5bqf/lPG5B/200MHHXYgZhb0T7Qo0xpVW4j8JnoTOGmoNwti8JmLKCyLm+C5Sjs1SNyJXhvEggFkTEQxozF2nXAzpHNRmVk6cJEggRgQ0RUUG7SksmGpdMYJGTs6rR5XwphRQwtzWcRDk3jx3/8j+sx2vKsWyb+oPnAY//P/8dfRSgwheNHD71FDCZJ/42//tf0+A/90O9VouUsBEn3//W//k09/iuFNC5fuqAdkg7OWojhT//kf40hxwBKcs2f+3N/dunYT4rZUNQpTfNamhh0bDKQ7J/+gxXnYzV+h5hOr189Ryg9gaFgD2JJn9Tl0vTeDoPtlkhPwx65hq5Qg2h+pzAUvQOmu6vca4OEYDU1uR6ocdBfxdW4zJL1RuTBl+lCd7hBtMx6IYbH0rdWm068hnLDTZg/OViHCX9Y6mRGCYD7tFaCDm8ep9/D7ivrmiOawQYyqp3mfF0oOeowYz+me4TOOI5j1n5UiKFg1v/ynzY0/7aTGEzVlcFG9adOSUd/x62/5dpJ75iGRVOQ+Z2VZlW2Ehv6F+R9M0ljh+da3311w2W0wxTFbiNIHMbIspq4eO9a729FDGfPnNY2+t/+t7+txzjiX7t6UUd9cxbi0x98Tx2RB7/4fDUxiPBTA+jt6cQf+kN/SI//J//Jr9W4hJ/4iR/Hn/yTf0KE8bfrceL/80/+sZIp3szWTAwOm/RKMWsYe8Fn4zNdbG3B/Xu3V3wPojHkhTjDPg9+5u//jeV7/sz//v+F3W5HZ/srBSNl45GQEG0M3ogLUzHRvDYwybYPhmYQTA7CHb0HV/QuxuIvkM4El9rV6pqNYZJI90QZrQNv8Ng9B48IuDc2gL5wk24ZqJsLyztXvycJnfEWdfVNaLn+FC+9RoBdNTEQJIVzfYsYFjNnrsA4GWM2hJ/qW+D7CdGWosMo+TpQGn8gmkMPFnfL+cgRnZXBnIuPHtwz1F6LcrWCJMNpNhIDhZgvy2mjvUp8wsYzSGD9zkqfBUmRmgjB/8ncVmVNWBFD4xIxXL18UQTtt6q6/j/8xb+47Hf40T/6R1Wo6DP48ovP8KuWiOEXloiBQv7ZJ9/Hr//1v97sAGuCQU/DLocuYuNnbcQgPVJ+g1GLf+1//p/0+P/1p/6KPG8rfs/v/s/0O00JtmMsOIGf+QcrxMBZFv3T55zB4kJ5ifhTMlJHEUpMIJWObFjX2wfjd7KZiCIjyMtI/na52kENg3EOr8dmVO0/2QXcEZV/LDIi2sk50RgaMBS5rb9VTUCUIwa1tfW68Auf1KPhVRLn7GsTQ4sQw2gop8QwGclqdK7ptCxR085nkUzndOFaIJ5F5+QcynMw22P5z2gU+dtOYqCzkNMu3OmJKyPZIazK1Qpez30AmbGJ8e1xeTE6f1jZtWgO2wlqIdWaiOnzMDQD4xj/J4kpGSzVK0diXV4sjbRWXVsSQ4NBDAySoR+Ax6kV0DHJ///hP/z7UhdJXXL+FjFgQe/3l//SX9JjHNH/2I/+qJglP4Yf+7E/rviJn/gJJRyep3OTUYwkhhG3s2ZioBedau/d2zf0Hr/39/4e/JN//A/xB//AH9Bypo+BC49+tsKU+P73vqP35HMuQ0jGNB9onpkm2u7BJP6Nyb9WUMC5CI+zVUZQlLRnYhKOyCV0BOtgC1/UWAorzYSpCkeDeXz35C18+9Q9nBfeXosYuPBrPJxTXHUsqJOSa3w4iIbFjOmR378rx267FnDNsajXFWbXIYaF+Tnt4Mb8qBGkYoKdlcK5FmjPcMaBmgE7BzsJo+TOn29WAeAIUP2ymwF/nxF/3HY/kwxhLFREz0RJhXCzxGAIb+2qfSV4jaEBLBGDNLaZBIbH3jJd5PmqA5lYxyy31u+vTQxvtG6/9vP/cTmgiKCgc7k5VXm2xdvEAN11+ff/vt+nx/76X/uf9P50LprtS2FkgBMFmmX+xt/462p+eIYHayYG+iTY/olYSH7DEHzGYHC6lf9XBjj97N/7vy/f8+/9vb+LJ0+e4Pat68t49vQRkvKMJuF+KODITQHtkr7bMT6PRCogJsRd9IcuyOf9JY3h7XfmzEcoVUb940n83PfrcPJxwJIcmoQYLtoW8XRkVhd/mQ7JiwOLaBdthQsATT8Ewf/pmyiupzEsLGkMtOf4yc5L9ZfqIYWBnYkOOjZ8PBrUvSC5s04kzExIPu0sFF5+58IpesC5NuJdzQiCjBkJ+YUY7EjJ79t9MzqHTMHbjBMonaSj0RBsfdc1hHMtsLzppCQhsK54r7Tck/euvh+JK611uDLi8XkNJ+dKuUqYxPAv//nPamNR/T9Tf4otpHX57OlD/Jbf8luWBesnf/K/wujIkLSfkQr/iwOfLhPD1xj5KITxtZ/7j8vljxz+cpnE6QwkGHrb292OP/D7f7+W+V2/63eK2TaAMY8L/81f+PPL15oh0Wznn/47/289xlkJOpdJDBRkEsrN61eXScbEd779TTlXFGLw4Z/+nZUAJyv8fnkOt5gx29F39htMs4J7cVATiqXGBd4lk2Wta6SfZbK4757Ht049wLeOXcU524IG0lWTgxKEoNIPwSXkJIJq3wSJhJ/rEoPf78OFlnPqF7gi4Ocl4uIFXefATEoX5bO1tUX34mOGJJY/39KsYAYlrjunlsAkKceOHcH46PA7awsER7VoJACnY0DJ6NXYvNpr1BZqJQYKreWovgnwt4w9LYVUpLG48IgBXOmEtaBX/mYlaej16xADiYNTkmwfokE1ggU9R1L+7/67/3b53L/4F/9M7HJj5oHE8Pnnnyyfo/2ejIfwZ5bWO1C76O56rdpC5W+abfQX//v/fvnaA59/quYg4xTMYy9fPNW+wmf4ez9thET/uJgiTnufEgPvQXuY5Pkz//v/b/k6grEYjPbj+oB/+4/Xnq4kfqcQ05Bohx8iMRDst8ZUJ9dfZBVWJsQypCzLu8ILoi2E8LVPG3D07hjOO98W8s2gJmIIh0O4d+em5jF4+vghnj15hOei0nFVGFVI7qTz6uVzvG57ofH6HfQid7RpsEZXV7tmwe3v7cJAX7cuL2X+hDEhBh1d31ElZMfl1COJhmvan44soG2TxLAVUIA52lOwDQ3KEHCu0kzJ81BLMnwI1tdvBWZdsY4/+f53cejLA+pbmREzgueItpfP9By1A265x+3WeQ3riVoa7fZPP/m+ps7nM3L2guUZa8DkuSTayt8kKIRsd5bj9c/E/OA7X7ty0XiOg18YWYjkOVgHT5880OPnz53V36i8JyMsWZbaCctwq8BpXjsjWl7Ug/7r38AnX/9n+MEPvq/nq3H61AkdCLZjUPlQwHwQiXQG90cW8d0zT/HLR6+KUM+iSbQGLuai0/FcleBvhJqI4c2becxJ52Cj0palSsj/jc8VMBqLI0413syX5OEzmpsxEvZpRzPCWjenrluB96CHn4LJ1Y6cjqETR51E6xDDuzgmTQHlb5LcDBjaBv0GDJ4iWW3H+1mBI7D5x/ao/B36cMw/tknlOX6n+WD6JChc1DaMvwX9bvXMPEbNw/wzTQM6Ic0/Cr957cozzL91T/7P9q/8KxdzYnqJoAdswGgjkHctnbH6e/ORFKpgaBkJ0Rrmcfp5Ar/w2VkcuunG5SFo5CO3ByQx0IyoJoC1UBMx0MegD7A0Kq2F6gc2wU7DRU7dXR0aaMPv29W47GgGKXBelpFnSbj9BfXyrpVijU6e6k1QWJYqGZ1AROW5t7B03vjt1aYCiYHOMRIDNYa1Qqn3EtupxWwPpC0Y9DXVgRnnSeSDAzp1Zl32I6zARXmxVAYPPMC3G1/hB8dbMeKTgSuXx6PhWdUcqoV/PdREDNsxXUnVk4tDfFPebWV8EhIzL015x9S+nS2kEIwbm6wymqyaHKhFUDAYU+4N5ZbzCZJIuN+DP8bQ5qyGtlZeZ4Lb2JUK8r/UBx2BFP7qMqwrHjc0h4oMRR+xCiuDyRIxTL7UiLt8yKlx+tXlP8IaOpjJoMiBbcA/hxOv8vilzxpg636BYGoGF0QRM5eCVxPAWtg1YqDza2piTP0L3MxlPQ1jM1BikPs57QOaVWi2ZOzu5A4UlBiqTQZWIPdRvOZY0K3ZlRiEbUkkN50LOqVzXT5JEoYTaAnyP/0H5SKnWI1QaQq+aUJYgTMSLMPnszr/ESaWiCHQj9nBU8hz5Z9G41mV/YhKEzkjg1w4Lmac1OFcIYGxUB5XxIT43rku1J2ux/OhFFrs0P7OacpafQ27RgzUEqh2MxQ6FJjeFq2BAmeqxczqMzExjlCyIJWV1qw6mgOv6hqyK0mgoRu6PXtYo78SGBftYUCO23THqIJc/7a2QRjagGEqGAK/dr3wPBdffSSGGkBiiHtRdpxEYezBR2KoAgc4Dnj+WEa1WyYg5sAVS6Zxe3ABHeMzGBVSYB8e8M3g3mAJXz/QjM8v9uHq4CKCiawGNjHIaa2w6UpsmRj43fTKVx5fDyQD7gjFue7t0BhINIwR4L1czn70DE3B4Z9FKpUQW//tuV8KOiv1rmtBiaGpb1G3juMGInTeMNkGNQh+WjknDVKoXQswnKLvRqhfGZAYuJGtvQ4lzzVNb6aahFXZryBM7bV3oqSzbuzHs6Ih8JMDHE0FagMU+o7xEmLZMq48seHnPzuHp86YatITQgxMJLOjxGDG+m+GGBgQRXLYLh8Dn4nPURa732m341J7BIPBGc23b2w5ZpRjpVL4F4ox3SKOacBpb7EyH7jnkJLKrWXtvDkL8VED2AGQCNLSP7hn5fAF5JJhXTpuWfYrCA5U7MNuf177LiMYk0lDg7giJgJDqSnw/LzmmMd0vIi2kQy+/lkDBhyDKAsxML6HEY3VJGCFdzIleKwWD7fhB0hoRCTTvKeEIKzKbQWsMM5ytPc4cOZ5GBOxsgq5OeLzk2bFVCSnTsWnnjmtHFaizvEKg3qCOa306nt/xC4il1YyL7ovYmaoCdkYN7P9aE5UgvEK7Mv3XHM42QkN/aew0y922W5oDWcFTED7aGQBZ7pm8K2DTfAODyCVzeGGmBy1zk7smo+BaiFTvNsG+jQQqZa8CUZ6M4vjFVAVSzrVi4FJXOxMiC2V1wo0z9M0oJZwwzmvJEB2pROmud+IB6/rIvvOqBNnK3kYP2KbkMsiF7SjbD+K4ti9pXb/aEpUQrUGMR+GA0Ud2K5JP+4cL6uJwHyTj0T7pXnMJQEPhhdw8vUMvnvoLIaGHBgMzOg1tcYybIoYCPoVNksSpj/BYR/QpCr8vlFUItX1WlV2Jl6ZCok5MZ03nIYV9yYxcIaBXlmybN9kCf54FmPBPBy+Ip57ZlQto2fXnLr8CGkvtpmu1afZt8MCKmaEbn3vatEdlpiDUFOLWZX9CoOh0fR/TcXtuDoYVEGnw5GzEfQ3JESb6J8switEMRYp4mJfCb/0RRNano7jinNxWdhrQc3EQCElKWyWGEgCXOg0PjaixMD71OJjMAOEKo/xd3l95e/ze0ZMEzUdlgioEiQJBjMxrTftL0+wgLliwnA4ismRk3NUz/Zimfb+A8lA7HoRyhy3Q5tqR87XLSp+TI6LoFrU77tB7pcXUuAMxFSb7rJU8D6X3/lqmxBF9k0L7ZWZv7ioyhk9h0feh2i1lTEeKsqAZmgT1HiX+7DU68PBHH7+syYcuedD88Dbwr8eNkUMRPXDbgTa/7FIAAP9vQj4p5QkrMpVgr9jBAdVhxUbDk+SU2VZOhmDvilEApNKBJXaiKk90JNLG4xTNuasA6HlGZ69hXf7oEBCoDqfCiMvZFB2ndMt0IjiyDXdk8AQZBHaZYJ4B6KQe+ToVwgPojB2VwObSkONuvvSV5UY2G+z6RRGg2IaiPlbOVAxGxhzMriiD9AXbsZorA2vxrKiMRSNPmyWk/9npH8z4cotexE/90kjPj33WoR8TuMZ1lp1WY0d9TGYJoR7yIkR95CQBFVTi7J8MfocKs7x9/Q3q3wMVrMCqpGMujEy4kZcTInKDsuKos+BOydzDpfbxFWbDDrtKYSzlXf8MEDHXwR5f68I5znM2I6gPHQW+YnnumnJjOMkZuzHURh/oLtR67oGzSJMkiChEBtrgSuQ9ikUkYuM6e5Js04hheHL6mPYFdNln4J9lRos1zf0iEmgAq8yQW02hVDKjfF4GxLpCfnOoLySxt+wTCWJUBv2RXO4ZF/EFzfc+Nqnp/CtE9dR9zSIFttqcqhehr18fCeJgSYDr+M6CQoew4nN5CV6XjoB8/KXpIMVRfWpTkRh5Xi0eo5yMY3R0RHc7xI1a5q7WRk+DEMjSGAiksNVOmq85eVjvI6RjCQj3nMrvpMPAwwES+tGJDO2Q2LjNwghPENOZwWMxU25kEu0hquYZSZhZz3yk23IBx0GYhNqauj+iKvIYqkt+Ulh5zE9nxdNIa8b1Ra5L+PAl8iL+aAZsQulleu+gmDwHaNymUWpi31VvpMceC6XFVM+I9qc/D8jshJNZHWPzOoIXfbv2UIcw/68OttpQtS3JfDdurtCEPX4vLUTjZ2lZXIgMXD6vtopueMaA68jQXCRkwqrqRnIuXQ6jGhyXNQeH5iMgslNzGtNYa28nxVYKaFEAfd6fGh8Oq1qGPPXGQRgVNRLzyzOyItOC4suT0vyHIlqqSNSC2Go9mbfs5byLLMVM2xXIIKci01ixnkaRZ0mFEGnAFOQSdSsHxIEzS1fj25WMjNwEOW+Ayjzk3sSjFxBYeqVphzXbdKE0NVvoCTAjMTUSIQ84pPIR9woimZSEPNk3nHQ2D5tqBmFyZdCMl75zc33sw8B7KfUZOlMZJxC+7g5iFWWYV81+is1C+3DS+dMMIiP9yGx8D5MxEIT4oIT+EHTc/zbX/wEdc8imuWJpjVJaMiXF+1idUTkjhLDpHdUN5NhEpHKkYDCSA/ruL8fnVNNcEZviO10X1OuGx3DWP9AFb/yftXQypTR3x0qo+FFFNdeexGL03QwfovnSQQMcyZ7ugIFgyyWsPp+hv+ieu0D39t8d5PoWMYU9loEnu/BMOqt1OGOQ4S+IBoAzQeaEgYprLTVMoTYeY7bm9EHUZjuQHGqDSXPddUyZmxHURo4JMTRpFu2F3xdKERccs9u+f5Ayl0V86QBpf6DYpYc1R2ay+7zKI3eRHn4gmorjHrMBQflt0hKVb//FQA12ZQIPFdDPvXMSH+RY+ZAtgHY1wlPMI9XY2Vccy4sT0+SGBo7C/jmkcv4tPklWgaM6EdmpeZUJ4mk01tSItlRYqCGwPUQtoFeJOIhlGRkrjxP5mMyE+fYU7RNnURP+Azag3UYiT2W32FSVMMEqbxmLfClgskCLraH8aBzWEd9c/NVgkTAWQeHkAOnJ+mDqGThSjAIq/J3+SyM1jSFn/sdMksUA7V01iRe27JqEoOxtqL2OtwVcEaA25cNX0RJTASO9htGG9JU4J6HhaKhEUjd6EaqAZsQzFO9V9l+XIW/LGRD30TZdkzvXx69oWWYljwXGVVHIzeQzSUCSjbF0dtqtuRpllj99lcAHMimIlkZ8Us6/VgZk7MeWI7Z0e+65nGic8VvQJOhRQjg+w0P8UtftqCpR8wIMS8YCNWnfoyExkZMyG8ytsc0KXaIGFKaAZrZhVRbkGOm05D3YQo0EsfA+B10BbhDNPcDPKO7NVH41k1lVQVO0URTOVzrTeNBr1/Mk6VU2KvKGASSFjZmbHnlOT4Pn818P/MZzf+NkT6pn9R+uGyc5KDEYGHqLGsjgqzch9eSEAwfxuqyew4ubQ4N6SYjBe9DUfmlbtT5Z1F2LZBIqEmQJESgswxljo6LxiBahfeJfjIzk+7AzHqmaZFjefobCF7PYwKtHwtt5SsEjvqatTmRQSptfLcqVwn2NxLDkK8gRFARryCCfl60hSM3h/Hz3z+JuqdhNSEY2Mft63QxllxHGfJFs7hoe7OsNdREDHNzMyokVg9lBarcHFUH+npVgOhf4MhrjJoiTBRQEbTB4P2KLb8aMBx+IkLKmITNEcO42GXNfW/wZLgswmioZNXlWHmmz6HyuCG4pmkgAlw1O2H+T/IwplCNpdYkNwq+Wa4avI6h37y/CatyewZR17npKaMMObLnIiOGoFqVrRki1NQoln0LjFEwiENh+i0shd8kpa82MRDsoxzM1tJsK8GyM/mkTm9ec4hgi9ArKQg4A1H/Molf+LQBX1zqwwUhhUY5zoVUDIKipsB7UIZC8YymGzCvr4kYZmfKyyNn9YNZQW1x+XQ4nRj1uDFTyuiIGdf8BYZGQC/rUOSOagokBm6s4RGNgXsEboYYWDFkPkY0vhqb1chHvqhV2VpgmBPW55a1AYtz1SAxqC9iPzrT6EOg8Ir6zz0LiyPX1Tm4rbY9f4OCbuWv2EHQ+VbLKLtfQTLgOxSl39AErtZwq8HgpmgijXtD8+pgN0lBzYLeeXzr6FV85+Rt+f5GTQhqC89EW+ASAHMApbxw+Tb3mTAXWdWmMczO6Ehe/VDrger8xJQPPQNOaSjDUWeaE9y+LZUOwB66qluL05ToCZ3FaOyZCJThY7C651qYKaY1I/PQyDiSyY33r6Tgb2Tvm1rEWt/fa8jonYtPoDx0RmcVNASZswhWZd8jUKjYwWmbv4/kkBbTgQMqR/9nnlldTk3zgLlMrd6HpEAN+YVnRk2AyilHmhBfXB7A1z9rFK3BSNZCvwN9DsPB/LK2QJgD6Qv5Tc5U1EwMW5mVYCMlU0k4JxKIxLlHQcU5EfxEahqO0DUMRC7AFrmIvvA50RieIZ2KqKlRea+NQD8GsxFzA1VqNhuFXHP2wUi5Zn2eIBHQ/DG/839z+vS9Jgiq+ELyxWHGJRwEdzamf2C3R/btBvsXg9c6vTM6t09V3KrcfgXlJRDLiNY7o1OIHLlPdTG3QlnPV2uq9A1wyrJ7oqSEsOxXWAK1g6N3vah7EtL/qUFQ6G8OzmusBK/X+y7fK6kLskyC2TwxVDygoQVYj6T6ItLZRkJFnRFg/ILJetQIuKHGWOy5EMN59ATP4fVUPQYDD8XcCIhau/peG4Fh19zMhjkl6QNYjxj4zPQVkBzWIwa+U2UchemgJKymNd8LqKmQRWHyhZDClxrUZDgct9GE2ANQqIIiVBSoh645bdf3TWOgcNIMpjrPbewplLT3uaya5/mO/OR7zeSlD4tWxDB/lquMP6gECeGczfifwk6h57Qk72U65Kk5REXLej1WNgKdlu61KWLgNGNl6DKzJ9GhaEUMBFk8mkjhhT2ACV8Is6Ly8zjvw6jHQNKO7uAZtPtO4/nEMTh89xCPB6XM5kYvcz3GoMMmQs8l3WsTA5+VjsONZglYrpIYjGNc3BU1NpKpOrdSxiAPq3N7ChF+jUPw2zBjO4zS8CVjXQSdhVbl3xNQUEoCZjbiIjlO85mj4X4EB0w+H7EyUIqwi4BylSRzlZozCySGZ2Im8DxXTxrXGST4aHhOz69FCtVgOTodaUbMFZn1zJj5YEDVAyFTaiiV99ocMahDaeUlKSgcgc3v1ShKeaLbPown3cNIZ1fCN7k1fDw9iYHgFfQGWjAQuApvpFtDYzfrY+AajEQ0qMTATNHrmhLy+4YPYv3OowRS5YfgdxJDZWxDNXiOGoXVuT3D0gwBzQbGGJQddciGPcaUoVX59wwc/TjddltG2xHp+BQeq3J7Dfb9tMgMTZ6IjNL8zrgFOhl9IuyMQwjEspqUWAVVBPO6Y0HjDXxynDkfGZBknjeFtxZQW2AeEtYTCWjQV1AfBkmo2j9BbIoYTFKgUNQ6Ks6I/e8LhHDrpQuj0xF1FPI4V4uRAOKpSSEIr6hG8pnySgeO6bnNaA0kAmoK3HmJMQbVxKCEZt5P3oFTpqYpsN578D2ryWGj91ZiWEOb2BOoT0Geh+aD/TDKgw3IhYb0+Ic2Ncg1Mbp2YB/OBBmkkFafAHOD3BISG5gq6awDHabcVPb24JymGrxsX8nLaGoOTDDEc5yS1JmDpfO1gtfQTEnK73F3bGoPNFlIClblN0cMSy9pzi5UvvhaYBQihetlzxCGPFOiMhn2bCYTEiKYQCg5hKlEN0aij+CM3MRw7AGiqbFNkQMFn8/Ena7oPzCIYOUczR8NSJKRnGYEoy41FkGea63pRF7Hd6ag10qCBMtupvzOQeogn0c2EUDBcwuzti80KnE5CUpFHX0oqHbQ7ScwdJ97ljANGwXSHPGZJ4QbJF2S46fkOB2EVqM3yzOB8VqCvBE4lflQzA+aKtQczNmHtbAlYqgeRdcDBYxsaXMOweUZQ7lAtTYOT+wpBsKt6Aud0ylL+hq6iNAZ2MKXMZ3oQ1a0By4JtrpvNSrJYPXxpIzgEc01yV2xaQooOSSMFPBW1xC8joRiaA3vmaORdUFNIeIRMriA2YEvUWC6NCZfUfPhwyMFQtvM4vheQ/0g8mw0cyqFjkJObYBb0V8QmEK5EyDZXBFt46qpcVSdr8aWiGEzoI+B+RJGhocEblHzRRMQ9uS6iJ5wo8Yv9ISaNMjJRFeoQbSHG6JmBTflb3hLUxAwlp9Tmdx+X9c4CCFQq+BScH5WXl+J/Tz6rNv5+c5SZzl/P2acdZh1HBUz4pXUg7TfB+JT2Cw4MO0EYbCP6L036CtGuQT6J0tvCSUFtlYH4naAfgur49XYUWKgc1IjHaWzcs9Kv29C/jeWX0+nukVjuICe4GpSILqFLAY3SQwkgAmvR7efLxaM34hFA0hEQ/oMNAn4afy/+RR1+wrsjFbHqQlQUwg4dLVjefA08sFBIyz5PZ+SfBcwtd96M1BbBad66RBkAB8JwqoMwXMsywQstYzW+wE7Rgx0ANKmZ2xBSEbnlZRuxlTlVLIbnf5GdPqMkOhqYqC/IZ0O1UQMqhnI83GbOi50KhUzYiaE5f9J1RJMZ6kJXsOZiffNVCAZMDelN5xVp9Vb5MDFSAm/Ln2ecZ4SU2LYmHmQ+llV7isCCiSdkbTjB31LS+4tym0FnE3wBPLqEORUKYOGKu/NgYnmAxc3mTlAXozOfiQGEgNHZ04h+qbGwb0rjXMkhgym4gNomzqN9umGVaRADaLT3wB78LowfVgqe+ORzjQbnPJbwcCkHouGg0uOQ0NrIUmZDkidsiykkJbj3ELufQlWYkdjXPxj6YzcI4MOrZXzBoHSlzBrO4T8dMcH62SsFRTKUCyjU34d3rL0O065W5fdDLiWgW3BdIF0JDJ+golVSDwaNCTgJzcyYvZxkhODiGhKVArdfsaOEQMFlZ+jI27N9zhTqiAGEfZAbAid02fR4T8jZGAQAtEdaNIoyB7feYRSLpSyGwfg8LeoATgdAwj4JzSuwTAXGE9gPHcqEUM8Gl72K3A2glpFZRkr8L1JLPtBq2DA2IiMUi19i7pH4aq1+jQVgnbM2o+hOHJDnlueV1crrr7HVwkU3pgIJUN9GR/AY9S4qsttFhR6hi9zNSI1AHr8uYhJTRY5z1gBRvtSU2EI8i0BYyw0bqBC6PYzdowYCK5h8E1PqIpPpjbJgloAE1o6IleFDM6iy9+EjulGIYWzhikh3zsDZ9QBmUhPL01dWv+GCZoqJAa/mA/UBhgJSTOCQs3zJABTY+C7ELUIu5YTjWIr77+doJrKjj4WykmDLaJ9bGkEXDpPh2Nx/AFmnXXIMaMz1z8snduP4HNbLY+vFbyeArqebc/FQXEZqR+KhsVlxvQHrJeopxZoO8jv9gkx02loOg8ZTkyt4blnFpeXNo7llKASh4D/b3WqcS/wbsSwjrCQBCiUQ4N2zRJtkgLBRVSprA/O6HV0BRrRPnVGiIGaQ6UjUrSH0Bm4ow+F5ZmjYX1ymC3n4HAOqAOS6yYCvkkNXTaJwSSD6utqQgWp7SWownK5LOPabdMl1SCMc8ypKEIyeltzMmompn3sbOQgwQVAxtJfQ9isyq0F1kMqndZROyWCvtb1FOCYmF4UVJIDowZ7p0pCENJf5NxGv6uDWdUxkhET/jD9WnUswDIZyGd1LML7hi0RA/+nqs40apWVVgmq9uGQH64hBxKislcKFoU8nQmKxnBDNYP2qRVtoRLGVOZZTMa75To629YWTmonkxNj8E2OG1ORoh0YGsHWR6VlKDFYHN8DsKNysQ1HwuVnEpNB930cuYKSu8WIV9hnZgSfm/kLOYrzue0y4j4fmTUiFTdZt0b6M2b+XlBPP1V4K+2DQkxHbevAoqrwVPcZAvxsZAZTou7zmbidfPV1JkhczKJkfudzlwsJ0dryOC/3rNYA3ncyqMSmiYGfHIWplq8V6EQSMDQGIweDLryqPM8RLiPaRPSOBjbRr1BNCiYY/NQfalF/A9dX6JRc5b04uyC/RRJgRKM5PVlZhuCzmlOW1ecqsR80g41AQVolTKId5JIh3QuCxJBX/8L+eA8KHzUbOoEnREhJBIF4Vvf4oOOOiXpZhrC63gokBu7VeE5MqgsDb3QxEEmgsgyFeK4Qh4PpzqSDM5CInZ2jugYVye+/EFKhP4BlK3+f/1MrscuzDfm5HYFR39RAwvE07rnmN4wcfN+xRY3BIAjzeyU4G8Epw3DIp0JmJWgGMSQwEn28nNrNdDyahNAXPo/+8AUlDn6GU8NLxFBxH2ksOnso7BR6+g/oZDTPm89I0iCR0fHIAKe1np33o3Zgda4SvN6E1fldRz6nW8nN2o/onhCGGbH3xKDCJCN5TDQcrnq8KELMVYGPBRSslv43OvpS0Ok/qZUcWJ7efq4foAYwKdqDaVbxN7Ud5X/20xdjxhQhO7o5ovOToz2fgTtHJ+T5zGQlBJ+D318Kcbwclb4v36k90IQY9C35FpYE50PFloihGhR+EgKXPwcDUxgY6NVow+rFTMvllzrteKxtmRi6/HRCrpgTg7FrsEevqGNyMta7pH2sfgaaMwxzNldUTk951dnJcyxPMjCcjsZshDkLoVGAFfcxYXaotcA6IMkoCcm9GVZdiwNzRyFkmU2FRVNoRdlxGvk4N4rZe/8C65IzANz45JbTSGVeqXrXq1DO68pCCjM/ayEGlqF2MBxgeLERRmyQC4/LfdJcgZjVxUp0BN4ZNGYC+Pvmb5vg87QKsTDfYaXGYRID8x0w6zKniKl5MLNSt7esz159rw8NWyaGSk2A5zhqc29KW3+fBhatRQqEQQxpeGOdeO2rw+vp02ibZExDvWgIDJNugjN2VTM7Dfkfq4BnksZv8HoKI2cdokIKsbCYDkmu4sxhzDMMz8iQliNpkAwMkCDePdLRvF4JYslMetd7vjM4++DvMzaEnXgK7ge51/4FquH87NHsQovGiF3R6QwhXdR0/vPFuOYEuC8jN+3+VSZSBQxhNbQFpkCj5kFThPdyC0nQbOByZjpmSQo0UXhfTlP2T82KySFlqwSa17b0Q9O1W2kMnGWgVuISc+K2EIxTyIEaxIduRhC1EcP8nKhTq1VTjggkB2ZK5kwApyRtA30ITBukYGVCrICjg2gXSTd6/a0rCJxHX6hFN+20Ry9jKHQP0ahoADIKUABNkBT88jtcEMUdrFLpoOF8HB/D6PAwChnRXrJZJYx0PI6cjkZM90WH0+aFhr9JEthz7aAaohlw+/gy93JwnkI+IdpClbm1F+Doy+CeO0OG8FZ3OhIFlxkzCxETkDA56bm+NzIal7SfWWkOjPSk05XEwE1VTC2A96KZ4g3lcMMxr1mcsnIPBn+VVZONihnqwmtvQMyOqt2WBMyBSGKpNGX4yeuZ7YjlHrjndXOW50IKt4QgKu/xoaImYpgriboaX5kCoyNvamJsOSaAayC434LmW1yXECrBYJC4xinEUhOIpkYRFqIIJJ3wJfrVfAhFR0XIOYpQqMWOzOVVwJniPZ1IIJ6agif+RJ2YU6l2OMfa4HT1GjkeMl5Ekh4EEi4hIKeu1vQlBoRIQjKi1a5qG6Swkv/RJKfqcrsPqWdGNvp7MWM7iMLkM6nPvdcWCBIDVXoSA6MCqzsdnX/cS5QOxOGlZcBU1f2iMXCGodqk43eSCEOPOYpTOHkP3osd+KpjwVi23MVlzHM62ut10s6pTABOMUkHwufxcMwp16wINomB4H6nlTEh/J/TmZ3jJf0dlicRcXennV4FuV9Qm8aQHkdu4qWoqTnVBhgf0K97RhjTkPQtMOTZNB9qDzGmfUnBN2AIfw6FdA6ZOKfgeD92Mr86H4PJQRmJAlqGcRAjsYca66Ap6CNn8NLdhOe2i7CHrsEeuQJb+JI6LvulU/QykCp4Rpd7p5QcahtZSQKat2HJ4UqCME2aPQXXRYi2wGXVZQY1xUSz2ierJ4ti62ekbZ+OzGgOgeqkIiqQcowRgRyJ6UD0x7OqPVjdT0PYBVTleW31iM3v1By4DaFDhJzEQDIpyYASkQFHndihOl3i/2zMi/NiVpgdn4JPjYPJXXgNf4fExqQvzJRE88MsS3Ko/N0PGTURwyJDk51nkE8GMTNT0rUPXJfALeqrfQ205dfP10BVkUEpzOBkgEJKFAQUwFhiGtHEuO5lOZFshzt2X/0NdEoORe9iOtmD0cQTTSTbLQLPGIi+cBPaPGfxqPcMOhlmHW5Uxyb9FbyWJgqP8xiDppI1RlRWgs9Gc2K7NQaOVGvZ1paQsro4KjCgu0UXvU8NbWEdv85ugyo/HYS04ddSvY0lwIuqAXDKkeq81b0IThXSPHk6Mocnw7PG5ihL9yVZUMDvu+bF5DAiG5Pymc3k4Rct0dyeoC/cIG1/H23jQjByLcHrSFCMCyExsS2cvqIGRVXHKXyVUBMxvEl7MDfwOVJjzzHi8aCvrx9TU5MoVCUSNUbXtbUFTvvQfKBfgAFOyYxP8z7GUuNqRkwlROBjL8Q8eAhP4gHc8dvqhOwPt2jDUqiZbp6qoUEU59DpMyInSRDtE0146WpCb6AZveGlaU8p0x+SEcPfrARCoqCGMRi5Jb/rlY5Qq+mzM2An5kjFUF168U11dl0s+RZ0n0iuoox65dj+CoHmqEtv/k0RetNZRwE2Ox5HeJoaDFXm1CNJd713J2mY4c3ca6F3sqSEowIu96MQc3qRvgGS0ngoh9HgDCbjHdIXjAGCU98D0o9eT3h09Dc7Pwmqf8rYx5GBV9Q8vgoOxvVQEzHMFaWyXc3I9Ndh3N2H6YlRZEMjokH4ZfSqTbCoJaSzYUyluoS178EZvgln5Lqo+1dUcKnu2aOXMJK8g8nUE0ykHmEodh3dvma8nqxXoR6ItMIVvym4pc7JTp+QgZCCCavoyW5/o4Zbc9pz5XiT7nzF0cMIt96bkZadPSEjG/cO6J4o6zz5xusHpL7p66G2YFuaiVDNZ/9oC4SpAS1vYiKaA6MF2dko0BRG+hUWi3FV/WNJbplnTQ48xjIjwYIGJtHRyKlDmiEkBNM04dbvjGScLcQxHs6jbWxW+tlL0RSM2a5O/2lp93o8GLUvd3zzeW5wBaa0A30IX2VNwURtxDD/BrnpLu2IZXcLysOXMOs4hsLoHaNT1uAJp8mQyYZEE3ik8Qod/nphcSODU3+kBY7YFQzGb8j5e/Bl2uBNPsL/0d6bxsa1nmeC+TmNbvSvxqAx/WMGCBAMMJj+M8Cg0Y120h23O4677SReYneur31tX9uJdydtJ8EkTuzE146Xu0i62qiFFCmKFLVTCxdxE/edVWQtrH3fydoXkuIz7/MdHqlYKkklkdLVvToEHlTV2WrheZ/v3d8J72ncthzB4OoxTAcZwrwopHBNEcNc+JyQwcl7pDApBEBfwmyY/oT7xFCbH6GDq8dCtEs5p57UpNgvUHV1yopJO5ypvRSAh5kU3E7PfIa+EdHKitbzqkNTNv7iaQsEPy9XboYsSQy01xmS5M1GbYGqOrWFUDyjqh+Zrswsw3q/AbdRq5oQwWe2IwWYlYvVN3ELoxoeWagyMVRyawgnsri+UsGQ+w6WomcEsujEr8EWG0SfPXyPUPRr6Nd5mNnzsqEhYtjcuotMMoSirUsI4SBKy2cUMZTNTcgE5sFR6o/THLgqZzJRrCYHwDJrqv40BZjEtBS7gNnQWdUD0iIagXd9CEuhixh2HsPQ6nFR/U6I0FNbuCoEckGFNVlfoZMCNYeleCfmQ+dxe0FURRebv7CMWyOGupqEkBKdkzQnGnVE7jc4S4Cxe3bspcZAgaAA1B5HZx6LhbhKpvlZ03HkLZ3yfzgtWlvwhXE66qAgkxRoIlwT+52qOT3/zD1Q2oKAxNBN5+OC1hFZJwuPfEdGBGiK0K/AnAidGJifUB2NqL6JW+dkxfdOwp+akvdeR2pde+8+W1TMVYuYr0G4o2tibpRE05Bzds6tRr1tLysaIwYmOMk/R40yj9m10CXbkQsxlJcOI2+/jGzC90jNgRoD1XZ2gdadgkx7ng93KMEe92umAM0HT2oQs/5zuOM5iTvuk8ppSJ/CSqJbyKNTbgCNEGgisER7QVYDU+KC3DhncW345D1iGPdppsZkVaq1XpilajCYap2yvGfEwBueVYZUeyn0vPm5rfoYnSzYapwJO3lmNXK+p6ULJfNp1bHpRRoaw89Pc4hpynTqMVzJlZ7+hsum3Q49EgJvQGUK7Lxm3wKzmBj0EbArEomBJEPo+Qu1qj7P61oErJFl0QzOIbZuRmY9o5yRl5a2sRoqiFZSQacQQj1NwcCDaJwY6ImnbcubUAhANRwNW1FcbhGCOI5M1H5v5dImTTEEmb2HYjYv5yRhFbuexKAJaquqkeCqzr4Ms5E2WMVU8K0PY1EIYMhxXIH7TbGLsCa7ZZXvUIRAgSeRLAphMH2a5sMdxyncHBcNwc9aiwfNCG2ythCSvC8bzs5EWhFILspne+8Ei4LE1bFWfdb3USBWxbbmqLKE2OEMDZMYCitnRWNoQXYt/EIRA51/LIfm7AQmNzEqwUIlzk5gN2QKce1NWA2aHTyG6dKsY5gULYGFV0x55jV43V1TnQUU9n7rXcTWvLJwtMm90gp31IWrJi3rsl0+A4+pJRQDD8eTEUP1TcA4+noEBfMpsXe7VNmvFi5jNmRcVUMGU0sqYYlgDkIgtQhz9IpasXVh1UBhlX+oCLg1eQOOVA9mxVzotxzGsBAD+zY41/qELLrErBCNQDQJCjx9CnRGMnLB/pHUFG5NCtF45ZpCDCQO1RlKrj8lRMDz/clZNRpvKXoRE6HjcCXGFHHt+m4vCEgYtMGpgtMe52tFyqyNWGlFwXpORSdehGxHQmk38v9nExlqCromwCpFahB07D2KGHgshZ4OS4Yv6UugYDOxiI5Fdq9i7UKtgPP19eUtxFLye63NwxLvEm1zQkw0LdPxcWRk4EE8JTGsIctVKmxGhaYE4+h0gGU1TYEkQDOBAknBZ7hRcwxqREDNgKv2fWJoFeG/AEvymtIMpoNtmPCdxoD1CO44T6jty7GroimcFtOiSYUoeR6jFDQjJrzNGHbSF3EKPVNiQng0YiB5aP6FFhWB4KSrQoYaTE7sTrdKdvIkJ9T30bD7Rn8vQS884/a9lg1VHqy26cQgJh21hcLqFSFhbnvvIxJsJVfIJFRtAicp6cJLnwBXedYYKGKouvmqwRvxlJAJU5qpGbCGgkQzq8KS26pwiefTJ/HAuepxWxaRDfk9smJu+UTTjAjJvBxZis8CT68xcJWKu9QcxKKlHRn6GPJ5ldvgSAyqFVo3Gajuc8y91sZNVvrwWeV05D5uY5hyRYSf2YoTfvoGtG5OJIERxwnllJz0nZF9uztK85q83oD1KG4LiYx5TqNn8gzG3ZopMUMzJciw5C2sp2WVFc1AC00KgWVoDiVle1A97vpuLwBYKRgV04GxeXYeoqNS7aOPIeZU+QsFV498doYv33tSy65rhWtqlZebqtqO54pN38CjMgd5DJu20tdC84l+FfpfmGzUPqcRDfGw1Z/buZ8E5I8WcNu29VJUQT4r7IEYtFU27x5UXYmLKy3IhZZlJfaJoF9U4UBqBYw4mOKX7mkIDCsy2Wg5fkUEXvMXLMqqz1Alcw1oJrAvAwWbRDDipIagrfy7W79p4LF0UNIXQTNjSFZSkgj3aQ7GNkRSK0IKDOntFiAtA/PFiv/roH8hk9aSevionJLym6sZEZ5RbCweQNHLNHWaEe89MXB1jybWVd2Dri3cu8kEj1LnuZ+gg5WkwN4KTEmm9sCITb1z6oHvQY2EFZFqpHvNfgON4+mJgaAKy25BvgnRHI5iQxBxtGNWhJVagCXORKROpfJPycquN2OhKbAYPa+IgclL0wFmJ55T0QY9EUk7tlkRBf0HNA00f8Fu/wRNjgm5NjUH3SGp71M9I+NcVeMvLAE8DprdvvNaSCAT96C8chqbpkPqd6eWVnvOewEmazFqUp1R+DAoIqg6RhGHrO70I/D70pdChyW7Kj9pBqK61g5B1NtvoDHsjRgIrmBctUS9LdvOo7j4Jpxi6zvWb8OS7L4vwEIG9BEQuo+AeQZ3XE3KaTjuaVGOxilqBTuOQ5KIlqegaR8rkVuqQEonB57P603uaBO8ruoCdY9AWuFPLSgTou5nfz9hRzPIr17H1tJbqCw3qYlTL0JyE4mLIUqaERTKR63USnBrthHUMlgZqfo3yvXoTwnGtZRqPXfhYXjU+xl4OuyJGOiBVoVQzN1naXZoWjSHQwi4zqicA4YDdWLgik4h1gRdD1fKdnk+5jmlcMfN1GdNY9CJYVzMCFX8JM/98SWEU1alaej+C9284CPzFQZMQiYueR5pUpmNT1Ms9UKBJlsuq/3+vnGUFw+hNPNLlC1nkFXdmkgYdc57juAqz87Lt1Y2HwglVkMX4D7bhkroosqvmxgkBmoIeo+GDYE/xrCnmCaPIoY57SbWw5x1jzHwxGiIGLY2NsRkuG/HsuAll9bsc6Y5p3NueNPT8HkvoiLmhMdBYRZh3RF+RiGYZTgdPCPEIKZBFTHch5apqLIihRR4DMmEqdDMkqTgBxJLavVnyJHnVJsV1DSI3plWLDlvw5rogSf5+O7SLx7ks9JEo8Dnc6qKMhv3iqZwTUjhAArmZhTmDqJkPascfnqPjPcSjKCE4mmcF7u+1r9QDe5j6JE9FlkwVt1UlTci051nhDDYkIWZnhzb/ihTgpoH+zDctlWUP4J1FPWOM/DkaIgYipU04im33ABazwSOdgsnVuFNzsCzNoJAehhL8ctYFU1hw3QcnlWu9FTnNYFfUGHFLjV5isRAgb9PCNox1AgIEsBuzYLXoTOyDaHUsqxOjCywX+SI7ON1dA1DI5D+2VYhKKcct74TbXifkAI/LxPE5Pup8u5URMtqDMyiZD6h6lQ4UCbjnxOt7LiaIUGv/Yvw/aj2s86Bgv2wVZvaAomB8xvpQyAxMBRb3ciFxxAUcpZWP6pkm+A+pluzxyObtTKCo/eBNLA3NEQMqaIbS5FLiK7ZEEnZsBobxnz4vAoXutf74Er2CxG0wiaawobpGFy20xhxMxWZ2YytqlSa9j7Tnjmr8r6DsFVFDfh8xHUSo0IafK47EnXNQvWBDLYilFhRZkEhzUw6tzIpZnZMCnXNCImhBV7vqtx8JJD9EZp7zr+q11Sfq7ftCUK4FPJscBFFdz+Kjuso0l9jOony/JsoCzGwUxML1vLeUZSX3kUuuIBCuYzilmB7Q7CpnhdKWj5J3fd5BuBvQbWfjVOZjKTfULVQGoEIui2k9WekL4E+hdoOTyQGXoeagm56PAokmxF5bzZouWzeUk1f6h1n4MnQEDEkhRjGg8eVIKpuOCKo9Pgz4uATbWExcFHsxqOw2Y5hY/k47NbT6LMcxbCrSZkGuq+B2gAzHBmeXIp1qYzF5cQlzIbacVuOZ84C9zE5akylPVO7YF2FRgzhpEYMmVQKyZRf9VQg6TAvgg5KmhZ9cy3wuG2yiu2Pis08ATXvkOaTvKYgcEVvtKvxYyEElmHbONdtzX8w9yaKohGULO0o2i+g4O5V/Ray+YIyHZiCXra1IV9YQzLkh6/vOpytJxV8vd1I+l1CGMwnefZRGL3gizUMF5Z291OsBaMOTHRi8hKLpPgbsotzowTwKKj8CHnvR5kxBp4MDWoMXkwEm5TDj0JKIScolGYR7klfC/rtR2Fffgcb5ibYnB2KGPpWmNLcpDQAag4L0fMqs3E5cVk1YWFaMlOfJ/3Nqrx6yH5cyKYLM6E2pT1oOIHxQJPq2cC+kCrCkF5XCUssyKLWMSlmC4/l5+udPQ27Y1G1mdurxkBPO+1dX1Sbe0gtgTe02Z/DtKeoiEEXjoZA34HyCWiPNB0yMYdWtSqaQUG0hFzEgmzcI2ZEUBGBVtYu3zmXQzawIL/vEeR8I/De7oH9L7+DwOt/gsSX/lgh8Pr/gP0H34L3xhXk8hnkWVdR73PsE9TvIY/XV2TlFwGvvbl0UPAptKqFmvym2vSntcdrGTuot68aPP9h1zDwdGiQGDxCDCfuEcJuaL6BMVH7vStCDKYmOELdGHafRJ/5MPqXD2Pce1oE/hyW45eVpsAS6il/mxBBE/qFEEacJzDqOaUSlKhRMOfBEu4XgVyCMzIFa2QAy7FrKqMyvuYQgWTWYgIr0VtCGsdFWzipWs+z+cqw9SRWfdNyA+6dGGgLc+aA2V9Q6cnlXELF1znyjO3IuO1R7cjuQz4HiWA9hmwioD1SAxFzoGg6oZyKeVcfMiyIYl4CfQ10PqpQMFd++kvElndcQ8VyEp4LJ7D65VeQ+/IfY+tbr2H7+19V2Pz2a8gKQThf+yw8lzqQf0KzQhFdzbZHQSfFHsvjW6rr/gWaECyI4rkcTc+IQz2hpvbRsbCNLtFEHpUxaeDZ4CmIQXP2EQsi7ExXZkiRqn/Y/I7Yv6exGhaBFZt/2KH1U5gWEqDZQSckayboDxgRM2PQfgwDYn6QOJSTUUwNXpcmwaqQAFvA0a/hTU3Clryp9pnD12V7XG6sdbgTE0IO17EaH4QjNiqvJxFYW0Bq3S837N5IgSAxUE1mIxE6t/g6luIEJM5C3L5f2FTn3HtgKJeORXa8tl9EaaUZRes5FFfa1ch6+hGygTllsjw09EiHZMKDDdtpJHrfgv3PvojiV/6HIgP8+deAv/i6Bnm+LSh86TNwfP0LCM9Nyj+2WP+adcAMSxLWk/hP6Hg0+/PKCfgoU0Jf/e84Sso04wxIDm95GDFwO5vXTLpLj722gf3HExBDkwhmq+ZnkFWdgrzAGohQu1Lj6Q+IiSlRWmoRYbolwn1WjuFxrcqMIHRCIQHQschHPRKh71Ov5ZF9F1bi1wVXxPS4ojIjx8SsoM8hzOiEqNha1GGnx6Tc0JqGwBkUD97ATwqunBT6WU9B2cLcxrAcH4dFBabTjAk9qrBp55zd2BF0Vp16R1EyHUXZdFhIoRNFy1kUl5pQsF7c6cDEaMTD1H5eR/aL+VAxvwvnmz9A/JVPYus7X8amoPTNL8L56ifheOUPUZTnm9/9Mra+/SUk/uQTWD34K+QKYlI04G+gis8R+9Oi7rNTVKOag17s1b28+dhEJGoNFHD+bjyX/RX5ulboeZyKNrBvI7MpDWJ47miQGDQfA3vzm1n3EGoDaxzGWdW4egIj7hOyvxkBy0HRGJrgCd+EKXEZ86JR7CKEHa2ASU2sf9C339tfRRgMRc5H25T5MatIYccZqYqibggpxBQ5kAzUwNpkQmkRnG/h9TgeuIFr8bjJVFR1CXq8GTrjNgoBwe7HvFHvsOpx57ja85XpkPCiYLuEysLb2nj64JLmN1iLIJsKyvvreQiP0G7oh2AatFXOnz8B+/deR+5Ln8XmN7+Ayje+gO6P/Ed89X/7X/GVf/2vcPl3/wMKf/aqMi8yn/8DOH/wbcTpjKwU6l97B7qvhAVIrGSkBvBwwtsN1jWEElr68uOIgdAEfFulP7PtG82EWqHnTUnMCSmTrJifYDgWny+eQGOgY7BDCeqEr0XrrqQ6LHEVb8akEMCq44jq6OTzdGJWhSg1YacWwOd0VlLLmAlpDVqqSaH6WG2fPKrnbUIIWkNXLf2Z6dFnVGm36rwk2gE7U3OWBVvZuxw2WC1mddM+bBoWB+XEo6FHE4OAJMBuxAN2TuLSVlWq2bFkWjnS2JWI2x44X/kToshbu1R797zj1k6npR3NgH4D/bH23GrQBMnKiu8eQMV0CCnbEOxfew2lL30aEGKIfOFT+Mvf/N/x8X/xz/BH//Kf43v/x79B8POfxLZoDsVXPg7Pt76CqH0FxU1ZoR/xXfmdGC1gdSOFm6G/eiYSyYJFTtzH34YZivxd2NK9tqLyUSARUCNQ/gN51G/C2mNICMOOCs4vvhzTn14kNEQMSSGGcdEY2EhlPtipIg0kBQqqqm0QQZ2S1d3sFvV48QB81qPKx8DiJmoAzF9g2JKORzZLmQqyduJBjaEaWh0E8x60Rq8aYeyQR/gUVkRrSKc5Heq+8DMS4XE5YLM+mhg4MIeot68aFADG3ekko/1dSwIPczyqisewWevi7Lgu5woB5J+ipiFPbcEtJkgTSrYOJEMe2L71VRQ+/4fY/vorWPviZ/Dz/+u38NF//r/gY0IOP/k/fxOJVz+Fu1//PHKf+29wfud1xJw2FCslIbr6XaIICjmrOC+JoHLGoyeSeYAYeAw7KTlFtScxctLU2tqaasLCCsgnXdFJIo8TdmY2MvfBcD4+fzRIDC5lErAoiiXNw84mjCli0PomcAWflBV+1tOCrLkJseWDmA6culf1SIHmI4uldFKhaaBrEvVAP4NOBCyqqt7HsCSjF5wyVF0HQWLweVywiMbAlexhxNDo0BgKBxuPLPo0u7uaGB5qg1MLkGsX7JdFezqCbHT16UhBCI/t8/LufpTn3kQ+vKCcmM43/gZrn/l9bHzpj7H15c9h+RMfwVv/9rfw6//7t7D08Y9gk2aG7Et98vdg//u/FBMrikKRyV70BWipyNXvo2lGWgs52v6sTaD2UE0iNBeSqTWVoswVnr0cb1o2VJiyfeHZ2v+NaiEG9hcNEoMbtngvXKk7SlCpBWg2vybcJIapcDPm/GeRsTYjaT6IOTUNShfmVjmuWZkdjEZoGoBW/6CjWvBZScm5EQQJqXq/8lMIMdji/aIxROTG3q0xBHxurCzTltdMC33f00DNfVhbhyuSUzMf6voSdkHeL5cRMrCjtHgYxdUrQkCy7XEmQz2I2cHEprJqhHMO+XQUwfQm7nTexOoffhQbojWUv/BpbL72GRRe/SPkP/9H2JLnFdEiyn/yCfg/9VG4L7QrM4Kfm34RDo2lo1AXehIdCW/eW1CkwLyCQVtFjqe5IPvlGJIjQ4wjqxVlZuhZiXS+8tFQ8T+YaIgYsqWYrM5W+FKzO4IpghpqVb4GTSNowXioGQve08ibjyJsOSTbZLsINRuuMC+BzVTGdxyLFHaGL5nPcN/ZqAk+w5k0WZgVOc8sSyEeah76fmoL1niPCOqD8ydJDBzFb1qaV1rBXomBAkVCoC+BkY7Heur193PcUr6WbOgpy6LpoxDk3X0oz4s5EpxXrfOG3Ns4M5bBxPe/j8wffhiVz38S5VeEEGg+fOFT6nlFsP6JD8P0vW8gGfShVOYg4KSqIxiyl7XvsUMM1BJoGrBlGgWddv/IaklpDCREhmhJbPSnkAAMEnh50BAxVFQsPKk6KlM4OTOSqcssiqI5wWYpd/zNMLuOobBwED6bkEeEY+X09muncdt6VMyI48qhqMbcy/ls1qK3dicBsBU8Mx9ZcMVzqVVQKyH56KRA3wLzFDjm/gGBEiTjERWZaMRUaAQ0SRoOf9KhmPSrtmscCMM+iE82IYrahWgcJIaQSZkiBblObj2G9UxWjWMf9QPewX44P/UxlD/5UZQ/93GUPvvfFcqf+wRKn/yvsP/Rx2C5fkNpC9QOaD6wAtHMgS7yWic4totb8BW0MOLO6k+SoK+BCVx9cg5H1NPv0EjEwcAHBw0RQ6YUhis+Dk9iWkjhHBbj50VjaFekoCISgglZ9R2Od5GePwa3446s/F2qqGk+1i77WzC0egxDTI8WAqFWwJoL1kRQ4BmBUE5K0TjY+p3zINQ1WXTlZY8GeZ/wSZiil2Ul88qNXZ8UCN70e9UUqkHBojeeavdjTQkSQ9QmAv0ucs5+LQpR77h6oLlBUkiJeeQeVNdQk6aCJuQLOWUCrIhgJ7N5OS4F+1s/R/j3PoSNz/w3lHaw8ZnfR+T3fweDf/MGfPEMioW0MgW8Ec542II3yupYjTB13wLDhtVpySQHEkU1DDv/5UNDxMDqSuYxKGEOt4lAt6kVXhU4CSEQrKQM2Q4gPn0KS6shUffHsBQ7p8wCNnilKcEaiCXRBjhUhmaCRgpadyfmKBCsjRjzCYEIGUwENfODHZlMkYs7zkaSwqMFfz/H1LNGguaENtlbs8vrHadAYggtomI+hpx3TPkb6h5XC2ZH8jFsRsHShgr7LljakY2syHZ+Vy1pS4VMiUoRMfsy7F99FZmPfgiVT/8+yp/6KAr//Xcw8blXcOW2G7Fc+Z5T0RLIqalMTO+uJgZizLmbGHbdHDuo3W7gg48GiYEJTsfVjMl5ldGoCTRXdYYT1bQoeUxZ3kZ4sgVj9hwCKTfMsQtKA6DAMx9BzacUoqAJodqvhbQZlne8x4QQSAZatIHdojl/whrrFU1lUs2l4GRsrXnrw0mBgsscBeuKSZGDrjkwx+HRo/kfhK4dMDuPE42YzDTvKYhwaR77aq/9PTBM6Z/SiCEw1xgx0GxYo5bQj/LiQdESjsrzIWRkmzq/SvvRTQBmMuYrBbjOtcDzXz+E0if+C0p/8BH4f+8/4uqvW3HFDiGztPqM1BiYJHRFiCEYu68xaJ+fI9t2CplqbgwDLzcaJAaP2PzNqiqStRF6vYRyOvpOi1Cz90KLaAyHkJk9DNPyKqKpBJbCF0XotepKRiZUQ1c5bsR1QqVR08SYDXTAHLkGa/Q23IlxhIQE4userK8zz4CpuXKDi5ZQHZZ8GEgEJIaZ6Umsp2LqNe18Zjk+KTFQcLhCM7f/+KTmjWcFIYep0pPPjkWsvNSFVYGmgHdcI4bggkYU1ftrQVIQEyLv6kdl4S0UbRdES7DL+8p3pfZR75wdFDeKiLvssH3tC1j7z/8OedEcVl79DC4OBXHTAXUMPxuJgS3Z2UaNY9/KO8TA7Rzqcm15S3232hvDwMuNhohhrexTBVMslebKT9Vf1xp0gpgSoV/xnUfJfBRri51YS0ThSkyp3g3Vx7IT9IBd0xDM0W7E1zxgsRSdm9QI1EAYIQISwuNMhlqQCNLrCczOTCmC0Igh+cSkQOjEwKlKuuDQ/mZlJUN7DP1puQ1V55EYwiZUZNXPee48XmNgKXXEIprCuyhaOlTXpnw+L9e8X6uwi3iqwJLqbDELx4FfIvw7/y+SQg4rv/gpLnGQ6+rde+dRQ2CUoYtZhHZtcA1DkYxUcKak4UMwUA8NEUOmHMYS271HNUdibYiRmI6cxnJ8BB7LHRTnD6Pom5CV3yfndIi2cZ8cdN8EzQZHfEhuXIbTtJqHJyWCWpAIGKacm5lBUoiJr+sd1wjqEUM1WHGpq+X3wFU+4UZJBD2/ekMJ/q791WC+w3pM9WKgCZGLrKBQ4PFMbGJpspZ2XC8iwjwDRhrChS04bt5A4GO/DfeH/h+Yr93CBSvLmzfU56c5RBLIyPU4WZo1CmywullIIqAmRt01tAUDddEQMZQqGaxEb6jIgEYIu0mBmA6dhDUxijvWJPyznahwOlUyAFvitkphZj/GSXmcVhBiETgTd0Q7eIrkn4dAJ4aFuRkk4mGV11DvuEbwMGLQY/ksNKI6vus8MQtYE8EeC0X7RTmfkYY65CTbVNq0f1qrpXD1yWcVM2g9o6obWc3J0Wx8D6r7tQ5PLTEpBWtyG/YlG9yf/wMsfux3MTruxLkVqPoO9fkVqYgWlV5Hv62ichVYysxtLGAySMHAw9AQMWxtbiGQNKmcBE2om9Uj8wxUmNF/EhOBJqwmJjBiTcM7LcTAgauyIsbXfPBG51W405EYgjV2SzkfeS3OjdxvYqDpsDA/g1gkuC/EQB9DdV9CEgMbiNBuf6BWgu+/FlX9GstWIcZUSNMiqo8haEIkPGJ2nURp+RSKKS+iawVVxcnrU2Dpz+C056SYK9WRBL6nrknMBjax7M/B8hdfw9y3XseIaR1nlgBLMKfqGni9HsuGYBOdOxOiOFdywVtQ3Zr5Wv9eBgxUozFi2NgS1TUOa7wXE6Em1QqeUYO5oFYOPR4QYgiSGKYwb/UiNScrpuuWCJbYwXJj52R14yrF1Xx9PSI3u1fMDKeskIHdArMPIDH4vU6k9mhKaKFJLZW4U+xzvXqQgsvehSw64v5d56n3W0PBcQMlUxMyMaeQQE0uA1Odk0HVl2Fr6R3kAtOwR8ro3nEC6sRwdn5bRRNoUpAQ9M9DpyeFnmHLUWcZwwFg6VdvwPLWz+R1CWcWRJsJFLAa0krDmbZcW/lIP4n+3ICBemiIGDhwhn4ANkhhkhHbuLNOIZp0wJ8wwSOEYIvfgCdlgccyhfzCEeSVV153IMpKup5UDsF0SlY/sY+1XgoPWdGrBE5zHjZW9KSDanm97U8KXSCZGMRGJBRYgquwmphUSwz8rjQRVGPXd1X/xl3EQL9CiqRwHpuLbyPtGsS8N68yC3ld/jN0TLtL4PxGdpBSdQuiJfA5C5jsYW7TOjNfd4iG0HUege5OjLmEGORaNH+0KdFyrZp/ePU/3YCBh6FhYmCCTzYdu7fKK4ehGjqjCbhWvZfGmvU6iotHkEv6NCGRYzXhjovmEFdqMIXtnrDUIC9CTfA51WXmIDAn4UmIgUTyNJGIeiA5sHlpTDQE3U7nypwXYS0yn2CXVrJDDMxlYD5CYEYRQzEvKzxLqFNhFGxd2Fp8C2uOAZVD0DJXlV0oQs0VvtcqJkRqDQP2shrRxqgCpz6zlqFlx4FITYL+gotmIGi1ouBZvhdluLy0qciLxFD7DzdgoBE0TAwUTEYO6q/ysl1u/HRC7PqVNq1OQGxtvaqQwqVsdlllA2KbJ9bub6++jlKXq1Z7jRQaEHA57z7ZJOGwWxEO+mqEdm8oCaGxBwFrB0z+PDaKGZQKGZSLWfV4rxEKcxMiVpSWDqPsG0KhmMdaSiOqguM6NhZ+jayzT1b7olLxdfOBfQc65ytKI4gkOOBnHRfEZGEk4cbyhlboJMeyeQkzGNmCnWTBRqzJTBbJdFb5JEgM7I9Ac8HQDAw8LZ6IGGqFZRc4Ti28Iir0IeTdtzVSYPKO7KPDzBPJKm87uwQx558hNwpT9XUp3ISmKcQVMex6j4eAGgYJRScCll17Pc49OR/rgeo8taLEegamxXl0X7uMwYFeBP1e4G4F21tlVMpFbBXigLsDacct+AN+DI+MwLEwCHjbgcBNWEJFXLIDXRYRdJNAVv2b8vrUlXHM2cMo59ex4C1qmoSABUxsWsLX54UY6GdQuQjyW9G84BxIjnvj/nv/2J1HAwaeBnsiBm67t50xexKDrJRsZaap1WuqACkuajFXwsPjwLmFbXjEdqZJwexE+h3o/VfX2Fn1SQhqe533rAdN87hPDDbLMjwu+74TA1EpaKnG7W0tuHTxPM53tuPK5Quw2VbQ29MNn9cN68oCbl84gBPv/AjHjx9FR3sr5vtbYRttxtDtm+g1rePopQkcar+NrvGQwI+DZ7rxg7/9R/TM+GGNVLQBsUII1f8sVkCSWFkGvlHQ+iQMiTlB80ORSNWxBgzsBXsiBq7qtOfVa2oIOwk7RdNxbRKzqNV0kvk58HTxrkot1kedkxh4Pgkgs3NtChxXQX07iYPpzE/iYyA5rNoscDrE7n4GxEB/AR8p7J0dbbh86TxONB1WRHHlUhc6zrXh8KF30HHylzh94Ec4euQIrl1sw3TPKXS2HsN3fvgjHDh9CX/3xps4cOIcfn24FW8ebcOBk+fxozfeQsedMDpFi6A5UCvo1Byui1nB34+/05izrAjB8CUY2G/siRgeiBYwPs+kncUDyHmGFDFQUJmlR88+nW2LvrzSEHT/AtVzEgKdbb5YGpmdbWvJKJLxsOqvwNDjkxCDY9UKu6zge81joAlEAazerhPD2dbTaDndpN5rfGwYrS2nYFk24ejRQ3jr1/8E51QnZm4eFfJoR99VIZGmf0DTqTP4m58dwE9++S5+ebgFPVMu/PgXB/GTXxzC5aFl/NOBk2gf9qNlvr6wkyjoY6ATlM5Fo626gWeF/fMxEKwVSIVQtLSpGYsMzSlykH3UHEgQqXVtqhK30cEWTGiCRgGccRcx5ymqUud8OoGMaArUGp4kwkAycDltsKyYnpoY2PiVGYd08qnVuWofr8nfYmiwT0wWM38dVe3Yc6sbJ08cwejoMHpvXUF4tg0rw604c/oohi4fQfe1K/jV4Tb846+P4thZOfbCAK5P+3H6yh00dfYKKZzAz94+hoszKbQKMTzMLOA/jKYDof/zDBjYb+wvMRCM2ztvobwgWkPUrshC36ebCnxOU8Ifz6jsPCbjbBQSKmOPKjS3aa3Zq67bIKgxMOsx9JRRCX4+EsO8t4gLYv6YAgVFaruOU1pQUiM4eU4tguQVCfmFJIQc/ZPahOqwCemQBdmF4xhfcuH8XB6X5tK4slSSa2tt0S8sbeLSUgUXhBAuzmdUVmXtP8mAgeeNZ0IMeWcPSguHkIs5dhFDNUgMzA1gV+Irpk3Vpn3AJjazrIR0urGCkZGL6tW6UVBYC3uYdk1yoNZCDYaNTEgUtZ+DmkM18fD9SsWs2l5yXkfFchr5VAA+8yDutP8IbTem0SyaQNuS/ODyeGZOfnwBH/m6bQFoFdT+gwwYeC/QGDFUKvedjI+EVhlYcFxDyXQSubhHmRL1juUqzHZl13cyCqkp6B+I8X32CajuaNwo1Iovn5VOy3r7GwX9CzR9Qon1xj8Hi6jkvdmncct1AUHLEK51HMXI0ACOtHbj3YE42hblO1b9A3Rw28PMBwMGnjcaIoZKuaScgY/VGkQwMiwisnehZDmn/A0qWlFzHPP8SSImn5bNRwca4/T6h6KnnY1FONPhgUKlx4D5DJFwAHbrinze+sc0CmoJT0RMrIOIWFERM2LLchLJyUO42fpPuNx9C2+evonDgymcFWLQv6cBAy8qGiKGjUpZVuEGVmAxGzIJP0rLzbJqdsrqydmMDxIDcxvckazK5qN2UPuhNE/7thBH4zMUdVC9Z9bj4sKcsvufxs/wVOB3T4ZUcdRd09uqI9OGpQXOuVs4e+U2Ltzx4LL5rmY61HxfAwZeNOyzj4FOuBjyIhwl8zFko1YlMLXHUdi90axK222auv8hqkGtod/KmZG7owKPA238WCSApUUSw/2+j88UNCFYL+LsxcYiB9i2qQnX2YQbxUIWJTHF6H+gQ/OMfC8jxGjgRcc+E4NAiCDLuY2cicBmJXW0Bl3Qmc5LHwM/RG2WHzUJRgU4SfmBqMAjQGJIxEJYnJ9Voc5nTwxsupJFzj8jWsIBrW9jwqs1YmGERt6feRmVfAK2YPae6VT9XQ0YeNGw/8SwU2RVsF/V5iLEVkVAHtQaSA70HyTX1tQgFFYRUksg+IF04aEfYiPfeHSCRMCkqPm5GZU9+cyJgUldMadoSE0omk4iS4drnrMftPfVPze1pNVwVvVZMIjBwIuOZ0AMIhBCBAXPgOpJwGanauWUfbXOQEYQqA1waGp8bR0L/oKK7esVh6wNuLm8oRqT8LhGyIFEQE2BDWFJEPvVm6Eu5HuygStLqVXeRmhBfVe9mSudrAzL6hqDI2IQg4H3B54ZMeQ8wyIsh9QQFZ0YmEWYSDGrcfc5FCIKfkEIwh/LqH4EDN3pdQCXl7bU0BT92Opz64GfNRjwqLAlyafeMXsGy6vFRMq7hQDn31Qt4LWEJy1bktGMaHIdy/K5VwTsBMU+Dq2zRjm0gRcfz44YvGOqBPv+KqpNjmYTUpYN1wsDKg1CVlfOa+BxjFow9ZfFV6wPYLv2RqMU1Bx2FXntK/gds8jKd+MouaL9MtjfspDPqJoQNlihdsBGKip1mT/0Dmr/AQYMvIh4RsQgq6l/FhXTEeT8k+o1/Qls0MJRaezLwEnKD8sRYK8BPtI5yQEvnNIcjot58pDja6GRQgI26/Kem8LWBUkh7kVp+bQKS2b8M8jnc+p99clOl02b6BBio9bDH1mh5sc3YOBFxd6IQQShWMioIiLuVy3MKIRZEeKoFXetJ1AOjKFQyKOcF41hPYsLS9tCDJuKLCjoTCWuFlxeR63y6YQyL6iWE0+S6MTrJRMRLC7MIh4NyefaR2JgaDIdR95+DZXFdwSiMZhOoBAxYy2dwU3Lpkrr1gmh9gc3YOD9gD0QA9OfmX4cV8JNcmA1JJu+5uV1OurE2tJZxFZ6lBOQgh2OJzHiqCAQz6KYSSgBzsjKzvP06AHfh85D/f3UENcnIAWCzr9YNIilxXmVsZmvk2T1dJDPyGpRzwjKC+8gx6Eyoi0UVtpRDEwjnMyhS4hPj6wYMPB+xVMTQ1Hs6fVkBLdvnMXywhjubm1ibrIfNvMUSoUspkdvou/SEQxdOQzz7IAIaAQTo33w+Pxw2BbV/oxoBfNTA3Ba51Ep5eW62nvsNZW5IETA6sqlpTn1uXXS2TPoRA1bVJeq4spZZFNhZPN5eRTiS0dVZypGHQxiMPB+x1MTA4U/lQijremn6Gz5lVrlh/u6MDPeI6SRRc+1M5geuY6obRApex+yST8GbnVidXkKYwOXcOHsAfg8Vty+2Q63w4RyubDr+nsBNRG/3600BnZyrnfME0O0IDVlaqVVNXplTYQWbaFPJYNSfk1FIIzmKQY+CHh6jUERQwi3rpxCd9cxzE70YbCnA0uzQ4o0KPD93W0wTd5A3NSFrdi8aAm3MHXnJgZ7OzEg+2fGejDcex7pNXr0n75MuhqMbLCbtdtpx7J5UT7LflyX2Y1iQrh6UV58B3nfmJbZSFLYOYb5CsF4GpeNCU8GPgDYEzEkon70X2+FTbSAO7cvofnw38M0P6o0BpoYU6M9CLnNyCx3YisyBbtlHlfPH8NI/wVYxeS42nlYncc6gn1T93dAH0Mk7Bftof7+JwI7YEcdKpOTJdU5Okdrysn1itFRR1lVihoRCAPvZ+zJlIgLMdy8dBKRoAs+lwVH3/wh5if7US7m0Sfawp3bl7FqGoZ//iLKa17EYyG0n/o55sb7EAt70X7y51iYHkCltH9mhA6aE/tCNnINTVvoR4kOx+CivN4xIXaOoZbCOQ8cBHNhSZsRWftDGzDwfsJTEwMFbz0VhXn+DhKxoCIKCrl7dUlpEyuLExjt78Jo9xEsj19WwkMhM82NIBxwIptJYnF2EGG/Qzkyq6+9H2AD2XrbnxjMWUj41ABaOhxzapDOfW2B6c5lQSyZRu/OUFpDWzDwfscTEQOFm486SXBFLhe1xB4KfbmUFyHXhKZUKoqW4MGmrRVl/wgyssLS9i/J8TxGP/fxvgW+125Sur+tdrue3BSHeWlhJ1S5R60hJ98vMKWNq/dNaL6FnWsyPTvFIjB/HlfNWxopGNqCgQ8AGiaGe4KYXRfh5iQpCkdSJThVygX1mlrERqWkGruw61PBOyLq99vIB+dQ3tiU7YV72gFzH0gMSsDkXEUwcn719vvXK6lwpi7kZTE9tO1CPjvH6uAx8WgQ87MziiD0c54K8l3Z75Gj5UpLR3d6WGp1HyQF5mYs+or3ujbX/rgGDLxf0RgxbG5ogpJeQ9DnFDh2iCCNtUQYPrdFaRE0LWhKWJdn4HWaUVy9ig3bOeRSIfg8dthXWAodVmTCUGc44BKNQYRvPYFI0K1Cnmm5RjToUu+XFrXdZV9UuREBr+3ee/o9NnUt6/K0fJZVJcC6MJNMSAxzs9NIqKzHPUQlaEakxExaaUHReg7ZtYgWmswlsZHnSP819Fo2DFIw8IFDQ8Rwd6OMgmgHZTEPJoavoqv1LaTiIWyUiyoEeb7lV4ogXEIKVzsOY7i3C/3X22AZbkbFN4TlpXEM3upQocmhng5FAE45ltvubm2oaw33diLotSuS4XNmVXpdK/Jeb2L09iX0XG3GqpAB/Rc3Lp1Ef3erfJZu2IQc1ITsGs3A7bKr9m6pZEyRRfW+xrCGLPMUItrYvYK7X2VUFvNriCbWsezP4batok2MMswHAx8wNEQMlVwC6aBJ+RDGhq6i5ciPsWqdE2Fcx9XzR9DZ/CskYgG1sjN/IZ2KCxlMor/rbRQ9/RjoPo2BW+fVMQ7rvNIQ7CuzuH7huBJCksGNSycQ8FjhcZjRe61FEYPTtoBr50WFl+cjfV0YG7ii3pPbTPMjSIpmQA2jNuWZJEFwGpXJtIC0vF8tcTwejEZkkPeNojT/NgrhRQRTRTVAlrkKLJ9WlZMGKRj4AKIhYoiH3XBPtGI7OoaxnlbcvNKCcSEIqvnXuo6ir/sMYhGfEnrmJjB/YaCnCzMDZ3HXcxnhlV4M9l1UpOG0LSl/gdO2iI5TvxCt4ZwihQttbyMcdMLjXFY5EBROj5gjnS2/xEh/F25ePqmIgjkS14SMqJEszgwhLu/LbbWCTS2BdRx+n1vMFjZsecLwZTat2tIV7JewsdyEhLxPr21bVU4SRkjSwAcZDRGD027C6LVDQPg27lx9B5Njvei/cQ49srJP3bkugtyOaNiLVcscLrUfxOxkH7xuK7IJP/L2KwiYb8p+n2gU08rUiIbcSsiZMZmKBxVJKI3Ba1MaQ5+YCdQY6K+43HFIvUf3hWMI+R0qLEotxSIaCU0S1ls8TOB1zYHP9cG4DZMDzQiGKU3HsbHaBbMvp0bH1famNGDgg4iGiMHrsop6fwbZ6Combp2GebIbC1N9uHG5BR4hgMGe8yphieYB6yVoKlTKReX4SwfmMd1zHGODVzE/PagSouIRv9I2uOpvb20iGQuqFGkSA/0KAzfPiRBrxNB7vVU5HMcHr2BeCIfX7BYTpF+0iumxW4qM6vkYqsFznKtWrCwvyXW1qs56x92HZkbkQovYWDqEdecIemxbdVvdGzDwQURDxECHn99tk1U3ibBrHilTB7LWi4jabiMTdYhAr6qwHgU8FHCqfAXa/SpjMOVH2noVltGzmB3vQcjnFEHNqH4Jfr88L+SUyh/02VW1JqswVaRBrsHIhd9jRbGYVWQSkGNyWToll2FZHMOKgPsZ5nwUMZAImNPAPpBWi1nb9ijNQfaxHXzBM4jNxQOw2u1oXxTzwdAWDLwkaIgYtjY3lDBzYGshE0fRN4yK5Qy2zEdQXjqGUnBSCRRbmzEUqScAqaYm60mUXL3YWjmBclKIoFzW1HS5VlGuxZZoJBHV8EXO055rPgMKvP6cWoOWA7GmzAnmLxDq/fhejwG1BpLD/Ow0HHbro30Oyr8QQ9neqUKVQ8tJpS3oP5YBAx90NEQMu1KiKexUtcX+zvmnUBKCKC8eVJOdmSVYK2RZtlePWFQX5YLjhpoHmU36UHAPoLDciqx/Wgli7XnPAiSHZDyskp9cTvvDiYE9K5MeVNh3wXENo86K8i0Yqc4GXhY8OTEQFCgm/xSKyEbtqulrUR8uIyt7rZBxe2H1ksoezAs5lFaaVWfl4nILsiSUzPMhBqIk5MA+kCvmRRWteIAcmPbNzxOYVe3vy4FRrEbLqjGtYUoYeFnwdMRwT4jY/1BscVeP1uostKAlBSlh24Eck8vlkQvOYcP0LjYW3kLRchZ5/6TKKtSyFmuE8xmDZkSaWZZrdTpI73yevPOmIrJywgp/sojzi3eNiISBlwZ7IwZCTWJyKSEqWjuQUWnDJAfN809bXXn42c9g6V2UVq9oLdGUn0EnkTrXfcagWVHXlKB/YS2sKilLlnaU1oOwhrV5EEZnJgMvC/ZODNQaRPXOu2+jsnhQNUbNW7tEKzgnEMGytKJoO4+c7QqK8++owirli6g1OZ4TSAbsC+F1O+ruV/6FuBAduz+L1lCQ18x2pBmh/1gGDHzQsXdiIOhviLtREDJgP8TCUhOKSydRMDejsNyGovm0aAuHsLnwaxSEQBgK1DWK5w2aEW7XKszmpQdLvvmZqN14R4XkDqEUmMJ6NoceywZOGGaEgZcI+0MMO1DVh6mQUsX5PLsWlfPiYjrINt84yuYmlE3HdxqpNhZm3G8wf8FmW4bTYVfdpHeFVmnahMyiLRxBeVnIbM0DV7SAzoW7huPRwEuFfSUGbcWVVVg9VkPsdll5syGTaA5HUFppRS4ZeO7koHwK8j3Mpnl4zROIzvWq3Ax+RvpBssElzeEoBJaPmOCN5VXBlJHxaOBlw/4Sw6NA4eOK7B0TNf0A8qvXtaaqO2PznwcKhRysMaB3bBWWG28ieOO7WIvEUKjIDxClpnBY1UaoqVKZHG5ZNu/Nnqz94QwY+CDj+REDQc2BRU+2iyrhKRu1Kf9E3WP3EUpTECTdSxgfGUZvdyfc/Z9FzvQxRKdPIG66itTAT1GYO4xcZBms1oynMri4aDR2fRR48+jVpjr2M3JD843EvN/XNfB4PF9iIPJ55DyjQgx6tuSzJwaVl5DPILQwjOUzryM18V+wFfkItlMfQX7lw3C3/y4cHX+FXMii9a3MpbDsz6N1ztAWHgYK7dkF4KYN6FsVLcwO3JLn7fP7IMRyfqs8XjQDPVbgugXokPfSb1YDzx7PnxgYwfCOq65IeY7IZxSg3nH7CDVeP78GdziDKzfHsNr7CpD9T0Dpw6I1fBirF/4ci6M34fL4kVpPC9bRbd40tIU6IFFS8C+L0M4EhBQsd3F8eANHhzbQs3wXUz7gkuzbixDzdz8nRDDl28KoP4zpYAY9Qjq8pkHUzwfPnxjo5OOIfPMx1X35edRJcCiuN5rBdbm52iY2Yb75QxRXfhuZxd9GavRjiM3fhDO0josDi7g8FUGfbVNpC7U/lgFNaC+agFkhhWODG/jikSK+cbqEbzaX8HpTEZ1TW1gIaiu8MgHkd+QAHpIJhVonFl6H0Ifz6Nv5HnT2di4CY94c/mLkTZwyD2LIsXMOj6s61sCzwXuiMWSEGDbMR5BzDwoxPFtTgt2c19NrcIWzsEQqcFktWO34Clydr8F56X9i9dwXEZpsx6RfbsihBE7cWhU1eRNnDGJ4ALxZSJhjXnk+toXPHCjg+NAmJtzbGHdt49LcFgasdzEu+2lSXBYiHhINYkheXxVzQ79Ot5gHg26BS44RM4GkwOP75ZhR2T4s26flvCl/Bq/0/H94Z64b4x4xK3iOdxs9sv+cEIdBDs8Oz5kY1pGj89F+BVumd3Y6L3MwzLPVGtgNio+qO7V3Bd5bv0Jm8iDWfUsImsdhnx5WcyG4wrXcNMtNnzaIoQ4oiLT7x4QEviUawo8vV1SUZyUKmMOALbYNS3QbM0Ky0/LauuRHoPUcAi1tsC94FEEMi3C7fCuIW95E3HYIq363IogJ2XfTfBeHb2+geXQD1xe2hSCyeL3/xzi02AtXdAuevnEEmtvgHZ7BtGcTHUsGOTwrPF9iYFQiGUCJmZCzv1a1EznvHa2W4hkXUlFzYHQiI0TEdO3Syhnk0zGUS1m4IzktiUl+jJbhCFpGkwYx1AGF8Jqs8Ldtd/Ha0SLOjG9iQQhgxLGNf+qu4PttZfzF2QoOj4nwL7gQ+8F3Efn+NxHh4/e+CafYGN6IGfmpjyA78wfITf0ecvIYjNhxRYT89RNl/KC9jK+eKOKz72zg7EwG3xj5CQ6Z+hDpuonYt/8U4f/5XcRf/TQCF65gUMyZM6JpUOOo93kNPD2ePzGkwiKUZ1EQcigsN6O8fAqZhEdMjAd7Oew7chkVIq2YjiHvuClEsY5KPgVLqKB+hHurz8xd7dEgh13g73NlWUyD1W18pamIA30bWE0Cc/5t0bI2cbC/gi+JcH/3PBA4fAzxb38dJn8O5uRdhL7/XQTePY6k5W+Rnf04FkWzWA6lUZr8D6I9/BI/7AR+dHkTrhRwa/ku/vTkFpon0/jG2Bs4PNqFpJwf/rsfwXf0OMLf+TMEznZiLgR0mAyt4VngORPDuqzYMRTsF1QlZtYzopq85J09yKhEp2ec7KTqIOQ9RVPJBuZQzKWRWV/DoL2smRH3brBtnBnLoGUip1ak6h/sZQYFsH1BU/t/caOCzx8uot96F8EMEC+I+eC5i6+fruDNQXl9+JBoC9/GvJgX81kg9MMfIPDWQSTNP0B67tOYERNkPnwXpan/hJj5H/C99m38tHsTnnVgUDSS77Zs4fREGn8mxPDu6Hmk/vRriL76x/C2nINrwgynex3TojF0GL6GZ4IGiaGsGrySHPYGUeU548F+FcWVVqRjbnnejeLCu8iEl5HJZuucs19IyXsnkRdCKppPaCZNLoXVUBZtQgQaMWjDYxTuJNFMf4M8tojmoDznav/Li+ZpNqvZxg0rMO6+i786V8Srhwv48eUS3rhaxuvHi/jzthKmIoBvYhHhP/0yAj/5ewR+9gbCX3sN7lELAoER5Mf/PZIL38ba3Gvy/EMIBaZwZhL48rEi3rhWlmsU8TkxJVqn1/HawF/jzfluxE62I/alP4Hv4LsI/OM/IHCpGzPyPnRC8jPV+7wGnh78X/PxORGDQLSCvPMWiotHkXaNqizIyuzP5fGSsv+zTJ2ud95eIdpCOrqqUp5ZAp7PJJEWbeG2rYwmuSlrf5gWIYuWkRhOX59H81BYthnkQDQTctP0izkxKRrC0dsV/HVHEX/VUcLB3gpGHHcx6N7GiAdwD04jIqQQ+ek/wN03hnE/VPQn6LqOzOLXBN+Ezz0MexwwhYScRzbwMyGGv+kqCcmUcWG+gHO2AfT43HAFS/Cfu4DoT/4W4bffhm16FTdWtf8HP1Pt5zSwNzx/YmAeg2tQtXZj16fi0jEUzKdQWjiIrH9KtIa0iiLUPfepIdoCE6t8Y/I+B1SvymJuDc6waAtz2ipY+8MoImAWn5BD840ltIyKaUHN4YHjXj7omsPVlW2MCQmMivZwxyXPPdvotmj72uS3uiXkMO7dwrhnEz3y/Kz8nu2yvdch2z0bcu4Wbti1nIirCxv4iWgeVxY28UsxU77VXFAkw5yIEZdcywn0iwkz7ixhWK7FUCg/h34DG9hfPH9iEI0hE7EjJ+YETYps2Ip0ZBVF0wnVHDaTDAl5sKaizrlPi8wa0js1GoWl48gnXFhPpzEg2sLJqUcIOzWE2bto7rWjZThmEEMVdHI4I887FrZxTkDfzKkdYeW+07KvVVT9Mzt+ALVN7Zdt/C0F/P27hWCGV7fw44tMlCri+2eK6JwW4hCiOcvjmCjF8+T5mSV5LQSjXaf+ZzOwdzx/YlCgRiCruAgsNYgMnYLOXpTm30EuuCDbSQz7qDUI0WTiXjEjTiC/0oFCOo5QPCOrF/ssPPij7IKQQ/NgQCMGw5R4APdIQFArqLrZUbuv9hw+3rRuY8a3jQGraBhOahlCNvPbQhzaMQ+7loFnA/03rkcM6wJ9owEDBl5ekAuMP+PP+DP+jD/jz/gz/h779xu/8f8DcdO8qk66L2gAAAAASUVORK5CYII="/>
          <p:cNvSpPr>
            <a:spLocks noChangeAspect="1" noChangeArrowheads="1"/>
          </p:cNvSpPr>
          <p:nvPr/>
        </p:nvSpPr>
        <p:spPr bwMode="auto">
          <a:xfrm>
            <a:off x="21867813"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TextBox 52">
            <a:extLst>
              <a:ext uri="{FF2B5EF4-FFF2-40B4-BE49-F238E27FC236}">
                <a16:creationId xmlns:a16="http://schemas.microsoft.com/office/drawing/2014/main" id="{887E47D8-EA72-408E-8B2E-376A4656A725}"/>
              </a:ext>
            </a:extLst>
          </p:cNvPr>
          <p:cNvSpPr txBox="1"/>
          <p:nvPr/>
        </p:nvSpPr>
        <p:spPr>
          <a:xfrm>
            <a:off x="37172355" y="5540566"/>
            <a:ext cx="4503350" cy="615553"/>
          </a:xfrm>
          <a:prstGeom prst="rect">
            <a:avLst/>
          </a:prstGeom>
          <a:noFill/>
        </p:spPr>
        <p:txBody>
          <a:bodyPr wrap="square" rtlCol="0">
            <a:spAutoFit/>
          </a:bodyPr>
          <a:lstStyle/>
          <a:p>
            <a:r>
              <a:rPr lang="en-US" sz="3400" b="1" dirty="0" err="1">
                <a:latin typeface="Times New Roman" panose="02020603050405020304" pitchFamily="18" charset="0"/>
                <a:cs typeface="Times New Roman" panose="02020603050405020304" pitchFamily="18" charset="0"/>
              </a:rPr>
              <a:t>Streamworks</a:t>
            </a:r>
            <a:r>
              <a:rPr lang="en-US" sz="3400" b="1" dirty="0">
                <a:latin typeface="Times New Roman" panose="02020603050405020304" pitchFamily="18" charset="0"/>
                <a:cs typeface="Times New Roman" panose="02020603050405020304" pitchFamily="18" charset="0"/>
              </a:rPr>
              <a:t> Output:</a:t>
            </a:r>
          </a:p>
        </p:txBody>
      </p:sp>
      <p:sp>
        <p:nvSpPr>
          <p:cNvPr id="54" name="TextBox 53"/>
          <p:cNvSpPr txBox="1"/>
          <p:nvPr/>
        </p:nvSpPr>
        <p:spPr>
          <a:xfrm>
            <a:off x="28272065" y="7299708"/>
            <a:ext cx="8586407" cy="1661993"/>
          </a:xfrm>
          <a:prstGeom prst="rect">
            <a:avLst/>
          </a:prstGeom>
          <a:noFill/>
          <a:ln>
            <a:noFill/>
          </a:ln>
        </p:spPr>
        <p:txBody>
          <a:bodyPr wrap="square" numCol="1" rtlCol="0">
            <a:spAutoFit/>
          </a:bodyPr>
          <a:lstStyle/>
          <a:p>
            <a:r>
              <a:rPr lang="en-US" sz="3400" b="1" dirty="0">
                <a:latin typeface="Times New Roman" panose="02020603050405020304" pitchFamily="18" charset="0"/>
                <a:cs typeface="Times New Roman" panose="02020603050405020304" pitchFamily="18" charset="0"/>
              </a:rPr>
              <a:t>Hydrology Methods: </a:t>
            </a:r>
            <a:r>
              <a:rPr lang="en-US" sz="3400" dirty="0">
                <a:latin typeface="Times New Roman" panose="02020603050405020304" pitchFamily="18" charset="0"/>
                <a:cs typeface="Times New Roman" panose="02020603050405020304" pitchFamily="18" charset="0"/>
              </a:rPr>
              <a:t>Arc Hydro Tool, Google Earth, USGS </a:t>
            </a:r>
            <a:r>
              <a:rPr lang="en-US" sz="3400" dirty="0" err="1">
                <a:latin typeface="Times New Roman" panose="02020603050405020304" pitchFamily="18" charset="0"/>
                <a:cs typeface="Times New Roman" panose="02020603050405020304" pitchFamily="18" charset="0"/>
              </a:rPr>
              <a:t>Streamstats</a:t>
            </a:r>
            <a:r>
              <a:rPr lang="en-US" sz="3400" dirty="0">
                <a:latin typeface="Times New Roman" panose="02020603050405020304" pitchFamily="18" charset="0"/>
                <a:cs typeface="Times New Roman" panose="02020603050405020304" pitchFamily="18" charset="0"/>
              </a:rPr>
              <a:t>, Drainage-Area Ratio Method</a:t>
            </a:r>
          </a:p>
        </p:txBody>
      </p:sp>
      <p:pic>
        <p:nvPicPr>
          <p:cNvPr id="29" name="Picture 28"/>
          <p:cNvPicPr>
            <a:picLocks noChangeAspect="1"/>
          </p:cNvPicPr>
          <p:nvPr/>
        </p:nvPicPr>
        <p:blipFill>
          <a:blip r:embed="rId10"/>
          <a:stretch>
            <a:fillRect/>
          </a:stretch>
        </p:blipFill>
        <p:spPr>
          <a:xfrm>
            <a:off x="37002796" y="21406096"/>
            <a:ext cx="5713983" cy="3656473"/>
          </a:xfrm>
          <a:prstGeom prst="rect">
            <a:avLst/>
          </a:prstGeom>
        </p:spPr>
      </p:pic>
      <p:pic>
        <p:nvPicPr>
          <p:cNvPr id="5" name="Picture 4"/>
          <p:cNvPicPr>
            <a:picLocks noChangeAspect="1"/>
          </p:cNvPicPr>
          <p:nvPr/>
        </p:nvPicPr>
        <p:blipFill>
          <a:blip r:embed="rId11"/>
          <a:stretch>
            <a:fillRect/>
          </a:stretch>
        </p:blipFill>
        <p:spPr>
          <a:xfrm>
            <a:off x="11858518" y="23911353"/>
            <a:ext cx="841635" cy="168327"/>
          </a:xfrm>
          <a:prstGeom prst="rect">
            <a:avLst/>
          </a:prstGeom>
        </p:spPr>
      </p:pic>
      <p:graphicFrame>
        <p:nvGraphicFramePr>
          <p:cNvPr id="31" name="Object 30"/>
          <p:cNvGraphicFramePr>
            <a:graphicFrameLocks noChangeAspect="1"/>
          </p:cNvGraphicFramePr>
          <p:nvPr>
            <p:extLst>
              <p:ext uri="{D42A27DB-BD31-4B8C-83A1-F6EECF244321}">
                <p14:modId xmlns:p14="http://schemas.microsoft.com/office/powerpoint/2010/main" val="265565892"/>
              </p:ext>
            </p:extLst>
          </p:nvPr>
        </p:nvGraphicFramePr>
        <p:xfrm>
          <a:off x="37172355" y="6262231"/>
          <a:ext cx="4503351" cy="549516"/>
        </p:xfrm>
        <a:graphic>
          <a:graphicData uri="http://schemas.openxmlformats.org/presentationml/2006/ole">
            <mc:AlternateContent xmlns:mc="http://schemas.openxmlformats.org/markup-compatibility/2006">
              <mc:Choice xmlns:v="urn:schemas-microsoft-com:vml" Requires="v">
                <p:oleObj spid="_x0000_s1132" name="Worksheet" r:id="rId12" imgW="3200400" imgH="390691" progId="Excel.Sheet.12">
                  <p:embed/>
                </p:oleObj>
              </mc:Choice>
              <mc:Fallback>
                <p:oleObj name="Worksheet" r:id="rId12" imgW="3200400" imgH="390691" progId="Excel.Sheet.12">
                  <p:embed/>
                  <p:pic>
                    <p:nvPicPr>
                      <p:cNvPr id="0" name=""/>
                      <p:cNvPicPr/>
                      <p:nvPr/>
                    </p:nvPicPr>
                    <p:blipFill>
                      <a:blip r:embed="rId13"/>
                      <a:stretch>
                        <a:fillRect/>
                      </a:stretch>
                    </p:blipFill>
                    <p:spPr>
                      <a:xfrm>
                        <a:off x="37172355" y="6262231"/>
                        <a:ext cx="4503351" cy="549516"/>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BCA39C84-CDCC-40FD-8DF9-7309AD279894}"/>
              </a:ext>
            </a:extLst>
          </p:cNvPr>
          <p:cNvSpPr txBox="1"/>
          <p:nvPr/>
        </p:nvSpPr>
        <p:spPr>
          <a:xfrm>
            <a:off x="955100" y="5815844"/>
            <a:ext cx="13089552" cy="7168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3400" dirty="0">
                <a:latin typeface="Times New Roman"/>
                <a:cs typeface="Times New Roman"/>
              </a:rPr>
              <a:t>The Georgetown, ME Culvert Analysis Project was started in 2014 by a UNH senior project group.</a:t>
            </a:r>
          </a:p>
          <a:p>
            <a:pPr marL="457200" indent="-457200">
              <a:buFont typeface="Arial" panose="020B0604020202020204" pitchFamily="34" charset="0"/>
              <a:buChar char="•"/>
            </a:pPr>
            <a:r>
              <a:rPr lang="en-US" sz="3400" dirty="0">
                <a:latin typeface="Times New Roman"/>
                <a:cs typeface="Times New Roman"/>
              </a:rPr>
              <a:t>When properly functioning, culverts allow precipitation runoff to pass under roads, minimizing flooding or washout potential.</a:t>
            </a:r>
          </a:p>
          <a:p>
            <a:pPr marL="457200" indent="-457200">
              <a:buFont typeface="Arial" panose="020B0604020202020204" pitchFamily="34" charset="0"/>
              <a:buChar char="•"/>
            </a:pPr>
            <a:r>
              <a:rPr lang="en-US" sz="3400" dirty="0">
                <a:latin typeface="Times New Roman"/>
                <a:cs typeface="Times New Roman"/>
              </a:rPr>
              <a:t>The team surveyed 33 culverts; locating and obtaining GPS coordinates, and measuring/recording culvert characteristics.</a:t>
            </a:r>
          </a:p>
          <a:p>
            <a:pPr marL="914400" lvl="1" indent="-457200">
              <a:buFont typeface="Arial" panose="020B0604020202020204" pitchFamily="34" charset="0"/>
              <a:buChar char="•"/>
            </a:pPr>
            <a:r>
              <a:rPr lang="en-US" sz="3400" dirty="0">
                <a:latin typeface="Times New Roman"/>
                <a:cs typeface="Times New Roman"/>
              </a:rPr>
              <a:t>Material, shape, end/edge type, geometry, inlet/outlet elevations, downstream slope and </a:t>
            </a:r>
            <a:r>
              <a:rPr lang="en-US" sz="3400" dirty="0" err="1">
                <a:latin typeface="Times New Roman"/>
                <a:cs typeface="Times New Roman"/>
              </a:rPr>
              <a:t>tailwater</a:t>
            </a:r>
            <a:r>
              <a:rPr lang="en-US" sz="3400" dirty="0">
                <a:latin typeface="Times New Roman"/>
                <a:cs typeface="Times New Roman"/>
              </a:rPr>
              <a:t> cross-section profile.</a:t>
            </a:r>
          </a:p>
          <a:p>
            <a:pPr marL="457200" indent="-457200">
              <a:buFont typeface="Arial" panose="020B0604020202020204" pitchFamily="34" charset="0"/>
              <a:buChar char="•"/>
            </a:pPr>
            <a:r>
              <a:rPr lang="en-US" sz="3400" dirty="0" err="1">
                <a:latin typeface="Times New Roman"/>
                <a:cs typeface="Times New Roman"/>
              </a:rPr>
              <a:t>Streamworks</a:t>
            </a:r>
            <a:r>
              <a:rPr lang="en-US" sz="3400" dirty="0">
                <a:latin typeface="Times New Roman"/>
                <a:cs typeface="Times New Roman"/>
              </a:rPr>
              <a:t>, an Excel modeling tool, predicted culvert pass/fail ratings during certain nth (e.g., 2, 10, 25, 50, 100) year storm events.</a:t>
            </a:r>
            <a:endParaRPr lang="en-US" sz="3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400" dirty="0">
                <a:latin typeface="Times New Roman"/>
                <a:cs typeface="Times New Roman"/>
              </a:rPr>
              <a:t>The team started a volunteer program with town residents to monitor high risk culverts in order to validate the </a:t>
            </a:r>
            <a:r>
              <a:rPr lang="en-US" sz="3400" dirty="0" err="1">
                <a:latin typeface="Times New Roman"/>
                <a:cs typeface="Times New Roman"/>
              </a:rPr>
              <a:t>Streamworks</a:t>
            </a:r>
            <a:r>
              <a:rPr lang="en-US" sz="3400" dirty="0">
                <a:latin typeface="Times New Roman"/>
                <a:cs typeface="Times New Roman"/>
              </a:rPr>
              <a:t> predictions of flooding.</a:t>
            </a:r>
            <a:endParaRPr lang="en-US" sz="3400" dirty="0">
              <a:latin typeface="Times New Roman" panose="02020603050405020304" pitchFamily="18" charset="0"/>
              <a:cs typeface="Times New Roman" panose="02020603050405020304" pitchFamily="18" charset="0"/>
            </a:endParaRPr>
          </a:p>
        </p:txBody>
      </p:sp>
      <p:pic>
        <p:nvPicPr>
          <p:cNvPr id="12" name="Picture 17" descr="A close up of a sign&#10;&#10;Description generated with very high confidence">
            <a:extLst>
              <a:ext uri="{FF2B5EF4-FFF2-40B4-BE49-F238E27FC236}">
                <a16:creationId xmlns:a16="http://schemas.microsoft.com/office/drawing/2014/main" id="{185A7072-1F29-4A19-B33C-E8C806A1F416}"/>
              </a:ext>
            </a:extLst>
          </p:cNvPr>
          <p:cNvPicPr>
            <a:picLocks noChangeAspect="1"/>
          </p:cNvPicPr>
          <p:nvPr/>
        </p:nvPicPr>
        <p:blipFill>
          <a:blip r:embed="rId14"/>
          <a:stretch>
            <a:fillRect/>
          </a:stretch>
        </p:blipFill>
        <p:spPr>
          <a:xfrm>
            <a:off x="794084" y="326116"/>
            <a:ext cx="3934326" cy="3787419"/>
          </a:xfrm>
          <a:prstGeom prst="rect">
            <a:avLst/>
          </a:prstGeom>
        </p:spPr>
      </p:pic>
      <p:sp>
        <p:nvSpPr>
          <p:cNvPr id="61" name="TextBox 60"/>
          <p:cNvSpPr txBox="1"/>
          <p:nvPr/>
        </p:nvSpPr>
        <p:spPr>
          <a:xfrm>
            <a:off x="23301205" y="8619487"/>
            <a:ext cx="4181595" cy="1138773"/>
          </a:xfrm>
          <a:prstGeom prst="rect">
            <a:avLst/>
          </a:prstGeom>
          <a:noFill/>
        </p:spPr>
        <p:txBody>
          <a:bodyPr wrap="square" rtlCol="0">
            <a:spAutoFit/>
          </a:bodyPr>
          <a:lstStyle/>
          <a:p>
            <a:pPr marL="914400" lvl="1"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Camera</a:t>
            </a:r>
          </a:p>
          <a:p>
            <a:pPr marL="914400" lvl="1"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Field Book</a:t>
            </a:r>
          </a:p>
        </p:txBody>
      </p:sp>
      <p:sp>
        <p:nvSpPr>
          <p:cNvPr id="4" name="Rectangle 3">
            <a:extLst>
              <a:ext uri="{FF2B5EF4-FFF2-40B4-BE49-F238E27FC236}">
                <a16:creationId xmlns:a16="http://schemas.microsoft.com/office/drawing/2014/main" id="{07FC1BF2-93B4-DF4B-B67F-1B4C1B03A6BB}"/>
              </a:ext>
            </a:extLst>
          </p:cNvPr>
          <p:cNvSpPr/>
          <p:nvPr/>
        </p:nvSpPr>
        <p:spPr bwMode="auto">
          <a:xfrm>
            <a:off x="10889673" y="27102556"/>
            <a:ext cx="2277687" cy="5020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a:ln>
                <a:noFill/>
              </a:ln>
              <a:solidFill>
                <a:schemeClr val="tx1"/>
              </a:solidFill>
              <a:effectLst/>
              <a:latin typeface="Arial" charset="0"/>
            </a:endParaRPr>
          </a:p>
        </p:txBody>
      </p:sp>
      <p:sp>
        <p:nvSpPr>
          <p:cNvPr id="59" name="Rectangle 58">
            <a:extLst>
              <a:ext uri="{FF2B5EF4-FFF2-40B4-BE49-F238E27FC236}">
                <a16:creationId xmlns:a16="http://schemas.microsoft.com/office/drawing/2014/main" id="{AF3F594E-8DAD-7C4D-8780-794156819301}"/>
              </a:ext>
            </a:extLst>
          </p:cNvPr>
          <p:cNvSpPr/>
          <p:nvPr/>
        </p:nvSpPr>
        <p:spPr bwMode="auto">
          <a:xfrm>
            <a:off x="10968158" y="29658616"/>
            <a:ext cx="2277687" cy="5020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18E11082-A3C9-274F-AD66-5F321FBF8AA9}"/>
              </a:ext>
            </a:extLst>
          </p:cNvPr>
          <p:cNvSpPr/>
          <p:nvPr/>
        </p:nvSpPr>
        <p:spPr bwMode="auto">
          <a:xfrm>
            <a:off x="11037656" y="24908719"/>
            <a:ext cx="2277687" cy="5020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DD3C9F77-76A5-AD40-94DB-F73E1AD5A288}"/>
              </a:ext>
            </a:extLst>
          </p:cNvPr>
          <p:cNvSpPr txBox="1"/>
          <p:nvPr/>
        </p:nvSpPr>
        <p:spPr>
          <a:xfrm>
            <a:off x="11037656" y="24814135"/>
            <a:ext cx="1089242" cy="584775"/>
          </a:xfrm>
          <a:prstGeom prst="rect">
            <a:avLst/>
          </a:prstGeom>
          <a:noFill/>
        </p:spPr>
        <p:txBody>
          <a:bodyPr wrap="square" rtlCol="0">
            <a:spAutoFit/>
          </a:bodyPr>
          <a:lstStyle/>
          <a:p>
            <a:r>
              <a:rPr lang="en-US" sz="3200" b="1" dirty="0">
                <a:ln>
                  <a:solidFill>
                    <a:schemeClr val="tx1"/>
                  </a:solidFill>
                </a:ln>
                <a:solidFill>
                  <a:srgbClr val="00B050"/>
                </a:solidFill>
                <a:latin typeface="Times New Roman" panose="02020603050405020304" pitchFamily="18" charset="0"/>
                <a:cs typeface="Times New Roman" panose="02020603050405020304" pitchFamily="18" charset="0"/>
              </a:rPr>
              <a:t>Pass</a:t>
            </a:r>
          </a:p>
        </p:txBody>
      </p:sp>
      <p:sp>
        <p:nvSpPr>
          <p:cNvPr id="63" name="TextBox 62">
            <a:extLst>
              <a:ext uri="{FF2B5EF4-FFF2-40B4-BE49-F238E27FC236}">
                <a16:creationId xmlns:a16="http://schemas.microsoft.com/office/drawing/2014/main" id="{EB3A93AF-2FC1-D449-A34D-B314AAF92E8A}"/>
              </a:ext>
            </a:extLst>
          </p:cNvPr>
          <p:cNvSpPr txBox="1"/>
          <p:nvPr/>
        </p:nvSpPr>
        <p:spPr>
          <a:xfrm>
            <a:off x="10951752" y="27053720"/>
            <a:ext cx="2215607" cy="584775"/>
          </a:xfrm>
          <a:prstGeom prst="rect">
            <a:avLst/>
          </a:prstGeom>
          <a:noFill/>
        </p:spPr>
        <p:txBody>
          <a:bodyPr wrap="square" rtlCol="0">
            <a:spAutoFit/>
          </a:bodyPr>
          <a:lstStyle/>
          <a:p>
            <a:r>
              <a:rPr lang="en-US" sz="3200" b="1" dirty="0">
                <a:ln>
                  <a:solidFill>
                    <a:schemeClr val="tx1"/>
                  </a:solidFill>
                </a:ln>
                <a:solidFill>
                  <a:srgbClr val="FFFF00"/>
                </a:solidFill>
                <a:latin typeface="Times New Roman" panose="02020603050405020304" pitchFamily="18" charset="0"/>
                <a:cs typeface="Times New Roman" panose="02020603050405020304" pitchFamily="18" charset="0"/>
              </a:rPr>
              <a:t>Vulnerable</a:t>
            </a:r>
          </a:p>
        </p:txBody>
      </p:sp>
      <p:sp>
        <p:nvSpPr>
          <p:cNvPr id="64" name="TextBox 63">
            <a:extLst>
              <a:ext uri="{FF2B5EF4-FFF2-40B4-BE49-F238E27FC236}">
                <a16:creationId xmlns:a16="http://schemas.microsoft.com/office/drawing/2014/main" id="{CFE12927-395F-184B-A68B-4D18A83FD12F}"/>
              </a:ext>
            </a:extLst>
          </p:cNvPr>
          <p:cNvSpPr txBox="1"/>
          <p:nvPr/>
        </p:nvSpPr>
        <p:spPr>
          <a:xfrm>
            <a:off x="10951751" y="29618924"/>
            <a:ext cx="1748401" cy="584775"/>
          </a:xfrm>
          <a:prstGeom prst="rect">
            <a:avLst/>
          </a:prstGeom>
          <a:noFill/>
        </p:spPr>
        <p:txBody>
          <a:bodyPr wrap="square" rtlCol="0">
            <a:spAutoFit/>
          </a:bodyPr>
          <a:lstStyle/>
          <a:p>
            <a:r>
              <a:rPr lang="en-US" sz="3200" b="1" dirty="0">
                <a:ln>
                  <a:solidFill>
                    <a:schemeClr val="tx1"/>
                  </a:solidFill>
                </a:ln>
                <a:solidFill>
                  <a:srgbClr val="FF0000"/>
                </a:solidFill>
                <a:latin typeface="Times New Roman" panose="02020603050405020304" pitchFamily="18" charset="0"/>
                <a:cs typeface="Times New Roman" panose="02020603050405020304" pitchFamily="18" charset="0"/>
              </a:rPr>
              <a:t>Overtop</a:t>
            </a:r>
          </a:p>
        </p:txBody>
      </p:sp>
      <p:pic>
        <p:nvPicPr>
          <p:cNvPr id="66" name="Picture 65" descr="A close up of a road&#10;&#10;Description generated with high confidence">
            <a:extLst>
              <a:ext uri="{FF2B5EF4-FFF2-40B4-BE49-F238E27FC236}">
                <a16:creationId xmlns:a16="http://schemas.microsoft.com/office/drawing/2014/main" id="{4C36F65C-2469-4484-8A49-5EF9025EA250}"/>
              </a:ext>
            </a:extLst>
          </p:cNvPr>
          <p:cNvPicPr/>
          <p:nvPr/>
        </p:nvPicPr>
        <p:blipFill>
          <a:blip r:embed="rId15"/>
          <a:stretch>
            <a:fillRect/>
          </a:stretch>
        </p:blipFill>
        <p:spPr>
          <a:xfrm rot="5400000">
            <a:off x="14567841" y="10367552"/>
            <a:ext cx="4425696" cy="3305465"/>
          </a:xfrm>
          <a:prstGeom prst="rect">
            <a:avLst/>
          </a:prstGeom>
        </p:spPr>
      </p:pic>
      <p:pic>
        <p:nvPicPr>
          <p:cNvPr id="10" name="Picture 9" descr="A picture containing outdoor, tunnel, black, sitting&#10;&#10;Description automatically generated">
            <a:extLst>
              <a:ext uri="{FF2B5EF4-FFF2-40B4-BE49-F238E27FC236}">
                <a16:creationId xmlns:a16="http://schemas.microsoft.com/office/drawing/2014/main" id="{003E8980-10B5-E543-9142-528EAA1BCBAD}"/>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24227817" y="9758260"/>
            <a:ext cx="3310128" cy="4425696"/>
          </a:xfrm>
          <a:prstGeom prst="rect">
            <a:avLst/>
          </a:prstGeom>
        </p:spPr>
      </p:pic>
      <p:pic>
        <p:nvPicPr>
          <p:cNvPr id="20" name="Picture 19" descr="A person standing on a lush green forest&#10;&#10;Description automatically generated">
            <a:extLst>
              <a:ext uri="{FF2B5EF4-FFF2-40B4-BE49-F238E27FC236}">
                <a16:creationId xmlns:a16="http://schemas.microsoft.com/office/drawing/2014/main" id="{8D32F813-19B1-324F-9FAE-48F84B56B46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635570" y="10031490"/>
            <a:ext cx="5353545" cy="4015159"/>
          </a:xfrm>
          <a:prstGeom prst="rect">
            <a:avLst/>
          </a:prstGeom>
        </p:spPr>
      </p:pic>
      <p:grpSp>
        <p:nvGrpSpPr>
          <p:cNvPr id="33" name="Group 32">
            <a:extLst>
              <a:ext uri="{FF2B5EF4-FFF2-40B4-BE49-F238E27FC236}">
                <a16:creationId xmlns:a16="http://schemas.microsoft.com/office/drawing/2014/main" id="{066E7D3E-6CF4-294D-925B-28E039EAD19E}"/>
              </a:ext>
            </a:extLst>
          </p:cNvPr>
          <p:cNvGrpSpPr/>
          <p:nvPr/>
        </p:nvGrpSpPr>
        <p:grpSpPr>
          <a:xfrm>
            <a:off x="29826429" y="12711691"/>
            <a:ext cx="5477678" cy="6974466"/>
            <a:chOff x="36568681" y="11522445"/>
            <a:chExt cx="4270961" cy="5431028"/>
          </a:xfrm>
        </p:grpSpPr>
        <p:pic>
          <p:nvPicPr>
            <p:cNvPr id="73" name="Picture 72" descr="A close up of a map&#10;&#10;Description automatically generated">
              <a:extLst>
                <a:ext uri="{FF2B5EF4-FFF2-40B4-BE49-F238E27FC236}">
                  <a16:creationId xmlns:a16="http://schemas.microsoft.com/office/drawing/2014/main" id="{AC6D2688-CF23-8D47-95CD-55758C4F7651}"/>
                </a:ext>
              </a:extLst>
            </p:cNvPr>
            <p:cNvPicPr/>
            <p:nvPr/>
          </p:nvPicPr>
          <p:blipFill>
            <a:blip r:embed="rId18"/>
            <a:stretch>
              <a:fillRect/>
            </a:stretch>
          </p:blipFill>
          <p:spPr>
            <a:xfrm>
              <a:off x="36568681" y="11522445"/>
              <a:ext cx="4270961" cy="5431028"/>
            </a:xfrm>
            <a:prstGeom prst="rect">
              <a:avLst/>
            </a:prstGeom>
            <a:ln w="28575">
              <a:solidFill>
                <a:schemeClr val="tx1"/>
              </a:solidFill>
            </a:ln>
          </p:spPr>
        </p:pic>
        <p:pic>
          <p:nvPicPr>
            <p:cNvPr id="24" name="Picture 23"/>
            <p:cNvPicPr>
              <a:picLocks noChangeAspect="1"/>
            </p:cNvPicPr>
            <p:nvPr/>
          </p:nvPicPr>
          <p:blipFill>
            <a:blip r:embed="rId19"/>
            <a:stretch>
              <a:fillRect/>
            </a:stretch>
          </p:blipFill>
          <p:spPr>
            <a:xfrm>
              <a:off x="36841541" y="11813868"/>
              <a:ext cx="516091" cy="764522"/>
            </a:xfrm>
            <a:prstGeom prst="rect">
              <a:avLst/>
            </a:prstGeom>
          </p:spPr>
        </p:pic>
      </p:grpSp>
      <p:graphicFrame>
        <p:nvGraphicFramePr>
          <p:cNvPr id="44" name="Table 43">
            <a:extLst>
              <a:ext uri="{FF2B5EF4-FFF2-40B4-BE49-F238E27FC236}">
                <a16:creationId xmlns:a16="http://schemas.microsoft.com/office/drawing/2014/main" id="{C248BD64-D670-8242-8538-BB50C3AB4136}"/>
              </a:ext>
            </a:extLst>
          </p:cNvPr>
          <p:cNvGraphicFramePr>
            <a:graphicFrameLocks noGrp="1"/>
          </p:cNvGraphicFramePr>
          <p:nvPr>
            <p:extLst>
              <p:ext uri="{D42A27DB-BD31-4B8C-83A1-F6EECF244321}">
                <p14:modId xmlns:p14="http://schemas.microsoft.com/office/powerpoint/2010/main" val="2336744169"/>
              </p:ext>
            </p:extLst>
          </p:nvPr>
        </p:nvGraphicFramePr>
        <p:xfrm>
          <a:off x="37172355" y="6932789"/>
          <a:ext cx="4768287" cy="10552670"/>
        </p:xfrm>
        <a:graphic>
          <a:graphicData uri="http://schemas.openxmlformats.org/drawingml/2006/table">
            <a:tbl>
              <a:tblPr firstRow="1" firstCol="1" bandRow="1"/>
              <a:tblGrid>
                <a:gridCol w="1902373">
                  <a:extLst>
                    <a:ext uri="{9D8B030D-6E8A-4147-A177-3AD203B41FA5}">
                      <a16:colId xmlns:a16="http://schemas.microsoft.com/office/drawing/2014/main" val="2312117499"/>
                    </a:ext>
                  </a:extLst>
                </a:gridCol>
                <a:gridCol w="527350">
                  <a:extLst>
                    <a:ext uri="{9D8B030D-6E8A-4147-A177-3AD203B41FA5}">
                      <a16:colId xmlns:a16="http://schemas.microsoft.com/office/drawing/2014/main" val="2984060887"/>
                    </a:ext>
                  </a:extLst>
                </a:gridCol>
                <a:gridCol w="544896">
                  <a:extLst>
                    <a:ext uri="{9D8B030D-6E8A-4147-A177-3AD203B41FA5}">
                      <a16:colId xmlns:a16="http://schemas.microsoft.com/office/drawing/2014/main" val="3546719233"/>
                    </a:ext>
                  </a:extLst>
                </a:gridCol>
                <a:gridCol w="558360">
                  <a:extLst>
                    <a:ext uri="{9D8B030D-6E8A-4147-A177-3AD203B41FA5}">
                      <a16:colId xmlns:a16="http://schemas.microsoft.com/office/drawing/2014/main" val="1405637178"/>
                    </a:ext>
                  </a:extLst>
                </a:gridCol>
                <a:gridCol w="558360">
                  <a:extLst>
                    <a:ext uri="{9D8B030D-6E8A-4147-A177-3AD203B41FA5}">
                      <a16:colId xmlns:a16="http://schemas.microsoft.com/office/drawing/2014/main" val="3570626893"/>
                    </a:ext>
                  </a:extLst>
                </a:gridCol>
                <a:gridCol w="676948">
                  <a:extLst>
                    <a:ext uri="{9D8B030D-6E8A-4147-A177-3AD203B41FA5}">
                      <a16:colId xmlns:a16="http://schemas.microsoft.com/office/drawing/2014/main" val="2834342442"/>
                    </a:ext>
                  </a:extLst>
                </a:gridCol>
              </a:tblGrid>
              <a:tr h="494270">
                <a:tc>
                  <a:txBody>
                    <a:bodyPr/>
                    <a:lstStyle/>
                    <a:p>
                      <a:pPr marL="0" marR="0" algn="ctr">
                        <a:spcBef>
                          <a:spcPts val="0"/>
                        </a:spcBef>
                        <a:spcAft>
                          <a:spcPts val="0"/>
                        </a:spcAft>
                      </a:pPr>
                      <a:r>
                        <a:rPr lang="en-US" sz="2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Crossing ID</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25</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3233878609"/>
                  </a:ext>
                </a:extLst>
              </a:tr>
              <a:tr h="259492">
                <a:tc>
                  <a:txBody>
                    <a:bodyPr/>
                    <a:lstStyle/>
                    <a:p>
                      <a:pPr marL="0" marR="0" algn="ctr">
                        <a:spcBef>
                          <a:spcPts val="0"/>
                        </a:spcBef>
                        <a:spcAft>
                          <a:spcPts val="0"/>
                        </a:spcAft>
                      </a:pPr>
                      <a:r>
                        <a:rPr lang="en-US" sz="2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MT-0.974</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3886938172"/>
                  </a:ext>
                </a:extLst>
              </a:tr>
              <a:tr h="242193">
                <a:tc>
                  <a:txBody>
                    <a:bodyPr/>
                    <a:lstStyle/>
                    <a:p>
                      <a:pPr marL="0" marR="0" algn="ctr">
                        <a:spcBef>
                          <a:spcPts val="0"/>
                        </a:spcBef>
                        <a:spcAft>
                          <a:spcPts val="0"/>
                        </a:spcAft>
                      </a:pPr>
                      <a:r>
                        <a:rPr lang="en-US" sz="2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MT-1.02</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2168778241"/>
                  </a:ext>
                </a:extLst>
              </a:tr>
              <a:tr h="242193">
                <a:tc>
                  <a:txBody>
                    <a:bodyPr/>
                    <a:lstStyle/>
                    <a:p>
                      <a:pPr marL="0" marR="0" algn="ctr">
                        <a:spcBef>
                          <a:spcPts val="0"/>
                        </a:spcBef>
                        <a:spcAft>
                          <a:spcPts val="0"/>
                        </a:spcAft>
                      </a:pPr>
                      <a:r>
                        <a:rPr lang="en-US" sz="2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MT-1.14</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3272971811"/>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MT-1.15</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512737373"/>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MT-1.18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3234598448"/>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MT-1.23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1957995669"/>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MT-1.21</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626026203"/>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MT-0.640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2871537925"/>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KP-0.014</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2552627968"/>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KP-0.178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3620516596"/>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KP-0.451</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591685391"/>
                  </a:ext>
                </a:extLst>
              </a:tr>
              <a:tr h="259492">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KP-0.600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2821693978"/>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KP-0.766</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740181969"/>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KP-0.829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479610388"/>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HH-0.066</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986048631"/>
                  </a:ext>
                </a:extLst>
              </a:tr>
              <a:tr h="259492">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NE-0.360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4187837315"/>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NE-0.475</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705816808"/>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NE-0.565</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3921391933"/>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NE-0.730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159680788"/>
                  </a:ext>
                </a:extLst>
              </a:tr>
              <a:tr h="259492">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NE-1.19</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347123110"/>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NE-1.23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1110647800"/>
                  </a:ext>
                </a:extLst>
              </a:tr>
              <a:tr h="220774">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NE-1.57</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2718075767"/>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NE-1.67</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756622339"/>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LP-0.031</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947907286"/>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LP-0.081</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220568553"/>
                  </a:ext>
                </a:extLst>
              </a:tr>
              <a:tr h="220774">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LP-0.280</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366546868"/>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LP-0.354</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2102023102"/>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LP-0.423</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2731018206"/>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LP-0.578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313854422"/>
                  </a:ext>
                </a:extLst>
              </a:tr>
              <a:tr h="220774">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LP-0.628</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985003789"/>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LP-0.656</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2556751586"/>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LP-0.674</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72069917"/>
                  </a:ext>
                </a:extLst>
              </a:tr>
              <a:tr h="242193">
                <a:tc>
                  <a:txBody>
                    <a:bodyPr/>
                    <a:lstStyle/>
                    <a:p>
                      <a:pPr marL="0" marR="0" algn="ctr">
                        <a:spcBef>
                          <a:spcPts val="0"/>
                        </a:spcBef>
                        <a:spcAft>
                          <a:spcPts val="0"/>
                        </a:spcAft>
                      </a:pPr>
                      <a:r>
                        <a:rPr lang="en-US" sz="2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LP-0.721</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algn="ctr">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en-US" sz="20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520383154"/>
                  </a:ext>
                </a:extLst>
              </a:tr>
            </a:tbl>
          </a:graphicData>
        </a:graphic>
      </p:graphicFrame>
      <p:graphicFrame>
        <p:nvGraphicFramePr>
          <p:cNvPr id="46" name="Table 45">
            <a:extLst>
              <a:ext uri="{FF2B5EF4-FFF2-40B4-BE49-F238E27FC236}">
                <a16:creationId xmlns:a16="http://schemas.microsoft.com/office/drawing/2014/main" id="{E4EAA901-421C-6043-99D4-3D3DBAE7C02C}"/>
              </a:ext>
            </a:extLst>
          </p:cNvPr>
          <p:cNvGraphicFramePr>
            <a:graphicFrameLocks noGrp="1"/>
          </p:cNvGraphicFramePr>
          <p:nvPr>
            <p:extLst>
              <p:ext uri="{D42A27DB-BD31-4B8C-83A1-F6EECF244321}">
                <p14:modId xmlns:p14="http://schemas.microsoft.com/office/powerpoint/2010/main" val="1125977852"/>
              </p:ext>
            </p:extLst>
          </p:nvPr>
        </p:nvGraphicFramePr>
        <p:xfrm>
          <a:off x="37172355" y="17670174"/>
          <a:ext cx="5703136" cy="2035993"/>
        </p:xfrm>
        <a:graphic>
          <a:graphicData uri="http://schemas.openxmlformats.org/drawingml/2006/table">
            <a:tbl>
              <a:tblPr firstRow="1" firstCol="1" bandRow="1"/>
              <a:tblGrid>
                <a:gridCol w="1724204">
                  <a:extLst>
                    <a:ext uri="{9D8B030D-6E8A-4147-A177-3AD203B41FA5}">
                      <a16:colId xmlns:a16="http://schemas.microsoft.com/office/drawing/2014/main" val="2102190430"/>
                    </a:ext>
                  </a:extLst>
                </a:gridCol>
                <a:gridCol w="676418">
                  <a:extLst>
                    <a:ext uri="{9D8B030D-6E8A-4147-A177-3AD203B41FA5}">
                      <a16:colId xmlns:a16="http://schemas.microsoft.com/office/drawing/2014/main" val="2098267047"/>
                    </a:ext>
                  </a:extLst>
                </a:gridCol>
                <a:gridCol w="659840">
                  <a:extLst>
                    <a:ext uri="{9D8B030D-6E8A-4147-A177-3AD203B41FA5}">
                      <a16:colId xmlns:a16="http://schemas.microsoft.com/office/drawing/2014/main" val="253938399"/>
                    </a:ext>
                  </a:extLst>
                </a:gridCol>
                <a:gridCol w="659840">
                  <a:extLst>
                    <a:ext uri="{9D8B030D-6E8A-4147-A177-3AD203B41FA5}">
                      <a16:colId xmlns:a16="http://schemas.microsoft.com/office/drawing/2014/main" val="2256848883"/>
                    </a:ext>
                  </a:extLst>
                </a:gridCol>
                <a:gridCol w="991417">
                  <a:extLst>
                    <a:ext uri="{9D8B030D-6E8A-4147-A177-3AD203B41FA5}">
                      <a16:colId xmlns:a16="http://schemas.microsoft.com/office/drawing/2014/main" val="412921185"/>
                    </a:ext>
                  </a:extLst>
                </a:gridCol>
                <a:gridCol w="991417">
                  <a:extLst>
                    <a:ext uri="{9D8B030D-6E8A-4147-A177-3AD203B41FA5}">
                      <a16:colId xmlns:a16="http://schemas.microsoft.com/office/drawing/2014/main" val="4068198416"/>
                    </a:ext>
                  </a:extLst>
                </a:gridCol>
              </a:tblGrid>
              <a:tr h="116685">
                <a:tc rowSpan="2">
                  <a:txBody>
                    <a:bodyPr/>
                    <a:lstStyle/>
                    <a:p>
                      <a:pPr marL="0" marR="0" algn="ctr">
                        <a:spcBef>
                          <a:spcPts val="0"/>
                        </a:spcBef>
                        <a:spcAft>
                          <a:spcPts val="0"/>
                        </a:spcAft>
                      </a:pPr>
                      <a:r>
                        <a:rPr lang="en-US" sz="16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Crossing</a:t>
                      </a:r>
                      <a:br>
                        <a:rPr lang="en-US" sz="16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br>
                      <a:r>
                        <a:rPr lang="en-US" sz="16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Rating</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08080"/>
                    </a:solidFill>
                  </a:tcPr>
                </a:tc>
                <a:tc gridSpan="5">
                  <a:txBody>
                    <a:bodyPr/>
                    <a:lstStyle/>
                    <a:p>
                      <a:pPr marL="0" marR="0" algn="ctr">
                        <a:spcBef>
                          <a:spcPts val="0"/>
                        </a:spcBef>
                        <a:spcAft>
                          <a:spcPts val="0"/>
                        </a:spcAft>
                      </a:pPr>
                      <a:r>
                        <a:rPr lang="en-US" sz="16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Total Crossings by Return Period</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2883521"/>
                  </a:ext>
                </a:extLst>
              </a:tr>
              <a:tr h="350054">
                <a:tc vMerge="1">
                  <a:txBody>
                    <a:bodyPr/>
                    <a:lstStyle/>
                    <a:p>
                      <a:endParaRPr lang="en-US"/>
                    </a:p>
                  </a:txBody>
                  <a:tcPr/>
                </a:tc>
                <a:tc>
                  <a:txBody>
                    <a:bodyPr/>
                    <a:lstStyle/>
                    <a:p>
                      <a:pPr marL="0" marR="0" algn="ctr">
                        <a:spcBef>
                          <a:spcPts val="0"/>
                        </a:spcBef>
                        <a:spcAft>
                          <a:spcPts val="0"/>
                        </a:spcAft>
                      </a:pPr>
                      <a:r>
                        <a:rPr lang="en-US" sz="16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16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16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25</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16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50</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08080"/>
                    </a:solidFill>
                  </a:tcPr>
                </a:tc>
                <a:tc>
                  <a:txBody>
                    <a:bodyPr/>
                    <a:lstStyle/>
                    <a:p>
                      <a:pPr marL="0" marR="0" algn="ctr">
                        <a:spcBef>
                          <a:spcPts val="0"/>
                        </a:spcBef>
                        <a:spcAft>
                          <a:spcPts val="0"/>
                        </a:spcAft>
                      </a:pPr>
                      <a:r>
                        <a:rPr lang="en-US" sz="16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100</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478683412"/>
                  </a:ext>
                </a:extLst>
              </a:tr>
              <a:tr h="466739">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Overtopping Crossings</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592236"/>
                  </a:ext>
                </a:extLst>
              </a:tr>
              <a:tr h="466739">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Vulnerable Crossings</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7</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1439354"/>
                  </a:ext>
                </a:extLst>
              </a:tr>
              <a:tr h="466739">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Passing Crossings</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29</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25</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22</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21</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19</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277474"/>
                  </a:ext>
                </a:extLst>
              </a:tr>
            </a:tbl>
          </a:graphicData>
        </a:graphic>
      </p:graphicFrame>
      <p:pic>
        <p:nvPicPr>
          <p:cNvPr id="49" name="Picture 48" descr="A river running through a forest&#10;&#10;Description automatically generated">
            <a:extLst>
              <a:ext uri="{FF2B5EF4-FFF2-40B4-BE49-F238E27FC236}">
                <a16:creationId xmlns:a16="http://schemas.microsoft.com/office/drawing/2014/main" id="{27E367E7-42D2-6B4A-90E4-52801E2CF3E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857568" y="16749127"/>
            <a:ext cx="3680377" cy="4759430"/>
          </a:xfrm>
          <a:prstGeom prst="rect">
            <a:avLst/>
          </a:prstGeom>
        </p:spPr>
      </p:pic>
      <p:pic>
        <p:nvPicPr>
          <p:cNvPr id="68" name="Picture 3" descr="A screenshot of a cell phone&#10;&#10;Description generated with very high confidence">
            <a:extLst>
              <a:ext uri="{FF2B5EF4-FFF2-40B4-BE49-F238E27FC236}">
                <a16:creationId xmlns:a16="http://schemas.microsoft.com/office/drawing/2014/main" id="{133590C6-3059-984E-BB60-CAC791BBE3CA}"/>
              </a:ext>
            </a:extLst>
          </p:cNvPr>
          <p:cNvPicPr>
            <a:picLocks noChangeAspect="1"/>
          </p:cNvPicPr>
          <p:nvPr/>
        </p:nvPicPr>
        <p:blipFill rotWithShape="1">
          <a:blip r:embed="rId21"/>
          <a:srcRect t="15389"/>
          <a:stretch/>
        </p:blipFill>
        <p:spPr>
          <a:xfrm>
            <a:off x="15127956" y="30203699"/>
            <a:ext cx="5548291" cy="2096959"/>
          </a:xfrm>
          <a:prstGeom prst="rect">
            <a:avLst/>
          </a:prstGeom>
        </p:spPr>
      </p:pic>
      <p:sp>
        <p:nvSpPr>
          <p:cNvPr id="7" name="TextBox 6">
            <a:extLst>
              <a:ext uri="{FF2B5EF4-FFF2-40B4-BE49-F238E27FC236}">
                <a16:creationId xmlns:a16="http://schemas.microsoft.com/office/drawing/2014/main" id="{4938AF87-DC6B-CB4D-ADFB-38A2EB69796D}"/>
              </a:ext>
            </a:extLst>
          </p:cNvPr>
          <p:cNvSpPr txBox="1"/>
          <p:nvPr/>
        </p:nvSpPr>
        <p:spPr>
          <a:xfrm>
            <a:off x="20996102" y="30241462"/>
            <a:ext cx="5564079" cy="1754326"/>
          </a:xfrm>
          <a:prstGeom prst="rect">
            <a:avLst/>
          </a:prstGeom>
          <a:noFill/>
        </p:spPr>
        <p:txBody>
          <a:bodyPr wrap="square" rtlCol="0">
            <a:spAutoFit/>
          </a:bodyPr>
          <a:lstStyle/>
          <a:p>
            <a:r>
              <a:rPr lang="en-US" dirty="0"/>
              <a:t>This table shows the elevations (Feet above NAVD88) that Williams Road (Blue) and Flying Point Road (Yellow) should be raised to. The low values are with little sea level rise and the high values are with high sea level rise. Intermediate is used for most designs </a:t>
            </a:r>
          </a:p>
        </p:txBody>
      </p:sp>
      <p:pic>
        <p:nvPicPr>
          <p:cNvPr id="69" name="Picture 68" descr="A body of water&#10;&#10;Description automatically generated">
            <a:extLst>
              <a:ext uri="{FF2B5EF4-FFF2-40B4-BE49-F238E27FC236}">
                <a16:creationId xmlns:a16="http://schemas.microsoft.com/office/drawing/2014/main" id="{9758FC63-AB0D-2445-89C2-1CB629A5419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241000" y="23819079"/>
            <a:ext cx="3085797" cy="2312524"/>
          </a:xfrm>
          <a:prstGeom prst="rect">
            <a:avLst/>
          </a:prstGeom>
        </p:spPr>
      </p:pic>
    </p:spTree>
    <p:extLst>
      <p:ext uri="{BB962C8B-B14F-4D97-AF65-F5344CB8AC3E}">
        <p14:creationId xmlns:p14="http://schemas.microsoft.com/office/powerpoint/2010/main" val="236072235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6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6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10789</TotalTime>
  <Words>1041</Words>
  <Application>Microsoft Macintosh PowerPoint</Application>
  <PresentationFormat>Custom</PresentationFormat>
  <Paragraphs>309</Paragraphs>
  <Slides>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Arial</vt:lpstr>
      <vt:lpstr>Calibri</vt:lpstr>
      <vt:lpstr>Cambria</vt:lpstr>
      <vt:lpstr>Times New Roman</vt:lpstr>
      <vt:lpstr>Default Design</vt:lpstr>
      <vt:lpstr>Worksheet</vt:lpstr>
      <vt:lpstr>PowerPoint Presentation</vt:lpstr>
    </vt:vector>
  </TitlesOfParts>
  <Company>University of New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Ellman, Morgan S</dc:creator>
  <cp:lastModifiedBy>Tim Lampman</cp:lastModifiedBy>
  <cp:revision>576</cp:revision>
  <cp:lastPrinted>2019-04-19T16:09:36Z</cp:lastPrinted>
  <dcterms:created xsi:type="dcterms:W3CDTF">2017-04-07T15:22:10Z</dcterms:created>
  <dcterms:modified xsi:type="dcterms:W3CDTF">2020-04-22T20:55:31Z</dcterms:modified>
</cp:coreProperties>
</file>