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2918400"/>
  <p:notesSz cx="9388475" cy="127714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553">
          <p15:clr>
            <a:srgbClr val="A4A3A4"/>
          </p15:clr>
        </p15:guide>
        <p15:guide id="2" pos="1079">
          <p15:clr>
            <a:srgbClr val="A4A3A4"/>
          </p15:clr>
        </p15:guide>
        <p15:guide id="3" orient="horz" pos="7349">
          <p15:clr>
            <a:srgbClr val="A4A3A4"/>
          </p15:clr>
        </p15:guide>
        <p15:guide id="4" pos="1057">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i4vjuFgD7Z247qfAAYUodmC3rf2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22" d="100"/>
          <a:sy n="22" d="100"/>
        </p:scale>
        <p:origin x="1960" y="312"/>
      </p:cViewPr>
      <p:guideLst>
        <p:guide orient="horz" pos="7553"/>
        <p:guide pos="1079"/>
        <p:guide orient="horz" pos="7349"/>
        <p:guide pos="105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8" Type="http://schemas.openxmlformats.org/officeDocument/2006/relationships/viewProps" Target="viewProps.xml"/><Relationship Id="rId3"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1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59238" cy="641350"/>
          </a:xfrm>
          <a:prstGeom prst="rect">
            <a:avLst/>
          </a:prstGeom>
          <a:noFill/>
          <a:ln>
            <a:noFill/>
          </a:ln>
        </p:spPr>
        <p:txBody>
          <a:bodyPr spcFirstLastPara="1" wrap="square" lIns="27225" tIns="13600" rIns="27225" bIns="13600" anchor="t" anchorCtr="0">
            <a:noAutofit/>
          </a:bodyPr>
          <a:lstStyle>
            <a:lvl1pPr marR="0" lvl="0" algn="l" rtl="0">
              <a:lnSpc>
                <a:spcPct val="100000"/>
              </a:lnSpc>
              <a:spcBef>
                <a:spcPts val="0"/>
              </a:spcBef>
              <a:spcAft>
                <a:spcPts val="0"/>
              </a:spcAft>
              <a:buClr>
                <a:srgbClr val="000000"/>
              </a:buClr>
              <a:buSzPts val="1400"/>
              <a:buFont typeface="Arial"/>
              <a:buNone/>
              <a:defRPr sz="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5314950" y="0"/>
            <a:ext cx="4081463" cy="641350"/>
          </a:xfrm>
          <a:prstGeom prst="rect">
            <a:avLst/>
          </a:prstGeom>
          <a:noFill/>
          <a:ln>
            <a:noFill/>
          </a:ln>
        </p:spPr>
        <p:txBody>
          <a:bodyPr spcFirstLastPara="1" wrap="square" lIns="27225" tIns="13600" rIns="27225" bIns="13600" anchor="t" anchorCtr="0">
            <a:noAutofit/>
          </a:bodyPr>
          <a:lstStyle>
            <a:lvl1pPr marR="0" lvl="0" algn="r" rtl="0">
              <a:lnSpc>
                <a:spcPct val="100000"/>
              </a:lnSpc>
              <a:spcBef>
                <a:spcPts val="0"/>
              </a:spcBef>
              <a:spcAft>
                <a:spcPts val="0"/>
              </a:spcAft>
              <a:buClr>
                <a:srgbClr val="000000"/>
              </a:buClr>
              <a:buSzPts val="1400"/>
              <a:buFont typeface="Arial"/>
              <a:buNone/>
              <a:defRPr sz="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506538" y="962025"/>
            <a:ext cx="6383337" cy="478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1255713" y="6072188"/>
            <a:ext cx="6884987" cy="5751512"/>
          </a:xfrm>
          <a:prstGeom prst="rect">
            <a:avLst/>
          </a:prstGeom>
          <a:noFill/>
          <a:ln>
            <a:noFill/>
          </a:ln>
        </p:spPr>
        <p:txBody>
          <a:bodyPr spcFirstLastPara="1" wrap="square" lIns="27225" tIns="13600" rIns="27225" bIns="13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2122150"/>
            <a:ext cx="4059238" cy="641350"/>
          </a:xfrm>
          <a:prstGeom prst="rect">
            <a:avLst/>
          </a:prstGeom>
          <a:noFill/>
          <a:ln>
            <a:noFill/>
          </a:ln>
        </p:spPr>
        <p:txBody>
          <a:bodyPr spcFirstLastPara="1" wrap="square" lIns="27225" tIns="13600" rIns="27225" bIns="13600" anchor="b" anchorCtr="0">
            <a:noAutofit/>
          </a:bodyPr>
          <a:lstStyle>
            <a:lvl1pPr marR="0" lvl="0" algn="l" rtl="0">
              <a:lnSpc>
                <a:spcPct val="100000"/>
              </a:lnSpc>
              <a:spcBef>
                <a:spcPts val="0"/>
              </a:spcBef>
              <a:spcAft>
                <a:spcPts val="0"/>
              </a:spcAft>
              <a:buClr>
                <a:srgbClr val="000000"/>
              </a:buClr>
              <a:buSzPts val="1400"/>
              <a:buFont typeface="Arial"/>
              <a:buNone/>
              <a:defRPr sz="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5314950" y="12122150"/>
            <a:ext cx="4081463" cy="641350"/>
          </a:xfrm>
          <a:prstGeom prst="rect">
            <a:avLst/>
          </a:prstGeom>
          <a:noFill/>
          <a:ln>
            <a:noFill/>
          </a:ln>
        </p:spPr>
        <p:txBody>
          <a:bodyPr spcFirstLastPara="1" wrap="square" lIns="27225" tIns="13600" rIns="27225" bIns="13600" anchor="b" anchorCtr="0">
            <a:noAutofit/>
          </a:bodyPr>
          <a:lstStyle/>
          <a:p>
            <a:pPr marL="0" marR="0" lvl="0" indent="0" algn="r" rtl="0">
              <a:lnSpc>
                <a:spcPct val="100000"/>
              </a:lnSpc>
              <a:spcBef>
                <a:spcPts val="0"/>
              </a:spcBef>
              <a:spcAft>
                <a:spcPts val="0"/>
              </a:spcAft>
              <a:buClr>
                <a:srgbClr val="000000"/>
              </a:buClr>
              <a:buSzPts val="400"/>
              <a:buFont typeface="Arial"/>
              <a:buNone/>
            </a:pPr>
            <a:fld id="{00000000-1234-1234-1234-123412341234}" type="slidenum">
              <a:rPr lang="en-US" sz="400" b="0" i="0" u="none" strike="noStrike" cap="none">
                <a:solidFill>
                  <a:schemeClr val="dk1"/>
                </a:solidFill>
                <a:latin typeface="Times New Roman"/>
                <a:ea typeface="Times New Roman"/>
                <a:cs typeface="Times New Roman"/>
                <a:sym typeface="Times New Roman"/>
              </a:rPr>
              <a:t>‹#›</a:t>
            </a:fld>
            <a:endParaRPr sz="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notes"/>
          <p:cNvSpPr>
            <a:spLocks noGrp="1" noRot="1" noChangeAspect="1"/>
          </p:cNvSpPr>
          <p:nvPr>
            <p:ph type="sldImg" idx="2"/>
          </p:nvPr>
        </p:nvSpPr>
        <p:spPr>
          <a:xfrm>
            <a:off x="1506538" y="962025"/>
            <a:ext cx="6383337" cy="478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0" name="Google Shape;160;p1:notes"/>
          <p:cNvSpPr txBox="1">
            <a:spLocks noGrp="1"/>
          </p:cNvSpPr>
          <p:nvPr>
            <p:ph type="body" idx="1"/>
          </p:nvPr>
        </p:nvSpPr>
        <p:spPr>
          <a:xfrm>
            <a:off x="1255713" y="6072188"/>
            <a:ext cx="6884987" cy="5751512"/>
          </a:xfrm>
          <a:prstGeom prst="rect">
            <a:avLst/>
          </a:prstGeom>
          <a:noFill/>
          <a:ln>
            <a:noFill/>
          </a:ln>
        </p:spPr>
        <p:txBody>
          <a:bodyPr spcFirstLastPara="1" wrap="square" lIns="27225" tIns="13600" rIns="27225" bIns="136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1:notes"/>
          <p:cNvSpPr txBox="1">
            <a:spLocks noGrp="1"/>
          </p:cNvSpPr>
          <p:nvPr>
            <p:ph type="sldNum" idx="12"/>
          </p:nvPr>
        </p:nvSpPr>
        <p:spPr>
          <a:xfrm>
            <a:off x="5314950" y="12122150"/>
            <a:ext cx="4081463" cy="641350"/>
          </a:xfrm>
          <a:prstGeom prst="rect">
            <a:avLst/>
          </a:prstGeom>
          <a:noFill/>
          <a:ln>
            <a:noFill/>
          </a:ln>
        </p:spPr>
        <p:txBody>
          <a:bodyPr spcFirstLastPara="1" wrap="square" lIns="27225" tIns="13600" rIns="27225" bIns="13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4"/>
          <p:cNvSpPr txBox="1">
            <a:spLocks noGrp="1"/>
          </p:cNvSpPr>
          <p:nvPr>
            <p:ph type="dt" idx="10"/>
          </p:nvPr>
        </p:nvSpPr>
        <p:spPr>
          <a:xfrm>
            <a:off x="3290236" y="29993291"/>
            <a:ext cx="9144000" cy="2194200"/>
          </a:xfrm>
          <a:prstGeom prst="rect">
            <a:avLst/>
          </a:prstGeom>
          <a:noFill/>
          <a:ln>
            <a:noFill/>
          </a:ln>
        </p:spPr>
        <p:txBody>
          <a:bodyPr spcFirstLastPara="1" wrap="square" lIns="445950" tIns="222975" rIns="445950" bIns="222975"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14997769" y="29993291"/>
            <a:ext cx="13895700" cy="2194200"/>
          </a:xfrm>
          <a:prstGeom prst="rect">
            <a:avLst/>
          </a:prstGeom>
          <a:noFill/>
          <a:ln>
            <a:noFill/>
          </a:ln>
        </p:spPr>
        <p:txBody>
          <a:bodyPr spcFirstLastPara="1" wrap="square" lIns="445950" tIns="222975" rIns="445950" bIns="222975"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31456963" y="29993291"/>
            <a:ext cx="9144000" cy="2194200"/>
          </a:xfrm>
          <a:prstGeom prst="rect">
            <a:avLst/>
          </a:prstGeom>
          <a:noFill/>
          <a:ln>
            <a:noFill/>
          </a:ln>
        </p:spPr>
        <p:txBody>
          <a:bodyPr spcFirstLastPara="1" wrap="square" lIns="445950" tIns="222975" rIns="445950" bIns="222975" anchor="t" anchorCtr="0">
            <a:noAutofit/>
          </a:bodyPr>
          <a:lstStyle>
            <a:lvl1pPr marL="0" marR="0" lvl="0"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8603383" y="23043527"/>
            <a:ext cx="26334600" cy="2719200"/>
          </a:xfrm>
          <a:prstGeom prst="rect">
            <a:avLst/>
          </a:prstGeom>
          <a:noFill/>
          <a:ln>
            <a:noFill/>
          </a:ln>
        </p:spPr>
        <p:txBody>
          <a:bodyPr spcFirstLastPara="1" wrap="square" lIns="445950" tIns="222975" rIns="445950" bIns="222975" anchor="b" anchorCtr="0">
            <a:noAutofit/>
          </a:bodyPr>
          <a:lstStyle>
            <a:lvl1pPr lvl="0" algn="l" rtl="0">
              <a:lnSpc>
                <a:spcPct val="100000"/>
              </a:lnSpc>
              <a:spcBef>
                <a:spcPts val="0"/>
              </a:spcBef>
              <a:spcAft>
                <a:spcPts val="0"/>
              </a:spcAft>
              <a:buSzPts val="1400"/>
              <a:buNone/>
              <a:defRPr sz="2000" b="1"/>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 name="Google Shape;96;p13"/>
          <p:cNvSpPr>
            <a:spLocks noGrp="1"/>
          </p:cNvSpPr>
          <p:nvPr>
            <p:ph type="pic" idx="2"/>
          </p:nvPr>
        </p:nvSpPr>
        <p:spPr>
          <a:xfrm>
            <a:off x="8603383" y="2941215"/>
            <a:ext cx="26334600" cy="19751400"/>
          </a:xfrm>
          <a:prstGeom prst="rect">
            <a:avLst/>
          </a:prstGeom>
          <a:noFill/>
          <a:ln>
            <a:noFill/>
          </a:ln>
        </p:spPr>
        <p:txBody>
          <a:bodyPr spcFirstLastPara="1" wrap="square" lIns="445950" tIns="222975" rIns="445950" bIns="222975" anchor="t" anchorCtr="0">
            <a:noAutofit/>
          </a:bodyPr>
          <a:lstStyle>
            <a:lvl1pPr marR="0" lvl="0" algn="l" rtl="0">
              <a:lnSpc>
                <a:spcPct val="100000"/>
              </a:lnSpc>
              <a:spcBef>
                <a:spcPts val="660"/>
              </a:spcBef>
              <a:spcAft>
                <a:spcPts val="0"/>
              </a:spcAft>
              <a:buClr>
                <a:schemeClr val="dk1"/>
              </a:buClr>
              <a:buSzPts val="3300"/>
              <a:buFont typeface="Times New Roman"/>
              <a:buNone/>
              <a:defRPr sz="33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460"/>
              </a:spcBef>
              <a:spcAft>
                <a:spcPts val="0"/>
              </a:spcAft>
              <a:buClr>
                <a:schemeClr val="dk1"/>
              </a:buClr>
              <a:buSzPts val="2300"/>
              <a:buFont typeface="Times New Roman"/>
              <a:buNone/>
              <a:defRPr sz="23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97" name="Google Shape;97;p13"/>
          <p:cNvSpPr txBox="1">
            <a:spLocks noGrp="1"/>
          </p:cNvSpPr>
          <p:nvPr>
            <p:ph type="body" idx="1"/>
          </p:nvPr>
        </p:nvSpPr>
        <p:spPr>
          <a:xfrm>
            <a:off x="8603383" y="25762580"/>
            <a:ext cx="26334600" cy="3863700"/>
          </a:xfrm>
          <a:prstGeom prst="rect">
            <a:avLst/>
          </a:prstGeom>
          <a:noFill/>
          <a:ln>
            <a:noFill/>
          </a:ln>
        </p:spPr>
        <p:txBody>
          <a:bodyPr spcFirstLastPara="1" wrap="square" lIns="445950" tIns="222975" rIns="445950" bIns="222975" anchor="t" anchorCtr="0">
            <a:noAutofit/>
          </a:bodyPr>
          <a:lstStyle>
            <a:lvl1pPr marL="457200" lvl="0" indent="-228600" algn="l" rtl="0">
              <a:lnSpc>
                <a:spcPct val="100000"/>
              </a:lnSpc>
              <a:spcBef>
                <a:spcPts val="280"/>
              </a:spcBef>
              <a:spcAft>
                <a:spcPts val="0"/>
              </a:spcAft>
              <a:buClr>
                <a:schemeClr val="dk1"/>
              </a:buClr>
              <a:buSzPts val="1400"/>
              <a:buFont typeface="Times New Roman"/>
              <a:buNone/>
              <a:defRPr sz="1400"/>
            </a:lvl1pPr>
            <a:lvl2pPr marL="914400" lvl="1" indent="-228600" algn="l" rtl="0">
              <a:lnSpc>
                <a:spcPct val="100000"/>
              </a:lnSpc>
              <a:spcBef>
                <a:spcPts val="240"/>
              </a:spcBef>
              <a:spcAft>
                <a:spcPts val="0"/>
              </a:spcAft>
              <a:buClr>
                <a:schemeClr val="dk1"/>
              </a:buClr>
              <a:buSzPts val="1200"/>
              <a:buFont typeface="Times New Roman"/>
              <a:buNone/>
              <a:defRPr sz="1200"/>
            </a:lvl2pPr>
            <a:lvl3pPr marL="1371600" lvl="2" indent="-228600" algn="l" rtl="0">
              <a:lnSpc>
                <a:spcPct val="100000"/>
              </a:lnSpc>
              <a:spcBef>
                <a:spcPts val="180"/>
              </a:spcBef>
              <a:spcAft>
                <a:spcPts val="0"/>
              </a:spcAft>
              <a:buClr>
                <a:schemeClr val="dk1"/>
              </a:buClr>
              <a:buSzPts val="900"/>
              <a:buFont typeface="Times New Roman"/>
              <a:buNone/>
              <a:defRPr sz="900"/>
            </a:lvl3pPr>
            <a:lvl4pPr marL="1828800" lvl="3" indent="-228600" algn="l" rtl="0">
              <a:lnSpc>
                <a:spcPct val="100000"/>
              </a:lnSpc>
              <a:spcBef>
                <a:spcPts val="160"/>
              </a:spcBef>
              <a:spcAft>
                <a:spcPts val="0"/>
              </a:spcAft>
              <a:buClr>
                <a:schemeClr val="dk1"/>
              </a:buClr>
              <a:buSzPts val="800"/>
              <a:buFont typeface="Times New Roman"/>
              <a:buNone/>
              <a:defRPr sz="800"/>
            </a:lvl4pPr>
            <a:lvl5pPr marL="2286000" lvl="4" indent="-228600" algn="l" rtl="0">
              <a:lnSpc>
                <a:spcPct val="100000"/>
              </a:lnSpc>
              <a:spcBef>
                <a:spcPts val="160"/>
              </a:spcBef>
              <a:spcAft>
                <a:spcPts val="0"/>
              </a:spcAft>
              <a:buClr>
                <a:schemeClr val="dk1"/>
              </a:buClr>
              <a:buSzPts val="800"/>
              <a:buFont typeface="Times New Roman"/>
              <a:buNone/>
              <a:defRPr sz="800"/>
            </a:lvl5pPr>
            <a:lvl6pPr marL="2743200" lvl="5" indent="-228600" algn="l" rtl="0">
              <a:lnSpc>
                <a:spcPct val="100000"/>
              </a:lnSpc>
              <a:spcBef>
                <a:spcPts val="160"/>
              </a:spcBef>
              <a:spcAft>
                <a:spcPts val="0"/>
              </a:spcAft>
              <a:buClr>
                <a:schemeClr val="dk1"/>
              </a:buClr>
              <a:buSzPts val="800"/>
              <a:buFont typeface="Times New Roman"/>
              <a:buNone/>
              <a:defRPr sz="800"/>
            </a:lvl6pPr>
            <a:lvl7pPr marL="3200400" lvl="6" indent="-228600" algn="l" rtl="0">
              <a:lnSpc>
                <a:spcPct val="100000"/>
              </a:lnSpc>
              <a:spcBef>
                <a:spcPts val="160"/>
              </a:spcBef>
              <a:spcAft>
                <a:spcPts val="0"/>
              </a:spcAft>
              <a:buClr>
                <a:schemeClr val="dk1"/>
              </a:buClr>
              <a:buSzPts val="800"/>
              <a:buFont typeface="Times New Roman"/>
              <a:buNone/>
              <a:defRPr sz="800"/>
            </a:lvl7pPr>
            <a:lvl8pPr marL="3657600" lvl="7" indent="-228600" algn="l" rtl="0">
              <a:lnSpc>
                <a:spcPct val="100000"/>
              </a:lnSpc>
              <a:spcBef>
                <a:spcPts val="160"/>
              </a:spcBef>
              <a:spcAft>
                <a:spcPts val="0"/>
              </a:spcAft>
              <a:buClr>
                <a:schemeClr val="dk1"/>
              </a:buClr>
              <a:buSzPts val="800"/>
              <a:buFont typeface="Times New Roman"/>
              <a:buNone/>
              <a:defRPr sz="800"/>
            </a:lvl8pPr>
            <a:lvl9pPr marL="4114800" lvl="8" indent="-228600" algn="l" rtl="0">
              <a:lnSpc>
                <a:spcPct val="100000"/>
              </a:lnSpc>
              <a:spcBef>
                <a:spcPts val="160"/>
              </a:spcBef>
              <a:spcAft>
                <a:spcPts val="0"/>
              </a:spcAft>
              <a:buClr>
                <a:schemeClr val="dk1"/>
              </a:buClr>
              <a:buSzPts val="800"/>
              <a:buFont typeface="Times New Roman"/>
              <a:buNone/>
              <a:defRPr sz="800"/>
            </a:lvl9pPr>
          </a:lstStyle>
          <a:p>
            <a:endParaRPr/>
          </a:p>
        </p:txBody>
      </p:sp>
      <p:sp>
        <p:nvSpPr>
          <p:cNvPr id="98" name="Google Shape;98;p13"/>
          <p:cNvSpPr txBox="1">
            <a:spLocks noGrp="1"/>
          </p:cNvSpPr>
          <p:nvPr>
            <p:ph type="dt" idx="10"/>
          </p:nvPr>
        </p:nvSpPr>
        <p:spPr>
          <a:xfrm>
            <a:off x="3290236" y="29993291"/>
            <a:ext cx="9144000" cy="2194200"/>
          </a:xfrm>
          <a:prstGeom prst="rect">
            <a:avLst/>
          </a:prstGeom>
          <a:noFill/>
          <a:ln>
            <a:noFill/>
          </a:ln>
        </p:spPr>
        <p:txBody>
          <a:bodyPr spcFirstLastPara="1" wrap="square" lIns="445950" tIns="222975" rIns="445950" bIns="222975"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p13"/>
          <p:cNvSpPr txBox="1">
            <a:spLocks noGrp="1"/>
          </p:cNvSpPr>
          <p:nvPr>
            <p:ph type="ftr" idx="11"/>
          </p:nvPr>
        </p:nvSpPr>
        <p:spPr>
          <a:xfrm>
            <a:off x="14997769" y="29993291"/>
            <a:ext cx="13895700" cy="2194200"/>
          </a:xfrm>
          <a:prstGeom prst="rect">
            <a:avLst/>
          </a:prstGeom>
          <a:noFill/>
          <a:ln>
            <a:noFill/>
          </a:ln>
        </p:spPr>
        <p:txBody>
          <a:bodyPr spcFirstLastPara="1" wrap="square" lIns="445950" tIns="222975" rIns="445950" bIns="222975"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0" name="Google Shape;100;p13"/>
          <p:cNvSpPr txBox="1">
            <a:spLocks noGrp="1"/>
          </p:cNvSpPr>
          <p:nvPr>
            <p:ph type="sldNum" idx="12"/>
          </p:nvPr>
        </p:nvSpPr>
        <p:spPr>
          <a:xfrm>
            <a:off x="31456963" y="29993291"/>
            <a:ext cx="9144000" cy="2194200"/>
          </a:xfrm>
          <a:prstGeom prst="rect">
            <a:avLst/>
          </a:prstGeom>
          <a:noFill/>
          <a:ln>
            <a:noFill/>
          </a:ln>
        </p:spPr>
        <p:txBody>
          <a:bodyPr spcFirstLastPara="1" wrap="square" lIns="445950" tIns="222975" rIns="445950" bIns="222975" anchor="t" anchorCtr="0">
            <a:noAutofit/>
          </a:bodyPr>
          <a:lstStyle>
            <a:lvl1pPr marL="0" marR="0" lvl="0"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1"/>
        <p:cNvGrpSpPr/>
        <p:nvPr/>
      </p:nvGrpSpPr>
      <p:grpSpPr>
        <a:xfrm>
          <a:off x="0" y="0"/>
          <a:ext cx="0" cy="0"/>
          <a:chOff x="0" y="0"/>
          <a:chExt cx="0" cy="0"/>
        </a:xfrm>
      </p:grpSpPr>
      <p:sp>
        <p:nvSpPr>
          <p:cNvPr id="102" name="Google Shape;102;p14"/>
          <p:cNvSpPr txBox="1">
            <a:spLocks noGrp="1"/>
          </p:cNvSpPr>
          <p:nvPr>
            <p:ph type="title"/>
          </p:nvPr>
        </p:nvSpPr>
        <p:spPr>
          <a:xfrm>
            <a:off x="3290237" y="2926724"/>
            <a:ext cx="37310700" cy="5486400"/>
          </a:xfrm>
          <a:prstGeom prst="rect">
            <a:avLst/>
          </a:prstGeom>
          <a:noFill/>
          <a:ln>
            <a:noFill/>
          </a:ln>
        </p:spPr>
        <p:txBody>
          <a:bodyPr spcFirstLastPara="1" wrap="square" lIns="445950" tIns="222975" rIns="445950" bIns="22297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14"/>
          <p:cNvSpPr txBox="1">
            <a:spLocks noGrp="1"/>
          </p:cNvSpPr>
          <p:nvPr>
            <p:ph type="body" idx="1"/>
          </p:nvPr>
        </p:nvSpPr>
        <p:spPr>
          <a:xfrm rot="5400000">
            <a:off x="12071569" y="731358"/>
            <a:ext cx="19748100" cy="37310700"/>
          </a:xfrm>
          <a:prstGeom prst="rect">
            <a:avLst/>
          </a:prstGeom>
          <a:noFill/>
          <a:ln>
            <a:noFill/>
          </a:ln>
        </p:spPr>
        <p:txBody>
          <a:bodyPr spcFirstLastPara="1" wrap="square" lIns="445950" tIns="222975" rIns="445950" bIns="222975" anchor="t" anchorCtr="0">
            <a:no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04" name="Google Shape;104;p14"/>
          <p:cNvSpPr txBox="1">
            <a:spLocks noGrp="1"/>
          </p:cNvSpPr>
          <p:nvPr>
            <p:ph type="dt" idx="10"/>
          </p:nvPr>
        </p:nvSpPr>
        <p:spPr>
          <a:xfrm>
            <a:off x="3290236" y="29993291"/>
            <a:ext cx="9144000" cy="2194200"/>
          </a:xfrm>
          <a:prstGeom prst="rect">
            <a:avLst/>
          </a:prstGeom>
          <a:noFill/>
          <a:ln>
            <a:noFill/>
          </a:ln>
        </p:spPr>
        <p:txBody>
          <a:bodyPr spcFirstLastPara="1" wrap="square" lIns="445950" tIns="222975" rIns="445950" bIns="222975"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5" name="Google Shape;105;p14"/>
          <p:cNvSpPr txBox="1">
            <a:spLocks noGrp="1"/>
          </p:cNvSpPr>
          <p:nvPr>
            <p:ph type="ftr" idx="11"/>
          </p:nvPr>
        </p:nvSpPr>
        <p:spPr>
          <a:xfrm>
            <a:off x="14997769" y="29993291"/>
            <a:ext cx="13895700" cy="2194200"/>
          </a:xfrm>
          <a:prstGeom prst="rect">
            <a:avLst/>
          </a:prstGeom>
          <a:noFill/>
          <a:ln>
            <a:noFill/>
          </a:ln>
        </p:spPr>
        <p:txBody>
          <a:bodyPr spcFirstLastPara="1" wrap="square" lIns="445950" tIns="222975" rIns="445950" bIns="222975"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 name="Google Shape;106;p14"/>
          <p:cNvSpPr txBox="1">
            <a:spLocks noGrp="1"/>
          </p:cNvSpPr>
          <p:nvPr>
            <p:ph type="sldNum" idx="12"/>
          </p:nvPr>
        </p:nvSpPr>
        <p:spPr>
          <a:xfrm>
            <a:off x="31456963" y="29993291"/>
            <a:ext cx="9144000" cy="2194200"/>
          </a:xfrm>
          <a:prstGeom prst="rect">
            <a:avLst/>
          </a:prstGeom>
          <a:noFill/>
          <a:ln>
            <a:noFill/>
          </a:ln>
        </p:spPr>
        <p:txBody>
          <a:bodyPr spcFirstLastPara="1" wrap="square" lIns="445950" tIns="222975" rIns="445950" bIns="222975" anchor="t" anchorCtr="0">
            <a:noAutofit/>
          </a:bodyPr>
          <a:lstStyle>
            <a:lvl1pPr marL="0" marR="0" lvl="0"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rot="5400000">
            <a:off x="22770463" y="11430227"/>
            <a:ext cx="26334000" cy="9327000"/>
          </a:xfrm>
          <a:prstGeom prst="rect">
            <a:avLst/>
          </a:prstGeom>
          <a:noFill/>
          <a:ln>
            <a:noFill/>
          </a:ln>
        </p:spPr>
        <p:txBody>
          <a:bodyPr spcFirstLastPara="1" wrap="square" lIns="445950" tIns="222975" rIns="445950" bIns="22297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 name="Google Shape;109;p15"/>
          <p:cNvSpPr txBox="1">
            <a:spLocks noGrp="1"/>
          </p:cNvSpPr>
          <p:nvPr>
            <p:ph type="body" idx="1"/>
          </p:nvPr>
        </p:nvSpPr>
        <p:spPr>
          <a:xfrm rot="5400000">
            <a:off x="4038184" y="2178826"/>
            <a:ext cx="26334000" cy="27829800"/>
          </a:xfrm>
          <a:prstGeom prst="rect">
            <a:avLst/>
          </a:prstGeom>
          <a:noFill/>
          <a:ln>
            <a:noFill/>
          </a:ln>
        </p:spPr>
        <p:txBody>
          <a:bodyPr spcFirstLastPara="1" wrap="square" lIns="445950" tIns="222975" rIns="445950" bIns="222975" anchor="t" anchorCtr="0">
            <a:no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10" name="Google Shape;110;p15"/>
          <p:cNvSpPr txBox="1">
            <a:spLocks noGrp="1"/>
          </p:cNvSpPr>
          <p:nvPr>
            <p:ph type="dt" idx="10"/>
          </p:nvPr>
        </p:nvSpPr>
        <p:spPr>
          <a:xfrm>
            <a:off x="3290236" y="29993291"/>
            <a:ext cx="9144000" cy="2194200"/>
          </a:xfrm>
          <a:prstGeom prst="rect">
            <a:avLst/>
          </a:prstGeom>
          <a:noFill/>
          <a:ln>
            <a:noFill/>
          </a:ln>
        </p:spPr>
        <p:txBody>
          <a:bodyPr spcFirstLastPara="1" wrap="square" lIns="445950" tIns="222975" rIns="445950" bIns="222975"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 name="Google Shape;111;p15"/>
          <p:cNvSpPr txBox="1">
            <a:spLocks noGrp="1"/>
          </p:cNvSpPr>
          <p:nvPr>
            <p:ph type="ftr" idx="11"/>
          </p:nvPr>
        </p:nvSpPr>
        <p:spPr>
          <a:xfrm>
            <a:off x="14997769" y="29993291"/>
            <a:ext cx="13895700" cy="2194200"/>
          </a:xfrm>
          <a:prstGeom prst="rect">
            <a:avLst/>
          </a:prstGeom>
          <a:noFill/>
          <a:ln>
            <a:noFill/>
          </a:ln>
        </p:spPr>
        <p:txBody>
          <a:bodyPr spcFirstLastPara="1" wrap="square" lIns="445950" tIns="222975" rIns="445950" bIns="222975"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2" name="Google Shape;112;p15"/>
          <p:cNvSpPr txBox="1">
            <a:spLocks noGrp="1"/>
          </p:cNvSpPr>
          <p:nvPr>
            <p:ph type="sldNum" idx="12"/>
          </p:nvPr>
        </p:nvSpPr>
        <p:spPr>
          <a:xfrm>
            <a:off x="31456963" y="29993291"/>
            <a:ext cx="9144000" cy="2194200"/>
          </a:xfrm>
          <a:prstGeom prst="rect">
            <a:avLst/>
          </a:prstGeom>
          <a:noFill/>
          <a:ln>
            <a:noFill/>
          </a:ln>
        </p:spPr>
        <p:txBody>
          <a:bodyPr spcFirstLastPara="1" wrap="square" lIns="445950" tIns="222975" rIns="445950" bIns="222975" anchor="t" anchorCtr="0">
            <a:noAutofit/>
          </a:bodyPr>
          <a:lstStyle>
            <a:lvl1pPr marL="0" marR="0" lvl="0"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oster">
  <p:cSld name="Poster">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6400800" y="990600"/>
            <a:ext cx="31089600" cy="2514600"/>
          </a:xfrm>
          <a:prstGeom prst="rect">
            <a:avLst/>
          </a:prstGeom>
          <a:noFill/>
          <a:ln>
            <a:noFill/>
          </a:ln>
        </p:spPr>
        <p:txBody>
          <a:bodyPr spcFirstLastPara="1" wrap="square" lIns="445950" tIns="222975" rIns="445950" bIns="22297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6400800" y="3588605"/>
            <a:ext cx="31089600" cy="831000"/>
          </a:xfrm>
          <a:prstGeom prst="rect">
            <a:avLst/>
          </a:prstGeom>
          <a:noFill/>
          <a:ln>
            <a:noFill/>
          </a:ln>
        </p:spPr>
        <p:txBody>
          <a:bodyPr spcFirstLastPara="1" wrap="square" lIns="445950" tIns="222975" rIns="445950" bIns="222975" anchor="t" anchorCtr="0">
            <a:noAutofit/>
          </a:bodyPr>
          <a:lstStyle>
            <a:lvl1pPr marL="457200" lvl="0" indent="-228600" algn="l" rtl="0">
              <a:lnSpc>
                <a:spcPct val="100000"/>
              </a:lnSpc>
              <a:spcBef>
                <a:spcPts val="0"/>
              </a:spcBef>
              <a:spcAft>
                <a:spcPts val="0"/>
              </a:spcAft>
              <a:buClr>
                <a:schemeClr val="lt1"/>
              </a:buClr>
              <a:buSzPts val="2200"/>
              <a:buFont typeface="Times New Roman"/>
              <a:buNone/>
              <a:defRPr sz="2200">
                <a:solidFill>
                  <a:schemeClr val="lt1"/>
                </a:solidFill>
              </a:defRPr>
            </a:lvl1pPr>
            <a:lvl2pPr marL="914400" lvl="1" indent="-228600" algn="l" rtl="0">
              <a:lnSpc>
                <a:spcPct val="100000"/>
              </a:lnSpc>
              <a:spcBef>
                <a:spcPts val="0"/>
              </a:spcBef>
              <a:spcAft>
                <a:spcPts val="0"/>
              </a:spcAft>
              <a:buClr>
                <a:schemeClr val="lt1"/>
              </a:buClr>
              <a:buSzPts val="2200"/>
              <a:buFont typeface="Times New Roman"/>
              <a:buNone/>
              <a:defRPr sz="2200">
                <a:solidFill>
                  <a:schemeClr val="lt1"/>
                </a:solidFill>
              </a:defRPr>
            </a:lvl2pPr>
            <a:lvl3pPr marL="1371600" lvl="2" indent="-228600" algn="l" rtl="0">
              <a:lnSpc>
                <a:spcPct val="100000"/>
              </a:lnSpc>
              <a:spcBef>
                <a:spcPts val="0"/>
              </a:spcBef>
              <a:spcAft>
                <a:spcPts val="0"/>
              </a:spcAft>
              <a:buClr>
                <a:schemeClr val="lt1"/>
              </a:buClr>
              <a:buSzPts val="2200"/>
              <a:buFont typeface="Times New Roman"/>
              <a:buNone/>
              <a:defRPr sz="2200">
                <a:solidFill>
                  <a:schemeClr val="lt1"/>
                </a:solidFill>
              </a:defRPr>
            </a:lvl3pPr>
            <a:lvl4pPr marL="1828800" lvl="3" indent="-228600" algn="l" rtl="0">
              <a:lnSpc>
                <a:spcPct val="100000"/>
              </a:lnSpc>
              <a:spcBef>
                <a:spcPts val="0"/>
              </a:spcBef>
              <a:spcAft>
                <a:spcPts val="0"/>
              </a:spcAft>
              <a:buClr>
                <a:schemeClr val="lt1"/>
              </a:buClr>
              <a:buSzPts val="2200"/>
              <a:buFont typeface="Times New Roman"/>
              <a:buNone/>
              <a:defRPr sz="2200">
                <a:solidFill>
                  <a:schemeClr val="lt1"/>
                </a:solidFill>
              </a:defRPr>
            </a:lvl4pPr>
            <a:lvl5pPr marL="2286000" lvl="4" indent="-228600" algn="l" rtl="0">
              <a:lnSpc>
                <a:spcPct val="100000"/>
              </a:lnSpc>
              <a:spcBef>
                <a:spcPts val="0"/>
              </a:spcBef>
              <a:spcAft>
                <a:spcPts val="0"/>
              </a:spcAft>
              <a:buClr>
                <a:schemeClr val="lt1"/>
              </a:buClr>
              <a:buSzPts val="2200"/>
              <a:buFont typeface="Times New Roman"/>
              <a:buNone/>
              <a:defRPr sz="2200">
                <a:solidFill>
                  <a:schemeClr val="lt1"/>
                </a:solidFill>
              </a:defRPr>
            </a:lvl5pPr>
            <a:lvl6pPr marL="2743200" lvl="5" indent="-228600" algn="l" rtl="0">
              <a:lnSpc>
                <a:spcPct val="100000"/>
              </a:lnSpc>
              <a:spcBef>
                <a:spcPts val="0"/>
              </a:spcBef>
              <a:spcAft>
                <a:spcPts val="0"/>
              </a:spcAft>
              <a:buClr>
                <a:schemeClr val="lt1"/>
              </a:buClr>
              <a:buSzPts val="2200"/>
              <a:buFont typeface="Times New Roman"/>
              <a:buNone/>
              <a:defRPr sz="2200">
                <a:solidFill>
                  <a:schemeClr val="lt1"/>
                </a:solidFill>
              </a:defRPr>
            </a:lvl6pPr>
            <a:lvl7pPr marL="3200400" lvl="6" indent="-228600" algn="l" rtl="0">
              <a:lnSpc>
                <a:spcPct val="100000"/>
              </a:lnSpc>
              <a:spcBef>
                <a:spcPts val="0"/>
              </a:spcBef>
              <a:spcAft>
                <a:spcPts val="0"/>
              </a:spcAft>
              <a:buClr>
                <a:schemeClr val="lt1"/>
              </a:buClr>
              <a:buSzPts val="2200"/>
              <a:buFont typeface="Times New Roman"/>
              <a:buNone/>
              <a:defRPr sz="2200">
                <a:solidFill>
                  <a:schemeClr val="lt1"/>
                </a:solidFill>
              </a:defRPr>
            </a:lvl7pPr>
            <a:lvl8pPr marL="3657600" lvl="7" indent="-228600" algn="l" rtl="0">
              <a:lnSpc>
                <a:spcPct val="100000"/>
              </a:lnSpc>
              <a:spcBef>
                <a:spcPts val="0"/>
              </a:spcBef>
              <a:spcAft>
                <a:spcPts val="0"/>
              </a:spcAft>
              <a:buClr>
                <a:schemeClr val="lt1"/>
              </a:buClr>
              <a:buSzPts val="2200"/>
              <a:buFont typeface="Times New Roman"/>
              <a:buNone/>
              <a:defRPr sz="2200">
                <a:solidFill>
                  <a:schemeClr val="lt1"/>
                </a:solidFill>
              </a:defRPr>
            </a:lvl8pPr>
            <a:lvl9pPr marL="4114800" lvl="8" indent="-228600" algn="l" rtl="0">
              <a:lnSpc>
                <a:spcPct val="100000"/>
              </a:lnSpc>
              <a:spcBef>
                <a:spcPts val="0"/>
              </a:spcBef>
              <a:spcAft>
                <a:spcPts val="0"/>
              </a:spcAft>
              <a:buClr>
                <a:schemeClr val="lt1"/>
              </a:buClr>
              <a:buSzPts val="2200"/>
              <a:buFont typeface="Times New Roman"/>
              <a:buNone/>
              <a:defRPr sz="2200">
                <a:solidFill>
                  <a:schemeClr val="lt1"/>
                </a:solidFill>
              </a:defRPr>
            </a:lvl9pPr>
          </a:lstStyle>
          <a:p>
            <a:endParaRPr/>
          </a:p>
        </p:txBody>
      </p:sp>
      <p:sp>
        <p:nvSpPr>
          <p:cNvPr id="28" name="Google Shape;28;p5"/>
          <p:cNvSpPr txBox="1">
            <a:spLocks noGrp="1"/>
          </p:cNvSpPr>
          <p:nvPr>
            <p:ph type="dt" idx="10"/>
          </p:nvPr>
        </p:nvSpPr>
        <p:spPr>
          <a:xfrm>
            <a:off x="3290236" y="29993291"/>
            <a:ext cx="9144000" cy="2194200"/>
          </a:xfrm>
          <a:prstGeom prst="rect">
            <a:avLst/>
          </a:prstGeom>
          <a:noFill/>
          <a:ln>
            <a:noFill/>
          </a:ln>
        </p:spPr>
        <p:txBody>
          <a:bodyPr spcFirstLastPara="1" wrap="square" lIns="445950" tIns="222975" rIns="445950" bIns="222975"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14997769" y="29993291"/>
            <a:ext cx="13895700" cy="2194200"/>
          </a:xfrm>
          <a:prstGeom prst="rect">
            <a:avLst/>
          </a:prstGeom>
          <a:noFill/>
          <a:ln>
            <a:noFill/>
          </a:ln>
        </p:spPr>
        <p:txBody>
          <a:bodyPr spcFirstLastPara="1" wrap="square" lIns="445950" tIns="222975" rIns="445950" bIns="222975"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31456963" y="29993291"/>
            <a:ext cx="9144000" cy="2194200"/>
          </a:xfrm>
          <a:prstGeom prst="rect">
            <a:avLst/>
          </a:prstGeom>
          <a:noFill/>
          <a:ln>
            <a:noFill/>
          </a:ln>
        </p:spPr>
        <p:txBody>
          <a:bodyPr spcFirstLastPara="1" wrap="square" lIns="445950" tIns="222975" rIns="445950" bIns="222975" anchor="t" anchorCtr="0">
            <a:noAutofit/>
          </a:bodyPr>
          <a:lstStyle>
            <a:lvl1pPr marL="0" marR="0" lvl="0"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5"/>
          <p:cNvSpPr>
            <a:spLocks noGrp="1"/>
          </p:cNvSpPr>
          <p:nvPr>
            <p:ph type="body" idx="2"/>
          </p:nvPr>
        </p:nvSpPr>
        <p:spPr>
          <a:xfrm>
            <a:off x="1143000" y="5852160"/>
            <a:ext cx="12801600" cy="1219200"/>
          </a:xfrm>
          <a:prstGeom prst="round1Rect">
            <a:avLst>
              <a:gd name="adj" fmla="val 16667"/>
            </a:avLst>
          </a:prstGeom>
          <a:solidFill>
            <a:schemeClr val="accent2"/>
          </a:solidFill>
          <a:ln>
            <a:noFill/>
          </a:ln>
        </p:spPr>
        <p:txBody>
          <a:bodyPr spcFirstLastPara="1" wrap="square" lIns="333900" tIns="222975" rIns="445950" bIns="222975" anchor="ctr" anchorCtr="0">
            <a:noAutofit/>
          </a:bodyPr>
          <a:lstStyle>
            <a:lvl1pPr marL="457200" lvl="0"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1pPr>
            <a:lvl2pPr marL="914400" lvl="1"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2pPr>
            <a:lvl3pPr marL="1371600" lvl="2"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3pPr>
            <a:lvl4pPr marL="1828800" lvl="3"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4pPr>
            <a:lvl5pPr marL="2286000" lvl="4"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5pPr>
            <a:lvl6pPr marL="2743200" lvl="5"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6pPr>
            <a:lvl7pPr marL="3200400" lvl="6"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7pPr>
            <a:lvl8pPr marL="3657600" lvl="7"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8pPr>
            <a:lvl9pPr marL="4114800" lvl="8"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9pPr>
          </a:lstStyle>
          <a:p>
            <a:endParaRPr/>
          </a:p>
        </p:txBody>
      </p:sp>
      <p:sp>
        <p:nvSpPr>
          <p:cNvPr id="32" name="Google Shape;32;p5"/>
          <p:cNvSpPr txBox="1">
            <a:spLocks noGrp="1"/>
          </p:cNvSpPr>
          <p:nvPr>
            <p:ph type="body" idx="3"/>
          </p:nvPr>
        </p:nvSpPr>
        <p:spPr>
          <a:xfrm>
            <a:off x="1143000" y="7071360"/>
            <a:ext cx="12801600" cy="6858000"/>
          </a:xfrm>
          <a:prstGeom prst="rect">
            <a:avLst/>
          </a:prstGeom>
          <a:noFill/>
          <a:ln>
            <a:noFill/>
          </a:ln>
        </p:spPr>
        <p:txBody>
          <a:bodyPr spcFirstLastPara="1" wrap="square" lIns="333900" tIns="166950" rIns="445950" bIns="222975" anchor="t" anchorCtr="0">
            <a:noAutofit/>
          </a:bodyPr>
          <a:lstStyle>
            <a:lvl1pPr marL="457200" lvl="0" indent="-1219200" algn="l" rtl="0">
              <a:lnSpc>
                <a:spcPct val="100000"/>
              </a:lnSpc>
              <a:spcBef>
                <a:spcPts val="3120"/>
              </a:spcBef>
              <a:spcAft>
                <a:spcPts val="0"/>
              </a:spcAft>
              <a:buClr>
                <a:schemeClr val="dk1"/>
              </a:buClr>
              <a:buSzPts val="15600"/>
              <a:buFont typeface="Times New Roman"/>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850900" algn="l" rtl="0">
              <a:lnSpc>
                <a:spcPct val="100000"/>
              </a:lnSpc>
              <a:spcBef>
                <a:spcPts val="1960"/>
              </a:spcBef>
              <a:spcAft>
                <a:spcPts val="0"/>
              </a:spcAft>
              <a:buClr>
                <a:schemeClr val="dk1"/>
              </a:buClr>
              <a:buSzPts val="9800"/>
              <a:buFont typeface="Times New Roman"/>
              <a:buChar char="»"/>
              <a:defRPr/>
            </a:lvl5pPr>
            <a:lvl6pPr marL="2743200" lvl="5" indent="-850900" algn="l" rtl="0">
              <a:lnSpc>
                <a:spcPct val="100000"/>
              </a:lnSpc>
              <a:spcBef>
                <a:spcPts val="1960"/>
              </a:spcBef>
              <a:spcAft>
                <a:spcPts val="0"/>
              </a:spcAft>
              <a:buClr>
                <a:schemeClr val="dk1"/>
              </a:buClr>
              <a:buSzPts val="9800"/>
              <a:buFont typeface="Times New Roman"/>
              <a:buChar char="»"/>
              <a:defRPr/>
            </a:lvl6pPr>
            <a:lvl7pPr marL="3200400" lvl="6" indent="-850900" algn="l" rtl="0">
              <a:lnSpc>
                <a:spcPct val="100000"/>
              </a:lnSpc>
              <a:spcBef>
                <a:spcPts val="1960"/>
              </a:spcBef>
              <a:spcAft>
                <a:spcPts val="0"/>
              </a:spcAft>
              <a:buClr>
                <a:schemeClr val="dk1"/>
              </a:buClr>
              <a:buSzPts val="9800"/>
              <a:buFont typeface="Times New Roman"/>
              <a:buChar char="»"/>
              <a:defRPr/>
            </a:lvl7pPr>
            <a:lvl8pPr marL="3657600" lvl="7" indent="-850900" algn="l" rtl="0">
              <a:lnSpc>
                <a:spcPct val="100000"/>
              </a:lnSpc>
              <a:spcBef>
                <a:spcPts val="1960"/>
              </a:spcBef>
              <a:spcAft>
                <a:spcPts val="0"/>
              </a:spcAft>
              <a:buClr>
                <a:schemeClr val="dk1"/>
              </a:buClr>
              <a:buSzPts val="9800"/>
              <a:buFont typeface="Times New Roman"/>
              <a:buChar char="»"/>
              <a:defRPr/>
            </a:lvl8pPr>
            <a:lvl9pPr marL="4114800" lvl="8" indent="-850900" algn="l" rtl="0">
              <a:lnSpc>
                <a:spcPct val="100000"/>
              </a:lnSpc>
              <a:spcBef>
                <a:spcPts val="1960"/>
              </a:spcBef>
              <a:spcAft>
                <a:spcPts val="0"/>
              </a:spcAft>
              <a:buClr>
                <a:schemeClr val="dk1"/>
              </a:buClr>
              <a:buSzPts val="9800"/>
              <a:buFont typeface="Times New Roman"/>
              <a:buChar char="»"/>
              <a:defRPr/>
            </a:lvl9pPr>
          </a:lstStyle>
          <a:p>
            <a:endParaRPr/>
          </a:p>
        </p:txBody>
      </p:sp>
      <p:sp>
        <p:nvSpPr>
          <p:cNvPr id="33" name="Google Shape;33;p5"/>
          <p:cNvSpPr>
            <a:spLocks noGrp="1"/>
          </p:cNvSpPr>
          <p:nvPr>
            <p:ph type="body" idx="4"/>
          </p:nvPr>
        </p:nvSpPr>
        <p:spPr>
          <a:xfrm>
            <a:off x="1143000" y="15032736"/>
            <a:ext cx="12801600" cy="1219200"/>
          </a:xfrm>
          <a:prstGeom prst="round1Rect">
            <a:avLst>
              <a:gd name="adj" fmla="val 16667"/>
            </a:avLst>
          </a:prstGeom>
          <a:solidFill>
            <a:schemeClr val="accent3"/>
          </a:solidFill>
          <a:ln>
            <a:noFill/>
          </a:ln>
        </p:spPr>
        <p:txBody>
          <a:bodyPr spcFirstLastPara="1" wrap="square" lIns="333900" tIns="222975" rIns="445950" bIns="222975" anchor="ctr" anchorCtr="0">
            <a:noAutofit/>
          </a:bodyPr>
          <a:lstStyle>
            <a:lvl1pPr marL="457200" lvl="0"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1pPr>
            <a:lvl2pPr marL="914400" lvl="1"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2pPr>
            <a:lvl3pPr marL="1371600" lvl="2"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3pPr>
            <a:lvl4pPr marL="1828800" lvl="3"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4pPr>
            <a:lvl5pPr marL="2286000" lvl="4"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5pPr>
            <a:lvl6pPr marL="2743200" lvl="5"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6pPr>
            <a:lvl7pPr marL="3200400" lvl="6"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7pPr>
            <a:lvl8pPr marL="3657600" lvl="7"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8pPr>
            <a:lvl9pPr marL="4114800" lvl="8"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9pPr>
          </a:lstStyle>
          <a:p>
            <a:endParaRPr/>
          </a:p>
        </p:txBody>
      </p:sp>
      <p:sp>
        <p:nvSpPr>
          <p:cNvPr id="34" name="Google Shape;34;p5"/>
          <p:cNvSpPr txBox="1">
            <a:spLocks noGrp="1"/>
          </p:cNvSpPr>
          <p:nvPr>
            <p:ph type="body" idx="5"/>
          </p:nvPr>
        </p:nvSpPr>
        <p:spPr>
          <a:xfrm>
            <a:off x="1143000" y="16251941"/>
            <a:ext cx="12801600" cy="9088200"/>
          </a:xfrm>
          <a:prstGeom prst="rect">
            <a:avLst/>
          </a:prstGeom>
          <a:noFill/>
          <a:ln>
            <a:noFill/>
          </a:ln>
        </p:spPr>
        <p:txBody>
          <a:bodyPr spcFirstLastPara="1" wrap="square" lIns="333900" tIns="166950" rIns="445950" bIns="222975" anchor="t" anchorCtr="0">
            <a:noAutofit/>
          </a:bodyPr>
          <a:lstStyle>
            <a:lvl1pPr marL="457200" lvl="0" indent="-1219200" algn="l" rtl="0">
              <a:lnSpc>
                <a:spcPct val="100000"/>
              </a:lnSpc>
              <a:spcBef>
                <a:spcPts val="3120"/>
              </a:spcBef>
              <a:spcAft>
                <a:spcPts val="0"/>
              </a:spcAft>
              <a:buClr>
                <a:schemeClr val="dk1"/>
              </a:buClr>
              <a:buSzPts val="15600"/>
              <a:buFont typeface="Times New Roman"/>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850900" algn="l" rtl="0">
              <a:lnSpc>
                <a:spcPct val="100000"/>
              </a:lnSpc>
              <a:spcBef>
                <a:spcPts val="1960"/>
              </a:spcBef>
              <a:spcAft>
                <a:spcPts val="0"/>
              </a:spcAft>
              <a:buClr>
                <a:schemeClr val="dk1"/>
              </a:buClr>
              <a:buSzPts val="9800"/>
              <a:buFont typeface="Times New Roman"/>
              <a:buChar char="»"/>
              <a:defRPr/>
            </a:lvl5pPr>
            <a:lvl6pPr marL="2743200" lvl="5" indent="-850900" algn="l" rtl="0">
              <a:lnSpc>
                <a:spcPct val="100000"/>
              </a:lnSpc>
              <a:spcBef>
                <a:spcPts val="1960"/>
              </a:spcBef>
              <a:spcAft>
                <a:spcPts val="0"/>
              </a:spcAft>
              <a:buClr>
                <a:schemeClr val="dk1"/>
              </a:buClr>
              <a:buSzPts val="9800"/>
              <a:buFont typeface="Times New Roman"/>
              <a:buChar char="»"/>
              <a:defRPr/>
            </a:lvl6pPr>
            <a:lvl7pPr marL="3200400" lvl="6" indent="-850900" algn="l" rtl="0">
              <a:lnSpc>
                <a:spcPct val="100000"/>
              </a:lnSpc>
              <a:spcBef>
                <a:spcPts val="1960"/>
              </a:spcBef>
              <a:spcAft>
                <a:spcPts val="0"/>
              </a:spcAft>
              <a:buClr>
                <a:schemeClr val="dk1"/>
              </a:buClr>
              <a:buSzPts val="9800"/>
              <a:buFont typeface="Times New Roman"/>
              <a:buChar char="»"/>
              <a:defRPr/>
            </a:lvl7pPr>
            <a:lvl8pPr marL="3657600" lvl="7" indent="-850900" algn="l" rtl="0">
              <a:lnSpc>
                <a:spcPct val="100000"/>
              </a:lnSpc>
              <a:spcBef>
                <a:spcPts val="1960"/>
              </a:spcBef>
              <a:spcAft>
                <a:spcPts val="0"/>
              </a:spcAft>
              <a:buClr>
                <a:schemeClr val="dk1"/>
              </a:buClr>
              <a:buSzPts val="9800"/>
              <a:buFont typeface="Times New Roman"/>
              <a:buChar char="»"/>
              <a:defRPr/>
            </a:lvl8pPr>
            <a:lvl9pPr marL="4114800" lvl="8" indent="-850900" algn="l" rtl="0">
              <a:lnSpc>
                <a:spcPct val="100000"/>
              </a:lnSpc>
              <a:spcBef>
                <a:spcPts val="1960"/>
              </a:spcBef>
              <a:spcAft>
                <a:spcPts val="0"/>
              </a:spcAft>
              <a:buClr>
                <a:schemeClr val="dk1"/>
              </a:buClr>
              <a:buSzPts val="9800"/>
              <a:buFont typeface="Times New Roman"/>
              <a:buChar char="»"/>
              <a:defRPr/>
            </a:lvl9pPr>
          </a:lstStyle>
          <a:p>
            <a:endParaRPr/>
          </a:p>
        </p:txBody>
      </p:sp>
      <p:sp>
        <p:nvSpPr>
          <p:cNvPr id="35" name="Google Shape;35;p5"/>
          <p:cNvSpPr>
            <a:spLocks noGrp="1"/>
          </p:cNvSpPr>
          <p:nvPr>
            <p:ph type="body" idx="6"/>
          </p:nvPr>
        </p:nvSpPr>
        <p:spPr>
          <a:xfrm>
            <a:off x="1143000" y="25831800"/>
            <a:ext cx="12801600" cy="1219200"/>
          </a:xfrm>
          <a:prstGeom prst="round1Rect">
            <a:avLst>
              <a:gd name="adj" fmla="val 16667"/>
            </a:avLst>
          </a:prstGeom>
          <a:solidFill>
            <a:schemeClr val="accent4"/>
          </a:solidFill>
          <a:ln>
            <a:noFill/>
          </a:ln>
        </p:spPr>
        <p:txBody>
          <a:bodyPr spcFirstLastPara="1" wrap="square" lIns="333900" tIns="222975" rIns="445950" bIns="222975" anchor="ctr" anchorCtr="0">
            <a:noAutofit/>
          </a:bodyPr>
          <a:lstStyle>
            <a:lvl1pPr marL="457200" lvl="0"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1pPr>
            <a:lvl2pPr marL="914400" lvl="1"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2pPr>
            <a:lvl3pPr marL="1371600" lvl="2"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3pPr>
            <a:lvl4pPr marL="1828800" lvl="3"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4pPr>
            <a:lvl5pPr marL="2286000" lvl="4"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5pPr>
            <a:lvl6pPr marL="2743200" lvl="5"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6pPr>
            <a:lvl7pPr marL="3200400" lvl="6"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7pPr>
            <a:lvl8pPr marL="3657600" lvl="7"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8pPr>
            <a:lvl9pPr marL="4114800" lvl="8"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9pPr>
          </a:lstStyle>
          <a:p>
            <a:endParaRPr/>
          </a:p>
        </p:txBody>
      </p:sp>
      <p:sp>
        <p:nvSpPr>
          <p:cNvPr id="36" name="Google Shape;36;p5"/>
          <p:cNvSpPr txBox="1">
            <a:spLocks noGrp="1"/>
          </p:cNvSpPr>
          <p:nvPr>
            <p:ph type="body" idx="7"/>
          </p:nvPr>
        </p:nvSpPr>
        <p:spPr>
          <a:xfrm>
            <a:off x="1143000" y="27057097"/>
            <a:ext cx="12801600" cy="4572000"/>
          </a:xfrm>
          <a:prstGeom prst="rect">
            <a:avLst/>
          </a:prstGeom>
          <a:noFill/>
          <a:ln>
            <a:noFill/>
          </a:ln>
        </p:spPr>
        <p:txBody>
          <a:bodyPr spcFirstLastPara="1" wrap="square" lIns="333900" tIns="166950" rIns="445950" bIns="222975" anchor="t" anchorCtr="0">
            <a:noAutofit/>
          </a:bodyPr>
          <a:lstStyle>
            <a:lvl1pPr marL="457200" lvl="0" indent="-1219200" algn="l" rtl="0">
              <a:lnSpc>
                <a:spcPct val="100000"/>
              </a:lnSpc>
              <a:spcBef>
                <a:spcPts val="3120"/>
              </a:spcBef>
              <a:spcAft>
                <a:spcPts val="0"/>
              </a:spcAft>
              <a:buClr>
                <a:schemeClr val="dk1"/>
              </a:buClr>
              <a:buSzPts val="15600"/>
              <a:buFont typeface="Times New Roman"/>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850900" algn="l" rtl="0">
              <a:lnSpc>
                <a:spcPct val="100000"/>
              </a:lnSpc>
              <a:spcBef>
                <a:spcPts val="1960"/>
              </a:spcBef>
              <a:spcAft>
                <a:spcPts val="0"/>
              </a:spcAft>
              <a:buClr>
                <a:schemeClr val="dk1"/>
              </a:buClr>
              <a:buSzPts val="9800"/>
              <a:buFont typeface="Times New Roman"/>
              <a:buChar char="»"/>
              <a:defRPr/>
            </a:lvl5pPr>
            <a:lvl6pPr marL="2743200" lvl="5" indent="-850900" algn="l" rtl="0">
              <a:lnSpc>
                <a:spcPct val="100000"/>
              </a:lnSpc>
              <a:spcBef>
                <a:spcPts val="1960"/>
              </a:spcBef>
              <a:spcAft>
                <a:spcPts val="0"/>
              </a:spcAft>
              <a:buClr>
                <a:schemeClr val="dk1"/>
              </a:buClr>
              <a:buSzPts val="9800"/>
              <a:buFont typeface="Times New Roman"/>
              <a:buChar char="»"/>
              <a:defRPr/>
            </a:lvl6pPr>
            <a:lvl7pPr marL="3200400" lvl="6" indent="-850900" algn="l" rtl="0">
              <a:lnSpc>
                <a:spcPct val="100000"/>
              </a:lnSpc>
              <a:spcBef>
                <a:spcPts val="1960"/>
              </a:spcBef>
              <a:spcAft>
                <a:spcPts val="0"/>
              </a:spcAft>
              <a:buClr>
                <a:schemeClr val="dk1"/>
              </a:buClr>
              <a:buSzPts val="9800"/>
              <a:buFont typeface="Times New Roman"/>
              <a:buChar char="»"/>
              <a:defRPr/>
            </a:lvl7pPr>
            <a:lvl8pPr marL="3657600" lvl="7" indent="-850900" algn="l" rtl="0">
              <a:lnSpc>
                <a:spcPct val="100000"/>
              </a:lnSpc>
              <a:spcBef>
                <a:spcPts val="1960"/>
              </a:spcBef>
              <a:spcAft>
                <a:spcPts val="0"/>
              </a:spcAft>
              <a:buClr>
                <a:schemeClr val="dk1"/>
              </a:buClr>
              <a:buSzPts val="9800"/>
              <a:buFont typeface="Times New Roman"/>
              <a:buChar char="»"/>
              <a:defRPr/>
            </a:lvl8pPr>
            <a:lvl9pPr marL="4114800" lvl="8" indent="-850900" algn="l" rtl="0">
              <a:lnSpc>
                <a:spcPct val="100000"/>
              </a:lnSpc>
              <a:spcBef>
                <a:spcPts val="1960"/>
              </a:spcBef>
              <a:spcAft>
                <a:spcPts val="0"/>
              </a:spcAft>
              <a:buClr>
                <a:schemeClr val="dk1"/>
              </a:buClr>
              <a:buSzPts val="9800"/>
              <a:buFont typeface="Times New Roman"/>
              <a:buChar char="»"/>
              <a:defRPr/>
            </a:lvl9pPr>
          </a:lstStyle>
          <a:p>
            <a:endParaRPr/>
          </a:p>
        </p:txBody>
      </p:sp>
      <p:sp>
        <p:nvSpPr>
          <p:cNvPr id="37" name="Google Shape;37;p5"/>
          <p:cNvSpPr>
            <a:spLocks noGrp="1"/>
          </p:cNvSpPr>
          <p:nvPr>
            <p:ph type="body" idx="8"/>
          </p:nvPr>
        </p:nvSpPr>
        <p:spPr>
          <a:xfrm>
            <a:off x="15544800" y="5852160"/>
            <a:ext cx="12801600" cy="1219200"/>
          </a:xfrm>
          <a:prstGeom prst="round1Rect">
            <a:avLst>
              <a:gd name="adj" fmla="val 16667"/>
            </a:avLst>
          </a:prstGeom>
          <a:solidFill>
            <a:schemeClr val="accent5"/>
          </a:solidFill>
          <a:ln>
            <a:noFill/>
          </a:ln>
        </p:spPr>
        <p:txBody>
          <a:bodyPr spcFirstLastPara="1" wrap="square" lIns="333900" tIns="222975" rIns="445950" bIns="222975" anchor="ctr" anchorCtr="0">
            <a:noAutofit/>
          </a:bodyPr>
          <a:lstStyle>
            <a:lvl1pPr marL="457200" lvl="0"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1pPr>
            <a:lvl2pPr marL="914400" lvl="1"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2pPr>
            <a:lvl3pPr marL="1371600" lvl="2"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3pPr>
            <a:lvl4pPr marL="1828800" lvl="3"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4pPr>
            <a:lvl5pPr marL="2286000" lvl="4"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5pPr>
            <a:lvl6pPr marL="2743200" lvl="5"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6pPr>
            <a:lvl7pPr marL="3200400" lvl="6"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7pPr>
            <a:lvl8pPr marL="3657600" lvl="7"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8pPr>
            <a:lvl9pPr marL="4114800" lvl="8"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9pPr>
          </a:lstStyle>
          <a:p>
            <a:endParaRPr/>
          </a:p>
        </p:txBody>
      </p:sp>
      <p:sp>
        <p:nvSpPr>
          <p:cNvPr id="38" name="Google Shape;38;p5"/>
          <p:cNvSpPr txBox="1">
            <a:spLocks noGrp="1"/>
          </p:cNvSpPr>
          <p:nvPr>
            <p:ph type="body" idx="9"/>
          </p:nvPr>
        </p:nvSpPr>
        <p:spPr>
          <a:xfrm>
            <a:off x="15544800" y="7071360"/>
            <a:ext cx="12801600" cy="4572000"/>
          </a:xfrm>
          <a:prstGeom prst="rect">
            <a:avLst/>
          </a:prstGeom>
          <a:noFill/>
          <a:ln>
            <a:noFill/>
          </a:ln>
        </p:spPr>
        <p:txBody>
          <a:bodyPr spcFirstLastPara="1" wrap="square" lIns="333900" tIns="166950" rIns="445950" bIns="222975" anchor="t" anchorCtr="0">
            <a:noAutofit/>
          </a:bodyPr>
          <a:lstStyle>
            <a:lvl1pPr marL="457200" lvl="0" indent="-1219200" algn="l" rtl="0">
              <a:lnSpc>
                <a:spcPct val="100000"/>
              </a:lnSpc>
              <a:spcBef>
                <a:spcPts val="3120"/>
              </a:spcBef>
              <a:spcAft>
                <a:spcPts val="0"/>
              </a:spcAft>
              <a:buClr>
                <a:schemeClr val="dk1"/>
              </a:buClr>
              <a:buSzPts val="15600"/>
              <a:buFont typeface="Times New Roman"/>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850900" algn="l" rtl="0">
              <a:lnSpc>
                <a:spcPct val="100000"/>
              </a:lnSpc>
              <a:spcBef>
                <a:spcPts val="1960"/>
              </a:spcBef>
              <a:spcAft>
                <a:spcPts val="0"/>
              </a:spcAft>
              <a:buClr>
                <a:schemeClr val="dk1"/>
              </a:buClr>
              <a:buSzPts val="9800"/>
              <a:buFont typeface="Times New Roman"/>
              <a:buChar char="»"/>
              <a:defRPr/>
            </a:lvl5pPr>
            <a:lvl6pPr marL="2743200" lvl="5" indent="-850900" algn="l" rtl="0">
              <a:lnSpc>
                <a:spcPct val="100000"/>
              </a:lnSpc>
              <a:spcBef>
                <a:spcPts val="1960"/>
              </a:spcBef>
              <a:spcAft>
                <a:spcPts val="0"/>
              </a:spcAft>
              <a:buClr>
                <a:schemeClr val="dk1"/>
              </a:buClr>
              <a:buSzPts val="9800"/>
              <a:buFont typeface="Times New Roman"/>
              <a:buChar char="»"/>
              <a:defRPr/>
            </a:lvl6pPr>
            <a:lvl7pPr marL="3200400" lvl="6" indent="-850900" algn="l" rtl="0">
              <a:lnSpc>
                <a:spcPct val="100000"/>
              </a:lnSpc>
              <a:spcBef>
                <a:spcPts val="1960"/>
              </a:spcBef>
              <a:spcAft>
                <a:spcPts val="0"/>
              </a:spcAft>
              <a:buClr>
                <a:schemeClr val="dk1"/>
              </a:buClr>
              <a:buSzPts val="9800"/>
              <a:buFont typeface="Times New Roman"/>
              <a:buChar char="»"/>
              <a:defRPr/>
            </a:lvl7pPr>
            <a:lvl8pPr marL="3657600" lvl="7" indent="-850900" algn="l" rtl="0">
              <a:lnSpc>
                <a:spcPct val="100000"/>
              </a:lnSpc>
              <a:spcBef>
                <a:spcPts val="1960"/>
              </a:spcBef>
              <a:spcAft>
                <a:spcPts val="0"/>
              </a:spcAft>
              <a:buClr>
                <a:schemeClr val="dk1"/>
              </a:buClr>
              <a:buSzPts val="9800"/>
              <a:buFont typeface="Times New Roman"/>
              <a:buChar char="»"/>
              <a:defRPr/>
            </a:lvl8pPr>
            <a:lvl9pPr marL="4114800" lvl="8" indent="-850900" algn="l" rtl="0">
              <a:lnSpc>
                <a:spcPct val="100000"/>
              </a:lnSpc>
              <a:spcBef>
                <a:spcPts val="1960"/>
              </a:spcBef>
              <a:spcAft>
                <a:spcPts val="0"/>
              </a:spcAft>
              <a:buClr>
                <a:schemeClr val="dk1"/>
              </a:buClr>
              <a:buSzPts val="9800"/>
              <a:buFont typeface="Times New Roman"/>
              <a:buChar char="»"/>
              <a:defRPr/>
            </a:lvl9pPr>
          </a:lstStyle>
          <a:p>
            <a:endParaRPr/>
          </a:p>
        </p:txBody>
      </p:sp>
      <p:sp>
        <p:nvSpPr>
          <p:cNvPr id="39" name="Google Shape;39;p5"/>
          <p:cNvSpPr txBox="1">
            <a:spLocks noGrp="1"/>
          </p:cNvSpPr>
          <p:nvPr>
            <p:ph type="body" idx="13"/>
          </p:nvPr>
        </p:nvSpPr>
        <p:spPr>
          <a:xfrm>
            <a:off x="15544800" y="11948160"/>
            <a:ext cx="12801600" cy="6172200"/>
          </a:xfrm>
          <a:prstGeom prst="rect">
            <a:avLst/>
          </a:prstGeom>
          <a:noFill/>
          <a:ln>
            <a:noFill/>
          </a:ln>
        </p:spPr>
        <p:txBody>
          <a:bodyPr spcFirstLastPara="1" wrap="square" lIns="333900" tIns="166950" rIns="445950" bIns="222975" anchor="t" anchorCtr="0">
            <a:noAutofit/>
          </a:bodyPr>
          <a:lstStyle>
            <a:lvl1pPr marL="457200" lvl="0" indent="-1219200" algn="l" rtl="0">
              <a:lnSpc>
                <a:spcPct val="100000"/>
              </a:lnSpc>
              <a:spcBef>
                <a:spcPts val="3120"/>
              </a:spcBef>
              <a:spcAft>
                <a:spcPts val="0"/>
              </a:spcAft>
              <a:buClr>
                <a:schemeClr val="dk1"/>
              </a:buClr>
              <a:buSzPts val="15600"/>
              <a:buFont typeface="Times New Roman"/>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850900" algn="l" rtl="0">
              <a:lnSpc>
                <a:spcPct val="100000"/>
              </a:lnSpc>
              <a:spcBef>
                <a:spcPts val="1960"/>
              </a:spcBef>
              <a:spcAft>
                <a:spcPts val="0"/>
              </a:spcAft>
              <a:buClr>
                <a:schemeClr val="dk1"/>
              </a:buClr>
              <a:buSzPts val="9800"/>
              <a:buFont typeface="Times New Roman"/>
              <a:buChar char="»"/>
              <a:defRPr/>
            </a:lvl5pPr>
            <a:lvl6pPr marL="2743200" lvl="5" indent="-850900" algn="l" rtl="0">
              <a:lnSpc>
                <a:spcPct val="100000"/>
              </a:lnSpc>
              <a:spcBef>
                <a:spcPts val="1960"/>
              </a:spcBef>
              <a:spcAft>
                <a:spcPts val="0"/>
              </a:spcAft>
              <a:buClr>
                <a:schemeClr val="dk1"/>
              </a:buClr>
              <a:buSzPts val="9800"/>
              <a:buFont typeface="Times New Roman"/>
              <a:buChar char="»"/>
              <a:defRPr/>
            </a:lvl6pPr>
            <a:lvl7pPr marL="3200400" lvl="6" indent="-850900" algn="l" rtl="0">
              <a:lnSpc>
                <a:spcPct val="100000"/>
              </a:lnSpc>
              <a:spcBef>
                <a:spcPts val="1960"/>
              </a:spcBef>
              <a:spcAft>
                <a:spcPts val="0"/>
              </a:spcAft>
              <a:buClr>
                <a:schemeClr val="dk1"/>
              </a:buClr>
              <a:buSzPts val="9800"/>
              <a:buFont typeface="Times New Roman"/>
              <a:buChar char="»"/>
              <a:defRPr/>
            </a:lvl7pPr>
            <a:lvl8pPr marL="3657600" lvl="7" indent="-850900" algn="l" rtl="0">
              <a:lnSpc>
                <a:spcPct val="100000"/>
              </a:lnSpc>
              <a:spcBef>
                <a:spcPts val="1960"/>
              </a:spcBef>
              <a:spcAft>
                <a:spcPts val="0"/>
              </a:spcAft>
              <a:buClr>
                <a:schemeClr val="dk1"/>
              </a:buClr>
              <a:buSzPts val="9800"/>
              <a:buFont typeface="Times New Roman"/>
              <a:buChar char="»"/>
              <a:defRPr/>
            </a:lvl8pPr>
            <a:lvl9pPr marL="4114800" lvl="8" indent="-850900" algn="l" rtl="0">
              <a:lnSpc>
                <a:spcPct val="100000"/>
              </a:lnSpc>
              <a:spcBef>
                <a:spcPts val="1960"/>
              </a:spcBef>
              <a:spcAft>
                <a:spcPts val="0"/>
              </a:spcAft>
              <a:buClr>
                <a:schemeClr val="dk1"/>
              </a:buClr>
              <a:buSzPts val="9800"/>
              <a:buFont typeface="Times New Roman"/>
              <a:buChar char="»"/>
              <a:defRPr/>
            </a:lvl9pPr>
          </a:lstStyle>
          <a:p>
            <a:endParaRPr/>
          </a:p>
        </p:txBody>
      </p:sp>
      <p:sp>
        <p:nvSpPr>
          <p:cNvPr id="40" name="Google Shape;40;p5"/>
          <p:cNvSpPr txBox="1">
            <a:spLocks noGrp="1"/>
          </p:cNvSpPr>
          <p:nvPr>
            <p:ph type="body" idx="14"/>
          </p:nvPr>
        </p:nvSpPr>
        <p:spPr>
          <a:xfrm>
            <a:off x="15544800" y="23469602"/>
            <a:ext cx="12801600" cy="1752600"/>
          </a:xfrm>
          <a:prstGeom prst="rect">
            <a:avLst/>
          </a:prstGeom>
          <a:noFill/>
          <a:ln>
            <a:noFill/>
          </a:ln>
        </p:spPr>
        <p:txBody>
          <a:bodyPr spcFirstLastPara="1" wrap="square" lIns="445950" tIns="166950" rIns="445950" bIns="222975" anchor="t" anchorCtr="0">
            <a:noAutofit/>
          </a:bodyPr>
          <a:lstStyle>
            <a:lvl1pPr marL="457200" lvl="0" indent="-1219200" algn="l" rtl="0">
              <a:lnSpc>
                <a:spcPct val="100000"/>
              </a:lnSpc>
              <a:spcBef>
                <a:spcPts val="3120"/>
              </a:spcBef>
              <a:spcAft>
                <a:spcPts val="0"/>
              </a:spcAft>
              <a:buClr>
                <a:schemeClr val="dk1"/>
              </a:buClr>
              <a:buSzPts val="15600"/>
              <a:buFont typeface="Times New Roman"/>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850900" algn="l" rtl="0">
              <a:lnSpc>
                <a:spcPct val="100000"/>
              </a:lnSpc>
              <a:spcBef>
                <a:spcPts val="1960"/>
              </a:spcBef>
              <a:spcAft>
                <a:spcPts val="0"/>
              </a:spcAft>
              <a:buClr>
                <a:schemeClr val="dk1"/>
              </a:buClr>
              <a:buSzPts val="9800"/>
              <a:buFont typeface="Times New Roman"/>
              <a:buChar char="»"/>
              <a:defRPr/>
            </a:lvl5pPr>
            <a:lvl6pPr marL="2743200" lvl="5" indent="-850900" algn="l" rtl="0">
              <a:lnSpc>
                <a:spcPct val="100000"/>
              </a:lnSpc>
              <a:spcBef>
                <a:spcPts val="1960"/>
              </a:spcBef>
              <a:spcAft>
                <a:spcPts val="0"/>
              </a:spcAft>
              <a:buClr>
                <a:schemeClr val="dk1"/>
              </a:buClr>
              <a:buSzPts val="9800"/>
              <a:buFont typeface="Times New Roman"/>
              <a:buChar char="»"/>
              <a:defRPr/>
            </a:lvl6pPr>
            <a:lvl7pPr marL="3200400" lvl="6" indent="-850900" algn="l" rtl="0">
              <a:lnSpc>
                <a:spcPct val="100000"/>
              </a:lnSpc>
              <a:spcBef>
                <a:spcPts val="1960"/>
              </a:spcBef>
              <a:spcAft>
                <a:spcPts val="0"/>
              </a:spcAft>
              <a:buClr>
                <a:schemeClr val="dk1"/>
              </a:buClr>
              <a:buSzPts val="9800"/>
              <a:buFont typeface="Times New Roman"/>
              <a:buChar char="»"/>
              <a:defRPr/>
            </a:lvl7pPr>
            <a:lvl8pPr marL="3657600" lvl="7" indent="-850900" algn="l" rtl="0">
              <a:lnSpc>
                <a:spcPct val="100000"/>
              </a:lnSpc>
              <a:spcBef>
                <a:spcPts val="1960"/>
              </a:spcBef>
              <a:spcAft>
                <a:spcPts val="0"/>
              </a:spcAft>
              <a:buClr>
                <a:schemeClr val="dk1"/>
              </a:buClr>
              <a:buSzPts val="9800"/>
              <a:buFont typeface="Times New Roman"/>
              <a:buChar char="»"/>
              <a:defRPr/>
            </a:lvl8pPr>
            <a:lvl9pPr marL="4114800" lvl="8" indent="-850900" algn="l" rtl="0">
              <a:lnSpc>
                <a:spcPct val="100000"/>
              </a:lnSpc>
              <a:spcBef>
                <a:spcPts val="1960"/>
              </a:spcBef>
              <a:spcAft>
                <a:spcPts val="0"/>
              </a:spcAft>
              <a:buClr>
                <a:schemeClr val="dk1"/>
              </a:buClr>
              <a:buSzPts val="9800"/>
              <a:buFont typeface="Times New Roman"/>
              <a:buChar char="»"/>
              <a:defRPr/>
            </a:lvl9pPr>
          </a:lstStyle>
          <a:p>
            <a:endParaRPr/>
          </a:p>
        </p:txBody>
      </p:sp>
      <p:sp>
        <p:nvSpPr>
          <p:cNvPr id="41" name="Google Shape;41;p5"/>
          <p:cNvSpPr>
            <a:spLocks noGrp="1"/>
          </p:cNvSpPr>
          <p:nvPr>
            <p:ph type="body" idx="15"/>
          </p:nvPr>
        </p:nvSpPr>
        <p:spPr>
          <a:xfrm>
            <a:off x="15544800" y="25831800"/>
            <a:ext cx="12801600" cy="1219200"/>
          </a:xfrm>
          <a:prstGeom prst="round1Rect">
            <a:avLst>
              <a:gd name="adj" fmla="val 16667"/>
            </a:avLst>
          </a:prstGeom>
          <a:solidFill>
            <a:schemeClr val="accent6"/>
          </a:solidFill>
          <a:ln>
            <a:noFill/>
          </a:ln>
        </p:spPr>
        <p:txBody>
          <a:bodyPr spcFirstLastPara="1" wrap="square" lIns="333900" tIns="222975" rIns="445950" bIns="222975" anchor="ctr" anchorCtr="0">
            <a:noAutofit/>
          </a:bodyPr>
          <a:lstStyle>
            <a:lvl1pPr marL="457200" lvl="0"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1pPr>
            <a:lvl2pPr marL="914400" lvl="1"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2pPr>
            <a:lvl3pPr marL="1371600" lvl="2"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3pPr>
            <a:lvl4pPr marL="1828800" lvl="3"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4pPr>
            <a:lvl5pPr marL="2286000" lvl="4"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5pPr>
            <a:lvl6pPr marL="2743200" lvl="5"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6pPr>
            <a:lvl7pPr marL="3200400" lvl="6"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7pPr>
            <a:lvl8pPr marL="3657600" lvl="7"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8pPr>
            <a:lvl9pPr marL="4114800" lvl="8"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9pPr>
          </a:lstStyle>
          <a:p>
            <a:endParaRPr/>
          </a:p>
        </p:txBody>
      </p:sp>
      <p:sp>
        <p:nvSpPr>
          <p:cNvPr id="42" name="Google Shape;42;p5"/>
          <p:cNvSpPr txBox="1">
            <a:spLocks noGrp="1"/>
          </p:cNvSpPr>
          <p:nvPr>
            <p:ph type="body" idx="16"/>
          </p:nvPr>
        </p:nvSpPr>
        <p:spPr>
          <a:xfrm>
            <a:off x="15544800" y="27057097"/>
            <a:ext cx="12801600" cy="4572000"/>
          </a:xfrm>
          <a:prstGeom prst="rect">
            <a:avLst/>
          </a:prstGeom>
          <a:noFill/>
          <a:ln>
            <a:noFill/>
          </a:ln>
        </p:spPr>
        <p:txBody>
          <a:bodyPr spcFirstLastPara="1" wrap="square" lIns="333900" tIns="166950" rIns="445950" bIns="222975" anchor="t" anchorCtr="0">
            <a:noAutofit/>
          </a:bodyPr>
          <a:lstStyle>
            <a:lvl1pPr marL="457200" lvl="0" indent="-1219200" algn="l" rtl="0">
              <a:lnSpc>
                <a:spcPct val="100000"/>
              </a:lnSpc>
              <a:spcBef>
                <a:spcPts val="3120"/>
              </a:spcBef>
              <a:spcAft>
                <a:spcPts val="0"/>
              </a:spcAft>
              <a:buClr>
                <a:schemeClr val="dk1"/>
              </a:buClr>
              <a:buSzPts val="15600"/>
              <a:buFont typeface="Times New Roman"/>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850900" algn="l" rtl="0">
              <a:lnSpc>
                <a:spcPct val="100000"/>
              </a:lnSpc>
              <a:spcBef>
                <a:spcPts val="1960"/>
              </a:spcBef>
              <a:spcAft>
                <a:spcPts val="0"/>
              </a:spcAft>
              <a:buClr>
                <a:schemeClr val="dk1"/>
              </a:buClr>
              <a:buSzPts val="9800"/>
              <a:buFont typeface="Times New Roman"/>
              <a:buChar char="»"/>
              <a:defRPr/>
            </a:lvl5pPr>
            <a:lvl6pPr marL="2743200" lvl="5" indent="-850900" algn="l" rtl="0">
              <a:lnSpc>
                <a:spcPct val="100000"/>
              </a:lnSpc>
              <a:spcBef>
                <a:spcPts val="1960"/>
              </a:spcBef>
              <a:spcAft>
                <a:spcPts val="0"/>
              </a:spcAft>
              <a:buClr>
                <a:schemeClr val="dk1"/>
              </a:buClr>
              <a:buSzPts val="9800"/>
              <a:buFont typeface="Times New Roman"/>
              <a:buChar char="»"/>
              <a:defRPr/>
            </a:lvl6pPr>
            <a:lvl7pPr marL="3200400" lvl="6" indent="-850900" algn="l" rtl="0">
              <a:lnSpc>
                <a:spcPct val="100000"/>
              </a:lnSpc>
              <a:spcBef>
                <a:spcPts val="1960"/>
              </a:spcBef>
              <a:spcAft>
                <a:spcPts val="0"/>
              </a:spcAft>
              <a:buClr>
                <a:schemeClr val="dk1"/>
              </a:buClr>
              <a:buSzPts val="9800"/>
              <a:buFont typeface="Times New Roman"/>
              <a:buChar char="»"/>
              <a:defRPr/>
            </a:lvl7pPr>
            <a:lvl8pPr marL="3657600" lvl="7" indent="-850900" algn="l" rtl="0">
              <a:lnSpc>
                <a:spcPct val="100000"/>
              </a:lnSpc>
              <a:spcBef>
                <a:spcPts val="1960"/>
              </a:spcBef>
              <a:spcAft>
                <a:spcPts val="0"/>
              </a:spcAft>
              <a:buClr>
                <a:schemeClr val="dk1"/>
              </a:buClr>
              <a:buSzPts val="9800"/>
              <a:buFont typeface="Times New Roman"/>
              <a:buChar char="»"/>
              <a:defRPr/>
            </a:lvl8pPr>
            <a:lvl9pPr marL="4114800" lvl="8" indent="-850900" algn="l" rtl="0">
              <a:lnSpc>
                <a:spcPct val="100000"/>
              </a:lnSpc>
              <a:spcBef>
                <a:spcPts val="1960"/>
              </a:spcBef>
              <a:spcAft>
                <a:spcPts val="0"/>
              </a:spcAft>
              <a:buClr>
                <a:schemeClr val="dk1"/>
              </a:buClr>
              <a:buSzPts val="9800"/>
              <a:buFont typeface="Times New Roman"/>
              <a:buChar char="»"/>
              <a:defRPr/>
            </a:lvl9pPr>
          </a:lstStyle>
          <a:p>
            <a:endParaRPr/>
          </a:p>
        </p:txBody>
      </p:sp>
      <p:sp>
        <p:nvSpPr>
          <p:cNvPr id="43" name="Google Shape;43;p5"/>
          <p:cNvSpPr>
            <a:spLocks noGrp="1"/>
          </p:cNvSpPr>
          <p:nvPr>
            <p:ph type="body" idx="17"/>
          </p:nvPr>
        </p:nvSpPr>
        <p:spPr>
          <a:xfrm>
            <a:off x="29900881" y="5852160"/>
            <a:ext cx="12801600" cy="1219200"/>
          </a:xfrm>
          <a:prstGeom prst="round1Rect">
            <a:avLst>
              <a:gd name="adj" fmla="val 16667"/>
            </a:avLst>
          </a:prstGeom>
          <a:solidFill>
            <a:schemeClr val="accent6"/>
          </a:solidFill>
          <a:ln>
            <a:noFill/>
          </a:ln>
        </p:spPr>
        <p:txBody>
          <a:bodyPr spcFirstLastPara="1" wrap="square" lIns="333900" tIns="222975" rIns="445950" bIns="222975" anchor="ctr" anchorCtr="0">
            <a:noAutofit/>
          </a:bodyPr>
          <a:lstStyle>
            <a:lvl1pPr marL="457200" lvl="0"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1pPr>
            <a:lvl2pPr marL="914400" lvl="1"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2pPr>
            <a:lvl3pPr marL="1371600" lvl="2"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3pPr>
            <a:lvl4pPr marL="1828800" lvl="3"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4pPr>
            <a:lvl5pPr marL="2286000" lvl="4"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5pPr>
            <a:lvl6pPr marL="2743200" lvl="5"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6pPr>
            <a:lvl7pPr marL="3200400" lvl="6"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7pPr>
            <a:lvl8pPr marL="3657600" lvl="7"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8pPr>
            <a:lvl9pPr marL="4114800" lvl="8"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9pPr>
          </a:lstStyle>
          <a:p>
            <a:endParaRPr/>
          </a:p>
        </p:txBody>
      </p:sp>
      <p:sp>
        <p:nvSpPr>
          <p:cNvPr id="44" name="Google Shape;44;p5"/>
          <p:cNvSpPr txBox="1">
            <a:spLocks noGrp="1"/>
          </p:cNvSpPr>
          <p:nvPr>
            <p:ph type="body" idx="18"/>
          </p:nvPr>
        </p:nvSpPr>
        <p:spPr>
          <a:xfrm>
            <a:off x="29900881" y="7071360"/>
            <a:ext cx="12801600" cy="7315200"/>
          </a:xfrm>
          <a:prstGeom prst="rect">
            <a:avLst/>
          </a:prstGeom>
          <a:noFill/>
          <a:ln>
            <a:noFill/>
          </a:ln>
        </p:spPr>
        <p:txBody>
          <a:bodyPr spcFirstLastPara="1" wrap="square" lIns="333900" tIns="166950" rIns="445950" bIns="222975" anchor="t" anchorCtr="0">
            <a:noAutofit/>
          </a:bodyPr>
          <a:lstStyle>
            <a:lvl1pPr marL="457200" lvl="0" indent="-1219200" algn="l" rtl="0">
              <a:lnSpc>
                <a:spcPct val="100000"/>
              </a:lnSpc>
              <a:spcBef>
                <a:spcPts val="3120"/>
              </a:spcBef>
              <a:spcAft>
                <a:spcPts val="0"/>
              </a:spcAft>
              <a:buClr>
                <a:schemeClr val="dk1"/>
              </a:buClr>
              <a:buSzPts val="15600"/>
              <a:buFont typeface="Times New Roman"/>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850900" algn="l" rtl="0">
              <a:lnSpc>
                <a:spcPct val="100000"/>
              </a:lnSpc>
              <a:spcBef>
                <a:spcPts val="1960"/>
              </a:spcBef>
              <a:spcAft>
                <a:spcPts val="0"/>
              </a:spcAft>
              <a:buClr>
                <a:schemeClr val="dk1"/>
              </a:buClr>
              <a:buSzPts val="9800"/>
              <a:buFont typeface="Times New Roman"/>
              <a:buChar char="»"/>
              <a:defRPr/>
            </a:lvl5pPr>
            <a:lvl6pPr marL="2743200" lvl="5" indent="-850900" algn="l" rtl="0">
              <a:lnSpc>
                <a:spcPct val="100000"/>
              </a:lnSpc>
              <a:spcBef>
                <a:spcPts val="1960"/>
              </a:spcBef>
              <a:spcAft>
                <a:spcPts val="0"/>
              </a:spcAft>
              <a:buClr>
                <a:schemeClr val="dk1"/>
              </a:buClr>
              <a:buSzPts val="9800"/>
              <a:buFont typeface="Times New Roman"/>
              <a:buChar char="»"/>
              <a:defRPr/>
            </a:lvl6pPr>
            <a:lvl7pPr marL="3200400" lvl="6" indent="-850900" algn="l" rtl="0">
              <a:lnSpc>
                <a:spcPct val="100000"/>
              </a:lnSpc>
              <a:spcBef>
                <a:spcPts val="1960"/>
              </a:spcBef>
              <a:spcAft>
                <a:spcPts val="0"/>
              </a:spcAft>
              <a:buClr>
                <a:schemeClr val="dk1"/>
              </a:buClr>
              <a:buSzPts val="9800"/>
              <a:buFont typeface="Times New Roman"/>
              <a:buChar char="»"/>
              <a:defRPr/>
            </a:lvl7pPr>
            <a:lvl8pPr marL="3657600" lvl="7" indent="-850900" algn="l" rtl="0">
              <a:lnSpc>
                <a:spcPct val="100000"/>
              </a:lnSpc>
              <a:spcBef>
                <a:spcPts val="1960"/>
              </a:spcBef>
              <a:spcAft>
                <a:spcPts val="0"/>
              </a:spcAft>
              <a:buClr>
                <a:schemeClr val="dk1"/>
              </a:buClr>
              <a:buSzPts val="9800"/>
              <a:buFont typeface="Times New Roman"/>
              <a:buChar char="»"/>
              <a:defRPr/>
            </a:lvl8pPr>
            <a:lvl9pPr marL="4114800" lvl="8" indent="-850900" algn="l" rtl="0">
              <a:lnSpc>
                <a:spcPct val="100000"/>
              </a:lnSpc>
              <a:spcBef>
                <a:spcPts val="1960"/>
              </a:spcBef>
              <a:spcAft>
                <a:spcPts val="0"/>
              </a:spcAft>
              <a:buClr>
                <a:schemeClr val="dk1"/>
              </a:buClr>
              <a:buSzPts val="9800"/>
              <a:buFont typeface="Times New Roman"/>
              <a:buChar char="»"/>
              <a:defRPr/>
            </a:lvl9pPr>
          </a:lstStyle>
          <a:p>
            <a:endParaRPr/>
          </a:p>
        </p:txBody>
      </p:sp>
      <p:sp>
        <p:nvSpPr>
          <p:cNvPr id="45" name="Google Shape;45;p5"/>
          <p:cNvSpPr txBox="1">
            <a:spLocks noGrp="1"/>
          </p:cNvSpPr>
          <p:nvPr>
            <p:ph type="body" idx="19"/>
          </p:nvPr>
        </p:nvSpPr>
        <p:spPr>
          <a:xfrm>
            <a:off x="29900881" y="15837408"/>
            <a:ext cx="12801600" cy="7315200"/>
          </a:xfrm>
          <a:prstGeom prst="rect">
            <a:avLst/>
          </a:prstGeom>
          <a:noFill/>
          <a:ln>
            <a:noFill/>
          </a:ln>
        </p:spPr>
        <p:txBody>
          <a:bodyPr spcFirstLastPara="1" wrap="square" lIns="333900" tIns="166950" rIns="445950" bIns="222975" anchor="t" anchorCtr="0">
            <a:noAutofit/>
          </a:bodyPr>
          <a:lstStyle>
            <a:lvl1pPr marL="457200" lvl="0" indent="-1219200" algn="l" rtl="0">
              <a:lnSpc>
                <a:spcPct val="100000"/>
              </a:lnSpc>
              <a:spcBef>
                <a:spcPts val="3120"/>
              </a:spcBef>
              <a:spcAft>
                <a:spcPts val="0"/>
              </a:spcAft>
              <a:buClr>
                <a:schemeClr val="dk1"/>
              </a:buClr>
              <a:buSzPts val="15600"/>
              <a:buFont typeface="Times New Roman"/>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850900" algn="l" rtl="0">
              <a:lnSpc>
                <a:spcPct val="100000"/>
              </a:lnSpc>
              <a:spcBef>
                <a:spcPts val="1960"/>
              </a:spcBef>
              <a:spcAft>
                <a:spcPts val="0"/>
              </a:spcAft>
              <a:buClr>
                <a:schemeClr val="dk1"/>
              </a:buClr>
              <a:buSzPts val="9800"/>
              <a:buFont typeface="Times New Roman"/>
              <a:buChar char="»"/>
              <a:defRPr/>
            </a:lvl5pPr>
            <a:lvl6pPr marL="2743200" lvl="5" indent="-850900" algn="l" rtl="0">
              <a:lnSpc>
                <a:spcPct val="100000"/>
              </a:lnSpc>
              <a:spcBef>
                <a:spcPts val="1960"/>
              </a:spcBef>
              <a:spcAft>
                <a:spcPts val="0"/>
              </a:spcAft>
              <a:buClr>
                <a:schemeClr val="dk1"/>
              </a:buClr>
              <a:buSzPts val="9800"/>
              <a:buFont typeface="Times New Roman"/>
              <a:buChar char="»"/>
              <a:defRPr/>
            </a:lvl6pPr>
            <a:lvl7pPr marL="3200400" lvl="6" indent="-850900" algn="l" rtl="0">
              <a:lnSpc>
                <a:spcPct val="100000"/>
              </a:lnSpc>
              <a:spcBef>
                <a:spcPts val="1960"/>
              </a:spcBef>
              <a:spcAft>
                <a:spcPts val="0"/>
              </a:spcAft>
              <a:buClr>
                <a:schemeClr val="dk1"/>
              </a:buClr>
              <a:buSzPts val="9800"/>
              <a:buFont typeface="Times New Roman"/>
              <a:buChar char="»"/>
              <a:defRPr/>
            </a:lvl7pPr>
            <a:lvl8pPr marL="3657600" lvl="7" indent="-850900" algn="l" rtl="0">
              <a:lnSpc>
                <a:spcPct val="100000"/>
              </a:lnSpc>
              <a:spcBef>
                <a:spcPts val="1960"/>
              </a:spcBef>
              <a:spcAft>
                <a:spcPts val="0"/>
              </a:spcAft>
              <a:buClr>
                <a:schemeClr val="dk1"/>
              </a:buClr>
              <a:buSzPts val="9800"/>
              <a:buFont typeface="Times New Roman"/>
              <a:buChar char="»"/>
              <a:defRPr/>
            </a:lvl8pPr>
            <a:lvl9pPr marL="4114800" lvl="8" indent="-850900" algn="l" rtl="0">
              <a:lnSpc>
                <a:spcPct val="100000"/>
              </a:lnSpc>
              <a:spcBef>
                <a:spcPts val="1960"/>
              </a:spcBef>
              <a:spcAft>
                <a:spcPts val="0"/>
              </a:spcAft>
              <a:buClr>
                <a:schemeClr val="dk1"/>
              </a:buClr>
              <a:buSzPts val="9800"/>
              <a:buFont typeface="Times New Roman"/>
              <a:buChar char="»"/>
              <a:defRPr/>
            </a:lvl9pPr>
          </a:lstStyle>
          <a:p>
            <a:endParaRPr/>
          </a:p>
        </p:txBody>
      </p:sp>
      <p:sp>
        <p:nvSpPr>
          <p:cNvPr id="46" name="Google Shape;46;p5"/>
          <p:cNvSpPr>
            <a:spLocks noGrp="1"/>
          </p:cNvSpPr>
          <p:nvPr>
            <p:ph type="body" idx="20"/>
          </p:nvPr>
        </p:nvSpPr>
        <p:spPr>
          <a:xfrm>
            <a:off x="29900881" y="25831800"/>
            <a:ext cx="12801600" cy="1219200"/>
          </a:xfrm>
          <a:prstGeom prst="round1Rect">
            <a:avLst>
              <a:gd name="adj" fmla="val 16667"/>
            </a:avLst>
          </a:prstGeom>
          <a:solidFill>
            <a:schemeClr val="accent1"/>
          </a:solidFill>
          <a:ln>
            <a:noFill/>
          </a:ln>
        </p:spPr>
        <p:txBody>
          <a:bodyPr spcFirstLastPara="1" wrap="square" lIns="333900" tIns="222975" rIns="445950" bIns="222975" anchor="ctr" anchorCtr="0">
            <a:noAutofit/>
          </a:bodyPr>
          <a:lstStyle>
            <a:lvl1pPr marL="457200" lvl="0"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1pPr>
            <a:lvl2pPr marL="914400" lvl="1"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2pPr>
            <a:lvl3pPr marL="1371600" lvl="2"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3pPr>
            <a:lvl4pPr marL="1828800" lvl="3"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4pPr>
            <a:lvl5pPr marL="2286000" lvl="4"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5pPr>
            <a:lvl6pPr marL="2743200" lvl="5"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6pPr>
            <a:lvl7pPr marL="3200400" lvl="6"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7pPr>
            <a:lvl8pPr marL="3657600" lvl="7"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8pPr>
            <a:lvl9pPr marL="4114800" lvl="8" indent="-228600" algn="l" rtl="0">
              <a:lnSpc>
                <a:spcPct val="100000"/>
              </a:lnSpc>
              <a:spcBef>
                <a:spcPts val="0"/>
              </a:spcBef>
              <a:spcAft>
                <a:spcPts val="0"/>
              </a:spcAft>
              <a:buClr>
                <a:schemeClr val="lt1"/>
              </a:buClr>
              <a:buSzPts val="5500"/>
              <a:buFont typeface="Times New Roman"/>
              <a:buNone/>
              <a:defRPr sz="5500" cap="none">
                <a:solidFill>
                  <a:schemeClr val="lt1"/>
                </a:solidFill>
                <a:latin typeface="Times New Roman"/>
                <a:ea typeface="Times New Roman"/>
                <a:cs typeface="Times New Roman"/>
                <a:sym typeface="Times New Roman"/>
              </a:defRPr>
            </a:lvl9pPr>
          </a:lstStyle>
          <a:p>
            <a:endParaRPr/>
          </a:p>
        </p:txBody>
      </p:sp>
      <p:sp>
        <p:nvSpPr>
          <p:cNvPr id="47" name="Google Shape;47;p5"/>
          <p:cNvSpPr txBox="1">
            <a:spLocks noGrp="1"/>
          </p:cNvSpPr>
          <p:nvPr>
            <p:ph type="body" idx="21"/>
          </p:nvPr>
        </p:nvSpPr>
        <p:spPr>
          <a:xfrm>
            <a:off x="29900881" y="27057097"/>
            <a:ext cx="12801600" cy="4572000"/>
          </a:xfrm>
          <a:prstGeom prst="rect">
            <a:avLst/>
          </a:prstGeom>
          <a:noFill/>
          <a:ln>
            <a:noFill/>
          </a:ln>
        </p:spPr>
        <p:txBody>
          <a:bodyPr spcFirstLastPara="1" wrap="square" lIns="333900" tIns="166950" rIns="445950" bIns="222975" anchor="t" anchorCtr="0">
            <a:noAutofit/>
          </a:bodyPr>
          <a:lstStyle>
            <a:lvl1pPr marL="457200" lvl="0" indent="-1219200" algn="l" rtl="0">
              <a:lnSpc>
                <a:spcPct val="100000"/>
              </a:lnSpc>
              <a:spcBef>
                <a:spcPts val="3120"/>
              </a:spcBef>
              <a:spcAft>
                <a:spcPts val="0"/>
              </a:spcAft>
              <a:buClr>
                <a:schemeClr val="dk1"/>
              </a:buClr>
              <a:buSzPts val="15600"/>
              <a:buFont typeface="Times New Roman"/>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850900" algn="l" rtl="0">
              <a:lnSpc>
                <a:spcPct val="100000"/>
              </a:lnSpc>
              <a:spcBef>
                <a:spcPts val="1960"/>
              </a:spcBef>
              <a:spcAft>
                <a:spcPts val="0"/>
              </a:spcAft>
              <a:buClr>
                <a:schemeClr val="dk1"/>
              </a:buClr>
              <a:buSzPts val="9800"/>
              <a:buFont typeface="Times New Roman"/>
              <a:buChar char="»"/>
              <a:defRPr/>
            </a:lvl5pPr>
            <a:lvl6pPr marL="2743200" lvl="5" indent="-850900" algn="l" rtl="0">
              <a:lnSpc>
                <a:spcPct val="100000"/>
              </a:lnSpc>
              <a:spcBef>
                <a:spcPts val="1960"/>
              </a:spcBef>
              <a:spcAft>
                <a:spcPts val="0"/>
              </a:spcAft>
              <a:buClr>
                <a:schemeClr val="dk1"/>
              </a:buClr>
              <a:buSzPts val="9800"/>
              <a:buFont typeface="Times New Roman"/>
              <a:buChar char="»"/>
              <a:defRPr/>
            </a:lvl6pPr>
            <a:lvl7pPr marL="3200400" lvl="6" indent="-850900" algn="l" rtl="0">
              <a:lnSpc>
                <a:spcPct val="100000"/>
              </a:lnSpc>
              <a:spcBef>
                <a:spcPts val="1960"/>
              </a:spcBef>
              <a:spcAft>
                <a:spcPts val="0"/>
              </a:spcAft>
              <a:buClr>
                <a:schemeClr val="dk1"/>
              </a:buClr>
              <a:buSzPts val="9800"/>
              <a:buFont typeface="Times New Roman"/>
              <a:buChar char="»"/>
              <a:defRPr/>
            </a:lvl7pPr>
            <a:lvl8pPr marL="3657600" lvl="7" indent="-850900" algn="l" rtl="0">
              <a:lnSpc>
                <a:spcPct val="100000"/>
              </a:lnSpc>
              <a:spcBef>
                <a:spcPts val="1960"/>
              </a:spcBef>
              <a:spcAft>
                <a:spcPts val="0"/>
              </a:spcAft>
              <a:buClr>
                <a:schemeClr val="dk1"/>
              </a:buClr>
              <a:buSzPts val="9800"/>
              <a:buFont typeface="Times New Roman"/>
              <a:buChar char="»"/>
              <a:defRPr/>
            </a:lvl8pPr>
            <a:lvl9pPr marL="4114800" lvl="8" indent="-850900" algn="l" rtl="0">
              <a:lnSpc>
                <a:spcPct val="100000"/>
              </a:lnSpc>
              <a:spcBef>
                <a:spcPts val="1960"/>
              </a:spcBef>
              <a:spcAft>
                <a:spcPts val="0"/>
              </a:spcAft>
              <a:buClr>
                <a:schemeClr val="dk1"/>
              </a:buClr>
              <a:buSzPts val="9800"/>
              <a:buFont typeface="Times New Roman"/>
              <a:buChar char="»"/>
              <a:defRPr/>
            </a:lvl9pPr>
          </a:lstStyle>
          <a:p>
            <a:endParaRPr/>
          </a:p>
        </p:txBody>
      </p:sp>
    </p:spTree>
  </p:cSld>
  <p:clrMapOvr>
    <a:masterClrMapping/>
  </p:clrMapOvr>
  <p:extLst>
    <p:ext uri="{DCECCB84-F9BA-43D5-87BE-67443E8EF086}">
      <p15:sldGuideLst xmlns:p15="http://schemas.microsoft.com/office/powerpoint/2012/main">
        <p15:guide id="1" pos="9168">
          <p15:clr>
            <a:srgbClr val="A4A3A4"/>
          </p15:clr>
        </p15:guide>
        <p15:guide id="2" pos="18480">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8"/>
        <p:cNvGrpSpPr/>
        <p:nvPr/>
      </p:nvGrpSpPr>
      <p:grpSpPr>
        <a:xfrm>
          <a:off x="0" y="0"/>
          <a:ext cx="0" cy="0"/>
          <a:chOff x="0" y="0"/>
          <a:chExt cx="0" cy="0"/>
        </a:xfrm>
      </p:grpSpPr>
      <p:sp>
        <p:nvSpPr>
          <p:cNvPr id="49" name="Google Shape;49;p6"/>
          <p:cNvSpPr txBox="1">
            <a:spLocks noGrp="1"/>
          </p:cNvSpPr>
          <p:nvPr>
            <p:ph type="ctrTitle"/>
          </p:nvPr>
        </p:nvSpPr>
        <p:spPr>
          <a:xfrm>
            <a:off x="3291840" y="10225829"/>
            <a:ext cx="37307400" cy="7056000"/>
          </a:xfrm>
          <a:prstGeom prst="rect">
            <a:avLst/>
          </a:prstGeom>
          <a:noFill/>
          <a:ln>
            <a:noFill/>
          </a:ln>
        </p:spPr>
        <p:txBody>
          <a:bodyPr spcFirstLastPara="1" wrap="square" lIns="445950" tIns="222975" rIns="445950" bIns="22297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 name="Google Shape;50;p6"/>
          <p:cNvSpPr txBox="1">
            <a:spLocks noGrp="1"/>
          </p:cNvSpPr>
          <p:nvPr>
            <p:ph type="subTitle" idx="1"/>
          </p:nvPr>
        </p:nvSpPr>
        <p:spPr>
          <a:xfrm>
            <a:off x="6583680" y="18653441"/>
            <a:ext cx="30723900" cy="8413200"/>
          </a:xfrm>
          <a:prstGeom prst="rect">
            <a:avLst/>
          </a:prstGeom>
          <a:noFill/>
          <a:ln>
            <a:noFill/>
          </a:ln>
        </p:spPr>
        <p:txBody>
          <a:bodyPr spcFirstLastPara="1" wrap="square" lIns="445950" tIns="222975" rIns="445950" bIns="222975" anchor="t" anchorCtr="0">
            <a:noAutofit/>
          </a:bodyPr>
          <a:lstStyle>
            <a:lvl1pPr lvl="0" algn="ctr" rtl="0">
              <a:lnSpc>
                <a:spcPct val="100000"/>
              </a:lnSpc>
              <a:spcBef>
                <a:spcPts val="3120"/>
              </a:spcBef>
              <a:spcAft>
                <a:spcPts val="0"/>
              </a:spcAft>
              <a:buClr>
                <a:schemeClr val="dk1"/>
              </a:buClr>
              <a:buSzPts val="15600"/>
              <a:buFont typeface="Times New Roman"/>
              <a:buNone/>
              <a:defRPr/>
            </a:lvl1pPr>
            <a:lvl2pPr lvl="1" algn="ctr" rtl="0">
              <a:lnSpc>
                <a:spcPct val="100000"/>
              </a:lnSpc>
              <a:spcBef>
                <a:spcPts val="2680"/>
              </a:spcBef>
              <a:spcAft>
                <a:spcPts val="0"/>
              </a:spcAft>
              <a:buClr>
                <a:schemeClr val="dk1"/>
              </a:buClr>
              <a:buSzPts val="13400"/>
              <a:buFont typeface="Times New Roman"/>
              <a:buNone/>
              <a:defRPr/>
            </a:lvl2pPr>
            <a:lvl3pPr lvl="2" algn="ctr" rtl="0">
              <a:lnSpc>
                <a:spcPct val="100000"/>
              </a:lnSpc>
              <a:spcBef>
                <a:spcPts val="2360"/>
              </a:spcBef>
              <a:spcAft>
                <a:spcPts val="0"/>
              </a:spcAft>
              <a:buClr>
                <a:schemeClr val="dk1"/>
              </a:buClr>
              <a:buSzPts val="11800"/>
              <a:buFont typeface="Times New Roman"/>
              <a:buNone/>
              <a:defRPr/>
            </a:lvl3pPr>
            <a:lvl4pPr lvl="3" algn="ctr" rtl="0">
              <a:lnSpc>
                <a:spcPct val="100000"/>
              </a:lnSpc>
              <a:spcBef>
                <a:spcPts val="1960"/>
              </a:spcBef>
              <a:spcAft>
                <a:spcPts val="0"/>
              </a:spcAft>
              <a:buClr>
                <a:schemeClr val="dk1"/>
              </a:buClr>
              <a:buSzPts val="9800"/>
              <a:buFont typeface="Times New Roman"/>
              <a:buNone/>
              <a:defRPr/>
            </a:lvl4pPr>
            <a:lvl5pPr lvl="4" algn="ctr" rtl="0">
              <a:lnSpc>
                <a:spcPct val="100000"/>
              </a:lnSpc>
              <a:spcBef>
                <a:spcPts val="1960"/>
              </a:spcBef>
              <a:spcAft>
                <a:spcPts val="0"/>
              </a:spcAft>
              <a:buClr>
                <a:schemeClr val="dk1"/>
              </a:buClr>
              <a:buSzPts val="9800"/>
              <a:buFont typeface="Times New Roman"/>
              <a:buNone/>
              <a:defRPr/>
            </a:lvl5pPr>
            <a:lvl6pPr lvl="5" algn="ctr" rtl="0">
              <a:lnSpc>
                <a:spcPct val="100000"/>
              </a:lnSpc>
              <a:spcBef>
                <a:spcPts val="1960"/>
              </a:spcBef>
              <a:spcAft>
                <a:spcPts val="0"/>
              </a:spcAft>
              <a:buClr>
                <a:schemeClr val="dk1"/>
              </a:buClr>
              <a:buSzPts val="9800"/>
              <a:buFont typeface="Times New Roman"/>
              <a:buNone/>
              <a:defRPr/>
            </a:lvl6pPr>
            <a:lvl7pPr lvl="6" algn="ctr" rtl="0">
              <a:lnSpc>
                <a:spcPct val="100000"/>
              </a:lnSpc>
              <a:spcBef>
                <a:spcPts val="1960"/>
              </a:spcBef>
              <a:spcAft>
                <a:spcPts val="0"/>
              </a:spcAft>
              <a:buClr>
                <a:schemeClr val="dk1"/>
              </a:buClr>
              <a:buSzPts val="9800"/>
              <a:buFont typeface="Times New Roman"/>
              <a:buNone/>
              <a:defRPr/>
            </a:lvl7pPr>
            <a:lvl8pPr lvl="7" algn="ctr" rtl="0">
              <a:lnSpc>
                <a:spcPct val="100000"/>
              </a:lnSpc>
              <a:spcBef>
                <a:spcPts val="1960"/>
              </a:spcBef>
              <a:spcAft>
                <a:spcPts val="0"/>
              </a:spcAft>
              <a:buClr>
                <a:schemeClr val="dk1"/>
              </a:buClr>
              <a:buSzPts val="9800"/>
              <a:buFont typeface="Times New Roman"/>
              <a:buNone/>
              <a:defRPr/>
            </a:lvl8pPr>
            <a:lvl9pPr lvl="8" algn="ctr" rtl="0">
              <a:lnSpc>
                <a:spcPct val="100000"/>
              </a:lnSpc>
              <a:spcBef>
                <a:spcPts val="1960"/>
              </a:spcBef>
              <a:spcAft>
                <a:spcPts val="0"/>
              </a:spcAft>
              <a:buClr>
                <a:schemeClr val="dk1"/>
              </a:buClr>
              <a:buSzPts val="9800"/>
              <a:buFont typeface="Times New Roman"/>
              <a:buNone/>
              <a:defRPr/>
            </a:lvl9pPr>
          </a:lstStyle>
          <a:p>
            <a:endParaRPr/>
          </a:p>
        </p:txBody>
      </p:sp>
      <p:sp>
        <p:nvSpPr>
          <p:cNvPr id="51" name="Google Shape;51;p6"/>
          <p:cNvSpPr txBox="1">
            <a:spLocks noGrp="1"/>
          </p:cNvSpPr>
          <p:nvPr>
            <p:ph type="dt" idx="10"/>
          </p:nvPr>
        </p:nvSpPr>
        <p:spPr>
          <a:xfrm>
            <a:off x="3290236" y="29993291"/>
            <a:ext cx="9144000" cy="2194200"/>
          </a:xfrm>
          <a:prstGeom prst="rect">
            <a:avLst/>
          </a:prstGeom>
          <a:noFill/>
          <a:ln>
            <a:noFill/>
          </a:ln>
        </p:spPr>
        <p:txBody>
          <a:bodyPr spcFirstLastPara="1" wrap="square" lIns="445950" tIns="222975" rIns="445950" bIns="222975"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 name="Google Shape;52;p6"/>
          <p:cNvSpPr txBox="1">
            <a:spLocks noGrp="1"/>
          </p:cNvSpPr>
          <p:nvPr>
            <p:ph type="ftr" idx="11"/>
          </p:nvPr>
        </p:nvSpPr>
        <p:spPr>
          <a:xfrm>
            <a:off x="14997769" y="29993291"/>
            <a:ext cx="13895700" cy="2194200"/>
          </a:xfrm>
          <a:prstGeom prst="rect">
            <a:avLst/>
          </a:prstGeom>
          <a:noFill/>
          <a:ln>
            <a:noFill/>
          </a:ln>
        </p:spPr>
        <p:txBody>
          <a:bodyPr spcFirstLastPara="1" wrap="square" lIns="445950" tIns="222975" rIns="445950" bIns="222975"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 name="Google Shape;53;p6"/>
          <p:cNvSpPr txBox="1">
            <a:spLocks noGrp="1"/>
          </p:cNvSpPr>
          <p:nvPr>
            <p:ph type="sldNum" idx="12"/>
          </p:nvPr>
        </p:nvSpPr>
        <p:spPr>
          <a:xfrm>
            <a:off x="31456963" y="29993291"/>
            <a:ext cx="9144000" cy="2194200"/>
          </a:xfrm>
          <a:prstGeom prst="rect">
            <a:avLst/>
          </a:prstGeom>
          <a:noFill/>
          <a:ln>
            <a:noFill/>
          </a:ln>
        </p:spPr>
        <p:txBody>
          <a:bodyPr spcFirstLastPara="1" wrap="square" lIns="445950" tIns="222975" rIns="445950" bIns="222975" anchor="t" anchorCtr="0">
            <a:noAutofit/>
          </a:bodyPr>
          <a:lstStyle>
            <a:lvl1pPr marL="0" marR="0" lvl="0"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7"/>
          <p:cNvSpPr txBox="1">
            <a:spLocks noGrp="1"/>
          </p:cNvSpPr>
          <p:nvPr>
            <p:ph type="title"/>
          </p:nvPr>
        </p:nvSpPr>
        <p:spPr>
          <a:xfrm>
            <a:off x="3290237" y="2926724"/>
            <a:ext cx="37310700" cy="5486400"/>
          </a:xfrm>
          <a:prstGeom prst="rect">
            <a:avLst/>
          </a:prstGeom>
          <a:noFill/>
          <a:ln>
            <a:noFill/>
          </a:ln>
        </p:spPr>
        <p:txBody>
          <a:bodyPr spcFirstLastPara="1" wrap="square" lIns="445950" tIns="222975" rIns="445950" bIns="22297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 name="Google Shape;56;p7"/>
          <p:cNvSpPr txBox="1">
            <a:spLocks noGrp="1"/>
          </p:cNvSpPr>
          <p:nvPr>
            <p:ph type="body" idx="1"/>
          </p:nvPr>
        </p:nvSpPr>
        <p:spPr>
          <a:xfrm>
            <a:off x="3290237" y="9512658"/>
            <a:ext cx="37310700" cy="19748100"/>
          </a:xfrm>
          <a:prstGeom prst="rect">
            <a:avLst/>
          </a:prstGeom>
          <a:noFill/>
          <a:ln>
            <a:noFill/>
          </a:ln>
        </p:spPr>
        <p:txBody>
          <a:bodyPr spcFirstLastPara="1" wrap="square" lIns="445950" tIns="222975" rIns="445950" bIns="222975" anchor="t" anchorCtr="0">
            <a:no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7" name="Google Shape;57;p7"/>
          <p:cNvSpPr txBox="1">
            <a:spLocks noGrp="1"/>
          </p:cNvSpPr>
          <p:nvPr>
            <p:ph type="dt" idx="10"/>
          </p:nvPr>
        </p:nvSpPr>
        <p:spPr>
          <a:xfrm>
            <a:off x="3290236" y="29993291"/>
            <a:ext cx="9144000" cy="2194200"/>
          </a:xfrm>
          <a:prstGeom prst="rect">
            <a:avLst/>
          </a:prstGeom>
          <a:noFill/>
          <a:ln>
            <a:noFill/>
          </a:ln>
        </p:spPr>
        <p:txBody>
          <a:bodyPr spcFirstLastPara="1" wrap="square" lIns="445950" tIns="222975" rIns="445950" bIns="222975"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14997769" y="29993291"/>
            <a:ext cx="13895700" cy="2194200"/>
          </a:xfrm>
          <a:prstGeom prst="rect">
            <a:avLst/>
          </a:prstGeom>
          <a:noFill/>
          <a:ln>
            <a:noFill/>
          </a:ln>
        </p:spPr>
        <p:txBody>
          <a:bodyPr spcFirstLastPara="1" wrap="square" lIns="445950" tIns="222975" rIns="445950" bIns="222975"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31456963" y="29993291"/>
            <a:ext cx="9144000" cy="2194200"/>
          </a:xfrm>
          <a:prstGeom prst="rect">
            <a:avLst/>
          </a:prstGeom>
          <a:noFill/>
          <a:ln>
            <a:noFill/>
          </a:ln>
        </p:spPr>
        <p:txBody>
          <a:bodyPr spcFirstLastPara="1" wrap="square" lIns="445950" tIns="222975" rIns="445950" bIns="222975" anchor="t" anchorCtr="0">
            <a:noAutofit/>
          </a:bodyPr>
          <a:lstStyle>
            <a:lvl1pPr marL="0" marR="0" lvl="0"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3466700" y="21153552"/>
            <a:ext cx="37307400" cy="6537600"/>
          </a:xfrm>
          <a:prstGeom prst="rect">
            <a:avLst/>
          </a:prstGeom>
          <a:noFill/>
          <a:ln>
            <a:noFill/>
          </a:ln>
        </p:spPr>
        <p:txBody>
          <a:bodyPr spcFirstLastPara="1" wrap="square" lIns="445950" tIns="222975" rIns="445950" bIns="222975" anchor="t" anchorCtr="0">
            <a:noAutofit/>
          </a:bodyPr>
          <a:lstStyle>
            <a:lvl1pPr lvl="0" algn="l" rtl="0">
              <a:lnSpc>
                <a:spcPct val="100000"/>
              </a:lnSpc>
              <a:spcBef>
                <a:spcPts val="0"/>
              </a:spcBef>
              <a:spcAft>
                <a:spcPts val="0"/>
              </a:spcAft>
              <a:buSzPts val="1400"/>
              <a:buNone/>
              <a:defRPr sz="4100" b="1" cap="none"/>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 name="Google Shape;62;p8"/>
          <p:cNvSpPr txBox="1">
            <a:spLocks noGrp="1"/>
          </p:cNvSpPr>
          <p:nvPr>
            <p:ph type="body" idx="1"/>
          </p:nvPr>
        </p:nvSpPr>
        <p:spPr>
          <a:xfrm>
            <a:off x="3466700" y="13952655"/>
            <a:ext cx="37307400" cy="7200900"/>
          </a:xfrm>
          <a:prstGeom prst="rect">
            <a:avLst/>
          </a:prstGeom>
          <a:noFill/>
          <a:ln>
            <a:noFill/>
          </a:ln>
        </p:spPr>
        <p:txBody>
          <a:bodyPr spcFirstLastPara="1" wrap="square" lIns="445950" tIns="222975" rIns="445950" bIns="222975" anchor="b" anchorCtr="0">
            <a:noAutofit/>
          </a:bodyPr>
          <a:lstStyle>
            <a:lvl1pPr marL="457200" lvl="0" indent="-228600" algn="l" rtl="0">
              <a:lnSpc>
                <a:spcPct val="100000"/>
              </a:lnSpc>
              <a:spcBef>
                <a:spcPts val="400"/>
              </a:spcBef>
              <a:spcAft>
                <a:spcPts val="0"/>
              </a:spcAft>
              <a:buClr>
                <a:schemeClr val="dk1"/>
              </a:buClr>
              <a:buSzPts val="2000"/>
              <a:buFont typeface="Times New Roman"/>
              <a:buNone/>
              <a:defRPr sz="2000"/>
            </a:lvl1pPr>
            <a:lvl2pPr marL="914400" lvl="1" indent="-228600" algn="l" rtl="0">
              <a:lnSpc>
                <a:spcPct val="100000"/>
              </a:lnSpc>
              <a:spcBef>
                <a:spcPts val="380"/>
              </a:spcBef>
              <a:spcAft>
                <a:spcPts val="0"/>
              </a:spcAft>
              <a:buClr>
                <a:schemeClr val="dk1"/>
              </a:buClr>
              <a:buSzPts val="1900"/>
              <a:buFont typeface="Times New Roman"/>
              <a:buNone/>
              <a:defRPr sz="1900"/>
            </a:lvl2pPr>
            <a:lvl3pPr marL="1371600" lvl="2" indent="-228600" algn="l" rtl="0">
              <a:lnSpc>
                <a:spcPct val="100000"/>
              </a:lnSpc>
              <a:spcBef>
                <a:spcPts val="300"/>
              </a:spcBef>
              <a:spcAft>
                <a:spcPts val="0"/>
              </a:spcAft>
              <a:buClr>
                <a:schemeClr val="dk1"/>
              </a:buClr>
              <a:buSzPts val="1500"/>
              <a:buFont typeface="Times New Roman"/>
              <a:buNone/>
              <a:defRPr sz="1500"/>
            </a:lvl3pPr>
            <a:lvl4pPr marL="1828800" lvl="3" indent="-228600" algn="l" rtl="0">
              <a:lnSpc>
                <a:spcPct val="100000"/>
              </a:lnSpc>
              <a:spcBef>
                <a:spcPts val="280"/>
              </a:spcBef>
              <a:spcAft>
                <a:spcPts val="0"/>
              </a:spcAft>
              <a:buClr>
                <a:schemeClr val="dk1"/>
              </a:buClr>
              <a:buSzPts val="1400"/>
              <a:buFont typeface="Times New Roman"/>
              <a:buNone/>
              <a:defRPr sz="1400"/>
            </a:lvl4pPr>
            <a:lvl5pPr marL="2286000" lvl="4" indent="-228600" algn="l" rtl="0">
              <a:lnSpc>
                <a:spcPct val="100000"/>
              </a:lnSpc>
              <a:spcBef>
                <a:spcPts val="280"/>
              </a:spcBef>
              <a:spcAft>
                <a:spcPts val="0"/>
              </a:spcAft>
              <a:buClr>
                <a:schemeClr val="dk1"/>
              </a:buClr>
              <a:buSzPts val="1400"/>
              <a:buFont typeface="Times New Roman"/>
              <a:buNone/>
              <a:defRPr sz="1400"/>
            </a:lvl5pPr>
            <a:lvl6pPr marL="2743200" lvl="5" indent="-228600" algn="l" rtl="0">
              <a:lnSpc>
                <a:spcPct val="100000"/>
              </a:lnSpc>
              <a:spcBef>
                <a:spcPts val="280"/>
              </a:spcBef>
              <a:spcAft>
                <a:spcPts val="0"/>
              </a:spcAft>
              <a:buClr>
                <a:schemeClr val="dk1"/>
              </a:buClr>
              <a:buSzPts val="1400"/>
              <a:buFont typeface="Times New Roman"/>
              <a:buNone/>
              <a:defRPr sz="1400"/>
            </a:lvl6pPr>
            <a:lvl7pPr marL="3200400" lvl="6" indent="-228600" algn="l" rtl="0">
              <a:lnSpc>
                <a:spcPct val="100000"/>
              </a:lnSpc>
              <a:spcBef>
                <a:spcPts val="280"/>
              </a:spcBef>
              <a:spcAft>
                <a:spcPts val="0"/>
              </a:spcAft>
              <a:buClr>
                <a:schemeClr val="dk1"/>
              </a:buClr>
              <a:buSzPts val="1400"/>
              <a:buFont typeface="Times New Roman"/>
              <a:buNone/>
              <a:defRPr sz="1400"/>
            </a:lvl7pPr>
            <a:lvl8pPr marL="3657600" lvl="7" indent="-228600" algn="l" rtl="0">
              <a:lnSpc>
                <a:spcPct val="100000"/>
              </a:lnSpc>
              <a:spcBef>
                <a:spcPts val="280"/>
              </a:spcBef>
              <a:spcAft>
                <a:spcPts val="0"/>
              </a:spcAft>
              <a:buClr>
                <a:schemeClr val="dk1"/>
              </a:buClr>
              <a:buSzPts val="1400"/>
              <a:buFont typeface="Times New Roman"/>
              <a:buNone/>
              <a:defRPr sz="1400"/>
            </a:lvl8pPr>
            <a:lvl9pPr marL="4114800" lvl="8" indent="-228600" algn="l" rtl="0">
              <a:lnSpc>
                <a:spcPct val="100000"/>
              </a:lnSpc>
              <a:spcBef>
                <a:spcPts val="280"/>
              </a:spcBef>
              <a:spcAft>
                <a:spcPts val="0"/>
              </a:spcAft>
              <a:buClr>
                <a:schemeClr val="dk1"/>
              </a:buClr>
              <a:buSzPts val="1400"/>
              <a:buFont typeface="Times New Roman"/>
              <a:buNone/>
              <a:defRPr sz="1400"/>
            </a:lvl9pPr>
          </a:lstStyle>
          <a:p>
            <a:endParaRPr/>
          </a:p>
        </p:txBody>
      </p:sp>
      <p:sp>
        <p:nvSpPr>
          <p:cNvPr id="63" name="Google Shape;63;p8"/>
          <p:cNvSpPr txBox="1">
            <a:spLocks noGrp="1"/>
          </p:cNvSpPr>
          <p:nvPr>
            <p:ph type="dt" idx="10"/>
          </p:nvPr>
        </p:nvSpPr>
        <p:spPr>
          <a:xfrm>
            <a:off x="3290236" y="29993291"/>
            <a:ext cx="9144000" cy="2194200"/>
          </a:xfrm>
          <a:prstGeom prst="rect">
            <a:avLst/>
          </a:prstGeom>
          <a:noFill/>
          <a:ln>
            <a:noFill/>
          </a:ln>
        </p:spPr>
        <p:txBody>
          <a:bodyPr spcFirstLastPara="1" wrap="square" lIns="445950" tIns="222975" rIns="445950" bIns="222975"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14997769" y="29993291"/>
            <a:ext cx="13895700" cy="2194200"/>
          </a:xfrm>
          <a:prstGeom prst="rect">
            <a:avLst/>
          </a:prstGeom>
          <a:noFill/>
          <a:ln>
            <a:noFill/>
          </a:ln>
        </p:spPr>
        <p:txBody>
          <a:bodyPr spcFirstLastPara="1" wrap="square" lIns="445950" tIns="222975" rIns="445950" bIns="222975"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31456963" y="29993291"/>
            <a:ext cx="9144000" cy="2194200"/>
          </a:xfrm>
          <a:prstGeom prst="rect">
            <a:avLst/>
          </a:prstGeom>
          <a:noFill/>
          <a:ln>
            <a:noFill/>
          </a:ln>
        </p:spPr>
        <p:txBody>
          <a:bodyPr spcFirstLastPara="1" wrap="square" lIns="445950" tIns="222975" rIns="445950" bIns="222975" anchor="t" anchorCtr="0">
            <a:noAutofit/>
          </a:bodyPr>
          <a:lstStyle>
            <a:lvl1pPr marL="0" marR="0" lvl="0"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3290237" y="2926724"/>
            <a:ext cx="37310700" cy="5486400"/>
          </a:xfrm>
          <a:prstGeom prst="rect">
            <a:avLst/>
          </a:prstGeom>
          <a:noFill/>
          <a:ln>
            <a:noFill/>
          </a:ln>
        </p:spPr>
        <p:txBody>
          <a:bodyPr spcFirstLastPara="1" wrap="square" lIns="445950" tIns="222975" rIns="445950" bIns="22297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3290240" y="9512658"/>
            <a:ext cx="18578400" cy="19748100"/>
          </a:xfrm>
          <a:prstGeom prst="rect">
            <a:avLst/>
          </a:prstGeom>
          <a:noFill/>
          <a:ln>
            <a:noFill/>
          </a:ln>
        </p:spPr>
        <p:txBody>
          <a:bodyPr spcFirstLastPara="1" wrap="square" lIns="445950" tIns="222975" rIns="445950" bIns="222975" anchor="t" anchorCtr="0">
            <a:noAutofit/>
          </a:bodyPr>
          <a:lstStyle>
            <a:lvl1pPr marL="457200" lvl="0" indent="-406400" algn="l" rtl="0">
              <a:lnSpc>
                <a:spcPct val="100000"/>
              </a:lnSpc>
              <a:spcBef>
                <a:spcPts val="560"/>
              </a:spcBef>
              <a:spcAft>
                <a:spcPts val="0"/>
              </a:spcAft>
              <a:buClr>
                <a:schemeClr val="dk1"/>
              </a:buClr>
              <a:buSzPts val="2800"/>
              <a:buFont typeface="Times New Roman"/>
              <a:buChar char="•"/>
              <a:defRPr sz="2800"/>
            </a:lvl1pPr>
            <a:lvl2pPr marL="914400" lvl="1" indent="-374650" algn="l" rtl="0">
              <a:lnSpc>
                <a:spcPct val="100000"/>
              </a:lnSpc>
              <a:spcBef>
                <a:spcPts val="460"/>
              </a:spcBef>
              <a:spcAft>
                <a:spcPts val="0"/>
              </a:spcAft>
              <a:buClr>
                <a:schemeClr val="dk1"/>
              </a:buClr>
              <a:buSzPts val="2300"/>
              <a:buFont typeface="Times New Roman"/>
              <a:buChar char="–"/>
              <a:defRPr sz="2300"/>
            </a:lvl2pPr>
            <a:lvl3pPr marL="1371600" lvl="2" indent="-355600" algn="l" rtl="0">
              <a:lnSpc>
                <a:spcPct val="100000"/>
              </a:lnSpc>
              <a:spcBef>
                <a:spcPts val="400"/>
              </a:spcBef>
              <a:spcAft>
                <a:spcPts val="0"/>
              </a:spcAft>
              <a:buClr>
                <a:schemeClr val="dk1"/>
              </a:buClr>
              <a:buSzPts val="2000"/>
              <a:buFont typeface="Times New Roman"/>
              <a:buChar char="•"/>
              <a:defRPr sz="2000"/>
            </a:lvl3pPr>
            <a:lvl4pPr marL="1828800" lvl="3" indent="-349250" algn="l" rtl="0">
              <a:lnSpc>
                <a:spcPct val="100000"/>
              </a:lnSpc>
              <a:spcBef>
                <a:spcPts val="380"/>
              </a:spcBef>
              <a:spcAft>
                <a:spcPts val="0"/>
              </a:spcAft>
              <a:buClr>
                <a:schemeClr val="dk1"/>
              </a:buClr>
              <a:buSzPts val="1900"/>
              <a:buFont typeface="Times New Roman"/>
              <a:buChar char="–"/>
              <a:defRPr sz="1900"/>
            </a:lvl4pPr>
            <a:lvl5pPr marL="2286000" lvl="4" indent="-349250" algn="l" rtl="0">
              <a:lnSpc>
                <a:spcPct val="100000"/>
              </a:lnSpc>
              <a:spcBef>
                <a:spcPts val="380"/>
              </a:spcBef>
              <a:spcAft>
                <a:spcPts val="0"/>
              </a:spcAft>
              <a:buClr>
                <a:schemeClr val="dk1"/>
              </a:buClr>
              <a:buSzPts val="1900"/>
              <a:buFont typeface="Times New Roman"/>
              <a:buChar char="»"/>
              <a:defRPr sz="1900"/>
            </a:lvl5pPr>
            <a:lvl6pPr marL="2743200" lvl="5" indent="-349250" algn="l" rtl="0">
              <a:lnSpc>
                <a:spcPct val="100000"/>
              </a:lnSpc>
              <a:spcBef>
                <a:spcPts val="380"/>
              </a:spcBef>
              <a:spcAft>
                <a:spcPts val="0"/>
              </a:spcAft>
              <a:buClr>
                <a:schemeClr val="dk1"/>
              </a:buClr>
              <a:buSzPts val="1900"/>
              <a:buFont typeface="Times New Roman"/>
              <a:buChar char="»"/>
              <a:defRPr sz="1900"/>
            </a:lvl6pPr>
            <a:lvl7pPr marL="3200400" lvl="6" indent="-349250" algn="l" rtl="0">
              <a:lnSpc>
                <a:spcPct val="100000"/>
              </a:lnSpc>
              <a:spcBef>
                <a:spcPts val="380"/>
              </a:spcBef>
              <a:spcAft>
                <a:spcPts val="0"/>
              </a:spcAft>
              <a:buClr>
                <a:schemeClr val="dk1"/>
              </a:buClr>
              <a:buSzPts val="1900"/>
              <a:buFont typeface="Times New Roman"/>
              <a:buChar char="»"/>
              <a:defRPr sz="1900"/>
            </a:lvl7pPr>
            <a:lvl8pPr marL="3657600" lvl="7" indent="-349250" algn="l" rtl="0">
              <a:lnSpc>
                <a:spcPct val="100000"/>
              </a:lnSpc>
              <a:spcBef>
                <a:spcPts val="380"/>
              </a:spcBef>
              <a:spcAft>
                <a:spcPts val="0"/>
              </a:spcAft>
              <a:buClr>
                <a:schemeClr val="dk1"/>
              </a:buClr>
              <a:buSzPts val="1900"/>
              <a:buFont typeface="Times New Roman"/>
              <a:buChar char="»"/>
              <a:defRPr sz="1900"/>
            </a:lvl8pPr>
            <a:lvl9pPr marL="4114800" lvl="8" indent="-349250" algn="l" rtl="0">
              <a:lnSpc>
                <a:spcPct val="100000"/>
              </a:lnSpc>
              <a:spcBef>
                <a:spcPts val="380"/>
              </a:spcBef>
              <a:spcAft>
                <a:spcPts val="0"/>
              </a:spcAft>
              <a:buClr>
                <a:schemeClr val="dk1"/>
              </a:buClr>
              <a:buSzPts val="1900"/>
              <a:buFont typeface="Times New Roman"/>
              <a:buChar char="»"/>
              <a:defRPr sz="1900"/>
            </a:lvl9pPr>
          </a:lstStyle>
          <a:p>
            <a:endParaRPr/>
          </a:p>
        </p:txBody>
      </p:sp>
      <p:sp>
        <p:nvSpPr>
          <p:cNvPr id="69" name="Google Shape;69;p9"/>
          <p:cNvSpPr txBox="1">
            <a:spLocks noGrp="1"/>
          </p:cNvSpPr>
          <p:nvPr>
            <p:ph type="body" idx="2"/>
          </p:nvPr>
        </p:nvSpPr>
        <p:spPr>
          <a:xfrm>
            <a:off x="22022606" y="9512658"/>
            <a:ext cx="18578400" cy="19748100"/>
          </a:xfrm>
          <a:prstGeom prst="rect">
            <a:avLst/>
          </a:prstGeom>
          <a:noFill/>
          <a:ln>
            <a:noFill/>
          </a:ln>
        </p:spPr>
        <p:txBody>
          <a:bodyPr spcFirstLastPara="1" wrap="square" lIns="445950" tIns="222975" rIns="445950" bIns="222975" anchor="t" anchorCtr="0">
            <a:noAutofit/>
          </a:bodyPr>
          <a:lstStyle>
            <a:lvl1pPr marL="457200" lvl="0" indent="-406400" algn="l" rtl="0">
              <a:lnSpc>
                <a:spcPct val="100000"/>
              </a:lnSpc>
              <a:spcBef>
                <a:spcPts val="560"/>
              </a:spcBef>
              <a:spcAft>
                <a:spcPts val="0"/>
              </a:spcAft>
              <a:buClr>
                <a:schemeClr val="dk1"/>
              </a:buClr>
              <a:buSzPts val="2800"/>
              <a:buFont typeface="Times New Roman"/>
              <a:buChar char="•"/>
              <a:defRPr sz="2800"/>
            </a:lvl1pPr>
            <a:lvl2pPr marL="914400" lvl="1" indent="-374650" algn="l" rtl="0">
              <a:lnSpc>
                <a:spcPct val="100000"/>
              </a:lnSpc>
              <a:spcBef>
                <a:spcPts val="460"/>
              </a:spcBef>
              <a:spcAft>
                <a:spcPts val="0"/>
              </a:spcAft>
              <a:buClr>
                <a:schemeClr val="dk1"/>
              </a:buClr>
              <a:buSzPts val="2300"/>
              <a:buFont typeface="Times New Roman"/>
              <a:buChar char="–"/>
              <a:defRPr sz="2300"/>
            </a:lvl2pPr>
            <a:lvl3pPr marL="1371600" lvl="2" indent="-355600" algn="l" rtl="0">
              <a:lnSpc>
                <a:spcPct val="100000"/>
              </a:lnSpc>
              <a:spcBef>
                <a:spcPts val="400"/>
              </a:spcBef>
              <a:spcAft>
                <a:spcPts val="0"/>
              </a:spcAft>
              <a:buClr>
                <a:schemeClr val="dk1"/>
              </a:buClr>
              <a:buSzPts val="2000"/>
              <a:buFont typeface="Times New Roman"/>
              <a:buChar char="•"/>
              <a:defRPr sz="2000"/>
            </a:lvl3pPr>
            <a:lvl4pPr marL="1828800" lvl="3" indent="-349250" algn="l" rtl="0">
              <a:lnSpc>
                <a:spcPct val="100000"/>
              </a:lnSpc>
              <a:spcBef>
                <a:spcPts val="380"/>
              </a:spcBef>
              <a:spcAft>
                <a:spcPts val="0"/>
              </a:spcAft>
              <a:buClr>
                <a:schemeClr val="dk1"/>
              </a:buClr>
              <a:buSzPts val="1900"/>
              <a:buFont typeface="Times New Roman"/>
              <a:buChar char="–"/>
              <a:defRPr sz="1900"/>
            </a:lvl4pPr>
            <a:lvl5pPr marL="2286000" lvl="4" indent="-349250" algn="l" rtl="0">
              <a:lnSpc>
                <a:spcPct val="100000"/>
              </a:lnSpc>
              <a:spcBef>
                <a:spcPts val="380"/>
              </a:spcBef>
              <a:spcAft>
                <a:spcPts val="0"/>
              </a:spcAft>
              <a:buClr>
                <a:schemeClr val="dk1"/>
              </a:buClr>
              <a:buSzPts val="1900"/>
              <a:buFont typeface="Times New Roman"/>
              <a:buChar char="»"/>
              <a:defRPr sz="1900"/>
            </a:lvl5pPr>
            <a:lvl6pPr marL="2743200" lvl="5" indent="-349250" algn="l" rtl="0">
              <a:lnSpc>
                <a:spcPct val="100000"/>
              </a:lnSpc>
              <a:spcBef>
                <a:spcPts val="380"/>
              </a:spcBef>
              <a:spcAft>
                <a:spcPts val="0"/>
              </a:spcAft>
              <a:buClr>
                <a:schemeClr val="dk1"/>
              </a:buClr>
              <a:buSzPts val="1900"/>
              <a:buFont typeface="Times New Roman"/>
              <a:buChar char="»"/>
              <a:defRPr sz="1900"/>
            </a:lvl6pPr>
            <a:lvl7pPr marL="3200400" lvl="6" indent="-349250" algn="l" rtl="0">
              <a:lnSpc>
                <a:spcPct val="100000"/>
              </a:lnSpc>
              <a:spcBef>
                <a:spcPts val="380"/>
              </a:spcBef>
              <a:spcAft>
                <a:spcPts val="0"/>
              </a:spcAft>
              <a:buClr>
                <a:schemeClr val="dk1"/>
              </a:buClr>
              <a:buSzPts val="1900"/>
              <a:buFont typeface="Times New Roman"/>
              <a:buChar char="»"/>
              <a:defRPr sz="1900"/>
            </a:lvl7pPr>
            <a:lvl8pPr marL="3657600" lvl="7" indent="-349250" algn="l" rtl="0">
              <a:lnSpc>
                <a:spcPct val="100000"/>
              </a:lnSpc>
              <a:spcBef>
                <a:spcPts val="380"/>
              </a:spcBef>
              <a:spcAft>
                <a:spcPts val="0"/>
              </a:spcAft>
              <a:buClr>
                <a:schemeClr val="dk1"/>
              </a:buClr>
              <a:buSzPts val="1900"/>
              <a:buFont typeface="Times New Roman"/>
              <a:buChar char="»"/>
              <a:defRPr sz="1900"/>
            </a:lvl8pPr>
            <a:lvl9pPr marL="4114800" lvl="8" indent="-349250" algn="l" rtl="0">
              <a:lnSpc>
                <a:spcPct val="100000"/>
              </a:lnSpc>
              <a:spcBef>
                <a:spcPts val="380"/>
              </a:spcBef>
              <a:spcAft>
                <a:spcPts val="0"/>
              </a:spcAft>
              <a:buClr>
                <a:schemeClr val="dk1"/>
              </a:buClr>
              <a:buSzPts val="1900"/>
              <a:buFont typeface="Times New Roman"/>
              <a:buChar char="»"/>
              <a:defRPr sz="1900"/>
            </a:lvl9pPr>
          </a:lstStyle>
          <a:p>
            <a:endParaRPr/>
          </a:p>
        </p:txBody>
      </p:sp>
      <p:sp>
        <p:nvSpPr>
          <p:cNvPr id="70" name="Google Shape;70;p9"/>
          <p:cNvSpPr txBox="1">
            <a:spLocks noGrp="1"/>
          </p:cNvSpPr>
          <p:nvPr>
            <p:ph type="dt" idx="10"/>
          </p:nvPr>
        </p:nvSpPr>
        <p:spPr>
          <a:xfrm>
            <a:off x="3290236" y="29993291"/>
            <a:ext cx="9144000" cy="2194200"/>
          </a:xfrm>
          <a:prstGeom prst="rect">
            <a:avLst/>
          </a:prstGeom>
          <a:noFill/>
          <a:ln>
            <a:noFill/>
          </a:ln>
        </p:spPr>
        <p:txBody>
          <a:bodyPr spcFirstLastPara="1" wrap="square" lIns="445950" tIns="222975" rIns="445950" bIns="222975"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14997769" y="29993291"/>
            <a:ext cx="13895700" cy="2194200"/>
          </a:xfrm>
          <a:prstGeom prst="rect">
            <a:avLst/>
          </a:prstGeom>
          <a:noFill/>
          <a:ln>
            <a:noFill/>
          </a:ln>
        </p:spPr>
        <p:txBody>
          <a:bodyPr spcFirstLastPara="1" wrap="square" lIns="445950" tIns="222975" rIns="445950" bIns="222975"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31456963" y="29993291"/>
            <a:ext cx="9144000" cy="2194200"/>
          </a:xfrm>
          <a:prstGeom prst="rect">
            <a:avLst/>
          </a:prstGeom>
          <a:noFill/>
          <a:ln>
            <a:noFill/>
          </a:ln>
        </p:spPr>
        <p:txBody>
          <a:bodyPr spcFirstLastPara="1" wrap="square" lIns="445950" tIns="222975" rIns="445950" bIns="222975" anchor="t" anchorCtr="0">
            <a:noAutofit/>
          </a:bodyPr>
          <a:lstStyle>
            <a:lvl1pPr marL="0" marR="0" lvl="0"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2194560" y="1318474"/>
            <a:ext cx="39502200" cy="5486400"/>
          </a:xfrm>
          <a:prstGeom prst="rect">
            <a:avLst/>
          </a:prstGeom>
          <a:noFill/>
          <a:ln>
            <a:noFill/>
          </a:ln>
        </p:spPr>
        <p:txBody>
          <a:bodyPr spcFirstLastPara="1" wrap="square" lIns="445950" tIns="222975" rIns="445950" bIns="22297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 name="Google Shape;75;p10"/>
          <p:cNvSpPr txBox="1">
            <a:spLocks noGrp="1"/>
          </p:cNvSpPr>
          <p:nvPr>
            <p:ph type="body" idx="1"/>
          </p:nvPr>
        </p:nvSpPr>
        <p:spPr>
          <a:xfrm>
            <a:off x="2194561" y="7368330"/>
            <a:ext cx="19393200" cy="3071700"/>
          </a:xfrm>
          <a:prstGeom prst="rect">
            <a:avLst/>
          </a:prstGeom>
          <a:noFill/>
          <a:ln>
            <a:noFill/>
          </a:ln>
        </p:spPr>
        <p:txBody>
          <a:bodyPr spcFirstLastPara="1" wrap="square" lIns="445950" tIns="222975" rIns="445950" bIns="222975" anchor="b" anchorCtr="0">
            <a:noAutofit/>
          </a:bodyPr>
          <a:lstStyle>
            <a:lvl1pPr marL="457200" lvl="0" indent="-228600" algn="l" rtl="0">
              <a:lnSpc>
                <a:spcPct val="100000"/>
              </a:lnSpc>
              <a:spcBef>
                <a:spcPts val="460"/>
              </a:spcBef>
              <a:spcAft>
                <a:spcPts val="0"/>
              </a:spcAft>
              <a:buClr>
                <a:schemeClr val="dk1"/>
              </a:buClr>
              <a:buSzPts val="2300"/>
              <a:buFont typeface="Times New Roman"/>
              <a:buNone/>
              <a:defRPr sz="2300" b="1"/>
            </a:lvl1pPr>
            <a:lvl2pPr marL="914400" lvl="1" indent="-228600" algn="l" rtl="0">
              <a:lnSpc>
                <a:spcPct val="100000"/>
              </a:lnSpc>
              <a:spcBef>
                <a:spcPts val="400"/>
              </a:spcBef>
              <a:spcAft>
                <a:spcPts val="0"/>
              </a:spcAft>
              <a:buClr>
                <a:schemeClr val="dk1"/>
              </a:buClr>
              <a:buSzPts val="2000"/>
              <a:buFont typeface="Times New Roman"/>
              <a:buNone/>
              <a:defRPr sz="2000" b="1"/>
            </a:lvl2pPr>
            <a:lvl3pPr marL="1371600" lvl="2" indent="-228600" algn="l" rtl="0">
              <a:lnSpc>
                <a:spcPct val="100000"/>
              </a:lnSpc>
              <a:spcBef>
                <a:spcPts val="380"/>
              </a:spcBef>
              <a:spcAft>
                <a:spcPts val="0"/>
              </a:spcAft>
              <a:buClr>
                <a:schemeClr val="dk1"/>
              </a:buClr>
              <a:buSzPts val="1900"/>
              <a:buFont typeface="Times New Roman"/>
              <a:buNone/>
              <a:defRPr sz="1900" b="1"/>
            </a:lvl3pPr>
            <a:lvl4pPr marL="1828800" lvl="3" indent="-228600" algn="l" rtl="0">
              <a:lnSpc>
                <a:spcPct val="100000"/>
              </a:lnSpc>
              <a:spcBef>
                <a:spcPts val="300"/>
              </a:spcBef>
              <a:spcAft>
                <a:spcPts val="0"/>
              </a:spcAft>
              <a:buClr>
                <a:schemeClr val="dk1"/>
              </a:buClr>
              <a:buSzPts val="1500"/>
              <a:buFont typeface="Times New Roman"/>
              <a:buNone/>
              <a:defRPr sz="1500" b="1"/>
            </a:lvl4pPr>
            <a:lvl5pPr marL="2286000" lvl="4" indent="-228600" algn="l" rtl="0">
              <a:lnSpc>
                <a:spcPct val="100000"/>
              </a:lnSpc>
              <a:spcBef>
                <a:spcPts val="300"/>
              </a:spcBef>
              <a:spcAft>
                <a:spcPts val="0"/>
              </a:spcAft>
              <a:buClr>
                <a:schemeClr val="dk1"/>
              </a:buClr>
              <a:buSzPts val="1500"/>
              <a:buFont typeface="Times New Roman"/>
              <a:buNone/>
              <a:defRPr sz="1500" b="1"/>
            </a:lvl5pPr>
            <a:lvl6pPr marL="2743200" lvl="5" indent="-228600" algn="l" rtl="0">
              <a:lnSpc>
                <a:spcPct val="100000"/>
              </a:lnSpc>
              <a:spcBef>
                <a:spcPts val="300"/>
              </a:spcBef>
              <a:spcAft>
                <a:spcPts val="0"/>
              </a:spcAft>
              <a:buClr>
                <a:schemeClr val="dk1"/>
              </a:buClr>
              <a:buSzPts val="1500"/>
              <a:buFont typeface="Times New Roman"/>
              <a:buNone/>
              <a:defRPr sz="1500" b="1"/>
            </a:lvl6pPr>
            <a:lvl7pPr marL="3200400" lvl="6" indent="-228600" algn="l" rtl="0">
              <a:lnSpc>
                <a:spcPct val="100000"/>
              </a:lnSpc>
              <a:spcBef>
                <a:spcPts val="300"/>
              </a:spcBef>
              <a:spcAft>
                <a:spcPts val="0"/>
              </a:spcAft>
              <a:buClr>
                <a:schemeClr val="dk1"/>
              </a:buClr>
              <a:buSzPts val="1500"/>
              <a:buFont typeface="Times New Roman"/>
              <a:buNone/>
              <a:defRPr sz="1500" b="1"/>
            </a:lvl7pPr>
            <a:lvl8pPr marL="3657600" lvl="7" indent="-228600" algn="l" rtl="0">
              <a:lnSpc>
                <a:spcPct val="100000"/>
              </a:lnSpc>
              <a:spcBef>
                <a:spcPts val="300"/>
              </a:spcBef>
              <a:spcAft>
                <a:spcPts val="0"/>
              </a:spcAft>
              <a:buClr>
                <a:schemeClr val="dk1"/>
              </a:buClr>
              <a:buSzPts val="1500"/>
              <a:buFont typeface="Times New Roman"/>
              <a:buNone/>
              <a:defRPr sz="1500" b="1"/>
            </a:lvl8pPr>
            <a:lvl9pPr marL="4114800" lvl="8" indent="-228600" algn="l" rtl="0">
              <a:lnSpc>
                <a:spcPct val="100000"/>
              </a:lnSpc>
              <a:spcBef>
                <a:spcPts val="300"/>
              </a:spcBef>
              <a:spcAft>
                <a:spcPts val="0"/>
              </a:spcAft>
              <a:buClr>
                <a:schemeClr val="dk1"/>
              </a:buClr>
              <a:buSzPts val="1500"/>
              <a:buFont typeface="Times New Roman"/>
              <a:buNone/>
              <a:defRPr sz="1500" b="1"/>
            </a:lvl9pPr>
          </a:lstStyle>
          <a:p>
            <a:endParaRPr/>
          </a:p>
        </p:txBody>
      </p:sp>
      <p:sp>
        <p:nvSpPr>
          <p:cNvPr id="76" name="Google Shape;76;p10"/>
          <p:cNvSpPr txBox="1">
            <a:spLocks noGrp="1"/>
          </p:cNvSpPr>
          <p:nvPr>
            <p:ph type="body" idx="2"/>
          </p:nvPr>
        </p:nvSpPr>
        <p:spPr>
          <a:xfrm>
            <a:off x="2194561" y="10439940"/>
            <a:ext cx="19393200" cy="18965700"/>
          </a:xfrm>
          <a:prstGeom prst="rect">
            <a:avLst/>
          </a:prstGeom>
          <a:noFill/>
          <a:ln>
            <a:noFill/>
          </a:ln>
        </p:spPr>
        <p:txBody>
          <a:bodyPr spcFirstLastPara="1" wrap="square" lIns="445950" tIns="222975" rIns="445950" bIns="222975" anchor="t" anchorCtr="0">
            <a:noAutofit/>
          </a:bodyPr>
          <a:lstStyle>
            <a:lvl1pPr marL="457200" lvl="0" indent="-374650" algn="l" rtl="0">
              <a:lnSpc>
                <a:spcPct val="100000"/>
              </a:lnSpc>
              <a:spcBef>
                <a:spcPts val="460"/>
              </a:spcBef>
              <a:spcAft>
                <a:spcPts val="0"/>
              </a:spcAft>
              <a:buClr>
                <a:schemeClr val="dk1"/>
              </a:buClr>
              <a:buSzPts val="2300"/>
              <a:buFont typeface="Times New Roman"/>
              <a:buChar char="•"/>
              <a:defRPr sz="2300"/>
            </a:lvl1pPr>
            <a:lvl2pPr marL="914400" lvl="1" indent="-355600" algn="l" rtl="0">
              <a:lnSpc>
                <a:spcPct val="100000"/>
              </a:lnSpc>
              <a:spcBef>
                <a:spcPts val="400"/>
              </a:spcBef>
              <a:spcAft>
                <a:spcPts val="0"/>
              </a:spcAft>
              <a:buClr>
                <a:schemeClr val="dk1"/>
              </a:buClr>
              <a:buSzPts val="2000"/>
              <a:buFont typeface="Times New Roman"/>
              <a:buChar char="–"/>
              <a:defRPr sz="2000"/>
            </a:lvl2pPr>
            <a:lvl3pPr marL="1371600" lvl="2" indent="-349250" algn="l" rtl="0">
              <a:lnSpc>
                <a:spcPct val="100000"/>
              </a:lnSpc>
              <a:spcBef>
                <a:spcPts val="380"/>
              </a:spcBef>
              <a:spcAft>
                <a:spcPts val="0"/>
              </a:spcAft>
              <a:buClr>
                <a:schemeClr val="dk1"/>
              </a:buClr>
              <a:buSzPts val="1900"/>
              <a:buFont typeface="Times New Roman"/>
              <a:buChar char="•"/>
              <a:defRPr sz="1900"/>
            </a:lvl3pPr>
            <a:lvl4pPr marL="1828800" lvl="3" indent="-323850" algn="l" rtl="0">
              <a:lnSpc>
                <a:spcPct val="100000"/>
              </a:lnSpc>
              <a:spcBef>
                <a:spcPts val="300"/>
              </a:spcBef>
              <a:spcAft>
                <a:spcPts val="0"/>
              </a:spcAft>
              <a:buClr>
                <a:schemeClr val="dk1"/>
              </a:buClr>
              <a:buSzPts val="1500"/>
              <a:buFont typeface="Times New Roman"/>
              <a:buChar char="–"/>
              <a:defRPr sz="1500"/>
            </a:lvl4pPr>
            <a:lvl5pPr marL="2286000" lvl="4" indent="-323850" algn="l" rtl="0">
              <a:lnSpc>
                <a:spcPct val="100000"/>
              </a:lnSpc>
              <a:spcBef>
                <a:spcPts val="300"/>
              </a:spcBef>
              <a:spcAft>
                <a:spcPts val="0"/>
              </a:spcAft>
              <a:buClr>
                <a:schemeClr val="dk1"/>
              </a:buClr>
              <a:buSzPts val="1500"/>
              <a:buFont typeface="Times New Roman"/>
              <a:buChar char="»"/>
              <a:defRPr sz="1500"/>
            </a:lvl5pPr>
            <a:lvl6pPr marL="2743200" lvl="5" indent="-323850" algn="l" rtl="0">
              <a:lnSpc>
                <a:spcPct val="100000"/>
              </a:lnSpc>
              <a:spcBef>
                <a:spcPts val="300"/>
              </a:spcBef>
              <a:spcAft>
                <a:spcPts val="0"/>
              </a:spcAft>
              <a:buClr>
                <a:schemeClr val="dk1"/>
              </a:buClr>
              <a:buSzPts val="1500"/>
              <a:buFont typeface="Times New Roman"/>
              <a:buChar char="»"/>
              <a:defRPr sz="1500"/>
            </a:lvl6pPr>
            <a:lvl7pPr marL="3200400" lvl="6" indent="-323850" algn="l" rtl="0">
              <a:lnSpc>
                <a:spcPct val="100000"/>
              </a:lnSpc>
              <a:spcBef>
                <a:spcPts val="300"/>
              </a:spcBef>
              <a:spcAft>
                <a:spcPts val="0"/>
              </a:spcAft>
              <a:buClr>
                <a:schemeClr val="dk1"/>
              </a:buClr>
              <a:buSzPts val="1500"/>
              <a:buFont typeface="Times New Roman"/>
              <a:buChar char="»"/>
              <a:defRPr sz="1500"/>
            </a:lvl7pPr>
            <a:lvl8pPr marL="3657600" lvl="7" indent="-323850" algn="l" rtl="0">
              <a:lnSpc>
                <a:spcPct val="100000"/>
              </a:lnSpc>
              <a:spcBef>
                <a:spcPts val="300"/>
              </a:spcBef>
              <a:spcAft>
                <a:spcPts val="0"/>
              </a:spcAft>
              <a:buClr>
                <a:schemeClr val="dk1"/>
              </a:buClr>
              <a:buSzPts val="1500"/>
              <a:buFont typeface="Times New Roman"/>
              <a:buChar char="»"/>
              <a:defRPr sz="1500"/>
            </a:lvl8pPr>
            <a:lvl9pPr marL="4114800" lvl="8" indent="-323850" algn="l" rtl="0">
              <a:lnSpc>
                <a:spcPct val="100000"/>
              </a:lnSpc>
              <a:spcBef>
                <a:spcPts val="300"/>
              </a:spcBef>
              <a:spcAft>
                <a:spcPts val="0"/>
              </a:spcAft>
              <a:buClr>
                <a:schemeClr val="dk1"/>
              </a:buClr>
              <a:buSzPts val="1500"/>
              <a:buFont typeface="Times New Roman"/>
              <a:buChar char="»"/>
              <a:defRPr sz="1500"/>
            </a:lvl9pPr>
          </a:lstStyle>
          <a:p>
            <a:endParaRPr/>
          </a:p>
        </p:txBody>
      </p:sp>
      <p:sp>
        <p:nvSpPr>
          <p:cNvPr id="77" name="Google Shape;77;p10"/>
          <p:cNvSpPr txBox="1">
            <a:spLocks noGrp="1"/>
          </p:cNvSpPr>
          <p:nvPr>
            <p:ph type="body" idx="3"/>
          </p:nvPr>
        </p:nvSpPr>
        <p:spPr>
          <a:xfrm>
            <a:off x="22296923" y="7368330"/>
            <a:ext cx="19399800" cy="3071700"/>
          </a:xfrm>
          <a:prstGeom prst="rect">
            <a:avLst/>
          </a:prstGeom>
          <a:noFill/>
          <a:ln>
            <a:noFill/>
          </a:ln>
        </p:spPr>
        <p:txBody>
          <a:bodyPr spcFirstLastPara="1" wrap="square" lIns="445950" tIns="222975" rIns="445950" bIns="222975" anchor="b" anchorCtr="0">
            <a:noAutofit/>
          </a:bodyPr>
          <a:lstStyle>
            <a:lvl1pPr marL="457200" lvl="0" indent="-228600" algn="l" rtl="0">
              <a:lnSpc>
                <a:spcPct val="100000"/>
              </a:lnSpc>
              <a:spcBef>
                <a:spcPts val="460"/>
              </a:spcBef>
              <a:spcAft>
                <a:spcPts val="0"/>
              </a:spcAft>
              <a:buClr>
                <a:schemeClr val="dk1"/>
              </a:buClr>
              <a:buSzPts val="2300"/>
              <a:buFont typeface="Times New Roman"/>
              <a:buNone/>
              <a:defRPr sz="2300" b="1"/>
            </a:lvl1pPr>
            <a:lvl2pPr marL="914400" lvl="1" indent="-228600" algn="l" rtl="0">
              <a:lnSpc>
                <a:spcPct val="100000"/>
              </a:lnSpc>
              <a:spcBef>
                <a:spcPts val="400"/>
              </a:spcBef>
              <a:spcAft>
                <a:spcPts val="0"/>
              </a:spcAft>
              <a:buClr>
                <a:schemeClr val="dk1"/>
              </a:buClr>
              <a:buSzPts val="2000"/>
              <a:buFont typeface="Times New Roman"/>
              <a:buNone/>
              <a:defRPr sz="2000" b="1"/>
            </a:lvl2pPr>
            <a:lvl3pPr marL="1371600" lvl="2" indent="-228600" algn="l" rtl="0">
              <a:lnSpc>
                <a:spcPct val="100000"/>
              </a:lnSpc>
              <a:spcBef>
                <a:spcPts val="380"/>
              </a:spcBef>
              <a:spcAft>
                <a:spcPts val="0"/>
              </a:spcAft>
              <a:buClr>
                <a:schemeClr val="dk1"/>
              </a:buClr>
              <a:buSzPts val="1900"/>
              <a:buFont typeface="Times New Roman"/>
              <a:buNone/>
              <a:defRPr sz="1900" b="1"/>
            </a:lvl3pPr>
            <a:lvl4pPr marL="1828800" lvl="3" indent="-228600" algn="l" rtl="0">
              <a:lnSpc>
                <a:spcPct val="100000"/>
              </a:lnSpc>
              <a:spcBef>
                <a:spcPts val="300"/>
              </a:spcBef>
              <a:spcAft>
                <a:spcPts val="0"/>
              </a:spcAft>
              <a:buClr>
                <a:schemeClr val="dk1"/>
              </a:buClr>
              <a:buSzPts val="1500"/>
              <a:buFont typeface="Times New Roman"/>
              <a:buNone/>
              <a:defRPr sz="1500" b="1"/>
            </a:lvl4pPr>
            <a:lvl5pPr marL="2286000" lvl="4" indent="-228600" algn="l" rtl="0">
              <a:lnSpc>
                <a:spcPct val="100000"/>
              </a:lnSpc>
              <a:spcBef>
                <a:spcPts val="300"/>
              </a:spcBef>
              <a:spcAft>
                <a:spcPts val="0"/>
              </a:spcAft>
              <a:buClr>
                <a:schemeClr val="dk1"/>
              </a:buClr>
              <a:buSzPts val="1500"/>
              <a:buFont typeface="Times New Roman"/>
              <a:buNone/>
              <a:defRPr sz="1500" b="1"/>
            </a:lvl5pPr>
            <a:lvl6pPr marL="2743200" lvl="5" indent="-228600" algn="l" rtl="0">
              <a:lnSpc>
                <a:spcPct val="100000"/>
              </a:lnSpc>
              <a:spcBef>
                <a:spcPts val="300"/>
              </a:spcBef>
              <a:spcAft>
                <a:spcPts val="0"/>
              </a:spcAft>
              <a:buClr>
                <a:schemeClr val="dk1"/>
              </a:buClr>
              <a:buSzPts val="1500"/>
              <a:buFont typeface="Times New Roman"/>
              <a:buNone/>
              <a:defRPr sz="1500" b="1"/>
            </a:lvl6pPr>
            <a:lvl7pPr marL="3200400" lvl="6" indent="-228600" algn="l" rtl="0">
              <a:lnSpc>
                <a:spcPct val="100000"/>
              </a:lnSpc>
              <a:spcBef>
                <a:spcPts val="300"/>
              </a:spcBef>
              <a:spcAft>
                <a:spcPts val="0"/>
              </a:spcAft>
              <a:buClr>
                <a:schemeClr val="dk1"/>
              </a:buClr>
              <a:buSzPts val="1500"/>
              <a:buFont typeface="Times New Roman"/>
              <a:buNone/>
              <a:defRPr sz="1500" b="1"/>
            </a:lvl7pPr>
            <a:lvl8pPr marL="3657600" lvl="7" indent="-228600" algn="l" rtl="0">
              <a:lnSpc>
                <a:spcPct val="100000"/>
              </a:lnSpc>
              <a:spcBef>
                <a:spcPts val="300"/>
              </a:spcBef>
              <a:spcAft>
                <a:spcPts val="0"/>
              </a:spcAft>
              <a:buClr>
                <a:schemeClr val="dk1"/>
              </a:buClr>
              <a:buSzPts val="1500"/>
              <a:buFont typeface="Times New Roman"/>
              <a:buNone/>
              <a:defRPr sz="1500" b="1"/>
            </a:lvl8pPr>
            <a:lvl9pPr marL="4114800" lvl="8" indent="-228600" algn="l" rtl="0">
              <a:lnSpc>
                <a:spcPct val="100000"/>
              </a:lnSpc>
              <a:spcBef>
                <a:spcPts val="300"/>
              </a:spcBef>
              <a:spcAft>
                <a:spcPts val="0"/>
              </a:spcAft>
              <a:buClr>
                <a:schemeClr val="dk1"/>
              </a:buClr>
              <a:buSzPts val="1500"/>
              <a:buFont typeface="Times New Roman"/>
              <a:buNone/>
              <a:defRPr sz="1500" b="1"/>
            </a:lvl9pPr>
          </a:lstStyle>
          <a:p>
            <a:endParaRPr/>
          </a:p>
        </p:txBody>
      </p:sp>
      <p:sp>
        <p:nvSpPr>
          <p:cNvPr id="78" name="Google Shape;78;p10"/>
          <p:cNvSpPr txBox="1">
            <a:spLocks noGrp="1"/>
          </p:cNvSpPr>
          <p:nvPr>
            <p:ph type="body" idx="4"/>
          </p:nvPr>
        </p:nvSpPr>
        <p:spPr>
          <a:xfrm>
            <a:off x="22296923" y="10439940"/>
            <a:ext cx="19399800" cy="18965700"/>
          </a:xfrm>
          <a:prstGeom prst="rect">
            <a:avLst/>
          </a:prstGeom>
          <a:noFill/>
          <a:ln>
            <a:noFill/>
          </a:ln>
        </p:spPr>
        <p:txBody>
          <a:bodyPr spcFirstLastPara="1" wrap="square" lIns="445950" tIns="222975" rIns="445950" bIns="222975" anchor="t" anchorCtr="0">
            <a:noAutofit/>
          </a:bodyPr>
          <a:lstStyle>
            <a:lvl1pPr marL="457200" lvl="0" indent="-374650" algn="l" rtl="0">
              <a:lnSpc>
                <a:spcPct val="100000"/>
              </a:lnSpc>
              <a:spcBef>
                <a:spcPts val="460"/>
              </a:spcBef>
              <a:spcAft>
                <a:spcPts val="0"/>
              </a:spcAft>
              <a:buClr>
                <a:schemeClr val="dk1"/>
              </a:buClr>
              <a:buSzPts val="2300"/>
              <a:buFont typeface="Times New Roman"/>
              <a:buChar char="•"/>
              <a:defRPr sz="2300"/>
            </a:lvl1pPr>
            <a:lvl2pPr marL="914400" lvl="1" indent="-355600" algn="l" rtl="0">
              <a:lnSpc>
                <a:spcPct val="100000"/>
              </a:lnSpc>
              <a:spcBef>
                <a:spcPts val="400"/>
              </a:spcBef>
              <a:spcAft>
                <a:spcPts val="0"/>
              </a:spcAft>
              <a:buClr>
                <a:schemeClr val="dk1"/>
              </a:buClr>
              <a:buSzPts val="2000"/>
              <a:buFont typeface="Times New Roman"/>
              <a:buChar char="–"/>
              <a:defRPr sz="2000"/>
            </a:lvl2pPr>
            <a:lvl3pPr marL="1371600" lvl="2" indent="-349250" algn="l" rtl="0">
              <a:lnSpc>
                <a:spcPct val="100000"/>
              </a:lnSpc>
              <a:spcBef>
                <a:spcPts val="380"/>
              </a:spcBef>
              <a:spcAft>
                <a:spcPts val="0"/>
              </a:spcAft>
              <a:buClr>
                <a:schemeClr val="dk1"/>
              </a:buClr>
              <a:buSzPts val="1900"/>
              <a:buFont typeface="Times New Roman"/>
              <a:buChar char="•"/>
              <a:defRPr sz="1900"/>
            </a:lvl3pPr>
            <a:lvl4pPr marL="1828800" lvl="3" indent="-323850" algn="l" rtl="0">
              <a:lnSpc>
                <a:spcPct val="100000"/>
              </a:lnSpc>
              <a:spcBef>
                <a:spcPts val="300"/>
              </a:spcBef>
              <a:spcAft>
                <a:spcPts val="0"/>
              </a:spcAft>
              <a:buClr>
                <a:schemeClr val="dk1"/>
              </a:buClr>
              <a:buSzPts val="1500"/>
              <a:buFont typeface="Times New Roman"/>
              <a:buChar char="–"/>
              <a:defRPr sz="1500"/>
            </a:lvl4pPr>
            <a:lvl5pPr marL="2286000" lvl="4" indent="-323850" algn="l" rtl="0">
              <a:lnSpc>
                <a:spcPct val="100000"/>
              </a:lnSpc>
              <a:spcBef>
                <a:spcPts val="300"/>
              </a:spcBef>
              <a:spcAft>
                <a:spcPts val="0"/>
              </a:spcAft>
              <a:buClr>
                <a:schemeClr val="dk1"/>
              </a:buClr>
              <a:buSzPts val="1500"/>
              <a:buFont typeface="Times New Roman"/>
              <a:buChar char="»"/>
              <a:defRPr sz="1500"/>
            </a:lvl5pPr>
            <a:lvl6pPr marL="2743200" lvl="5" indent="-323850" algn="l" rtl="0">
              <a:lnSpc>
                <a:spcPct val="100000"/>
              </a:lnSpc>
              <a:spcBef>
                <a:spcPts val="300"/>
              </a:spcBef>
              <a:spcAft>
                <a:spcPts val="0"/>
              </a:spcAft>
              <a:buClr>
                <a:schemeClr val="dk1"/>
              </a:buClr>
              <a:buSzPts val="1500"/>
              <a:buFont typeface="Times New Roman"/>
              <a:buChar char="»"/>
              <a:defRPr sz="1500"/>
            </a:lvl6pPr>
            <a:lvl7pPr marL="3200400" lvl="6" indent="-323850" algn="l" rtl="0">
              <a:lnSpc>
                <a:spcPct val="100000"/>
              </a:lnSpc>
              <a:spcBef>
                <a:spcPts val="300"/>
              </a:spcBef>
              <a:spcAft>
                <a:spcPts val="0"/>
              </a:spcAft>
              <a:buClr>
                <a:schemeClr val="dk1"/>
              </a:buClr>
              <a:buSzPts val="1500"/>
              <a:buFont typeface="Times New Roman"/>
              <a:buChar char="»"/>
              <a:defRPr sz="1500"/>
            </a:lvl7pPr>
            <a:lvl8pPr marL="3657600" lvl="7" indent="-323850" algn="l" rtl="0">
              <a:lnSpc>
                <a:spcPct val="100000"/>
              </a:lnSpc>
              <a:spcBef>
                <a:spcPts val="300"/>
              </a:spcBef>
              <a:spcAft>
                <a:spcPts val="0"/>
              </a:spcAft>
              <a:buClr>
                <a:schemeClr val="dk1"/>
              </a:buClr>
              <a:buSzPts val="1500"/>
              <a:buFont typeface="Times New Roman"/>
              <a:buChar char="»"/>
              <a:defRPr sz="1500"/>
            </a:lvl8pPr>
            <a:lvl9pPr marL="4114800" lvl="8" indent="-323850" algn="l" rtl="0">
              <a:lnSpc>
                <a:spcPct val="100000"/>
              </a:lnSpc>
              <a:spcBef>
                <a:spcPts val="300"/>
              </a:spcBef>
              <a:spcAft>
                <a:spcPts val="0"/>
              </a:spcAft>
              <a:buClr>
                <a:schemeClr val="dk1"/>
              </a:buClr>
              <a:buSzPts val="1500"/>
              <a:buFont typeface="Times New Roman"/>
              <a:buChar char="»"/>
              <a:defRPr sz="1500"/>
            </a:lvl9pPr>
          </a:lstStyle>
          <a:p>
            <a:endParaRPr/>
          </a:p>
        </p:txBody>
      </p:sp>
      <p:sp>
        <p:nvSpPr>
          <p:cNvPr id="79" name="Google Shape;79;p10"/>
          <p:cNvSpPr txBox="1">
            <a:spLocks noGrp="1"/>
          </p:cNvSpPr>
          <p:nvPr>
            <p:ph type="dt" idx="10"/>
          </p:nvPr>
        </p:nvSpPr>
        <p:spPr>
          <a:xfrm>
            <a:off x="3290236" y="29993291"/>
            <a:ext cx="9144000" cy="2194200"/>
          </a:xfrm>
          <a:prstGeom prst="rect">
            <a:avLst/>
          </a:prstGeom>
          <a:noFill/>
          <a:ln>
            <a:noFill/>
          </a:ln>
        </p:spPr>
        <p:txBody>
          <a:bodyPr spcFirstLastPara="1" wrap="square" lIns="445950" tIns="222975" rIns="445950" bIns="222975"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 name="Google Shape;80;p10"/>
          <p:cNvSpPr txBox="1">
            <a:spLocks noGrp="1"/>
          </p:cNvSpPr>
          <p:nvPr>
            <p:ph type="ftr" idx="11"/>
          </p:nvPr>
        </p:nvSpPr>
        <p:spPr>
          <a:xfrm>
            <a:off x="14997769" y="29993291"/>
            <a:ext cx="13895700" cy="2194200"/>
          </a:xfrm>
          <a:prstGeom prst="rect">
            <a:avLst/>
          </a:prstGeom>
          <a:noFill/>
          <a:ln>
            <a:noFill/>
          </a:ln>
        </p:spPr>
        <p:txBody>
          <a:bodyPr spcFirstLastPara="1" wrap="square" lIns="445950" tIns="222975" rIns="445950" bIns="222975"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 name="Google Shape;81;p10"/>
          <p:cNvSpPr txBox="1">
            <a:spLocks noGrp="1"/>
          </p:cNvSpPr>
          <p:nvPr>
            <p:ph type="sldNum" idx="12"/>
          </p:nvPr>
        </p:nvSpPr>
        <p:spPr>
          <a:xfrm>
            <a:off x="31456963" y="29993291"/>
            <a:ext cx="9144000" cy="2194200"/>
          </a:xfrm>
          <a:prstGeom prst="rect">
            <a:avLst/>
          </a:prstGeom>
          <a:noFill/>
          <a:ln>
            <a:noFill/>
          </a:ln>
        </p:spPr>
        <p:txBody>
          <a:bodyPr spcFirstLastPara="1" wrap="square" lIns="445950" tIns="222975" rIns="445950" bIns="222975" anchor="t" anchorCtr="0">
            <a:noAutofit/>
          </a:bodyPr>
          <a:lstStyle>
            <a:lvl1pPr marL="0" marR="0" lvl="0"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11"/>
          <p:cNvSpPr txBox="1">
            <a:spLocks noGrp="1"/>
          </p:cNvSpPr>
          <p:nvPr>
            <p:ph type="title"/>
          </p:nvPr>
        </p:nvSpPr>
        <p:spPr>
          <a:xfrm>
            <a:off x="3290237" y="2926724"/>
            <a:ext cx="37310700" cy="5486400"/>
          </a:xfrm>
          <a:prstGeom prst="rect">
            <a:avLst/>
          </a:prstGeom>
          <a:noFill/>
          <a:ln>
            <a:noFill/>
          </a:ln>
        </p:spPr>
        <p:txBody>
          <a:bodyPr spcFirstLastPara="1" wrap="square" lIns="445950" tIns="222975" rIns="445950" bIns="22297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 name="Google Shape;84;p11"/>
          <p:cNvSpPr txBox="1">
            <a:spLocks noGrp="1"/>
          </p:cNvSpPr>
          <p:nvPr>
            <p:ph type="dt" idx="10"/>
          </p:nvPr>
        </p:nvSpPr>
        <p:spPr>
          <a:xfrm>
            <a:off x="3290236" y="29993291"/>
            <a:ext cx="9144000" cy="2194200"/>
          </a:xfrm>
          <a:prstGeom prst="rect">
            <a:avLst/>
          </a:prstGeom>
          <a:noFill/>
          <a:ln>
            <a:noFill/>
          </a:ln>
        </p:spPr>
        <p:txBody>
          <a:bodyPr spcFirstLastPara="1" wrap="square" lIns="445950" tIns="222975" rIns="445950" bIns="222975"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 name="Google Shape;85;p11"/>
          <p:cNvSpPr txBox="1">
            <a:spLocks noGrp="1"/>
          </p:cNvSpPr>
          <p:nvPr>
            <p:ph type="ftr" idx="11"/>
          </p:nvPr>
        </p:nvSpPr>
        <p:spPr>
          <a:xfrm>
            <a:off x="14997769" y="29993291"/>
            <a:ext cx="13895700" cy="2194200"/>
          </a:xfrm>
          <a:prstGeom prst="rect">
            <a:avLst/>
          </a:prstGeom>
          <a:noFill/>
          <a:ln>
            <a:noFill/>
          </a:ln>
        </p:spPr>
        <p:txBody>
          <a:bodyPr spcFirstLastPara="1" wrap="square" lIns="445950" tIns="222975" rIns="445950" bIns="222975"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6" name="Google Shape;86;p11"/>
          <p:cNvSpPr txBox="1">
            <a:spLocks noGrp="1"/>
          </p:cNvSpPr>
          <p:nvPr>
            <p:ph type="sldNum" idx="12"/>
          </p:nvPr>
        </p:nvSpPr>
        <p:spPr>
          <a:xfrm>
            <a:off x="31456963" y="29993291"/>
            <a:ext cx="9144000" cy="2194200"/>
          </a:xfrm>
          <a:prstGeom prst="rect">
            <a:avLst/>
          </a:prstGeom>
          <a:noFill/>
          <a:ln>
            <a:noFill/>
          </a:ln>
        </p:spPr>
        <p:txBody>
          <a:bodyPr spcFirstLastPara="1" wrap="square" lIns="445950" tIns="222975" rIns="445950" bIns="222975" anchor="t" anchorCtr="0">
            <a:noAutofit/>
          </a:bodyPr>
          <a:lstStyle>
            <a:lvl1pPr marL="0" marR="0" lvl="0"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2194564" y="1310430"/>
            <a:ext cx="14439600" cy="5578200"/>
          </a:xfrm>
          <a:prstGeom prst="rect">
            <a:avLst/>
          </a:prstGeom>
          <a:noFill/>
          <a:ln>
            <a:noFill/>
          </a:ln>
        </p:spPr>
        <p:txBody>
          <a:bodyPr spcFirstLastPara="1" wrap="square" lIns="445950" tIns="222975" rIns="445950" bIns="222975" anchor="b" anchorCtr="0">
            <a:noAutofit/>
          </a:bodyPr>
          <a:lstStyle>
            <a:lvl1pPr lvl="0" algn="l" rtl="0">
              <a:lnSpc>
                <a:spcPct val="100000"/>
              </a:lnSpc>
              <a:spcBef>
                <a:spcPts val="0"/>
              </a:spcBef>
              <a:spcAft>
                <a:spcPts val="0"/>
              </a:spcAft>
              <a:buSzPts val="1400"/>
              <a:buNone/>
              <a:defRPr sz="2000" b="1"/>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12"/>
          <p:cNvSpPr txBox="1">
            <a:spLocks noGrp="1"/>
          </p:cNvSpPr>
          <p:nvPr>
            <p:ph type="body" idx="1"/>
          </p:nvPr>
        </p:nvSpPr>
        <p:spPr>
          <a:xfrm>
            <a:off x="17160241" y="1310426"/>
            <a:ext cx="24536400" cy="28095300"/>
          </a:xfrm>
          <a:prstGeom prst="rect">
            <a:avLst/>
          </a:prstGeom>
          <a:noFill/>
          <a:ln>
            <a:noFill/>
          </a:ln>
        </p:spPr>
        <p:txBody>
          <a:bodyPr spcFirstLastPara="1" wrap="square" lIns="445950" tIns="222975" rIns="445950" bIns="222975" anchor="t" anchorCtr="0">
            <a:noAutofit/>
          </a:bodyPr>
          <a:lstStyle>
            <a:lvl1pPr marL="457200" lvl="0" indent="-438150" algn="l" rtl="0">
              <a:lnSpc>
                <a:spcPct val="100000"/>
              </a:lnSpc>
              <a:spcBef>
                <a:spcPts val="660"/>
              </a:spcBef>
              <a:spcAft>
                <a:spcPts val="0"/>
              </a:spcAft>
              <a:buClr>
                <a:schemeClr val="dk1"/>
              </a:buClr>
              <a:buSzPts val="3300"/>
              <a:buFont typeface="Times New Roman"/>
              <a:buChar char="•"/>
              <a:defRPr sz="3300"/>
            </a:lvl1pPr>
            <a:lvl2pPr marL="914400" lvl="1" indent="-406400" algn="l" rtl="0">
              <a:lnSpc>
                <a:spcPct val="100000"/>
              </a:lnSpc>
              <a:spcBef>
                <a:spcPts val="560"/>
              </a:spcBef>
              <a:spcAft>
                <a:spcPts val="0"/>
              </a:spcAft>
              <a:buClr>
                <a:schemeClr val="dk1"/>
              </a:buClr>
              <a:buSzPts val="2800"/>
              <a:buFont typeface="Times New Roman"/>
              <a:buChar char="–"/>
              <a:defRPr sz="2800"/>
            </a:lvl2pPr>
            <a:lvl3pPr marL="1371600" lvl="2" indent="-374650" algn="l" rtl="0">
              <a:lnSpc>
                <a:spcPct val="100000"/>
              </a:lnSpc>
              <a:spcBef>
                <a:spcPts val="460"/>
              </a:spcBef>
              <a:spcAft>
                <a:spcPts val="0"/>
              </a:spcAft>
              <a:buClr>
                <a:schemeClr val="dk1"/>
              </a:buClr>
              <a:buSzPts val="2300"/>
              <a:buFont typeface="Times New Roman"/>
              <a:buChar char="•"/>
              <a:defRPr sz="2300"/>
            </a:lvl3pPr>
            <a:lvl4pPr marL="1828800" lvl="3" indent="-355600" algn="l" rtl="0">
              <a:lnSpc>
                <a:spcPct val="100000"/>
              </a:lnSpc>
              <a:spcBef>
                <a:spcPts val="400"/>
              </a:spcBef>
              <a:spcAft>
                <a:spcPts val="0"/>
              </a:spcAft>
              <a:buClr>
                <a:schemeClr val="dk1"/>
              </a:buClr>
              <a:buSzPts val="2000"/>
              <a:buFont typeface="Times New Roman"/>
              <a:buChar char="–"/>
              <a:defRPr sz="2000"/>
            </a:lvl4pPr>
            <a:lvl5pPr marL="2286000" lvl="4" indent="-355600" algn="l" rtl="0">
              <a:lnSpc>
                <a:spcPct val="100000"/>
              </a:lnSpc>
              <a:spcBef>
                <a:spcPts val="400"/>
              </a:spcBef>
              <a:spcAft>
                <a:spcPts val="0"/>
              </a:spcAft>
              <a:buClr>
                <a:schemeClr val="dk1"/>
              </a:buClr>
              <a:buSzPts val="2000"/>
              <a:buFont typeface="Times New Roman"/>
              <a:buChar char="»"/>
              <a:defRPr sz="2000"/>
            </a:lvl5pPr>
            <a:lvl6pPr marL="2743200" lvl="5" indent="-355600" algn="l" rtl="0">
              <a:lnSpc>
                <a:spcPct val="100000"/>
              </a:lnSpc>
              <a:spcBef>
                <a:spcPts val="400"/>
              </a:spcBef>
              <a:spcAft>
                <a:spcPts val="0"/>
              </a:spcAft>
              <a:buClr>
                <a:schemeClr val="dk1"/>
              </a:buClr>
              <a:buSzPts val="2000"/>
              <a:buFont typeface="Times New Roman"/>
              <a:buChar char="»"/>
              <a:defRPr sz="2000"/>
            </a:lvl6pPr>
            <a:lvl7pPr marL="3200400" lvl="6" indent="-355600" algn="l" rtl="0">
              <a:lnSpc>
                <a:spcPct val="100000"/>
              </a:lnSpc>
              <a:spcBef>
                <a:spcPts val="400"/>
              </a:spcBef>
              <a:spcAft>
                <a:spcPts val="0"/>
              </a:spcAft>
              <a:buClr>
                <a:schemeClr val="dk1"/>
              </a:buClr>
              <a:buSzPts val="2000"/>
              <a:buFont typeface="Times New Roman"/>
              <a:buChar char="»"/>
              <a:defRPr sz="2000"/>
            </a:lvl7pPr>
            <a:lvl8pPr marL="3657600" lvl="7" indent="-355600" algn="l" rtl="0">
              <a:lnSpc>
                <a:spcPct val="100000"/>
              </a:lnSpc>
              <a:spcBef>
                <a:spcPts val="400"/>
              </a:spcBef>
              <a:spcAft>
                <a:spcPts val="0"/>
              </a:spcAft>
              <a:buClr>
                <a:schemeClr val="dk1"/>
              </a:buClr>
              <a:buSzPts val="2000"/>
              <a:buFont typeface="Times New Roman"/>
              <a:buChar char="»"/>
              <a:defRPr sz="2000"/>
            </a:lvl8pPr>
            <a:lvl9pPr marL="4114800" lvl="8" indent="-355600" algn="l" rtl="0">
              <a:lnSpc>
                <a:spcPct val="100000"/>
              </a:lnSpc>
              <a:spcBef>
                <a:spcPts val="400"/>
              </a:spcBef>
              <a:spcAft>
                <a:spcPts val="0"/>
              </a:spcAft>
              <a:buClr>
                <a:schemeClr val="dk1"/>
              </a:buClr>
              <a:buSzPts val="2000"/>
              <a:buFont typeface="Times New Roman"/>
              <a:buChar char="»"/>
              <a:defRPr sz="2000"/>
            </a:lvl9pPr>
          </a:lstStyle>
          <a:p>
            <a:endParaRPr/>
          </a:p>
        </p:txBody>
      </p:sp>
      <p:sp>
        <p:nvSpPr>
          <p:cNvPr id="90" name="Google Shape;90;p12"/>
          <p:cNvSpPr txBox="1">
            <a:spLocks noGrp="1"/>
          </p:cNvSpPr>
          <p:nvPr>
            <p:ph type="body" idx="2"/>
          </p:nvPr>
        </p:nvSpPr>
        <p:spPr>
          <a:xfrm>
            <a:off x="2194564" y="6888590"/>
            <a:ext cx="14439600" cy="22517100"/>
          </a:xfrm>
          <a:prstGeom prst="rect">
            <a:avLst/>
          </a:prstGeom>
          <a:noFill/>
          <a:ln>
            <a:noFill/>
          </a:ln>
        </p:spPr>
        <p:txBody>
          <a:bodyPr spcFirstLastPara="1" wrap="square" lIns="445950" tIns="222975" rIns="445950" bIns="222975" anchor="t" anchorCtr="0">
            <a:noAutofit/>
          </a:bodyPr>
          <a:lstStyle>
            <a:lvl1pPr marL="457200" lvl="0" indent="-228600" algn="l" rtl="0">
              <a:lnSpc>
                <a:spcPct val="100000"/>
              </a:lnSpc>
              <a:spcBef>
                <a:spcPts val="280"/>
              </a:spcBef>
              <a:spcAft>
                <a:spcPts val="0"/>
              </a:spcAft>
              <a:buClr>
                <a:schemeClr val="dk1"/>
              </a:buClr>
              <a:buSzPts val="1400"/>
              <a:buFont typeface="Times New Roman"/>
              <a:buNone/>
              <a:defRPr sz="1400"/>
            </a:lvl1pPr>
            <a:lvl2pPr marL="914400" lvl="1" indent="-228600" algn="l" rtl="0">
              <a:lnSpc>
                <a:spcPct val="100000"/>
              </a:lnSpc>
              <a:spcBef>
                <a:spcPts val="240"/>
              </a:spcBef>
              <a:spcAft>
                <a:spcPts val="0"/>
              </a:spcAft>
              <a:buClr>
                <a:schemeClr val="dk1"/>
              </a:buClr>
              <a:buSzPts val="1200"/>
              <a:buFont typeface="Times New Roman"/>
              <a:buNone/>
              <a:defRPr sz="1200"/>
            </a:lvl2pPr>
            <a:lvl3pPr marL="1371600" lvl="2" indent="-228600" algn="l" rtl="0">
              <a:lnSpc>
                <a:spcPct val="100000"/>
              </a:lnSpc>
              <a:spcBef>
                <a:spcPts val="180"/>
              </a:spcBef>
              <a:spcAft>
                <a:spcPts val="0"/>
              </a:spcAft>
              <a:buClr>
                <a:schemeClr val="dk1"/>
              </a:buClr>
              <a:buSzPts val="900"/>
              <a:buFont typeface="Times New Roman"/>
              <a:buNone/>
              <a:defRPr sz="900"/>
            </a:lvl3pPr>
            <a:lvl4pPr marL="1828800" lvl="3" indent="-228600" algn="l" rtl="0">
              <a:lnSpc>
                <a:spcPct val="100000"/>
              </a:lnSpc>
              <a:spcBef>
                <a:spcPts val="160"/>
              </a:spcBef>
              <a:spcAft>
                <a:spcPts val="0"/>
              </a:spcAft>
              <a:buClr>
                <a:schemeClr val="dk1"/>
              </a:buClr>
              <a:buSzPts val="800"/>
              <a:buFont typeface="Times New Roman"/>
              <a:buNone/>
              <a:defRPr sz="800"/>
            </a:lvl4pPr>
            <a:lvl5pPr marL="2286000" lvl="4" indent="-228600" algn="l" rtl="0">
              <a:lnSpc>
                <a:spcPct val="100000"/>
              </a:lnSpc>
              <a:spcBef>
                <a:spcPts val="160"/>
              </a:spcBef>
              <a:spcAft>
                <a:spcPts val="0"/>
              </a:spcAft>
              <a:buClr>
                <a:schemeClr val="dk1"/>
              </a:buClr>
              <a:buSzPts val="800"/>
              <a:buFont typeface="Times New Roman"/>
              <a:buNone/>
              <a:defRPr sz="800"/>
            </a:lvl5pPr>
            <a:lvl6pPr marL="2743200" lvl="5" indent="-228600" algn="l" rtl="0">
              <a:lnSpc>
                <a:spcPct val="100000"/>
              </a:lnSpc>
              <a:spcBef>
                <a:spcPts val="160"/>
              </a:spcBef>
              <a:spcAft>
                <a:spcPts val="0"/>
              </a:spcAft>
              <a:buClr>
                <a:schemeClr val="dk1"/>
              </a:buClr>
              <a:buSzPts val="800"/>
              <a:buFont typeface="Times New Roman"/>
              <a:buNone/>
              <a:defRPr sz="800"/>
            </a:lvl6pPr>
            <a:lvl7pPr marL="3200400" lvl="6" indent="-228600" algn="l" rtl="0">
              <a:lnSpc>
                <a:spcPct val="100000"/>
              </a:lnSpc>
              <a:spcBef>
                <a:spcPts val="160"/>
              </a:spcBef>
              <a:spcAft>
                <a:spcPts val="0"/>
              </a:spcAft>
              <a:buClr>
                <a:schemeClr val="dk1"/>
              </a:buClr>
              <a:buSzPts val="800"/>
              <a:buFont typeface="Times New Roman"/>
              <a:buNone/>
              <a:defRPr sz="800"/>
            </a:lvl7pPr>
            <a:lvl8pPr marL="3657600" lvl="7" indent="-228600" algn="l" rtl="0">
              <a:lnSpc>
                <a:spcPct val="100000"/>
              </a:lnSpc>
              <a:spcBef>
                <a:spcPts val="160"/>
              </a:spcBef>
              <a:spcAft>
                <a:spcPts val="0"/>
              </a:spcAft>
              <a:buClr>
                <a:schemeClr val="dk1"/>
              </a:buClr>
              <a:buSzPts val="800"/>
              <a:buFont typeface="Times New Roman"/>
              <a:buNone/>
              <a:defRPr sz="800"/>
            </a:lvl8pPr>
            <a:lvl9pPr marL="4114800" lvl="8" indent="-228600" algn="l" rtl="0">
              <a:lnSpc>
                <a:spcPct val="100000"/>
              </a:lnSpc>
              <a:spcBef>
                <a:spcPts val="160"/>
              </a:spcBef>
              <a:spcAft>
                <a:spcPts val="0"/>
              </a:spcAft>
              <a:buClr>
                <a:schemeClr val="dk1"/>
              </a:buClr>
              <a:buSzPts val="800"/>
              <a:buFont typeface="Times New Roman"/>
              <a:buNone/>
              <a:defRPr sz="800"/>
            </a:lvl9pPr>
          </a:lstStyle>
          <a:p>
            <a:endParaRPr/>
          </a:p>
        </p:txBody>
      </p:sp>
      <p:sp>
        <p:nvSpPr>
          <p:cNvPr id="91" name="Google Shape;91;p12"/>
          <p:cNvSpPr txBox="1">
            <a:spLocks noGrp="1"/>
          </p:cNvSpPr>
          <p:nvPr>
            <p:ph type="dt" idx="10"/>
          </p:nvPr>
        </p:nvSpPr>
        <p:spPr>
          <a:xfrm>
            <a:off x="3290236" y="29993291"/>
            <a:ext cx="9144000" cy="2194200"/>
          </a:xfrm>
          <a:prstGeom prst="rect">
            <a:avLst/>
          </a:prstGeom>
          <a:noFill/>
          <a:ln>
            <a:noFill/>
          </a:ln>
        </p:spPr>
        <p:txBody>
          <a:bodyPr spcFirstLastPara="1" wrap="square" lIns="445950" tIns="222975" rIns="445950" bIns="222975"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 name="Google Shape;92;p12"/>
          <p:cNvSpPr txBox="1">
            <a:spLocks noGrp="1"/>
          </p:cNvSpPr>
          <p:nvPr>
            <p:ph type="ftr" idx="11"/>
          </p:nvPr>
        </p:nvSpPr>
        <p:spPr>
          <a:xfrm>
            <a:off x="14997769" y="29993291"/>
            <a:ext cx="13895700" cy="2194200"/>
          </a:xfrm>
          <a:prstGeom prst="rect">
            <a:avLst/>
          </a:prstGeom>
          <a:noFill/>
          <a:ln>
            <a:noFill/>
          </a:ln>
        </p:spPr>
        <p:txBody>
          <a:bodyPr spcFirstLastPara="1" wrap="square" lIns="445950" tIns="222975" rIns="445950" bIns="222975"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 name="Google Shape;93;p12"/>
          <p:cNvSpPr txBox="1">
            <a:spLocks noGrp="1"/>
          </p:cNvSpPr>
          <p:nvPr>
            <p:ph type="sldNum" idx="12"/>
          </p:nvPr>
        </p:nvSpPr>
        <p:spPr>
          <a:xfrm>
            <a:off x="31456963" y="29993291"/>
            <a:ext cx="9144000" cy="2194200"/>
          </a:xfrm>
          <a:prstGeom prst="rect">
            <a:avLst/>
          </a:prstGeom>
          <a:noFill/>
          <a:ln>
            <a:noFill/>
          </a:ln>
        </p:spPr>
        <p:txBody>
          <a:bodyPr spcFirstLastPara="1" wrap="square" lIns="445950" tIns="222975" rIns="445950" bIns="222975" anchor="t" anchorCtr="0">
            <a:noAutofit/>
          </a:bodyPr>
          <a:lstStyle>
            <a:lvl1pPr marL="0" marR="0" lvl="0"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3290237" y="2926724"/>
            <a:ext cx="37310700" cy="5486400"/>
          </a:xfrm>
          <a:prstGeom prst="rect">
            <a:avLst/>
          </a:prstGeom>
          <a:noFill/>
          <a:ln>
            <a:noFill/>
          </a:ln>
        </p:spPr>
        <p:txBody>
          <a:bodyPr spcFirstLastPara="1" wrap="square" lIns="445950" tIns="222975" rIns="445950" bIns="222975" anchor="ctr" anchorCtr="0">
            <a:noAutofit/>
          </a:bodyPr>
          <a:lstStyle>
            <a:lvl1pPr marR="0" lvl="0" algn="ctr" rtl="0">
              <a:lnSpc>
                <a:spcPct val="100000"/>
              </a:lnSpc>
              <a:spcBef>
                <a:spcPts val="0"/>
              </a:spcBef>
              <a:spcAft>
                <a:spcPts val="0"/>
              </a:spcAft>
              <a:buClr>
                <a:srgbClr val="000000"/>
              </a:buClr>
              <a:buSzPts val="1400"/>
              <a:buFont typeface="Arial"/>
              <a:buNone/>
              <a:defRPr sz="211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211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211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211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211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211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211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211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211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3"/>
          <p:cNvSpPr txBox="1">
            <a:spLocks noGrp="1"/>
          </p:cNvSpPr>
          <p:nvPr>
            <p:ph type="body" idx="1"/>
          </p:nvPr>
        </p:nvSpPr>
        <p:spPr>
          <a:xfrm>
            <a:off x="3290237" y="9512658"/>
            <a:ext cx="37310700" cy="19748100"/>
          </a:xfrm>
          <a:prstGeom prst="rect">
            <a:avLst/>
          </a:prstGeom>
          <a:noFill/>
          <a:ln>
            <a:noFill/>
          </a:ln>
        </p:spPr>
        <p:txBody>
          <a:bodyPr spcFirstLastPara="1" wrap="square" lIns="445950" tIns="222975" rIns="445950" bIns="222975" anchor="t" anchorCtr="0">
            <a:noAutofit/>
          </a:bodyPr>
          <a:lstStyle>
            <a:lvl1pPr marL="457200" marR="0" lvl="0" indent="-1219200" algn="l" rtl="0">
              <a:lnSpc>
                <a:spcPct val="100000"/>
              </a:lnSpc>
              <a:spcBef>
                <a:spcPts val="3120"/>
              </a:spcBef>
              <a:spcAft>
                <a:spcPts val="0"/>
              </a:spcAft>
              <a:buClr>
                <a:schemeClr val="dk1"/>
              </a:buClr>
              <a:buSzPts val="15600"/>
              <a:buFont typeface="Times New Roman"/>
              <a:buChar char="•"/>
              <a:defRPr sz="15600" b="0" i="0" u="none" strike="noStrike" cap="none">
                <a:solidFill>
                  <a:schemeClr val="dk1"/>
                </a:solidFill>
                <a:latin typeface="Times New Roman"/>
                <a:ea typeface="Times New Roman"/>
                <a:cs typeface="Times New Roman"/>
                <a:sym typeface="Times New Roman"/>
              </a:defRPr>
            </a:lvl1pPr>
            <a:lvl2pPr marL="914400" marR="0" lvl="1" indent="-1079500" algn="l" rtl="0">
              <a:lnSpc>
                <a:spcPct val="100000"/>
              </a:lnSpc>
              <a:spcBef>
                <a:spcPts val="2680"/>
              </a:spcBef>
              <a:spcAft>
                <a:spcPts val="0"/>
              </a:spcAft>
              <a:buClr>
                <a:schemeClr val="dk1"/>
              </a:buClr>
              <a:buSzPts val="13400"/>
              <a:buFont typeface="Times New Roman"/>
              <a:buChar char="–"/>
              <a:defRPr sz="13400" b="0" i="0" u="none" strike="noStrike" cap="none">
                <a:solidFill>
                  <a:schemeClr val="dk1"/>
                </a:solidFill>
                <a:latin typeface="Times New Roman"/>
                <a:ea typeface="Times New Roman"/>
                <a:cs typeface="Times New Roman"/>
                <a:sym typeface="Times New Roman"/>
              </a:defRPr>
            </a:lvl2pPr>
            <a:lvl3pPr marL="1371600" marR="0" lvl="2" indent="-977900" algn="l" rtl="0">
              <a:lnSpc>
                <a:spcPct val="100000"/>
              </a:lnSpc>
              <a:spcBef>
                <a:spcPts val="2360"/>
              </a:spcBef>
              <a:spcAft>
                <a:spcPts val="0"/>
              </a:spcAft>
              <a:buClr>
                <a:schemeClr val="dk1"/>
              </a:buClr>
              <a:buSzPts val="11800"/>
              <a:buFont typeface="Times New Roman"/>
              <a:buChar char="•"/>
              <a:defRPr sz="11800" b="0" i="0" u="none" strike="noStrike" cap="none">
                <a:solidFill>
                  <a:schemeClr val="dk1"/>
                </a:solidFill>
                <a:latin typeface="Times New Roman"/>
                <a:ea typeface="Times New Roman"/>
                <a:cs typeface="Times New Roman"/>
                <a:sym typeface="Times New Roman"/>
              </a:defRPr>
            </a:lvl3pPr>
            <a:lvl4pPr marL="1828800" marR="0" lvl="3" indent="-850900" algn="l" rtl="0">
              <a:lnSpc>
                <a:spcPct val="100000"/>
              </a:lnSpc>
              <a:spcBef>
                <a:spcPts val="1960"/>
              </a:spcBef>
              <a:spcAft>
                <a:spcPts val="0"/>
              </a:spcAft>
              <a:buClr>
                <a:schemeClr val="dk1"/>
              </a:buClr>
              <a:buSzPts val="9800"/>
              <a:buFont typeface="Times New Roman"/>
              <a:buChar char="–"/>
              <a:defRPr sz="9800" b="0" i="0" u="none" strike="noStrike" cap="none">
                <a:solidFill>
                  <a:schemeClr val="dk1"/>
                </a:solidFill>
                <a:latin typeface="Times New Roman"/>
                <a:ea typeface="Times New Roman"/>
                <a:cs typeface="Times New Roman"/>
                <a:sym typeface="Times New Roman"/>
              </a:defRPr>
            </a:lvl4pPr>
            <a:lvl5pPr marL="2286000" marR="0" lvl="4" indent="-850900" algn="l" rtl="0">
              <a:lnSpc>
                <a:spcPct val="100000"/>
              </a:lnSpc>
              <a:spcBef>
                <a:spcPts val="1960"/>
              </a:spcBef>
              <a:spcAft>
                <a:spcPts val="0"/>
              </a:spcAft>
              <a:buClr>
                <a:schemeClr val="dk1"/>
              </a:buClr>
              <a:buSzPts val="9800"/>
              <a:buFont typeface="Times New Roman"/>
              <a:buChar char="»"/>
              <a:defRPr sz="9800" b="0" i="0" u="none" strike="noStrike" cap="none">
                <a:solidFill>
                  <a:schemeClr val="dk1"/>
                </a:solidFill>
                <a:latin typeface="Times New Roman"/>
                <a:ea typeface="Times New Roman"/>
                <a:cs typeface="Times New Roman"/>
                <a:sym typeface="Times New Roman"/>
              </a:defRPr>
            </a:lvl5pPr>
            <a:lvl6pPr marL="2743200" marR="0" lvl="5" indent="-850900" algn="l" rtl="0">
              <a:lnSpc>
                <a:spcPct val="100000"/>
              </a:lnSpc>
              <a:spcBef>
                <a:spcPts val="1960"/>
              </a:spcBef>
              <a:spcAft>
                <a:spcPts val="0"/>
              </a:spcAft>
              <a:buClr>
                <a:schemeClr val="dk1"/>
              </a:buClr>
              <a:buSzPts val="9800"/>
              <a:buFont typeface="Times New Roman"/>
              <a:buChar char="»"/>
              <a:defRPr sz="9800" b="0" i="0" u="none" strike="noStrike" cap="none">
                <a:solidFill>
                  <a:schemeClr val="dk1"/>
                </a:solidFill>
                <a:latin typeface="Times New Roman"/>
                <a:ea typeface="Times New Roman"/>
                <a:cs typeface="Times New Roman"/>
                <a:sym typeface="Times New Roman"/>
              </a:defRPr>
            </a:lvl6pPr>
            <a:lvl7pPr marL="3200400" marR="0" lvl="6" indent="-850900" algn="l" rtl="0">
              <a:lnSpc>
                <a:spcPct val="100000"/>
              </a:lnSpc>
              <a:spcBef>
                <a:spcPts val="1960"/>
              </a:spcBef>
              <a:spcAft>
                <a:spcPts val="0"/>
              </a:spcAft>
              <a:buClr>
                <a:schemeClr val="dk1"/>
              </a:buClr>
              <a:buSzPts val="9800"/>
              <a:buFont typeface="Times New Roman"/>
              <a:buChar char="»"/>
              <a:defRPr sz="9800" b="0" i="0" u="none" strike="noStrike" cap="none">
                <a:solidFill>
                  <a:schemeClr val="dk1"/>
                </a:solidFill>
                <a:latin typeface="Times New Roman"/>
                <a:ea typeface="Times New Roman"/>
                <a:cs typeface="Times New Roman"/>
                <a:sym typeface="Times New Roman"/>
              </a:defRPr>
            </a:lvl7pPr>
            <a:lvl8pPr marL="3657600" marR="0" lvl="7" indent="-850900" algn="l" rtl="0">
              <a:lnSpc>
                <a:spcPct val="100000"/>
              </a:lnSpc>
              <a:spcBef>
                <a:spcPts val="1960"/>
              </a:spcBef>
              <a:spcAft>
                <a:spcPts val="0"/>
              </a:spcAft>
              <a:buClr>
                <a:schemeClr val="dk1"/>
              </a:buClr>
              <a:buSzPts val="9800"/>
              <a:buFont typeface="Times New Roman"/>
              <a:buChar char="»"/>
              <a:defRPr sz="9800" b="0" i="0" u="none" strike="noStrike" cap="none">
                <a:solidFill>
                  <a:schemeClr val="dk1"/>
                </a:solidFill>
                <a:latin typeface="Times New Roman"/>
                <a:ea typeface="Times New Roman"/>
                <a:cs typeface="Times New Roman"/>
                <a:sym typeface="Times New Roman"/>
              </a:defRPr>
            </a:lvl8pPr>
            <a:lvl9pPr marL="4114800" marR="0" lvl="8" indent="-850900" algn="l" rtl="0">
              <a:lnSpc>
                <a:spcPct val="100000"/>
              </a:lnSpc>
              <a:spcBef>
                <a:spcPts val="1960"/>
              </a:spcBef>
              <a:spcAft>
                <a:spcPts val="0"/>
              </a:spcAft>
              <a:buClr>
                <a:schemeClr val="dk1"/>
              </a:buClr>
              <a:buSzPts val="9800"/>
              <a:buFont typeface="Times New Roman"/>
              <a:buChar char="»"/>
              <a:defRPr sz="98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3"/>
          <p:cNvSpPr txBox="1">
            <a:spLocks noGrp="1"/>
          </p:cNvSpPr>
          <p:nvPr>
            <p:ph type="dt" idx="10"/>
          </p:nvPr>
        </p:nvSpPr>
        <p:spPr>
          <a:xfrm>
            <a:off x="3290236" y="29993291"/>
            <a:ext cx="9144000" cy="2194200"/>
          </a:xfrm>
          <a:prstGeom prst="rect">
            <a:avLst/>
          </a:prstGeom>
          <a:noFill/>
          <a:ln>
            <a:noFill/>
          </a:ln>
        </p:spPr>
        <p:txBody>
          <a:bodyPr spcFirstLastPara="1" wrap="square" lIns="445950" tIns="222975" rIns="445950" bIns="222975" anchor="t" anchorCtr="0">
            <a:noAutofit/>
          </a:bodyPr>
          <a:lstStyle>
            <a:lvl1pPr marR="0" lvl="0" algn="l" rtl="0">
              <a:lnSpc>
                <a:spcPct val="100000"/>
              </a:lnSpc>
              <a:spcBef>
                <a:spcPts val="0"/>
              </a:spcBef>
              <a:spcAft>
                <a:spcPts val="0"/>
              </a:spcAft>
              <a:buClr>
                <a:srgbClr val="000000"/>
              </a:buClr>
              <a:buSzPts val="1400"/>
              <a:buFont typeface="Arial"/>
              <a:buNone/>
              <a:defRPr sz="70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3"/>
          <p:cNvSpPr txBox="1">
            <a:spLocks noGrp="1"/>
          </p:cNvSpPr>
          <p:nvPr>
            <p:ph type="ftr" idx="11"/>
          </p:nvPr>
        </p:nvSpPr>
        <p:spPr>
          <a:xfrm>
            <a:off x="14997769" y="29993291"/>
            <a:ext cx="13895700" cy="2194200"/>
          </a:xfrm>
          <a:prstGeom prst="rect">
            <a:avLst/>
          </a:prstGeom>
          <a:noFill/>
          <a:ln>
            <a:noFill/>
          </a:ln>
        </p:spPr>
        <p:txBody>
          <a:bodyPr spcFirstLastPara="1" wrap="square" lIns="445950" tIns="222975" rIns="445950" bIns="222975" anchor="t" anchorCtr="0">
            <a:noAutofit/>
          </a:bodyPr>
          <a:lstStyle>
            <a:lvl1pPr marR="0" lvl="0" algn="ctr" rtl="0">
              <a:lnSpc>
                <a:spcPct val="100000"/>
              </a:lnSpc>
              <a:spcBef>
                <a:spcPts val="0"/>
              </a:spcBef>
              <a:spcAft>
                <a:spcPts val="0"/>
              </a:spcAft>
              <a:buClr>
                <a:srgbClr val="000000"/>
              </a:buClr>
              <a:buSzPts val="1400"/>
              <a:buFont typeface="Arial"/>
              <a:buNone/>
              <a:defRPr sz="70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9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3"/>
          <p:cNvSpPr txBox="1">
            <a:spLocks noGrp="1"/>
          </p:cNvSpPr>
          <p:nvPr>
            <p:ph type="sldNum" idx="12"/>
          </p:nvPr>
        </p:nvSpPr>
        <p:spPr>
          <a:xfrm>
            <a:off x="31456963" y="29993291"/>
            <a:ext cx="9144000" cy="2194200"/>
          </a:xfrm>
          <a:prstGeom prst="rect">
            <a:avLst/>
          </a:prstGeom>
          <a:noFill/>
          <a:ln>
            <a:noFill/>
          </a:ln>
        </p:spPr>
        <p:txBody>
          <a:bodyPr spcFirstLastPara="1" wrap="square" lIns="445950" tIns="222975" rIns="445950" bIns="222975" anchor="t" anchorCtr="0">
            <a:noAutofit/>
          </a:bodyPr>
          <a:lstStyle>
            <a:lvl1pPr marL="0" marR="0" lvl="0"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7000"/>
              <a:buFont typeface="Arial"/>
              <a:buNone/>
              <a:defRPr sz="70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3"/>
          <p:cNvSpPr/>
          <p:nvPr/>
        </p:nvSpPr>
        <p:spPr>
          <a:xfrm>
            <a:off x="447872" y="444843"/>
            <a:ext cx="42995400" cy="32028600"/>
          </a:xfrm>
          <a:prstGeom prst="rect">
            <a:avLst/>
          </a:prstGeom>
          <a:solidFill>
            <a:srgbClr val="B0B1B2"/>
          </a:solidFill>
          <a:ln>
            <a:noFill/>
          </a:ln>
        </p:spPr>
        <p:txBody>
          <a:bodyPr spcFirstLastPara="1" wrap="square" lIns="89300" tIns="44625" rIns="89300" bIns="446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endParaRPr sz="2800" b="0" i="0" u="none" strike="noStrike" cap="none">
              <a:solidFill>
                <a:schemeClr val="dk1"/>
              </a:solidFill>
              <a:latin typeface="Times New Roman"/>
              <a:ea typeface="Times New Roman"/>
              <a:cs typeface="Times New Roman"/>
              <a:sym typeface="Times New Roman"/>
            </a:endParaRPr>
          </a:p>
        </p:txBody>
      </p:sp>
      <p:sp>
        <p:nvSpPr>
          <p:cNvPr id="16" name="Google Shape;16;p3"/>
          <p:cNvSpPr/>
          <p:nvPr/>
        </p:nvSpPr>
        <p:spPr>
          <a:xfrm>
            <a:off x="1093279" y="5350076"/>
            <a:ext cx="9853200" cy="26772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89300" tIns="44625" rIns="89300" bIns="446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endParaRPr sz="2800" b="0" i="0" u="none" strike="noStrike" cap="none">
              <a:solidFill>
                <a:schemeClr val="dk1"/>
              </a:solidFill>
              <a:latin typeface="Times New Roman"/>
              <a:ea typeface="Times New Roman"/>
              <a:cs typeface="Times New Roman"/>
              <a:sym typeface="Times New Roman"/>
            </a:endParaRPr>
          </a:p>
        </p:txBody>
      </p:sp>
      <p:sp>
        <p:nvSpPr>
          <p:cNvPr id="17" name="Google Shape;17;p3"/>
          <p:cNvSpPr/>
          <p:nvPr/>
        </p:nvSpPr>
        <p:spPr>
          <a:xfrm>
            <a:off x="11710359" y="5350076"/>
            <a:ext cx="9853200" cy="26772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89300" tIns="44625" rIns="89300" bIns="446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endParaRPr sz="2800" b="0" i="0" u="none" strike="noStrike" cap="none">
              <a:solidFill>
                <a:schemeClr val="dk1"/>
              </a:solidFill>
              <a:latin typeface="Times New Roman"/>
              <a:ea typeface="Times New Roman"/>
              <a:cs typeface="Times New Roman"/>
              <a:sym typeface="Times New Roman"/>
            </a:endParaRPr>
          </a:p>
        </p:txBody>
      </p:sp>
      <p:sp>
        <p:nvSpPr>
          <p:cNvPr id="18" name="Google Shape;18;p3"/>
          <p:cNvSpPr/>
          <p:nvPr/>
        </p:nvSpPr>
        <p:spPr>
          <a:xfrm>
            <a:off x="22327436" y="5350076"/>
            <a:ext cx="9853200" cy="26772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89300" tIns="44625" rIns="89300" bIns="446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endParaRPr sz="2800" b="0" i="0" u="none" strike="noStrike" cap="none">
              <a:solidFill>
                <a:schemeClr val="dk1"/>
              </a:solidFill>
              <a:latin typeface="Times New Roman"/>
              <a:ea typeface="Times New Roman"/>
              <a:cs typeface="Times New Roman"/>
              <a:sym typeface="Times New Roman"/>
            </a:endParaRPr>
          </a:p>
        </p:txBody>
      </p:sp>
      <p:sp>
        <p:nvSpPr>
          <p:cNvPr id="19" name="Google Shape;19;p3"/>
          <p:cNvSpPr/>
          <p:nvPr/>
        </p:nvSpPr>
        <p:spPr>
          <a:xfrm>
            <a:off x="32944516" y="5350076"/>
            <a:ext cx="9853200" cy="26772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89300" tIns="44625" rIns="89300" bIns="446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endParaRPr sz="2800" b="0" i="0" u="none" strike="noStrike" cap="none">
              <a:solidFill>
                <a:schemeClr val="dk1"/>
              </a:solidFill>
              <a:latin typeface="Times New Roman"/>
              <a:ea typeface="Times New Roman"/>
              <a:cs typeface="Times New Roman"/>
              <a:sym typeface="Times New Roman"/>
            </a:endParaRPr>
          </a:p>
        </p:txBody>
      </p:sp>
      <p:sp>
        <p:nvSpPr>
          <p:cNvPr id="20" name="Google Shape;20;p3"/>
          <p:cNvSpPr/>
          <p:nvPr/>
        </p:nvSpPr>
        <p:spPr>
          <a:xfrm>
            <a:off x="452390" y="486785"/>
            <a:ext cx="42939300" cy="4343700"/>
          </a:xfrm>
          <a:prstGeom prst="rect">
            <a:avLst/>
          </a:prstGeom>
          <a:solidFill>
            <a:srgbClr val="ECAC00"/>
          </a:solidFill>
          <a:ln>
            <a:noFill/>
          </a:ln>
        </p:spPr>
        <p:txBody>
          <a:bodyPr spcFirstLastPara="1" wrap="square" lIns="89300" tIns="44625" rIns="89300" bIns="446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endParaRPr sz="28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
          <p:cNvSpPr txBox="1"/>
          <p:nvPr/>
        </p:nvSpPr>
        <p:spPr>
          <a:xfrm>
            <a:off x="870878" y="782545"/>
            <a:ext cx="35788800" cy="3830400"/>
          </a:xfrm>
          <a:prstGeom prst="rect">
            <a:avLst/>
          </a:prstGeom>
          <a:noFill/>
          <a:ln>
            <a:noFill/>
          </a:ln>
        </p:spPr>
        <p:txBody>
          <a:bodyPr spcFirstLastPara="1" wrap="square" lIns="89300" tIns="44625" rIns="89300" bIns="44625" anchor="ctr" anchorCtr="0">
            <a:noAutofit/>
          </a:bodyPr>
          <a:lstStyle/>
          <a:p>
            <a:pPr marL="0" marR="0" lvl="0" indent="0" algn="l" rtl="0">
              <a:lnSpc>
                <a:spcPct val="100000"/>
              </a:lnSpc>
              <a:spcBef>
                <a:spcPts val="0"/>
              </a:spcBef>
              <a:spcAft>
                <a:spcPts val="0"/>
              </a:spcAft>
              <a:buClr>
                <a:srgbClr val="000000"/>
              </a:buClr>
              <a:buSzPts val="9300"/>
              <a:buFont typeface="Arial"/>
              <a:buNone/>
            </a:pPr>
            <a:r>
              <a:rPr lang="en-US" sz="9300" b="1" i="0" u="none" strike="noStrike" cap="none">
                <a:solidFill>
                  <a:srgbClr val="002663"/>
                </a:solidFill>
                <a:latin typeface="Arial"/>
                <a:ea typeface="Arial"/>
                <a:cs typeface="Arial"/>
                <a:sym typeface="Arial"/>
              </a:rPr>
              <a:t>Liberty Mutual Image Analytics</a:t>
            </a:r>
            <a:endParaRPr sz="9300" b="1" i="0" u="none" strike="noStrike" cap="none">
              <a:solidFill>
                <a:srgbClr val="00266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300"/>
              <a:buFont typeface="Arial"/>
              <a:buNone/>
            </a:pPr>
            <a:r>
              <a:rPr lang="en-US" sz="4700" b="1">
                <a:solidFill>
                  <a:srgbClr val="002663"/>
                </a:solidFill>
              </a:rPr>
              <a:t>Department of Computer Science</a:t>
            </a:r>
            <a:endParaRPr sz="4700" b="1">
              <a:solidFill>
                <a:srgbClr val="002663"/>
              </a:solidFill>
            </a:endParaRPr>
          </a:p>
          <a:p>
            <a:pPr marL="0" marR="0" lvl="0" indent="0" algn="l" rtl="0">
              <a:lnSpc>
                <a:spcPct val="100000"/>
              </a:lnSpc>
              <a:spcBef>
                <a:spcPts val="489"/>
              </a:spcBef>
              <a:spcAft>
                <a:spcPts val="0"/>
              </a:spcAft>
              <a:buClr>
                <a:srgbClr val="000000"/>
              </a:buClr>
              <a:buSzPts val="4700"/>
              <a:buFont typeface="Arial"/>
              <a:buNone/>
            </a:pPr>
            <a:r>
              <a:rPr lang="en-US" sz="4700" b="1">
                <a:solidFill>
                  <a:srgbClr val="002663"/>
                </a:solidFill>
              </a:rPr>
              <a:t>Team Members: </a:t>
            </a:r>
            <a:r>
              <a:rPr lang="en-US" sz="4700" b="1" i="0" u="none" strike="noStrike" cap="none">
                <a:solidFill>
                  <a:srgbClr val="002663"/>
                </a:solidFill>
              </a:rPr>
              <a:t>Jake Cooper, Cameron Claiborne, Davis Osarczuk</a:t>
            </a:r>
            <a:endParaRPr sz="4700" b="1" i="0" u="none" strike="noStrike" cap="none">
              <a:solidFill>
                <a:srgbClr val="002663"/>
              </a:solidFill>
            </a:endParaRPr>
          </a:p>
          <a:p>
            <a:pPr marL="0" marR="0" lvl="0" indent="0" algn="l" rtl="0">
              <a:lnSpc>
                <a:spcPct val="100000"/>
              </a:lnSpc>
              <a:spcBef>
                <a:spcPts val="489"/>
              </a:spcBef>
              <a:spcAft>
                <a:spcPts val="0"/>
              </a:spcAft>
              <a:buClr>
                <a:srgbClr val="000000"/>
              </a:buClr>
              <a:buSzPts val="4700"/>
              <a:buFont typeface="Arial"/>
              <a:buNone/>
            </a:pPr>
            <a:r>
              <a:rPr lang="en-US" sz="4700" b="1">
                <a:solidFill>
                  <a:srgbClr val="002663"/>
                </a:solidFill>
              </a:rPr>
              <a:t>Sponsors: Mergim Miftari, Michael Klein</a:t>
            </a:r>
            <a:endParaRPr sz="4700" b="1">
              <a:solidFill>
                <a:srgbClr val="002663"/>
              </a:solidFill>
            </a:endParaRPr>
          </a:p>
        </p:txBody>
      </p:sp>
      <p:sp>
        <p:nvSpPr>
          <p:cNvPr id="164" name="Google Shape;164;p1"/>
          <p:cNvSpPr txBox="1"/>
          <p:nvPr/>
        </p:nvSpPr>
        <p:spPr>
          <a:xfrm>
            <a:off x="1103111" y="5354006"/>
            <a:ext cx="9845100" cy="1431600"/>
          </a:xfrm>
          <a:prstGeom prst="rect">
            <a:avLst/>
          </a:prstGeom>
          <a:solidFill>
            <a:srgbClr val="ECAC00"/>
          </a:solidFill>
          <a:ln>
            <a:noFill/>
          </a:ln>
          <a:effectLst>
            <a:outerShdw blurRad="40000" dist="23000" dir="5400000" rotWithShape="0">
              <a:srgbClr val="000000">
                <a:alpha val="34509"/>
              </a:srgbClr>
            </a:outerShdw>
          </a:effectLst>
        </p:spPr>
        <p:txBody>
          <a:bodyPr spcFirstLastPara="1" wrap="square" lIns="267875" tIns="267875" rIns="267875" bIns="267875" anchor="ctr" anchorCtr="0">
            <a:normAutofit/>
          </a:bodyPr>
          <a:lstStyle/>
          <a:p>
            <a:pPr marL="0" marR="0" lvl="0" indent="0" algn="ctr" rtl="0">
              <a:lnSpc>
                <a:spcPct val="100000"/>
              </a:lnSpc>
              <a:spcBef>
                <a:spcPts val="0"/>
              </a:spcBef>
              <a:spcAft>
                <a:spcPts val="0"/>
              </a:spcAft>
              <a:buClr>
                <a:srgbClr val="000000"/>
              </a:buClr>
              <a:buSzPts val="4700"/>
              <a:buFont typeface="Arial"/>
              <a:buNone/>
            </a:pPr>
            <a:r>
              <a:rPr lang="en-US" sz="4700" b="1" i="0" u="none" strike="noStrike" cap="none">
                <a:solidFill>
                  <a:srgbClr val="002663"/>
                </a:solidFill>
                <a:latin typeface="Arial"/>
                <a:ea typeface="Arial"/>
                <a:cs typeface="Arial"/>
                <a:sym typeface="Arial"/>
              </a:rPr>
              <a:t>Introduction</a:t>
            </a:r>
            <a:endParaRPr sz="1400" b="0" i="0" u="none" strike="noStrike" cap="none">
              <a:solidFill>
                <a:srgbClr val="002663"/>
              </a:solidFill>
              <a:latin typeface="Arial"/>
              <a:ea typeface="Arial"/>
              <a:cs typeface="Arial"/>
              <a:sym typeface="Arial"/>
            </a:endParaRPr>
          </a:p>
        </p:txBody>
      </p:sp>
      <p:sp>
        <p:nvSpPr>
          <p:cNvPr id="165" name="Google Shape;165;p1"/>
          <p:cNvSpPr txBox="1"/>
          <p:nvPr/>
        </p:nvSpPr>
        <p:spPr>
          <a:xfrm>
            <a:off x="11715250" y="5365750"/>
            <a:ext cx="9845100" cy="1455300"/>
          </a:xfrm>
          <a:prstGeom prst="rect">
            <a:avLst/>
          </a:prstGeom>
          <a:solidFill>
            <a:srgbClr val="ECAC00"/>
          </a:solidFill>
          <a:ln>
            <a:noFill/>
          </a:ln>
          <a:effectLst>
            <a:outerShdw blurRad="40000" dist="23000" dir="5400000" rotWithShape="0">
              <a:srgbClr val="000000">
                <a:alpha val="34509"/>
              </a:srgbClr>
            </a:outerShdw>
          </a:effectLst>
        </p:spPr>
        <p:txBody>
          <a:bodyPr spcFirstLastPara="1" wrap="square" lIns="267875" tIns="267875" rIns="267875" bIns="267875" anchor="ctr" anchorCtr="0">
            <a:normAutofit/>
          </a:bodyPr>
          <a:lstStyle/>
          <a:p>
            <a:pPr marL="0" marR="0" lvl="0" indent="0" algn="ctr" rtl="0">
              <a:lnSpc>
                <a:spcPct val="100000"/>
              </a:lnSpc>
              <a:spcBef>
                <a:spcPts val="0"/>
              </a:spcBef>
              <a:spcAft>
                <a:spcPts val="0"/>
              </a:spcAft>
              <a:buClr>
                <a:srgbClr val="000000"/>
              </a:buClr>
              <a:buSzPts val="4700"/>
              <a:buFont typeface="Arial"/>
              <a:buNone/>
            </a:pPr>
            <a:r>
              <a:rPr lang="en-US" sz="4700" b="1" i="0" u="none" strike="noStrike" cap="none">
                <a:solidFill>
                  <a:srgbClr val="002663"/>
                </a:solidFill>
                <a:latin typeface="Arial"/>
                <a:ea typeface="Arial"/>
                <a:cs typeface="Arial"/>
                <a:sym typeface="Arial"/>
              </a:rPr>
              <a:t>Objectives</a:t>
            </a:r>
            <a:endParaRPr sz="1400" b="0" i="0" u="none" strike="noStrike" cap="none">
              <a:solidFill>
                <a:srgbClr val="002663"/>
              </a:solidFill>
              <a:latin typeface="Arial"/>
              <a:ea typeface="Arial"/>
              <a:cs typeface="Arial"/>
              <a:sym typeface="Arial"/>
            </a:endParaRPr>
          </a:p>
        </p:txBody>
      </p:sp>
      <p:sp>
        <p:nvSpPr>
          <p:cNvPr id="166" name="Google Shape;166;p1"/>
          <p:cNvSpPr txBox="1"/>
          <p:nvPr/>
        </p:nvSpPr>
        <p:spPr>
          <a:xfrm>
            <a:off x="11731475" y="15325525"/>
            <a:ext cx="9853200" cy="1455300"/>
          </a:xfrm>
          <a:prstGeom prst="rect">
            <a:avLst/>
          </a:prstGeom>
          <a:solidFill>
            <a:srgbClr val="ECAC00"/>
          </a:solidFill>
          <a:ln>
            <a:noFill/>
          </a:ln>
          <a:effectLst>
            <a:outerShdw blurRad="40000" dist="23000" dir="5400000" rotWithShape="0">
              <a:srgbClr val="000000">
                <a:alpha val="34509"/>
              </a:srgbClr>
            </a:outerShdw>
          </a:effectLst>
        </p:spPr>
        <p:txBody>
          <a:bodyPr spcFirstLastPara="1" wrap="square" lIns="267875" tIns="267875" rIns="267875" bIns="267875" anchor="ctr" anchorCtr="0">
            <a:normAutofit/>
          </a:bodyPr>
          <a:lstStyle/>
          <a:p>
            <a:pPr marL="0" marR="0" lvl="0" indent="0" algn="ctr" rtl="0">
              <a:lnSpc>
                <a:spcPct val="100000"/>
              </a:lnSpc>
              <a:spcBef>
                <a:spcPts val="0"/>
              </a:spcBef>
              <a:spcAft>
                <a:spcPts val="0"/>
              </a:spcAft>
              <a:buClr>
                <a:srgbClr val="000000"/>
              </a:buClr>
              <a:buSzPts val="4700"/>
              <a:buFont typeface="Arial"/>
              <a:buNone/>
            </a:pPr>
            <a:r>
              <a:rPr lang="en-US" sz="4700" b="1">
                <a:solidFill>
                  <a:srgbClr val="002663"/>
                </a:solidFill>
              </a:rPr>
              <a:t>Technologies and Tools Used</a:t>
            </a:r>
            <a:r>
              <a:rPr lang="en-US" sz="47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7" name="Google Shape;167;p1"/>
          <p:cNvSpPr txBox="1"/>
          <p:nvPr/>
        </p:nvSpPr>
        <p:spPr>
          <a:xfrm>
            <a:off x="22331638" y="5255920"/>
            <a:ext cx="9853200" cy="1616700"/>
          </a:xfrm>
          <a:prstGeom prst="rect">
            <a:avLst/>
          </a:prstGeom>
          <a:solidFill>
            <a:srgbClr val="ECAC00"/>
          </a:solidFill>
          <a:ln>
            <a:noFill/>
          </a:ln>
          <a:effectLst>
            <a:outerShdw blurRad="40000" dist="23000" dir="5400000" rotWithShape="0">
              <a:srgbClr val="000000">
                <a:alpha val="34509"/>
              </a:srgbClr>
            </a:outerShdw>
          </a:effectLst>
        </p:spPr>
        <p:txBody>
          <a:bodyPr spcFirstLastPara="1" wrap="square" lIns="267875" tIns="267875" rIns="267875" bIns="267875" anchor="ctr" anchorCtr="0">
            <a:norm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700"/>
              <a:buFont typeface="Arial"/>
              <a:buNone/>
            </a:pPr>
            <a:r>
              <a:rPr lang="en-US" sz="4700" b="1">
                <a:solidFill>
                  <a:srgbClr val="002663"/>
                </a:solidFill>
              </a:rPr>
              <a:t>Upload Image to S3 Bucket</a:t>
            </a:r>
            <a:endParaRPr sz="1400" b="0" i="0" u="none" strike="noStrike" cap="none">
              <a:solidFill>
                <a:srgbClr val="002663"/>
              </a:solidFill>
              <a:latin typeface="Arial"/>
              <a:ea typeface="Arial"/>
              <a:cs typeface="Arial"/>
              <a:sym typeface="Arial"/>
            </a:endParaRPr>
          </a:p>
        </p:txBody>
      </p:sp>
      <p:sp>
        <p:nvSpPr>
          <p:cNvPr id="168" name="Google Shape;168;p1"/>
          <p:cNvSpPr txBox="1"/>
          <p:nvPr/>
        </p:nvSpPr>
        <p:spPr>
          <a:xfrm>
            <a:off x="32906800" y="17812276"/>
            <a:ext cx="9869100" cy="1419900"/>
          </a:xfrm>
          <a:prstGeom prst="rect">
            <a:avLst/>
          </a:prstGeom>
          <a:solidFill>
            <a:srgbClr val="ECAC00"/>
          </a:solidFill>
          <a:ln>
            <a:noFill/>
          </a:ln>
          <a:effectLst>
            <a:outerShdw blurRad="40000" dist="23000" dir="5400000" rotWithShape="0">
              <a:srgbClr val="000000">
                <a:alpha val="34509"/>
              </a:srgbClr>
            </a:outerShdw>
          </a:effectLst>
        </p:spPr>
        <p:txBody>
          <a:bodyPr spcFirstLastPara="1" wrap="square" lIns="267875" tIns="267875" rIns="267875" bIns="267875" anchor="ctr" anchorCtr="0">
            <a:normAutofit/>
          </a:bodyPr>
          <a:lstStyle/>
          <a:p>
            <a:pPr marL="0" marR="0" lvl="0" indent="0" algn="ctr" rtl="0">
              <a:lnSpc>
                <a:spcPct val="100000"/>
              </a:lnSpc>
              <a:spcBef>
                <a:spcPts val="0"/>
              </a:spcBef>
              <a:spcAft>
                <a:spcPts val="0"/>
              </a:spcAft>
              <a:buClr>
                <a:srgbClr val="000000"/>
              </a:buClr>
              <a:buSzPts val="4700"/>
              <a:buFont typeface="Arial"/>
              <a:buNone/>
            </a:pPr>
            <a:r>
              <a:rPr lang="en-US" sz="4700" b="1" i="0" u="none" strike="noStrike" cap="none">
                <a:solidFill>
                  <a:srgbClr val="002663"/>
                </a:solidFill>
                <a:latin typeface="Arial"/>
                <a:ea typeface="Arial"/>
                <a:cs typeface="Arial"/>
                <a:sym typeface="Arial"/>
              </a:rPr>
              <a:t>Conclusions</a:t>
            </a:r>
            <a:endParaRPr sz="1400" b="0" i="0" u="none" strike="noStrike" cap="none">
              <a:solidFill>
                <a:srgbClr val="002663"/>
              </a:solidFill>
              <a:latin typeface="Arial"/>
              <a:ea typeface="Arial"/>
              <a:cs typeface="Arial"/>
              <a:sym typeface="Arial"/>
            </a:endParaRPr>
          </a:p>
        </p:txBody>
      </p:sp>
      <p:sp>
        <p:nvSpPr>
          <p:cNvPr id="169" name="Google Shape;169;p1"/>
          <p:cNvSpPr txBox="1"/>
          <p:nvPr/>
        </p:nvSpPr>
        <p:spPr>
          <a:xfrm>
            <a:off x="1055675" y="6703726"/>
            <a:ext cx="9870000" cy="13796400"/>
          </a:xfrm>
          <a:prstGeom prst="rect">
            <a:avLst/>
          </a:prstGeom>
          <a:noFill/>
          <a:ln>
            <a:noFill/>
          </a:ln>
        </p:spPr>
        <p:txBody>
          <a:bodyPr spcFirstLastPara="1" wrap="square" lIns="445950" tIns="449850" rIns="445950" bIns="44985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4000" b="0" i="0" u="none" strike="noStrike" cap="none">
                <a:solidFill>
                  <a:schemeClr val="dk1"/>
                </a:solidFill>
                <a:latin typeface="Times New Roman"/>
                <a:ea typeface="Times New Roman"/>
                <a:cs typeface="Times New Roman"/>
                <a:sym typeface="Times New Roman"/>
              </a:rPr>
              <a:t>The data analytics department from the Liberty Mutual offices in Dover, New Hampshire has requested an easy method for determining the cost of customers’ insured items in the form of a web</a:t>
            </a:r>
            <a:r>
              <a:rPr lang="en-US" sz="4000">
                <a:solidFill>
                  <a:schemeClr val="dk1"/>
                </a:solidFill>
                <a:latin typeface="Times New Roman"/>
                <a:ea typeface="Times New Roman"/>
                <a:cs typeface="Times New Roman"/>
                <a:sym typeface="Times New Roman"/>
              </a:rPr>
              <a:t> </a:t>
            </a:r>
            <a:r>
              <a:rPr lang="en-US" sz="4000" b="0" i="0" u="none" strike="noStrike" cap="none">
                <a:solidFill>
                  <a:schemeClr val="dk1"/>
                </a:solidFill>
                <a:latin typeface="Times New Roman"/>
                <a:ea typeface="Times New Roman"/>
                <a:cs typeface="Times New Roman"/>
                <a:sym typeface="Times New Roman"/>
              </a:rPr>
              <a:t>application. </a:t>
            </a:r>
            <a:endParaRPr sz="40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200"/>
              <a:buFont typeface="Arial"/>
              <a:buNone/>
            </a:pPr>
            <a:endParaRPr sz="40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200"/>
              <a:buFont typeface="Arial"/>
              <a:buNone/>
            </a:pPr>
            <a:r>
              <a:rPr lang="en-US" sz="4000" b="0" i="0" u="none" strike="noStrike" cap="none">
                <a:solidFill>
                  <a:schemeClr val="dk1"/>
                </a:solidFill>
                <a:latin typeface="Times New Roman"/>
                <a:ea typeface="Times New Roman"/>
                <a:cs typeface="Times New Roman"/>
                <a:sym typeface="Times New Roman"/>
              </a:rPr>
              <a:t>The goal of this project is to develop a web interface that allows users to upload images of  renter’s property. The web application must take the uploaded image and identify specific objects within it, outputting prices for each object. </a:t>
            </a:r>
            <a:endParaRPr sz="40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200"/>
              <a:buFont typeface="Arial"/>
              <a:buNone/>
            </a:pPr>
            <a:endParaRPr sz="40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200"/>
              <a:buFont typeface="Arial"/>
              <a:buNone/>
            </a:pPr>
            <a:r>
              <a:rPr lang="en-US" sz="4000" b="0" i="0" u="none" strike="noStrike" cap="none">
                <a:solidFill>
                  <a:schemeClr val="dk1"/>
                </a:solidFill>
                <a:latin typeface="Times New Roman"/>
                <a:ea typeface="Times New Roman"/>
                <a:cs typeface="Times New Roman"/>
                <a:sym typeface="Times New Roman"/>
              </a:rPr>
              <a:t>This will be achieved with the integration of Amazon’s Rekognition API, which has image and face classification capabilities. The app will make calls to the API and a database will be set up to hold the names and prices of objects that should be recognized.</a:t>
            </a:r>
            <a:endParaRPr sz="4000" b="0" i="0" u="none" strike="noStrike" cap="none">
              <a:solidFill>
                <a:srgbClr val="000000"/>
              </a:solidFill>
              <a:latin typeface="Arial"/>
              <a:ea typeface="Arial"/>
              <a:cs typeface="Arial"/>
              <a:sym typeface="Arial"/>
            </a:endParaRPr>
          </a:p>
        </p:txBody>
      </p:sp>
      <p:sp>
        <p:nvSpPr>
          <p:cNvPr id="170" name="Google Shape;170;p1"/>
          <p:cNvSpPr/>
          <p:nvPr/>
        </p:nvSpPr>
        <p:spPr>
          <a:xfrm>
            <a:off x="11667858" y="7188019"/>
            <a:ext cx="9870000" cy="5157600"/>
          </a:xfrm>
          <a:prstGeom prst="rect">
            <a:avLst/>
          </a:prstGeom>
          <a:noFill/>
          <a:ln>
            <a:noFill/>
          </a:ln>
        </p:spPr>
        <p:txBody>
          <a:bodyPr spcFirstLastPara="1" wrap="square" lIns="267875" tIns="267875" rIns="267875" bIns="267875" anchor="t" anchorCtr="0">
            <a:spAutoFit/>
          </a:bodyPr>
          <a:lstStyle/>
          <a:p>
            <a:pPr marL="457200" marR="0" lvl="0" indent="0" algn="l" rtl="0">
              <a:lnSpc>
                <a:spcPct val="100000"/>
              </a:lnSpc>
              <a:spcBef>
                <a:spcPts val="0"/>
              </a:spcBef>
              <a:spcAft>
                <a:spcPts val="0"/>
              </a:spcAft>
              <a:buNone/>
            </a:pPr>
            <a:r>
              <a:rPr lang="en-US" sz="4000">
                <a:solidFill>
                  <a:schemeClr val="dk1"/>
                </a:solidFill>
                <a:latin typeface="Times New Roman"/>
                <a:ea typeface="Times New Roman"/>
                <a:cs typeface="Times New Roman"/>
                <a:sym typeface="Times New Roman"/>
              </a:rPr>
              <a:t>Create a w</a:t>
            </a:r>
            <a:r>
              <a:rPr lang="en-US" sz="4000" b="0" i="0" u="none" strike="noStrike" cap="none">
                <a:solidFill>
                  <a:schemeClr val="dk1"/>
                </a:solidFill>
                <a:latin typeface="Times New Roman"/>
                <a:ea typeface="Times New Roman"/>
                <a:cs typeface="Times New Roman"/>
                <a:sym typeface="Times New Roman"/>
              </a:rPr>
              <a:t>eb </a:t>
            </a:r>
            <a:r>
              <a:rPr lang="en-US" sz="4000">
                <a:solidFill>
                  <a:schemeClr val="dk1"/>
                </a:solidFill>
                <a:latin typeface="Times New Roman"/>
                <a:ea typeface="Times New Roman"/>
                <a:cs typeface="Times New Roman"/>
                <a:sym typeface="Times New Roman"/>
              </a:rPr>
              <a:t>interface tha</a:t>
            </a:r>
            <a:r>
              <a:rPr lang="en-US" sz="4000" b="0" i="0" u="none" strike="noStrike" cap="none">
                <a:solidFill>
                  <a:schemeClr val="dk1"/>
                </a:solidFill>
                <a:latin typeface="Times New Roman"/>
                <a:ea typeface="Times New Roman"/>
                <a:cs typeface="Times New Roman"/>
                <a:sym typeface="Times New Roman"/>
              </a:rPr>
              <a:t>t takes an image as input.</a:t>
            </a:r>
            <a:endParaRPr sz="4000" b="0" i="0" u="none" strike="noStrike" cap="none">
              <a:solidFill>
                <a:schemeClr val="dk1"/>
              </a:solidFill>
              <a:latin typeface="Times New Roman"/>
              <a:ea typeface="Times New Roman"/>
              <a:cs typeface="Times New Roman"/>
              <a:sym typeface="Times New Roman"/>
            </a:endParaRPr>
          </a:p>
          <a:p>
            <a:pPr marL="457200" marR="0" lvl="0" indent="0" algn="l" rtl="0">
              <a:lnSpc>
                <a:spcPct val="100000"/>
              </a:lnSpc>
              <a:spcBef>
                <a:spcPts val="2000"/>
              </a:spcBef>
              <a:spcAft>
                <a:spcPts val="0"/>
              </a:spcAft>
              <a:buNone/>
            </a:pPr>
            <a:r>
              <a:rPr lang="en-US" sz="4000" b="0" i="0" u="none" strike="noStrike" cap="none">
                <a:solidFill>
                  <a:schemeClr val="dk1"/>
                </a:solidFill>
                <a:latin typeface="Times New Roman"/>
                <a:ea typeface="Times New Roman"/>
                <a:cs typeface="Times New Roman"/>
                <a:sym typeface="Times New Roman"/>
              </a:rPr>
              <a:t>Integrate AWS Rekognition to identify objects in the image.</a:t>
            </a:r>
            <a:endParaRPr sz="4000" b="0" i="0" u="none" strike="noStrike" cap="none">
              <a:solidFill>
                <a:schemeClr val="dk1"/>
              </a:solidFill>
              <a:latin typeface="Times New Roman"/>
              <a:ea typeface="Times New Roman"/>
              <a:cs typeface="Times New Roman"/>
              <a:sym typeface="Times New Roman"/>
            </a:endParaRPr>
          </a:p>
          <a:p>
            <a:pPr marL="457200" marR="0" lvl="0" indent="0" algn="l" rtl="0">
              <a:lnSpc>
                <a:spcPct val="100000"/>
              </a:lnSpc>
              <a:spcBef>
                <a:spcPts val="2000"/>
              </a:spcBef>
              <a:spcAft>
                <a:spcPts val="0"/>
              </a:spcAft>
              <a:buNone/>
            </a:pPr>
            <a:r>
              <a:rPr lang="en-US" sz="4000" b="0" i="0" u="none" strike="noStrike" cap="none">
                <a:solidFill>
                  <a:schemeClr val="dk1"/>
                </a:solidFill>
                <a:latin typeface="Times New Roman"/>
                <a:ea typeface="Times New Roman"/>
                <a:cs typeface="Times New Roman"/>
                <a:sym typeface="Times New Roman"/>
              </a:rPr>
              <a:t>Output</a:t>
            </a:r>
            <a:r>
              <a:rPr lang="en-US" sz="4000">
                <a:solidFill>
                  <a:schemeClr val="dk1"/>
                </a:solidFill>
                <a:latin typeface="Times New Roman"/>
                <a:ea typeface="Times New Roman"/>
                <a:cs typeface="Times New Roman"/>
                <a:sym typeface="Times New Roman"/>
              </a:rPr>
              <a:t> names and </a:t>
            </a:r>
            <a:r>
              <a:rPr lang="en-US" sz="4000" b="0" i="0" u="none" strike="noStrike" cap="none">
                <a:solidFill>
                  <a:schemeClr val="dk1"/>
                </a:solidFill>
                <a:latin typeface="Times New Roman"/>
                <a:ea typeface="Times New Roman"/>
                <a:cs typeface="Times New Roman"/>
                <a:sym typeface="Times New Roman"/>
              </a:rPr>
              <a:t>prices of objects to the user in a concise table.</a:t>
            </a:r>
            <a:endParaRPr sz="4000" b="0" i="0" u="none" strike="noStrike" cap="none">
              <a:solidFill>
                <a:schemeClr val="dk1"/>
              </a:solidFill>
              <a:latin typeface="Times New Roman"/>
              <a:ea typeface="Times New Roman"/>
              <a:cs typeface="Times New Roman"/>
              <a:sym typeface="Times New Roman"/>
            </a:endParaRPr>
          </a:p>
          <a:p>
            <a:pPr marL="457200" marR="0" lvl="0" indent="0" algn="l" rtl="0">
              <a:lnSpc>
                <a:spcPct val="100000"/>
              </a:lnSpc>
              <a:spcBef>
                <a:spcPts val="2000"/>
              </a:spcBef>
              <a:spcAft>
                <a:spcPts val="0"/>
              </a:spcAft>
              <a:buNone/>
            </a:pPr>
            <a:r>
              <a:rPr lang="en-US" sz="4000">
                <a:solidFill>
                  <a:schemeClr val="dk1"/>
                </a:solidFill>
                <a:latin typeface="Times New Roman"/>
                <a:ea typeface="Times New Roman"/>
                <a:cs typeface="Times New Roman"/>
                <a:sym typeface="Times New Roman"/>
              </a:rPr>
              <a:t>Have a functioning application  that makes evaluating renter’s property easier for customers and employees</a:t>
            </a:r>
            <a:endParaRPr sz="4000">
              <a:solidFill>
                <a:schemeClr val="dk1"/>
              </a:solidFill>
              <a:latin typeface="Times New Roman"/>
              <a:ea typeface="Times New Roman"/>
              <a:cs typeface="Times New Roman"/>
              <a:sym typeface="Times New Roman"/>
            </a:endParaRPr>
          </a:p>
        </p:txBody>
      </p:sp>
      <p:sp>
        <p:nvSpPr>
          <p:cNvPr id="171" name="Google Shape;171;p1"/>
          <p:cNvSpPr txBox="1"/>
          <p:nvPr/>
        </p:nvSpPr>
        <p:spPr>
          <a:xfrm>
            <a:off x="32885650" y="19704375"/>
            <a:ext cx="9911400" cy="12652800"/>
          </a:xfrm>
          <a:prstGeom prst="rect">
            <a:avLst/>
          </a:prstGeom>
          <a:noFill/>
          <a:ln>
            <a:noFill/>
          </a:ln>
        </p:spPr>
        <p:txBody>
          <a:bodyPr spcFirstLastPara="1" wrap="square" lIns="267875" tIns="267875" rIns="267875" bIns="267875" anchor="t" anchorCtr="0">
            <a:spAutoFit/>
          </a:bodyPr>
          <a:lstStyle/>
          <a:p>
            <a:pPr marL="457200" marR="0" lvl="0" indent="0" algn="l" rtl="0">
              <a:lnSpc>
                <a:spcPct val="115000"/>
              </a:lnSpc>
              <a:spcBef>
                <a:spcPts val="0"/>
              </a:spcBef>
              <a:spcAft>
                <a:spcPts val="0"/>
              </a:spcAft>
              <a:buClr>
                <a:srgbClr val="000000"/>
              </a:buClr>
              <a:buSzPts val="4000"/>
              <a:buFont typeface="Arial"/>
              <a:buNone/>
            </a:pPr>
            <a:r>
              <a:rPr lang="en-US" sz="4000">
                <a:solidFill>
                  <a:schemeClr val="dk1"/>
                </a:solidFill>
                <a:latin typeface="Times New Roman"/>
                <a:ea typeface="Times New Roman"/>
                <a:cs typeface="Times New Roman"/>
                <a:sym typeface="Times New Roman"/>
              </a:rPr>
              <a:t>The development team became familiar with several different technologies over the course of this project. </a:t>
            </a:r>
            <a:endParaRPr sz="4000">
              <a:solidFill>
                <a:schemeClr val="dk1"/>
              </a:solidFill>
              <a:latin typeface="Times New Roman"/>
              <a:ea typeface="Times New Roman"/>
              <a:cs typeface="Times New Roman"/>
              <a:sym typeface="Times New Roman"/>
            </a:endParaRPr>
          </a:p>
          <a:p>
            <a:pPr marL="457200" marR="0" lvl="0" indent="0" algn="l" rtl="0">
              <a:lnSpc>
                <a:spcPct val="115000"/>
              </a:lnSpc>
              <a:spcBef>
                <a:spcPts val="0"/>
              </a:spcBef>
              <a:spcAft>
                <a:spcPts val="0"/>
              </a:spcAft>
              <a:buClr>
                <a:srgbClr val="000000"/>
              </a:buClr>
              <a:buSzPts val="4000"/>
              <a:buFont typeface="Arial"/>
              <a:buNone/>
            </a:pPr>
            <a:endParaRPr sz="4000">
              <a:solidFill>
                <a:schemeClr val="dk1"/>
              </a:solidFill>
              <a:latin typeface="Times New Roman"/>
              <a:ea typeface="Times New Roman"/>
              <a:cs typeface="Times New Roman"/>
              <a:sym typeface="Times New Roman"/>
            </a:endParaRPr>
          </a:p>
          <a:p>
            <a:pPr marL="457200" marR="0" lvl="0" indent="0" algn="l" rtl="0">
              <a:lnSpc>
                <a:spcPct val="115000"/>
              </a:lnSpc>
              <a:spcBef>
                <a:spcPts val="0"/>
              </a:spcBef>
              <a:spcAft>
                <a:spcPts val="0"/>
              </a:spcAft>
              <a:buClr>
                <a:srgbClr val="000000"/>
              </a:buClr>
              <a:buSzPts val="4000"/>
              <a:buFont typeface="Arial"/>
              <a:buNone/>
            </a:pPr>
            <a:r>
              <a:rPr lang="en-US" sz="4000">
                <a:solidFill>
                  <a:schemeClr val="dk1"/>
                </a:solidFill>
                <a:latin typeface="Times New Roman"/>
                <a:ea typeface="Times New Roman"/>
                <a:cs typeface="Times New Roman"/>
                <a:sym typeface="Times New Roman"/>
              </a:rPr>
              <a:t>The team learned how to use the React framework and developed a functional webpage. Additionally, the developers became familiar with AWS and managed to host their own website.  </a:t>
            </a:r>
            <a:endParaRPr sz="4000">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4000"/>
              <a:buFont typeface="Arial"/>
              <a:buNone/>
            </a:pPr>
            <a:r>
              <a:rPr lang="en-US" sz="4000">
                <a:solidFill>
                  <a:schemeClr val="dk1"/>
                </a:solidFill>
                <a:latin typeface="Times New Roman"/>
                <a:ea typeface="Times New Roman"/>
                <a:cs typeface="Times New Roman"/>
                <a:sym typeface="Times New Roman"/>
              </a:rPr>
              <a:t>	</a:t>
            </a:r>
            <a:endParaRPr sz="4000">
              <a:solidFill>
                <a:schemeClr val="dk1"/>
              </a:solidFill>
              <a:latin typeface="Times New Roman"/>
              <a:ea typeface="Times New Roman"/>
              <a:cs typeface="Times New Roman"/>
              <a:sym typeface="Times New Roman"/>
            </a:endParaRPr>
          </a:p>
          <a:p>
            <a:pPr marL="457200" marR="0" lvl="0" indent="0" algn="l" rtl="0">
              <a:lnSpc>
                <a:spcPct val="115000"/>
              </a:lnSpc>
              <a:spcBef>
                <a:spcPts val="0"/>
              </a:spcBef>
              <a:spcAft>
                <a:spcPts val="0"/>
              </a:spcAft>
              <a:buClr>
                <a:srgbClr val="000000"/>
              </a:buClr>
              <a:buSzPts val="4000"/>
              <a:buFont typeface="Arial"/>
              <a:buNone/>
            </a:pPr>
            <a:r>
              <a:rPr lang="en-US" sz="4000">
                <a:solidFill>
                  <a:schemeClr val="dk1"/>
                </a:solidFill>
                <a:latin typeface="Times New Roman"/>
                <a:ea typeface="Times New Roman"/>
                <a:cs typeface="Times New Roman"/>
                <a:sym typeface="Times New Roman"/>
              </a:rPr>
              <a:t>The team learned how to push a user’s input to AWS using  S3 bucket.  Finally, the team became familiar with computer vision by integrating Rekognition API. In the future the team hopes to continue to flesh out the capabilities of the site. </a:t>
            </a:r>
            <a:endParaRPr sz="4000">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4000"/>
              <a:buFont typeface="Arial"/>
              <a:buNone/>
            </a:pPr>
            <a:endParaRPr sz="4000">
              <a:solidFill>
                <a:schemeClr val="dk1"/>
              </a:solidFill>
              <a:latin typeface="Times New Roman"/>
              <a:ea typeface="Times New Roman"/>
              <a:cs typeface="Times New Roman"/>
              <a:sym typeface="Times New Roman"/>
            </a:endParaRPr>
          </a:p>
        </p:txBody>
      </p:sp>
      <p:sp>
        <p:nvSpPr>
          <p:cNvPr id="172" name="Google Shape;172;p1"/>
          <p:cNvSpPr txBox="1"/>
          <p:nvPr/>
        </p:nvSpPr>
        <p:spPr>
          <a:xfrm>
            <a:off x="32956125" y="5265261"/>
            <a:ext cx="9870000" cy="1656300"/>
          </a:xfrm>
          <a:prstGeom prst="rect">
            <a:avLst/>
          </a:prstGeom>
          <a:solidFill>
            <a:srgbClr val="ECAC00"/>
          </a:solidFill>
          <a:ln>
            <a:noFill/>
          </a:ln>
          <a:effectLst>
            <a:outerShdw blurRad="40000" dist="23000" dir="5400000" rotWithShape="0">
              <a:srgbClr val="000000">
                <a:alpha val="34509"/>
              </a:srgbClr>
            </a:outerShdw>
          </a:effectLst>
        </p:spPr>
        <p:txBody>
          <a:bodyPr spcFirstLastPara="1" wrap="square" lIns="267875" tIns="267875" rIns="267875" bIns="267875" anchor="ctr" anchorCtr="0">
            <a:normAutofit/>
          </a:bodyPr>
          <a:lstStyle/>
          <a:p>
            <a:pPr marL="0" lvl="0" indent="0" algn="ctr" rtl="0">
              <a:spcBef>
                <a:spcPts val="0"/>
              </a:spcBef>
              <a:spcAft>
                <a:spcPts val="0"/>
              </a:spcAft>
              <a:buClr>
                <a:schemeClr val="dk1"/>
              </a:buClr>
              <a:buSzPts val="1400"/>
              <a:buFont typeface="Arial"/>
              <a:buNone/>
            </a:pPr>
            <a:endParaRPr>
              <a:solidFill>
                <a:schemeClr val="dk1"/>
              </a:solidFill>
            </a:endParaRPr>
          </a:p>
          <a:p>
            <a:pPr marL="0" lvl="0" indent="0" algn="ctr" rtl="0">
              <a:spcBef>
                <a:spcPts val="0"/>
              </a:spcBef>
              <a:spcAft>
                <a:spcPts val="0"/>
              </a:spcAft>
              <a:buClr>
                <a:schemeClr val="dk1"/>
              </a:buClr>
              <a:buSzPts val="4700"/>
              <a:buFont typeface="Arial"/>
              <a:buNone/>
            </a:pPr>
            <a:r>
              <a:rPr lang="en-US" sz="4700" b="1">
                <a:solidFill>
                  <a:srgbClr val="002663"/>
                </a:solidFill>
              </a:rPr>
              <a:t>Design</a:t>
            </a:r>
            <a:endParaRPr sz="4700" b="1">
              <a:solidFill>
                <a:srgbClr val="002663"/>
              </a:solidFill>
            </a:endParaRPr>
          </a:p>
        </p:txBody>
      </p:sp>
      <p:sp>
        <p:nvSpPr>
          <p:cNvPr id="173" name="Google Shape;173;p1"/>
          <p:cNvSpPr/>
          <p:nvPr/>
        </p:nvSpPr>
        <p:spPr>
          <a:xfrm>
            <a:off x="11665150" y="17178875"/>
            <a:ext cx="9703800" cy="14125500"/>
          </a:xfrm>
          <a:prstGeom prst="rect">
            <a:avLst/>
          </a:prstGeom>
          <a:noFill/>
          <a:ln>
            <a:noFill/>
          </a:ln>
        </p:spPr>
        <p:txBody>
          <a:bodyPr spcFirstLastPara="1" wrap="square" lIns="89300" tIns="44625" rIns="89300" bIns="44625" anchor="t" anchorCtr="0">
            <a:spAutoFit/>
          </a:bodyPr>
          <a:lstStyle/>
          <a:p>
            <a:pPr marL="457200" marR="0" lvl="0" indent="0" algn="l" rtl="0">
              <a:lnSpc>
                <a:spcPct val="100000"/>
              </a:lnSpc>
              <a:spcBef>
                <a:spcPts val="0"/>
              </a:spcBef>
              <a:spcAft>
                <a:spcPts val="0"/>
              </a:spcAft>
              <a:buNone/>
            </a:pPr>
            <a:r>
              <a:rPr lang="en-US" sz="4700" b="0" i="0" u="none" strike="noStrike" cap="none">
                <a:solidFill>
                  <a:schemeClr val="dk1"/>
                </a:solidFill>
                <a:latin typeface="Times New Roman"/>
                <a:ea typeface="Times New Roman"/>
                <a:cs typeface="Times New Roman"/>
                <a:sym typeface="Times New Roman"/>
              </a:rPr>
              <a:t>React</a:t>
            </a:r>
            <a:endParaRPr sz="1400" b="0" i="0" u="none" strike="noStrike" cap="none">
              <a:solidFill>
                <a:srgbClr val="000000"/>
              </a:solidFill>
              <a:latin typeface="Arial"/>
              <a:ea typeface="Arial"/>
              <a:cs typeface="Arial"/>
              <a:sym typeface="Arial"/>
            </a:endParaRPr>
          </a:p>
          <a:p>
            <a:pPr marL="914400" marR="0" lvl="0" indent="0" algn="l" rtl="0">
              <a:lnSpc>
                <a:spcPct val="100000"/>
              </a:lnSpc>
              <a:spcBef>
                <a:spcPts val="2000"/>
              </a:spcBef>
              <a:spcAft>
                <a:spcPts val="0"/>
              </a:spcAft>
              <a:buClr>
                <a:srgbClr val="000000"/>
              </a:buClr>
              <a:buSzPts val="4000"/>
              <a:buFont typeface="Arial"/>
              <a:buNone/>
            </a:pPr>
            <a:r>
              <a:rPr lang="en-US" sz="4000" b="0" i="0" u="none" strike="noStrike" cap="none">
                <a:solidFill>
                  <a:schemeClr val="dk1"/>
                </a:solidFill>
                <a:latin typeface="Times New Roman"/>
                <a:ea typeface="Times New Roman"/>
                <a:cs typeface="Times New Roman"/>
                <a:sym typeface="Times New Roman"/>
              </a:rPr>
              <a:t>JavaScript Library used </a:t>
            </a:r>
            <a:r>
              <a:rPr lang="en-US" sz="4000">
                <a:solidFill>
                  <a:schemeClr val="dk1"/>
                </a:solidFill>
                <a:latin typeface="Times New Roman"/>
                <a:ea typeface="Times New Roman"/>
                <a:cs typeface="Times New Roman"/>
                <a:sym typeface="Times New Roman"/>
              </a:rPr>
              <a:t>as the framework of the application. It made incorporating all of the various packages and kits we needed simple. As well as giving us a platform to build a powerful serverless application.</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2350"/>
              </a:spcBef>
              <a:spcAft>
                <a:spcPts val="0"/>
              </a:spcAft>
              <a:buNone/>
            </a:pPr>
            <a:r>
              <a:rPr lang="en-US" sz="4700" b="0" i="0" u="none" strike="noStrike" cap="none">
                <a:solidFill>
                  <a:schemeClr val="dk1"/>
                </a:solidFill>
                <a:latin typeface="Times New Roman"/>
                <a:ea typeface="Times New Roman"/>
                <a:cs typeface="Times New Roman"/>
                <a:sym typeface="Times New Roman"/>
              </a:rPr>
              <a:t>AWS S3</a:t>
            </a:r>
            <a:endParaRPr sz="4700">
              <a:solidFill>
                <a:schemeClr val="dk1"/>
              </a:solidFill>
              <a:latin typeface="Times New Roman"/>
              <a:ea typeface="Times New Roman"/>
              <a:cs typeface="Times New Roman"/>
              <a:sym typeface="Times New Roman"/>
            </a:endParaRPr>
          </a:p>
          <a:p>
            <a:pPr marL="914400" marR="0" lvl="0" indent="0" algn="l" rtl="0">
              <a:lnSpc>
                <a:spcPct val="100000"/>
              </a:lnSpc>
              <a:spcBef>
                <a:spcPts val="2350"/>
              </a:spcBef>
              <a:spcAft>
                <a:spcPts val="0"/>
              </a:spcAft>
              <a:buNone/>
            </a:pPr>
            <a:r>
              <a:rPr lang="en-US" sz="4000">
                <a:solidFill>
                  <a:schemeClr val="dk1"/>
                </a:solidFill>
                <a:latin typeface="Times New Roman"/>
                <a:ea typeface="Times New Roman"/>
                <a:cs typeface="Times New Roman"/>
                <a:sym typeface="Times New Roman"/>
              </a:rPr>
              <a:t>Amazon’s Simple Storage Service is an object storage service offered by AWS. Each ‘Bucket’ is highly customizable and easy to modify. </a:t>
            </a:r>
            <a:endParaRPr sz="4000" b="0" i="0" u="none" strike="noStrike" cap="none">
              <a:solidFill>
                <a:srgbClr val="000000"/>
              </a:solidFill>
              <a:latin typeface="Times New Roman"/>
              <a:ea typeface="Times New Roman"/>
              <a:cs typeface="Times New Roman"/>
              <a:sym typeface="Times New Roman"/>
            </a:endParaRPr>
          </a:p>
          <a:p>
            <a:pPr marL="457200" marR="0" lvl="0" indent="0" algn="l" rtl="0">
              <a:lnSpc>
                <a:spcPct val="100000"/>
              </a:lnSpc>
              <a:spcBef>
                <a:spcPts val="2350"/>
              </a:spcBef>
              <a:spcAft>
                <a:spcPts val="0"/>
              </a:spcAft>
              <a:buNone/>
            </a:pPr>
            <a:r>
              <a:rPr lang="en-US" sz="4700" b="0" i="0" u="none" strike="noStrike" cap="none">
                <a:solidFill>
                  <a:schemeClr val="dk1"/>
                </a:solidFill>
                <a:latin typeface="Times New Roman"/>
                <a:ea typeface="Times New Roman"/>
                <a:cs typeface="Times New Roman"/>
                <a:sym typeface="Times New Roman"/>
              </a:rPr>
              <a:t>Rekognition</a:t>
            </a:r>
            <a:endParaRPr sz="4000" b="0" i="0" u="none" strike="noStrike" cap="none">
              <a:solidFill>
                <a:schemeClr val="dk1"/>
              </a:solidFill>
              <a:latin typeface="Times New Roman"/>
              <a:ea typeface="Times New Roman"/>
              <a:cs typeface="Times New Roman"/>
              <a:sym typeface="Times New Roman"/>
            </a:endParaRPr>
          </a:p>
          <a:p>
            <a:pPr marL="914400" marR="0" lvl="0" indent="0" algn="l" rtl="0">
              <a:lnSpc>
                <a:spcPct val="100000"/>
              </a:lnSpc>
              <a:spcBef>
                <a:spcPts val="2000"/>
              </a:spcBef>
              <a:spcAft>
                <a:spcPts val="0"/>
              </a:spcAft>
              <a:buClr>
                <a:srgbClr val="000000"/>
              </a:buClr>
              <a:buSzPts val="4000"/>
              <a:buFont typeface="Arial"/>
              <a:buNone/>
            </a:pPr>
            <a:r>
              <a:rPr lang="en-US" sz="4000">
                <a:solidFill>
                  <a:schemeClr val="dk1"/>
                </a:solidFill>
                <a:latin typeface="Times New Roman"/>
                <a:ea typeface="Times New Roman"/>
                <a:cs typeface="Times New Roman"/>
                <a:sym typeface="Times New Roman"/>
              </a:rPr>
              <a:t>A machine learning service from AWS that is used to detect objects in images. Rekognition extracts the metadata from an uploaded image and uses it to analyze and search the image for objects. </a:t>
            </a:r>
            <a:endParaRPr sz="4700">
              <a:solidFill>
                <a:schemeClr val="dk1"/>
              </a:solidFill>
              <a:latin typeface="Times New Roman"/>
              <a:ea typeface="Times New Roman"/>
              <a:cs typeface="Times New Roman"/>
              <a:sym typeface="Times New Roman"/>
            </a:endParaRPr>
          </a:p>
        </p:txBody>
      </p:sp>
      <p:sp>
        <p:nvSpPr>
          <p:cNvPr id="174" name="Google Shape;174;p1"/>
          <p:cNvSpPr txBox="1"/>
          <p:nvPr/>
        </p:nvSpPr>
        <p:spPr>
          <a:xfrm>
            <a:off x="22302533" y="6872613"/>
            <a:ext cx="9911400" cy="2720100"/>
          </a:xfrm>
          <a:prstGeom prst="rect">
            <a:avLst/>
          </a:prstGeom>
          <a:noFill/>
          <a:ln>
            <a:noFill/>
          </a:ln>
        </p:spPr>
        <p:txBody>
          <a:bodyPr spcFirstLastPara="1" wrap="square" lIns="267875" tIns="267875" rIns="267875" bIns="267875" anchor="t" anchorCtr="0">
            <a:spAutoFit/>
          </a:bodyPr>
          <a:lstStyle/>
          <a:p>
            <a:pPr marL="0" marR="0" lvl="0" indent="0" algn="l" rtl="0">
              <a:lnSpc>
                <a:spcPct val="100000"/>
              </a:lnSpc>
              <a:spcBef>
                <a:spcPts val="1410"/>
              </a:spcBef>
              <a:spcAft>
                <a:spcPts val="0"/>
              </a:spcAft>
              <a:buClr>
                <a:srgbClr val="000000"/>
              </a:buClr>
              <a:buSzPts val="4000"/>
              <a:buFont typeface="Arial"/>
              <a:buNone/>
            </a:pPr>
            <a:endParaRPr sz="4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1050"/>
              </a:spcBef>
              <a:spcAft>
                <a:spcPts val="0"/>
              </a:spcAft>
              <a:buClr>
                <a:srgbClr val="000000"/>
              </a:buClr>
              <a:buSzPts val="3500"/>
              <a:buFont typeface="Arial"/>
              <a:buNone/>
            </a:pPr>
            <a:endParaRPr sz="3500" b="0" i="0" u="none" strike="noStrike" cap="none">
              <a:solidFill>
                <a:schemeClr val="dk1"/>
              </a:solidFill>
              <a:latin typeface="Times New Roman"/>
              <a:ea typeface="Times New Roman"/>
              <a:cs typeface="Times New Roman"/>
              <a:sym typeface="Times New Roman"/>
            </a:endParaRPr>
          </a:p>
        </p:txBody>
      </p:sp>
      <p:sp>
        <p:nvSpPr>
          <p:cNvPr id="175" name="Google Shape;175;p1"/>
          <p:cNvSpPr txBox="1"/>
          <p:nvPr/>
        </p:nvSpPr>
        <p:spPr>
          <a:xfrm>
            <a:off x="969500" y="28050863"/>
            <a:ext cx="9911400" cy="4103400"/>
          </a:xfrm>
          <a:prstGeom prst="rect">
            <a:avLst/>
          </a:prstGeom>
          <a:noFill/>
          <a:ln>
            <a:noFill/>
          </a:ln>
        </p:spPr>
        <p:txBody>
          <a:bodyPr spcFirstLastPara="1" wrap="square" lIns="445950" tIns="449850" rIns="445950" bIns="449850" anchor="t" anchorCtr="0">
            <a:noAutofit/>
          </a:bodyPr>
          <a:lstStyle/>
          <a:p>
            <a:pPr marL="0" marR="0" lvl="0" indent="0" algn="l" rtl="0">
              <a:lnSpc>
                <a:spcPct val="100000"/>
              </a:lnSpc>
              <a:spcBef>
                <a:spcPts val="0"/>
              </a:spcBef>
              <a:spcAft>
                <a:spcPts val="0"/>
              </a:spcAft>
              <a:buNone/>
            </a:pPr>
            <a:endParaRPr sz="4000" b="0" i="0" u="none" strike="noStrike" cap="none">
              <a:solidFill>
                <a:schemeClr val="dk1"/>
              </a:solidFill>
              <a:latin typeface="Times New Roman"/>
              <a:ea typeface="Times New Roman"/>
              <a:cs typeface="Times New Roman"/>
              <a:sym typeface="Times New Roman"/>
            </a:endParaRPr>
          </a:p>
        </p:txBody>
      </p:sp>
      <p:sp>
        <p:nvSpPr>
          <p:cNvPr id="176" name="Google Shape;176;p1"/>
          <p:cNvSpPr txBox="1"/>
          <p:nvPr/>
        </p:nvSpPr>
        <p:spPr>
          <a:xfrm>
            <a:off x="32978600" y="7050225"/>
            <a:ext cx="9703800" cy="4103400"/>
          </a:xfrm>
          <a:prstGeom prst="rect">
            <a:avLst/>
          </a:prstGeom>
          <a:noFill/>
          <a:ln>
            <a:noFill/>
          </a:ln>
        </p:spPr>
        <p:txBody>
          <a:bodyPr spcFirstLastPara="1" wrap="square" lIns="267875" tIns="267875" rIns="267875" bIns="267875" anchor="t" anchorCtr="0">
            <a:spAutoFit/>
          </a:bodyPr>
          <a:lstStyle/>
          <a:p>
            <a:pPr marL="457200" lvl="0" indent="0" algn="l" rtl="0">
              <a:spcBef>
                <a:spcPts val="0"/>
              </a:spcBef>
              <a:spcAft>
                <a:spcPts val="0"/>
              </a:spcAft>
              <a:buNone/>
            </a:pPr>
            <a:r>
              <a:rPr lang="en-US" sz="4000">
                <a:solidFill>
                  <a:schemeClr val="dk1"/>
                </a:solidFill>
                <a:latin typeface="Times New Roman"/>
                <a:ea typeface="Times New Roman"/>
                <a:cs typeface="Times New Roman"/>
                <a:sym typeface="Times New Roman"/>
              </a:rPr>
              <a:t>The team decided to design the application in desktop view, as React auto-scales the webpage to the size of the screen.</a:t>
            </a:r>
            <a:endParaRPr sz="40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4000">
              <a:solidFill>
                <a:schemeClr val="dk1"/>
              </a:solidFill>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r>
              <a:rPr lang="en-US" sz="4000">
                <a:solidFill>
                  <a:schemeClr val="dk1"/>
                </a:solidFill>
                <a:latin typeface="Times New Roman"/>
                <a:ea typeface="Times New Roman"/>
                <a:cs typeface="Times New Roman"/>
                <a:sym typeface="Times New Roman"/>
              </a:rPr>
              <a:t>The HTML library Bootstrap 4 was used to make the design clean and easy as possible.</a:t>
            </a:r>
            <a:endParaRPr sz="4000">
              <a:solidFill>
                <a:schemeClr val="dk1"/>
              </a:solidFill>
              <a:latin typeface="Times New Roman"/>
              <a:ea typeface="Times New Roman"/>
              <a:cs typeface="Times New Roman"/>
              <a:sym typeface="Times New Roman"/>
            </a:endParaRPr>
          </a:p>
        </p:txBody>
      </p:sp>
      <p:sp>
        <p:nvSpPr>
          <p:cNvPr id="177" name="Google Shape;177;p1"/>
          <p:cNvSpPr txBox="1"/>
          <p:nvPr/>
        </p:nvSpPr>
        <p:spPr>
          <a:xfrm>
            <a:off x="1057316" y="20778742"/>
            <a:ext cx="9853200" cy="1455300"/>
          </a:xfrm>
          <a:prstGeom prst="rect">
            <a:avLst/>
          </a:prstGeom>
          <a:solidFill>
            <a:srgbClr val="ECAC00"/>
          </a:solidFill>
          <a:ln>
            <a:noFill/>
          </a:ln>
          <a:effectLst>
            <a:outerShdw blurRad="40000" dist="23000" dir="5400000" rotWithShape="0">
              <a:srgbClr val="000000">
                <a:alpha val="34509"/>
              </a:srgbClr>
            </a:outerShdw>
          </a:effectLst>
        </p:spPr>
        <p:txBody>
          <a:bodyPr spcFirstLastPara="1" wrap="square" lIns="267875" tIns="267875" rIns="267875" bIns="267875" anchor="ctr" anchorCtr="0">
            <a:noAutofit/>
          </a:bodyPr>
          <a:lstStyle/>
          <a:p>
            <a:pPr marL="0" marR="0" lvl="0" indent="0" algn="ctr" rtl="0">
              <a:lnSpc>
                <a:spcPct val="100000"/>
              </a:lnSpc>
              <a:spcBef>
                <a:spcPts val="0"/>
              </a:spcBef>
              <a:spcAft>
                <a:spcPts val="0"/>
              </a:spcAft>
              <a:buClr>
                <a:srgbClr val="000000"/>
              </a:buClr>
              <a:buSzPts val="4700"/>
              <a:buFont typeface="Arial"/>
              <a:buNone/>
            </a:pPr>
            <a:r>
              <a:rPr lang="en-US" sz="4700" b="1" i="0" u="none" strike="noStrike" cap="none">
                <a:solidFill>
                  <a:srgbClr val="002663"/>
                </a:solidFill>
                <a:latin typeface="Arial"/>
                <a:ea typeface="Arial"/>
                <a:cs typeface="Arial"/>
                <a:sym typeface="Arial"/>
              </a:rPr>
              <a:t>Application Architecture</a:t>
            </a:r>
            <a:endParaRPr sz="1400" b="0" i="0" u="none" strike="noStrike" cap="none">
              <a:solidFill>
                <a:srgbClr val="002663"/>
              </a:solidFill>
              <a:latin typeface="Arial"/>
              <a:ea typeface="Arial"/>
              <a:cs typeface="Arial"/>
              <a:sym typeface="Arial"/>
            </a:endParaRPr>
          </a:p>
        </p:txBody>
      </p:sp>
      <p:pic>
        <p:nvPicPr>
          <p:cNvPr id="178" name="Google Shape;178;p1"/>
          <p:cNvPicPr preferRelativeResize="0"/>
          <p:nvPr/>
        </p:nvPicPr>
        <p:blipFill rotWithShape="1">
          <a:blip r:embed="rId3">
            <a:alphaModFix/>
          </a:blip>
          <a:srcRect l="1418" r="1407"/>
          <a:stretch/>
        </p:blipFill>
        <p:spPr>
          <a:xfrm>
            <a:off x="32923600" y="11661444"/>
            <a:ext cx="9853200" cy="6199604"/>
          </a:xfrm>
          <a:prstGeom prst="rect">
            <a:avLst/>
          </a:prstGeom>
          <a:noFill/>
          <a:ln>
            <a:noFill/>
          </a:ln>
        </p:spPr>
      </p:pic>
      <p:sp>
        <p:nvSpPr>
          <p:cNvPr id="179" name="Google Shape;179;p1"/>
          <p:cNvSpPr txBox="1"/>
          <p:nvPr/>
        </p:nvSpPr>
        <p:spPr>
          <a:xfrm>
            <a:off x="22694050" y="14321500"/>
            <a:ext cx="8126700" cy="161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00000"/>
                </a:solidFill>
                <a:latin typeface="Times New Roman"/>
                <a:ea typeface="Times New Roman"/>
                <a:cs typeface="Times New Roman"/>
                <a:sym typeface="Times New Roman"/>
              </a:rPr>
              <a:t>Mobile View:</a:t>
            </a:r>
            <a:endParaRPr sz="4000" b="0" i="0" u="none" strike="noStrike" cap="none">
              <a:solidFill>
                <a:srgbClr val="000000"/>
              </a:solidFill>
              <a:latin typeface="Times New Roman"/>
              <a:ea typeface="Times New Roman"/>
              <a:cs typeface="Times New Roman"/>
              <a:sym typeface="Times New Roman"/>
            </a:endParaRPr>
          </a:p>
        </p:txBody>
      </p:sp>
      <p:pic>
        <p:nvPicPr>
          <p:cNvPr id="180" name="Google Shape;180;p1"/>
          <p:cNvPicPr preferRelativeResize="0"/>
          <p:nvPr/>
        </p:nvPicPr>
        <p:blipFill>
          <a:blip r:embed="rId4">
            <a:alphaModFix/>
          </a:blip>
          <a:stretch>
            <a:fillRect/>
          </a:stretch>
        </p:blipFill>
        <p:spPr>
          <a:xfrm>
            <a:off x="22376625" y="-1261825"/>
            <a:ext cx="7620702" cy="7203528"/>
          </a:xfrm>
          <a:prstGeom prst="rect">
            <a:avLst/>
          </a:prstGeom>
          <a:noFill/>
          <a:ln>
            <a:noFill/>
          </a:ln>
        </p:spPr>
      </p:pic>
      <p:pic>
        <p:nvPicPr>
          <p:cNvPr id="181" name="Google Shape;181;p1"/>
          <p:cNvPicPr preferRelativeResize="0"/>
          <p:nvPr/>
        </p:nvPicPr>
        <p:blipFill>
          <a:blip r:embed="rId5">
            <a:alphaModFix/>
          </a:blip>
          <a:stretch>
            <a:fillRect/>
          </a:stretch>
        </p:blipFill>
        <p:spPr>
          <a:xfrm>
            <a:off x="32309663" y="782538"/>
            <a:ext cx="11104817" cy="3830400"/>
          </a:xfrm>
          <a:prstGeom prst="rect">
            <a:avLst/>
          </a:prstGeom>
          <a:noFill/>
          <a:ln>
            <a:noFill/>
          </a:ln>
        </p:spPr>
      </p:pic>
      <p:pic>
        <p:nvPicPr>
          <p:cNvPr id="182" name="Google Shape;182;p1"/>
          <p:cNvPicPr preferRelativeResize="0"/>
          <p:nvPr/>
        </p:nvPicPr>
        <p:blipFill>
          <a:blip r:embed="rId6">
            <a:alphaModFix/>
          </a:blip>
          <a:stretch>
            <a:fillRect/>
          </a:stretch>
        </p:blipFill>
        <p:spPr>
          <a:xfrm>
            <a:off x="1795175" y="22375800"/>
            <a:ext cx="8126699" cy="9525825"/>
          </a:xfrm>
          <a:prstGeom prst="rect">
            <a:avLst/>
          </a:prstGeom>
          <a:noFill/>
          <a:ln>
            <a:noFill/>
          </a:ln>
        </p:spPr>
      </p:pic>
      <p:pic>
        <p:nvPicPr>
          <p:cNvPr id="183" name="Google Shape;183;p1"/>
          <p:cNvPicPr preferRelativeResize="0"/>
          <p:nvPr/>
        </p:nvPicPr>
        <p:blipFill>
          <a:blip r:embed="rId7">
            <a:alphaModFix/>
          </a:blip>
          <a:stretch>
            <a:fillRect/>
          </a:stretch>
        </p:blipFill>
        <p:spPr>
          <a:xfrm>
            <a:off x="22370425" y="10957900"/>
            <a:ext cx="9703800" cy="7905399"/>
          </a:xfrm>
          <a:prstGeom prst="rect">
            <a:avLst/>
          </a:prstGeom>
          <a:noFill/>
          <a:ln>
            <a:noFill/>
          </a:ln>
        </p:spPr>
      </p:pic>
      <p:pic>
        <p:nvPicPr>
          <p:cNvPr id="184" name="Google Shape;184;p1"/>
          <p:cNvPicPr preferRelativeResize="0"/>
          <p:nvPr/>
        </p:nvPicPr>
        <p:blipFill>
          <a:blip r:embed="rId8">
            <a:alphaModFix/>
          </a:blip>
          <a:stretch>
            <a:fillRect/>
          </a:stretch>
        </p:blipFill>
        <p:spPr>
          <a:xfrm>
            <a:off x="22429750" y="24318000"/>
            <a:ext cx="9703799" cy="7607968"/>
          </a:xfrm>
          <a:prstGeom prst="rect">
            <a:avLst/>
          </a:prstGeom>
          <a:noFill/>
          <a:ln>
            <a:noFill/>
          </a:ln>
        </p:spPr>
      </p:pic>
      <p:sp>
        <p:nvSpPr>
          <p:cNvPr id="185" name="Google Shape;185;p1"/>
          <p:cNvSpPr txBox="1"/>
          <p:nvPr/>
        </p:nvSpPr>
        <p:spPr>
          <a:xfrm>
            <a:off x="22355038" y="19100495"/>
            <a:ext cx="9853200" cy="1616700"/>
          </a:xfrm>
          <a:prstGeom prst="rect">
            <a:avLst/>
          </a:prstGeom>
          <a:solidFill>
            <a:srgbClr val="ECAC00"/>
          </a:solidFill>
          <a:ln>
            <a:noFill/>
          </a:ln>
          <a:effectLst>
            <a:outerShdw blurRad="40000" dist="23000" dir="5400000" rotWithShape="0">
              <a:srgbClr val="000000">
                <a:alpha val="34510"/>
              </a:srgbClr>
            </a:outerShdw>
          </a:effectLst>
        </p:spPr>
        <p:txBody>
          <a:bodyPr spcFirstLastPara="1" wrap="square" lIns="267875" tIns="267875" rIns="267875" bIns="2678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700"/>
              <a:buFont typeface="Arial"/>
              <a:buNone/>
            </a:pPr>
            <a:r>
              <a:rPr lang="en-US" sz="4700" b="1">
                <a:solidFill>
                  <a:srgbClr val="002663"/>
                </a:solidFill>
              </a:rPr>
              <a:t>Detect Object In an Image</a:t>
            </a:r>
            <a:endParaRPr sz="1400" b="0" i="0" u="none" strike="noStrike" cap="none">
              <a:solidFill>
                <a:srgbClr val="002663"/>
              </a:solidFill>
              <a:latin typeface="Arial"/>
              <a:ea typeface="Arial"/>
              <a:cs typeface="Arial"/>
              <a:sym typeface="Arial"/>
            </a:endParaRPr>
          </a:p>
        </p:txBody>
      </p:sp>
      <p:sp>
        <p:nvSpPr>
          <p:cNvPr id="186" name="Google Shape;186;p1"/>
          <p:cNvSpPr txBox="1"/>
          <p:nvPr/>
        </p:nvSpPr>
        <p:spPr>
          <a:xfrm>
            <a:off x="22876675" y="7555213"/>
            <a:ext cx="8787600" cy="27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a:latin typeface="Times New Roman"/>
                <a:ea typeface="Times New Roman"/>
                <a:cs typeface="Times New Roman"/>
                <a:sym typeface="Times New Roman"/>
              </a:rPr>
              <a:t>This function takes a .jpeg or .png image file from the webpage and uploads it to the S3 bucket.</a:t>
            </a:r>
            <a:endParaRPr sz="4000">
              <a:latin typeface="Times New Roman"/>
              <a:ea typeface="Times New Roman"/>
              <a:cs typeface="Times New Roman"/>
              <a:sym typeface="Times New Roman"/>
            </a:endParaRPr>
          </a:p>
        </p:txBody>
      </p:sp>
      <p:sp>
        <p:nvSpPr>
          <p:cNvPr id="187" name="Google Shape;187;p1"/>
          <p:cNvSpPr txBox="1"/>
          <p:nvPr/>
        </p:nvSpPr>
        <p:spPr>
          <a:xfrm>
            <a:off x="22736025" y="21131950"/>
            <a:ext cx="8854800" cy="27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a:latin typeface="Times New Roman"/>
                <a:ea typeface="Times New Roman"/>
                <a:cs typeface="Times New Roman"/>
                <a:sym typeface="Times New Roman"/>
              </a:rPr>
              <a:t>This function detects objects in the uploaded jpeg or png image in the S3 bucket.</a:t>
            </a:r>
            <a:endParaRPr sz="40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57B69E"/>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499</Words>
  <Application>Microsoft Macintosh PowerPoint</Application>
  <PresentationFormat>Custom</PresentationFormat>
  <Paragraphs>42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Blank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Alderink</dc:creator>
  <cp:lastModifiedBy>Claiborne, Cameron A</cp:lastModifiedBy>
  <cp:revision>1</cp:revision>
  <dcterms:created xsi:type="dcterms:W3CDTF">2011-03-15T12:21:07Z</dcterms:created>
  <dcterms:modified xsi:type="dcterms:W3CDTF">2020-04-22T00:18:32Z</dcterms:modified>
</cp:coreProperties>
</file>