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pos="13824">
          <p15:clr>
            <a:srgbClr val="A4A3A4"/>
          </p15:clr>
        </p15:guide>
      </p15:sldGuideLst>
    </p:ext>
    <p: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xmlns="" r:id="rId7" roundtripDataSignature="AMtx7mh7aIgUy5vnr/3Q1SCJdrt8DkhQ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E01D4E-0E56-40C6-8753-B464EE7A82D8}" v="2450" dt="2020-04-17T15:10:34.976"/>
    <p1510:client id="{8277F97E-1574-4D66-A4DE-0F1B8CF97256}" v="969" dt="2020-04-17T15:09:41.131"/>
    <p1510:client id="{9EF1E23E-0CB8-6AFA-F5CE-594EED15F3CE}" v="2960" dt="2020-04-17T14:57:25.0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 d="100"/>
          <a:sy n="20" d="100"/>
        </p:scale>
        <p:origin x="1066" y="41"/>
      </p:cViewPr>
      <p:guideLst>
        <p:guide orient="horz" pos="10368"/>
        <p:guide pos="15552"/>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79725" y="702225"/>
            <a:ext cx="4718275" cy="3511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7700" y="4447450"/>
            <a:ext cx="5661650" cy="42133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707700" y="4447450"/>
            <a:ext cx="5661650" cy="42133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1196975" y="701675"/>
            <a:ext cx="4683125" cy="35115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4 Content" type="fourObj">
  <p:cSld name="FOUR_OBJECTS">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2193927" y="1317625"/>
            <a:ext cx="39503351" cy="5486400"/>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 name="Google Shape;13;p3"/>
          <p:cNvSpPr txBox="1">
            <a:spLocks noGrp="1"/>
          </p:cNvSpPr>
          <p:nvPr>
            <p:ph type="body" idx="1"/>
          </p:nvPr>
        </p:nvSpPr>
        <p:spPr>
          <a:xfrm>
            <a:off x="2193928" y="7680326"/>
            <a:ext cx="19675474" cy="10787063"/>
          </a:xfrm>
          <a:prstGeom prst="rect">
            <a:avLst/>
          </a:prstGeom>
          <a:noFill/>
          <a:ln>
            <a:noFill/>
          </a:ln>
        </p:spPr>
        <p:txBody>
          <a:bodyPr spcFirstLastPara="1" wrap="square" lIns="376200" tIns="188100" rIns="376200" bIns="1881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4" name="Google Shape;14;p3"/>
          <p:cNvSpPr txBox="1">
            <a:spLocks noGrp="1"/>
          </p:cNvSpPr>
          <p:nvPr>
            <p:ph type="body" idx="2"/>
          </p:nvPr>
        </p:nvSpPr>
        <p:spPr>
          <a:xfrm>
            <a:off x="22021803" y="7680326"/>
            <a:ext cx="19675474" cy="10787063"/>
          </a:xfrm>
          <a:prstGeom prst="rect">
            <a:avLst/>
          </a:prstGeom>
          <a:noFill/>
          <a:ln>
            <a:noFill/>
          </a:ln>
        </p:spPr>
        <p:txBody>
          <a:bodyPr spcFirstLastPara="1" wrap="square" lIns="376200" tIns="188100" rIns="376200" bIns="1881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5" name="Google Shape;15;p3"/>
          <p:cNvSpPr txBox="1">
            <a:spLocks noGrp="1"/>
          </p:cNvSpPr>
          <p:nvPr>
            <p:ph type="body" idx="3"/>
          </p:nvPr>
        </p:nvSpPr>
        <p:spPr>
          <a:xfrm>
            <a:off x="2193928" y="18619788"/>
            <a:ext cx="19675474" cy="10787062"/>
          </a:xfrm>
          <a:prstGeom prst="rect">
            <a:avLst/>
          </a:prstGeom>
          <a:noFill/>
          <a:ln>
            <a:noFill/>
          </a:ln>
        </p:spPr>
        <p:txBody>
          <a:bodyPr spcFirstLastPara="1" wrap="square" lIns="376200" tIns="188100" rIns="376200" bIns="1881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6" name="Google Shape;16;p3"/>
          <p:cNvSpPr txBox="1">
            <a:spLocks noGrp="1"/>
          </p:cNvSpPr>
          <p:nvPr>
            <p:ph type="body" idx="4"/>
          </p:nvPr>
        </p:nvSpPr>
        <p:spPr>
          <a:xfrm>
            <a:off x="22021803" y="18619788"/>
            <a:ext cx="19675474" cy="10787062"/>
          </a:xfrm>
          <a:prstGeom prst="rect">
            <a:avLst/>
          </a:prstGeom>
          <a:noFill/>
          <a:ln>
            <a:noFill/>
          </a:ln>
        </p:spPr>
        <p:txBody>
          <a:bodyPr spcFirstLastPara="1" wrap="square" lIns="376200" tIns="188100" rIns="376200" bIns="1881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7" name="Google Shape;17;p3"/>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3"/>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a:off x="8602665" y="23042569"/>
            <a:ext cx="26335038" cy="2720975"/>
          </a:xfrm>
          <a:prstGeom prst="rect">
            <a:avLst/>
          </a:prstGeom>
          <a:noFill/>
          <a:ln>
            <a:noFill/>
          </a:ln>
        </p:spPr>
        <p:txBody>
          <a:bodyPr spcFirstLastPara="1" wrap="square" lIns="376200" tIns="188100" rIns="376200" bIns="1881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2" name="Google Shape;72;p12"/>
          <p:cNvSpPr>
            <a:spLocks noGrp="1"/>
          </p:cNvSpPr>
          <p:nvPr>
            <p:ph type="pic" idx="2"/>
          </p:nvPr>
        </p:nvSpPr>
        <p:spPr>
          <a:xfrm>
            <a:off x="8602665" y="2941638"/>
            <a:ext cx="26335038" cy="19750086"/>
          </a:xfrm>
          <a:prstGeom prst="rect">
            <a:avLst/>
          </a:prstGeom>
          <a:noFill/>
          <a:ln>
            <a:noFill/>
          </a:ln>
        </p:spPr>
        <p:txBody>
          <a:bodyPr spcFirstLastPara="1" wrap="square" lIns="376200" tIns="188100" rIns="376200" bIns="188100"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73" name="Google Shape;73;p12"/>
          <p:cNvSpPr txBox="1">
            <a:spLocks noGrp="1"/>
          </p:cNvSpPr>
          <p:nvPr>
            <p:ph type="body" idx="1"/>
          </p:nvPr>
        </p:nvSpPr>
        <p:spPr>
          <a:xfrm>
            <a:off x="8602665" y="25763544"/>
            <a:ext cx="26335038" cy="3862387"/>
          </a:xfrm>
          <a:prstGeom prst="rect">
            <a:avLst/>
          </a:prstGeom>
          <a:noFill/>
          <a:ln>
            <a:noFill/>
          </a:ln>
        </p:spPr>
        <p:txBody>
          <a:bodyPr spcFirstLastPara="1" wrap="square" lIns="376200" tIns="188100" rIns="376200" bIns="1881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74" name="Google Shape;74;p12"/>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2"/>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7"/>
        <p:cNvGrpSpPr/>
        <p:nvPr/>
      </p:nvGrpSpPr>
      <p:grpSpPr>
        <a:xfrm>
          <a:off x="0" y="0"/>
          <a:ext cx="0" cy="0"/>
          <a:chOff x="0" y="0"/>
          <a:chExt cx="0" cy="0"/>
        </a:xfrm>
      </p:grpSpPr>
      <p:sp>
        <p:nvSpPr>
          <p:cNvPr id="78" name="Google Shape;78;p13"/>
          <p:cNvSpPr txBox="1">
            <a:spLocks noGrp="1"/>
          </p:cNvSpPr>
          <p:nvPr>
            <p:ph type="title"/>
          </p:nvPr>
        </p:nvSpPr>
        <p:spPr>
          <a:xfrm>
            <a:off x="2194279" y="1317625"/>
            <a:ext cx="39502645" cy="5486400"/>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9" name="Google Shape;79;p13"/>
          <p:cNvSpPr txBox="1">
            <a:spLocks noGrp="1"/>
          </p:cNvSpPr>
          <p:nvPr>
            <p:ph type="body" idx="1"/>
          </p:nvPr>
        </p:nvSpPr>
        <p:spPr>
          <a:xfrm rot="5400000">
            <a:off x="11082340" y="-1207735"/>
            <a:ext cx="21726525" cy="39502645"/>
          </a:xfrm>
          <a:prstGeom prst="rect">
            <a:avLst/>
          </a:prstGeom>
          <a:noFill/>
          <a:ln>
            <a:noFill/>
          </a:ln>
        </p:spPr>
        <p:txBody>
          <a:bodyPr spcFirstLastPara="1" wrap="square" lIns="376200" tIns="188100" rIns="376200" bIns="1881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0" name="Google Shape;80;p13"/>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3"/>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rot="5400000">
            <a:off x="22714747" y="10424319"/>
            <a:ext cx="28089226" cy="9875837"/>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5" name="Google Shape;85;p14"/>
          <p:cNvSpPr txBox="1">
            <a:spLocks noGrp="1"/>
          </p:cNvSpPr>
          <p:nvPr>
            <p:ph type="body" idx="1"/>
          </p:nvPr>
        </p:nvSpPr>
        <p:spPr>
          <a:xfrm rot="5400000">
            <a:off x="2886868" y="624681"/>
            <a:ext cx="28089226" cy="29475114"/>
          </a:xfrm>
          <a:prstGeom prst="rect">
            <a:avLst/>
          </a:prstGeom>
          <a:noFill/>
          <a:ln>
            <a:noFill/>
          </a:ln>
        </p:spPr>
        <p:txBody>
          <a:bodyPr spcFirstLastPara="1" wrap="square" lIns="376200" tIns="188100" rIns="376200" bIns="1881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6" name="Google Shape;86;p14"/>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4"/>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4"/>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4"/>
          <p:cNvSpPr txBox="1">
            <a:spLocks noGrp="1"/>
          </p:cNvSpPr>
          <p:nvPr>
            <p:ph type="ctrTitle"/>
          </p:nvPr>
        </p:nvSpPr>
        <p:spPr>
          <a:xfrm>
            <a:off x="3292477" y="10226675"/>
            <a:ext cx="37306249" cy="7054850"/>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 name="Google Shape;22;p4"/>
          <p:cNvSpPr txBox="1">
            <a:spLocks noGrp="1"/>
          </p:cNvSpPr>
          <p:nvPr>
            <p:ph type="subTitle" idx="1"/>
          </p:nvPr>
        </p:nvSpPr>
        <p:spPr>
          <a:xfrm>
            <a:off x="6583364" y="18653125"/>
            <a:ext cx="30724474" cy="8413750"/>
          </a:xfrm>
          <a:prstGeom prst="rect">
            <a:avLst/>
          </a:prstGeom>
          <a:noFill/>
          <a:ln>
            <a:noFill/>
          </a:ln>
        </p:spPr>
        <p:txBody>
          <a:bodyPr spcFirstLastPara="1" wrap="square" lIns="376200" tIns="188100" rIns="376200" bIns="188100" anchor="t" anchorCtr="0">
            <a:noAutofit/>
          </a:bodyPr>
          <a:lstStyle>
            <a:lvl1pPr lvl="0" algn="ctr">
              <a:spcBef>
                <a:spcPts val="2640"/>
              </a:spcBef>
              <a:spcAft>
                <a:spcPts val="0"/>
              </a:spcAft>
              <a:buClr>
                <a:schemeClr val="dk1"/>
              </a:buClr>
              <a:buSzPts val="13200"/>
              <a:buFont typeface="Arial"/>
              <a:buNone/>
              <a:defRPr/>
            </a:lvl1pPr>
            <a:lvl2pPr lvl="1" algn="ctr">
              <a:spcBef>
                <a:spcPts val="2300"/>
              </a:spcBef>
              <a:spcAft>
                <a:spcPts val="0"/>
              </a:spcAft>
              <a:buClr>
                <a:schemeClr val="dk1"/>
              </a:buClr>
              <a:buSzPts val="11500"/>
              <a:buFont typeface="Arial"/>
              <a:buNone/>
              <a:defRPr/>
            </a:lvl2pPr>
            <a:lvl3pPr lvl="2" algn="ctr">
              <a:spcBef>
                <a:spcPts val="1980"/>
              </a:spcBef>
              <a:spcAft>
                <a:spcPts val="0"/>
              </a:spcAft>
              <a:buClr>
                <a:schemeClr val="dk1"/>
              </a:buClr>
              <a:buSzPts val="9900"/>
              <a:buFont typeface="Arial"/>
              <a:buNone/>
              <a:defRPr/>
            </a:lvl3pPr>
            <a:lvl4pPr lvl="3" algn="ctr">
              <a:spcBef>
                <a:spcPts val="1640"/>
              </a:spcBef>
              <a:spcAft>
                <a:spcPts val="0"/>
              </a:spcAft>
              <a:buClr>
                <a:schemeClr val="dk1"/>
              </a:buClr>
              <a:buSzPts val="8200"/>
              <a:buFont typeface="Arial"/>
              <a:buNone/>
              <a:defRPr/>
            </a:lvl4pPr>
            <a:lvl5pPr lvl="4" algn="ctr">
              <a:spcBef>
                <a:spcPts val="1640"/>
              </a:spcBef>
              <a:spcAft>
                <a:spcPts val="0"/>
              </a:spcAft>
              <a:buClr>
                <a:schemeClr val="dk1"/>
              </a:buClr>
              <a:buSzPts val="8200"/>
              <a:buFont typeface="Arial"/>
              <a:buNone/>
              <a:defRPr/>
            </a:lvl5pPr>
            <a:lvl6pPr lvl="5" algn="ctr">
              <a:spcBef>
                <a:spcPts val="1640"/>
              </a:spcBef>
              <a:spcAft>
                <a:spcPts val="0"/>
              </a:spcAft>
              <a:buClr>
                <a:schemeClr val="dk1"/>
              </a:buClr>
              <a:buSzPts val="8200"/>
              <a:buFont typeface="Arial"/>
              <a:buNone/>
              <a:defRPr/>
            </a:lvl6pPr>
            <a:lvl7pPr lvl="6" algn="ctr">
              <a:spcBef>
                <a:spcPts val="1640"/>
              </a:spcBef>
              <a:spcAft>
                <a:spcPts val="0"/>
              </a:spcAft>
              <a:buClr>
                <a:schemeClr val="dk1"/>
              </a:buClr>
              <a:buSzPts val="8200"/>
              <a:buFont typeface="Arial"/>
              <a:buNone/>
              <a:defRPr/>
            </a:lvl7pPr>
            <a:lvl8pPr lvl="7" algn="ctr">
              <a:spcBef>
                <a:spcPts val="1640"/>
              </a:spcBef>
              <a:spcAft>
                <a:spcPts val="0"/>
              </a:spcAft>
              <a:buClr>
                <a:schemeClr val="dk1"/>
              </a:buClr>
              <a:buSzPts val="8200"/>
              <a:buFont typeface="Arial"/>
              <a:buNone/>
              <a:defRPr/>
            </a:lvl8pPr>
            <a:lvl9pPr lvl="8" algn="ctr">
              <a:spcBef>
                <a:spcPts val="1640"/>
              </a:spcBef>
              <a:spcAft>
                <a:spcPts val="0"/>
              </a:spcAft>
              <a:buClr>
                <a:schemeClr val="dk1"/>
              </a:buClr>
              <a:buSzPts val="8200"/>
              <a:buFont typeface="Arial"/>
              <a:buNone/>
              <a:defRPr/>
            </a:lvl9pPr>
          </a:lstStyle>
          <a:p>
            <a:endParaRPr/>
          </a:p>
        </p:txBody>
      </p:sp>
      <p:sp>
        <p:nvSpPr>
          <p:cNvPr id="23" name="Google Shape;23;p4"/>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4"/>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2194279" y="1317625"/>
            <a:ext cx="39502645" cy="5486400"/>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8" name="Google Shape;28;p5"/>
          <p:cNvSpPr txBox="1">
            <a:spLocks noGrp="1"/>
          </p:cNvSpPr>
          <p:nvPr>
            <p:ph type="body" idx="1"/>
          </p:nvPr>
        </p:nvSpPr>
        <p:spPr>
          <a:xfrm>
            <a:off x="2194279" y="7680325"/>
            <a:ext cx="39502645" cy="21726525"/>
          </a:xfrm>
          <a:prstGeom prst="rect">
            <a:avLst/>
          </a:prstGeom>
          <a:noFill/>
          <a:ln>
            <a:noFill/>
          </a:ln>
        </p:spPr>
        <p:txBody>
          <a:bodyPr spcFirstLastPara="1" wrap="square" lIns="376200" tIns="188100" rIns="376200" bIns="1881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5"/>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3467100" y="21153444"/>
            <a:ext cx="37307839" cy="6537325"/>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3467100" y="13952538"/>
            <a:ext cx="37307839" cy="7200900"/>
          </a:xfrm>
          <a:prstGeom prst="rect">
            <a:avLst/>
          </a:prstGeom>
          <a:noFill/>
          <a:ln>
            <a:noFill/>
          </a:ln>
        </p:spPr>
        <p:txBody>
          <a:bodyPr spcFirstLastPara="1" wrap="square" lIns="376200" tIns="188100" rIns="376200" bIns="188100" anchor="b" anchorCtr="0">
            <a:noAutofit/>
          </a:bodyPr>
          <a:lstStyle>
            <a:lvl1pPr marL="457200" lvl="0" indent="-228600" algn="l">
              <a:spcBef>
                <a:spcPts val="400"/>
              </a:spcBef>
              <a:spcAft>
                <a:spcPts val="0"/>
              </a:spcAft>
              <a:buClr>
                <a:schemeClr val="dk1"/>
              </a:buClr>
              <a:buSzPts val="2000"/>
              <a:buFont typeface="Arial"/>
              <a:buNone/>
              <a:defRPr sz="2000"/>
            </a:lvl1pPr>
            <a:lvl2pPr marL="914400" lvl="1" indent="-228600" algn="l">
              <a:spcBef>
                <a:spcPts val="360"/>
              </a:spcBef>
              <a:spcAft>
                <a:spcPts val="0"/>
              </a:spcAft>
              <a:buClr>
                <a:schemeClr val="dk1"/>
              </a:buClr>
              <a:buSzPts val="1800"/>
              <a:buFont typeface="Arial"/>
              <a:buNone/>
              <a:defRPr sz="1800"/>
            </a:lvl2pPr>
            <a:lvl3pPr marL="1371600" lvl="2" indent="-228600" algn="l">
              <a:spcBef>
                <a:spcPts val="320"/>
              </a:spcBef>
              <a:spcAft>
                <a:spcPts val="0"/>
              </a:spcAft>
              <a:buClr>
                <a:schemeClr val="dk1"/>
              </a:buClr>
              <a:buSzPts val="1600"/>
              <a:buFont typeface="Arial"/>
              <a:buNone/>
              <a:defRPr sz="1600"/>
            </a:lvl3pPr>
            <a:lvl4pPr marL="1828800" lvl="3" indent="-228600" algn="l">
              <a:spcBef>
                <a:spcPts val="280"/>
              </a:spcBef>
              <a:spcAft>
                <a:spcPts val="0"/>
              </a:spcAft>
              <a:buClr>
                <a:schemeClr val="dk1"/>
              </a:buClr>
              <a:buSzPts val="1400"/>
              <a:buFont typeface="Arial"/>
              <a:buNone/>
              <a:defRPr sz="1400"/>
            </a:lvl4pPr>
            <a:lvl5pPr marL="2286000" lvl="4" indent="-228600" algn="l">
              <a:spcBef>
                <a:spcPts val="280"/>
              </a:spcBef>
              <a:spcAft>
                <a:spcPts val="0"/>
              </a:spcAft>
              <a:buClr>
                <a:schemeClr val="dk1"/>
              </a:buClr>
              <a:buSzPts val="1400"/>
              <a:buFont typeface="Arial"/>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
        <p:nvSpPr>
          <p:cNvPr id="35" name="Google Shape;35;p6"/>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6"/>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6"/>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2194279" y="1317625"/>
            <a:ext cx="39502645" cy="5486400"/>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0" name="Google Shape;40;p7"/>
          <p:cNvSpPr txBox="1">
            <a:spLocks noGrp="1"/>
          </p:cNvSpPr>
          <p:nvPr>
            <p:ph type="body" idx="1"/>
          </p:nvPr>
        </p:nvSpPr>
        <p:spPr>
          <a:xfrm>
            <a:off x="2193928" y="7680325"/>
            <a:ext cx="19675474" cy="21726525"/>
          </a:xfrm>
          <a:prstGeom prst="rect">
            <a:avLst/>
          </a:prstGeom>
          <a:noFill/>
          <a:ln>
            <a:noFill/>
          </a:ln>
        </p:spPr>
        <p:txBody>
          <a:bodyPr spcFirstLastPara="1" wrap="square" lIns="376200" tIns="188100" rIns="376200" bIns="1881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41" name="Google Shape;41;p7"/>
          <p:cNvSpPr txBox="1">
            <a:spLocks noGrp="1"/>
          </p:cNvSpPr>
          <p:nvPr>
            <p:ph type="body" idx="2"/>
          </p:nvPr>
        </p:nvSpPr>
        <p:spPr>
          <a:xfrm>
            <a:off x="22021803" y="7680325"/>
            <a:ext cx="19675474" cy="21726525"/>
          </a:xfrm>
          <a:prstGeom prst="rect">
            <a:avLst/>
          </a:prstGeom>
          <a:noFill/>
          <a:ln>
            <a:noFill/>
          </a:ln>
        </p:spPr>
        <p:txBody>
          <a:bodyPr spcFirstLastPara="1" wrap="square" lIns="376200" tIns="188100" rIns="376200" bIns="1881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42" name="Google Shape;42;p7"/>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2194279" y="1317625"/>
            <a:ext cx="39502645" cy="5486400"/>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7" name="Google Shape;47;p8"/>
          <p:cNvSpPr txBox="1">
            <a:spLocks noGrp="1"/>
          </p:cNvSpPr>
          <p:nvPr>
            <p:ph type="body" idx="1"/>
          </p:nvPr>
        </p:nvSpPr>
        <p:spPr>
          <a:xfrm>
            <a:off x="2193925" y="7369178"/>
            <a:ext cx="19392900" cy="3070225"/>
          </a:xfrm>
          <a:prstGeom prst="rect">
            <a:avLst/>
          </a:prstGeom>
          <a:noFill/>
          <a:ln>
            <a:noFill/>
          </a:ln>
        </p:spPr>
        <p:txBody>
          <a:bodyPr spcFirstLastPara="1" wrap="square" lIns="376200" tIns="188100" rIns="376200" bIns="1881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48" name="Google Shape;48;p8"/>
          <p:cNvSpPr txBox="1">
            <a:spLocks noGrp="1"/>
          </p:cNvSpPr>
          <p:nvPr>
            <p:ph type="body" idx="2"/>
          </p:nvPr>
        </p:nvSpPr>
        <p:spPr>
          <a:xfrm>
            <a:off x="2193925" y="10439400"/>
            <a:ext cx="19392900" cy="18965863"/>
          </a:xfrm>
          <a:prstGeom prst="rect">
            <a:avLst/>
          </a:prstGeom>
          <a:noFill/>
          <a:ln>
            <a:noFill/>
          </a:ln>
        </p:spPr>
        <p:txBody>
          <a:bodyPr spcFirstLastPara="1" wrap="square" lIns="376200" tIns="188100" rIns="376200" bIns="1881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49" name="Google Shape;49;p8"/>
          <p:cNvSpPr txBox="1">
            <a:spLocks noGrp="1"/>
          </p:cNvSpPr>
          <p:nvPr>
            <p:ph type="body" idx="3"/>
          </p:nvPr>
        </p:nvSpPr>
        <p:spPr>
          <a:xfrm>
            <a:off x="22296438" y="7369178"/>
            <a:ext cx="19400837" cy="3070225"/>
          </a:xfrm>
          <a:prstGeom prst="rect">
            <a:avLst/>
          </a:prstGeom>
          <a:noFill/>
          <a:ln>
            <a:noFill/>
          </a:ln>
        </p:spPr>
        <p:txBody>
          <a:bodyPr spcFirstLastPara="1" wrap="square" lIns="376200" tIns="188100" rIns="376200" bIns="1881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50" name="Google Shape;50;p8"/>
          <p:cNvSpPr txBox="1">
            <a:spLocks noGrp="1"/>
          </p:cNvSpPr>
          <p:nvPr>
            <p:ph type="body" idx="4"/>
          </p:nvPr>
        </p:nvSpPr>
        <p:spPr>
          <a:xfrm>
            <a:off x="22296438" y="10439400"/>
            <a:ext cx="19400837" cy="18965863"/>
          </a:xfrm>
          <a:prstGeom prst="rect">
            <a:avLst/>
          </a:prstGeom>
          <a:noFill/>
          <a:ln>
            <a:noFill/>
          </a:ln>
        </p:spPr>
        <p:txBody>
          <a:bodyPr spcFirstLastPara="1" wrap="square" lIns="376200" tIns="188100" rIns="376200" bIns="1881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51" name="Google Shape;51;p8"/>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2194279" y="1317625"/>
            <a:ext cx="39502645" cy="5486400"/>
          </a:xfrm>
          <a:prstGeom prst="rect">
            <a:avLst/>
          </a:prstGeom>
          <a:noFill/>
          <a:ln>
            <a:noFill/>
          </a:ln>
        </p:spPr>
        <p:txBody>
          <a:bodyPr spcFirstLastPara="1" wrap="square" lIns="376200" tIns="188100" rIns="376200" bIns="1881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6" name="Google Shape;56;p9"/>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9"/>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10"/>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0"/>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0"/>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11"/>
          <p:cNvSpPr txBox="1">
            <a:spLocks noGrp="1"/>
          </p:cNvSpPr>
          <p:nvPr>
            <p:ph type="title"/>
          </p:nvPr>
        </p:nvSpPr>
        <p:spPr>
          <a:xfrm>
            <a:off x="2193924" y="1311275"/>
            <a:ext cx="14439900" cy="5576888"/>
          </a:xfrm>
          <a:prstGeom prst="rect">
            <a:avLst/>
          </a:prstGeom>
          <a:noFill/>
          <a:ln>
            <a:noFill/>
          </a:ln>
        </p:spPr>
        <p:txBody>
          <a:bodyPr spcFirstLastPara="1" wrap="square" lIns="376200" tIns="188100" rIns="376200" bIns="1881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5" name="Google Shape;65;p11"/>
          <p:cNvSpPr txBox="1">
            <a:spLocks noGrp="1"/>
          </p:cNvSpPr>
          <p:nvPr>
            <p:ph type="body" idx="1"/>
          </p:nvPr>
        </p:nvSpPr>
        <p:spPr>
          <a:xfrm>
            <a:off x="17160873" y="1311275"/>
            <a:ext cx="24536399" cy="28093989"/>
          </a:xfrm>
          <a:prstGeom prst="rect">
            <a:avLst/>
          </a:prstGeom>
          <a:noFill/>
          <a:ln>
            <a:noFill/>
          </a:ln>
        </p:spPr>
        <p:txBody>
          <a:bodyPr spcFirstLastPara="1" wrap="square" lIns="376200" tIns="188100" rIns="376200" bIns="188100" anchor="t" anchorCtr="0">
            <a:noAutofit/>
          </a:bodyPr>
          <a:lstStyle>
            <a:lvl1pPr marL="457200" lvl="0" indent="-431800" algn="l">
              <a:spcBef>
                <a:spcPts val="640"/>
              </a:spcBef>
              <a:spcAft>
                <a:spcPts val="0"/>
              </a:spcAft>
              <a:buClr>
                <a:schemeClr val="dk1"/>
              </a:buClr>
              <a:buSzPts val="3200"/>
              <a:buFont typeface="Arial"/>
              <a:buChar char="•"/>
              <a:defRPr sz="3200"/>
            </a:lvl1pPr>
            <a:lvl2pPr marL="914400" lvl="1" indent="-406400" algn="l">
              <a:spcBef>
                <a:spcPts val="560"/>
              </a:spcBef>
              <a:spcAft>
                <a:spcPts val="0"/>
              </a:spcAft>
              <a:buClr>
                <a:schemeClr val="dk1"/>
              </a:buClr>
              <a:buSzPts val="2800"/>
              <a:buFont typeface="Arial"/>
              <a:buChar char="–"/>
              <a:defRPr sz="2800"/>
            </a:lvl2pPr>
            <a:lvl3pPr marL="1371600" lvl="2" indent="-381000" algn="l">
              <a:spcBef>
                <a:spcPts val="480"/>
              </a:spcBef>
              <a:spcAft>
                <a:spcPts val="0"/>
              </a:spcAft>
              <a:buClr>
                <a:schemeClr val="dk1"/>
              </a:buClr>
              <a:buSzPts val="2400"/>
              <a:buFont typeface="Arial"/>
              <a:buChar char="•"/>
              <a:defRPr sz="2400"/>
            </a:lvl3pPr>
            <a:lvl4pPr marL="1828800" lvl="3" indent="-355600" algn="l">
              <a:spcBef>
                <a:spcPts val="400"/>
              </a:spcBef>
              <a:spcAft>
                <a:spcPts val="0"/>
              </a:spcAft>
              <a:buClr>
                <a:schemeClr val="dk1"/>
              </a:buClr>
              <a:buSzPts val="2000"/>
              <a:buFont typeface="Arial"/>
              <a:buChar char="–"/>
              <a:defRPr sz="2000"/>
            </a:lvl4pPr>
            <a:lvl5pPr marL="2286000" lvl="4" indent="-355600" algn="l">
              <a:spcBef>
                <a:spcPts val="400"/>
              </a:spcBef>
              <a:spcAft>
                <a:spcPts val="0"/>
              </a:spcAft>
              <a:buClr>
                <a:schemeClr val="dk1"/>
              </a:buClr>
              <a:buSzPts val="2000"/>
              <a:buFont typeface="Arial"/>
              <a:buChar char="»"/>
              <a:defRPr sz="2000"/>
            </a:lvl5pPr>
            <a:lvl6pPr marL="2743200" lvl="5" indent="-355600" algn="l">
              <a:spcBef>
                <a:spcPts val="400"/>
              </a:spcBef>
              <a:spcAft>
                <a:spcPts val="0"/>
              </a:spcAft>
              <a:buClr>
                <a:schemeClr val="dk1"/>
              </a:buClr>
              <a:buSzPts val="2000"/>
              <a:buFont typeface="Arial"/>
              <a:buChar char="»"/>
              <a:defRPr sz="2000"/>
            </a:lvl6pPr>
            <a:lvl7pPr marL="3200400" lvl="6" indent="-355600" algn="l">
              <a:spcBef>
                <a:spcPts val="400"/>
              </a:spcBef>
              <a:spcAft>
                <a:spcPts val="0"/>
              </a:spcAft>
              <a:buClr>
                <a:schemeClr val="dk1"/>
              </a:buClr>
              <a:buSzPts val="2000"/>
              <a:buFont typeface="Arial"/>
              <a:buChar char="»"/>
              <a:defRPr sz="2000"/>
            </a:lvl7pPr>
            <a:lvl8pPr marL="3657600" lvl="7" indent="-355600" algn="l">
              <a:spcBef>
                <a:spcPts val="400"/>
              </a:spcBef>
              <a:spcAft>
                <a:spcPts val="0"/>
              </a:spcAft>
              <a:buClr>
                <a:schemeClr val="dk1"/>
              </a:buClr>
              <a:buSzPts val="2000"/>
              <a:buFont typeface="Arial"/>
              <a:buChar char="»"/>
              <a:defRPr sz="2000"/>
            </a:lvl8pPr>
            <a:lvl9pPr marL="4114800" lvl="8" indent="-355600" algn="l">
              <a:spcBef>
                <a:spcPts val="400"/>
              </a:spcBef>
              <a:spcAft>
                <a:spcPts val="0"/>
              </a:spcAft>
              <a:buClr>
                <a:schemeClr val="dk1"/>
              </a:buClr>
              <a:buSzPts val="2000"/>
              <a:buFont typeface="Arial"/>
              <a:buChar char="»"/>
              <a:defRPr sz="2000"/>
            </a:lvl9pPr>
          </a:lstStyle>
          <a:p>
            <a:endParaRPr/>
          </a:p>
        </p:txBody>
      </p:sp>
      <p:sp>
        <p:nvSpPr>
          <p:cNvPr id="66" name="Google Shape;66;p11"/>
          <p:cNvSpPr txBox="1">
            <a:spLocks noGrp="1"/>
          </p:cNvSpPr>
          <p:nvPr>
            <p:ph type="body" idx="2"/>
          </p:nvPr>
        </p:nvSpPr>
        <p:spPr>
          <a:xfrm>
            <a:off x="2193924" y="6888163"/>
            <a:ext cx="14439900" cy="22517100"/>
          </a:xfrm>
          <a:prstGeom prst="rect">
            <a:avLst/>
          </a:prstGeom>
          <a:noFill/>
          <a:ln>
            <a:noFill/>
          </a:ln>
        </p:spPr>
        <p:txBody>
          <a:bodyPr spcFirstLastPara="1" wrap="square" lIns="376200" tIns="188100" rIns="376200" bIns="1881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67" name="Google Shape;67;p11"/>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1"/>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1"/>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DDA9A9"/>
            </a:gs>
            <a:gs pos="50000">
              <a:srgbClr val="990000"/>
            </a:gs>
            <a:gs pos="100000">
              <a:srgbClr val="DDA9A9"/>
            </a:gs>
          </a:gsLst>
          <a:lin ang="5400000" scaled="0"/>
        </a:gra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2194279" y="1317625"/>
            <a:ext cx="39502645" cy="5486400"/>
          </a:xfrm>
          <a:prstGeom prst="rect">
            <a:avLst/>
          </a:prstGeom>
          <a:noFill/>
          <a:ln>
            <a:noFill/>
          </a:ln>
        </p:spPr>
        <p:txBody>
          <a:bodyPr spcFirstLastPara="1" wrap="square" lIns="376200" tIns="188100" rIns="376200" bIns="188100" anchor="ctr" anchorCtr="0">
            <a:noAutofit/>
          </a:bodyPr>
          <a:lstStyle>
            <a:lvl1pPr marR="0" lvl="0" algn="ctr" rtl="0">
              <a:spcBef>
                <a:spcPts val="0"/>
              </a:spcBef>
              <a:spcAft>
                <a:spcPts val="0"/>
              </a:spcAft>
              <a:buSzPts val="1400"/>
              <a:buNone/>
              <a:defRPr sz="182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182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182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182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182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182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182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182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18200" b="0" i="0" u="none" strike="noStrike" cap="none">
                <a:solidFill>
                  <a:schemeClr val="dk2"/>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2194279" y="7680325"/>
            <a:ext cx="39502645" cy="21726525"/>
          </a:xfrm>
          <a:prstGeom prst="rect">
            <a:avLst/>
          </a:prstGeom>
          <a:noFill/>
          <a:ln>
            <a:noFill/>
          </a:ln>
        </p:spPr>
        <p:txBody>
          <a:bodyPr spcFirstLastPara="1" wrap="square" lIns="376200" tIns="188100" rIns="376200" bIns="188100" anchor="t" anchorCtr="0">
            <a:noAutofit/>
          </a:bodyPr>
          <a:lstStyle>
            <a:lvl1pPr marL="457200" marR="0" lvl="0" indent="-1066800" algn="l" rtl="0">
              <a:spcBef>
                <a:spcPts val="2640"/>
              </a:spcBef>
              <a:spcAft>
                <a:spcPts val="0"/>
              </a:spcAft>
              <a:buClr>
                <a:schemeClr val="dk1"/>
              </a:buClr>
              <a:buSzPts val="13200"/>
              <a:buFont typeface="Arial"/>
              <a:buChar char="•"/>
              <a:defRPr sz="13200" b="0" i="0" u="none" strike="noStrike" cap="none">
                <a:solidFill>
                  <a:schemeClr val="dk1"/>
                </a:solidFill>
                <a:latin typeface="Arial"/>
                <a:ea typeface="Arial"/>
                <a:cs typeface="Arial"/>
                <a:sym typeface="Arial"/>
              </a:defRPr>
            </a:lvl1pPr>
            <a:lvl2pPr marL="914400" marR="0" lvl="1" indent="-958850" algn="l" rtl="0">
              <a:spcBef>
                <a:spcPts val="2300"/>
              </a:spcBef>
              <a:spcAft>
                <a:spcPts val="0"/>
              </a:spcAft>
              <a:buClr>
                <a:schemeClr val="dk1"/>
              </a:buClr>
              <a:buSzPts val="11500"/>
              <a:buFont typeface="Arial"/>
              <a:buChar char="–"/>
              <a:defRPr sz="11500" b="0" i="0" u="none" strike="noStrike" cap="none">
                <a:solidFill>
                  <a:schemeClr val="dk1"/>
                </a:solidFill>
                <a:latin typeface="Arial"/>
                <a:ea typeface="Arial"/>
                <a:cs typeface="Arial"/>
                <a:sym typeface="Arial"/>
              </a:defRPr>
            </a:lvl2pPr>
            <a:lvl3pPr marL="1371600" marR="0" lvl="2" indent="-857250" algn="l" rtl="0">
              <a:spcBef>
                <a:spcPts val="1980"/>
              </a:spcBef>
              <a:spcAft>
                <a:spcPts val="0"/>
              </a:spcAft>
              <a:buClr>
                <a:schemeClr val="dk1"/>
              </a:buClr>
              <a:buSzPts val="9900"/>
              <a:buFont typeface="Arial"/>
              <a:buChar char="•"/>
              <a:defRPr sz="9900" b="0" i="0" u="none" strike="noStrike" cap="none">
                <a:solidFill>
                  <a:schemeClr val="dk1"/>
                </a:solidFill>
                <a:latin typeface="Arial"/>
                <a:ea typeface="Arial"/>
                <a:cs typeface="Arial"/>
                <a:sym typeface="Arial"/>
              </a:defRPr>
            </a:lvl3pPr>
            <a:lvl4pPr marL="1828800" marR="0" lvl="3" indent="-749300" algn="l" rtl="0">
              <a:spcBef>
                <a:spcPts val="1640"/>
              </a:spcBef>
              <a:spcAft>
                <a:spcPts val="0"/>
              </a:spcAft>
              <a:buClr>
                <a:schemeClr val="dk1"/>
              </a:buClr>
              <a:buSzPts val="8200"/>
              <a:buFont typeface="Arial"/>
              <a:buChar char="–"/>
              <a:defRPr sz="8200" b="0" i="0" u="none" strike="noStrike" cap="none">
                <a:solidFill>
                  <a:schemeClr val="dk1"/>
                </a:solidFill>
                <a:latin typeface="Arial"/>
                <a:ea typeface="Arial"/>
                <a:cs typeface="Arial"/>
                <a:sym typeface="Arial"/>
              </a:defRPr>
            </a:lvl4pPr>
            <a:lvl5pPr marL="2286000" marR="0" lvl="4" indent="-749300" algn="l" rtl="0">
              <a:spcBef>
                <a:spcPts val="1640"/>
              </a:spcBef>
              <a:spcAft>
                <a:spcPts val="0"/>
              </a:spcAft>
              <a:buClr>
                <a:schemeClr val="dk1"/>
              </a:buClr>
              <a:buSzPts val="8200"/>
              <a:buFont typeface="Arial"/>
              <a:buChar char="»"/>
              <a:defRPr sz="8200" b="0" i="0" u="none" strike="noStrike" cap="none">
                <a:solidFill>
                  <a:schemeClr val="dk1"/>
                </a:solidFill>
                <a:latin typeface="Arial"/>
                <a:ea typeface="Arial"/>
                <a:cs typeface="Arial"/>
                <a:sym typeface="Arial"/>
              </a:defRPr>
            </a:lvl5pPr>
            <a:lvl6pPr marL="2743200" marR="0" lvl="5" indent="-749300" algn="l" rtl="0">
              <a:spcBef>
                <a:spcPts val="1640"/>
              </a:spcBef>
              <a:spcAft>
                <a:spcPts val="0"/>
              </a:spcAft>
              <a:buClr>
                <a:schemeClr val="dk1"/>
              </a:buClr>
              <a:buSzPts val="8200"/>
              <a:buFont typeface="Arial"/>
              <a:buChar char="»"/>
              <a:defRPr sz="8200" b="0" i="0" u="none" strike="noStrike" cap="none">
                <a:solidFill>
                  <a:schemeClr val="dk1"/>
                </a:solidFill>
                <a:latin typeface="Arial"/>
                <a:ea typeface="Arial"/>
                <a:cs typeface="Arial"/>
                <a:sym typeface="Arial"/>
              </a:defRPr>
            </a:lvl6pPr>
            <a:lvl7pPr marL="3200400" marR="0" lvl="6" indent="-749300" algn="l" rtl="0">
              <a:spcBef>
                <a:spcPts val="1640"/>
              </a:spcBef>
              <a:spcAft>
                <a:spcPts val="0"/>
              </a:spcAft>
              <a:buClr>
                <a:schemeClr val="dk1"/>
              </a:buClr>
              <a:buSzPts val="8200"/>
              <a:buFont typeface="Arial"/>
              <a:buChar char="»"/>
              <a:defRPr sz="8200" b="0" i="0" u="none" strike="noStrike" cap="none">
                <a:solidFill>
                  <a:schemeClr val="dk1"/>
                </a:solidFill>
                <a:latin typeface="Arial"/>
                <a:ea typeface="Arial"/>
                <a:cs typeface="Arial"/>
                <a:sym typeface="Arial"/>
              </a:defRPr>
            </a:lvl7pPr>
            <a:lvl8pPr marL="3657600" marR="0" lvl="7" indent="-749300" algn="l" rtl="0">
              <a:spcBef>
                <a:spcPts val="1640"/>
              </a:spcBef>
              <a:spcAft>
                <a:spcPts val="0"/>
              </a:spcAft>
              <a:buClr>
                <a:schemeClr val="dk1"/>
              </a:buClr>
              <a:buSzPts val="8200"/>
              <a:buFont typeface="Arial"/>
              <a:buChar char="»"/>
              <a:defRPr sz="8200" b="0" i="0" u="none" strike="noStrike" cap="none">
                <a:solidFill>
                  <a:schemeClr val="dk1"/>
                </a:solidFill>
                <a:latin typeface="Arial"/>
                <a:ea typeface="Arial"/>
                <a:cs typeface="Arial"/>
                <a:sym typeface="Arial"/>
              </a:defRPr>
            </a:lvl8pPr>
            <a:lvl9pPr marL="4114800" marR="0" lvl="8" indent="-749300" algn="l" rtl="0">
              <a:spcBef>
                <a:spcPts val="1640"/>
              </a:spcBef>
              <a:spcAft>
                <a:spcPts val="0"/>
              </a:spcAft>
              <a:buClr>
                <a:schemeClr val="dk1"/>
              </a:buClr>
              <a:buSzPts val="8200"/>
              <a:buFont typeface="Arial"/>
              <a:buChar char="»"/>
              <a:defRPr sz="8200" b="0" i="0" u="none" strike="noStrike" cap="none">
                <a:solidFill>
                  <a:schemeClr val="dk1"/>
                </a:solidFill>
                <a:latin typeface="Arial"/>
                <a:ea typeface="Arial"/>
                <a:cs typeface="Arial"/>
                <a:sym typeface="Arial"/>
              </a:defRPr>
            </a:lvl9pPr>
          </a:lstStyle>
          <a:p>
            <a:endParaRPr/>
          </a:p>
        </p:txBody>
      </p:sp>
      <p:sp>
        <p:nvSpPr>
          <p:cNvPr id="8" name="Google Shape;8;p2"/>
          <p:cNvSpPr txBox="1">
            <a:spLocks noGrp="1"/>
          </p:cNvSpPr>
          <p:nvPr>
            <p:ph type="dt" idx="10"/>
          </p:nvPr>
        </p:nvSpPr>
        <p:spPr>
          <a:xfrm>
            <a:off x="2194279" y="29978350"/>
            <a:ext cx="10241845" cy="2286000"/>
          </a:xfrm>
          <a:prstGeom prst="rect">
            <a:avLst/>
          </a:prstGeom>
          <a:noFill/>
          <a:ln>
            <a:noFill/>
          </a:ln>
        </p:spPr>
        <p:txBody>
          <a:bodyPr spcFirstLastPara="1" wrap="square" lIns="376200" tIns="188100" rIns="376200" bIns="188100" anchor="t" anchorCtr="0">
            <a:noAutofit/>
          </a:bodyPr>
          <a:lstStyle>
            <a:lvl1pPr marR="0" lvl="0" algn="l" rtl="0">
              <a:spcBef>
                <a:spcPts val="0"/>
              </a:spcBef>
              <a:spcAft>
                <a:spcPts val="0"/>
              </a:spcAft>
              <a:buSzPts val="1400"/>
              <a:buNone/>
              <a:defRPr sz="57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4300" b="1" i="0" u="none" strike="noStrike" cap="none">
                <a:solidFill>
                  <a:srgbClr val="FF9900"/>
                </a:solidFill>
                <a:latin typeface="Arial"/>
                <a:ea typeface="Arial"/>
                <a:cs typeface="Arial"/>
                <a:sym typeface="Arial"/>
              </a:defRPr>
            </a:lvl2pPr>
            <a:lvl3pPr marR="0" lvl="2" algn="ctr" rtl="0">
              <a:spcBef>
                <a:spcPts val="0"/>
              </a:spcBef>
              <a:spcAft>
                <a:spcPts val="0"/>
              </a:spcAft>
              <a:buSzPts val="1400"/>
              <a:buNone/>
              <a:defRPr sz="4300" b="1" i="0" u="none" strike="noStrike" cap="none">
                <a:solidFill>
                  <a:srgbClr val="FF9900"/>
                </a:solidFill>
                <a:latin typeface="Arial"/>
                <a:ea typeface="Arial"/>
                <a:cs typeface="Arial"/>
                <a:sym typeface="Arial"/>
              </a:defRPr>
            </a:lvl3pPr>
            <a:lvl4pPr marR="0" lvl="3" algn="ctr" rtl="0">
              <a:spcBef>
                <a:spcPts val="0"/>
              </a:spcBef>
              <a:spcAft>
                <a:spcPts val="0"/>
              </a:spcAft>
              <a:buSzPts val="1400"/>
              <a:buNone/>
              <a:defRPr sz="4300" b="1" i="0" u="none" strike="noStrike" cap="none">
                <a:solidFill>
                  <a:srgbClr val="FF9900"/>
                </a:solidFill>
                <a:latin typeface="Arial"/>
                <a:ea typeface="Arial"/>
                <a:cs typeface="Arial"/>
                <a:sym typeface="Arial"/>
              </a:defRPr>
            </a:lvl4pPr>
            <a:lvl5pPr marR="0" lvl="4" algn="ctr" rtl="0">
              <a:spcBef>
                <a:spcPts val="0"/>
              </a:spcBef>
              <a:spcAft>
                <a:spcPts val="0"/>
              </a:spcAft>
              <a:buSzPts val="1400"/>
              <a:buNone/>
              <a:defRPr sz="4300" b="1" i="0" u="none" strike="noStrike" cap="none">
                <a:solidFill>
                  <a:srgbClr val="FF9900"/>
                </a:solidFill>
                <a:latin typeface="Arial"/>
                <a:ea typeface="Arial"/>
                <a:cs typeface="Arial"/>
                <a:sym typeface="Arial"/>
              </a:defRPr>
            </a:lvl5pPr>
            <a:lvl6pPr marR="0" lvl="5" algn="l" rtl="0">
              <a:spcBef>
                <a:spcPts val="0"/>
              </a:spcBef>
              <a:spcAft>
                <a:spcPts val="0"/>
              </a:spcAft>
              <a:buSzPts val="1400"/>
              <a:buNone/>
              <a:defRPr sz="4300" b="1" i="0" u="none" strike="noStrike" cap="none">
                <a:solidFill>
                  <a:srgbClr val="FF9900"/>
                </a:solidFill>
                <a:latin typeface="Arial"/>
                <a:ea typeface="Arial"/>
                <a:cs typeface="Arial"/>
                <a:sym typeface="Arial"/>
              </a:defRPr>
            </a:lvl6pPr>
            <a:lvl7pPr marR="0" lvl="6" algn="l" rtl="0">
              <a:spcBef>
                <a:spcPts val="0"/>
              </a:spcBef>
              <a:spcAft>
                <a:spcPts val="0"/>
              </a:spcAft>
              <a:buSzPts val="1400"/>
              <a:buNone/>
              <a:defRPr sz="4300" b="1" i="0" u="none" strike="noStrike" cap="none">
                <a:solidFill>
                  <a:srgbClr val="FF9900"/>
                </a:solidFill>
                <a:latin typeface="Arial"/>
                <a:ea typeface="Arial"/>
                <a:cs typeface="Arial"/>
                <a:sym typeface="Arial"/>
              </a:defRPr>
            </a:lvl7pPr>
            <a:lvl8pPr marR="0" lvl="7" algn="l" rtl="0">
              <a:spcBef>
                <a:spcPts val="0"/>
              </a:spcBef>
              <a:spcAft>
                <a:spcPts val="0"/>
              </a:spcAft>
              <a:buSzPts val="1400"/>
              <a:buNone/>
              <a:defRPr sz="4300" b="1" i="0" u="none" strike="noStrike" cap="none">
                <a:solidFill>
                  <a:srgbClr val="FF9900"/>
                </a:solidFill>
                <a:latin typeface="Arial"/>
                <a:ea typeface="Arial"/>
                <a:cs typeface="Arial"/>
                <a:sym typeface="Arial"/>
              </a:defRPr>
            </a:lvl8pPr>
            <a:lvl9pPr marR="0" lvl="8" algn="l" rtl="0">
              <a:spcBef>
                <a:spcPts val="0"/>
              </a:spcBef>
              <a:spcAft>
                <a:spcPts val="0"/>
              </a:spcAft>
              <a:buSzPts val="1400"/>
              <a:buNone/>
              <a:defRPr sz="4300" b="1" i="0" u="none" strike="noStrike" cap="none">
                <a:solidFill>
                  <a:srgbClr val="FF9900"/>
                </a:solidFill>
                <a:latin typeface="Arial"/>
                <a:ea typeface="Arial"/>
                <a:cs typeface="Arial"/>
                <a:sym typeface="Arial"/>
              </a:defRPr>
            </a:lvl9pPr>
          </a:lstStyle>
          <a:p>
            <a:endParaRPr/>
          </a:p>
        </p:txBody>
      </p:sp>
      <p:sp>
        <p:nvSpPr>
          <p:cNvPr id="9" name="Google Shape;9;p2"/>
          <p:cNvSpPr txBox="1">
            <a:spLocks noGrp="1"/>
          </p:cNvSpPr>
          <p:nvPr>
            <p:ph type="ftr" idx="11"/>
          </p:nvPr>
        </p:nvSpPr>
        <p:spPr>
          <a:xfrm>
            <a:off x="14995880" y="29978350"/>
            <a:ext cx="13899445" cy="2286000"/>
          </a:xfrm>
          <a:prstGeom prst="rect">
            <a:avLst/>
          </a:prstGeom>
          <a:noFill/>
          <a:ln>
            <a:noFill/>
          </a:ln>
        </p:spPr>
        <p:txBody>
          <a:bodyPr spcFirstLastPara="1" wrap="square" lIns="376200" tIns="188100" rIns="376200" bIns="188100" anchor="t" anchorCtr="0">
            <a:noAutofit/>
          </a:bodyPr>
          <a:lstStyle>
            <a:lvl1pPr marR="0" lvl="0" algn="ctr" rtl="0">
              <a:spcBef>
                <a:spcPts val="0"/>
              </a:spcBef>
              <a:spcAft>
                <a:spcPts val="0"/>
              </a:spcAft>
              <a:buSzPts val="1400"/>
              <a:buNone/>
              <a:defRPr sz="57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4300" b="1" i="0" u="none" strike="noStrike" cap="none">
                <a:solidFill>
                  <a:srgbClr val="FF9900"/>
                </a:solidFill>
                <a:latin typeface="Arial"/>
                <a:ea typeface="Arial"/>
                <a:cs typeface="Arial"/>
                <a:sym typeface="Arial"/>
              </a:defRPr>
            </a:lvl2pPr>
            <a:lvl3pPr marR="0" lvl="2" algn="ctr" rtl="0">
              <a:spcBef>
                <a:spcPts val="0"/>
              </a:spcBef>
              <a:spcAft>
                <a:spcPts val="0"/>
              </a:spcAft>
              <a:buSzPts val="1400"/>
              <a:buNone/>
              <a:defRPr sz="4300" b="1" i="0" u="none" strike="noStrike" cap="none">
                <a:solidFill>
                  <a:srgbClr val="FF9900"/>
                </a:solidFill>
                <a:latin typeface="Arial"/>
                <a:ea typeface="Arial"/>
                <a:cs typeface="Arial"/>
                <a:sym typeface="Arial"/>
              </a:defRPr>
            </a:lvl3pPr>
            <a:lvl4pPr marR="0" lvl="3" algn="ctr" rtl="0">
              <a:spcBef>
                <a:spcPts val="0"/>
              </a:spcBef>
              <a:spcAft>
                <a:spcPts val="0"/>
              </a:spcAft>
              <a:buSzPts val="1400"/>
              <a:buNone/>
              <a:defRPr sz="4300" b="1" i="0" u="none" strike="noStrike" cap="none">
                <a:solidFill>
                  <a:srgbClr val="FF9900"/>
                </a:solidFill>
                <a:latin typeface="Arial"/>
                <a:ea typeface="Arial"/>
                <a:cs typeface="Arial"/>
                <a:sym typeface="Arial"/>
              </a:defRPr>
            </a:lvl4pPr>
            <a:lvl5pPr marR="0" lvl="4" algn="ctr" rtl="0">
              <a:spcBef>
                <a:spcPts val="0"/>
              </a:spcBef>
              <a:spcAft>
                <a:spcPts val="0"/>
              </a:spcAft>
              <a:buSzPts val="1400"/>
              <a:buNone/>
              <a:defRPr sz="4300" b="1" i="0" u="none" strike="noStrike" cap="none">
                <a:solidFill>
                  <a:srgbClr val="FF9900"/>
                </a:solidFill>
                <a:latin typeface="Arial"/>
                <a:ea typeface="Arial"/>
                <a:cs typeface="Arial"/>
                <a:sym typeface="Arial"/>
              </a:defRPr>
            </a:lvl5pPr>
            <a:lvl6pPr marR="0" lvl="5" algn="l" rtl="0">
              <a:spcBef>
                <a:spcPts val="0"/>
              </a:spcBef>
              <a:spcAft>
                <a:spcPts val="0"/>
              </a:spcAft>
              <a:buSzPts val="1400"/>
              <a:buNone/>
              <a:defRPr sz="4300" b="1" i="0" u="none" strike="noStrike" cap="none">
                <a:solidFill>
                  <a:srgbClr val="FF9900"/>
                </a:solidFill>
                <a:latin typeface="Arial"/>
                <a:ea typeface="Arial"/>
                <a:cs typeface="Arial"/>
                <a:sym typeface="Arial"/>
              </a:defRPr>
            </a:lvl6pPr>
            <a:lvl7pPr marR="0" lvl="6" algn="l" rtl="0">
              <a:spcBef>
                <a:spcPts val="0"/>
              </a:spcBef>
              <a:spcAft>
                <a:spcPts val="0"/>
              </a:spcAft>
              <a:buSzPts val="1400"/>
              <a:buNone/>
              <a:defRPr sz="4300" b="1" i="0" u="none" strike="noStrike" cap="none">
                <a:solidFill>
                  <a:srgbClr val="FF9900"/>
                </a:solidFill>
                <a:latin typeface="Arial"/>
                <a:ea typeface="Arial"/>
                <a:cs typeface="Arial"/>
                <a:sym typeface="Arial"/>
              </a:defRPr>
            </a:lvl7pPr>
            <a:lvl8pPr marR="0" lvl="7" algn="l" rtl="0">
              <a:spcBef>
                <a:spcPts val="0"/>
              </a:spcBef>
              <a:spcAft>
                <a:spcPts val="0"/>
              </a:spcAft>
              <a:buSzPts val="1400"/>
              <a:buNone/>
              <a:defRPr sz="4300" b="1" i="0" u="none" strike="noStrike" cap="none">
                <a:solidFill>
                  <a:srgbClr val="FF9900"/>
                </a:solidFill>
                <a:latin typeface="Arial"/>
                <a:ea typeface="Arial"/>
                <a:cs typeface="Arial"/>
                <a:sym typeface="Arial"/>
              </a:defRPr>
            </a:lvl8pPr>
            <a:lvl9pPr marR="0" lvl="8" algn="l" rtl="0">
              <a:spcBef>
                <a:spcPts val="0"/>
              </a:spcBef>
              <a:spcAft>
                <a:spcPts val="0"/>
              </a:spcAft>
              <a:buSzPts val="1400"/>
              <a:buNone/>
              <a:defRPr sz="4300" b="1" i="0" u="none" strike="noStrike" cap="none">
                <a:solidFill>
                  <a:srgbClr val="FF9900"/>
                </a:solidFill>
                <a:latin typeface="Arial"/>
                <a:ea typeface="Arial"/>
                <a:cs typeface="Arial"/>
                <a:sym typeface="Arial"/>
              </a:defRPr>
            </a:lvl9pPr>
          </a:lstStyle>
          <a:p>
            <a:endParaRPr/>
          </a:p>
        </p:txBody>
      </p:sp>
      <p:sp>
        <p:nvSpPr>
          <p:cNvPr id="10" name="Google Shape;10;p2"/>
          <p:cNvSpPr txBox="1">
            <a:spLocks noGrp="1"/>
          </p:cNvSpPr>
          <p:nvPr>
            <p:ph type="sldNum" idx="12"/>
          </p:nvPr>
        </p:nvSpPr>
        <p:spPr>
          <a:xfrm>
            <a:off x="31455078" y="29978350"/>
            <a:ext cx="10241845" cy="2286000"/>
          </a:xfrm>
          <a:prstGeom prst="rect">
            <a:avLst/>
          </a:prstGeom>
          <a:noFill/>
          <a:ln>
            <a:noFill/>
          </a:ln>
        </p:spPr>
        <p:txBody>
          <a:bodyPr spcFirstLastPara="1" wrap="square" lIns="376200" tIns="188100" rIns="376200" bIns="188100" anchor="t" anchorCtr="0">
            <a:noAutofit/>
          </a:bodyPr>
          <a:lstStyle>
            <a:lvl1pPr marL="0" marR="0" lvl="0" indent="0" algn="r" rtl="0">
              <a:spcBef>
                <a:spcPts val="0"/>
              </a:spcBef>
              <a:spcAft>
                <a:spcPts val="0"/>
              </a:spcAft>
              <a:buNone/>
              <a:defRPr sz="5700" b="0" i="0" u="none" strike="noStrike" cap="none">
                <a:solidFill>
                  <a:schemeClr val="dk1"/>
                </a:solidFill>
                <a:latin typeface="Arial"/>
                <a:ea typeface="Arial"/>
                <a:cs typeface="Arial"/>
                <a:sym typeface="Arial"/>
              </a:defRPr>
            </a:lvl1pPr>
            <a:lvl2pPr marL="0" marR="0" lvl="1" indent="0" algn="r" rtl="0">
              <a:spcBef>
                <a:spcPts val="0"/>
              </a:spcBef>
              <a:spcAft>
                <a:spcPts val="0"/>
              </a:spcAft>
              <a:buNone/>
              <a:defRPr sz="5700" b="0" i="0" u="none" strike="noStrike" cap="none">
                <a:solidFill>
                  <a:schemeClr val="dk1"/>
                </a:solidFill>
                <a:latin typeface="Arial"/>
                <a:ea typeface="Arial"/>
                <a:cs typeface="Arial"/>
                <a:sym typeface="Arial"/>
              </a:defRPr>
            </a:lvl2pPr>
            <a:lvl3pPr marL="0" marR="0" lvl="2" indent="0" algn="r" rtl="0">
              <a:spcBef>
                <a:spcPts val="0"/>
              </a:spcBef>
              <a:spcAft>
                <a:spcPts val="0"/>
              </a:spcAft>
              <a:buNone/>
              <a:defRPr sz="5700" b="0" i="0" u="none" strike="noStrike" cap="none">
                <a:solidFill>
                  <a:schemeClr val="dk1"/>
                </a:solidFill>
                <a:latin typeface="Arial"/>
                <a:ea typeface="Arial"/>
                <a:cs typeface="Arial"/>
                <a:sym typeface="Arial"/>
              </a:defRPr>
            </a:lvl3pPr>
            <a:lvl4pPr marL="0" marR="0" lvl="3" indent="0" algn="r" rtl="0">
              <a:spcBef>
                <a:spcPts val="0"/>
              </a:spcBef>
              <a:spcAft>
                <a:spcPts val="0"/>
              </a:spcAft>
              <a:buNone/>
              <a:defRPr sz="5700" b="0" i="0" u="none" strike="noStrike" cap="none">
                <a:solidFill>
                  <a:schemeClr val="dk1"/>
                </a:solidFill>
                <a:latin typeface="Arial"/>
                <a:ea typeface="Arial"/>
                <a:cs typeface="Arial"/>
                <a:sym typeface="Arial"/>
              </a:defRPr>
            </a:lvl4pPr>
            <a:lvl5pPr marL="0" marR="0" lvl="4" indent="0" algn="r" rtl="0">
              <a:spcBef>
                <a:spcPts val="0"/>
              </a:spcBef>
              <a:spcAft>
                <a:spcPts val="0"/>
              </a:spcAft>
              <a:buNone/>
              <a:defRPr sz="5700" b="0" i="0" u="none" strike="noStrike" cap="none">
                <a:solidFill>
                  <a:schemeClr val="dk1"/>
                </a:solidFill>
                <a:latin typeface="Arial"/>
                <a:ea typeface="Arial"/>
                <a:cs typeface="Arial"/>
                <a:sym typeface="Arial"/>
              </a:defRPr>
            </a:lvl5pPr>
            <a:lvl6pPr marL="0" marR="0" lvl="5" indent="0" algn="r" rtl="0">
              <a:spcBef>
                <a:spcPts val="0"/>
              </a:spcBef>
              <a:spcAft>
                <a:spcPts val="0"/>
              </a:spcAft>
              <a:buNone/>
              <a:defRPr sz="5700" b="0" i="0" u="none" strike="noStrike" cap="none">
                <a:solidFill>
                  <a:schemeClr val="dk1"/>
                </a:solidFill>
                <a:latin typeface="Arial"/>
                <a:ea typeface="Arial"/>
                <a:cs typeface="Arial"/>
                <a:sym typeface="Arial"/>
              </a:defRPr>
            </a:lvl6pPr>
            <a:lvl7pPr marL="0" marR="0" lvl="6" indent="0" algn="r" rtl="0">
              <a:spcBef>
                <a:spcPts val="0"/>
              </a:spcBef>
              <a:spcAft>
                <a:spcPts val="0"/>
              </a:spcAft>
              <a:buNone/>
              <a:defRPr sz="5700" b="0" i="0" u="none" strike="noStrike" cap="none">
                <a:solidFill>
                  <a:schemeClr val="dk1"/>
                </a:solidFill>
                <a:latin typeface="Arial"/>
                <a:ea typeface="Arial"/>
                <a:cs typeface="Arial"/>
                <a:sym typeface="Arial"/>
              </a:defRPr>
            </a:lvl7pPr>
            <a:lvl8pPr marL="0" marR="0" lvl="7" indent="0" algn="r" rtl="0">
              <a:spcBef>
                <a:spcPts val="0"/>
              </a:spcBef>
              <a:spcAft>
                <a:spcPts val="0"/>
              </a:spcAft>
              <a:buNone/>
              <a:defRPr sz="5700" b="0" i="0" u="none" strike="noStrike" cap="none">
                <a:solidFill>
                  <a:schemeClr val="dk1"/>
                </a:solidFill>
                <a:latin typeface="Arial"/>
                <a:ea typeface="Arial"/>
                <a:cs typeface="Arial"/>
                <a:sym typeface="Arial"/>
              </a:defRPr>
            </a:lvl8pPr>
            <a:lvl9pPr marL="0" marR="0" lvl="8" indent="0" algn="r" rtl="0">
              <a:spcBef>
                <a:spcPts val="0"/>
              </a:spcBef>
              <a:spcAft>
                <a:spcPts val="0"/>
              </a:spcAft>
              <a:buNone/>
              <a:defRPr sz="57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2"/>
        <p:cNvGrpSpPr/>
        <p:nvPr/>
      </p:nvGrpSpPr>
      <p:grpSpPr>
        <a:xfrm>
          <a:off x="0" y="0"/>
          <a:ext cx="0" cy="0"/>
          <a:chOff x="0" y="0"/>
          <a:chExt cx="0" cy="0"/>
        </a:xfrm>
      </p:grpSpPr>
      <p:pic>
        <p:nvPicPr>
          <p:cNvPr id="104" name="Google Shape;104;p1" descr="A screenshot of a cell phone&#10;&#10;Description generated with very high confidence"/>
          <p:cNvPicPr preferRelativeResize="0"/>
          <p:nvPr/>
        </p:nvPicPr>
        <p:blipFill rotWithShape="1">
          <a:blip r:embed="rId3"/>
          <a:srcRect l="5810" t="4183" r="4577" b="3093"/>
          <a:stretch/>
        </p:blipFill>
        <p:spPr>
          <a:xfrm>
            <a:off x="28512887" y="18382806"/>
            <a:ext cx="14695577" cy="7814344"/>
          </a:xfrm>
          <a:prstGeom prst="rect">
            <a:avLst/>
          </a:prstGeom>
          <a:noFill/>
          <a:ln>
            <a:noFill/>
          </a:ln>
        </p:spPr>
      </p:pic>
      <p:pic>
        <p:nvPicPr>
          <p:cNvPr id="6" name="Picture 8" descr="A picture containing drawing, plate&#10;&#10;Description generated with very high confidence">
            <a:extLst>
              <a:ext uri="{FF2B5EF4-FFF2-40B4-BE49-F238E27FC236}">
                <a16:creationId xmlns:a16="http://schemas.microsoft.com/office/drawing/2014/main" id="{4DE4C4ED-DB38-4CE5-9CD3-966C323A3258}"/>
              </a:ext>
            </a:extLst>
          </p:cNvPr>
          <p:cNvPicPr>
            <a:picLocks noChangeAspect="1"/>
          </p:cNvPicPr>
          <p:nvPr/>
        </p:nvPicPr>
        <p:blipFill>
          <a:blip r:embed="rId4"/>
          <a:stretch>
            <a:fillRect/>
          </a:stretch>
        </p:blipFill>
        <p:spPr>
          <a:xfrm>
            <a:off x="14282449" y="13899993"/>
            <a:ext cx="3255548" cy="2356899"/>
          </a:xfrm>
          <a:prstGeom prst="rect">
            <a:avLst/>
          </a:prstGeom>
        </p:spPr>
      </p:pic>
      <p:sp>
        <p:nvSpPr>
          <p:cNvPr id="93" name="Google Shape;93;p1"/>
          <p:cNvSpPr txBox="1">
            <a:spLocks noGrp="1"/>
          </p:cNvSpPr>
          <p:nvPr>
            <p:ph type="title"/>
          </p:nvPr>
        </p:nvSpPr>
        <p:spPr>
          <a:xfrm>
            <a:off x="0" y="1"/>
            <a:ext cx="43891199" cy="4616649"/>
          </a:xfrm>
          <a:prstGeom prst="rect">
            <a:avLst/>
          </a:prstGeom>
          <a:gradFill>
            <a:gsLst>
              <a:gs pos="0">
                <a:srgbClr val="960000"/>
              </a:gs>
              <a:gs pos="80000">
                <a:srgbClr val="DDA9A9"/>
              </a:gs>
              <a:gs pos="100000">
                <a:srgbClr val="FFFFFF"/>
              </a:gs>
            </a:gsLst>
            <a:lin ang="0" scaled="0"/>
          </a:gradFill>
          <a:ln w="9525" cap="flat" cmpd="sng">
            <a:solidFill>
              <a:schemeClr val="dk1"/>
            </a:solidFill>
            <a:prstDash val="solid"/>
            <a:miter lim="800000"/>
            <a:headEnd type="none" w="sm" len="sm"/>
            <a:tailEnd type="none" w="sm" len="sm"/>
          </a:ln>
        </p:spPr>
        <p:txBody>
          <a:bodyPr spcFirstLastPara="1" wrap="square" lIns="457200" tIns="0" rIns="457200" bIns="365750" anchor="ctr" anchorCtr="0">
            <a:noAutofit/>
          </a:bodyPr>
          <a:lstStyle/>
          <a:p>
            <a:pPr algn="l"/>
            <a:r>
              <a:rPr lang="en-US" sz="8800" b="1" dirty="0">
                <a:solidFill>
                  <a:schemeClr val="lt1"/>
                </a:solidFill>
                <a:latin typeface="Courier New"/>
                <a:ea typeface="Courier New"/>
                <a:cs typeface="Courier New"/>
                <a:sym typeface="Courier New"/>
              </a:rPr>
              <a:t>R.E.D.S.W.A.R.M.S.</a:t>
            </a:r>
            <a:br>
              <a:rPr lang="en-US" sz="6600" b="1" dirty="0">
                <a:latin typeface="Courier New"/>
                <a:ea typeface="Courier New"/>
                <a:cs typeface="Courier New"/>
              </a:rPr>
            </a:br>
            <a:r>
              <a:rPr lang="en-US" sz="4800" b="1" dirty="0">
                <a:solidFill>
                  <a:schemeClr val="lt1"/>
                </a:solidFill>
                <a:latin typeface="Courier New"/>
                <a:ea typeface="Courier New"/>
                <a:cs typeface="Courier New"/>
                <a:sym typeface="Courier New"/>
              </a:rPr>
              <a:t>Resilient Enterprise Deployment System Which Automates </a:t>
            </a:r>
            <a:r>
              <a:rPr lang="en-US" sz="4800" b="1" dirty="0" err="1">
                <a:solidFill>
                  <a:schemeClr val="lt1"/>
                </a:solidFill>
                <a:latin typeface="Courier New"/>
                <a:ea typeface="Courier New"/>
                <a:cs typeface="Courier New"/>
                <a:sym typeface="Courier New"/>
              </a:rPr>
              <a:t>tRaining</a:t>
            </a:r>
            <a:r>
              <a:rPr lang="en-US" sz="4800" b="1" dirty="0">
                <a:solidFill>
                  <a:schemeClr val="lt1"/>
                </a:solidFill>
                <a:latin typeface="Courier New"/>
                <a:ea typeface="Courier New"/>
                <a:cs typeface="Courier New"/>
                <a:sym typeface="Courier New"/>
              </a:rPr>
              <a:t> Modules Securely</a:t>
            </a:r>
            <a:br>
              <a:rPr lang="en-US" sz="6600" dirty="0"/>
            </a:br>
            <a:br>
              <a:rPr lang="en-US" sz="2800" dirty="0"/>
            </a:br>
            <a:r>
              <a:rPr lang="en-US" sz="4000" dirty="0">
                <a:solidFill>
                  <a:srgbClr val="FFFFFF"/>
                </a:solidFill>
              </a:rPr>
              <a:t>Max Del Rio, Ben Patton, &amp; Dylan Wheeler</a:t>
            </a:r>
            <a:br>
              <a:rPr lang="en-US" sz="4000" dirty="0"/>
            </a:br>
            <a:r>
              <a:rPr lang="en-US" sz="4000" dirty="0">
                <a:solidFill>
                  <a:srgbClr val="FFFFFF"/>
                </a:solidFill>
              </a:rPr>
              <a:t>Sponsor: Ken Graf + Cybersecurity Club, Department of Computer Science</a:t>
            </a:r>
            <a:br>
              <a:rPr lang="en-US" sz="4400" dirty="0">
                <a:solidFill>
                  <a:srgbClr val="FFFFFF"/>
                </a:solidFill>
              </a:rPr>
            </a:br>
            <a:r>
              <a:rPr lang="en-US" sz="2800" dirty="0">
                <a:solidFill>
                  <a:srgbClr val="FFFFFF"/>
                </a:solidFill>
              </a:rPr>
              <a:t>https://bitbucket.org/unhredswarms/maincode/</a:t>
            </a:r>
            <a:endParaRPr dirty="0"/>
          </a:p>
        </p:txBody>
      </p:sp>
      <p:sp>
        <p:nvSpPr>
          <p:cNvPr id="94" name="Google Shape;94;p1"/>
          <p:cNvSpPr/>
          <p:nvPr/>
        </p:nvSpPr>
        <p:spPr>
          <a:xfrm>
            <a:off x="29213118" y="16871147"/>
            <a:ext cx="13311390" cy="1053463"/>
          </a:xfrm>
          <a:prstGeom prst="roundRect">
            <a:avLst>
              <a:gd name="adj" fmla="val 16667"/>
            </a:avLst>
          </a:prstGeom>
          <a:gradFill>
            <a:gsLst>
              <a:gs pos="0">
                <a:srgbClr val="960000"/>
              </a:gs>
              <a:gs pos="50000">
                <a:srgbClr val="B40000"/>
              </a:gs>
              <a:gs pos="100000">
                <a:srgbClr val="960000"/>
              </a:gs>
            </a:gsLst>
            <a:lin ang="5400000" scaled="0"/>
          </a:gradFill>
          <a:ln w="9525" cap="flat" cmpd="sng">
            <a:solidFill>
              <a:schemeClr val="dk1"/>
            </a:solidFill>
            <a:prstDash val="solid"/>
            <a:miter lim="800000"/>
            <a:headEnd type="none" w="sm" len="sm"/>
            <a:tailEnd type="none" w="sm" len="sm"/>
          </a:ln>
        </p:spPr>
        <p:txBody>
          <a:bodyPr spcFirstLastPara="1" wrap="square" lIns="137150" tIns="68575" rIns="137150" bIns="68575" anchor="ctr" anchorCtr="0">
            <a:noAutofit/>
          </a:bodyPr>
          <a:lstStyle/>
          <a:p>
            <a:pPr algn="ctr"/>
            <a:r>
              <a:rPr lang="en-US" sz="6000" b="1">
                <a:solidFill>
                  <a:schemeClr val="lt1"/>
                </a:solidFill>
              </a:rPr>
              <a:t>Example Team Topology</a:t>
            </a:r>
            <a:endParaRPr lang="en-US">
              <a:solidFill>
                <a:schemeClr val="lt1"/>
              </a:solidFill>
            </a:endParaRPr>
          </a:p>
        </p:txBody>
      </p:sp>
      <p:sp>
        <p:nvSpPr>
          <p:cNvPr id="96" name="Google Shape;96;p1"/>
          <p:cNvSpPr txBox="1"/>
          <p:nvPr/>
        </p:nvSpPr>
        <p:spPr>
          <a:xfrm>
            <a:off x="1317405" y="6346604"/>
            <a:ext cx="11957196" cy="7355819"/>
          </a:xfrm>
          <a:prstGeom prst="rect">
            <a:avLst/>
          </a:prstGeom>
          <a:noFill/>
          <a:ln>
            <a:noFill/>
          </a:ln>
        </p:spPr>
        <p:txBody>
          <a:bodyPr spcFirstLastPara="1" wrap="square" lIns="91425" tIns="45700" rIns="91425" bIns="45700" anchor="t" anchorCtr="0">
            <a:spAutoFit/>
          </a:bodyPr>
          <a:lstStyle/>
          <a:p>
            <a:pPr>
              <a:buClr>
                <a:srgbClr val="960000"/>
              </a:buClr>
            </a:pPr>
            <a:r>
              <a:rPr lang="en-US" sz="3600" b="1">
                <a:solidFill>
                  <a:schemeClr val="dk1"/>
                </a:solidFill>
              </a:rPr>
              <a:t>Context: </a:t>
            </a:r>
            <a:r>
              <a:rPr lang="en-US" sz="3600">
                <a:solidFill>
                  <a:schemeClr val="dk1"/>
                </a:solidFill>
              </a:rPr>
              <a:t>UNH’s</a:t>
            </a:r>
            <a:r>
              <a:rPr lang="en-US" sz="3600" b="0" i="0" u="none" strike="noStrike" cap="none">
                <a:solidFill>
                  <a:schemeClr val="dk1"/>
                </a:solidFill>
                <a:latin typeface="Arial"/>
                <a:ea typeface="Arial"/>
                <a:cs typeface="Arial"/>
                <a:sym typeface="Arial"/>
              </a:rPr>
              <a:t> Cybersecurity Club trains students to tackle</a:t>
            </a:r>
            <a:r>
              <a:rPr lang="en-US" sz="3600">
                <a:solidFill>
                  <a:schemeClr val="dk1"/>
                </a:solidFill>
              </a:rPr>
              <a:t> tomorrow's</a:t>
            </a:r>
            <a:r>
              <a:rPr lang="en-US" sz="3600" b="0" i="0" u="none" strike="noStrike" cap="none">
                <a:solidFill>
                  <a:schemeClr val="dk1"/>
                </a:solidFill>
                <a:latin typeface="Arial"/>
                <a:ea typeface="Arial"/>
                <a:cs typeface="Arial"/>
                <a:sym typeface="Arial"/>
              </a:rPr>
              <a:t> </a:t>
            </a:r>
            <a:r>
              <a:rPr lang="en-US" sz="3600">
                <a:solidFill>
                  <a:schemeClr val="dk1"/>
                </a:solidFill>
              </a:rPr>
              <a:t>biggest </a:t>
            </a:r>
            <a:r>
              <a:rPr lang="en-US" sz="3600" b="0" i="0" u="none" strike="noStrike" cap="none">
                <a:solidFill>
                  <a:schemeClr val="dk1"/>
                </a:solidFill>
                <a:latin typeface="Arial"/>
                <a:ea typeface="Arial"/>
                <a:cs typeface="Arial"/>
                <a:sym typeface="Arial"/>
              </a:rPr>
              <a:t>cybersecurity </a:t>
            </a:r>
            <a:r>
              <a:rPr lang="en-US" sz="3600" b="1" i="0" u="none" strike="noStrike" cap="none">
                <a:solidFill>
                  <a:srgbClr val="C00000"/>
                </a:solidFill>
                <a:latin typeface="Arial"/>
                <a:ea typeface="Arial"/>
                <a:cs typeface="Arial"/>
                <a:sym typeface="Arial"/>
              </a:rPr>
              <a:t>challenges</a:t>
            </a:r>
            <a:r>
              <a:rPr lang="en-US" sz="3600" b="0" i="0" u="none" strike="noStrike" cap="none">
                <a:solidFill>
                  <a:schemeClr val="dk1"/>
                </a:solidFill>
                <a:latin typeface="Arial"/>
                <a:ea typeface="Arial"/>
                <a:cs typeface="Arial"/>
                <a:sym typeface="Arial"/>
              </a:rPr>
              <a:t>.</a:t>
            </a:r>
            <a:endParaRPr sz="3600" b="0" i="0" u="none" strike="noStrike" cap="none">
              <a:solidFill>
                <a:schemeClr val="dk1"/>
              </a:solidFill>
              <a:latin typeface="Arial"/>
              <a:ea typeface="Arial"/>
              <a:cs typeface="Arial"/>
              <a:sym typeface="Arial"/>
            </a:endParaRPr>
          </a:p>
          <a:p>
            <a:pPr>
              <a:spcBef>
                <a:spcPts val="1200"/>
              </a:spcBef>
              <a:buClr>
                <a:srgbClr val="960000"/>
              </a:buClr>
            </a:pPr>
            <a:r>
              <a:rPr lang="en-US" sz="3600" b="0" i="0" u="none" strike="noStrike" cap="none">
                <a:solidFill>
                  <a:schemeClr val="dk1"/>
                </a:solidFill>
                <a:latin typeface="Arial"/>
                <a:ea typeface="Arial"/>
                <a:cs typeface="Arial"/>
                <a:sym typeface="Arial"/>
              </a:rPr>
              <a:t>The </a:t>
            </a:r>
            <a:r>
              <a:rPr lang="en-US" sz="3600">
                <a:solidFill>
                  <a:schemeClr val="dk1"/>
                </a:solidFill>
              </a:rPr>
              <a:t>Club</a:t>
            </a:r>
            <a:r>
              <a:rPr lang="en-US" sz="3600" b="0" i="0" u="none" strike="noStrike" cap="none">
                <a:solidFill>
                  <a:schemeClr val="dk1"/>
                </a:solidFill>
                <a:latin typeface="Arial"/>
                <a:ea typeface="Arial"/>
                <a:cs typeface="Arial"/>
                <a:sym typeface="Arial"/>
              </a:rPr>
              <a:t> provides a wealth of resources for students </a:t>
            </a:r>
            <a:r>
              <a:rPr lang="en-US" sz="3600">
                <a:solidFill>
                  <a:schemeClr val="dk1"/>
                </a:solidFill>
              </a:rPr>
              <a:t>to practice and grow by</a:t>
            </a:r>
            <a:r>
              <a:rPr lang="en-US" sz="3600" b="0" i="0" u="none" strike="noStrike" cap="none">
                <a:solidFill>
                  <a:schemeClr val="dk1"/>
                </a:solidFill>
                <a:latin typeface="Arial"/>
                <a:ea typeface="Arial"/>
                <a:cs typeface="Arial"/>
                <a:sym typeface="Arial"/>
              </a:rPr>
              <a:t> sponsoring </a:t>
            </a:r>
            <a:r>
              <a:rPr lang="en-US" sz="3600" b="1">
                <a:solidFill>
                  <a:srgbClr val="C00000"/>
                </a:solidFill>
              </a:rPr>
              <a:t>Cyber</a:t>
            </a:r>
            <a:r>
              <a:rPr lang="en-US" sz="3600" b="1" i="0" u="none" strike="noStrike" cap="none">
                <a:solidFill>
                  <a:srgbClr val="C00000"/>
                </a:solidFill>
                <a:latin typeface="Arial"/>
                <a:ea typeface="Arial"/>
                <a:cs typeface="Arial"/>
                <a:sym typeface="Arial"/>
              </a:rPr>
              <a:t> </a:t>
            </a:r>
            <a:r>
              <a:rPr lang="en-US" sz="3600" b="1">
                <a:solidFill>
                  <a:srgbClr val="C00000"/>
                </a:solidFill>
              </a:rPr>
              <a:t>Defense/Offense competitions</a:t>
            </a:r>
            <a:r>
              <a:rPr lang="en-US" sz="3600" b="0" i="0" u="none" strike="noStrike" cap="none">
                <a:solidFill>
                  <a:schemeClr val="dk1"/>
                </a:solidFill>
                <a:latin typeface="Arial"/>
                <a:ea typeface="Arial"/>
                <a:cs typeface="Arial"/>
                <a:sym typeface="Arial"/>
              </a:rPr>
              <a:t>, labs, and security research.</a:t>
            </a:r>
            <a:endParaRPr sz="3600" b="0" i="0" u="none" strike="noStrike" cap="none">
              <a:solidFill>
                <a:schemeClr val="dk1"/>
              </a:solidFill>
              <a:latin typeface="Arial"/>
              <a:ea typeface="Arial"/>
              <a:cs typeface="Arial"/>
              <a:sym typeface="Arial"/>
            </a:endParaRPr>
          </a:p>
          <a:p>
            <a:pPr>
              <a:spcBef>
                <a:spcPts val="1200"/>
              </a:spcBef>
              <a:buClr>
                <a:srgbClr val="960000"/>
              </a:buClr>
            </a:pPr>
            <a:r>
              <a:rPr lang="en-US" sz="3600" b="1">
                <a:solidFill>
                  <a:schemeClr val="dk1"/>
                </a:solidFill>
              </a:rPr>
              <a:t>Problem:</a:t>
            </a:r>
            <a:r>
              <a:rPr lang="en-US" sz="3600">
                <a:solidFill>
                  <a:schemeClr val="dk1"/>
                </a:solidFill>
              </a:rPr>
              <a:t> Standing</a:t>
            </a:r>
            <a:r>
              <a:rPr lang="en-US" sz="3600" b="0" i="0" u="none" strike="noStrike" cap="none">
                <a:solidFill>
                  <a:schemeClr val="dk1"/>
                </a:solidFill>
                <a:latin typeface="Arial"/>
                <a:ea typeface="Arial"/>
                <a:cs typeface="Arial"/>
                <a:sym typeface="Arial"/>
              </a:rPr>
              <a:t> up networks to train on is </a:t>
            </a:r>
            <a:r>
              <a:rPr lang="en-US" sz="3600" b="1" i="0" u="none" strike="noStrike" cap="none">
                <a:solidFill>
                  <a:srgbClr val="C00000"/>
                </a:solidFill>
                <a:latin typeface="Arial"/>
                <a:ea typeface="Arial"/>
                <a:cs typeface="Arial"/>
                <a:sym typeface="Arial"/>
              </a:rPr>
              <a:t>time-consuming and error-prone.</a:t>
            </a:r>
            <a:r>
              <a:rPr lang="en-US" sz="3600" b="0" i="0" u="none" strike="noStrike" cap="none">
                <a:solidFill>
                  <a:schemeClr val="dk1"/>
                </a:solidFill>
                <a:latin typeface="Arial"/>
                <a:ea typeface="Arial"/>
                <a:cs typeface="Arial"/>
                <a:sym typeface="Arial"/>
              </a:rPr>
              <a:t> Students often spend entire meetings </a:t>
            </a:r>
            <a:r>
              <a:rPr lang="en-US" sz="3600">
                <a:solidFill>
                  <a:schemeClr val="dk1"/>
                </a:solidFill>
              </a:rPr>
              <a:t>cloning and configuring virtual machines</a:t>
            </a:r>
            <a:r>
              <a:rPr lang="en-US" sz="3600" b="0" i="0" u="none" strike="noStrike" cap="none">
                <a:solidFill>
                  <a:schemeClr val="dk1"/>
                </a:solidFill>
                <a:latin typeface="Arial"/>
                <a:ea typeface="Arial"/>
                <a:cs typeface="Arial"/>
                <a:sym typeface="Arial"/>
              </a:rPr>
              <a:t>.</a:t>
            </a:r>
            <a:endParaRPr lang="en-US" sz="3600" b="0" i="0" u="none" strike="noStrike" cap="none">
              <a:solidFill>
                <a:schemeClr val="dk1"/>
              </a:solidFill>
              <a:latin typeface="Arial"/>
              <a:ea typeface="Arial"/>
              <a:cs typeface="Arial"/>
            </a:endParaRPr>
          </a:p>
          <a:p>
            <a:pPr>
              <a:spcBef>
                <a:spcPts val="1200"/>
              </a:spcBef>
              <a:buClr>
                <a:srgbClr val="960000"/>
              </a:buClr>
            </a:pPr>
            <a:r>
              <a:rPr lang="en-US" sz="3600" b="1">
                <a:solidFill>
                  <a:schemeClr val="dk1"/>
                </a:solidFill>
              </a:rPr>
              <a:t>Solution:</a:t>
            </a:r>
            <a:r>
              <a:rPr lang="en-US" sz="3600">
                <a:solidFill>
                  <a:schemeClr val="dk1"/>
                </a:solidFill>
              </a:rPr>
              <a:t> By</a:t>
            </a:r>
            <a:r>
              <a:rPr lang="en-US" sz="3600" b="0" i="0" u="none" strike="noStrike" cap="none">
                <a:solidFill>
                  <a:schemeClr val="dk1"/>
                </a:solidFill>
                <a:latin typeface="Arial"/>
                <a:ea typeface="Arial"/>
                <a:cs typeface="Arial"/>
                <a:sym typeface="Arial"/>
              </a:rPr>
              <a:t> </a:t>
            </a:r>
            <a:r>
              <a:rPr lang="en-US" sz="3600" b="1" i="0" u="none" strike="noStrike" cap="none">
                <a:solidFill>
                  <a:srgbClr val="C00000"/>
                </a:solidFill>
                <a:latin typeface="Arial"/>
                <a:ea typeface="Arial"/>
                <a:cs typeface="Arial"/>
                <a:sym typeface="Arial"/>
              </a:rPr>
              <a:t>automating</a:t>
            </a:r>
            <a:r>
              <a:rPr lang="en-US" sz="3600" b="0" i="0" u="none" strike="noStrike" cap="none">
                <a:solidFill>
                  <a:srgbClr val="C00000"/>
                </a:solidFill>
                <a:latin typeface="Arial"/>
                <a:ea typeface="Arial"/>
                <a:cs typeface="Arial"/>
                <a:sym typeface="Arial"/>
              </a:rPr>
              <a:t> </a:t>
            </a:r>
            <a:r>
              <a:rPr lang="en-US" sz="3600" b="0" i="0" u="none" strike="noStrike" cap="none">
                <a:solidFill>
                  <a:schemeClr val="dk1"/>
                </a:solidFill>
                <a:latin typeface="Arial"/>
                <a:ea typeface="Arial"/>
                <a:cs typeface="Arial"/>
                <a:sym typeface="Arial"/>
              </a:rPr>
              <a:t>this process, students can spend less time configuring and more time </a:t>
            </a:r>
            <a:r>
              <a:rPr lang="en-US" sz="3600" b="1" i="0" u="none" strike="noStrike" cap="none">
                <a:solidFill>
                  <a:srgbClr val="C00000"/>
                </a:solidFill>
                <a:latin typeface="Arial"/>
                <a:ea typeface="Arial"/>
                <a:cs typeface="Arial"/>
                <a:sym typeface="Arial"/>
              </a:rPr>
              <a:t>learning</a:t>
            </a:r>
            <a:r>
              <a:rPr lang="en-US" sz="3600" b="1" i="0" u="none" strike="noStrike" cap="none">
                <a:solidFill>
                  <a:schemeClr val="dk1"/>
                </a:solidFill>
                <a:latin typeface="Arial"/>
                <a:ea typeface="Arial"/>
                <a:cs typeface="Arial"/>
                <a:sym typeface="Arial"/>
              </a:rPr>
              <a:t>.</a:t>
            </a:r>
            <a:endParaRPr lang="en-US" sz="3600" b="1" i="0" u="none" strike="noStrike" cap="none">
              <a:solidFill>
                <a:schemeClr val="dk1"/>
              </a:solidFill>
              <a:latin typeface="Arial"/>
              <a:ea typeface="Arial"/>
              <a:cs typeface="Arial"/>
            </a:endParaRPr>
          </a:p>
          <a:p>
            <a:pPr marR="0" lvl="0" algn="l" rtl="0">
              <a:spcBef>
                <a:spcPts val="1200"/>
              </a:spcBef>
              <a:spcAft>
                <a:spcPts val="0"/>
              </a:spcAft>
              <a:buClr>
                <a:srgbClr val="960000"/>
              </a:buClr>
            </a:pPr>
            <a:r>
              <a:rPr lang="en-US" sz="3600" b="0" i="0" u="none" strike="noStrike" cap="none">
                <a:solidFill>
                  <a:schemeClr val="dk1"/>
                </a:solidFill>
                <a:latin typeface="Arial"/>
                <a:ea typeface="Arial"/>
                <a:cs typeface="Arial"/>
                <a:sym typeface="Arial"/>
              </a:rPr>
              <a:t>UNH will also be in prime position to host cybersecurity competitions and events.</a:t>
            </a:r>
            <a:endParaRPr lang="en-US" sz="3600">
              <a:solidFill>
                <a:schemeClr val="dk1"/>
              </a:solidFill>
            </a:endParaRPr>
          </a:p>
        </p:txBody>
      </p:sp>
      <p:sp>
        <p:nvSpPr>
          <p:cNvPr id="97" name="Google Shape;97;p1"/>
          <p:cNvSpPr txBox="1"/>
          <p:nvPr/>
        </p:nvSpPr>
        <p:spPr>
          <a:xfrm>
            <a:off x="14490198" y="20867471"/>
            <a:ext cx="13311390" cy="1144924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a:solidFill>
                  <a:schemeClr val="dk1"/>
                </a:solidFill>
              </a:rPr>
              <a:t>Various components of the team network are meant to simulate systems that students might see in a mock enterprise network or competition scenario.</a:t>
            </a:r>
            <a:endParaRPr lang="en-US" sz="3600" i="0" u="none" strike="noStrike" cap="none">
              <a:solidFill>
                <a:schemeClr val="dk1"/>
              </a:solidFill>
              <a:latin typeface="Arial"/>
              <a:ea typeface="Arial"/>
              <a:cs typeface="Arial"/>
              <a:sym typeface="Arial"/>
            </a:endParaRPr>
          </a:p>
          <a:p>
            <a:pPr marL="0" marR="0" lvl="0" indent="0" algn="l" rtl="0">
              <a:spcBef>
                <a:spcPts val="0"/>
              </a:spcBef>
              <a:spcAft>
                <a:spcPts val="0"/>
              </a:spcAft>
              <a:buNone/>
            </a:pPr>
            <a:endParaRPr lang="en-US" sz="3600" b="1" i="0" u="none" strike="noStrike" cap="none">
              <a:solidFill>
                <a:schemeClr val="dk1"/>
              </a:solidFill>
              <a:latin typeface="Arial"/>
              <a:ea typeface="Arial"/>
              <a:cs typeface="Arial"/>
              <a:sym typeface="Arial"/>
            </a:endParaRPr>
          </a:p>
          <a:p>
            <a:pPr marL="0" marR="0" lvl="0" indent="0" algn="l" rtl="0">
              <a:spcBef>
                <a:spcPts val="0"/>
              </a:spcBef>
              <a:spcAft>
                <a:spcPts val="0"/>
              </a:spcAft>
              <a:buNone/>
            </a:pPr>
            <a:r>
              <a:rPr lang="en-US" sz="3600" b="1" i="0" u="none" strike="noStrike" cap="none">
                <a:solidFill>
                  <a:schemeClr val="dk1"/>
                </a:solidFill>
                <a:latin typeface="Arial"/>
                <a:ea typeface="Arial"/>
                <a:cs typeface="Arial"/>
                <a:sym typeface="Arial"/>
              </a:rPr>
              <a:t>Technologies:</a:t>
            </a:r>
            <a:endParaRPr lang="en-US" sz="3600">
              <a:solidFill>
                <a:schemeClr val="dk1"/>
              </a:solidFill>
            </a:endParaRPr>
          </a:p>
          <a:p>
            <a:pPr marL="571500" indent="-571500">
              <a:spcBef>
                <a:spcPts val="1200"/>
              </a:spcBef>
              <a:buClr>
                <a:srgbClr val="960000"/>
              </a:buClr>
              <a:buSzPts val="4400"/>
              <a:buFont typeface="Noto Sans Symbols"/>
              <a:buChar char="❖"/>
            </a:pPr>
            <a:r>
              <a:rPr lang="en-US" sz="3600" b="0" i="0" u="none" strike="noStrike" cap="none">
                <a:solidFill>
                  <a:schemeClr val="dk1"/>
                </a:solidFill>
                <a:latin typeface="Arial"/>
                <a:ea typeface="Arial"/>
                <a:cs typeface="Arial"/>
                <a:sym typeface="Arial"/>
              </a:rPr>
              <a:t>Palo Alto virtual router </a:t>
            </a:r>
            <a:r>
              <a:rPr lang="en-US" sz="3600">
                <a:solidFill>
                  <a:schemeClr val="dk1"/>
                </a:solidFill>
              </a:rPr>
              <a:t>isolating and controlling access from each teams to the internet</a:t>
            </a:r>
          </a:p>
          <a:p>
            <a:pPr marL="571500" indent="-571500">
              <a:spcBef>
                <a:spcPts val="1200"/>
              </a:spcBef>
              <a:buClr>
                <a:srgbClr val="960000"/>
              </a:buClr>
              <a:buSzPts val="4400"/>
              <a:buFont typeface="Noto Sans Symbols"/>
              <a:buChar char="❖"/>
            </a:pPr>
            <a:r>
              <a:rPr lang="en-US" sz="3600" err="1">
                <a:solidFill>
                  <a:schemeClr val="dk1"/>
                </a:solidFill>
              </a:rPr>
              <a:t>pfSense</a:t>
            </a:r>
            <a:r>
              <a:rPr lang="en-US" sz="3600">
                <a:solidFill>
                  <a:schemeClr val="dk1"/>
                </a:solidFill>
              </a:rPr>
              <a:t> firewall/router</a:t>
            </a:r>
            <a:r>
              <a:rPr lang="en-US" sz="3600" b="0" i="0" u="none" strike="noStrike" cap="none">
                <a:solidFill>
                  <a:schemeClr val="dk1"/>
                </a:solidFill>
                <a:latin typeface="Arial"/>
                <a:ea typeface="Arial"/>
                <a:cs typeface="Arial"/>
                <a:sym typeface="Arial"/>
              </a:rPr>
              <a:t> appliance</a:t>
            </a:r>
            <a:endParaRPr lang="en-US" sz="3600">
              <a:solidFill>
                <a:schemeClr val="dk1"/>
              </a:solidFill>
            </a:endParaRPr>
          </a:p>
          <a:p>
            <a:pPr marL="571500" indent="-571500">
              <a:spcBef>
                <a:spcPts val="1200"/>
              </a:spcBef>
              <a:buClr>
                <a:srgbClr val="960000"/>
              </a:buClr>
              <a:buSzPts val="4400"/>
              <a:buFont typeface="Noto Sans Symbols"/>
              <a:buChar char="❖"/>
            </a:pPr>
            <a:r>
              <a:rPr lang="en-US" sz="3600">
                <a:solidFill>
                  <a:schemeClr val="dk1"/>
                </a:solidFill>
              </a:rPr>
              <a:t>Redmine issue tracker</a:t>
            </a:r>
          </a:p>
          <a:p>
            <a:pPr marL="571500" indent="-571500">
              <a:spcBef>
                <a:spcPts val="1200"/>
              </a:spcBef>
              <a:buClr>
                <a:srgbClr val="960000"/>
              </a:buClr>
              <a:buSzPts val="4400"/>
              <a:buFont typeface="Noto Sans Symbols"/>
              <a:buChar char="❖"/>
            </a:pPr>
            <a:r>
              <a:rPr lang="en-US" sz="3600">
                <a:solidFill>
                  <a:schemeClr val="dk1"/>
                </a:solidFill>
              </a:rPr>
              <a:t>Ubuntu Desktop for Linux workstations</a:t>
            </a:r>
          </a:p>
          <a:p>
            <a:pPr marL="571500" indent="-571500">
              <a:spcBef>
                <a:spcPts val="1200"/>
              </a:spcBef>
              <a:buClr>
                <a:srgbClr val="960000"/>
              </a:buClr>
              <a:buSzPts val="4400"/>
              <a:buFont typeface="Noto Sans Symbols"/>
              <a:buChar char="❖"/>
            </a:pPr>
            <a:r>
              <a:rPr lang="en-US" sz="3600">
                <a:solidFill>
                  <a:schemeClr val="dk1"/>
                </a:solidFill>
              </a:rPr>
              <a:t>Nginx Web server for a “customer facing” service</a:t>
            </a:r>
          </a:p>
          <a:p>
            <a:pPr marL="571500" lvl="0" indent="-571500">
              <a:spcBef>
                <a:spcPts val="1200"/>
              </a:spcBef>
              <a:buClr>
                <a:srgbClr val="960000"/>
              </a:buClr>
              <a:buSzPts val="4400"/>
              <a:buFont typeface="Noto Sans Symbols"/>
              <a:buChar char="❖"/>
            </a:pPr>
            <a:r>
              <a:rPr lang="en-US" sz="3600">
                <a:solidFill>
                  <a:schemeClr val="dk1"/>
                </a:solidFill>
              </a:rPr>
              <a:t>Windows Server with AD service for user/policy management</a:t>
            </a:r>
          </a:p>
          <a:p>
            <a:pPr marL="0" marR="0" lvl="0" indent="0" algn="l" rtl="0">
              <a:spcBef>
                <a:spcPts val="1200"/>
              </a:spcBef>
              <a:spcAft>
                <a:spcPts val="0"/>
              </a:spcAft>
              <a:buNone/>
            </a:pPr>
            <a:r>
              <a:rPr lang="en-US" sz="3600" b="1" i="0" u="none" strike="noStrike" cap="none">
                <a:solidFill>
                  <a:schemeClr val="dk1"/>
                </a:solidFill>
                <a:latin typeface="Arial"/>
                <a:ea typeface="Arial"/>
                <a:cs typeface="Arial"/>
                <a:sym typeface="Arial"/>
              </a:rPr>
              <a:t>Features:</a:t>
            </a:r>
            <a:endParaRPr lang="en-US" sz="3600">
              <a:solidFill>
                <a:schemeClr val="dk1"/>
              </a:solidFill>
            </a:endParaRPr>
          </a:p>
          <a:p>
            <a:pPr marL="571500" marR="0" lvl="0" indent="-571500" algn="l" rtl="0">
              <a:spcBef>
                <a:spcPts val="1200"/>
              </a:spcBef>
              <a:spcAft>
                <a:spcPts val="0"/>
              </a:spcAft>
              <a:buClr>
                <a:srgbClr val="960000"/>
              </a:buClr>
              <a:buSzPts val="4400"/>
              <a:buFont typeface="Noto Sans Symbols"/>
              <a:buChar char="❖"/>
            </a:pPr>
            <a:r>
              <a:rPr lang="en-US" sz="3600" b="0" i="0" u="none" strike="noStrike" cap="none">
                <a:solidFill>
                  <a:schemeClr val="dk1"/>
                </a:solidFill>
                <a:latin typeface="Arial"/>
                <a:ea typeface="Arial"/>
                <a:cs typeface="Arial"/>
                <a:sym typeface="Arial"/>
              </a:rPr>
              <a:t>Customizable networks and devices, where a tagging system is used to identify device roles and locations in a deployment</a:t>
            </a:r>
            <a:endParaRPr lang="en-US" sz="3600">
              <a:solidFill>
                <a:schemeClr val="dk1"/>
              </a:solidFill>
            </a:endParaRPr>
          </a:p>
          <a:p>
            <a:pPr marL="571500" marR="0" lvl="0" indent="-571500" algn="l" rtl="0">
              <a:spcBef>
                <a:spcPts val="1200"/>
              </a:spcBef>
              <a:spcAft>
                <a:spcPts val="0"/>
              </a:spcAft>
              <a:buClr>
                <a:srgbClr val="960000"/>
              </a:buClr>
              <a:buSzPts val="4400"/>
              <a:buFont typeface="Noto Sans Symbols"/>
              <a:buChar char="❖"/>
            </a:pPr>
            <a:r>
              <a:rPr lang="en-US" sz="3600" b="0" i="0" u="none" strike="noStrike" cap="none">
                <a:solidFill>
                  <a:schemeClr val="dk1"/>
                </a:solidFill>
                <a:latin typeface="Arial"/>
                <a:ea typeface="Arial"/>
                <a:cs typeface="Arial"/>
                <a:sym typeface="Arial"/>
              </a:rPr>
              <a:t>Intentionally vulnerable systems, such as old or unconfigured versions of software, to allow students to practice finding and exploiting vulnerabilities</a:t>
            </a:r>
            <a:endParaRPr lang="en-US" sz="3600">
              <a:solidFill>
                <a:schemeClr val="dk1"/>
              </a:solidFill>
            </a:endParaRPr>
          </a:p>
        </p:txBody>
      </p:sp>
      <p:sp>
        <p:nvSpPr>
          <p:cNvPr id="98" name="Google Shape;98;p1"/>
          <p:cNvSpPr txBox="1"/>
          <p:nvPr/>
        </p:nvSpPr>
        <p:spPr>
          <a:xfrm>
            <a:off x="1394014" y="15706480"/>
            <a:ext cx="11957197" cy="8279149"/>
          </a:xfrm>
          <a:prstGeom prst="rect">
            <a:avLst/>
          </a:prstGeom>
          <a:noFill/>
          <a:ln>
            <a:noFill/>
          </a:ln>
        </p:spPr>
        <p:txBody>
          <a:bodyPr spcFirstLastPara="1" wrap="square" lIns="91425" tIns="45700" rIns="91425" bIns="45700" anchor="t" anchorCtr="0">
            <a:spAutoFit/>
          </a:bodyPr>
          <a:lstStyle/>
          <a:p>
            <a:pPr marL="685800" indent="-685800">
              <a:buClr>
                <a:srgbClr val="960000"/>
              </a:buClr>
              <a:buSzPts val="4400"/>
              <a:buFont typeface="Noto Sans Symbols"/>
              <a:buChar char="❖"/>
            </a:pPr>
            <a:r>
              <a:rPr lang="en-US" sz="3600" b="0" i="0" u="none" strike="noStrike" cap="none">
                <a:solidFill>
                  <a:schemeClr val="dk1"/>
                </a:solidFill>
                <a:latin typeface="Arial"/>
                <a:ea typeface="Arial"/>
                <a:cs typeface="Arial"/>
                <a:sym typeface="Arial"/>
              </a:rPr>
              <a:t>A network/scenario can be deployed and destroyed automatically</a:t>
            </a:r>
            <a:r>
              <a:rPr lang="en-US" sz="3600">
                <a:solidFill>
                  <a:schemeClr val="dk1"/>
                </a:solidFill>
              </a:rPr>
              <a:t> using an</a:t>
            </a:r>
            <a:r>
              <a:rPr lang="en-US" sz="3600" b="1">
                <a:solidFill>
                  <a:srgbClr val="C00000"/>
                </a:solidFill>
              </a:rPr>
              <a:t> Ansible module for VMware</a:t>
            </a:r>
          </a:p>
          <a:p>
            <a:pPr marL="685800" indent="-685800">
              <a:spcBef>
                <a:spcPts val="2400"/>
              </a:spcBef>
              <a:buClr>
                <a:srgbClr val="960000"/>
              </a:buClr>
              <a:buSzPts val="4400"/>
              <a:buFont typeface="Noto Sans Symbols"/>
              <a:buChar char="❖"/>
            </a:pPr>
            <a:r>
              <a:rPr lang="en-US" sz="3600">
                <a:solidFill>
                  <a:schemeClr val="dk1"/>
                </a:solidFill>
              </a:rPr>
              <a:t>Ansible pipeline </a:t>
            </a:r>
            <a:r>
              <a:rPr lang="en-US" sz="3600" b="0" i="0" u="none" strike="noStrike" cap="none">
                <a:solidFill>
                  <a:schemeClr val="dk1"/>
                </a:solidFill>
                <a:latin typeface="Arial"/>
                <a:ea typeface="Arial"/>
                <a:cs typeface="Arial"/>
                <a:sym typeface="Arial"/>
              </a:rPr>
              <a:t>must be at least</a:t>
            </a:r>
            <a:r>
              <a:rPr lang="en-US" sz="3600" b="0" i="0" u="none" strike="noStrike" cap="none">
                <a:solidFill>
                  <a:srgbClr val="C00000"/>
                </a:solidFill>
                <a:latin typeface="Arial"/>
                <a:ea typeface="Arial"/>
                <a:cs typeface="Arial"/>
                <a:sym typeface="Arial"/>
              </a:rPr>
              <a:t> </a:t>
            </a:r>
            <a:r>
              <a:rPr lang="en-US" sz="3600" b="1" i="0" u="none" strike="noStrike" cap="none">
                <a:solidFill>
                  <a:srgbClr val="C00000"/>
                </a:solidFill>
                <a:latin typeface="Arial"/>
                <a:ea typeface="Arial"/>
                <a:cs typeface="Arial"/>
                <a:sym typeface="Arial"/>
              </a:rPr>
              <a:t>twice as fast</a:t>
            </a:r>
            <a:r>
              <a:rPr lang="en-US" sz="3600" b="1" i="0" u="none" strike="noStrike" cap="none">
                <a:solidFill>
                  <a:schemeClr val="dk1"/>
                </a:solidFill>
                <a:latin typeface="Arial"/>
                <a:ea typeface="Arial"/>
                <a:cs typeface="Arial"/>
                <a:sym typeface="Arial"/>
              </a:rPr>
              <a:t> </a:t>
            </a:r>
            <a:r>
              <a:rPr lang="en-US" sz="3600" b="0" i="0" u="none" strike="noStrike" cap="none">
                <a:solidFill>
                  <a:schemeClr val="dk1"/>
                </a:solidFill>
                <a:latin typeface="Arial"/>
                <a:ea typeface="Arial"/>
                <a:cs typeface="Arial"/>
                <a:sym typeface="Arial"/>
              </a:rPr>
              <a:t>as the manual equivalent</a:t>
            </a:r>
            <a:r>
              <a:rPr lang="en-US" sz="3600">
                <a:solidFill>
                  <a:schemeClr val="dk1"/>
                </a:solidFill>
              </a:rPr>
              <a:t> (and scale with large teams)</a:t>
            </a:r>
            <a:endParaRPr sz="3600">
              <a:solidFill>
                <a:schemeClr val="dk1"/>
              </a:solidFill>
            </a:endParaRPr>
          </a:p>
          <a:p>
            <a:pPr marL="685800" indent="-685800">
              <a:spcBef>
                <a:spcPts val="2400"/>
              </a:spcBef>
              <a:buClr>
                <a:srgbClr val="960000"/>
              </a:buClr>
              <a:buSzPts val="4400"/>
              <a:buFont typeface="Noto Sans Symbols"/>
              <a:buChar char="❖"/>
            </a:pPr>
            <a:r>
              <a:rPr lang="en-US" sz="3600" b="0" i="0" u="none" strike="noStrike" cap="none">
                <a:solidFill>
                  <a:schemeClr val="dk1"/>
                </a:solidFill>
                <a:latin typeface="Arial"/>
                <a:ea typeface="Arial"/>
                <a:cs typeface="Arial"/>
                <a:sym typeface="Arial"/>
              </a:rPr>
              <a:t>System </a:t>
            </a:r>
            <a:r>
              <a:rPr lang="en-US" sz="3600">
                <a:solidFill>
                  <a:schemeClr val="dk1"/>
                </a:solidFill>
              </a:rPr>
              <a:t>must be packaged and</a:t>
            </a:r>
            <a:r>
              <a:rPr lang="en-US" sz="3600" b="0" i="0" u="none" strike="noStrike" cap="none">
                <a:solidFill>
                  <a:schemeClr val="dk1"/>
                </a:solidFill>
                <a:latin typeface="Arial"/>
                <a:ea typeface="Arial"/>
                <a:cs typeface="Arial"/>
                <a:sym typeface="Arial"/>
              </a:rPr>
              <a:t> used to deploy team networks for a </a:t>
            </a:r>
            <a:r>
              <a:rPr lang="en-US" sz="3600" b="1" i="0" u="none" strike="noStrike" cap="none">
                <a:solidFill>
                  <a:srgbClr val="C00000"/>
                </a:solidFill>
                <a:latin typeface="Arial"/>
                <a:ea typeface="Arial"/>
                <a:cs typeface="Arial"/>
                <a:sym typeface="Arial"/>
              </a:rPr>
              <a:t>UNH-hosted competition</a:t>
            </a:r>
            <a:endParaRPr lang="en-US" sz="3600" b="1">
              <a:solidFill>
                <a:srgbClr val="C00000"/>
              </a:solidFill>
            </a:endParaRPr>
          </a:p>
          <a:p>
            <a:pPr marL="685800" indent="-685800">
              <a:spcBef>
                <a:spcPts val="2400"/>
              </a:spcBef>
              <a:buClr>
                <a:srgbClr val="960000"/>
              </a:buClr>
              <a:buSzPts val="4400"/>
              <a:buFont typeface="Noto Sans Symbols"/>
              <a:buChar char="❖"/>
            </a:pPr>
            <a:r>
              <a:rPr lang="en-US" sz="3600">
                <a:solidFill>
                  <a:schemeClr val="dk1"/>
                </a:solidFill>
              </a:rPr>
              <a:t>Each</a:t>
            </a:r>
            <a:r>
              <a:rPr lang="en-US" sz="3600" b="0" i="0" u="none" strike="noStrike" cap="none">
                <a:solidFill>
                  <a:schemeClr val="dk1"/>
                </a:solidFill>
                <a:latin typeface="Arial"/>
                <a:ea typeface="Arial"/>
                <a:cs typeface="Arial"/>
                <a:sym typeface="Arial"/>
              </a:rPr>
              <a:t> team’s </a:t>
            </a:r>
            <a:r>
              <a:rPr lang="en-US" sz="3600">
                <a:solidFill>
                  <a:schemeClr val="dk1"/>
                </a:solidFill>
              </a:rPr>
              <a:t>network must be</a:t>
            </a:r>
            <a:r>
              <a:rPr lang="en-US" sz="3600" b="0" i="0" u="none" strike="noStrike" cap="none">
                <a:solidFill>
                  <a:schemeClr val="dk1"/>
                </a:solidFill>
                <a:latin typeface="Arial"/>
                <a:ea typeface="Arial"/>
                <a:cs typeface="Arial"/>
                <a:sym typeface="Arial"/>
              </a:rPr>
              <a:t> </a:t>
            </a:r>
            <a:r>
              <a:rPr lang="en-US" sz="3600" b="1">
                <a:solidFill>
                  <a:srgbClr val="C00000"/>
                </a:solidFill>
              </a:rPr>
              <a:t>isolated </a:t>
            </a:r>
            <a:r>
              <a:rPr lang="en-US" sz="3600" b="0" i="0" u="none" strike="noStrike" cap="none">
                <a:solidFill>
                  <a:schemeClr val="dk1"/>
                </a:solidFill>
                <a:latin typeface="Arial"/>
                <a:ea typeface="Arial"/>
                <a:cs typeface="Arial"/>
                <a:sym typeface="Arial"/>
              </a:rPr>
              <a:t>from each other and the competition infrastructure</a:t>
            </a:r>
            <a:endParaRPr lang="en-US" sz="3600">
              <a:solidFill>
                <a:schemeClr val="dk1"/>
              </a:solidFill>
            </a:endParaRPr>
          </a:p>
          <a:p>
            <a:pPr marL="685800" indent="-685800">
              <a:spcBef>
                <a:spcPts val="2400"/>
              </a:spcBef>
              <a:buClr>
                <a:srgbClr val="960000"/>
              </a:buClr>
              <a:buSzPts val="4400"/>
              <a:buFont typeface="Noto Sans Symbols"/>
              <a:buChar char="❖"/>
            </a:pPr>
            <a:r>
              <a:rPr lang="en-US" sz="3600">
                <a:solidFill>
                  <a:schemeClr val="dk1"/>
                </a:solidFill>
              </a:rPr>
              <a:t>Produce</a:t>
            </a:r>
            <a:r>
              <a:rPr lang="en-US" sz="3600" b="0" i="0" u="none" strike="noStrike" cap="none">
                <a:solidFill>
                  <a:schemeClr val="dk1"/>
                </a:solidFill>
                <a:latin typeface="Arial"/>
                <a:ea typeface="Arial"/>
                <a:cs typeface="Arial"/>
                <a:sym typeface="Arial"/>
              </a:rPr>
              <a:t> </a:t>
            </a:r>
            <a:r>
              <a:rPr lang="en-US" sz="3600">
                <a:solidFill>
                  <a:schemeClr val="dk1"/>
                </a:solidFill>
              </a:rPr>
              <a:t>necessary competition</a:t>
            </a:r>
            <a:r>
              <a:rPr lang="en-US" sz="3600" i="0" u="none" strike="noStrike" cap="none">
                <a:solidFill>
                  <a:schemeClr val="dk1"/>
                </a:solidFill>
                <a:latin typeface="Arial"/>
                <a:ea typeface="Arial"/>
                <a:cs typeface="Arial"/>
                <a:sym typeface="Arial"/>
              </a:rPr>
              <a:t> documents </a:t>
            </a:r>
            <a:r>
              <a:rPr lang="en-US" sz="3600" b="0" i="0" u="none" strike="noStrike" cap="none">
                <a:solidFill>
                  <a:schemeClr val="dk1"/>
                </a:solidFill>
                <a:latin typeface="Arial"/>
                <a:ea typeface="Arial"/>
                <a:cs typeface="Arial"/>
                <a:sym typeface="Arial"/>
              </a:rPr>
              <a:t>for a future </a:t>
            </a:r>
            <a:r>
              <a:rPr lang="en-US" sz="3600" b="1" i="0" u="none" strike="noStrike" cap="none">
                <a:solidFill>
                  <a:srgbClr val="C00000"/>
                </a:solidFill>
                <a:latin typeface="Arial"/>
                <a:ea typeface="Arial"/>
                <a:cs typeface="Arial"/>
                <a:sym typeface="Arial"/>
              </a:rPr>
              <a:t>UNH-hosted cybersecurity event</a:t>
            </a:r>
            <a:endParaRPr lang="en-US" sz="3600" b="1">
              <a:solidFill>
                <a:srgbClr val="C00000"/>
              </a:solidFill>
            </a:endParaRPr>
          </a:p>
          <a:p>
            <a:pPr marL="685800" indent="-685800">
              <a:spcBef>
                <a:spcPts val="2400"/>
              </a:spcBef>
              <a:buClr>
                <a:srgbClr val="960000"/>
              </a:buClr>
              <a:buSzPts val="4400"/>
              <a:buFont typeface="Noto Sans Symbols"/>
              <a:buChar char="❖"/>
            </a:pPr>
            <a:r>
              <a:rPr lang="en-US" sz="3600">
                <a:solidFill>
                  <a:schemeClr val="dk1"/>
                </a:solidFill>
              </a:rPr>
              <a:t>Allow networks to be</a:t>
            </a:r>
            <a:r>
              <a:rPr lang="en-US" sz="3600">
                <a:solidFill>
                  <a:srgbClr val="C00000"/>
                </a:solidFill>
              </a:rPr>
              <a:t> </a:t>
            </a:r>
            <a:r>
              <a:rPr lang="en-US" sz="3600" b="1">
                <a:solidFill>
                  <a:srgbClr val="C00000"/>
                </a:solidFill>
              </a:rPr>
              <a:t>easily customized</a:t>
            </a:r>
            <a:r>
              <a:rPr lang="en-US" sz="3600" b="1">
                <a:solidFill>
                  <a:schemeClr val="dk1"/>
                </a:solidFill>
              </a:rPr>
              <a:t> </a:t>
            </a:r>
            <a:r>
              <a:rPr lang="en-US" sz="3600">
                <a:solidFill>
                  <a:schemeClr val="dk1"/>
                </a:solidFill>
              </a:rPr>
              <a:t>with operating systems, devices, and software</a:t>
            </a:r>
          </a:p>
        </p:txBody>
      </p:sp>
      <p:sp>
        <p:nvSpPr>
          <p:cNvPr id="100" name="Google Shape;100;p1"/>
          <p:cNvSpPr/>
          <p:nvPr/>
        </p:nvSpPr>
        <p:spPr>
          <a:xfrm>
            <a:off x="14350206" y="16888442"/>
            <a:ext cx="13311390" cy="1073727"/>
          </a:xfrm>
          <a:prstGeom prst="roundRect">
            <a:avLst>
              <a:gd name="adj" fmla="val 16667"/>
            </a:avLst>
          </a:prstGeom>
          <a:gradFill>
            <a:gsLst>
              <a:gs pos="0">
                <a:srgbClr val="960000"/>
              </a:gs>
              <a:gs pos="50000">
                <a:srgbClr val="B40000"/>
              </a:gs>
              <a:gs pos="100000">
                <a:srgbClr val="960000"/>
              </a:gs>
            </a:gsLst>
            <a:lin ang="5400000" scaled="0"/>
          </a:gradFill>
          <a:ln w="9525" cap="flat" cmpd="sng">
            <a:solidFill>
              <a:schemeClr val="dk1"/>
            </a:solidFill>
            <a:prstDash val="solid"/>
            <a:miter lim="800000"/>
            <a:headEnd type="none" w="sm" len="sm"/>
            <a:tailEnd type="none" w="sm" len="sm"/>
          </a:ln>
        </p:spPr>
        <p:txBody>
          <a:bodyPr spcFirstLastPara="1" wrap="square" lIns="137150" tIns="68575" rIns="137150" bIns="68575" anchor="ctr" anchorCtr="0">
            <a:noAutofit/>
          </a:bodyPr>
          <a:lstStyle/>
          <a:p>
            <a:pPr algn="ctr"/>
            <a:r>
              <a:rPr lang="en-US" sz="6000" b="1">
                <a:solidFill>
                  <a:schemeClr val="lt1"/>
                </a:solidFill>
              </a:rPr>
              <a:t>Team Scenario Components</a:t>
            </a:r>
            <a:endParaRPr lang="en-US">
              <a:solidFill>
                <a:schemeClr val="lt1"/>
              </a:solidFill>
            </a:endParaRPr>
          </a:p>
        </p:txBody>
      </p:sp>
      <p:sp>
        <p:nvSpPr>
          <p:cNvPr id="101" name="Google Shape;101;p1"/>
          <p:cNvSpPr/>
          <p:nvPr/>
        </p:nvSpPr>
        <p:spPr>
          <a:xfrm>
            <a:off x="1317404" y="5057929"/>
            <a:ext cx="11957197" cy="963239"/>
          </a:xfrm>
          <a:prstGeom prst="roundRect">
            <a:avLst>
              <a:gd name="adj" fmla="val 16667"/>
            </a:avLst>
          </a:prstGeom>
          <a:gradFill>
            <a:gsLst>
              <a:gs pos="0">
                <a:srgbClr val="960000"/>
              </a:gs>
              <a:gs pos="50000">
                <a:srgbClr val="B40000"/>
              </a:gs>
              <a:gs pos="100000">
                <a:srgbClr val="960000"/>
              </a:gs>
            </a:gsLst>
            <a:lin ang="5400000" scaled="0"/>
          </a:gradFill>
          <a:ln w="9525" cap="flat" cmpd="sng">
            <a:solidFill>
              <a:schemeClr val="dk1"/>
            </a:solidFill>
            <a:prstDash val="solid"/>
            <a:miter lim="800000"/>
            <a:headEnd type="none" w="sm" len="sm"/>
            <a:tailEnd type="none" w="sm" len="sm"/>
          </a:ln>
        </p:spPr>
        <p:txBody>
          <a:bodyPr spcFirstLastPara="1" wrap="square" lIns="137150" tIns="68575" rIns="137150" bIns="68575" anchor="ctr" anchorCtr="0">
            <a:noAutofit/>
          </a:bodyPr>
          <a:lstStyle/>
          <a:p>
            <a:pPr marL="0" marR="0" lvl="0" indent="0" algn="ctr" rtl="0">
              <a:spcBef>
                <a:spcPts val="0"/>
              </a:spcBef>
              <a:spcAft>
                <a:spcPts val="0"/>
              </a:spcAft>
              <a:buNone/>
            </a:pPr>
            <a:r>
              <a:rPr lang="en-US" sz="6000" b="1" i="0" u="none" strike="noStrike" cap="none">
                <a:solidFill>
                  <a:schemeClr val="lt1"/>
                </a:solidFill>
                <a:latin typeface="Arial"/>
                <a:ea typeface="Arial"/>
                <a:cs typeface="Arial"/>
                <a:sym typeface="Arial"/>
              </a:rPr>
              <a:t>Introduction</a:t>
            </a:r>
            <a:endParaRPr sz="4300" b="1" i="0" u="none" strike="noStrike" cap="none">
              <a:solidFill>
                <a:schemeClr val="lt1"/>
              </a:solidFill>
              <a:latin typeface="Arial"/>
              <a:ea typeface="Arial"/>
              <a:cs typeface="Arial"/>
              <a:sym typeface="Arial"/>
            </a:endParaRPr>
          </a:p>
        </p:txBody>
      </p:sp>
      <p:sp>
        <p:nvSpPr>
          <p:cNvPr id="102" name="Google Shape;102;p1"/>
          <p:cNvSpPr/>
          <p:nvPr/>
        </p:nvSpPr>
        <p:spPr>
          <a:xfrm>
            <a:off x="29205541" y="26592378"/>
            <a:ext cx="13285483" cy="1073727"/>
          </a:xfrm>
          <a:prstGeom prst="roundRect">
            <a:avLst>
              <a:gd name="adj" fmla="val 16667"/>
            </a:avLst>
          </a:prstGeom>
          <a:gradFill>
            <a:gsLst>
              <a:gs pos="0">
                <a:srgbClr val="960000"/>
              </a:gs>
              <a:gs pos="50000">
                <a:srgbClr val="B40000"/>
              </a:gs>
              <a:gs pos="100000">
                <a:srgbClr val="960000"/>
              </a:gs>
            </a:gsLst>
            <a:lin ang="5400000" scaled="0"/>
          </a:gradFill>
          <a:ln w="9525" cap="flat" cmpd="sng">
            <a:solidFill>
              <a:schemeClr val="dk1"/>
            </a:solidFill>
            <a:prstDash val="solid"/>
            <a:miter lim="800000"/>
            <a:headEnd type="none" w="sm" len="sm"/>
            <a:tailEnd type="none" w="sm" len="sm"/>
          </a:ln>
        </p:spPr>
        <p:txBody>
          <a:bodyPr spcFirstLastPara="1" wrap="square" lIns="137150" tIns="68575" rIns="137150" bIns="68575" anchor="ctr" anchorCtr="0">
            <a:noAutofit/>
          </a:bodyPr>
          <a:lstStyle/>
          <a:p>
            <a:pPr marL="0" marR="0" lvl="0" indent="0" algn="ctr" rtl="0">
              <a:spcBef>
                <a:spcPts val="0"/>
              </a:spcBef>
              <a:spcAft>
                <a:spcPts val="0"/>
              </a:spcAft>
              <a:buNone/>
            </a:pPr>
            <a:r>
              <a:rPr lang="en-US" sz="6000" b="1" i="0" u="none" strike="noStrike" cap="none">
                <a:solidFill>
                  <a:schemeClr val="lt1"/>
                </a:solidFill>
                <a:latin typeface="Arial"/>
                <a:ea typeface="Arial"/>
                <a:cs typeface="Arial"/>
                <a:sym typeface="Arial"/>
              </a:rPr>
              <a:t>Future Work</a:t>
            </a:r>
            <a:endParaRPr sz="4300" b="1" i="0" u="none" strike="noStrike" cap="none">
              <a:solidFill>
                <a:schemeClr val="lt1"/>
              </a:solidFill>
              <a:latin typeface="Arial"/>
              <a:ea typeface="Arial"/>
              <a:cs typeface="Arial"/>
              <a:sym typeface="Arial"/>
            </a:endParaRPr>
          </a:p>
        </p:txBody>
      </p:sp>
      <p:sp>
        <p:nvSpPr>
          <p:cNvPr id="103" name="Google Shape;103;p1"/>
          <p:cNvSpPr/>
          <p:nvPr/>
        </p:nvSpPr>
        <p:spPr>
          <a:xfrm>
            <a:off x="1317404" y="14446672"/>
            <a:ext cx="11957197" cy="1073727"/>
          </a:xfrm>
          <a:prstGeom prst="roundRect">
            <a:avLst>
              <a:gd name="adj" fmla="val 16667"/>
            </a:avLst>
          </a:prstGeom>
          <a:gradFill>
            <a:gsLst>
              <a:gs pos="0">
                <a:srgbClr val="960000"/>
              </a:gs>
              <a:gs pos="50000">
                <a:srgbClr val="B40000"/>
              </a:gs>
              <a:gs pos="100000">
                <a:srgbClr val="960000"/>
              </a:gs>
            </a:gsLst>
            <a:lin ang="5400000" scaled="0"/>
          </a:gradFill>
          <a:ln w="9525" cap="flat" cmpd="sng">
            <a:solidFill>
              <a:schemeClr val="dk1"/>
            </a:solidFill>
            <a:prstDash val="solid"/>
            <a:miter lim="800000"/>
            <a:headEnd type="none" w="sm" len="sm"/>
            <a:tailEnd type="none" w="sm" len="sm"/>
          </a:ln>
        </p:spPr>
        <p:txBody>
          <a:bodyPr spcFirstLastPara="1" wrap="square" lIns="137150" tIns="68575" rIns="137150" bIns="68575" anchor="ctr" anchorCtr="0">
            <a:noAutofit/>
          </a:bodyPr>
          <a:lstStyle/>
          <a:p>
            <a:pPr marL="0" marR="0" lvl="0" indent="0" algn="ctr" rtl="0">
              <a:spcBef>
                <a:spcPts val="0"/>
              </a:spcBef>
              <a:spcAft>
                <a:spcPts val="0"/>
              </a:spcAft>
              <a:buNone/>
            </a:pPr>
            <a:r>
              <a:rPr lang="en-US" sz="6000" b="1" i="0" u="none" strike="noStrike" cap="none">
                <a:solidFill>
                  <a:schemeClr val="lt1"/>
                </a:solidFill>
                <a:latin typeface="Arial"/>
                <a:ea typeface="Arial"/>
                <a:cs typeface="Arial"/>
                <a:sym typeface="Arial"/>
              </a:rPr>
              <a:t>Goals</a:t>
            </a:r>
            <a:endParaRPr sz="5400" b="1" i="0" u="none" strike="noStrike" cap="none">
              <a:solidFill>
                <a:schemeClr val="lt1"/>
              </a:solidFill>
              <a:latin typeface="Arial"/>
              <a:ea typeface="Arial"/>
              <a:cs typeface="Arial"/>
              <a:sym typeface="Arial"/>
            </a:endParaRPr>
          </a:p>
        </p:txBody>
      </p:sp>
      <p:pic>
        <p:nvPicPr>
          <p:cNvPr id="105" name="Google Shape;105;p1" descr="A picture containing drawing&#10;&#10;Description automatically generated"/>
          <p:cNvPicPr preferRelativeResize="0"/>
          <p:nvPr/>
        </p:nvPicPr>
        <p:blipFill rotWithShape="1">
          <a:blip r:embed="rId5">
            <a:alphaModFix/>
          </a:blip>
          <a:srcRect/>
          <a:stretch/>
        </p:blipFill>
        <p:spPr>
          <a:xfrm>
            <a:off x="40483369" y="465774"/>
            <a:ext cx="2874432" cy="3953826"/>
          </a:xfrm>
          <a:prstGeom prst="rect">
            <a:avLst/>
          </a:prstGeom>
          <a:noFill/>
          <a:ln>
            <a:noFill/>
          </a:ln>
        </p:spPr>
      </p:pic>
      <p:sp>
        <p:nvSpPr>
          <p:cNvPr id="17" name="Google Shape;97;p1">
            <a:extLst>
              <a:ext uri="{FF2B5EF4-FFF2-40B4-BE49-F238E27FC236}">
                <a16:creationId xmlns:a16="http://schemas.microsoft.com/office/drawing/2014/main" id="{D87132D2-F411-467B-8451-1BA94402BCFB}"/>
              </a:ext>
            </a:extLst>
          </p:cNvPr>
          <p:cNvSpPr txBox="1"/>
          <p:nvPr/>
        </p:nvSpPr>
        <p:spPr>
          <a:xfrm>
            <a:off x="21582638" y="11366999"/>
            <a:ext cx="21049815" cy="4985940"/>
          </a:xfrm>
          <a:prstGeom prst="rect">
            <a:avLst/>
          </a:prstGeom>
          <a:noFill/>
          <a:ln>
            <a:noFill/>
          </a:ln>
        </p:spPr>
        <p:txBody>
          <a:bodyPr spcFirstLastPara="1" wrap="square" lIns="91425" tIns="45700" rIns="91425" bIns="45700" anchor="t" anchorCtr="0">
            <a:spAutoFit/>
          </a:bodyPr>
          <a:lstStyle/>
          <a:p>
            <a:pPr>
              <a:spcBef>
                <a:spcPts val="1200"/>
              </a:spcBef>
              <a:buClr>
                <a:srgbClr val="960000"/>
              </a:buClr>
              <a:buSzPts val="4400"/>
            </a:pPr>
            <a:r>
              <a:rPr lang="en-US" sz="3600" b="1" i="0" u="none" strike="noStrike" cap="none">
                <a:solidFill>
                  <a:srgbClr val="C00000"/>
                </a:solidFill>
                <a:latin typeface="Arial"/>
                <a:ea typeface="Arial"/>
                <a:cs typeface="Arial"/>
                <a:sym typeface="Arial"/>
              </a:rPr>
              <a:t>Ansible </a:t>
            </a:r>
            <a:r>
              <a:rPr lang="en-US" sz="3600" b="1">
                <a:solidFill>
                  <a:srgbClr val="C00000"/>
                </a:solidFill>
              </a:rPr>
              <a:t>AWX</a:t>
            </a:r>
            <a:r>
              <a:rPr lang="en-US" sz="3600">
                <a:solidFill>
                  <a:schemeClr val="dk1"/>
                </a:solidFill>
              </a:rPr>
              <a:t> manages</a:t>
            </a:r>
            <a:r>
              <a:rPr lang="en-US" sz="3600" b="0" i="0" u="none" strike="noStrike" cap="none">
                <a:solidFill>
                  <a:schemeClr val="dk1"/>
                </a:solidFill>
                <a:latin typeface="Arial"/>
                <a:ea typeface="Arial"/>
                <a:cs typeface="Arial"/>
                <a:sym typeface="Arial"/>
              </a:rPr>
              <a:t> and </a:t>
            </a:r>
            <a:r>
              <a:rPr lang="en-US" sz="3600">
                <a:solidFill>
                  <a:schemeClr val="dk1"/>
                </a:solidFill>
              </a:rPr>
              <a:t>orchestrates</a:t>
            </a:r>
            <a:r>
              <a:rPr lang="en-US" sz="3600" b="0" i="0" u="none" strike="noStrike" cap="none">
                <a:solidFill>
                  <a:schemeClr val="dk1"/>
                </a:solidFill>
                <a:latin typeface="Arial"/>
                <a:ea typeface="Arial"/>
                <a:cs typeface="Arial"/>
                <a:sym typeface="Arial"/>
              </a:rPr>
              <a:t> network deployments.</a:t>
            </a:r>
            <a:r>
              <a:rPr lang="en-US" sz="3600">
                <a:solidFill>
                  <a:schemeClr val="dk1"/>
                </a:solidFill>
              </a:rPr>
              <a:t> A team network is deployed via a </a:t>
            </a:r>
            <a:r>
              <a:rPr lang="en-US" sz="3600" b="1">
                <a:solidFill>
                  <a:srgbClr val="C00000"/>
                </a:solidFill>
              </a:rPr>
              <a:t>workflow</a:t>
            </a:r>
            <a:r>
              <a:rPr lang="en-US" sz="3600">
                <a:solidFill>
                  <a:schemeClr val="dk1"/>
                </a:solidFill>
              </a:rPr>
              <a:t> composed of smaller deployment tasks as </a:t>
            </a:r>
            <a:r>
              <a:rPr lang="en-US" sz="3600" b="1">
                <a:solidFill>
                  <a:srgbClr val="C00000"/>
                </a:solidFill>
              </a:rPr>
              <a:t>templates</a:t>
            </a:r>
            <a:r>
              <a:rPr lang="en-US" sz="3600">
                <a:solidFill>
                  <a:schemeClr val="dk1"/>
                </a:solidFill>
              </a:rPr>
              <a:t>.  </a:t>
            </a:r>
          </a:p>
          <a:p>
            <a:pPr lvl="8">
              <a:spcBef>
                <a:spcPts val="1200"/>
              </a:spcBef>
              <a:buClr>
                <a:srgbClr val="960000"/>
              </a:buClr>
              <a:buSzPts val="4400"/>
            </a:pPr>
            <a:r>
              <a:rPr lang="en-US" sz="3600">
                <a:solidFill>
                  <a:schemeClr val="dk1"/>
                </a:solidFill>
              </a:rPr>
              <a:t>Each template contains the necessary steps to configure each host. Each component could be deploying a VM template or configuring an application/computer. </a:t>
            </a:r>
          </a:p>
          <a:p>
            <a:pPr lvl="8">
              <a:spcBef>
                <a:spcPts val="1200"/>
              </a:spcBef>
              <a:buClr>
                <a:srgbClr val="960000"/>
              </a:buClr>
              <a:buSzPts val="4400"/>
            </a:pPr>
            <a:r>
              <a:rPr lang="en-US" sz="3600">
                <a:solidFill>
                  <a:schemeClr val="dk1"/>
                </a:solidFill>
              </a:rPr>
              <a:t>Host information, such as IP addresses, users, and target VM template file, is maintained as an </a:t>
            </a:r>
            <a:r>
              <a:rPr lang="en-US" sz="3600" b="1">
                <a:solidFill>
                  <a:srgbClr val="C00000"/>
                </a:solidFill>
              </a:rPr>
              <a:t>inventory.</a:t>
            </a:r>
            <a:r>
              <a:rPr lang="en-US" sz="3600">
                <a:solidFill>
                  <a:schemeClr val="dk1"/>
                </a:solidFill>
              </a:rPr>
              <a:t> Similar hosts can be grouped using a tagging system. This allows us to run certain tasks on specific hosts. For example, Linux configuration tasks can run independently of Windows tasks. This also simplifies the process of adding new hosts to a deployment.</a:t>
            </a:r>
          </a:p>
        </p:txBody>
      </p:sp>
      <p:sp>
        <p:nvSpPr>
          <p:cNvPr id="19" name="Google Shape;94;p1">
            <a:extLst>
              <a:ext uri="{FF2B5EF4-FFF2-40B4-BE49-F238E27FC236}">
                <a16:creationId xmlns:a16="http://schemas.microsoft.com/office/drawing/2014/main" id="{EB590F85-C4A7-44F9-9611-D212D27A7162}"/>
              </a:ext>
            </a:extLst>
          </p:cNvPr>
          <p:cNvSpPr/>
          <p:nvPr/>
        </p:nvSpPr>
        <p:spPr>
          <a:xfrm>
            <a:off x="15368958" y="5068153"/>
            <a:ext cx="27301914" cy="995712"/>
          </a:xfrm>
          <a:prstGeom prst="roundRect">
            <a:avLst>
              <a:gd name="adj" fmla="val 16667"/>
            </a:avLst>
          </a:prstGeom>
          <a:gradFill>
            <a:gsLst>
              <a:gs pos="0">
                <a:srgbClr val="960000"/>
              </a:gs>
              <a:gs pos="50000">
                <a:srgbClr val="B40000"/>
              </a:gs>
              <a:gs pos="100000">
                <a:srgbClr val="960000"/>
              </a:gs>
            </a:gsLst>
            <a:lin ang="5400000" scaled="0"/>
          </a:gradFill>
          <a:ln w="9525" cap="flat" cmpd="sng">
            <a:solidFill>
              <a:schemeClr val="dk1"/>
            </a:solidFill>
            <a:prstDash val="solid"/>
            <a:miter lim="800000"/>
            <a:headEnd type="none" w="sm" len="sm"/>
            <a:tailEnd type="none" w="sm" len="sm"/>
          </a:ln>
        </p:spPr>
        <p:txBody>
          <a:bodyPr spcFirstLastPara="1" wrap="square" lIns="137150" tIns="68575" rIns="137150" bIns="68575" anchor="ctr" anchorCtr="0">
            <a:noAutofit/>
          </a:bodyPr>
          <a:lstStyle/>
          <a:p>
            <a:pPr algn="ctr"/>
            <a:r>
              <a:rPr lang="en-US" sz="6000" b="1">
                <a:solidFill>
                  <a:schemeClr val="lt1"/>
                </a:solidFill>
              </a:rPr>
              <a:t>Ansible Workflow</a:t>
            </a:r>
            <a:endParaRPr lang="en-US">
              <a:solidFill>
                <a:schemeClr val="lt1"/>
              </a:solidFill>
            </a:endParaRPr>
          </a:p>
        </p:txBody>
      </p:sp>
      <p:sp>
        <p:nvSpPr>
          <p:cNvPr id="20" name="Google Shape;100;p1">
            <a:extLst>
              <a:ext uri="{FF2B5EF4-FFF2-40B4-BE49-F238E27FC236}">
                <a16:creationId xmlns:a16="http://schemas.microsoft.com/office/drawing/2014/main" id="{BDB18A49-1EE9-4A7D-B0E6-13B7DD5D9F76}"/>
              </a:ext>
            </a:extLst>
          </p:cNvPr>
          <p:cNvSpPr/>
          <p:nvPr/>
        </p:nvSpPr>
        <p:spPr>
          <a:xfrm>
            <a:off x="1402890" y="24975550"/>
            <a:ext cx="11957197" cy="1073727"/>
          </a:xfrm>
          <a:prstGeom prst="roundRect">
            <a:avLst>
              <a:gd name="adj" fmla="val 16667"/>
            </a:avLst>
          </a:prstGeom>
          <a:gradFill>
            <a:gsLst>
              <a:gs pos="0">
                <a:srgbClr val="960000"/>
              </a:gs>
              <a:gs pos="50000">
                <a:srgbClr val="B40000"/>
              </a:gs>
              <a:gs pos="100000">
                <a:srgbClr val="960000"/>
              </a:gs>
            </a:gsLst>
            <a:lin ang="5400000" scaled="0"/>
          </a:gradFill>
          <a:ln w="9525" cap="flat" cmpd="sng">
            <a:solidFill>
              <a:schemeClr val="dk1"/>
            </a:solidFill>
            <a:prstDash val="solid"/>
            <a:miter lim="800000"/>
            <a:headEnd type="none" w="sm" len="sm"/>
            <a:tailEnd type="none" w="sm" len="sm"/>
          </a:ln>
        </p:spPr>
        <p:txBody>
          <a:bodyPr spcFirstLastPara="1" wrap="square" lIns="137150" tIns="68575" rIns="137150" bIns="68575" anchor="ctr" anchorCtr="0">
            <a:noAutofit/>
          </a:bodyPr>
          <a:lstStyle/>
          <a:p>
            <a:pPr algn="ctr"/>
            <a:r>
              <a:rPr lang="en-US" sz="6000" b="1">
                <a:solidFill>
                  <a:schemeClr val="lt1"/>
                </a:solidFill>
              </a:rPr>
              <a:t>Results</a:t>
            </a:r>
          </a:p>
        </p:txBody>
      </p:sp>
      <p:pic>
        <p:nvPicPr>
          <p:cNvPr id="3" name="Picture 2" descr="A close up of a sign&#10;&#10;Description automatically generated">
            <a:extLst>
              <a:ext uri="{FF2B5EF4-FFF2-40B4-BE49-F238E27FC236}">
                <a16:creationId xmlns:a16="http://schemas.microsoft.com/office/drawing/2014/main" id="{75E4F105-AAAC-4119-956E-447D0C04DD1D}"/>
              </a:ext>
            </a:extLst>
          </p:cNvPr>
          <p:cNvPicPr>
            <a:picLocks noChangeAspect="1"/>
          </p:cNvPicPr>
          <p:nvPr/>
        </p:nvPicPr>
        <p:blipFill>
          <a:blip r:embed="rId6"/>
          <a:stretch>
            <a:fillRect/>
          </a:stretch>
        </p:blipFill>
        <p:spPr>
          <a:xfrm>
            <a:off x="17430627" y="18736218"/>
            <a:ext cx="1776082" cy="1673286"/>
          </a:xfrm>
          <a:prstGeom prst="rect">
            <a:avLst/>
          </a:prstGeom>
        </p:spPr>
      </p:pic>
      <p:pic>
        <p:nvPicPr>
          <p:cNvPr id="2" name="Picture 3" descr="A close up of a logo&#10;&#10;Description generated with very high confidence">
            <a:extLst>
              <a:ext uri="{FF2B5EF4-FFF2-40B4-BE49-F238E27FC236}">
                <a16:creationId xmlns:a16="http://schemas.microsoft.com/office/drawing/2014/main" id="{2FAE3BB8-2E8C-4ADF-9C24-7161158D8668}"/>
              </a:ext>
            </a:extLst>
          </p:cNvPr>
          <p:cNvPicPr>
            <a:picLocks noChangeAspect="1"/>
          </p:cNvPicPr>
          <p:nvPr/>
        </p:nvPicPr>
        <p:blipFill>
          <a:blip r:embed="rId7"/>
          <a:stretch>
            <a:fillRect/>
          </a:stretch>
        </p:blipFill>
        <p:spPr>
          <a:xfrm>
            <a:off x="19997074" y="18787934"/>
            <a:ext cx="1601274" cy="1558578"/>
          </a:xfrm>
          <a:prstGeom prst="rect">
            <a:avLst/>
          </a:prstGeom>
        </p:spPr>
      </p:pic>
      <p:pic>
        <p:nvPicPr>
          <p:cNvPr id="5" name="Picture 5" descr="A picture containing drawing&#10;&#10;Description generated with very high confidence">
            <a:extLst>
              <a:ext uri="{FF2B5EF4-FFF2-40B4-BE49-F238E27FC236}">
                <a16:creationId xmlns:a16="http://schemas.microsoft.com/office/drawing/2014/main" id="{333488BD-3CC2-481A-BA55-BEF400501AC4}"/>
              </a:ext>
            </a:extLst>
          </p:cNvPr>
          <p:cNvPicPr>
            <a:picLocks noChangeAspect="1"/>
          </p:cNvPicPr>
          <p:nvPr/>
        </p:nvPicPr>
        <p:blipFill>
          <a:blip r:embed="rId8"/>
          <a:stretch>
            <a:fillRect/>
          </a:stretch>
        </p:blipFill>
        <p:spPr>
          <a:xfrm>
            <a:off x="22585566" y="18621116"/>
            <a:ext cx="1710905" cy="2020300"/>
          </a:xfrm>
          <a:prstGeom prst="rect">
            <a:avLst/>
          </a:prstGeom>
        </p:spPr>
      </p:pic>
      <p:pic>
        <p:nvPicPr>
          <p:cNvPr id="7" name="Picture 7" descr="A picture containing building, window, door&#10;&#10;Description generated with very high confidence">
            <a:extLst>
              <a:ext uri="{FF2B5EF4-FFF2-40B4-BE49-F238E27FC236}">
                <a16:creationId xmlns:a16="http://schemas.microsoft.com/office/drawing/2014/main" id="{3DC2BCD5-28EB-4D75-9F4E-C97A997D5CC8}"/>
              </a:ext>
            </a:extLst>
          </p:cNvPr>
          <p:cNvPicPr>
            <a:picLocks noChangeAspect="1"/>
          </p:cNvPicPr>
          <p:nvPr/>
        </p:nvPicPr>
        <p:blipFill>
          <a:blip r:embed="rId9"/>
          <a:stretch>
            <a:fillRect/>
          </a:stretch>
        </p:blipFill>
        <p:spPr>
          <a:xfrm>
            <a:off x="25363270" y="18686625"/>
            <a:ext cx="1761199" cy="1974678"/>
          </a:xfrm>
          <a:prstGeom prst="rect">
            <a:avLst/>
          </a:prstGeom>
        </p:spPr>
      </p:pic>
      <p:pic>
        <p:nvPicPr>
          <p:cNvPr id="8" name="Picture 8" descr="A picture containing drawing&#10;&#10;Description generated with very high confidence">
            <a:extLst>
              <a:ext uri="{FF2B5EF4-FFF2-40B4-BE49-F238E27FC236}">
                <a16:creationId xmlns:a16="http://schemas.microsoft.com/office/drawing/2014/main" id="{A48D0963-D524-466E-A9BB-0725545E1832}"/>
              </a:ext>
            </a:extLst>
          </p:cNvPr>
          <p:cNvPicPr>
            <a:picLocks noChangeAspect="1"/>
          </p:cNvPicPr>
          <p:nvPr/>
        </p:nvPicPr>
        <p:blipFill>
          <a:blip r:embed="rId10"/>
          <a:stretch>
            <a:fillRect/>
          </a:stretch>
        </p:blipFill>
        <p:spPr>
          <a:xfrm>
            <a:off x="14810079" y="11581073"/>
            <a:ext cx="6201553" cy="1975744"/>
          </a:xfrm>
          <a:prstGeom prst="rect">
            <a:avLst/>
          </a:prstGeom>
        </p:spPr>
      </p:pic>
      <p:pic>
        <p:nvPicPr>
          <p:cNvPr id="4" name="Picture 8" descr="A picture containing drawing&#10;&#10;Description generated with very high confidence">
            <a:extLst>
              <a:ext uri="{FF2B5EF4-FFF2-40B4-BE49-F238E27FC236}">
                <a16:creationId xmlns:a16="http://schemas.microsoft.com/office/drawing/2014/main" id="{A91DD215-D8C1-4EA4-9464-168D58752B4F}"/>
              </a:ext>
            </a:extLst>
          </p:cNvPr>
          <p:cNvPicPr>
            <a:picLocks noChangeAspect="1"/>
          </p:cNvPicPr>
          <p:nvPr/>
        </p:nvPicPr>
        <p:blipFill>
          <a:blip r:embed="rId11"/>
          <a:stretch>
            <a:fillRect/>
          </a:stretch>
        </p:blipFill>
        <p:spPr>
          <a:xfrm>
            <a:off x="17518342" y="13907891"/>
            <a:ext cx="3249369" cy="1970661"/>
          </a:xfrm>
          <a:prstGeom prst="rect">
            <a:avLst/>
          </a:prstGeom>
        </p:spPr>
      </p:pic>
      <p:sp>
        <p:nvSpPr>
          <p:cNvPr id="27" name="Google Shape;97;p1">
            <a:extLst>
              <a:ext uri="{FF2B5EF4-FFF2-40B4-BE49-F238E27FC236}">
                <a16:creationId xmlns:a16="http://schemas.microsoft.com/office/drawing/2014/main" id="{A62E7A94-F395-4A31-94D1-5C073643BEF5}"/>
              </a:ext>
            </a:extLst>
          </p:cNvPr>
          <p:cNvSpPr txBox="1"/>
          <p:nvPr/>
        </p:nvSpPr>
        <p:spPr>
          <a:xfrm>
            <a:off x="1380094" y="26251648"/>
            <a:ext cx="12571968" cy="5847714"/>
          </a:xfrm>
          <a:prstGeom prst="rect">
            <a:avLst/>
          </a:prstGeom>
          <a:noFill/>
          <a:ln>
            <a:noFill/>
          </a:ln>
        </p:spPr>
        <p:txBody>
          <a:bodyPr spcFirstLastPara="1" wrap="square" lIns="91425" tIns="45700" rIns="91425" bIns="45700" anchor="t" anchorCtr="0">
            <a:spAutoFit/>
          </a:bodyPr>
          <a:lstStyle/>
          <a:p>
            <a:pPr marL="571500" indent="-571500">
              <a:spcBef>
                <a:spcPts val="1200"/>
              </a:spcBef>
              <a:buClr>
                <a:srgbClr val="960000"/>
              </a:buClr>
              <a:buSzPts val="4400"/>
              <a:buFont typeface="Noto Sans Symbols"/>
              <a:buChar char="❖"/>
            </a:pPr>
            <a:r>
              <a:rPr lang="en-US" sz="3600">
                <a:solidFill>
                  <a:schemeClr val="dk1"/>
                </a:solidFill>
              </a:rPr>
              <a:t>Completed </a:t>
            </a:r>
            <a:r>
              <a:rPr lang="en-US" sz="3600" b="1">
                <a:solidFill>
                  <a:srgbClr val="C00000"/>
                </a:solidFill>
              </a:rPr>
              <a:t>one-touch automated deployment </a:t>
            </a:r>
            <a:r>
              <a:rPr lang="en-US" sz="3600">
                <a:solidFill>
                  <a:schemeClr val="dk1"/>
                </a:solidFill>
              </a:rPr>
              <a:t>of </a:t>
            </a:r>
            <a:r>
              <a:rPr lang="en-US" sz="3600" b="0" i="0" u="none" strike="noStrike" cap="none">
                <a:solidFill>
                  <a:schemeClr val="dk1"/>
                </a:solidFill>
                <a:latin typeface="Arial"/>
                <a:ea typeface="Arial"/>
                <a:cs typeface="Arial"/>
                <a:sym typeface="Arial"/>
              </a:rPr>
              <a:t>a </a:t>
            </a:r>
            <a:r>
              <a:rPr lang="en-US" sz="3600">
                <a:solidFill>
                  <a:schemeClr val="dk1"/>
                </a:solidFill>
              </a:rPr>
              <a:t>competition scenario</a:t>
            </a:r>
            <a:endParaRPr lang="en-US">
              <a:solidFill>
                <a:schemeClr val="dk1"/>
              </a:solidFill>
            </a:endParaRPr>
          </a:p>
          <a:p>
            <a:pPr marL="571500" indent="-571500">
              <a:spcBef>
                <a:spcPts val="1200"/>
              </a:spcBef>
              <a:buClr>
                <a:srgbClr val="960000"/>
              </a:buClr>
              <a:buSzPts val="4400"/>
              <a:buFont typeface="Noto Sans Symbols"/>
              <a:buChar char="❖"/>
            </a:pPr>
            <a:r>
              <a:rPr lang="en-US" sz="3600">
                <a:solidFill>
                  <a:schemeClr val="dk1"/>
                </a:solidFill>
              </a:rPr>
              <a:t>Authored </a:t>
            </a:r>
            <a:r>
              <a:rPr lang="en-US" sz="3600" b="1">
                <a:solidFill>
                  <a:srgbClr val="C00000"/>
                </a:solidFill>
              </a:rPr>
              <a:t>detailed technical documentation </a:t>
            </a:r>
            <a:r>
              <a:rPr lang="en-US" sz="3600">
                <a:solidFill>
                  <a:schemeClr val="dk1"/>
                </a:solidFill>
              </a:rPr>
              <a:t>for future students to expand</a:t>
            </a:r>
          </a:p>
          <a:p>
            <a:pPr marL="571500" indent="-571500">
              <a:spcBef>
                <a:spcPts val="1200"/>
              </a:spcBef>
              <a:buClr>
                <a:srgbClr val="960000"/>
              </a:buClr>
              <a:buSzPts val="4400"/>
              <a:buFont typeface="Noto Sans Symbols"/>
              <a:buChar char="❖"/>
            </a:pPr>
            <a:r>
              <a:rPr lang="en-US" sz="3600">
                <a:solidFill>
                  <a:schemeClr val="dk1"/>
                </a:solidFill>
              </a:rPr>
              <a:t>Built a </a:t>
            </a:r>
            <a:r>
              <a:rPr lang="en-US" sz="3600" b="1">
                <a:solidFill>
                  <a:srgbClr val="C00000"/>
                </a:solidFill>
              </a:rPr>
              <a:t>modular framework </a:t>
            </a:r>
            <a:r>
              <a:rPr lang="en-US" sz="3600">
                <a:solidFill>
                  <a:schemeClr val="dk1"/>
                </a:solidFill>
              </a:rPr>
              <a:t>to support additional scenarios with more complex networks or vulnerabilities</a:t>
            </a:r>
            <a:endParaRPr lang="en-US">
              <a:solidFill>
                <a:schemeClr val="dk1"/>
              </a:solidFill>
            </a:endParaRPr>
          </a:p>
          <a:p>
            <a:pPr marL="571500" indent="-571500">
              <a:spcBef>
                <a:spcPts val="1200"/>
              </a:spcBef>
              <a:buClr>
                <a:srgbClr val="960000"/>
              </a:buClr>
              <a:buSzPts val="4400"/>
              <a:buFont typeface="Noto Sans Symbols"/>
              <a:buChar char="❖"/>
            </a:pPr>
            <a:r>
              <a:rPr lang="en-US" sz="3600">
                <a:solidFill>
                  <a:schemeClr val="dk1"/>
                </a:solidFill>
              </a:rPr>
              <a:t>Project version control managed by Bitbucket</a:t>
            </a:r>
          </a:p>
          <a:p>
            <a:pPr marL="571500" indent="-571500">
              <a:spcBef>
                <a:spcPts val="1200"/>
              </a:spcBef>
              <a:buClr>
                <a:srgbClr val="960000"/>
              </a:buClr>
              <a:buSzPts val="4400"/>
              <a:buFont typeface="Noto Sans Symbols"/>
              <a:buChar char="❖"/>
            </a:pPr>
            <a:r>
              <a:rPr lang="en-US" sz="3600">
                <a:solidFill>
                  <a:schemeClr val="dk1"/>
                </a:solidFill>
              </a:rPr>
              <a:t>With only minor changes, REDSWARMS can deploy a Cyber Defense competition in its current state</a:t>
            </a:r>
          </a:p>
        </p:txBody>
      </p:sp>
      <p:pic>
        <p:nvPicPr>
          <p:cNvPr id="13" name="Picture 13" descr="A screenshot of a cell phone&#10;&#10;Description generated with high confidence">
            <a:extLst>
              <a:ext uri="{FF2B5EF4-FFF2-40B4-BE49-F238E27FC236}">
                <a16:creationId xmlns:a16="http://schemas.microsoft.com/office/drawing/2014/main" id="{10E86B6C-2CC2-4FDD-9051-E7C14A0B80AE}"/>
              </a:ext>
            </a:extLst>
          </p:cNvPr>
          <p:cNvPicPr>
            <a:picLocks noChangeAspect="1"/>
          </p:cNvPicPr>
          <p:nvPr/>
        </p:nvPicPr>
        <p:blipFill>
          <a:blip r:embed="rId12"/>
          <a:stretch>
            <a:fillRect/>
          </a:stretch>
        </p:blipFill>
        <p:spPr>
          <a:xfrm>
            <a:off x="14659407" y="6355660"/>
            <a:ext cx="28708937" cy="4817070"/>
          </a:xfrm>
          <a:prstGeom prst="rect">
            <a:avLst/>
          </a:prstGeom>
        </p:spPr>
      </p:pic>
      <p:sp>
        <p:nvSpPr>
          <p:cNvPr id="33" name="Google Shape;97;p1">
            <a:extLst>
              <a:ext uri="{FF2B5EF4-FFF2-40B4-BE49-F238E27FC236}">
                <a16:creationId xmlns:a16="http://schemas.microsoft.com/office/drawing/2014/main" id="{92C2EC4C-C8AE-4D5A-A5E6-9271FCF12217}"/>
              </a:ext>
            </a:extLst>
          </p:cNvPr>
          <p:cNvSpPr txBox="1"/>
          <p:nvPr/>
        </p:nvSpPr>
        <p:spPr>
          <a:xfrm>
            <a:off x="29223994" y="28091100"/>
            <a:ext cx="13311390" cy="4031833"/>
          </a:xfrm>
          <a:prstGeom prst="rect">
            <a:avLst/>
          </a:prstGeom>
          <a:noFill/>
          <a:ln>
            <a:noFill/>
          </a:ln>
        </p:spPr>
        <p:txBody>
          <a:bodyPr spcFirstLastPara="1" wrap="square" lIns="91425" tIns="45700" rIns="91425" bIns="45700" anchor="t" anchorCtr="0">
            <a:spAutoFit/>
          </a:bodyPr>
          <a:lstStyle/>
          <a:p>
            <a:pPr marL="571500" indent="-571500">
              <a:spcBef>
                <a:spcPts val="1200"/>
              </a:spcBef>
              <a:buClr>
                <a:srgbClr val="960000"/>
              </a:buClr>
              <a:buSzPts val="4400"/>
              <a:buFont typeface="Wingdings"/>
              <a:buChar char="v"/>
            </a:pPr>
            <a:r>
              <a:rPr lang="en-US" sz="3600">
                <a:solidFill>
                  <a:schemeClr val="dk1"/>
                </a:solidFill>
              </a:rPr>
              <a:t>Additional scenarios to be created for different competition styles (including new software or operating systems).</a:t>
            </a:r>
          </a:p>
          <a:p>
            <a:pPr marL="571500" indent="-571500">
              <a:spcBef>
                <a:spcPts val="1200"/>
              </a:spcBef>
              <a:buClr>
                <a:srgbClr val="960000"/>
              </a:buClr>
              <a:buSzPts val="4400"/>
              <a:buFont typeface="Wingdings"/>
              <a:buChar char="v"/>
            </a:pPr>
            <a:r>
              <a:rPr lang="en-US" sz="3600">
                <a:solidFill>
                  <a:schemeClr val="dk1"/>
                </a:solidFill>
              </a:rPr>
              <a:t>Introducing intentionally vulnerable components for remediation training</a:t>
            </a:r>
          </a:p>
          <a:p>
            <a:pPr marL="571500" indent="-571500">
              <a:spcBef>
                <a:spcPts val="1200"/>
              </a:spcBef>
              <a:buClr>
                <a:srgbClr val="960000"/>
              </a:buClr>
              <a:buSzPts val="4400"/>
              <a:buFont typeface="Wingdings"/>
              <a:buChar char="v"/>
            </a:pPr>
            <a:r>
              <a:rPr lang="en-US" sz="3600">
                <a:solidFill>
                  <a:schemeClr val="dk1"/>
                </a:solidFill>
              </a:rPr>
              <a:t>Hosting a competition with our new technology</a:t>
            </a:r>
          </a:p>
          <a:p>
            <a:pPr marL="571500" indent="-571500">
              <a:spcBef>
                <a:spcPts val="1200"/>
              </a:spcBef>
              <a:buClr>
                <a:srgbClr val="960000"/>
              </a:buClr>
              <a:buSzPts val="4400"/>
              <a:buFont typeface="Wingdings"/>
              <a:buChar char="v"/>
            </a:pPr>
            <a:r>
              <a:rPr lang="en-US" sz="3600">
                <a:solidFill>
                  <a:schemeClr val="dk1"/>
                </a:solidFill>
              </a:rPr>
              <a:t>Ensuring the lab's infrastructure can support a competition</a:t>
            </a:r>
          </a:p>
        </p:txBody>
      </p:sp>
      <p:pic>
        <p:nvPicPr>
          <p:cNvPr id="9" name="Picture 9" descr="A picture containing plate&#10;&#10;Description generated with very high confidence">
            <a:extLst>
              <a:ext uri="{FF2B5EF4-FFF2-40B4-BE49-F238E27FC236}">
                <a16:creationId xmlns:a16="http://schemas.microsoft.com/office/drawing/2014/main" id="{3EAEBE72-0175-49A4-A3B5-6A31C9A8F30C}"/>
              </a:ext>
            </a:extLst>
          </p:cNvPr>
          <p:cNvPicPr>
            <a:picLocks noChangeAspect="1"/>
          </p:cNvPicPr>
          <p:nvPr/>
        </p:nvPicPr>
        <p:blipFill>
          <a:blip r:embed="rId13"/>
          <a:stretch>
            <a:fillRect/>
          </a:stretch>
        </p:blipFill>
        <p:spPr>
          <a:xfrm>
            <a:off x="14474064" y="18391937"/>
            <a:ext cx="2223436" cy="2602699"/>
          </a:xfrm>
          <a:prstGeom prst="rect">
            <a:avLst/>
          </a:prstGeom>
        </p:spPr>
      </p:pic>
    </p:spTree>
  </p:cSld>
  <p:clrMapOvr>
    <a:masterClrMapping/>
  </p:clrMapOvr>
</p:sld>
</file>

<file path=ppt/theme/theme1.xml><?xml version="1.0" encoding="utf-8"?>
<a:theme xmlns:a="http://schemas.openxmlformats.org/drawingml/2006/main" name="Default Design">
  <a:themeElements>
    <a:clrScheme name="Waveform">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308</Words>
  <Application>Microsoft Office PowerPoint</Application>
  <PresentationFormat>Custom</PresentationFormat>
  <Paragraphs>43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Courier New</vt:lpstr>
      <vt:lpstr>Noto Sans Symbols</vt:lpstr>
      <vt:lpstr>Wingdings</vt:lpstr>
      <vt:lpstr>Default Design</vt:lpstr>
      <vt:lpstr>R.E.D.S.W.A.R.M.S. Resilient Enterprise Deployment System Which Automates tRaining Modules Securely  Max Del Rio, Ben Patton, &amp; Dylan Wheeler Sponsor: Ken Graf + Cybersecurity Club, Department of Computer Science https://bitbucket.org/unhredswarms/maincode/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R.E.D.S.W.A.R.M.S. Resilient Enterprise Deployment System Which Automates tRaining Modules Securely  Max Del Rio, Ben Patton, &amp; Dylan Wheeler Department of Computer Science, University of New Hampshire</dc:title>
  <dc:creator>Wheeler, Dylan W</dc:creator>
  <cp:lastModifiedBy>Wheeler, Dylan W</cp:lastModifiedBy>
  <cp:revision>3</cp:revision>
  <dcterms:created xsi:type="dcterms:W3CDTF">2004-07-26T21:45:23Z</dcterms:created>
  <dcterms:modified xsi:type="dcterms:W3CDTF">2020-04-18T19:17:29Z</dcterms:modified>
</cp:coreProperties>
</file>