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4"/>
  </p:notesMasterIdLst>
  <p:sldIdLst>
    <p:sldId id="256" r:id="rId3"/>
  </p:sldIdLst>
  <p:sldSz cx="9144000" cy="5143500" type="screen16x9"/>
  <p:notesSz cx="6858000" cy="9144000"/>
  <p:embeddedFontLst>
    <p:embeddedFont>
      <p:font typeface="Calibri" panose="020F0502020204030204" pitchFamily="34" charset="0"/>
      <p:regular r:id="rId5"/>
      <p:bold r:id="rId6"/>
      <p:italic r:id="rId7"/>
      <p:boldItalic r:id="rId8"/>
    </p:embeddedFont>
    <p:embeddedFont>
      <p:font typeface="Cambria" panose="02040503050406030204" pitchFamily="18" charset="0"/>
      <p:regular r:id="rId9"/>
      <p:bold r:id="rId10"/>
      <p:italic r:id="rId11"/>
      <p:boldItalic r:id="rId12"/>
    </p:embeddedFont>
    <p:embeddedFont>
      <p:font typeface="Lato"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138"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39f5057fb_2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 name="Google Shape;82;g839f5057fb_2_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83" name="Google Shape;83;g839f5057fb_2_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oster">
  <p:cSld name="Poster">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1333500" y="154781"/>
            <a:ext cx="6477000" cy="392897"/>
          </a:xfrm>
          <a:prstGeom prst="rect">
            <a:avLst/>
          </a:prstGeom>
          <a:noFill/>
          <a:ln>
            <a:noFill/>
          </a:ln>
        </p:spPr>
        <p:txBody>
          <a:bodyPr spcFirstLastPara="1" wrap="square" lIns="17450" tIns="8725" rIns="17450" bIns="8725" anchor="b" anchorCtr="0">
            <a:noAutofit/>
          </a:bodyPr>
          <a:lstStyle>
            <a:lvl1pPr lvl="0" algn="l">
              <a:lnSpc>
                <a:spcPct val="90000"/>
              </a:lnSpc>
              <a:spcBef>
                <a:spcPts val="0"/>
              </a:spcBef>
              <a:spcAft>
                <a:spcPts val="0"/>
              </a:spcAft>
              <a:buClr>
                <a:schemeClr val="lt1"/>
              </a:buClr>
              <a:buSzPts val="300"/>
              <a:buNone/>
              <a:defRPr/>
            </a:lvl1pPr>
            <a:lvl2pPr lvl="1" algn="l">
              <a:lnSpc>
                <a:spcPct val="100000"/>
              </a:lnSpc>
              <a:spcBef>
                <a:spcPts val="0"/>
              </a:spcBef>
              <a:spcAft>
                <a:spcPts val="0"/>
              </a:spcAft>
              <a:buSzPts val="300"/>
              <a:buNone/>
              <a:defRPr/>
            </a:lvl2pPr>
            <a:lvl3pPr lvl="2" algn="l">
              <a:lnSpc>
                <a:spcPct val="100000"/>
              </a:lnSpc>
              <a:spcBef>
                <a:spcPts val="0"/>
              </a:spcBef>
              <a:spcAft>
                <a:spcPts val="0"/>
              </a:spcAft>
              <a:buSzPts val="300"/>
              <a:buNone/>
              <a:defRPr/>
            </a:lvl3pPr>
            <a:lvl4pPr lvl="3" algn="l">
              <a:lnSpc>
                <a:spcPct val="100000"/>
              </a:lnSpc>
              <a:spcBef>
                <a:spcPts val="0"/>
              </a:spcBef>
              <a:spcAft>
                <a:spcPts val="0"/>
              </a:spcAft>
              <a:buSzPts val="300"/>
              <a:buNone/>
              <a:defRPr/>
            </a:lvl4pPr>
            <a:lvl5pPr lvl="4" algn="l">
              <a:lnSpc>
                <a:spcPct val="100000"/>
              </a:lnSpc>
              <a:spcBef>
                <a:spcPts val="0"/>
              </a:spcBef>
              <a:spcAft>
                <a:spcPts val="0"/>
              </a:spcAft>
              <a:buSzPts val="300"/>
              <a:buNone/>
              <a:defRPr/>
            </a:lvl5pPr>
            <a:lvl6pPr lvl="5" algn="l">
              <a:lnSpc>
                <a:spcPct val="100000"/>
              </a:lnSpc>
              <a:spcBef>
                <a:spcPts val="0"/>
              </a:spcBef>
              <a:spcAft>
                <a:spcPts val="0"/>
              </a:spcAft>
              <a:buSzPts val="300"/>
              <a:buNone/>
              <a:defRPr/>
            </a:lvl6pPr>
            <a:lvl7pPr lvl="6" algn="l">
              <a:lnSpc>
                <a:spcPct val="100000"/>
              </a:lnSpc>
              <a:spcBef>
                <a:spcPts val="0"/>
              </a:spcBef>
              <a:spcAft>
                <a:spcPts val="0"/>
              </a:spcAft>
              <a:buSzPts val="300"/>
              <a:buNone/>
              <a:defRPr/>
            </a:lvl7pPr>
            <a:lvl8pPr lvl="7" algn="l">
              <a:lnSpc>
                <a:spcPct val="100000"/>
              </a:lnSpc>
              <a:spcBef>
                <a:spcPts val="0"/>
              </a:spcBef>
              <a:spcAft>
                <a:spcPts val="0"/>
              </a:spcAft>
              <a:buSzPts val="300"/>
              <a:buNone/>
              <a:defRPr/>
            </a:lvl8pPr>
            <a:lvl9pPr lvl="8" algn="l">
              <a:lnSpc>
                <a:spcPct val="100000"/>
              </a:lnSpc>
              <a:spcBef>
                <a:spcPts val="0"/>
              </a:spcBef>
              <a:spcAft>
                <a:spcPts val="0"/>
              </a:spcAft>
              <a:buSzPts val="300"/>
              <a:buNone/>
              <a:defRPr/>
            </a:lvl9pPr>
          </a:lstStyle>
          <a:p>
            <a:endParaRPr/>
          </a:p>
        </p:txBody>
      </p:sp>
      <p:sp>
        <p:nvSpPr>
          <p:cNvPr id="59" name="Google Shape;59;p14"/>
          <p:cNvSpPr txBox="1">
            <a:spLocks noGrp="1"/>
          </p:cNvSpPr>
          <p:nvPr>
            <p:ph type="body" idx="1"/>
          </p:nvPr>
        </p:nvSpPr>
        <p:spPr>
          <a:xfrm>
            <a:off x="1333500" y="560719"/>
            <a:ext cx="6477000" cy="129843"/>
          </a:xfrm>
          <a:prstGeom prst="rect">
            <a:avLst/>
          </a:prstGeom>
          <a:noFill/>
          <a:ln>
            <a:noFill/>
          </a:ln>
        </p:spPr>
        <p:txBody>
          <a:bodyPr spcFirstLastPara="1" wrap="square" lIns="17450" tIns="8725" rIns="17450" bIns="8725" anchor="t" anchorCtr="0">
            <a:noAutofit/>
          </a:bodyPr>
          <a:lstStyle>
            <a:lvl1pPr marL="457200" lvl="0" indent="-228600" algn="l">
              <a:lnSpc>
                <a:spcPct val="100000"/>
              </a:lnSpc>
              <a:spcBef>
                <a:spcPts val="0"/>
              </a:spcBef>
              <a:spcAft>
                <a:spcPts val="0"/>
              </a:spcAft>
              <a:buSzPts val="500"/>
              <a:buNone/>
              <a:defRPr sz="500">
                <a:solidFill>
                  <a:schemeClr val="lt1"/>
                </a:solidFill>
              </a:defRPr>
            </a:lvl1pPr>
            <a:lvl2pPr marL="914400" lvl="1" indent="-228600" algn="l">
              <a:lnSpc>
                <a:spcPct val="100000"/>
              </a:lnSpc>
              <a:spcBef>
                <a:spcPts val="0"/>
              </a:spcBef>
              <a:spcAft>
                <a:spcPts val="0"/>
              </a:spcAft>
              <a:buSzPts val="500"/>
              <a:buNone/>
              <a:defRPr sz="500">
                <a:solidFill>
                  <a:schemeClr val="lt1"/>
                </a:solidFill>
              </a:defRPr>
            </a:lvl2pPr>
            <a:lvl3pPr marL="1371600" lvl="2" indent="-228600" algn="l">
              <a:lnSpc>
                <a:spcPct val="100000"/>
              </a:lnSpc>
              <a:spcBef>
                <a:spcPts val="0"/>
              </a:spcBef>
              <a:spcAft>
                <a:spcPts val="0"/>
              </a:spcAft>
              <a:buSzPts val="500"/>
              <a:buNone/>
              <a:defRPr sz="500">
                <a:solidFill>
                  <a:schemeClr val="lt1"/>
                </a:solidFill>
              </a:defRPr>
            </a:lvl3pPr>
            <a:lvl4pPr marL="1828800" lvl="3" indent="-228600" algn="l">
              <a:lnSpc>
                <a:spcPct val="100000"/>
              </a:lnSpc>
              <a:spcBef>
                <a:spcPts val="0"/>
              </a:spcBef>
              <a:spcAft>
                <a:spcPts val="0"/>
              </a:spcAft>
              <a:buSzPts val="500"/>
              <a:buNone/>
              <a:defRPr sz="500">
                <a:solidFill>
                  <a:schemeClr val="lt1"/>
                </a:solidFill>
              </a:defRPr>
            </a:lvl4pPr>
            <a:lvl5pPr marL="2286000" lvl="4" indent="-228600" algn="l">
              <a:lnSpc>
                <a:spcPct val="100000"/>
              </a:lnSpc>
              <a:spcBef>
                <a:spcPts val="0"/>
              </a:spcBef>
              <a:spcAft>
                <a:spcPts val="0"/>
              </a:spcAft>
              <a:buSzPts val="500"/>
              <a:buNone/>
              <a:defRPr sz="500">
                <a:solidFill>
                  <a:schemeClr val="lt1"/>
                </a:solidFill>
              </a:defRPr>
            </a:lvl5pPr>
            <a:lvl6pPr marL="2743200" lvl="5" indent="-228600" algn="l">
              <a:lnSpc>
                <a:spcPct val="100000"/>
              </a:lnSpc>
              <a:spcBef>
                <a:spcPts val="0"/>
              </a:spcBef>
              <a:spcAft>
                <a:spcPts val="0"/>
              </a:spcAft>
              <a:buSzPts val="500"/>
              <a:buNone/>
              <a:defRPr sz="500">
                <a:solidFill>
                  <a:schemeClr val="lt1"/>
                </a:solidFill>
              </a:defRPr>
            </a:lvl6pPr>
            <a:lvl7pPr marL="3200400" lvl="6" indent="-228600" algn="l">
              <a:lnSpc>
                <a:spcPct val="100000"/>
              </a:lnSpc>
              <a:spcBef>
                <a:spcPts val="0"/>
              </a:spcBef>
              <a:spcAft>
                <a:spcPts val="0"/>
              </a:spcAft>
              <a:buSzPts val="500"/>
              <a:buNone/>
              <a:defRPr sz="500">
                <a:solidFill>
                  <a:schemeClr val="lt1"/>
                </a:solidFill>
              </a:defRPr>
            </a:lvl7pPr>
            <a:lvl8pPr marL="3657600" lvl="7" indent="-228600" algn="l">
              <a:lnSpc>
                <a:spcPct val="100000"/>
              </a:lnSpc>
              <a:spcBef>
                <a:spcPts val="0"/>
              </a:spcBef>
              <a:spcAft>
                <a:spcPts val="0"/>
              </a:spcAft>
              <a:buSzPts val="500"/>
              <a:buNone/>
              <a:defRPr sz="500">
                <a:solidFill>
                  <a:schemeClr val="lt1"/>
                </a:solidFill>
              </a:defRPr>
            </a:lvl8pPr>
            <a:lvl9pPr marL="4114800" lvl="8" indent="-228600" algn="l">
              <a:lnSpc>
                <a:spcPct val="100000"/>
              </a:lnSpc>
              <a:spcBef>
                <a:spcPts val="0"/>
              </a:spcBef>
              <a:spcAft>
                <a:spcPts val="0"/>
              </a:spcAft>
              <a:buSzPts val="500"/>
              <a:buNone/>
              <a:defRPr sz="500">
                <a:solidFill>
                  <a:schemeClr val="lt1"/>
                </a:solidFill>
              </a:defRPr>
            </a:lvl9pPr>
          </a:lstStyle>
          <a:p>
            <a:endParaRPr/>
          </a:p>
        </p:txBody>
      </p:sp>
      <p:sp>
        <p:nvSpPr>
          <p:cNvPr id="60" name="Google Shape;60;p14"/>
          <p:cNvSpPr txBox="1">
            <a:spLocks noGrp="1"/>
          </p:cNvSpPr>
          <p:nvPr>
            <p:ph type="dt" idx="10"/>
          </p:nvPr>
        </p:nvSpPr>
        <p:spPr>
          <a:xfrm>
            <a:off x="238125" y="5017921"/>
            <a:ext cx="2057400" cy="71438"/>
          </a:xfrm>
          <a:prstGeom prst="rect">
            <a:avLst/>
          </a:prstGeom>
          <a:noFill/>
          <a:ln>
            <a:noFill/>
          </a:ln>
        </p:spPr>
        <p:txBody>
          <a:bodyPr spcFirstLastPara="1" wrap="square" lIns="17450" tIns="8725" rIns="17450" bIns="8725" anchor="ctr" anchorCtr="0">
            <a:noAutofit/>
          </a:bodyPr>
          <a:lstStyle>
            <a:lvl1pPr lvl="0" algn="l">
              <a:lnSpc>
                <a:spcPct val="100000"/>
              </a:lnSpc>
              <a:spcBef>
                <a:spcPts val="0"/>
              </a:spcBef>
              <a:spcAft>
                <a:spcPts val="0"/>
              </a:spcAft>
              <a:buSzPts val="300"/>
              <a:buNone/>
              <a:defRPr/>
            </a:lvl1pPr>
            <a:lvl2pPr lvl="1" algn="l">
              <a:lnSpc>
                <a:spcPct val="100000"/>
              </a:lnSpc>
              <a:spcBef>
                <a:spcPts val="0"/>
              </a:spcBef>
              <a:spcAft>
                <a:spcPts val="0"/>
              </a:spcAft>
              <a:buSzPts val="300"/>
              <a:buNone/>
              <a:defRPr/>
            </a:lvl2pPr>
            <a:lvl3pPr lvl="2" algn="l">
              <a:lnSpc>
                <a:spcPct val="100000"/>
              </a:lnSpc>
              <a:spcBef>
                <a:spcPts val="0"/>
              </a:spcBef>
              <a:spcAft>
                <a:spcPts val="0"/>
              </a:spcAft>
              <a:buSzPts val="300"/>
              <a:buNone/>
              <a:defRPr/>
            </a:lvl3pPr>
            <a:lvl4pPr lvl="3" algn="l">
              <a:lnSpc>
                <a:spcPct val="100000"/>
              </a:lnSpc>
              <a:spcBef>
                <a:spcPts val="0"/>
              </a:spcBef>
              <a:spcAft>
                <a:spcPts val="0"/>
              </a:spcAft>
              <a:buSzPts val="300"/>
              <a:buNone/>
              <a:defRPr/>
            </a:lvl4pPr>
            <a:lvl5pPr lvl="4" algn="l">
              <a:lnSpc>
                <a:spcPct val="100000"/>
              </a:lnSpc>
              <a:spcBef>
                <a:spcPts val="0"/>
              </a:spcBef>
              <a:spcAft>
                <a:spcPts val="0"/>
              </a:spcAft>
              <a:buSzPts val="300"/>
              <a:buNone/>
              <a:defRPr/>
            </a:lvl5pPr>
            <a:lvl6pPr lvl="5" algn="l">
              <a:lnSpc>
                <a:spcPct val="100000"/>
              </a:lnSpc>
              <a:spcBef>
                <a:spcPts val="0"/>
              </a:spcBef>
              <a:spcAft>
                <a:spcPts val="0"/>
              </a:spcAft>
              <a:buSzPts val="300"/>
              <a:buNone/>
              <a:defRPr/>
            </a:lvl6pPr>
            <a:lvl7pPr lvl="6" algn="l">
              <a:lnSpc>
                <a:spcPct val="100000"/>
              </a:lnSpc>
              <a:spcBef>
                <a:spcPts val="0"/>
              </a:spcBef>
              <a:spcAft>
                <a:spcPts val="0"/>
              </a:spcAft>
              <a:buSzPts val="300"/>
              <a:buNone/>
              <a:defRPr/>
            </a:lvl7pPr>
            <a:lvl8pPr lvl="7" algn="l">
              <a:lnSpc>
                <a:spcPct val="100000"/>
              </a:lnSpc>
              <a:spcBef>
                <a:spcPts val="0"/>
              </a:spcBef>
              <a:spcAft>
                <a:spcPts val="0"/>
              </a:spcAft>
              <a:buSzPts val="300"/>
              <a:buNone/>
              <a:defRPr/>
            </a:lvl8pPr>
            <a:lvl9pPr lvl="8" algn="l">
              <a:lnSpc>
                <a:spcPct val="100000"/>
              </a:lnSpc>
              <a:spcBef>
                <a:spcPts val="0"/>
              </a:spcBef>
              <a:spcAft>
                <a:spcPts val="0"/>
              </a:spcAft>
              <a:buSzPts val="300"/>
              <a:buNone/>
              <a:defRPr/>
            </a:lvl9pPr>
          </a:lstStyle>
          <a:p>
            <a:endParaRPr/>
          </a:p>
        </p:txBody>
      </p:sp>
      <p:sp>
        <p:nvSpPr>
          <p:cNvPr id="61" name="Google Shape;61;p14"/>
          <p:cNvSpPr txBox="1">
            <a:spLocks noGrp="1"/>
          </p:cNvSpPr>
          <p:nvPr>
            <p:ph type="ftr" idx="11"/>
          </p:nvPr>
        </p:nvSpPr>
        <p:spPr>
          <a:xfrm>
            <a:off x="2295525" y="5017921"/>
            <a:ext cx="4552950" cy="71438"/>
          </a:xfrm>
          <a:prstGeom prst="rect">
            <a:avLst/>
          </a:prstGeom>
          <a:noFill/>
          <a:ln>
            <a:noFill/>
          </a:ln>
        </p:spPr>
        <p:txBody>
          <a:bodyPr spcFirstLastPara="1" wrap="square" lIns="17450" tIns="8725" rIns="17450" bIns="8725" anchor="ctr" anchorCtr="0">
            <a:noAutofit/>
          </a:bodyPr>
          <a:lstStyle>
            <a:lvl1pPr lvl="0" algn="ctr">
              <a:lnSpc>
                <a:spcPct val="100000"/>
              </a:lnSpc>
              <a:spcBef>
                <a:spcPts val="0"/>
              </a:spcBef>
              <a:spcAft>
                <a:spcPts val="0"/>
              </a:spcAft>
              <a:buSzPts val="300"/>
              <a:buNone/>
              <a:defRPr/>
            </a:lvl1pPr>
            <a:lvl2pPr lvl="1" algn="l">
              <a:lnSpc>
                <a:spcPct val="100000"/>
              </a:lnSpc>
              <a:spcBef>
                <a:spcPts val="0"/>
              </a:spcBef>
              <a:spcAft>
                <a:spcPts val="0"/>
              </a:spcAft>
              <a:buSzPts val="300"/>
              <a:buNone/>
              <a:defRPr/>
            </a:lvl2pPr>
            <a:lvl3pPr lvl="2" algn="l">
              <a:lnSpc>
                <a:spcPct val="100000"/>
              </a:lnSpc>
              <a:spcBef>
                <a:spcPts val="0"/>
              </a:spcBef>
              <a:spcAft>
                <a:spcPts val="0"/>
              </a:spcAft>
              <a:buSzPts val="300"/>
              <a:buNone/>
              <a:defRPr/>
            </a:lvl3pPr>
            <a:lvl4pPr lvl="3" algn="l">
              <a:lnSpc>
                <a:spcPct val="100000"/>
              </a:lnSpc>
              <a:spcBef>
                <a:spcPts val="0"/>
              </a:spcBef>
              <a:spcAft>
                <a:spcPts val="0"/>
              </a:spcAft>
              <a:buSzPts val="300"/>
              <a:buNone/>
              <a:defRPr/>
            </a:lvl4pPr>
            <a:lvl5pPr lvl="4" algn="l">
              <a:lnSpc>
                <a:spcPct val="100000"/>
              </a:lnSpc>
              <a:spcBef>
                <a:spcPts val="0"/>
              </a:spcBef>
              <a:spcAft>
                <a:spcPts val="0"/>
              </a:spcAft>
              <a:buSzPts val="300"/>
              <a:buNone/>
              <a:defRPr/>
            </a:lvl5pPr>
            <a:lvl6pPr lvl="5" algn="l">
              <a:lnSpc>
                <a:spcPct val="100000"/>
              </a:lnSpc>
              <a:spcBef>
                <a:spcPts val="0"/>
              </a:spcBef>
              <a:spcAft>
                <a:spcPts val="0"/>
              </a:spcAft>
              <a:buSzPts val="300"/>
              <a:buNone/>
              <a:defRPr/>
            </a:lvl6pPr>
            <a:lvl7pPr lvl="6" algn="l">
              <a:lnSpc>
                <a:spcPct val="100000"/>
              </a:lnSpc>
              <a:spcBef>
                <a:spcPts val="0"/>
              </a:spcBef>
              <a:spcAft>
                <a:spcPts val="0"/>
              </a:spcAft>
              <a:buSzPts val="300"/>
              <a:buNone/>
              <a:defRPr/>
            </a:lvl7pPr>
            <a:lvl8pPr lvl="7" algn="l">
              <a:lnSpc>
                <a:spcPct val="100000"/>
              </a:lnSpc>
              <a:spcBef>
                <a:spcPts val="0"/>
              </a:spcBef>
              <a:spcAft>
                <a:spcPts val="0"/>
              </a:spcAft>
              <a:buSzPts val="300"/>
              <a:buNone/>
              <a:defRPr/>
            </a:lvl8pPr>
            <a:lvl9pPr lvl="8" algn="l">
              <a:lnSpc>
                <a:spcPct val="100000"/>
              </a:lnSpc>
              <a:spcBef>
                <a:spcPts val="0"/>
              </a:spcBef>
              <a:spcAft>
                <a:spcPts val="0"/>
              </a:spcAft>
              <a:buSzPts val="300"/>
              <a:buNone/>
              <a:defRPr/>
            </a:lvl9pPr>
          </a:lstStyle>
          <a:p>
            <a:endParaRPr/>
          </a:p>
        </p:txBody>
      </p:sp>
      <p:sp>
        <p:nvSpPr>
          <p:cNvPr id="62" name="Google Shape;62;p14"/>
          <p:cNvSpPr txBox="1">
            <a:spLocks noGrp="1"/>
          </p:cNvSpPr>
          <p:nvPr>
            <p:ph type="sldNum" idx="12"/>
          </p:nvPr>
        </p:nvSpPr>
        <p:spPr>
          <a:xfrm>
            <a:off x="6848475" y="5017921"/>
            <a:ext cx="2057400" cy="71438"/>
          </a:xfrm>
          <a:prstGeom prst="rect">
            <a:avLst/>
          </a:prstGeom>
          <a:noFill/>
          <a:ln>
            <a:noFill/>
          </a:ln>
        </p:spPr>
        <p:txBody>
          <a:bodyPr spcFirstLastPara="1" wrap="square" lIns="17450" tIns="8725" rIns="17450" bIns="8725" anchor="ctr" anchorCtr="0">
            <a:noAutofit/>
          </a:bodyPr>
          <a:lstStyle>
            <a:lvl1pPr marL="0" marR="0" lvl="0" indent="0" algn="r">
              <a:lnSpc>
                <a:spcPct val="100000"/>
              </a:lnSpc>
              <a:spcBef>
                <a:spcPts val="0"/>
              </a:spcBef>
              <a:spcAft>
                <a:spcPts val="0"/>
              </a:spcAft>
              <a:buClr>
                <a:srgbClr val="000000"/>
              </a:buClr>
              <a:buSzPts val="300"/>
              <a:buFont typeface="Arial"/>
              <a:buNone/>
              <a:defRPr sz="300" b="0" i="0" u="none" strike="noStrike" cap="none">
                <a:solidFill>
                  <a:srgbClr val="8B8B8D"/>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00"/>
              <a:buFont typeface="Arial"/>
              <a:buNone/>
              <a:defRPr sz="300" b="0" i="0" u="none" strike="noStrike" cap="none">
                <a:solidFill>
                  <a:srgbClr val="8B8B8D"/>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00"/>
              <a:buFont typeface="Arial"/>
              <a:buNone/>
              <a:defRPr sz="300" b="0" i="0" u="none" strike="noStrike" cap="none">
                <a:solidFill>
                  <a:srgbClr val="8B8B8D"/>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00"/>
              <a:buFont typeface="Arial"/>
              <a:buNone/>
              <a:defRPr sz="300" b="0" i="0" u="none" strike="noStrike" cap="none">
                <a:solidFill>
                  <a:srgbClr val="8B8B8D"/>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00"/>
              <a:buFont typeface="Arial"/>
              <a:buNone/>
              <a:defRPr sz="300" b="0" i="0" u="none" strike="noStrike" cap="none">
                <a:solidFill>
                  <a:srgbClr val="8B8B8D"/>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00"/>
              <a:buFont typeface="Arial"/>
              <a:buNone/>
              <a:defRPr sz="300" b="0" i="0" u="none" strike="noStrike" cap="none">
                <a:solidFill>
                  <a:srgbClr val="8B8B8D"/>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00"/>
              <a:buFont typeface="Arial"/>
              <a:buNone/>
              <a:defRPr sz="300" b="0" i="0" u="none" strike="noStrike" cap="none">
                <a:solidFill>
                  <a:srgbClr val="8B8B8D"/>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00"/>
              <a:buFont typeface="Arial"/>
              <a:buNone/>
              <a:defRPr sz="300" b="0" i="0" u="none" strike="noStrike" cap="none">
                <a:solidFill>
                  <a:srgbClr val="8B8B8D"/>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00"/>
              <a:buFont typeface="Arial"/>
              <a:buNone/>
              <a:defRPr sz="300" b="0" i="0" u="none" strike="noStrike" cap="none">
                <a:solidFill>
                  <a:srgbClr val="8B8B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3" name="Google Shape;63;p14"/>
          <p:cNvSpPr>
            <a:spLocks noGrp="1"/>
          </p:cNvSpPr>
          <p:nvPr>
            <p:ph type="body" idx="2"/>
          </p:nvPr>
        </p:nvSpPr>
        <p:spPr>
          <a:xfrm>
            <a:off x="238125" y="914400"/>
            <a:ext cx="2667000" cy="190500"/>
          </a:xfrm>
          <a:prstGeom prst="round1Rect">
            <a:avLst>
              <a:gd name="adj" fmla="val 16667"/>
            </a:avLst>
          </a:prstGeom>
          <a:solidFill>
            <a:schemeClr val="accent2"/>
          </a:solidFill>
          <a:ln>
            <a:noFill/>
          </a:ln>
        </p:spPr>
        <p:txBody>
          <a:bodyPr spcFirstLastPara="1" wrap="square" lIns="69850" tIns="8725" rIns="17450" bIns="8725" anchor="ctr" anchorCtr="0">
            <a:noAutofit/>
          </a:bodyPr>
          <a:lstStyle>
            <a:lvl1pPr marL="457200" lvl="0"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1pPr>
            <a:lvl2pPr marL="914400" lvl="1"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2pPr>
            <a:lvl3pPr marL="1371600" lvl="2"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3pPr>
            <a:lvl4pPr marL="1828800" lvl="3"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4pPr>
            <a:lvl5pPr marL="2286000" lvl="4"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5pPr>
            <a:lvl6pPr marL="2743200" lvl="5"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6pPr>
            <a:lvl7pPr marL="3200400" lvl="6"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7pPr>
            <a:lvl8pPr marL="3657600" lvl="7"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8pPr>
            <a:lvl9pPr marL="4114800" lvl="8"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9pPr>
          </a:lstStyle>
          <a:p>
            <a:endParaRPr/>
          </a:p>
        </p:txBody>
      </p:sp>
      <p:sp>
        <p:nvSpPr>
          <p:cNvPr id="64" name="Google Shape;64;p14"/>
          <p:cNvSpPr txBox="1">
            <a:spLocks noGrp="1"/>
          </p:cNvSpPr>
          <p:nvPr>
            <p:ph type="body" idx="3"/>
          </p:nvPr>
        </p:nvSpPr>
        <p:spPr>
          <a:xfrm>
            <a:off x="238125" y="1104900"/>
            <a:ext cx="2667000" cy="1071563"/>
          </a:xfrm>
          <a:prstGeom prst="rect">
            <a:avLst/>
          </a:prstGeom>
          <a:noFill/>
          <a:ln>
            <a:noFill/>
          </a:ln>
        </p:spPr>
        <p:txBody>
          <a:bodyPr spcFirstLastPara="1" wrap="square" lIns="69850" tIns="34925" rIns="17450" bIns="8725" anchor="t" anchorCtr="0">
            <a:noAutofit/>
          </a:bodyPr>
          <a:lstStyle>
            <a:lvl1pPr marL="457200" lvl="0" indent="-260350" algn="l">
              <a:lnSpc>
                <a:spcPct val="100000"/>
              </a:lnSpc>
              <a:spcBef>
                <a:spcPts val="200"/>
              </a:spcBef>
              <a:spcAft>
                <a:spcPts val="0"/>
              </a:spcAft>
              <a:buSzPts val="500"/>
              <a:buChar char="•"/>
              <a:defRPr/>
            </a:lvl1pPr>
            <a:lvl2pPr marL="914400" lvl="1" indent="-247650" algn="l">
              <a:lnSpc>
                <a:spcPct val="100000"/>
              </a:lnSpc>
              <a:spcBef>
                <a:spcPts val="200"/>
              </a:spcBef>
              <a:spcAft>
                <a:spcPts val="0"/>
              </a:spcAft>
              <a:buSzPts val="300"/>
              <a:buChar char="•"/>
              <a:defRPr/>
            </a:lvl2pPr>
            <a:lvl3pPr marL="1371600" lvl="2" indent="-247650" algn="l">
              <a:lnSpc>
                <a:spcPct val="100000"/>
              </a:lnSpc>
              <a:spcBef>
                <a:spcPts val="200"/>
              </a:spcBef>
              <a:spcAft>
                <a:spcPts val="0"/>
              </a:spcAft>
              <a:buSzPts val="300"/>
              <a:buChar char="•"/>
              <a:defRPr/>
            </a:lvl3pPr>
            <a:lvl4pPr marL="1828800" lvl="3" indent="-247650" algn="l">
              <a:lnSpc>
                <a:spcPct val="100000"/>
              </a:lnSpc>
              <a:spcBef>
                <a:spcPts val="200"/>
              </a:spcBef>
              <a:spcAft>
                <a:spcPts val="0"/>
              </a:spcAft>
              <a:buSzPts val="300"/>
              <a:buChar char="•"/>
              <a:defRPr/>
            </a:lvl4pPr>
            <a:lvl5pPr marL="2286000" lvl="4" indent="-260350" algn="l">
              <a:lnSpc>
                <a:spcPct val="100000"/>
              </a:lnSpc>
              <a:spcBef>
                <a:spcPts val="200"/>
              </a:spcBef>
              <a:spcAft>
                <a:spcPts val="0"/>
              </a:spcAft>
              <a:buSzPts val="500"/>
              <a:buChar char="•"/>
              <a:defRPr/>
            </a:lvl5pPr>
            <a:lvl6pPr marL="2743200" lvl="5" indent="-260350" algn="l">
              <a:lnSpc>
                <a:spcPct val="100000"/>
              </a:lnSpc>
              <a:spcBef>
                <a:spcPts val="200"/>
              </a:spcBef>
              <a:spcAft>
                <a:spcPts val="0"/>
              </a:spcAft>
              <a:buSzPts val="500"/>
              <a:buChar char="•"/>
              <a:defRPr/>
            </a:lvl6pPr>
            <a:lvl7pPr marL="3200400" lvl="6" indent="-260350" algn="l">
              <a:lnSpc>
                <a:spcPct val="100000"/>
              </a:lnSpc>
              <a:spcBef>
                <a:spcPts val="200"/>
              </a:spcBef>
              <a:spcAft>
                <a:spcPts val="0"/>
              </a:spcAft>
              <a:buSzPts val="500"/>
              <a:buChar char="•"/>
              <a:defRPr/>
            </a:lvl7pPr>
            <a:lvl8pPr marL="3657600" lvl="7" indent="-260350" algn="l">
              <a:lnSpc>
                <a:spcPct val="100000"/>
              </a:lnSpc>
              <a:spcBef>
                <a:spcPts val="200"/>
              </a:spcBef>
              <a:spcAft>
                <a:spcPts val="0"/>
              </a:spcAft>
              <a:buSzPts val="500"/>
              <a:buChar char="•"/>
              <a:defRPr/>
            </a:lvl8pPr>
            <a:lvl9pPr marL="4114800" lvl="8" indent="-260350" algn="l">
              <a:lnSpc>
                <a:spcPct val="100000"/>
              </a:lnSpc>
              <a:spcBef>
                <a:spcPts val="200"/>
              </a:spcBef>
              <a:spcAft>
                <a:spcPts val="0"/>
              </a:spcAft>
              <a:buSzPts val="500"/>
              <a:buChar char="•"/>
              <a:defRPr/>
            </a:lvl9pPr>
          </a:lstStyle>
          <a:p>
            <a:endParaRPr/>
          </a:p>
        </p:txBody>
      </p:sp>
      <p:sp>
        <p:nvSpPr>
          <p:cNvPr id="65" name="Google Shape;65;p14"/>
          <p:cNvSpPr>
            <a:spLocks noGrp="1"/>
          </p:cNvSpPr>
          <p:nvPr>
            <p:ph type="body" idx="4"/>
          </p:nvPr>
        </p:nvSpPr>
        <p:spPr>
          <a:xfrm>
            <a:off x="238125" y="2348865"/>
            <a:ext cx="2667000" cy="190500"/>
          </a:xfrm>
          <a:prstGeom prst="round1Rect">
            <a:avLst>
              <a:gd name="adj" fmla="val 16667"/>
            </a:avLst>
          </a:prstGeom>
          <a:solidFill>
            <a:schemeClr val="accent3"/>
          </a:solidFill>
          <a:ln>
            <a:noFill/>
          </a:ln>
        </p:spPr>
        <p:txBody>
          <a:bodyPr spcFirstLastPara="1" wrap="square" lIns="69850" tIns="8725" rIns="17450" bIns="8725" anchor="ctr" anchorCtr="0">
            <a:noAutofit/>
          </a:bodyPr>
          <a:lstStyle>
            <a:lvl1pPr marL="457200" lvl="0"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1pPr>
            <a:lvl2pPr marL="914400" lvl="1"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2pPr>
            <a:lvl3pPr marL="1371600" lvl="2"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3pPr>
            <a:lvl4pPr marL="1828800" lvl="3"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4pPr>
            <a:lvl5pPr marL="2286000" lvl="4"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5pPr>
            <a:lvl6pPr marL="2743200" lvl="5"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6pPr>
            <a:lvl7pPr marL="3200400" lvl="6"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7pPr>
            <a:lvl8pPr marL="3657600" lvl="7"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8pPr>
            <a:lvl9pPr marL="4114800" lvl="8"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9pPr>
          </a:lstStyle>
          <a:p>
            <a:endParaRPr/>
          </a:p>
        </p:txBody>
      </p:sp>
      <p:sp>
        <p:nvSpPr>
          <p:cNvPr id="66" name="Google Shape;66;p14"/>
          <p:cNvSpPr txBox="1">
            <a:spLocks noGrp="1"/>
          </p:cNvSpPr>
          <p:nvPr>
            <p:ph type="body" idx="5"/>
          </p:nvPr>
        </p:nvSpPr>
        <p:spPr>
          <a:xfrm>
            <a:off x="238125" y="2539365"/>
            <a:ext cx="2667000" cy="1420026"/>
          </a:xfrm>
          <a:prstGeom prst="rect">
            <a:avLst/>
          </a:prstGeom>
          <a:noFill/>
          <a:ln>
            <a:noFill/>
          </a:ln>
        </p:spPr>
        <p:txBody>
          <a:bodyPr spcFirstLastPara="1" wrap="square" lIns="69850" tIns="34925" rIns="17450" bIns="8725" anchor="t" anchorCtr="0">
            <a:noAutofit/>
          </a:bodyPr>
          <a:lstStyle>
            <a:lvl1pPr marL="457200" lvl="0" indent="-260350" algn="l">
              <a:lnSpc>
                <a:spcPct val="100000"/>
              </a:lnSpc>
              <a:spcBef>
                <a:spcPts val="200"/>
              </a:spcBef>
              <a:spcAft>
                <a:spcPts val="0"/>
              </a:spcAft>
              <a:buSzPts val="500"/>
              <a:buChar char="•"/>
              <a:defRPr/>
            </a:lvl1pPr>
            <a:lvl2pPr marL="914400" lvl="1" indent="-247650" algn="l">
              <a:lnSpc>
                <a:spcPct val="100000"/>
              </a:lnSpc>
              <a:spcBef>
                <a:spcPts val="200"/>
              </a:spcBef>
              <a:spcAft>
                <a:spcPts val="0"/>
              </a:spcAft>
              <a:buSzPts val="300"/>
              <a:buChar char="•"/>
              <a:defRPr/>
            </a:lvl2pPr>
            <a:lvl3pPr marL="1371600" lvl="2" indent="-247650" algn="l">
              <a:lnSpc>
                <a:spcPct val="100000"/>
              </a:lnSpc>
              <a:spcBef>
                <a:spcPts val="200"/>
              </a:spcBef>
              <a:spcAft>
                <a:spcPts val="0"/>
              </a:spcAft>
              <a:buSzPts val="300"/>
              <a:buChar char="•"/>
              <a:defRPr/>
            </a:lvl3pPr>
            <a:lvl4pPr marL="1828800" lvl="3" indent="-247650" algn="l">
              <a:lnSpc>
                <a:spcPct val="100000"/>
              </a:lnSpc>
              <a:spcBef>
                <a:spcPts val="200"/>
              </a:spcBef>
              <a:spcAft>
                <a:spcPts val="0"/>
              </a:spcAft>
              <a:buSzPts val="300"/>
              <a:buChar char="•"/>
              <a:defRPr/>
            </a:lvl4pPr>
            <a:lvl5pPr marL="2286000" lvl="4" indent="-260350" algn="l">
              <a:lnSpc>
                <a:spcPct val="100000"/>
              </a:lnSpc>
              <a:spcBef>
                <a:spcPts val="200"/>
              </a:spcBef>
              <a:spcAft>
                <a:spcPts val="0"/>
              </a:spcAft>
              <a:buSzPts val="500"/>
              <a:buChar char="•"/>
              <a:defRPr/>
            </a:lvl5pPr>
            <a:lvl6pPr marL="2743200" lvl="5" indent="-260350" algn="l">
              <a:lnSpc>
                <a:spcPct val="100000"/>
              </a:lnSpc>
              <a:spcBef>
                <a:spcPts val="200"/>
              </a:spcBef>
              <a:spcAft>
                <a:spcPts val="0"/>
              </a:spcAft>
              <a:buSzPts val="500"/>
              <a:buChar char="•"/>
              <a:defRPr/>
            </a:lvl6pPr>
            <a:lvl7pPr marL="3200400" lvl="6" indent="-260350" algn="l">
              <a:lnSpc>
                <a:spcPct val="100000"/>
              </a:lnSpc>
              <a:spcBef>
                <a:spcPts val="200"/>
              </a:spcBef>
              <a:spcAft>
                <a:spcPts val="0"/>
              </a:spcAft>
              <a:buSzPts val="500"/>
              <a:buChar char="•"/>
              <a:defRPr/>
            </a:lvl7pPr>
            <a:lvl8pPr marL="3657600" lvl="7" indent="-260350" algn="l">
              <a:lnSpc>
                <a:spcPct val="100000"/>
              </a:lnSpc>
              <a:spcBef>
                <a:spcPts val="200"/>
              </a:spcBef>
              <a:spcAft>
                <a:spcPts val="0"/>
              </a:spcAft>
              <a:buSzPts val="500"/>
              <a:buChar char="•"/>
              <a:defRPr/>
            </a:lvl8pPr>
            <a:lvl9pPr marL="4114800" lvl="8" indent="-260350" algn="l">
              <a:lnSpc>
                <a:spcPct val="100000"/>
              </a:lnSpc>
              <a:spcBef>
                <a:spcPts val="200"/>
              </a:spcBef>
              <a:spcAft>
                <a:spcPts val="0"/>
              </a:spcAft>
              <a:buSzPts val="500"/>
              <a:buChar char="•"/>
              <a:defRPr/>
            </a:lvl9pPr>
          </a:lstStyle>
          <a:p>
            <a:endParaRPr/>
          </a:p>
        </p:txBody>
      </p:sp>
      <p:sp>
        <p:nvSpPr>
          <p:cNvPr id="67" name="Google Shape;67;p14"/>
          <p:cNvSpPr>
            <a:spLocks noGrp="1"/>
          </p:cNvSpPr>
          <p:nvPr>
            <p:ph type="body" idx="6"/>
          </p:nvPr>
        </p:nvSpPr>
        <p:spPr>
          <a:xfrm>
            <a:off x="238125" y="4036219"/>
            <a:ext cx="2667000" cy="190500"/>
          </a:xfrm>
          <a:prstGeom prst="round1Rect">
            <a:avLst>
              <a:gd name="adj" fmla="val 16667"/>
            </a:avLst>
          </a:prstGeom>
          <a:solidFill>
            <a:schemeClr val="accent4"/>
          </a:solidFill>
          <a:ln>
            <a:noFill/>
          </a:ln>
        </p:spPr>
        <p:txBody>
          <a:bodyPr spcFirstLastPara="1" wrap="square" lIns="69850" tIns="8725" rIns="17450" bIns="8725" anchor="ctr" anchorCtr="0">
            <a:noAutofit/>
          </a:bodyPr>
          <a:lstStyle>
            <a:lvl1pPr marL="457200" lvl="0"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1pPr>
            <a:lvl2pPr marL="914400" lvl="1"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2pPr>
            <a:lvl3pPr marL="1371600" lvl="2"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3pPr>
            <a:lvl4pPr marL="1828800" lvl="3"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4pPr>
            <a:lvl5pPr marL="2286000" lvl="4"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5pPr>
            <a:lvl6pPr marL="2743200" lvl="5"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6pPr>
            <a:lvl7pPr marL="3200400" lvl="6"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7pPr>
            <a:lvl8pPr marL="3657600" lvl="7"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8pPr>
            <a:lvl9pPr marL="4114800" lvl="8"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9pPr>
          </a:lstStyle>
          <a:p>
            <a:endParaRPr/>
          </a:p>
        </p:txBody>
      </p:sp>
      <p:sp>
        <p:nvSpPr>
          <p:cNvPr id="68" name="Google Shape;68;p14"/>
          <p:cNvSpPr txBox="1">
            <a:spLocks noGrp="1"/>
          </p:cNvSpPr>
          <p:nvPr>
            <p:ph type="body" idx="7"/>
          </p:nvPr>
        </p:nvSpPr>
        <p:spPr>
          <a:xfrm>
            <a:off x="238125" y="4227671"/>
            <a:ext cx="2667000" cy="714375"/>
          </a:xfrm>
          <a:prstGeom prst="rect">
            <a:avLst/>
          </a:prstGeom>
          <a:noFill/>
          <a:ln>
            <a:noFill/>
          </a:ln>
        </p:spPr>
        <p:txBody>
          <a:bodyPr spcFirstLastPara="1" wrap="square" lIns="69850" tIns="34925" rIns="17450" bIns="8725" anchor="t" anchorCtr="0">
            <a:noAutofit/>
          </a:bodyPr>
          <a:lstStyle>
            <a:lvl1pPr marL="457200" lvl="0" indent="-260350" algn="l">
              <a:lnSpc>
                <a:spcPct val="100000"/>
              </a:lnSpc>
              <a:spcBef>
                <a:spcPts val="200"/>
              </a:spcBef>
              <a:spcAft>
                <a:spcPts val="0"/>
              </a:spcAft>
              <a:buSzPts val="500"/>
              <a:buChar char="•"/>
              <a:defRPr/>
            </a:lvl1pPr>
            <a:lvl2pPr marL="914400" lvl="1" indent="-247650" algn="l">
              <a:lnSpc>
                <a:spcPct val="100000"/>
              </a:lnSpc>
              <a:spcBef>
                <a:spcPts val="200"/>
              </a:spcBef>
              <a:spcAft>
                <a:spcPts val="0"/>
              </a:spcAft>
              <a:buSzPts val="300"/>
              <a:buChar char="•"/>
              <a:defRPr/>
            </a:lvl2pPr>
            <a:lvl3pPr marL="1371600" lvl="2" indent="-247650" algn="l">
              <a:lnSpc>
                <a:spcPct val="100000"/>
              </a:lnSpc>
              <a:spcBef>
                <a:spcPts val="200"/>
              </a:spcBef>
              <a:spcAft>
                <a:spcPts val="0"/>
              </a:spcAft>
              <a:buSzPts val="300"/>
              <a:buChar char="•"/>
              <a:defRPr/>
            </a:lvl3pPr>
            <a:lvl4pPr marL="1828800" lvl="3" indent="-247650" algn="l">
              <a:lnSpc>
                <a:spcPct val="100000"/>
              </a:lnSpc>
              <a:spcBef>
                <a:spcPts val="200"/>
              </a:spcBef>
              <a:spcAft>
                <a:spcPts val="0"/>
              </a:spcAft>
              <a:buSzPts val="300"/>
              <a:buChar char="•"/>
              <a:defRPr/>
            </a:lvl4pPr>
            <a:lvl5pPr marL="2286000" lvl="4" indent="-260350" algn="l">
              <a:lnSpc>
                <a:spcPct val="100000"/>
              </a:lnSpc>
              <a:spcBef>
                <a:spcPts val="200"/>
              </a:spcBef>
              <a:spcAft>
                <a:spcPts val="0"/>
              </a:spcAft>
              <a:buSzPts val="500"/>
              <a:buChar char="•"/>
              <a:defRPr/>
            </a:lvl5pPr>
            <a:lvl6pPr marL="2743200" lvl="5" indent="-260350" algn="l">
              <a:lnSpc>
                <a:spcPct val="100000"/>
              </a:lnSpc>
              <a:spcBef>
                <a:spcPts val="200"/>
              </a:spcBef>
              <a:spcAft>
                <a:spcPts val="0"/>
              </a:spcAft>
              <a:buSzPts val="500"/>
              <a:buChar char="•"/>
              <a:defRPr/>
            </a:lvl6pPr>
            <a:lvl7pPr marL="3200400" lvl="6" indent="-260350" algn="l">
              <a:lnSpc>
                <a:spcPct val="100000"/>
              </a:lnSpc>
              <a:spcBef>
                <a:spcPts val="200"/>
              </a:spcBef>
              <a:spcAft>
                <a:spcPts val="0"/>
              </a:spcAft>
              <a:buSzPts val="500"/>
              <a:buChar char="•"/>
              <a:defRPr/>
            </a:lvl7pPr>
            <a:lvl8pPr marL="3657600" lvl="7" indent="-260350" algn="l">
              <a:lnSpc>
                <a:spcPct val="100000"/>
              </a:lnSpc>
              <a:spcBef>
                <a:spcPts val="200"/>
              </a:spcBef>
              <a:spcAft>
                <a:spcPts val="0"/>
              </a:spcAft>
              <a:buSzPts val="500"/>
              <a:buChar char="•"/>
              <a:defRPr/>
            </a:lvl8pPr>
            <a:lvl9pPr marL="4114800" lvl="8" indent="-260350" algn="l">
              <a:lnSpc>
                <a:spcPct val="100000"/>
              </a:lnSpc>
              <a:spcBef>
                <a:spcPts val="200"/>
              </a:spcBef>
              <a:spcAft>
                <a:spcPts val="0"/>
              </a:spcAft>
              <a:buSzPts val="500"/>
              <a:buChar char="•"/>
              <a:defRPr/>
            </a:lvl9pPr>
          </a:lstStyle>
          <a:p>
            <a:endParaRPr/>
          </a:p>
        </p:txBody>
      </p:sp>
      <p:sp>
        <p:nvSpPr>
          <p:cNvPr id="69" name="Google Shape;69;p14"/>
          <p:cNvSpPr>
            <a:spLocks noGrp="1"/>
          </p:cNvSpPr>
          <p:nvPr>
            <p:ph type="body" idx="8"/>
          </p:nvPr>
        </p:nvSpPr>
        <p:spPr>
          <a:xfrm>
            <a:off x="3238500" y="914400"/>
            <a:ext cx="2667000" cy="190500"/>
          </a:xfrm>
          <a:prstGeom prst="round1Rect">
            <a:avLst>
              <a:gd name="adj" fmla="val 16667"/>
            </a:avLst>
          </a:prstGeom>
          <a:solidFill>
            <a:schemeClr val="accent5"/>
          </a:solidFill>
          <a:ln>
            <a:noFill/>
          </a:ln>
        </p:spPr>
        <p:txBody>
          <a:bodyPr spcFirstLastPara="1" wrap="square" lIns="69850" tIns="8725" rIns="17450" bIns="8725" anchor="ctr" anchorCtr="0">
            <a:noAutofit/>
          </a:bodyPr>
          <a:lstStyle>
            <a:lvl1pPr marL="457200" lvl="0"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1pPr>
            <a:lvl2pPr marL="914400" lvl="1"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2pPr>
            <a:lvl3pPr marL="1371600" lvl="2"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3pPr>
            <a:lvl4pPr marL="1828800" lvl="3"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4pPr>
            <a:lvl5pPr marL="2286000" lvl="4"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5pPr>
            <a:lvl6pPr marL="2743200" lvl="5"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6pPr>
            <a:lvl7pPr marL="3200400" lvl="6"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7pPr>
            <a:lvl8pPr marL="3657600" lvl="7"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8pPr>
            <a:lvl9pPr marL="4114800" lvl="8"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9pPr>
          </a:lstStyle>
          <a:p>
            <a:endParaRPr/>
          </a:p>
        </p:txBody>
      </p:sp>
      <p:sp>
        <p:nvSpPr>
          <p:cNvPr id="70" name="Google Shape;70;p14"/>
          <p:cNvSpPr txBox="1">
            <a:spLocks noGrp="1"/>
          </p:cNvSpPr>
          <p:nvPr>
            <p:ph type="body" idx="9"/>
          </p:nvPr>
        </p:nvSpPr>
        <p:spPr>
          <a:xfrm>
            <a:off x="3238500" y="1104900"/>
            <a:ext cx="2667000" cy="714375"/>
          </a:xfrm>
          <a:prstGeom prst="rect">
            <a:avLst/>
          </a:prstGeom>
          <a:noFill/>
          <a:ln>
            <a:noFill/>
          </a:ln>
        </p:spPr>
        <p:txBody>
          <a:bodyPr spcFirstLastPara="1" wrap="square" lIns="69850" tIns="34925" rIns="17450" bIns="8725" anchor="t" anchorCtr="0">
            <a:noAutofit/>
          </a:bodyPr>
          <a:lstStyle>
            <a:lvl1pPr marL="457200" lvl="0" indent="-260350" algn="l">
              <a:lnSpc>
                <a:spcPct val="100000"/>
              </a:lnSpc>
              <a:spcBef>
                <a:spcPts val="200"/>
              </a:spcBef>
              <a:spcAft>
                <a:spcPts val="0"/>
              </a:spcAft>
              <a:buSzPts val="500"/>
              <a:buChar char="•"/>
              <a:defRPr/>
            </a:lvl1pPr>
            <a:lvl2pPr marL="914400" lvl="1" indent="-247650" algn="l">
              <a:lnSpc>
                <a:spcPct val="100000"/>
              </a:lnSpc>
              <a:spcBef>
                <a:spcPts val="200"/>
              </a:spcBef>
              <a:spcAft>
                <a:spcPts val="0"/>
              </a:spcAft>
              <a:buSzPts val="300"/>
              <a:buChar char="•"/>
              <a:defRPr/>
            </a:lvl2pPr>
            <a:lvl3pPr marL="1371600" lvl="2" indent="-247650" algn="l">
              <a:lnSpc>
                <a:spcPct val="100000"/>
              </a:lnSpc>
              <a:spcBef>
                <a:spcPts val="200"/>
              </a:spcBef>
              <a:spcAft>
                <a:spcPts val="0"/>
              </a:spcAft>
              <a:buSzPts val="300"/>
              <a:buChar char="•"/>
              <a:defRPr/>
            </a:lvl3pPr>
            <a:lvl4pPr marL="1828800" lvl="3" indent="-247650" algn="l">
              <a:lnSpc>
                <a:spcPct val="100000"/>
              </a:lnSpc>
              <a:spcBef>
                <a:spcPts val="200"/>
              </a:spcBef>
              <a:spcAft>
                <a:spcPts val="0"/>
              </a:spcAft>
              <a:buSzPts val="300"/>
              <a:buChar char="•"/>
              <a:defRPr/>
            </a:lvl4pPr>
            <a:lvl5pPr marL="2286000" lvl="4" indent="-260350" algn="l">
              <a:lnSpc>
                <a:spcPct val="100000"/>
              </a:lnSpc>
              <a:spcBef>
                <a:spcPts val="200"/>
              </a:spcBef>
              <a:spcAft>
                <a:spcPts val="0"/>
              </a:spcAft>
              <a:buSzPts val="500"/>
              <a:buChar char="•"/>
              <a:defRPr/>
            </a:lvl5pPr>
            <a:lvl6pPr marL="2743200" lvl="5" indent="-260350" algn="l">
              <a:lnSpc>
                <a:spcPct val="100000"/>
              </a:lnSpc>
              <a:spcBef>
                <a:spcPts val="200"/>
              </a:spcBef>
              <a:spcAft>
                <a:spcPts val="0"/>
              </a:spcAft>
              <a:buSzPts val="500"/>
              <a:buChar char="•"/>
              <a:defRPr/>
            </a:lvl6pPr>
            <a:lvl7pPr marL="3200400" lvl="6" indent="-260350" algn="l">
              <a:lnSpc>
                <a:spcPct val="100000"/>
              </a:lnSpc>
              <a:spcBef>
                <a:spcPts val="200"/>
              </a:spcBef>
              <a:spcAft>
                <a:spcPts val="0"/>
              </a:spcAft>
              <a:buSzPts val="500"/>
              <a:buChar char="•"/>
              <a:defRPr/>
            </a:lvl7pPr>
            <a:lvl8pPr marL="3657600" lvl="7" indent="-260350" algn="l">
              <a:lnSpc>
                <a:spcPct val="100000"/>
              </a:lnSpc>
              <a:spcBef>
                <a:spcPts val="200"/>
              </a:spcBef>
              <a:spcAft>
                <a:spcPts val="0"/>
              </a:spcAft>
              <a:buSzPts val="500"/>
              <a:buChar char="•"/>
              <a:defRPr/>
            </a:lvl8pPr>
            <a:lvl9pPr marL="4114800" lvl="8" indent="-260350" algn="l">
              <a:lnSpc>
                <a:spcPct val="100000"/>
              </a:lnSpc>
              <a:spcBef>
                <a:spcPts val="200"/>
              </a:spcBef>
              <a:spcAft>
                <a:spcPts val="0"/>
              </a:spcAft>
              <a:buSzPts val="500"/>
              <a:buChar char="•"/>
              <a:defRPr/>
            </a:lvl9pPr>
          </a:lstStyle>
          <a:p>
            <a:endParaRPr/>
          </a:p>
        </p:txBody>
      </p:sp>
      <p:sp>
        <p:nvSpPr>
          <p:cNvPr id="71" name="Google Shape;71;p14"/>
          <p:cNvSpPr txBox="1">
            <a:spLocks noGrp="1"/>
          </p:cNvSpPr>
          <p:nvPr>
            <p:ph type="body" idx="13"/>
          </p:nvPr>
        </p:nvSpPr>
        <p:spPr>
          <a:xfrm>
            <a:off x="3238500" y="1866900"/>
            <a:ext cx="2667000" cy="964406"/>
          </a:xfrm>
          <a:prstGeom prst="rect">
            <a:avLst/>
          </a:prstGeom>
          <a:noFill/>
          <a:ln>
            <a:noFill/>
          </a:ln>
        </p:spPr>
        <p:txBody>
          <a:bodyPr spcFirstLastPara="1" wrap="square" lIns="69850" tIns="34925" rIns="17450" bIns="8725" anchor="t" anchorCtr="0">
            <a:noAutofit/>
          </a:bodyPr>
          <a:lstStyle>
            <a:lvl1pPr marL="457200" lvl="0" indent="-260350" algn="l">
              <a:lnSpc>
                <a:spcPct val="100000"/>
              </a:lnSpc>
              <a:spcBef>
                <a:spcPts val="200"/>
              </a:spcBef>
              <a:spcAft>
                <a:spcPts val="0"/>
              </a:spcAft>
              <a:buSzPts val="500"/>
              <a:buChar char="•"/>
              <a:defRPr/>
            </a:lvl1pPr>
            <a:lvl2pPr marL="914400" lvl="1" indent="-247650" algn="l">
              <a:lnSpc>
                <a:spcPct val="100000"/>
              </a:lnSpc>
              <a:spcBef>
                <a:spcPts val="200"/>
              </a:spcBef>
              <a:spcAft>
                <a:spcPts val="0"/>
              </a:spcAft>
              <a:buSzPts val="300"/>
              <a:buChar char="•"/>
              <a:defRPr/>
            </a:lvl2pPr>
            <a:lvl3pPr marL="1371600" lvl="2" indent="-247650" algn="l">
              <a:lnSpc>
                <a:spcPct val="100000"/>
              </a:lnSpc>
              <a:spcBef>
                <a:spcPts val="200"/>
              </a:spcBef>
              <a:spcAft>
                <a:spcPts val="0"/>
              </a:spcAft>
              <a:buSzPts val="300"/>
              <a:buChar char="•"/>
              <a:defRPr/>
            </a:lvl3pPr>
            <a:lvl4pPr marL="1828800" lvl="3" indent="-247650" algn="l">
              <a:lnSpc>
                <a:spcPct val="100000"/>
              </a:lnSpc>
              <a:spcBef>
                <a:spcPts val="200"/>
              </a:spcBef>
              <a:spcAft>
                <a:spcPts val="0"/>
              </a:spcAft>
              <a:buSzPts val="300"/>
              <a:buChar char="•"/>
              <a:defRPr/>
            </a:lvl4pPr>
            <a:lvl5pPr marL="2286000" lvl="4" indent="-260350" algn="l">
              <a:lnSpc>
                <a:spcPct val="100000"/>
              </a:lnSpc>
              <a:spcBef>
                <a:spcPts val="200"/>
              </a:spcBef>
              <a:spcAft>
                <a:spcPts val="0"/>
              </a:spcAft>
              <a:buSzPts val="500"/>
              <a:buChar char="•"/>
              <a:defRPr/>
            </a:lvl5pPr>
            <a:lvl6pPr marL="2743200" lvl="5" indent="-260350" algn="l">
              <a:lnSpc>
                <a:spcPct val="100000"/>
              </a:lnSpc>
              <a:spcBef>
                <a:spcPts val="200"/>
              </a:spcBef>
              <a:spcAft>
                <a:spcPts val="0"/>
              </a:spcAft>
              <a:buSzPts val="500"/>
              <a:buChar char="•"/>
              <a:defRPr/>
            </a:lvl6pPr>
            <a:lvl7pPr marL="3200400" lvl="6" indent="-260350" algn="l">
              <a:lnSpc>
                <a:spcPct val="100000"/>
              </a:lnSpc>
              <a:spcBef>
                <a:spcPts val="200"/>
              </a:spcBef>
              <a:spcAft>
                <a:spcPts val="0"/>
              </a:spcAft>
              <a:buSzPts val="500"/>
              <a:buChar char="•"/>
              <a:defRPr/>
            </a:lvl7pPr>
            <a:lvl8pPr marL="3657600" lvl="7" indent="-260350" algn="l">
              <a:lnSpc>
                <a:spcPct val="100000"/>
              </a:lnSpc>
              <a:spcBef>
                <a:spcPts val="200"/>
              </a:spcBef>
              <a:spcAft>
                <a:spcPts val="0"/>
              </a:spcAft>
              <a:buSzPts val="500"/>
              <a:buChar char="•"/>
              <a:defRPr/>
            </a:lvl8pPr>
            <a:lvl9pPr marL="4114800" lvl="8" indent="-260350" algn="l">
              <a:lnSpc>
                <a:spcPct val="100000"/>
              </a:lnSpc>
              <a:spcBef>
                <a:spcPts val="200"/>
              </a:spcBef>
              <a:spcAft>
                <a:spcPts val="0"/>
              </a:spcAft>
              <a:buSzPts val="500"/>
              <a:buChar char="•"/>
              <a:defRPr/>
            </a:lvl9pPr>
          </a:lstStyle>
          <a:p>
            <a:endParaRPr/>
          </a:p>
        </p:txBody>
      </p:sp>
      <p:sp>
        <p:nvSpPr>
          <p:cNvPr id="72" name="Google Shape;72;p14"/>
          <p:cNvSpPr txBox="1">
            <a:spLocks noGrp="1"/>
          </p:cNvSpPr>
          <p:nvPr>
            <p:ph type="body" idx="14"/>
          </p:nvPr>
        </p:nvSpPr>
        <p:spPr>
          <a:xfrm>
            <a:off x="3238500" y="3667125"/>
            <a:ext cx="2667000" cy="273844"/>
          </a:xfrm>
          <a:prstGeom prst="rect">
            <a:avLst/>
          </a:prstGeom>
          <a:noFill/>
          <a:ln>
            <a:noFill/>
          </a:ln>
        </p:spPr>
        <p:txBody>
          <a:bodyPr spcFirstLastPara="1" wrap="square" lIns="17450" tIns="34925" rIns="17450" bIns="8725" anchor="t" anchorCtr="0">
            <a:noAutofit/>
          </a:bodyPr>
          <a:lstStyle>
            <a:lvl1pPr marL="457200" lvl="0" indent="-260350" algn="l">
              <a:lnSpc>
                <a:spcPct val="100000"/>
              </a:lnSpc>
              <a:spcBef>
                <a:spcPts val="200"/>
              </a:spcBef>
              <a:spcAft>
                <a:spcPts val="0"/>
              </a:spcAft>
              <a:buSzPts val="500"/>
              <a:buChar char="•"/>
              <a:defRPr/>
            </a:lvl1pPr>
            <a:lvl2pPr marL="914400" lvl="1" indent="-247650" algn="l">
              <a:lnSpc>
                <a:spcPct val="100000"/>
              </a:lnSpc>
              <a:spcBef>
                <a:spcPts val="200"/>
              </a:spcBef>
              <a:spcAft>
                <a:spcPts val="0"/>
              </a:spcAft>
              <a:buSzPts val="300"/>
              <a:buChar char="•"/>
              <a:defRPr/>
            </a:lvl2pPr>
            <a:lvl3pPr marL="1371600" lvl="2" indent="-247650" algn="l">
              <a:lnSpc>
                <a:spcPct val="100000"/>
              </a:lnSpc>
              <a:spcBef>
                <a:spcPts val="200"/>
              </a:spcBef>
              <a:spcAft>
                <a:spcPts val="0"/>
              </a:spcAft>
              <a:buSzPts val="300"/>
              <a:buChar char="•"/>
              <a:defRPr/>
            </a:lvl3pPr>
            <a:lvl4pPr marL="1828800" lvl="3" indent="-247650" algn="l">
              <a:lnSpc>
                <a:spcPct val="100000"/>
              </a:lnSpc>
              <a:spcBef>
                <a:spcPts val="200"/>
              </a:spcBef>
              <a:spcAft>
                <a:spcPts val="0"/>
              </a:spcAft>
              <a:buSzPts val="300"/>
              <a:buChar char="•"/>
              <a:defRPr/>
            </a:lvl4pPr>
            <a:lvl5pPr marL="2286000" lvl="4" indent="-260350" algn="l">
              <a:lnSpc>
                <a:spcPct val="100000"/>
              </a:lnSpc>
              <a:spcBef>
                <a:spcPts val="200"/>
              </a:spcBef>
              <a:spcAft>
                <a:spcPts val="0"/>
              </a:spcAft>
              <a:buSzPts val="500"/>
              <a:buChar char="•"/>
              <a:defRPr/>
            </a:lvl5pPr>
            <a:lvl6pPr marL="2743200" lvl="5" indent="-260350" algn="l">
              <a:lnSpc>
                <a:spcPct val="100000"/>
              </a:lnSpc>
              <a:spcBef>
                <a:spcPts val="200"/>
              </a:spcBef>
              <a:spcAft>
                <a:spcPts val="0"/>
              </a:spcAft>
              <a:buSzPts val="500"/>
              <a:buChar char="•"/>
              <a:defRPr/>
            </a:lvl6pPr>
            <a:lvl7pPr marL="3200400" lvl="6" indent="-260350" algn="l">
              <a:lnSpc>
                <a:spcPct val="100000"/>
              </a:lnSpc>
              <a:spcBef>
                <a:spcPts val="200"/>
              </a:spcBef>
              <a:spcAft>
                <a:spcPts val="0"/>
              </a:spcAft>
              <a:buSzPts val="500"/>
              <a:buChar char="•"/>
              <a:defRPr/>
            </a:lvl7pPr>
            <a:lvl8pPr marL="3657600" lvl="7" indent="-260350" algn="l">
              <a:lnSpc>
                <a:spcPct val="100000"/>
              </a:lnSpc>
              <a:spcBef>
                <a:spcPts val="200"/>
              </a:spcBef>
              <a:spcAft>
                <a:spcPts val="0"/>
              </a:spcAft>
              <a:buSzPts val="500"/>
              <a:buChar char="•"/>
              <a:defRPr/>
            </a:lvl8pPr>
            <a:lvl9pPr marL="4114800" lvl="8" indent="-260350" algn="l">
              <a:lnSpc>
                <a:spcPct val="100000"/>
              </a:lnSpc>
              <a:spcBef>
                <a:spcPts val="200"/>
              </a:spcBef>
              <a:spcAft>
                <a:spcPts val="0"/>
              </a:spcAft>
              <a:buSzPts val="500"/>
              <a:buChar char="•"/>
              <a:defRPr/>
            </a:lvl9pPr>
          </a:lstStyle>
          <a:p>
            <a:endParaRPr/>
          </a:p>
        </p:txBody>
      </p:sp>
      <p:sp>
        <p:nvSpPr>
          <p:cNvPr id="73" name="Google Shape;73;p14"/>
          <p:cNvSpPr>
            <a:spLocks noGrp="1"/>
          </p:cNvSpPr>
          <p:nvPr>
            <p:ph type="body" idx="15"/>
          </p:nvPr>
        </p:nvSpPr>
        <p:spPr>
          <a:xfrm>
            <a:off x="3238500" y="4036219"/>
            <a:ext cx="2667000" cy="190500"/>
          </a:xfrm>
          <a:prstGeom prst="round1Rect">
            <a:avLst>
              <a:gd name="adj" fmla="val 16667"/>
            </a:avLst>
          </a:prstGeom>
          <a:solidFill>
            <a:schemeClr val="accent6"/>
          </a:solidFill>
          <a:ln>
            <a:noFill/>
          </a:ln>
        </p:spPr>
        <p:txBody>
          <a:bodyPr spcFirstLastPara="1" wrap="square" lIns="69850" tIns="8725" rIns="17450" bIns="8725" anchor="ctr" anchorCtr="0">
            <a:noAutofit/>
          </a:bodyPr>
          <a:lstStyle>
            <a:lvl1pPr marL="457200" lvl="0"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1pPr>
            <a:lvl2pPr marL="914400" lvl="1"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2pPr>
            <a:lvl3pPr marL="1371600" lvl="2"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3pPr>
            <a:lvl4pPr marL="1828800" lvl="3"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4pPr>
            <a:lvl5pPr marL="2286000" lvl="4"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5pPr>
            <a:lvl6pPr marL="2743200" lvl="5"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6pPr>
            <a:lvl7pPr marL="3200400" lvl="6"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7pPr>
            <a:lvl8pPr marL="3657600" lvl="7"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8pPr>
            <a:lvl9pPr marL="4114800" lvl="8"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9pPr>
          </a:lstStyle>
          <a:p>
            <a:endParaRPr/>
          </a:p>
        </p:txBody>
      </p:sp>
      <p:sp>
        <p:nvSpPr>
          <p:cNvPr id="74" name="Google Shape;74;p14"/>
          <p:cNvSpPr txBox="1">
            <a:spLocks noGrp="1"/>
          </p:cNvSpPr>
          <p:nvPr>
            <p:ph type="body" idx="16"/>
          </p:nvPr>
        </p:nvSpPr>
        <p:spPr>
          <a:xfrm>
            <a:off x="3238500" y="4227671"/>
            <a:ext cx="2667000" cy="714375"/>
          </a:xfrm>
          <a:prstGeom prst="rect">
            <a:avLst/>
          </a:prstGeom>
          <a:noFill/>
          <a:ln>
            <a:noFill/>
          </a:ln>
        </p:spPr>
        <p:txBody>
          <a:bodyPr spcFirstLastPara="1" wrap="square" lIns="69850" tIns="34925" rIns="17450" bIns="8725" anchor="t" anchorCtr="0">
            <a:noAutofit/>
          </a:bodyPr>
          <a:lstStyle>
            <a:lvl1pPr marL="457200" lvl="0" indent="-260350" algn="l">
              <a:lnSpc>
                <a:spcPct val="100000"/>
              </a:lnSpc>
              <a:spcBef>
                <a:spcPts val="200"/>
              </a:spcBef>
              <a:spcAft>
                <a:spcPts val="0"/>
              </a:spcAft>
              <a:buSzPts val="500"/>
              <a:buChar char="•"/>
              <a:defRPr/>
            </a:lvl1pPr>
            <a:lvl2pPr marL="914400" lvl="1" indent="-247650" algn="l">
              <a:lnSpc>
                <a:spcPct val="100000"/>
              </a:lnSpc>
              <a:spcBef>
                <a:spcPts val="200"/>
              </a:spcBef>
              <a:spcAft>
                <a:spcPts val="0"/>
              </a:spcAft>
              <a:buSzPts val="300"/>
              <a:buChar char="•"/>
              <a:defRPr/>
            </a:lvl2pPr>
            <a:lvl3pPr marL="1371600" lvl="2" indent="-247650" algn="l">
              <a:lnSpc>
                <a:spcPct val="100000"/>
              </a:lnSpc>
              <a:spcBef>
                <a:spcPts val="200"/>
              </a:spcBef>
              <a:spcAft>
                <a:spcPts val="0"/>
              </a:spcAft>
              <a:buSzPts val="300"/>
              <a:buChar char="•"/>
              <a:defRPr/>
            </a:lvl3pPr>
            <a:lvl4pPr marL="1828800" lvl="3" indent="-247650" algn="l">
              <a:lnSpc>
                <a:spcPct val="100000"/>
              </a:lnSpc>
              <a:spcBef>
                <a:spcPts val="200"/>
              </a:spcBef>
              <a:spcAft>
                <a:spcPts val="0"/>
              </a:spcAft>
              <a:buSzPts val="300"/>
              <a:buChar char="•"/>
              <a:defRPr/>
            </a:lvl4pPr>
            <a:lvl5pPr marL="2286000" lvl="4" indent="-260350" algn="l">
              <a:lnSpc>
                <a:spcPct val="100000"/>
              </a:lnSpc>
              <a:spcBef>
                <a:spcPts val="200"/>
              </a:spcBef>
              <a:spcAft>
                <a:spcPts val="0"/>
              </a:spcAft>
              <a:buSzPts val="500"/>
              <a:buChar char="•"/>
              <a:defRPr/>
            </a:lvl5pPr>
            <a:lvl6pPr marL="2743200" lvl="5" indent="-260350" algn="l">
              <a:lnSpc>
                <a:spcPct val="100000"/>
              </a:lnSpc>
              <a:spcBef>
                <a:spcPts val="200"/>
              </a:spcBef>
              <a:spcAft>
                <a:spcPts val="0"/>
              </a:spcAft>
              <a:buSzPts val="500"/>
              <a:buChar char="•"/>
              <a:defRPr/>
            </a:lvl6pPr>
            <a:lvl7pPr marL="3200400" lvl="6" indent="-260350" algn="l">
              <a:lnSpc>
                <a:spcPct val="100000"/>
              </a:lnSpc>
              <a:spcBef>
                <a:spcPts val="200"/>
              </a:spcBef>
              <a:spcAft>
                <a:spcPts val="0"/>
              </a:spcAft>
              <a:buSzPts val="500"/>
              <a:buChar char="•"/>
              <a:defRPr/>
            </a:lvl7pPr>
            <a:lvl8pPr marL="3657600" lvl="7" indent="-260350" algn="l">
              <a:lnSpc>
                <a:spcPct val="100000"/>
              </a:lnSpc>
              <a:spcBef>
                <a:spcPts val="200"/>
              </a:spcBef>
              <a:spcAft>
                <a:spcPts val="0"/>
              </a:spcAft>
              <a:buSzPts val="500"/>
              <a:buChar char="•"/>
              <a:defRPr/>
            </a:lvl8pPr>
            <a:lvl9pPr marL="4114800" lvl="8" indent="-260350" algn="l">
              <a:lnSpc>
                <a:spcPct val="100000"/>
              </a:lnSpc>
              <a:spcBef>
                <a:spcPts val="200"/>
              </a:spcBef>
              <a:spcAft>
                <a:spcPts val="0"/>
              </a:spcAft>
              <a:buSzPts val="500"/>
              <a:buChar char="•"/>
              <a:defRPr/>
            </a:lvl9pPr>
          </a:lstStyle>
          <a:p>
            <a:endParaRPr/>
          </a:p>
        </p:txBody>
      </p:sp>
      <p:sp>
        <p:nvSpPr>
          <p:cNvPr id="75" name="Google Shape;75;p14"/>
          <p:cNvSpPr>
            <a:spLocks noGrp="1"/>
          </p:cNvSpPr>
          <p:nvPr>
            <p:ph type="body" idx="17"/>
          </p:nvPr>
        </p:nvSpPr>
        <p:spPr>
          <a:xfrm>
            <a:off x="6229350" y="914400"/>
            <a:ext cx="2667000" cy="190500"/>
          </a:xfrm>
          <a:prstGeom prst="round1Rect">
            <a:avLst>
              <a:gd name="adj" fmla="val 16667"/>
            </a:avLst>
          </a:prstGeom>
          <a:solidFill>
            <a:schemeClr val="accent6"/>
          </a:solidFill>
          <a:ln>
            <a:noFill/>
          </a:ln>
        </p:spPr>
        <p:txBody>
          <a:bodyPr spcFirstLastPara="1" wrap="square" lIns="69850" tIns="8725" rIns="17450" bIns="8725" anchor="ctr" anchorCtr="0">
            <a:noAutofit/>
          </a:bodyPr>
          <a:lstStyle>
            <a:lvl1pPr marL="457200" lvl="0"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1pPr>
            <a:lvl2pPr marL="914400" lvl="1"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2pPr>
            <a:lvl3pPr marL="1371600" lvl="2"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3pPr>
            <a:lvl4pPr marL="1828800" lvl="3"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4pPr>
            <a:lvl5pPr marL="2286000" lvl="4"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5pPr>
            <a:lvl6pPr marL="2743200" lvl="5"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6pPr>
            <a:lvl7pPr marL="3200400" lvl="6"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7pPr>
            <a:lvl8pPr marL="3657600" lvl="7"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8pPr>
            <a:lvl9pPr marL="4114800" lvl="8"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9pPr>
          </a:lstStyle>
          <a:p>
            <a:endParaRPr/>
          </a:p>
        </p:txBody>
      </p:sp>
      <p:sp>
        <p:nvSpPr>
          <p:cNvPr id="76" name="Google Shape;76;p14"/>
          <p:cNvSpPr txBox="1">
            <a:spLocks noGrp="1"/>
          </p:cNvSpPr>
          <p:nvPr>
            <p:ph type="body" idx="18"/>
          </p:nvPr>
        </p:nvSpPr>
        <p:spPr>
          <a:xfrm>
            <a:off x="6229350" y="1104900"/>
            <a:ext cx="2667000" cy="1143000"/>
          </a:xfrm>
          <a:prstGeom prst="rect">
            <a:avLst/>
          </a:prstGeom>
          <a:noFill/>
          <a:ln>
            <a:noFill/>
          </a:ln>
        </p:spPr>
        <p:txBody>
          <a:bodyPr spcFirstLastPara="1" wrap="square" lIns="69850" tIns="34925" rIns="17450" bIns="8725" anchor="t" anchorCtr="0">
            <a:noAutofit/>
          </a:bodyPr>
          <a:lstStyle>
            <a:lvl1pPr marL="457200" lvl="0" indent="-260350" algn="l">
              <a:lnSpc>
                <a:spcPct val="100000"/>
              </a:lnSpc>
              <a:spcBef>
                <a:spcPts val="200"/>
              </a:spcBef>
              <a:spcAft>
                <a:spcPts val="0"/>
              </a:spcAft>
              <a:buSzPts val="500"/>
              <a:buChar char="•"/>
              <a:defRPr/>
            </a:lvl1pPr>
            <a:lvl2pPr marL="914400" lvl="1" indent="-247650" algn="l">
              <a:lnSpc>
                <a:spcPct val="100000"/>
              </a:lnSpc>
              <a:spcBef>
                <a:spcPts val="200"/>
              </a:spcBef>
              <a:spcAft>
                <a:spcPts val="0"/>
              </a:spcAft>
              <a:buSzPts val="300"/>
              <a:buChar char="•"/>
              <a:defRPr/>
            </a:lvl2pPr>
            <a:lvl3pPr marL="1371600" lvl="2" indent="-247650" algn="l">
              <a:lnSpc>
                <a:spcPct val="100000"/>
              </a:lnSpc>
              <a:spcBef>
                <a:spcPts val="200"/>
              </a:spcBef>
              <a:spcAft>
                <a:spcPts val="0"/>
              </a:spcAft>
              <a:buSzPts val="300"/>
              <a:buChar char="•"/>
              <a:defRPr/>
            </a:lvl3pPr>
            <a:lvl4pPr marL="1828800" lvl="3" indent="-247650" algn="l">
              <a:lnSpc>
                <a:spcPct val="100000"/>
              </a:lnSpc>
              <a:spcBef>
                <a:spcPts val="200"/>
              </a:spcBef>
              <a:spcAft>
                <a:spcPts val="0"/>
              </a:spcAft>
              <a:buSzPts val="300"/>
              <a:buChar char="•"/>
              <a:defRPr/>
            </a:lvl4pPr>
            <a:lvl5pPr marL="2286000" lvl="4" indent="-260350" algn="l">
              <a:lnSpc>
                <a:spcPct val="100000"/>
              </a:lnSpc>
              <a:spcBef>
                <a:spcPts val="200"/>
              </a:spcBef>
              <a:spcAft>
                <a:spcPts val="0"/>
              </a:spcAft>
              <a:buSzPts val="500"/>
              <a:buChar char="•"/>
              <a:defRPr/>
            </a:lvl5pPr>
            <a:lvl6pPr marL="2743200" lvl="5" indent="-260350" algn="l">
              <a:lnSpc>
                <a:spcPct val="100000"/>
              </a:lnSpc>
              <a:spcBef>
                <a:spcPts val="200"/>
              </a:spcBef>
              <a:spcAft>
                <a:spcPts val="0"/>
              </a:spcAft>
              <a:buSzPts val="500"/>
              <a:buChar char="•"/>
              <a:defRPr/>
            </a:lvl6pPr>
            <a:lvl7pPr marL="3200400" lvl="6" indent="-260350" algn="l">
              <a:lnSpc>
                <a:spcPct val="100000"/>
              </a:lnSpc>
              <a:spcBef>
                <a:spcPts val="200"/>
              </a:spcBef>
              <a:spcAft>
                <a:spcPts val="0"/>
              </a:spcAft>
              <a:buSzPts val="500"/>
              <a:buChar char="•"/>
              <a:defRPr/>
            </a:lvl7pPr>
            <a:lvl8pPr marL="3657600" lvl="7" indent="-260350" algn="l">
              <a:lnSpc>
                <a:spcPct val="100000"/>
              </a:lnSpc>
              <a:spcBef>
                <a:spcPts val="200"/>
              </a:spcBef>
              <a:spcAft>
                <a:spcPts val="0"/>
              </a:spcAft>
              <a:buSzPts val="500"/>
              <a:buChar char="•"/>
              <a:defRPr/>
            </a:lvl8pPr>
            <a:lvl9pPr marL="4114800" lvl="8" indent="-260350" algn="l">
              <a:lnSpc>
                <a:spcPct val="100000"/>
              </a:lnSpc>
              <a:spcBef>
                <a:spcPts val="200"/>
              </a:spcBef>
              <a:spcAft>
                <a:spcPts val="0"/>
              </a:spcAft>
              <a:buSzPts val="500"/>
              <a:buChar char="•"/>
              <a:defRPr/>
            </a:lvl9pPr>
          </a:lstStyle>
          <a:p>
            <a:endParaRPr/>
          </a:p>
        </p:txBody>
      </p:sp>
      <p:sp>
        <p:nvSpPr>
          <p:cNvPr id="77" name="Google Shape;77;p14"/>
          <p:cNvSpPr txBox="1">
            <a:spLocks noGrp="1"/>
          </p:cNvSpPr>
          <p:nvPr>
            <p:ph type="body" idx="19"/>
          </p:nvPr>
        </p:nvSpPr>
        <p:spPr>
          <a:xfrm>
            <a:off x="6229350" y="2474595"/>
            <a:ext cx="2667000" cy="1143000"/>
          </a:xfrm>
          <a:prstGeom prst="rect">
            <a:avLst/>
          </a:prstGeom>
          <a:noFill/>
          <a:ln>
            <a:noFill/>
          </a:ln>
        </p:spPr>
        <p:txBody>
          <a:bodyPr spcFirstLastPara="1" wrap="square" lIns="69850" tIns="34925" rIns="17450" bIns="8725" anchor="t" anchorCtr="0">
            <a:noAutofit/>
          </a:bodyPr>
          <a:lstStyle>
            <a:lvl1pPr marL="457200" lvl="0" indent="-260350" algn="l">
              <a:lnSpc>
                <a:spcPct val="100000"/>
              </a:lnSpc>
              <a:spcBef>
                <a:spcPts val="200"/>
              </a:spcBef>
              <a:spcAft>
                <a:spcPts val="0"/>
              </a:spcAft>
              <a:buSzPts val="500"/>
              <a:buChar char="•"/>
              <a:defRPr/>
            </a:lvl1pPr>
            <a:lvl2pPr marL="914400" lvl="1" indent="-247650" algn="l">
              <a:lnSpc>
                <a:spcPct val="100000"/>
              </a:lnSpc>
              <a:spcBef>
                <a:spcPts val="200"/>
              </a:spcBef>
              <a:spcAft>
                <a:spcPts val="0"/>
              </a:spcAft>
              <a:buSzPts val="300"/>
              <a:buChar char="•"/>
              <a:defRPr/>
            </a:lvl2pPr>
            <a:lvl3pPr marL="1371600" lvl="2" indent="-247650" algn="l">
              <a:lnSpc>
                <a:spcPct val="100000"/>
              </a:lnSpc>
              <a:spcBef>
                <a:spcPts val="200"/>
              </a:spcBef>
              <a:spcAft>
                <a:spcPts val="0"/>
              </a:spcAft>
              <a:buSzPts val="300"/>
              <a:buChar char="•"/>
              <a:defRPr/>
            </a:lvl3pPr>
            <a:lvl4pPr marL="1828800" lvl="3" indent="-247650" algn="l">
              <a:lnSpc>
                <a:spcPct val="100000"/>
              </a:lnSpc>
              <a:spcBef>
                <a:spcPts val="200"/>
              </a:spcBef>
              <a:spcAft>
                <a:spcPts val="0"/>
              </a:spcAft>
              <a:buSzPts val="300"/>
              <a:buChar char="•"/>
              <a:defRPr/>
            </a:lvl4pPr>
            <a:lvl5pPr marL="2286000" lvl="4" indent="-260350" algn="l">
              <a:lnSpc>
                <a:spcPct val="100000"/>
              </a:lnSpc>
              <a:spcBef>
                <a:spcPts val="200"/>
              </a:spcBef>
              <a:spcAft>
                <a:spcPts val="0"/>
              </a:spcAft>
              <a:buSzPts val="500"/>
              <a:buChar char="•"/>
              <a:defRPr/>
            </a:lvl5pPr>
            <a:lvl6pPr marL="2743200" lvl="5" indent="-260350" algn="l">
              <a:lnSpc>
                <a:spcPct val="100000"/>
              </a:lnSpc>
              <a:spcBef>
                <a:spcPts val="200"/>
              </a:spcBef>
              <a:spcAft>
                <a:spcPts val="0"/>
              </a:spcAft>
              <a:buSzPts val="500"/>
              <a:buChar char="•"/>
              <a:defRPr/>
            </a:lvl6pPr>
            <a:lvl7pPr marL="3200400" lvl="6" indent="-260350" algn="l">
              <a:lnSpc>
                <a:spcPct val="100000"/>
              </a:lnSpc>
              <a:spcBef>
                <a:spcPts val="200"/>
              </a:spcBef>
              <a:spcAft>
                <a:spcPts val="0"/>
              </a:spcAft>
              <a:buSzPts val="500"/>
              <a:buChar char="•"/>
              <a:defRPr/>
            </a:lvl7pPr>
            <a:lvl8pPr marL="3657600" lvl="7" indent="-260350" algn="l">
              <a:lnSpc>
                <a:spcPct val="100000"/>
              </a:lnSpc>
              <a:spcBef>
                <a:spcPts val="200"/>
              </a:spcBef>
              <a:spcAft>
                <a:spcPts val="0"/>
              </a:spcAft>
              <a:buSzPts val="500"/>
              <a:buChar char="•"/>
              <a:defRPr/>
            </a:lvl8pPr>
            <a:lvl9pPr marL="4114800" lvl="8" indent="-260350" algn="l">
              <a:lnSpc>
                <a:spcPct val="100000"/>
              </a:lnSpc>
              <a:spcBef>
                <a:spcPts val="200"/>
              </a:spcBef>
              <a:spcAft>
                <a:spcPts val="0"/>
              </a:spcAft>
              <a:buSzPts val="500"/>
              <a:buChar char="•"/>
              <a:defRPr/>
            </a:lvl9pPr>
          </a:lstStyle>
          <a:p>
            <a:endParaRPr/>
          </a:p>
        </p:txBody>
      </p:sp>
      <p:sp>
        <p:nvSpPr>
          <p:cNvPr id="78" name="Google Shape;78;p14"/>
          <p:cNvSpPr>
            <a:spLocks noGrp="1"/>
          </p:cNvSpPr>
          <p:nvPr>
            <p:ph type="body" idx="20"/>
          </p:nvPr>
        </p:nvSpPr>
        <p:spPr>
          <a:xfrm>
            <a:off x="6229350" y="4036219"/>
            <a:ext cx="2667000" cy="190500"/>
          </a:xfrm>
          <a:prstGeom prst="round1Rect">
            <a:avLst>
              <a:gd name="adj" fmla="val 16667"/>
            </a:avLst>
          </a:prstGeom>
          <a:solidFill>
            <a:schemeClr val="accent1"/>
          </a:solidFill>
          <a:ln>
            <a:noFill/>
          </a:ln>
        </p:spPr>
        <p:txBody>
          <a:bodyPr spcFirstLastPara="1" wrap="square" lIns="69850" tIns="8725" rIns="17450" bIns="8725" anchor="ctr" anchorCtr="0">
            <a:noAutofit/>
          </a:bodyPr>
          <a:lstStyle>
            <a:lvl1pPr marL="457200" lvl="0"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1pPr>
            <a:lvl2pPr marL="914400" lvl="1"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2pPr>
            <a:lvl3pPr marL="1371600" lvl="2"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3pPr>
            <a:lvl4pPr marL="1828800" lvl="3"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4pPr>
            <a:lvl5pPr marL="2286000" lvl="4"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5pPr>
            <a:lvl6pPr marL="2743200" lvl="5"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6pPr>
            <a:lvl7pPr marL="3200400" lvl="6"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7pPr>
            <a:lvl8pPr marL="3657600" lvl="7"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8pPr>
            <a:lvl9pPr marL="4114800" lvl="8" indent="-228600" algn="l">
              <a:lnSpc>
                <a:spcPct val="100000"/>
              </a:lnSpc>
              <a:spcBef>
                <a:spcPts val="0"/>
              </a:spcBef>
              <a:spcAft>
                <a:spcPts val="0"/>
              </a:spcAft>
              <a:buSzPts val="1100"/>
              <a:buNone/>
              <a:defRPr sz="1100" cap="none">
                <a:solidFill>
                  <a:schemeClr val="lt1"/>
                </a:solidFill>
                <a:latin typeface="Cambria"/>
                <a:ea typeface="Cambria"/>
                <a:cs typeface="Cambria"/>
                <a:sym typeface="Cambria"/>
              </a:defRPr>
            </a:lvl9pPr>
          </a:lstStyle>
          <a:p>
            <a:endParaRPr/>
          </a:p>
        </p:txBody>
      </p:sp>
      <p:sp>
        <p:nvSpPr>
          <p:cNvPr id="79" name="Google Shape;79;p14"/>
          <p:cNvSpPr txBox="1">
            <a:spLocks noGrp="1"/>
          </p:cNvSpPr>
          <p:nvPr>
            <p:ph type="body" idx="21"/>
          </p:nvPr>
        </p:nvSpPr>
        <p:spPr>
          <a:xfrm>
            <a:off x="6229350" y="4227671"/>
            <a:ext cx="2667000" cy="714375"/>
          </a:xfrm>
          <a:prstGeom prst="rect">
            <a:avLst/>
          </a:prstGeom>
          <a:noFill/>
          <a:ln>
            <a:noFill/>
          </a:ln>
        </p:spPr>
        <p:txBody>
          <a:bodyPr spcFirstLastPara="1" wrap="square" lIns="69850" tIns="34925" rIns="17450" bIns="8725" anchor="t" anchorCtr="0">
            <a:noAutofit/>
          </a:bodyPr>
          <a:lstStyle>
            <a:lvl1pPr marL="457200" lvl="0" indent="-260350" algn="l">
              <a:lnSpc>
                <a:spcPct val="100000"/>
              </a:lnSpc>
              <a:spcBef>
                <a:spcPts val="200"/>
              </a:spcBef>
              <a:spcAft>
                <a:spcPts val="0"/>
              </a:spcAft>
              <a:buSzPts val="500"/>
              <a:buChar char="•"/>
              <a:defRPr/>
            </a:lvl1pPr>
            <a:lvl2pPr marL="914400" lvl="1" indent="-247650" algn="l">
              <a:lnSpc>
                <a:spcPct val="100000"/>
              </a:lnSpc>
              <a:spcBef>
                <a:spcPts val="200"/>
              </a:spcBef>
              <a:spcAft>
                <a:spcPts val="0"/>
              </a:spcAft>
              <a:buSzPts val="300"/>
              <a:buChar char="•"/>
              <a:defRPr/>
            </a:lvl2pPr>
            <a:lvl3pPr marL="1371600" lvl="2" indent="-247650" algn="l">
              <a:lnSpc>
                <a:spcPct val="100000"/>
              </a:lnSpc>
              <a:spcBef>
                <a:spcPts val="200"/>
              </a:spcBef>
              <a:spcAft>
                <a:spcPts val="0"/>
              </a:spcAft>
              <a:buSzPts val="300"/>
              <a:buChar char="•"/>
              <a:defRPr/>
            </a:lvl3pPr>
            <a:lvl4pPr marL="1828800" lvl="3" indent="-247650" algn="l">
              <a:lnSpc>
                <a:spcPct val="100000"/>
              </a:lnSpc>
              <a:spcBef>
                <a:spcPts val="200"/>
              </a:spcBef>
              <a:spcAft>
                <a:spcPts val="0"/>
              </a:spcAft>
              <a:buSzPts val="300"/>
              <a:buChar char="•"/>
              <a:defRPr/>
            </a:lvl4pPr>
            <a:lvl5pPr marL="2286000" lvl="4" indent="-260350" algn="l">
              <a:lnSpc>
                <a:spcPct val="100000"/>
              </a:lnSpc>
              <a:spcBef>
                <a:spcPts val="200"/>
              </a:spcBef>
              <a:spcAft>
                <a:spcPts val="0"/>
              </a:spcAft>
              <a:buSzPts val="500"/>
              <a:buChar char="•"/>
              <a:defRPr/>
            </a:lvl5pPr>
            <a:lvl6pPr marL="2743200" lvl="5" indent="-260350" algn="l">
              <a:lnSpc>
                <a:spcPct val="100000"/>
              </a:lnSpc>
              <a:spcBef>
                <a:spcPts val="200"/>
              </a:spcBef>
              <a:spcAft>
                <a:spcPts val="0"/>
              </a:spcAft>
              <a:buSzPts val="500"/>
              <a:buChar char="•"/>
              <a:defRPr/>
            </a:lvl6pPr>
            <a:lvl7pPr marL="3200400" lvl="6" indent="-260350" algn="l">
              <a:lnSpc>
                <a:spcPct val="100000"/>
              </a:lnSpc>
              <a:spcBef>
                <a:spcPts val="200"/>
              </a:spcBef>
              <a:spcAft>
                <a:spcPts val="0"/>
              </a:spcAft>
              <a:buSzPts val="500"/>
              <a:buChar char="•"/>
              <a:defRPr/>
            </a:lvl7pPr>
            <a:lvl8pPr marL="3657600" lvl="7" indent="-260350" algn="l">
              <a:lnSpc>
                <a:spcPct val="100000"/>
              </a:lnSpc>
              <a:spcBef>
                <a:spcPts val="200"/>
              </a:spcBef>
              <a:spcAft>
                <a:spcPts val="0"/>
              </a:spcAft>
              <a:buSzPts val="500"/>
              <a:buChar char="•"/>
              <a:defRPr/>
            </a:lvl8pPr>
            <a:lvl9pPr marL="4114800" lvl="8" indent="-260350" algn="l">
              <a:lnSpc>
                <a:spcPct val="100000"/>
              </a:lnSpc>
              <a:spcBef>
                <a:spcPts val="200"/>
              </a:spcBef>
              <a:spcAft>
                <a:spcPts val="0"/>
              </a:spcAft>
              <a:buSzPts val="500"/>
              <a:buChar char="•"/>
              <a:defRPr/>
            </a:lvl9pPr>
          </a:lstStyle>
          <a:p>
            <a:endParaRPr/>
          </a:p>
        </p:txBody>
      </p:sp>
    </p:spTree>
  </p:cSld>
  <p:clrMapOvr>
    <a:masterClrMapping/>
  </p:clrMapOvr>
  <p:extLst>
    <p:ext uri="{DCECCB84-F9BA-43D5-87BE-67443E8EF086}">
      <p15:sldGuideLst xmlns:p15="http://schemas.microsoft.com/office/powerpoint/2012/main">
        <p15:guide id="1" pos="1910">
          <p15:clr>
            <a:srgbClr val="A4A3A4"/>
          </p15:clr>
        </p15:guide>
        <p15:guide id="2" pos="3850">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785812"/>
          </a:xfrm>
          <a:prstGeom prst="rect">
            <a:avLst/>
          </a:prstGeom>
          <a:solidFill>
            <a:schemeClr val="accent4"/>
          </a:solidFill>
          <a:ln>
            <a:noFill/>
          </a:ln>
        </p:spPr>
        <p:txBody>
          <a:bodyPr spcFirstLastPara="1" wrap="square" lIns="17450" tIns="8725" rIns="17450" bIns="87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2" name="Google Shape;52;p13"/>
          <p:cNvSpPr txBox="1">
            <a:spLocks noGrp="1"/>
          </p:cNvSpPr>
          <p:nvPr>
            <p:ph type="title"/>
          </p:nvPr>
        </p:nvSpPr>
        <p:spPr>
          <a:xfrm>
            <a:off x="1333500" y="154781"/>
            <a:ext cx="6477000" cy="392897"/>
          </a:xfrm>
          <a:prstGeom prst="rect">
            <a:avLst/>
          </a:prstGeom>
          <a:noFill/>
          <a:ln>
            <a:noFill/>
          </a:ln>
        </p:spPr>
        <p:txBody>
          <a:bodyPr spcFirstLastPara="1" wrap="square" lIns="17450" tIns="8725" rIns="17450" bIns="8725" anchor="b" anchorCtr="0">
            <a:noAutofit/>
          </a:bodyPr>
          <a:lstStyle>
            <a:lvl1pPr marR="0" lvl="0" algn="l" rtl="0">
              <a:lnSpc>
                <a:spcPct val="90000"/>
              </a:lnSpc>
              <a:spcBef>
                <a:spcPts val="0"/>
              </a:spcBef>
              <a:spcAft>
                <a:spcPts val="0"/>
              </a:spcAft>
              <a:buClr>
                <a:schemeClr val="lt1"/>
              </a:buClr>
              <a:buSzPts val="1700"/>
              <a:buFont typeface="Cambria"/>
              <a:buNone/>
              <a:defRPr sz="1700" b="1" i="0" u="none" strike="noStrike" cap="none">
                <a:solidFill>
                  <a:schemeClr val="lt1"/>
                </a:solidFill>
                <a:latin typeface="Cambria"/>
                <a:ea typeface="Cambria"/>
                <a:cs typeface="Cambria"/>
                <a:sym typeface="Cambria"/>
              </a:defRPr>
            </a:lvl1pPr>
            <a:lvl2pPr marR="0" lvl="1" algn="l" rtl="0">
              <a:lnSpc>
                <a:spcPct val="100000"/>
              </a:lnSpc>
              <a:spcBef>
                <a:spcPts val="0"/>
              </a:spcBef>
              <a:spcAft>
                <a:spcPts val="0"/>
              </a:spcAft>
              <a:buClr>
                <a:srgbClr val="000000"/>
              </a:buClr>
              <a:buSzPts val="300"/>
              <a:buFont typeface="Arial"/>
              <a:buNone/>
              <a:defRPr sz="3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00"/>
              <a:buFont typeface="Arial"/>
              <a:buNone/>
              <a:defRPr sz="3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00"/>
              <a:buFont typeface="Arial"/>
              <a:buNone/>
              <a:defRPr sz="3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00"/>
              <a:buFont typeface="Arial"/>
              <a:buNone/>
              <a:defRPr sz="3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00"/>
              <a:buFont typeface="Arial"/>
              <a:buNone/>
              <a:defRPr sz="3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00"/>
              <a:buFont typeface="Arial"/>
              <a:buNone/>
              <a:defRPr sz="3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00"/>
              <a:buFont typeface="Arial"/>
              <a:buNone/>
              <a:defRPr sz="3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00"/>
              <a:buFont typeface="Arial"/>
              <a:buNone/>
              <a:defRPr sz="300" b="0" i="0" u="none" strike="noStrike" cap="none">
                <a:solidFill>
                  <a:srgbClr val="000000"/>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1333500" y="940594"/>
            <a:ext cx="6477000" cy="3692128"/>
          </a:xfrm>
          <a:prstGeom prst="rect">
            <a:avLst/>
          </a:prstGeom>
          <a:noFill/>
          <a:ln>
            <a:noFill/>
          </a:ln>
        </p:spPr>
        <p:txBody>
          <a:bodyPr spcFirstLastPara="1" wrap="square" lIns="17450" tIns="8725" rIns="17450" bIns="8725" anchor="t" anchorCtr="0">
            <a:noAutofit/>
          </a:bodyPr>
          <a:lstStyle>
            <a:lvl1pPr marL="457200" marR="0" lvl="0" indent="-260350" algn="l" rtl="0">
              <a:lnSpc>
                <a:spcPct val="100000"/>
              </a:lnSpc>
              <a:spcBef>
                <a:spcPts val="200"/>
              </a:spcBef>
              <a:spcAft>
                <a:spcPts val="0"/>
              </a:spcAft>
              <a:buClr>
                <a:schemeClr val="accent2"/>
              </a:buClr>
              <a:buSzPts val="500"/>
              <a:buFont typeface="Arial"/>
              <a:buChar char="•"/>
              <a:defRPr sz="500" b="0" i="0" u="none" strike="noStrike" cap="none">
                <a:solidFill>
                  <a:schemeClr val="dk1"/>
                </a:solidFill>
                <a:latin typeface="Calibri"/>
                <a:ea typeface="Calibri"/>
                <a:cs typeface="Calibri"/>
                <a:sym typeface="Calibri"/>
              </a:defRPr>
            </a:lvl1pPr>
            <a:lvl2pPr marL="914400" marR="0" lvl="1" indent="-260350" algn="l" rtl="0">
              <a:lnSpc>
                <a:spcPct val="100000"/>
              </a:lnSpc>
              <a:spcBef>
                <a:spcPts val="200"/>
              </a:spcBef>
              <a:spcAft>
                <a:spcPts val="0"/>
              </a:spcAft>
              <a:buClr>
                <a:schemeClr val="accent2"/>
              </a:buClr>
              <a:buSzPts val="500"/>
              <a:buFont typeface="Arial"/>
              <a:buChar char="•"/>
              <a:defRPr sz="500" b="0" i="0" u="none" strike="noStrike" cap="none">
                <a:solidFill>
                  <a:schemeClr val="dk1"/>
                </a:solidFill>
                <a:latin typeface="Calibri"/>
                <a:ea typeface="Calibri"/>
                <a:cs typeface="Calibri"/>
                <a:sym typeface="Calibri"/>
              </a:defRPr>
            </a:lvl2pPr>
            <a:lvl3pPr marL="1371600" marR="0" lvl="2" indent="-260350" algn="l" rtl="0">
              <a:lnSpc>
                <a:spcPct val="100000"/>
              </a:lnSpc>
              <a:spcBef>
                <a:spcPts val="200"/>
              </a:spcBef>
              <a:spcAft>
                <a:spcPts val="0"/>
              </a:spcAft>
              <a:buClr>
                <a:schemeClr val="accent2"/>
              </a:buClr>
              <a:buSzPts val="500"/>
              <a:buFont typeface="Arial"/>
              <a:buChar char="•"/>
              <a:defRPr sz="500" b="0" i="0" u="none" strike="noStrike" cap="none">
                <a:solidFill>
                  <a:schemeClr val="dk1"/>
                </a:solidFill>
                <a:latin typeface="Calibri"/>
                <a:ea typeface="Calibri"/>
                <a:cs typeface="Calibri"/>
                <a:sym typeface="Calibri"/>
              </a:defRPr>
            </a:lvl3pPr>
            <a:lvl4pPr marL="1828800" marR="0" lvl="3" indent="-260350" algn="l" rtl="0">
              <a:lnSpc>
                <a:spcPct val="100000"/>
              </a:lnSpc>
              <a:spcBef>
                <a:spcPts val="200"/>
              </a:spcBef>
              <a:spcAft>
                <a:spcPts val="0"/>
              </a:spcAft>
              <a:buClr>
                <a:schemeClr val="accent2"/>
              </a:buClr>
              <a:buSzPts val="500"/>
              <a:buFont typeface="Arial"/>
              <a:buChar char="•"/>
              <a:defRPr sz="500" b="0" i="0" u="none" strike="noStrike" cap="none">
                <a:solidFill>
                  <a:schemeClr val="dk1"/>
                </a:solidFill>
                <a:latin typeface="Calibri"/>
                <a:ea typeface="Calibri"/>
                <a:cs typeface="Calibri"/>
                <a:sym typeface="Calibri"/>
              </a:defRPr>
            </a:lvl4pPr>
            <a:lvl5pPr marL="2286000" marR="0" lvl="4" indent="-260350" algn="l" rtl="0">
              <a:lnSpc>
                <a:spcPct val="100000"/>
              </a:lnSpc>
              <a:spcBef>
                <a:spcPts val="200"/>
              </a:spcBef>
              <a:spcAft>
                <a:spcPts val="0"/>
              </a:spcAft>
              <a:buClr>
                <a:schemeClr val="accent2"/>
              </a:buClr>
              <a:buSzPts val="500"/>
              <a:buFont typeface="Arial"/>
              <a:buChar char="•"/>
              <a:defRPr sz="500" b="0" i="0" u="none" strike="noStrike" cap="none">
                <a:solidFill>
                  <a:schemeClr val="dk1"/>
                </a:solidFill>
                <a:latin typeface="Calibri"/>
                <a:ea typeface="Calibri"/>
                <a:cs typeface="Calibri"/>
                <a:sym typeface="Calibri"/>
              </a:defRPr>
            </a:lvl5pPr>
            <a:lvl6pPr marL="2743200" marR="0" lvl="5" indent="-260350" algn="l" rtl="0">
              <a:lnSpc>
                <a:spcPct val="100000"/>
              </a:lnSpc>
              <a:spcBef>
                <a:spcPts val="200"/>
              </a:spcBef>
              <a:spcAft>
                <a:spcPts val="0"/>
              </a:spcAft>
              <a:buClr>
                <a:schemeClr val="accent2"/>
              </a:buClr>
              <a:buSzPts val="500"/>
              <a:buFont typeface="Arial"/>
              <a:buChar char="•"/>
              <a:defRPr sz="500" b="0" i="0" u="none" strike="noStrike" cap="none">
                <a:solidFill>
                  <a:schemeClr val="dk1"/>
                </a:solidFill>
                <a:latin typeface="Calibri"/>
                <a:ea typeface="Calibri"/>
                <a:cs typeface="Calibri"/>
                <a:sym typeface="Calibri"/>
              </a:defRPr>
            </a:lvl6pPr>
            <a:lvl7pPr marL="3200400" marR="0" lvl="6" indent="-260350" algn="l" rtl="0">
              <a:lnSpc>
                <a:spcPct val="100000"/>
              </a:lnSpc>
              <a:spcBef>
                <a:spcPts val="200"/>
              </a:spcBef>
              <a:spcAft>
                <a:spcPts val="0"/>
              </a:spcAft>
              <a:buClr>
                <a:schemeClr val="accent2"/>
              </a:buClr>
              <a:buSzPts val="500"/>
              <a:buFont typeface="Arial"/>
              <a:buChar char="•"/>
              <a:defRPr sz="500" b="0" i="0" u="none" strike="noStrike" cap="none">
                <a:solidFill>
                  <a:schemeClr val="dk1"/>
                </a:solidFill>
                <a:latin typeface="Calibri"/>
                <a:ea typeface="Calibri"/>
                <a:cs typeface="Calibri"/>
                <a:sym typeface="Calibri"/>
              </a:defRPr>
            </a:lvl7pPr>
            <a:lvl8pPr marL="3657600" marR="0" lvl="7" indent="-260350" algn="l" rtl="0">
              <a:lnSpc>
                <a:spcPct val="100000"/>
              </a:lnSpc>
              <a:spcBef>
                <a:spcPts val="200"/>
              </a:spcBef>
              <a:spcAft>
                <a:spcPts val="0"/>
              </a:spcAft>
              <a:buClr>
                <a:schemeClr val="accent2"/>
              </a:buClr>
              <a:buSzPts val="500"/>
              <a:buFont typeface="Arial"/>
              <a:buChar char="•"/>
              <a:defRPr sz="500" b="0" i="0" u="none" strike="noStrike" cap="none">
                <a:solidFill>
                  <a:schemeClr val="dk1"/>
                </a:solidFill>
                <a:latin typeface="Calibri"/>
                <a:ea typeface="Calibri"/>
                <a:cs typeface="Calibri"/>
                <a:sym typeface="Calibri"/>
              </a:defRPr>
            </a:lvl8pPr>
            <a:lvl9pPr marL="4114800" marR="0" lvl="8" indent="-260350" algn="l" rtl="0">
              <a:lnSpc>
                <a:spcPct val="100000"/>
              </a:lnSpc>
              <a:spcBef>
                <a:spcPts val="200"/>
              </a:spcBef>
              <a:spcAft>
                <a:spcPts val="0"/>
              </a:spcAft>
              <a:buClr>
                <a:schemeClr val="accent2"/>
              </a:buClr>
              <a:buSzPts val="500"/>
              <a:buFont typeface="Arial"/>
              <a:buChar char="•"/>
              <a:defRPr sz="5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dt" idx="10"/>
          </p:nvPr>
        </p:nvSpPr>
        <p:spPr>
          <a:xfrm>
            <a:off x="238125" y="5017921"/>
            <a:ext cx="2057400" cy="71438"/>
          </a:xfrm>
          <a:prstGeom prst="rect">
            <a:avLst/>
          </a:prstGeom>
          <a:noFill/>
          <a:ln>
            <a:noFill/>
          </a:ln>
        </p:spPr>
        <p:txBody>
          <a:bodyPr spcFirstLastPara="1" wrap="square" lIns="17450" tIns="8725" rIns="17450" bIns="8725" anchor="ctr" anchorCtr="0">
            <a:noAutofit/>
          </a:bodyPr>
          <a:lstStyle>
            <a:lvl1pPr marR="0" lvl="0" algn="l" rtl="0">
              <a:lnSpc>
                <a:spcPct val="100000"/>
              </a:lnSpc>
              <a:spcBef>
                <a:spcPts val="0"/>
              </a:spcBef>
              <a:spcAft>
                <a:spcPts val="0"/>
              </a:spcAft>
              <a:buClr>
                <a:srgbClr val="000000"/>
              </a:buClr>
              <a:buSzPts val="300"/>
              <a:buFont typeface="Arial"/>
              <a:buNone/>
              <a:defRPr sz="300" b="0" i="0" u="none" strike="noStrike" cap="none">
                <a:solidFill>
                  <a:srgbClr val="8B8B8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3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3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3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3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3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3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3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3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ftr" idx="11"/>
          </p:nvPr>
        </p:nvSpPr>
        <p:spPr>
          <a:xfrm>
            <a:off x="2295525" y="5017921"/>
            <a:ext cx="4552950" cy="71438"/>
          </a:xfrm>
          <a:prstGeom prst="rect">
            <a:avLst/>
          </a:prstGeom>
          <a:noFill/>
          <a:ln>
            <a:noFill/>
          </a:ln>
        </p:spPr>
        <p:txBody>
          <a:bodyPr spcFirstLastPara="1" wrap="square" lIns="17450" tIns="8725" rIns="17450" bIns="8725" anchor="ctr" anchorCtr="0">
            <a:noAutofit/>
          </a:bodyPr>
          <a:lstStyle>
            <a:lvl1pPr marR="0" lvl="0" algn="ctr" rtl="0">
              <a:lnSpc>
                <a:spcPct val="100000"/>
              </a:lnSpc>
              <a:spcBef>
                <a:spcPts val="0"/>
              </a:spcBef>
              <a:spcAft>
                <a:spcPts val="0"/>
              </a:spcAft>
              <a:buClr>
                <a:srgbClr val="000000"/>
              </a:buClr>
              <a:buSzPts val="300"/>
              <a:buFont typeface="Arial"/>
              <a:buNone/>
              <a:defRPr sz="300" b="0" i="0" u="none" strike="noStrike" cap="none">
                <a:solidFill>
                  <a:srgbClr val="8B8B8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3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3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3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3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3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3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3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3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6" name="Google Shape;56;p13"/>
          <p:cNvSpPr txBox="1">
            <a:spLocks noGrp="1"/>
          </p:cNvSpPr>
          <p:nvPr>
            <p:ph type="sldNum" idx="12"/>
          </p:nvPr>
        </p:nvSpPr>
        <p:spPr>
          <a:xfrm>
            <a:off x="6848475" y="5017921"/>
            <a:ext cx="2057400" cy="71438"/>
          </a:xfrm>
          <a:prstGeom prst="rect">
            <a:avLst/>
          </a:prstGeom>
          <a:noFill/>
          <a:ln>
            <a:noFill/>
          </a:ln>
        </p:spPr>
        <p:txBody>
          <a:bodyPr spcFirstLastPara="1" wrap="square" lIns="17450" tIns="8725" rIns="17450" bIns="8725" anchor="ctr" anchorCtr="0">
            <a:noAutofit/>
          </a:bodyPr>
          <a:lstStyle>
            <a:lvl1pPr marL="0" marR="0" lvl="0" indent="0" algn="r" rtl="0">
              <a:lnSpc>
                <a:spcPct val="100000"/>
              </a:lnSpc>
              <a:spcBef>
                <a:spcPts val="0"/>
              </a:spcBef>
              <a:spcAft>
                <a:spcPts val="0"/>
              </a:spcAft>
              <a:buClr>
                <a:srgbClr val="000000"/>
              </a:buClr>
              <a:buSzPts val="300"/>
              <a:buFont typeface="Arial"/>
              <a:buNone/>
              <a:defRPr sz="300" b="0" i="0" u="none" strike="noStrike" cap="none">
                <a:solidFill>
                  <a:srgbClr val="8B8B8D"/>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300"/>
              <a:buFont typeface="Arial"/>
              <a:buNone/>
              <a:defRPr sz="300" b="0" i="0" u="none" strike="noStrike" cap="none">
                <a:solidFill>
                  <a:srgbClr val="8B8B8D"/>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300"/>
              <a:buFont typeface="Arial"/>
              <a:buNone/>
              <a:defRPr sz="300" b="0" i="0" u="none" strike="noStrike" cap="none">
                <a:solidFill>
                  <a:srgbClr val="8B8B8D"/>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300"/>
              <a:buFont typeface="Arial"/>
              <a:buNone/>
              <a:defRPr sz="300" b="0" i="0" u="none" strike="noStrike" cap="none">
                <a:solidFill>
                  <a:srgbClr val="8B8B8D"/>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300"/>
              <a:buFont typeface="Arial"/>
              <a:buNone/>
              <a:defRPr sz="300" b="0" i="0" u="none" strike="noStrike" cap="none">
                <a:solidFill>
                  <a:srgbClr val="8B8B8D"/>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300"/>
              <a:buFont typeface="Arial"/>
              <a:buNone/>
              <a:defRPr sz="300" b="0" i="0" u="none" strike="noStrike" cap="none">
                <a:solidFill>
                  <a:srgbClr val="8B8B8D"/>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300"/>
              <a:buFont typeface="Arial"/>
              <a:buNone/>
              <a:defRPr sz="300" b="0" i="0" u="none" strike="noStrike" cap="none">
                <a:solidFill>
                  <a:srgbClr val="8B8B8D"/>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300"/>
              <a:buFont typeface="Arial"/>
              <a:buNone/>
              <a:defRPr sz="300" b="0" i="0" u="none" strike="noStrike" cap="none">
                <a:solidFill>
                  <a:srgbClr val="8B8B8D"/>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300"/>
              <a:buFont typeface="Arial"/>
              <a:buNone/>
              <a:defRPr sz="300" b="0" i="0" u="none" strike="noStrike" cap="none">
                <a:solidFill>
                  <a:srgbClr val="8B8B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A4A3A4"/>
          </p15:clr>
        </p15:guide>
        <p15:guide id="2" pos="150">
          <p15:clr>
            <a:srgbClr val="A4A3A4"/>
          </p15:clr>
        </p15:guide>
        <p15:guide id="3" pos="5610">
          <p15:clr>
            <a:srgbClr val="A4A3A4"/>
          </p15:clr>
        </p15:guide>
        <p15:guide id="4" pos="2880">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84"/>
        <p:cNvGrpSpPr/>
        <p:nvPr/>
      </p:nvGrpSpPr>
      <p:grpSpPr>
        <a:xfrm>
          <a:off x="0" y="0"/>
          <a:ext cx="0" cy="0"/>
          <a:chOff x="0" y="0"/>
          <a:chExt cx="0" cy="0"/>
        </a:xfrm>
      </p:grpSpPr>
      <p:sp>
        <p:nvSpPr>
          <p:cNvPr id="85" name="Google Shape;85;p15"/>
          <p:cNvSpPr/>
          <p:nvPr/>
        </p:nvSpPr>
        <p:spPr>
          <a:xfrm>
            <a:off x="-100" y="778075"/>
            <a:ext cx="9144000" cy="4364400"/>
          </a:xfrm>
          <a:prstGeom prst="rect">
            <a:avLst/>
          </a:prstGeom>
          <a:solidFill>
            <a:srgbClr val="DFE8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5"/>
          <p:cNvSpPr txBox="1">
            <a:spLocks noGrp="1"/>
          </p:cNvSpPr>
          <p:nvPr>
            <p:ph type="title"/>
          </p:nvPr>
        </p:nvSpPr>
        <p:spPr>
          <a:xfrm>
            <a:off x="1347196" y="-67342"/>
            <a:ext cx="6477000" cy="393000"/>
          </a:xfrm>
          <a:prstGeom prst="rect">
            <a:avLst/>
          </a:prstGeom>
          <a:noFill/>
          <a:ln>
            <a:noFill/>
          </a:ln>
        </p:spPr>
        <p:txBody>
          <a:bodyPr spcFirstLastPara="1" wrap="square" lIns="17450" tIns="8725" rIns="17450" bIns="8725" anchor="b" anchorCtr="0">
            <a:noAutofit/>
          </a:bodyPr>
          <a:lstStyle/>
          <a:p>
            <a:pPr marL="0" lvl="0" indent="0" algn="ctr" rtl="0">
              <a:lnSpc>
                <a:spcPct val="90000"/>
              </a:lnSpc>
              <a:spcBef>
                <a:spcPts val="0"/>
              </a:spcBef>
              <a:spcAft>
                <a:spcPts val="0"/>
              </a:spcAft>
              <a:buClr>
                <a:schemeClr val="lt1"/>
              </a:buClr>
              <a:buSzPts val="1800"/>
              <a:buFont typeface="Cambria"/>
              <a:buNone/>
            </a:pPr>
            <a:r>
              <a:rPr lang="en" sz="1800">
                <a:latin typeface="Lato"/>
                <a:ea typeface="Lato"/>
                <a:cs typeface="Lato"/>
                <a:sym typeface="Lato"/>
              </a:rPr>
              <a:t>Automated Attendance </a:t>
            </a:r>
            <a:endParaRPr sz="300">
              <a:latin typeface="Lato"/>
              <a:ea typeface="Lato"/>
              <a:cs typeface="Lato"/>
              <a:sym typeface="Lato"/>
            </a:endParaRPr>
          </a:p>
        </p:txBody>
      </p:sp>
      <p:sp>
        <p:nvSpPr>
          <p:cNvPr id="87" name="Google Shape;87;p15"/>
          <p:cNvSpPr>
            <a:spLocks noGrp="1"/>
          </p:cNvSpPr>
          <p:nvPr>
            <p:ph type="body" idx="4"/>
          </p:nvPr>
        </p:nvSpPr>
        <p:spPr>
          <a:xfrm>
            <a:off x="203940" y="931965"/>
            <a:ext cx="2774962" cy="183907"/>
          </a:xfrm>
          <a:prstGeom prst="round1Rect">
            <a:avLst>
              <a:gd name="adj" fmla="val 16667"/>
            </a:avLst>
          </a:prstGeom>
          <a:solidFill>
            <a:srgbClr val="233F8A"/>
          </a:solidFill>
          <a:ln>
            <a:noFill/>
          </a:ln>
        </p:spPr>
        <p:txBody>
          <a:bodyPr spcFirstLastPara="1" wrap="square" lIns="69850" tIns="8725" rIns="17450" bIns="8725" anchor="ctr" anchorCtr="0">
            <a:noAutofit/>
          </a:bodyPr>
          <a:lstStyle/>
          <a:p>
            <a:pPr marL="0" lvl="0" indent="0" algn="l" rtl="0">
              <a:lnSpc>
                <a:spcPct val="100000"/>
              </a:lnSpc>
              <a:spcBef>
                <a:spcPts val="0"/>
              </a:spcBef>
              <a:spcAft>
                <a:spcPts val="0"/>
              </a:spcAft>
              <a:buSzPts val="1100"/>
              <a:buNone/>
            </a:pPr>
            <a:r>
              <a:rPr lang="en">
                <a:latin typeface="Lato"/>
                <a:ea typeface="Lato"/>
                <a:cs typeface="Lato"/>
                <a:sym typeface="Lato"/>
              </a:rPr>
              <a:t>Problem</a:t>
            </a:r>
            <a:endParaRPr>
              <a:latin typeface="Lato"/>
              <a:ea typeface="Lato"/>
              <a:cs typeface="Lato"/>
              <a:sym typeface="Lato"/>
            </a:endParaRPr>
          </a:p>
        </p:txBody>
      </p:sp>
      <p:sp>
        <p:nvSpPr>
          <p:cNvPr id="88" name="Google Shape;88;p15"/>
          <p:cNvSpPr>
            <a:spLocks noGrp="1"/>
          </p:cNvSpPr>
          <p:nvPr>
            <p:ph type="body" idx="6"/>
          </p:nvPr>
        </p:nvSpPr>
        <p:spPr>
          <a:xfrm>
            <a:off x="204064" y="2148712"/>
            <a:ext cx="2794800" cy="217500"/>
          </a:xfrm>
          <a:prstGeom prst="round1Rect">
            <a:avLst>
              <a:gd name="adj" fmla="val 16667"/>
            </a:avLst>
          </a:prstGeom>
          <a:solidFill>
            <a:srgbClr val="233F8A"/>
          </a:solidFill>
          <a:ln>
            <a:noFill/>
          </a:ln>
        </p:spPr>
        <p:txBody>
          <a:bodyPr spcFirstLastPara="1" wrap="square" lIns="69850" tIns="8725" rIns="17450" bIns="8725" anchor="ctr" anchorCtr="0">
            <a:noAutofit/>
          </a:bodyPr>
          <a:lstStyle/>
          <a:p>
            <a:pPr marL="0" lvl="0" indent="0" algn="l" rtl="0">
              <a:lnSpc>
                <a:spcPct val="100000"/>
              </a:lnSpc>
              <a:spcBef>
                <a:spcPts val="0"/>
              </a:spcBef>
              <a:spcAft>
                <a:spcPts val="0"/>
              </a:spcAft>
              <a:buSzPts val="1100"/>
              <a:buNone/>
            </a:pPr>
            <a:r>
              <a:rPr lang="en">
                <a:latin typeface="Lato"/>
                <a:ea typeface="Lato"/>
                <a:cs typeface="Lato"/>
                <a:sym typeface="Lato"/>
              </a:rPr>
              <a:t>Solution</a:t>
            </a:r>
            <a:endParaRPr>
              <a:latin typeface="Lato"/>
              <a:ea typeface="Lato"/>
              <a:cs typeface="Lato"/>
              <a:sym typeface="Lato"/>
            </a:endParaRPr>
          </a:p>
        </p:txBody>
      </p:sp>
      <p:sp>
        <p:nvSpPr>
          <p:cNvPr id="89" name="Google Shape;89;p15"/>
          <p:cNvSpPr txBox="1">
            <a:spLocks noGrp="1"/>
          </p:cNvSpPr>
          <p:nvPr>
            <p:ph type="body" idx="9"/>
          </p:nvPr>
        </p:nvSpPr>
        <p:spPr>
          <a:xfrm>
            <a:off x="3252199" y="1122466"/>
            <a:ext cx="2667000" cy="1367165"/>
          </a:xfrm>
          <a:prstGeom prst="rect">
            <a:avLst/>
          </a:prstGeom>
          <a:noFill/>
          <a:ln>
            <a:noFill/>
          </a:ln>
        </p:spPr>
        <p:txBody>
          <a:bodyPr spcFirstLastPara="1" wrap="square" lIns="69850" tIns="34925" rIns="17450" bIns="8725" anchor="t" anchorCtr="0">
            <a:noAutofit/>
          </a:bodyPr>
          <a:lstStyle/>
          <a:p>
            <a:pPr marL="88900" lvl="0" indent="0" algn="l" rtl="0">
              <a:lnSpc>
                <a:spcPct val="100000"/>
              </a:lnSpc>
              <a:spcBef>
                <a:spcPts val="0"/>
              </a:spcBef>
              <a:spcAft>
                <a:spcPts val="0"/>
              </a:spcAft>
              <a:buSzPts val="500"/>
              <a:buNone/>
            </a:pPr>
            <a:endParaRPr sz="300"/>
          </a:p>
          <a:p>
            <a:pPr marL="88900" lvl="0" indent="-50800" algn="l" rtl="0">
              <a:lnSpc>
                <a:spcPct val="100000"/>
              </a:lnSpc>
              <a:spcBef>
                <a:spcPts val="200"/>
              </a:spcBef>
              <a:spcAft>
                <a:spcPts val="0"/>
              </a:spcAft>
              <a:buSzPts val="500"/>
              <a:buNone/>
            </a:pPr>
            <a:endParaRPr sz="300"/>
          </a:p>
          <a:p>
            <a:pPr marL="88900" lvl="0" indent="-50800" algn="l" rtl="0">
              <a:lnSpc>
                <a:spcPct val="100000"/>
              </a:lnSpc>
              <a:spcBef>
                <a:spcPts val="200"/>
              </a:spcBef>
              <a:spcAft>
                <a:spcPts val="0"/>
              </a:spcAft>
              <a:buSzPts val="500"/>
              <a:buNone/>
            </a:pPr>
            <a:endParaRPr sz="300"/>
          </a:p>
        </p:txBody>
      </p:sp>
      <p:sp>
        <p:nvSpPr>
          <p:cNvPr id="90" name="Google Shape;90;p15"/>
          <p:cNvSpPr txBox="1"/>
          <p:nvPr/>
        </p:nvSpPr>
        <p:spPr>
          <a:xfrm>
            <a:off x="1275496" y="328078"/>
            <a:ext cx="6477000" cy="158700"/>
          </a:xfrm>
          <a:prstGeom prst="rect">
            <a:avLst/>
          </a:prstGeom>
          <a:noFill/>
          <a:ln>
            <a:noFill/>
          </a:ln>
        </p:spPr>
        <p:txBody>
          <a:bodyPr spcFirstLastPara="1" wrap="square" lIns="17450" tIns="8725" rIns="17450" bIns="87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lt1"/>
                </a:solidFill>
                <a:latin typeface="Calibri"/>
                <a:ea typeface="Calibri"/>
                <a:cs typeface="Calibri"/>
                <a:sym typeface="Calibri"/>
              </a:rPr>
              <a:t>Josh Guarnieri, Nicholas Harrigan, Marko Novcic, Joshua Mawuntu, Taylor Merrifield  </a:t>
            </a:r>
            <a:endParaRPr sz="11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lt1"/>
                </a:solidFill>
                <a:latin typeface="Calibri"/>
                <a:ea typeface="Calibri"/>
                <a:cs typeface="Calibri"/>
                <a:sym typeface="Calibri"/>
              </a:rPr>
              <a:t>Department of Computer Science, University of New Hampshire, Durham NH</a:t>
            </a:r>
            <a:endParaRPr sz="300" b="0" i="0" u="none" strike="noStrike" cap="none">
              <a:solidFill>
                <a:srgbClr val="000000"/>
              </a:solidFill>
              <a:latin typeface="Arial"/>
              <a:ea typeface="Arial"/>
              <a:cs typeface="Arial"/>
              <a:sym typeface="Arial"/>
            </a:endParaRPr>
          </a:p>
        </p:txBody>
      </p:sp>
      <p:pic>
        <p:nvPicPr>
          <p:cNvPr id="91" name="Google Shape;91;p15"/>
          <p:cNvPicPr preferRelativeResize="0"/>
          <p:nvPr/>
        </p:nvPicPr>
        <p:blipFill rotWithShape="1">
          <a:blip r:embed="rId3">
            <a:alphaModFix/>
          </a:blip>
          <a:srcRect/>
          <a:stretch/>
        </p:blipFill>
        <p:spPr>
          <a:xfrm>
            <a:off x="260708" y="178851"/>
            <a:ext cx="387192" cy="466250"/>
          </a:xfrm>
          <a:prstGeom prst="rect">
            <a:avLst/>
          </a:prstGeom>
          <a:noFill/>
          <a:ln>
            <a:noFill/>
          </a:ln>
        </p:spPr>
      </p:pic>
      <p:pic>
        <p:nvPicPr>
          <p:cNvPr id="92" name="Google Shape;92;p15"/>
          <p:cNvPicPr preferRelativeResize="0"/>
          <p:nvPr/>
        </p:nvPicPr>
        <p:blipFill rotWithShape="1">
          <a:blip r:embed="rId3">
            <a:alphaModFix/>
          </a:blip>
          <a:srcRect/>
          <a:stretch/>
        </p:blipFill>
        <p:spPr>
          <a:xfrm>
            <a:off x="8380094" y="163811"/>
            <a:ext cx="387192" cy="466250"/>
          </a:xfrm>
          <a:prstGeom prst="rect">
            <a:avLst/>
          </a:prstGeom>
          <a:noFill/>
          <a:ln>
            <a:noFill/>
          </a:ln>
        </p:spPr>
      </p:pic>
      <p:sp>
        <p:nvSpPr>
          <p:cNvPr id="93" name="Google Shape;93;p15"/>
          <p:cNvSpPr txBox="1"/>
          <p:nvPr/>
        </p:nvSpPr>
        <p:spPr>
          <a:xfrm>
            <a:off x="6178550" y="0"/>
            <a:ext cx="2295600" cy="32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FFFFFF"/>
                </a:solidFill>
                <a:latin typeface="Calibri"/>
                <a:ea typeface="Calibri"/>
                <a:cs typeface="Calibri"/>
                <a:sym typeface="Calibri"/>
              </a:rPr>
              <a:t>Project Sponsor: Scott Valcourt, PHD</a:t>
            </a:r>
            <a:endParaRPr sz="900" b="0" i="0" u="none" strike="noStrike" cap="none">
              <a:solidFill>
                <a:srgbClr val="FFFFFF"/>
              </a:solidFill>
              <a:latin typeface="Calibri"/>
              <a:ea typeface="Calibri"/>
              <a:cs typeface="Calibri"/>
              <a:sym typeface="Calibri"/>
            </a:endParaRPr>
          </a:p>
        </p:txBody>
      </p:sp>
      <p:sp>
        <p:nvSpPr>
          <p:cNvPr id="94" name="Google Shape;94;p15"/>
          <p:cNvSpPr txBox="1"/>
          <p:nvPr/>
        </p:nvSpPr>
        <p:spPr>
          <a:xfrm>
            <a:off x="3424747" y="2627134"/>
            <a:ext cx="970640" cy="23192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i="0" u="none" strike="noStrike" cap="none" dirty="0">
                <a:solidFill>
                  <a:srgbClr val="000000"/>
                </a:solidFill>
                <a:latin typeface="Lato"/>
                <a:ea typeface="Lato"/>
                <a:cs typeface="Lato"/>
                <a:sym typeface="Lato"/>
              </a:rPr>
              <a:t>Smartphone App</a:t>
            </a:r>
            <a:endParaRPr sz="800" i="0" u="none" strike="noStrike" cap="none" dirty="0">
              <a:solidFill>
                <a:srgbClr val="000000"/>
              </a:solidFill>
              <a:latin typeface="Lato"/>
              <a:ea typeface="Lato"/>
              <a:cs typeface="Lato"/>
              <a:sym typeface="Lato"/>
            </a:endParaRPr>
          </a:p>
        </p:txBody>
      </p:sp>
      <p:sp>
        <p:nvSpPr>
          <p:cNvPr id="95" name="Google Shape;95;p15"/>
          <p:cNvSpPr/>
          <p:nvPr/>
        </p:nvSpPr>
        <p:spPr>
          <a:xfrm>
            <a:off x="203110" y="1131985"/>
            <a:ext cx="2769657" cy="945301"/>
          </a:xfrm>
          <a:prstGeom prst="rect">
            <a:avLst/>
          </a:prstGeom>
          <a:solidFill>
            <a:srgbClr val="FFFFFF"/>
          </a:solid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5"/>
          <p:cNvSpPr txBox="1">
            <a:spLocks noGrp="1"/>
          </p:cNvSpPr>
          <p:nvPr>
            <p:ph type="body" idx="5"/>
          </p:nvPr>
        </p:nvSpPr>
        <p:spPr>
          <a:xfrm>
            <a:off x="197800" y="1144050"/>
            <a:ext cx="2769600" cy="933300"/>
          </a:xfrm>
          <a:prstGeom prst="rect">
            <a:avLst/>
          </a:prstGeom>
          <a:noFill/>
          <a:ln>
            <a:noFill/>
          </a:ln>
        </p:spPr>
        <p:txBody>
          <a:bodyPr spcFirstLastPara="1" wrap="square" lIns="69850" tIns="34925" rIns="17450" bIns="8725" anchor="t" anchorCtr="0">
            <a:noAutofit/>
          </a:bodyPr>
          <a:lstStyle/>
          <a:p>
            <a:pPr marL="171450" indent="-171450">
              <a:lnSpc>
                <a:spcPct val="107916"/>
              </a:lnSpc>
              <a:spcBef>
                <a:spcPts val="0"/>
              </a:spcBef>
              <a:buClr>
                <a:srgbClr val="000000"/>
              </a:buClr>
              <a:buSzPts val="800"/>
            </a:pPr>
            <a:r>
              <a:rPr lang="en" sz="600" dirty="0">
                <a:solidFill>
                  <a:srgbClr val="000000"/>
                </a:solidFill>
                <a:latin typeface="Lato"/>
                <a:ea typeface="Lato"/>
                <a:cs typeface="Lato"/>
                <a:sym typeface="Lato"/>
              </a:rPr>
              <a:t>Across multiple universities, attendance taking is a disruptive, expensive, and time consuming process</a:t>
            </a:r>
            <a:endParaRPr sz="600" dirty="0">
              <a:solidFill>
                <a:srgbClr val="000000"/>
              </a:solidFill>
              <a:latin typeface="Lato"/>
              <a:ea typeface="Lato"/>
              <a:cs typeface="Lato"/>
              <a:sym typeface="Lato"/>
            </a:endParaRPr>
          </a:p>
          <a:p>
            <a:pPr marL="171450" indent="-171450">
              <a:lnSpc>
                <a:spcPct val="107916"/>
              </a:lnSpc>
              <a:spcBef>
                <a:spcPts val="0"/>
              </a:spcBef>
            </a:pPr>
            <a:endParaRPr sz="600" dirty="0">
              <a:solidFill>
                <a:srgbClr val="000000"/>
              </a:solidFill>
              <a:latin typeface="Lato"/>
              <a:ea typeface="Lato"/>
              <a:cs typeface="Lato"/>
              <a:sym typeface="Lato"/>
            </a:endParaRPr>
          </a:p>
          <a:p>
            <a:pPr marL="171450" indent="-171450">
              <a:lnSpc>
                <a:spcPct val="107916"/>
              </a:lnSpc>
              <a:spcBef>
                <a:spcPts val="0"/>
              </a:spcBef>
              <a:buClr>
                <a:srgbClr val="000000"/>
              </a:buClr>
              <a:buSzPts val="800"/>
            </a:pPr>
            <a:r>
              <a:rPr lang="en" sz="600" dirty="0">
                <a:solidFill>
                  <a:srgbClr val="000000"/>
                </a:solidFill>
                <a:latin typeface="Lato"/>
                <a:ea typeface="Lato"/>
                <a:cs typeface="Lato"/>
                <a:sym typeface="Lato"/>
              </a:rPr>
              <a:t>Current solutions involve wasting class time manually taking attendance, or requiring students to purchase expensive devices like an iClicker</a:t>
            </a:r>
            <a:endParaRPr sz="600" dirty="0">
              <a:solidFill>
                <a:srgbClr val="000000"/>
              </a:solidFill>
              <a:latin typeface="Lato"/>
              <a:ea typeface="Lato"/>
              <a:cs typeface="Lato"/>
              <a:sym typeface="Lato"/>
            </a:endParaRPr>
          </a:p>
          <a:p>
            <a:pPr marL="260350" indent="-171450">
              <a:lnSpc>
                <a:spcPct val="107916"/>
              </a:lnSpc>
              <a:spcBef>
                <a:spcPts val="0"/>
              </a:spcBef>
            </a:pPr>
            <a:endParaRPr sz="600" dirty="0">
              <a:solidFill>
                <a:srgbClr val="000000"/>
              </a:solidFill>
              <a:latin typeface="Lato"/>
              <a:ea typeface="Lato"/>
              <a:cs typeface="Lato"/>
              <a:sym typeface="Lato"/>
            </a:endParaRPr>
          </a:p>
          <a:p>
            <a:pPr marL="171450" indent="-171450">
              <a:lnSpc>
                <a:spcPct val="107916"/>
              </a:lnSpc>
              <a:spcBef>
                <a:spcPts val="0"/>
              </a:spcBef>
              <a:buClr>
                <a:srgbClr val="000000"/>
              </a:buClr>
              <a:buSzPts val="800"/>
            </a:pPr>
            <a:r>
              <a:rPr lang="en" sz="600" dirty="0">
                <a:solidFill>
                  <a:srgbClr val="000000"/>
                </a:solidFill>
                <a:latin typeface="Lato"/>
                <a:ea typeface="Lato"/>
                <a:cs typeface="Lato"/>
                <a:sym typeface="Lato"/>
              </a:rPr>
              <a:t>Students and professors are both extremely busy; minutes of attendance taking can build up to wasting hours of class time every semester</a:t>
            </a:r>
            <a:endParaRPr sz="600" dirty="0">
              <a:latin typeface="Lato"/>
              <a:ea typeface="Lato"/>
              <a:cs typeface="Lato"/>
              <a:sym typeface="Lato"/>
            </a:endParaRPr>
          </a:p>
        </p:txBody>
      </p:sp>
      <p:sp>
        <p:nvSpPr>
          <p:cNvPr id="97" name="Google Shape;97;p15"/>
          <p:cNvSpPr/>
          <p:nvPr/>
        </p:nvSpPr>
        <p:spPr>
          <a:xfrm>
            <a:off x="205275" y="2404275"/>
            <a:ext cx="2793600" cy="1206000"/>
          </a:xfrm>
          <a:prstGeom prst="rect">
            <a:avLst/>
          </a:prstGeom>
          <a:solidFill>
            <a:srgbClr val="FFFFFF"/>
          </a:solidFill>
          <a:ln w="9525" cap="flat" cmpd="sng">
            <a:solidFill>
              <a:srgbClr val="FFFFF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5"/>
          <p:cNvSpPr txBox="1">
            <a:spLocks noGrp="1"/>
          </p:cNvSpPr>
          <p:nvPr>
            <p:ph type="body" idx="7"/>
          </p:nvPr>
        </p:nvSpPr>
        <p:spPr>
          <a:xfrm>
            <a:off x="203975" y="2404275"/>
            <a:ext cx="2794800" cy="1206000"/>
          </a:xfrm>
          <a:prstGeom prst="rect">
            <a:avLst/>
          </a:prstGeom>
          <a:noFill/>
          <a:ln>
            <a:noFill/>
          </a:ln>
        </p:spPr>
        <p:txBody>
          <a:bodyPr spcFirstLastPara="1" wrap="square" lIns="69850" tIns="34925" rIns="17450" bIns="8725" anchor="t" anchorCtr="0">
            <a:noAutofit/>
          </a:bodyPr>
          <a:lstStyle/>
          <a:p>
            <a:pPr marL="171450" indent="-171450">
              <a:lnSpc>
                <a:spcPct val="107916"/>
              </a:lnSpc>
              <a:spcBef>
                <a:spcPts val="0"/>
              </a:spcBef>
              <a:buClr>
                <a:srgbClr val="000000"/>
              </a:buClr>
              <a:buSzPts val="800"/>
            </a:pPr>
            <a:r>
              <a:rPr lang="en" sz="600" dirty="0">
                <a:solidFill>
                  <a:srgbClr val="000000"/>
                </a:solidFill>
                <a:latin typeface="Lato"/>
                <a:ea typeface="Lato"/>
                <a:cs typeface="Lato"/>
                <a:sym typeface="Lato"/>
              </a:rPr>
              <a:t>We used UNH’s existing router infrastructure to determine where a device is connecting to a UNH WIFI Access point</a:t>
            </a:r>
            <a:endParaRPr sz="600" dirty="0">
              <a:solidFill>
                <a:srgbClr val="000000"/>
              </a:solidFill>
              <a:latin typeface="Lato"/>
              <a:ea typeface="Lato"/>
              <a:cs typeface="Lato"/>
              <a:sym typeface="Lato"/>
            </a:endParaRPr>
          </a:p>
          <a:p>
            <a:pPr marL="628650" indent="-171450">
              <a:lnSpc>
                <a:spcPct val="107916"/>
              </a:lnSpc>
              <a:spcBef>
                <a:spcPts val="0"/>
              </a:spcBef>
            </a:pPr>
            <a:endParaRPr sz="600" dirty="0">
              <a:solidFill>
                <a:srgbClr val="000000"/>
              </a:solidFill>
              <a:latin typeface="Lato"/>
              <a:ea typeface="Lato"/>
              <a:cs typeface="Lato"/>
              <a:sym typeface="Lato"/>
            </a:endParaRPr>
          </a:p>
          <a:p>
            <a:pPr marL="171450" indent="-171450">
              <a:lnSpc>
                <a:spcPct val="107916"/>
              </a:lnSpc>
              <a:spcBef>
                <a:spcPts val="0"/>
              </a:spcBef>
              <a:buClr>
                <a:srgbClr val="000000"/>
              </a:buClr>
              <a:buSzPts val="800"/>
            </a:pPr>
            <a:r>
              <a:rPr lang="en" sz="600" dirty="0">
                <a:solidFill>
                  <a:srgbClr val="000000"/>
                </a:solidFill>
                <a:latin typeface="Lato"/>
                <a:ea typeface="Lato"/>
                <a:cs typeface="Lato"/>
                <a:sym typeface="Lato"/>
              </a:rPr>
              <a:t>Develop an attendance app for professors to register courses, and for students to login. Students enter their username at the beginning of class, and based on their room,  time, and day, attendance is tracked and it becomes available to  the professor through a web app</a:t>
            </a:r>
            <a:endParaRPr sz="1800" dirty="0">
              <a:solidFill>
                <a:schemeClr val="lt1"/>
              </a:solidFill>
              <a:latin typeface="Lato"/>
              <a:ea typeface="Lato"/>
              <a:cs typeface="Lato"/>
              <a:sym typeface="Lato"/>
            </a:endParaRPr>
          </a:p>
          <a:p>
            <a:pPr marL="260350" indent="-171450">
              <a:lnSpc>
                <a:spcPct val="107916"/>
              </a:lnSpc>
              <a:spcBef>
                <a:spcPts val="0"/>
              </a:spcBef>
            </a:pPr>
            <a:endParaRPr sz="600" dirty="0">
              <a:solidFill>
                <a:srgbClr val="000000"/>
              </a:solidFill>
              <a:latin typeface="Lato"/>
              <a:ea typeface="Lato"/>
              <a:cs typeface="Lato"/>
              <a:sym typeface="Lato"/>
            </a:endParaRPr>
          </a:p>
          <a:p>
            <a:pPr marL="171450" indent="-171450">
              <a:lnSpc>
                <a:spcPct val="107916"/>
              </a:lnSpc>
              <a:spcBef>
                <a:spcPts val="0"/>
              </a:spcBef>
              <a:buClr>
                <a:srgbClr val="000000"/>
              </a:buClr>
              <a:buSzPts val="800"/>
            </a:pPr>
            <a:r>
              <a:rPr lang="en" sz="600" dirty="0">
                <a:solidFill>
                  <a:srgbClr val="000000"/>
                </a:solidFill>
                <a:latin typeface="Lato"/>
                <a:ea typeface="Lato"/>
                <a:cs typeface="Lato"/>
                <a:sym typeface="Lato"/>
              </a:rPr>
              <a:t>This will lead to UNH no longer having to pay licensing fees for use of auxiliary infrastructure and waste less class time for manual attendance taking</a:t>
            </a:r>
            <a:endParaRPr sz="800" dirty="0">
              <a:solidFill>
                <a:schemeClr val="lt1"/>
              </a:solidFill>
              <a:latin typeface="Lato"/>
              <a:ea typeface="Lato"/>
              <a:cs typeface="Lato"/>
              <a:sym typeface="Lato"/>
            </a:endParaRPr>
          </a:p>
          <a:p>
            <a:pPr marL="88900" lvl="0" indent="0" algn="l" rtl="0">
              <a:lnSpc>
                <a:spcPct val="100000"/>
              </a:lnSpc>
              <a:spcBef>
                <a:spcPts val="0"/>
              </a:spcBef>
              <a:spcAft>
                <a:spcPts val="0"/>
              </a:spcAft>
              <a:buSzPts val="500"/>
              <a:buNone/>
            </a:pPr>
            <a:endParaRPr sz="600" dirty="0">
              <a:solidFill>
                <a:srgbClr val="000000"/>
              </a:solidFill>
              <a:latin typeface="Lato"/>
              <a:ea typeface="Lato"/>
              <a:cs typeface="Lato"/>
              <a:sym typeface="Lato"/>
            </a:endParaRPr>
          </a:p>
        </p:txBody>
      </p:sp>
      <p:pic>
        <p:nvPicPr>
          <p:cNvPr id="99" name="Google Shape;99;p15"/>
          <p:cNvPicPr preferRelativeResize="0"/>
          <p:nvPr/>
        </p:nvPicPr>
        <p:blipFill rotWithShape="1">
          <a:blip r:embed="rId4">
            <a:alphaModFix/>
          </a:blip>
          <a:srcRect/>
          <a:stretch/>
        </p:blipFill>
        <p:spPr>
          <a:xfrm>
            <a:off x="3426712" y="3066394"/>
            <a:ext cx="2275325" cy="1126994"/>
          </a:xfrm>
          <a:prstGeom prst="rect">
            <a:avLst/>
          </a:prstGeom>
          <a:noFill/>
          <a:ln>
            <a:noFill/>
          </a:ln>
        </p:spPr>
      </p:pic>
      <p:pic>
        <p:nvPicPr>
          <p:cNvPr id="100" name="Google Shape;100;p15"/>
          <p:cNvPicPr preferRelativeResize="0"/>
          <p:nvPr/>
        </p:nvPicPr>
        <p:blipFill rotWithShape="1">
          <a:blip r:embed="rId5">
            <a:alphaModFix/>
          </a:blip>
          <a:srcRect/>
          <a:stretch/>
        </p:blipFill>
        <p:spPr>
          <a:xfrm>
            <a:off x="3492707" y="1187408"/>
            <a:ext cx="873430" cy="1516925"/>
          </a:xfrm>
          <a:prstGeom prst="rect">
            <a:avLst/>
          </a:prstGeom>
          <a:noFill/>
          <a:ln>
            <a:noFill/>
          </a:ln>
        </p:spPr>
      </p:pic>
      <p:sp>
        <p:nvSpPr>
          <p:cNvPr id="101" name="Google Shape;101;p15"/>
          <p:cNvSpPr/>
          <p:nvPr/>
        </p:nvSpPr>
        <p:spPr>
          <a:xfrm>
            <a:off x="3382195" y="4232681"/>
            <a:ext cx="2364357" cy="607039"/>
          </a:xfrm>
          <a:prstGeom prst="rect">
            <a:avLst/>
          </a:prstGeom>
          <a:solidFill>
            <a:srgbClr val="FFFFFF"/>
          </a:solidFill>
          <a:ln w="9525" cap="flat" cmpd="sng">
            <a:solidFill>
              <a:srgbClr val="FFFFFF"/>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5"/>
          <p:cNvSpPr txBox="1"/>
          <p:nvPr/>
        </p:nvSpPr>
        <p:spPr>
          <a:xfrm>
            <a:off x="3382195" y="4193388"/>
            <a:ext cx="2364357" cy="646332"/>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600"/>
              <a:buFont typeface="Lato"/>
              <a:buChar char="•"/>
            </a:pPr>
            <a:r>
              <a:rPr lang="en" sz="600" i="0" u="none" strike="noStrike" cap="none">
                <a:solidFill>
                  <a:srgbClr val="000000"/>
                </a:solidFill>
                <a:latin typeface="Lato"/>
                <a:ea typeface="Lato"/>
                <a:cs typeface="Lato"/>
                <a:sym typeface="Lato"/>
              </a:rPr>
              <a:t>Professors populate the Teacher, Class, and Roster table with the appropriate class information</a:t>
            </a:r>
            <a:endParaRPr>
              <a:latin typeface="Lato"/>
              <a:ea typeface="Lato"/>
              <a:cs typeface="Lato"/>
              <a:sym typeface="Lato"/>
            </a:endParaRPr>
          </a:p>
          <a:p>
            <a:pPr marL="171450" marR="0" lvl="0" indent="-171450" algn="l" rtl="0">
              <a:lnSpc>
                <a:spcPct val="100000"/>
              </a:lnSpc>
              <a:spcBef>
                <a:spcPts val="0"/>
              </a:spcBef>
              <a:spcAft>
                <a:spcPts val="0"/>
              </a:spcAft>
              <a:buClr>
                <a:srgbClr val="000000"/>
              </a:buClr>
              <a:buSzPts val="600"/>
              <a:buFont typeface="Lato"/>
              <a:buChar char="•"/>
            </a:pPr>
            <a:r>
              <a:rPr lang="en" sz="600" i="0" u="none" strike="noStrike" cap="none">
                <a:solidFill>
                  <a:srgbClr val="000000"/>
                </a:solidFill>
                <a:latin typeface="Lato"/>
                <a:ea typeface="Lato"/>
                <a:cs typeface="Lato"/>
                <a:sym typeface="Lato"/>
              </a:rPr>
              <a:t>When students log in through the app, they are added to the Log table</a:t>
            </a:r>
            <a:endParaRPr>
              <a:latin typeface="Lato"/>
              <a:ea typeface="Lato"/>
              <a:cs typeface="Lato"/>
              <a:sym typeface="Lato"/>
            </a:endParaRPr>
          </a:p>
          <a:p>
            <a:pPr marL="171450" marR="0" lvl="0" indent="-171450" algn="l" rtl="0">
              <a:lnSpc>
                <a:spcPct val="100000"/>
              </a:lnSpc>
              <a:spcBef>
                <a:spcPts val="0"/>
              </a:spcBef>
              <a:spcAft>
                <a:spcPts val="0"/>
              </a:spcAft>
              <a:buClr>
                <a:srgbClr val="000000"/>
              </a:buClr>
              <a:buSzPts val="600"/>
              <a:buFont typeface="Lato"/>
              <a:buChar char="•"/>
            </a:pPr>
            <a:r>
              <a:rPr lang="en" sz="600" i="0" u="none" strike="noStrike" cap="none">
                <a:solidFill>
                  <a:srgbClr val="000000"/>
                </a:solidFill>
                <a:latin typeface="Lato"/>
                <a:ea typeface="Lato"/>
                <a:cs typeface="Lato"/>
                <a:sym typeface="Lato"/>
              </a:rPr>
              <a:t>BSS</a:t>
            </a:r>
            <a:r>
              <a:rPr lang="en" sz="600">
                <a:latin typeface="Lato"/>
                <a:ea typeface="Lato"/>
                <a:cs typeface="Lato"/>
                <a:sym typeface="Lato"/>
              </a:rPr>
              <a:t>, </a:t>
            </a:r>
            <a:r>
              <a:rPr lang="en" sz="600" i="0" u="none" strike="noStrike" cap="none">
                <a:solidFill>
                  <a:srgbClr val="000000"/>
                </a:solidFill>
                <a:latin typeface="Lato"/>
                <a:ea typeface="Lato"/>
                <a:cs typeface="Lato"/>
                <a:sym typeface="Lato"/>
              </a:rPr>
              <a:t>APLocation</a:t>
            </a:r>
            <a:r>
              <a:rPr lang="en" sz="600">
                <a:latin typeface="Lato"/>
                <a:ea typeface="Lato"/>
                <a:cs typeface="Lato"/>
                <a:sym typeface="Lato"/>
              </a:rPr>
              <a:t>, and </a:t>
            </a:r>
            <a:r>
              <a:rPr lang="en" sz="600" i="0" u="none" strike="noStrike" cap="none">
                <a:solidFill>
                  <a:srgbClr val="000000"/>
                </a:solidFill>
                <a:latin typeface="Lato"/>
                <a:ea typeface="Lato"/>
                <a:cs typeface="Lato"/>
                <a:sym typeface="Lato"/>
              </a:rPr>
              <a:t>Location tables keep track of UNH router infrastructure information</a:t>
            </a:r>
            <a:endParaRPr>
              <a:latin typeface="Lato"/>
              <a:ea typeface="Lato"/>
              <a:cs typeface="Lato"/>
              <a:sym typeface="Lato"/>
            </a:endParaRPr>
          </a:p>
        </p:txBody>
      </p:sp>
      <p:sp>
        <p:nvSpPr>
          <p:cNvPr id="103" name="Google Shape;103;p15"/>
          <p:cNvSpPr/>
          <p:nvPr/>
        </p:nvSpPr>
        <p:spPr>
          <a:xfrm>
            <a:off x="3382197" y="2912314"/>
            <a:ext cx="2364356" cy="190500"/>
          </a:xfrm>
          <a:prstGeom prst="round1Rect">
            <a:avLst>
              <a:gd name="adj" fmla="val 16667"/>
            </a:avLst>
          </a:prstGeom>
          <a:solidFill>
            <a:srgbClr val="233F8A"/>
          </a:solidFill>
          <a:ln>
            <a:noFill/>
          </a:ln>
        </p:spPr>
        <p:txBody>
          <a:bodyPr spcFirstLastPara="1" wrap="square" lIns="69850" tIns="8725" rIns="17450" bIns="8725" anchor="ctr" anchorCtr="0">
            <a:noAutofit/>
          </a:bodyPr>
          <a:lstStyle/>
          <a:p>
            <a:pPr marL="0" marR="0" lvl="0" indent="0" algn="l" rtl="0">
              <a:lnSpc>
                <a:spcPct val="100000"/>
              </a:lnSpc>
              <a:spcBef>
                <a:spcPts val="0"/>
              </a:spcBef>
              <a:spcAft>
                <a:spcPts val="0"/>
              </a:spcAft>
              <a:buClr>
                <a:schemeClr val="accent2"/>
              </a:buClr>
              <a:buSzPts val="1100"/>
              <a:buFont typeface="Arial"/>
              <a:buNone/>
            </a:pPr>
            <a:r>
              <a:rPr lang="en" sz="1100" i="0" u="none" strike="noStrike" cap="none">
                <a:solidFill>
                  <a:schemeClr val="lt1"/>
                </a:solidFill>
                <a:latin typeface="Lato"/>
                <a:ea typeface="Lato"/>
                <a:cs typeface="Lato"/>
                <a:sym typeface="Lato"/>
              </a:rPr>
              <a:t>Database</a:t>
            </a:r>
            <a:endParaRPr sz="1100" b="1" i="0" u="none" strike="noStrike" cap="none">
              <a:solidFill>
                <a:schemeClr val="lt1"/>
              </a:solidFill>
              <a:latin typeface="Lato"/>
              <a:ea typeface="Lato"/>
              <a:cs typeface="Lato"/>
              <a:sym typeface="Lato"/>
            </a:endParaRPr>
          </a:p>
        </p:txBody>
      </p:sp>
      <p:sp>
        <p:nvSpPr>
          <p:cNvPr id="104" name="Google Shape;104;p15"/>
          <p:cNvSpPr txBox="1"/>
          <p:nvPr/>
        </p:nvSpPr>
        <p:spPr>
          <a:xfrm>
            <a:off x="4624677" y="2670288"/>
            <a:ext cx="9897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800" i="0" u="none" strike="noStrike" cap="none">
                <a:solidFill>
                  <a:srgbClr val="000000"/>
                </a:solidFill>
                <a:latin typeface="Lato"/>
                <a:ea typeface="Lato"/>
                <a:cs typeface="Lato"/>
                <a:sym typeface="Lato"/>
              </a:rPr>
              <a:t>Web App</a:t>
            </a:r>
            <a:endParaRPr>
              <a:latin typeface="Lato"/>
              <a:ea typeface="Lato"/>
              <a:cs typeface="Lato"/>
              <a:sym typeface="Lato"/>
            </a:endParaRPr>
          </a:p>
        </p:txBody>
      </p:sp>
      <p:sp>
        <p:nvSpPr>
          <p:cNvPr id="105" name="Google Shape;105;p15"/>
          <p:cNvSpPr/>
          <p:nvPr/>
        </p:nvSpPr>
        <p:spPr>
          <a:xfrm>
            <a:off x="3382195" y="921047"/>
            <a:ext cx="2364357" cy="183907"/>
          </a:xfrm>
          <a:prstGeom prst="round1Rect">
            <a:avLst>
              <a:gd name="adj" fmla="val 16667"/>
            </a:avLst>
          </a:prstGeom>
          <a:solidFill>
            <a:srgbClr val="233F8A"/>
          </a:solidFill>
          <a:ln>
            <a:noFill/>
          </a:ln>
        </p:spPr>
        <p:txBody>
          <a:bodyPr spcFirstLastPara="1" wrap="square" lIns="69850" tIns="8725" rIns="17450" bIns="8725" anchor="ctr" anchorCtr="0">
            <a:noAutofit/>
          </a:bodyPr>
          <a:lstStyle/>
          <a:p>
            <a:pPr marL="0" marR="0" lvl="0" indent="0" algn="l" rtl="0">
              <a:lnSpc>
                <a:spcPct val="100000"/>
              </a:lnSpc>
              <a:spcBef>
                <a:spcPts val="0"/>
              </a:spcBef>
              <a:spcAft>
                <a:spcPts val="0"/>
              </a:spcAft>
              <a:buClr>
                <a:schemeClr val="accent2"/>
              </a:buClr>
              <a:buSzPts val="1100"/>
              <a:buFont typeface="Arial"/>
              <a:buNone/>
            </a:pPr>
            <a:r>
              <a:rPr lang="en" sz="1100" i="0" u="none" strike="noStrike" cap="none">
                <a:solidFill>
                  <a:schemeClr val="lt1"/>
                </a:solidFill>
                <a:latin typeface="Lato"/>
                <a:ea typeface="Lato"/>
                <a:cs typeface="Lato"/>
                <a:sym typeface="Lato"/>
              </a:rPr>
              <a:t>Applications</a:t>
            </a:r>
            <a:endParaRPr>
              <a:latin typeface="Lato"/>
              <a:ea typeface="Lato"/>
              <a:cs typeface="Lato"/>
              <a:sym typeface="Lato"/>
            </a:endParaRPr>
          </a:p>
        </p:txBody>
      </p:sp>
      <p:sp>
        <p:nvSpPr>
          <p:cNvPr id="106" name="Google Shape;106;p15"/>
          <p:cNvSpPr/>
          <p:nvPr/>
        </p:nvSpPr>
        <p:spPr>
          <a:xfrm>
            <a:off x="6158419" y="928632"/>
            <a:ext cx="2651700" cy="183900"/>
          </a:xfrm>
          <a:prstGeom prst="round1Rect">
            <a:avLst>
              <a:gd name="adj" fmla="val 16667"/>
            </a:avLst>
          </a:prstGeom>
          <a:solidFill>
            <a:srgbClr val="233F8A"/>
          </a:solidFill>
          <a:ln>
            <a:noFill/>
          </a:ln>
        </p:spPr>
        <p:txBody>
          <a:bodyPr spcFirstLastPara="1" wrap="square" lIns="69850" tIns="8725" rIns="17450" bIns="8725" anchor="ctr" anchorCtr="0">
            <a:noAutofit/>
          </a:bodyPr>
          <a:lstStyle/>
          <a:p>
            <a:pPr marL="0" marR="0" lvl="0" indent="0" algn="l" rtl="0">
              <a:lnSpc>
                <a:spcPct val="100000"/>
              </a:lnSpc>
              <a:spcBef>
                <a:spcPts val="0"/>
              </a:spcBef>
              <a:spcAft>
                <a:spcPts val="0"/>
              </a:spcAft>
              <a:buClr>
                <a:schemeClr val="accent2"/>
              </a:buClr>
              <a:buSzPts val="1100"/>
              <a:buFont typeface="Arial"/>
              <a:buNone/>
            </a:pPr>
            <a:r>
              <a:rPr lang="en" sz="1100" i="0" u="none" strike="noStrike" cap="none">
                <a:solidFill>
                  <a:schemeClr val="lt1"/>
                </a:solidFill>
                <a:latin typeface="Lato"/>
                <a:ea typeface="Lato"/>
                <a:cs typeface="Lato"/>
                <a:sym typeface="Lato"/>
              </a:rPr>
              <a:t>Front-End</a:t>
            </a:r>
            <a:endParaRPr>
              <a:latin typeface="Lato"/>
              <a:ea typeface="Lato"/>
              <a:cs typeface="Lato"/>
              <a:sym typeface="Lato"/>
            </a:endParaRPr>
          </a:p>
        </p:txBody>
      </p:sp>
      <p:sp>
        <p:nvSpPr>
          <p:cNvPr id="107" name="Google Shape;107;p15"/>
          <p:cNvSpPr/>
          <p:nvPr/>
        </p:nvSpPr>
        <p:spPr>
          <a:xfrm>
            <a:off x="6182325" y="1131975"/>
            <a:ext cx="2599500" cy="759314"/>
          </a:xfrm>
          <a:prstGeom prst="rect">
            <a:avLst/>
          </a:prstGeom>
          <a:solidFill>
            <a:srgbClr val="FFFFFF"/>
          </a:solid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5"/>
          <p:cNvSpPr txBox="1"/>
          <p:nvPr/>
        </p:nvSpPr>
        <p:spPr>
          <a:xfrm>
            <a:off x="6182326" y="1094925"/>
            <a:ext cx="2595224" cy="796364"/>
          </a:xfrm>
          <a:prstGeom prst="rect">
            <a:avLst/>
          </a:prstGeom>
          <a:noFill/>
          <a:ln>
            <a:noFill/>
          </a:ln>
        </p:spPr>
        <p:txBody>
          <a:bodyPr spcFirstLastPara="1" wrap="square" lIns="69850" tIns="34925" rIns="17450" bIns="8725" anchor="t" anchorCtr="0">
            <a:noAutofit/>
          </a:bodyPr>
          <a:lstStyle/>
          <a:p>
            <a:pPr marL="88900" lvl="0" indent="-88900" algn="l" rtl="0">
              <a:lnSpc>
                <a:spcPct val="107916"/>
              </a:lnSpc>
              <a:spcBef>
                <a:spcPts val="0"/>
              </a:spcBef>
              <a:spcAft>
                <a:spcPts val="0"/>
              </a:spcAft>
              <a:buClr>
                <a:srgbClr val="000000"/>
              </a:buClr>
              <a:buSzPts val="600"/>
              <a:buFont typeface="Lato"/>
              <a:buChar char="•"/>
            </a:pPr>
            <a:r>
              <a:rPr lang="en" sz="600" dirty="0">
                <a:latin typeface="Lato"/>
                <a:ea typeface="Lato"/>
                <a:cs typeface="Lato"/>
                <a:sym typeface="Lato"/>
              </a:rPr>
              <a:t>Smartphone App</a:t>
            </a:r>
            <a:endParaRPr sz="600" dirty="0">
              <a:latin typeface="Lato"/>
              <a:ea typeface="Lato"/>
              <a:cs typeface="Lato"/>
              <a:sym typeface="Lato"/>
            </a:endParaRPr>
          </a:p>
          <a:p>
            <a:pPr marL="215900" lvl="1" indent="-114300" algn="l" rtl="0">
              <a:lnSpc>
                <a:spcPct val="107916"/>
              </a:lnSpc>
              <a:spcBef>
                <a:spcPts val="0"/>
              </a:spcBef>
              <a:spcAft>
                <a:spcPts val="0"/>
              </a:spcAft>
              <a:buClr>
                <a:srgbClr val="000000"/>
              </a:buClr>
              <a:buSzPts val="600"/>
              <a:buFont typeface="Lato"/>
              <a:buChar char="•"/>
            </a:pPr>
            <a:r>
              <a:rPr lang="en" sz="600" dirty="0">
                <a:latin typeface="Lato"/>
                <a:ea typeface="Lato"/>
                <a:cs typeface="Lato"/>
                <a:sym typeface="Lato"/>
              </a:rPr>
              <a:t>Students sign in with their student ID through IOS/Android</a:t>
            </a:r>
            <a:endParaRPr sz="600" dirty="0">
              <a:latin typeface="Lato"/>
              <a:ea typeface="Lato"/>
              <a:cs typeface="Lato"/>
              <a:sym typeface="Lato"/>
            </a:endParaRPr>
          </a:p>
          <a:p>
            <a:pPr marL="215900" lvl="1" indent="-114300" algn="l" rtl="0">
              <a:lnSpc>
                <a:spcPct val="107916"/>
              </a:lnSpc>
              <a:spcBef>
                <a:spcPts val="0"/>
              </a:spcBef>
              <a:spcAft>
                <a:spcPts val="0"/>
              </a:spcAft>
              <a:buClr>
                <a:srgbClr val="000000"/>
              </a:buClr>
              <a:buSzPts val="600"/>
              <a:buFont typeface="Lato"/>
              <a:buChar char="•"/>
            </a:pPr>
            <a:r>
              <a:rPr lang="en" sz="600" dirty="0">
                <a:latin typeface="Lato"/>
                <a:ea typeface="Lato"/>
                <a:cs typeface="Lato"/>
                <a:sym typeface="Lato"/>
              </a:rPr>
              <a:t>Students receive a response with confirmation of attendance </a:t>
            </a:r>
            <a:endParaRPr sz="600" dirty="0">
              <a:latin typeface="Lato"/>
              <a:ea typeface="Lato"/>
              <a:cs typeface="Lato"/>
              <a:sym typeface="Lato"/>
            </a:endParaRPr>
          </a:p>
          <a:p>
            <a:pPr marL="215900" lvl="0" indent="0" algn="l" rtl="0">
              <a:lnSpc>
                <a:spcPct val="107916"/>
              </a:lnSpc>
              <a:spcBef>
                <a:spcPts val="0"/>
              </a:spcBef>
              <a:spcAft>
                <a:spcPts val="0"/>
              </a:spcAft>
              <a:buNone/>
            </a:pPr>
            <a:endParaRPr sz="600" dirty="0">
              <a:latin typeface="Lato"/>
              <a:ea typeface="Lato"/>
              <a:cs typeface="Lato"/>
              <a:sym typeface="Lato"/>
            </a:endParaRPr>
          </a:p>
          <a:p>
            <a:pPr marL="88900" lvl="0" indent="-88900" algn="l" rtl="0">
              <a:lnSpc>
                <a:spcPct val="107916"/>
              </a:lnSpc>
              <a:spcBef>
                <a:spcPts val="0"/>
              </a:spcBef>
              <a:spcAft>
                <a:spcPts val="0"/>
              </a:spcAft>
              <a:buClr>
                <a:srgbClr val="000000"/>
              </a:buClr>
              <a:buSzPts val="600"/>
              <a:buFont typeface="Lato"/>
              <a:buChar char="•"/>
            </a:pPr>
            <a:r>
              <a:rPr lang="en" sz="600" dirty="0">
                <a:latin typeface="Lato"/>
                <a:ea typeface="Lato"/>
                <a:cs typeface="Lato"/>
                <a:sym typeface="Lato"/>
              </a:rPr>
              <a:t>Web App</a:t>
            </a:r>
            <a:endParaRPr sz="600" dirty="0">
              <a:latin typeface="Lato"/>
              <a:ea typeface="Lato"/>
              <a:cs typeface="Lato"/>
              <a:sym typeface="Lato"/>
            </a:endParaRPr>
          </a:p>
          <a:p>
            <a:pPr marL="215900" lvl="1" indent="-114300" algn="l" rtl="0">
              <a:lnSpc>
                <a:spcPct val="107916"/>
              </a:lnSpc>
              <a:spcBef>
                <a:spcPts val="0"/>
              </a:spcBef>
              <a:spcAft>
                <a:spcPts val="0"/>
              </a:spcAft>
              <a:buClr>
                <a:srgbClr val="000000"/>
              </a:buClr>
              <a:buSzPts val="600"/>
              <a:buFont typeface="Lato"/>
              <a:buChar char="•"/>
            </a:pPr>
            <a:r>
              <a:rPr lang="en" sz="600" dirty="0">
                <a:latin typeface="Lato"/>
                <a:ea typeface="Lato"/>
                <a:cs typeface="Lato"/>
                <a:sym typeface="Lato"/>
              </a:rPr>
              <a:t>Professors login and register their courses</a:t>
            </a:r>
            <a:endParaRPr sz="600" dirty="0">
              <a:latin typeface="Lato"/>
              <a:ea typeface="Lato"/>
              <a:cs typeface="Lato"/>
              <a:sym typeface="Lato"/>
            </a:endParaRPr>
          </a:p>
          <a:p>
            <a:pPr marL="215900" lvl="1" indent="-114300" algn="l" rtl="0">
              <a:lnSpc>
                <a:spcPct val="107916"/>
              </a:lnSpc>
              <a:spcBef>
                <a:spcPts val="0"/>
              </a:spcBef>
              <a:spcAft>
                <a:spcPts val="0"/>
              </a:spcAft>
              <a:buClr>
                <a:srgbClr val="000000"/>
              </a:buClr>
              <a:buSzPts val="600"/>
              <a:buFont typeface="Lato"/>
              <a:buChar char="•"/>
            </a:pPr>
            <a:r>
              <a:rPr lang="en" sz="600" dirty="0">
                <a:latin typeface="Lato"/>
                <a:ea typeface="Lato"/>
                <a:cs typeface="Lato"/>
                <a:sym typeface="Lato"/>
              </a:rPr>
              <a:t>Dashboard enables the professor to view course attendance</a:t>
            </a:r>
            <a:endParaRPr sz="600" dirty="0">
              <a:latin typeface="Lato"/>
              <a:ea typeface="Lato"/>
              <a:cs typeface="Lato"/>
              <a:sym typeface="Lato"/>
            </a:endParaRPr>
          </a:p>
          <a:p>
            <a:pPr marL="0" lvl="0" indent="0" algn="l" rtl="0">
              <a:lnSpc>
                <a:spcPct val="107916"/>
              </a:lnSpc>
              <a:spcBef>
                <a:spcPts val="0"/>
              </a:spcBef>
              <a:spcAft>
                <a:spcPts val="0"/>
              </a:spcAft>
              <a:buNone/>
            </a:pPr>
            <a:endParaRPr sz="600" dirty="0">
              <a:latin typeface="Lato"/>
              <a:ea typeface="Lato"/>
              <a:cs typeface="Lato"/>
              <a:sym typeface="Lato"/>
            </a:endParaRPr>
          </a:p>
        </p:txBody>
      </p:sp>
      <p:sp>
        <p:nvSpPr>
          <p:cNvPr id="109" name="Google Shape;109;p15"/>
          <p:cNvSpPr/>
          <p:nvPr/>
        </p:nvSpPr>
        <p:spPr>
          <a:xfrm>
            <a:off x="6172525" y="2376700"/>
            <a:ext cx="2667000" cy="1165500"/>
          </a:xfrm>
          <a:prstGeom prst="rect">
            <a:avLst/>
          </a:prstGeom>
          <a:solidFill>
            <a:srgbClr val="FFFFFF"/>
          </a:solid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5"/>
          <p:cNvSpPr/>
          <p:nvPr/>
        </p:nvSpPr>
        <p:spPr>
          <a:xfrm>
            <a:off x="6188600" y="3934925"/>
            <a:ext cx="2667000" cy="1165500"/>
          </a:xfrm>
          <a:prstGeom prst="rect">
            <a:avLst/>
          </a:prstGeom>
          <a:solidFill>
            <a:srgbClr val="FFFFFF"/>
          </a:solidFill>
          <a:ln w="9525" cap="flat" cmpd="sng">
            <a:solidFill>
              <a:srgbClr val="FFFFFF"/>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5"/>
          <p:cNvSpPr txBox="1"/>
          <p:nvPr/>
        </p:nvSpPr>
        <p:spPr>
          <a:xfrm>
            <a:off x="6185825" y="3900225"/>
            <a:ext cx="2651700" cy="1165500"/>
          </a:xfrm>
          <a:prstGeom prst="rect">
            <a:avLst/>
          </a:prstGeom>
          <a:noFill/>
          <a:ln>
            <a:noFill/>
          </a:ln>
        </p:spPr>
        <p:txBody>
          <a:bodyPr spcFirstLastPara="1" wrap="square" lIns="69850" tIns="34925" rIns="17450" bIns="8725" anchor="t" anchorCtr="0">
            <a:noAutofit/>
          </a:bodyPr>
          <a:lstStyle/>
          <a:p>
            <a:pPr marL="171450" lvl="0" indent="-171450" algn="l" rtl="0">
              <a:lnSpc>
                <a:spcPct val="107916"/>
              </a:lnSpc>
              <a:spcBef>
                <a:spcPts val="0"/>
              </a:spcBef>
              <a:spcAft>
                <a:spcPts val="0"/>
              </a:spcAft>
              <a:buSzPts val="800"/>
              <a:buFont typeface="Arial" panose="020B0604020202020204" pitchFamily="34" charset="0"/>
              <a:buChar char="•"/>
            </a:pPr>
            <a:r>
              <a:rPr lang="en" sz="600" dirty="0">
                <a:latin typeface="Lato"/>
                <a:ea typeface="Lato"/>
                <a:cs typeface="Lato"/>
                <a:sym typeface="Lato"/>
              </a:rPr>
              <a:t>Coordinate with the USNH Login System to further ensure accuracy</a:t>
            </a:r>
            <a:endParaRPr dirty="0">
              <a:latin typeface="Lato"/>
              <a:ea typeface="Lato"/>
              <a:cs typeface="Lato"/>
              <a:sym typeface="Lato"/>
            </a:endParaRPr>
          </a:p>
          <a:p>
            <a:pPr marL="260350" lvl="0" indent="-171450" algn="l" rtl="0">
              <a:lnSpc>
                <a:spcPct val="107916"/>
              </a:lnSpc>
              <a:spcBef>
                <a:spcPts val="0"/>
              </a:spcBef>
              <a:spcAft>
                <a:spcPts val="0"/>
              </a:spcAft>
              <a:buClr>
                <a:srgbClr val="AF4345"/>
              </a:buClr>
              <a:buSzPts val="500"/>
              <a:buFont typeface="Arial" panose="020B0604020202020204" pitchFamily="34" charset="0"/>
              <a:buChar char="•"/>
            </a:pPr>
            <a:endParaRPr sz="600" dirty="0">
              <a:latin typeface="Lato"/>
              <a:ea typeface="Lato"/>
              <a:cs typeface="Lato"/>
              <a:sym typeface="Lato"/>
            </a:endParaRPr>
          </a:p>
          <a:p>
            <a:pPr marL="171450" lvl="0" indent="-171450" algn="l" rtl="0">
              <a:lnSpc>
                <a:spcPct val="107916"/>
              </a:lnSpc>
              <a:spcBef>
                <a:spcPts val="0"/>
              </a:spcBef>
              <a:spcAft>
                <a:spcPts val="0"/>
              </a:spcAft>
              <a:buSzPts val="800"/>
              <a:buFont typeface="Arial" panose="020B0604020202020204" pitchFamily="34" charset="0"/>
              <a:buChar char="•"/>
            </a:pPr>
            <a:r>
              <a:rPr lang="en" sz="600" dirty="0">
                <a:latin typeface="Lato"/>
                <a:ea typeface="Lato"/>
                <a:cs typeface="Lato"/>
                <a:sym typeface="Lato"/>
              </a:rPr>
              <a:t>Implement IClicker Quiz replacement in the application</a:t>
            </a:r>
            <a:endParaRPr dirty="0">
              <a:latin typeface="Lato"/>
              <a:ea typeface="Lato"/>
              <a:cs typeface="Lato"/>
              <a:sym typeface="Lato"/>
            </a:endParaRPr>
          </a:p>
          <a:p>
            <a:pPr marL="260350" lvl="0" indent="-171450" algn="l" rtl="0">
              <a:lnSpc>
                <a:spcPct val="107916"/>
              </a:lnSpc>
              <a:spcBef>
                <a:spcPts val="0"/>
              </a:spcBef>
              <a:spcAft>
                <a:spcPts val="0"/>
              </a:spcAft>
              <a:buClr>
                <a:srgbClr val="AF4345"/>
              </a:buClr>
              <a:buSzPts val="500"/>
              <a:buFont typeface="Arial" panose="020B0604020202020204" pitchFamily="34" charset="0"/>
              <a:buChar char="•"/>
            </a:pPr>
            <a:endParaRPr sz="600" dirty="0">
              <a:latin typeface="Lato"/>
              <a:ea typeface="Lato"/>
              <a:cs typeface="Lato"/>
              <a:sym typeface="Lato"/>
            </a:endParaRPr>
          </a:p>
          <a:p>
            <a:pPr marL="171450" lvl="0" indent="-171450" algn="l" rtl="0">
              <a:lnSpc>
                <a:spcPct val="107916"/>
              </a:lnSpc>
              <a:spcBef>
                <a:spcPts val="0"/>
              </a:spcBef>
              <a:spcAft>
                <a:spcPts val="0"/>
              </a:spcAft>
              <a:buSzPts val="800"/>
              <a:buFont typeface="Arial" panose="020B0604020202020204" pitchFamily="34" charset="0"/>
              <a:buChar char="•"/>
            </a:pPr>
            <a:r>
              <a:rPr lang="en" sz="600" dirty="0">
                <a:latin typeface="Lato"/>
                <a:ea typeface="Lato"/>
                <a:cs typeface="Lato"/>
                <a:sym typeface="Lato"/>
              </a:rPr>
              <a:t>Allow for an option to directly submit attendance into Canvas</a:t>
            </a:r>
            <a:endParaRPr dirty="0">
              <a:latin typeface="Lato"/>
              <a:ea typeface="Lato"/>
              <a:cs typeface="Lato"/>
              <a:sym typeface="Lato"/>
            </a:endParaRPr>
          </a:p>
          <a:p>
            <a:pPr marL="260350" lvl="0" indent="-171450" algn="l" rtl="0">
              <a:lnSpc>
                <a:spcPct val="107916"/>
              </a:lnSpc>
              <a:spcBef>
                <a:spcPts val="0"/>
              </a:spcBef>
              <a:spcAft>
                <a:spcPts val="0"/>
              </a:spcAft>
              <a:buClr>
                <a:srgbClr val="AF4345"/>
              </a:buClr>
              <a:buSzPts val="500"/>
              <a:buFont typeface="Arial" panose="020B0604020202020204" pitchFamily="34" charset="0"/>
              <a:buChar char="•"/>
            </a:pPr>
            <a:endParaRPr sz="600" dirty="0">
              <a:latin typeface="Lato"/>
              <a:ea typeface="Lato"/>
              <a:cs typeface="Lato"/>
              <a:sym typeface="Lato"/>
            </a:endParaRPr>
          </a:p>
          <a:p>
            <a:pPr marL="171450" lvl="0" indent="-171450" algn="l" rtl="0">
              <a:lnSpc>
                <a:spcPct val="107916"/>
              </a:lnSpc>
              <a:spcBef>
                <a:spcPts val="0"/>
              </a:spcBef>
              <a:spcAft>
                <a:spcPts val="0"/>
              </a:spcAft>
              <a:buSzPts val="800"/>
              <a:buFont typeface="Arial" panose="020B0604020202020204" pitchFamily="34" charset="0"/>
              <a:buChar char="•"/>
            </a:pPr>
            <a:r>
              <a:rPr lang="en" sz="600" dirty="0">
                <a:latin typeface="Lato"/>
                <a:ea typeface="Lato"/>
                <a:cs typeface="Lato"/>
                <a:sym typeface="Lato"/>
              </a:rPr>
              <a:t>Create a web-based login for students without mobile devices</a:t>
            </a:r>
            <a:endParaRPr dirty="0">
              <a:latin typeface="Lato"/>
              <a:ea typeface="Lato"/>
              <a:cs typeface="Lato"/>
              <a:sym typeface="Lato"/>
            </a:endParaRPr>
          </a:p>
          <a:p>
            <a:pPr marL="260350" lvl="0" indent="-171450" algn="l" rtl="0">
              <a:lnSpc>
                <a:spcPct val="107916"/>
              </a:lnSpc>
              <a:spcBef>
                <a:spcPts val="0"/>
              </a:spcBef>
              <a:spcAft>
                <a:spcPts val="0"/>
              </a:spcAft>
              <a:buClr>
                <a:srgbClr val="AF4345"/>
              </a:buClr>
              <a:buSzPts val="500"/>
              <a:buFont typeface="Arial" panose="020B0604020202020204" pitchFamily="34" charset="0"/>
              <a:buChar char="•"/>
            </a:pPr>
            <a:endParaRPr sz="600" dirty="0">
              <a:latin typeface="Lato"/>
              <a:ea typeface="Lato"/>
              <a:cs typeface="Lato"/>
              <a:sym typeface="Lato"/>
            </a:endParaRPr>
          </a:p>
          <a:p>
            <a:pPr marL="171450" lvl="0" indent="-171450" algn="l" rtl="0">
              <a:lnSpc>
                <a:spcPct val="107916"/>
              </a:lnSpc>
              <a:spcBef>
                <a:spcPts val="0"/>
              </a:spcBef>
              <a:spcAft>
                <a:spcPts val="0"/>
              </a:spcAft>
              <a:buSzPts val="800"/>
              <a:buFont typeface="Arial" panose="020B0604020202020204" pitchFamily="34" charset="0"/>
              <a:buChar char="•"/>
            </a:pPr>
            <a:r>
              <a:rPr lang="en" sz="600" dirty="0">
                <a:latin typeface="Lato"/>
                <a:ea typeface="Lato"/>
                <a:cs typeface="Lato"/>
                <a:sym typeface="Lato"/>
              </a:rPr>
              <a:t>Expand the project to enable automated attendance through the entire campus</a:t>
            </a:r>
            <a:endParaRPr dirty="0">
              <a:latin typeface="Lato"/>
              <a:ea typeface="Lato"/>
              <a:cs typeface="Lato"/>
              <a:sym typeface="Lato"/>
            </a:endParaRPr>
          </a:p>
          <a:p>
            <a:pPr marL="0" marR="0" lvl="0" indent="0" algn="l" rtl="0">
              <a:lnSpc>
                <a:spcPct val="107916"/>
              </a:lnSpc>
              <a:spcBef>
                <a:spcPts val="0"/>
              </a:spcBef>
              <a:spcAft>
                <a:spcPts val="0"/>
              </a:spcAft>
              <a:buNone/>
            </a:pPr>
            <a:endParaRPr sz="600" dirty="0">
              <a:latin typeface="Lato"/>
              <a:ea typeface="Lato"/>
              <a:cs typeface="Lato"/>
              <a:sym typeface="Lato"/>
            </a:endParaRPr>
          </a:p>
        </p:txBody>
      </p:sp>
      <p:sp>
        <p:nvSpPr>
          <p:cNvPr id="112" name="Google Shape;112;p15"/>
          <p:cNvSpPr txBox="1"/>
          <p:nvPr/>
        </p:nvSpPr>
        <p:spPr>
          <a:xfrm>
            <a:off x="6172525" y="2397350"/>
            <a:ext cx="2651700" cy="1127100"/>
          </a:xfrm>
          <a:prstGeom prst="rect">
            <a:avLst/>
          </a:prstGeom>
          <a:noFill/>
          <a:ln>
            <a:noFill/>
          </a:ln>
        </p:spPr>
        <p:txBody>
          <a:bodyPr spcFirstLastPara="1" wrap="square" lIns="69850" tIns="34925" rIns="17450" bIns="8725" anchor="t" anchorCtr="0">
            <a:noAutofit/>
          </a:bodyPr>
          <a:lstStyle/>
          <a:p>
            <a:pPr marL="88900" lvl="0" indent="-88900" algn="l" rtl="0">
              <a:lnSpc>
                <a:spcPct val="107916"/>
              </a:lnSpc>
              <a:spcBef>
                <a:spcPts val="0"/>
              </a:spcBef>
              <a:spcAft>
                <a:spcPts val="0"/>
              </a:spcAft>
              <a:buClr>
                <a:srgbClr val="212222"/>
              </a:buClr>
              <a:buSzPts val="600"/>
              <a:buFont typeface="Lato"/>
              <a:buChar char="•"/>
            </a:pPr>
            <a:r>
              <a:rPr lang="en" sz="600">
                <a:solidFill>
                  <a:srgbClr val="212222"/>
                </a:solidFill>
                <a:latin typeface="Lato"/>
                <a:ea typeface="Lato"/>
                <a:cs typeface="Lato"/>
                <a:sym typeface="Lato"/>
              </a:rPr>
              <a:t>MySQL Database</a:t>
            </a:r>
            <a:endParaRPr sz="600">
              <a:solidFill>
                <a:srgbClr val="212222"/>
              </a:solidFill>
              <a:latin typeface="Lato"/>
              <a:ea typeface="Lato"/>
              <a:cs typeface="Lato"/>
              <a:sym typeface="Lato"/>
            </a:endParaRPr>
          </a:p>
          <a:p>
            <a:pPr marL="215900" lvl="1" indent="-114300" algn="l" rtl="0">
              <a:lnSpc>
                <a:spcPct val="107916"/>
              </a:lnSpc>
              <a:spcBef>
                <a:spcPts val="0"/>
              </a:spcBef>
              <a:spcAft>
                <a:spcPts val="0"/>
              </a:spcAft>
              <a:buClr>
                <a:srgbClr val="212222"/>
              </a:buClr>
              <a:buSzPts val="600"/>
              <a:buFont typeface="Lato"/>
              <a:buChar char="•"/>
            </a:pPr>
            <a:r>
              <a:rPr lang="en" sz="600">
                <a:solidFill>
                  <a:srgbClr val="212222"/>
                </a:solidFill>
                <a:latin typeface="Lato"/>
                <a:ea typeface="Lato"/>
                <a:cs typeface="Lato"/>
                <a:sym typeface="Lato"/>
              </a:rPr>
              <a:t>Stores unique identifiers of wireless access points in Kingsbury</a:t>
            </a:r>
            <a:endParaRPr sz="600">
              <a:solidFill>
                <a:srgbClr val="212222"/>
              </a:solidFill>
              <a:latin typeface="Lato"/>
              <a:ea typeface="Lato"/>
              <a:cs typeface="Lato"/>
              <a:sym typeface="Lato"/>
            </a:endParaRPr>
          </a:p>
          <a:p>
            <a:pPr marL="215900" lvl="1" indent="-114300" algn="l" rtl="0">
              <a:lnSpc>
                <a:spcPct val="107916"/>
              </a:lnSpc>
              <a:spcBef>
                <a:spcPts val="0"/>
              </a:spcBef>
              <a:spcAft>
                <a:spcPts val="0"/>
              </a:spcAft>
              <a:buClr>
                <a:srgbClr val="212222"/>
              </a:buClr>
              <a:buSzPts val="600"/>
              <a:buFont typeface="Lato"/>
              <a:buChar char="•"/>
            </a:pPr>
            <a:r>
              <a:rPr lang="en" sz="600">
                <a:solidFill>
                  <a:srgbClr val="212222"/>
                </a:solidFill>
                <a:latin typeface="Lato"/>
                <a:ea typeface="Lato"/>
                <a:cs typeface="Lato"/>
                <a:sym typeface="Lato"/>
              </a:rPr>
              <a:t>Stores list of classes and student check ins</a:t>
            </a:r>
            <a:endParaRPr sz="600">
              <a:solidFill>
                <a:srgbClr val="212222"/>
              </a:solidFill>
              <a:latin typeface="Lato"/>
              <a:ea typeface="Lato"/>
              <a:cs typeface="Lato"/>
              <a:sym typeface="Lato"/>
            </a:endParaRPr>
          </a:p>
          <a:p>
            <a:pPr marL="215900" lvl="1" indent="-114300" algn="l" rtl="0">
              <a:lnSpc>
                <a:spcPct val="107916"/>
              </a:lnSpc>
              <a:spcBef>
                <a:spcPts val="0"/>
              </a:spcBef>
              <a:spcAft>
                <a:spcPts val="0"/>
              </a:spcAft>
              <a:buClr>
                <a:srgbClr val="212222"/>
              </a:buClr>
              <a:buSzPts val="600"/>
              <a:buFont typeface="Lato"/>
              <a:buChar char="•"/>
            </a:pPr>
            <a:r>
              <a:rPr lang="en" sz="600">
                <a:solidFill>
                  <a:srgbClr val="212222"/>
                </a:solidFill>
                <a:latin typeface="Lato"/>
                <a:ea typeface="Lato"/>
                <a:cs typeface="Lato"/>
                <a:sym typeface="Lato"/>
              </a:rPr>
              <a:t>Stores professor registration information</a:t>
            </a:r>
            <a:endParaRPr sz="600">
              <a:solidFill>
                <a:srgbClr val="212222"/>
              </a:solidFill>
              <a:latin typeface="Lato"/>
              <a:ea typeface="Lato"/>
              <a:cs typeface="Lato"/>
              <a:sym typeface="Lato"/>
            </a:endParaRPr>
          </a:p>
          <a:p>
            <a:pPr marL="215900" lvl="0" indent="0" algn="l" rtl="0">
              <a:lnSpc>
                <a:spcPct val="107916"/>
              </a:lnSpc>
              <a:spcBef>
                <a:spcPts val="0"/>
              </a:spcBef>
              <a:spcAft>
                <a:spcPts val="0"/>
              </a:spcAft>
              <a:buNone/>
            </a:pPr>
            <a:endParaRPr sz="600">
              <a:solidFill>
                <a:srgbClr val="212222"/>
              </a:solidFill>
              <a:latin typeface="Lato"/>
              <a:ea typeface="Lato"/>
              <a:cs typeface="Lato"/>
              <a:sym typeface="Lato"/>
            </a:endParaRPr>
          </a:p>
          <a:p>
            <a:pPr marL="88900" lvl="0" indent="-88900" algn="l" rtl="0">
              <a:lnSpc>
                <a:spcPct val="107916"/>
              </a:lnSpc>
              <a:spcBef>
                <a:spcPts val="0"/>
              </a:spcBef>
              <a:spcAft>
                <a:spcPts val="0"/>
              </a:spcAft>
              <a:buClr>
                <a:srgbClr val="212222"/>
              </a:buClr>
              <a:buSzPts val="600"/>
              <a:buFont typeface="Lato"/>
              <a:buChar char="•"/>
            </a:pPr>
            <a:r>
              <a:rPr lang="en" sz="600">
                <a:solidFill>
                  <a:srgbClr val="212222"/>
                </a:solidFill>
                <a:latin typeface="Lato"/>
                <a:ea typeface="Lato"/>
                <a:cs typeface="Lato"/>
                <a:sym typeface="Lato"/>
              </a:rPr>
              <a:t>Server</a:t>
            </a:r>
            <a:endParaRPr sz="600">
              <a:solidFill>
                <a:srgbClr val="212222"/>
              </a:solidFill>
              <a:latin typeface="Lato"/>
              <a:ea typeface="Lato"/>
              <a:cs typeface="Lato"/>
              <a:sym typeface="Lato"/>
            </a:endParaRPr>
          </a:p>
          <a:p>
            <a:pPr marL="215900" lvl="1" indent="-114300" algn="l" rtl="0">
              <a:lnSpc>
                <a:spcPct val="107916"/>
              </a:lnSpc>
              <a:spcBef>
                <a:spcPts val="0"/>
              </a:spcBef>
              <a:spcAft>
                <a:spcPts val="0"/>
              </a:spcAft>
              <a:buClr>
                <a:srgbClr val="212222"/>
              </a:buClr>
              <a:buSzPts val="600"/>
              <a:buFont typeface="Lato"/>
              <a:buChar char="•"/>
            </a:pPr>
            <a:r>
              <a:rPr lang="en" sz="600">
                <a:solidFill>
                  <a:srgbClr val="212222"/>
                </a:solidFill>
                <a:latin typeface="Lato"/>
                <a:ea typeface="Lato"/>
                <a:cs typeface="Lato"/>
                <a:sym typeface="Lato"/>
              </a:rPr>
              <a:t>Linux server provided by UNH IT hosting Node JS server</a:t>
            </a:r>
            <a:endParaRPr sz="600">
              <a:solidFill>
                <a:srgbClr val="212222"/>
              </a:solidFill>
              <a:latin typeface="Lato"/>
              <a:ea typeface="Lato"/>
              <a:cs typeface="Lato"/>
              <a:sym typeface="Lato"/>
            </a:endParaRPr>
          </a:p>
          <a:p>
            <a:pPr marL="215900" lvl="1" indent="-114300" algn="l" rtl="0">
              <a:lnSpc>
                <a:spcPct val="107916"/>
              </a:lnSpc>
              <a:spcBef>
                <a:spcPts val="0"/>
              </a:spcBef>
              <a:spcAft>
                <a:spcPts val="0"/>
              </a:spcAft>
              <a:buClr>
                <a:srgbClr val="212222"/>
              </a:buClr>
              <a:buSzPts val="600"/>
              <a:buFont typeface="Lato"/>
              <a:buChar char="•"/>
            </a:pPr>
            <a:r>
              <a:rPr lang="en" sz="600">
                <a:solidFill>
                  <a:srgbClr val="212222"/>
                </a:solidFill>
                <a:latin typeface="Lato"/>
                <a:ea typeface="Lato"/>
                <a:cs typeface="Lato"/>
                <a:sym typeface="Lato"/>
              </a:rPr>
              <a:t>Cron triggers javascript to mark logged in students as active in the database</a:t>
            </a:r>
            <a:endParaRPr sz="600">
              <a:solidFill>
                <a:srgbClr val="212222"/>
              </a:solidFill>
              <a:latin typeface="Lato"/>
              <a:ea typeface="Lato"/>
              <a:cs typeface="Lato"/>
              <a:sym typeface="Lato"/>
            </a:endParaRPr>
          </a:p>
          <a:p>
            <a:pPr marL="215900" lvl="1" indent="-114300" algn="l" rtl="0">
              <a:lnSpc>
                <a:spcPct val="107916"/>
              </a:lnSpc>
              <a:spcBef>
                <a:spcPts val="0"/>
              </a:spcBef>
              <a:spcAft>
                <a:spcPts val="0"/>
              </a:spcAft>
              <a:buClr>
                <a:srgbClr val="212222"/>
              </a:buClr>
              <a:buSzPts val="600"/>
              <a:buFont typeface="Lato"/>
              <a:buChar char="•"/>
            </a:pPr>
            <a:r>
              <a:rPr lang="en" sz="600">
                <a:solidFill>
                  <a:srgbClr val="212222"/>
                </a:solidFill>
                <a:latin typeface="Lato"/>
                <a:ea typeface="Lato"/>
                <a:cs typeface="Lato"/>
                <a:sym typeface="Lato"/>
              </a:rPr>
              <a:t>Checks for duplicate student entries based on unique identifiers of hardware being used by students</a:t>
            </a:r>
            <a:endParaRPr sz="600">
              <a:solidFill>
                <a:srgbClr val="212222"/>
              </a:solidFill>
              <a:latin typeface="Lato"/>
              <a:ea typeface="Lato"/>
              <a:cs typeface="Lato"/>
              <a:sym typeface="Lato"/>
            </a:endParaRPr>
          </a:p>
          <a:p>
            <a:pPr marL="0" lvl="0" indent="0" algn="l" rtl="0">
              <a:lnSpc>
                <a:spcPct val="107916"/>
              </a:lnSpc>
              <a:spcBef>
                <a:spcPts val="0"/>
              </a:spcBef>
              <a:spcAft>
                <a:spcPts val="0"/>
              </a:spcAft>
              <a:buNone/>
            </a:pPr>
            <a:endParaRPr sz="600">
              <a:latin typeface="Lato"/>
              <a:ea typeface="Lato"/>
              <a:cs typeface="Lato"/>
              <a:sym typeface="Lato"/>
            </a:endParaRPr>
          </a:p>
        </p:txBody>
      </p:sp>
      <p:sp>
        <p:nvSpPr>
          <p:cNvPr id="113" name="Google Shape;113;p15"/>
          <p:cNvSpPr>
            <a:spLocks noGrp="1"/>
          </p:cNvSpPr>
          <p:nvPr>
            <p:ph type="body" idx="6"/>
          </p:nvPr>
        </p:nvSpPr>
        <p:spPr>
          <a:xfrm>
            <a:off x="204664" y="3650474"/>
            <a:ext cx="2794800" cy="217500"/>
          </a:xfrm>
          <a:prstGeom prst="round1Rect">
            <a:avLst>
              <a:gd name="adj" fmla="val 16667"/>
            </a:avLst>
          </a:prstGeom>
          <a:solidFill>
            <a:srgbClr val="233F8A"/>
          </a:solidFill>
          <a:ln>
            <a:noFill/>
          </a:ln>
        </p:spPr>
        <p:txBody>
          <a:bodyPr spcFirstLastPara="1" wrap="square" lIns="69850" tIns="8725" rIns="17450" bIns="8725" anchor="ctr" anchorCtr="0">
            <a:noAutofit/>
          </a:bodyPr>
          <a:lstStyle/>
          <a:p>
            <a:pPr marL="0" lvl="0" indent="0" algn="l" rtl="0">
              <a:lnSpc>
                <a:spcPct val="100000"/>
              </a:lnSpc>
              <a:spcBef>
                <a:spcPts val="0"/>
              </a:spcBef>
              <a:spcAft>
                <a:spcPts val="0"/>
              </a:spcAft>
              <a:buSzPts val="1100"/>
              <a:buNone/>
            </a:pPr>
            <a:r>
              <a:rPr lang="en">
                <a:latin typeface="Lato"/>
                <a:ea typeface="Lato"/>
                <a:cs typeface="Lato"/>
                <a:sym typeface="Lato"/>
              </a:rPr>
              <a:t>Data Flow</a:t>
            </a:r>
            <a:endParaRPr>
              <a:latin typeface="Lato"/>
              <a:ea typeface="Lato"/>
              <a:cs typeface="Lato"/>
              <a:sym typeface="Lato"/>
            </a:endParaRPr>
          </a:p>
        </p:txBody>
      </p:sp>
      <p:sp>
        <p:nvSpPr>
          <p:cNvPr id="114" name="Google Shape;114;p15"/>
          <p:cNvSpPr>
            <a:spLocks noGrp="1"/>
          </p:cNvSpPr>
          <p:nvPr>
            <p:ph type="body" idx="6"/>
          </p:nvPr>
        </p:nvSpPr>
        <p:spPr>
          <a:xfrm>
            <a:off x="6188600" y="3679275"/>
            <a:ext cx="2667000" cy="217500"/>
          </a:xfrm>
          <a:prstGeom prst="round1Rect">
            <a:avLst>
              <a:gd name="adj" fmla="val 16667"/>
            </a:avLst>
          </a:prstGeom>
          <a:solidFill>
            <a:srgbClr val="233F8A"/>
          </a:solidFill>
          <a:ln>
            <a:noFill/>
          </a:ln>
        </p:spPr>
        <p:txBody>
          <a:bodyPr spcFirstLastPara="1" wrap="square" lIns="69850" tIns="8725" rIns="17450" bIns="8725" anchor="ctr" anchorCtr="0">
            <a:noAutofit/>
          </a:bodyPr>
          <a:lstStyle/>
          <a:p>
            <a:pPr marL="0" lvl="0" indent="0" algn="l" rtl="0">
              <a:lnSpc>
                <a:spcPct val="100000"/>
              </a:lnSpc>
              <a:spcBef>
                <a:spcPts val="0"/>
              </a:spcBef>
              <a:spcAft>
                <a:spcPts val="0"/>
              </a:spcAft>
              <a:buSzPts val="1100"/>
              <a:buNone/>
            </a:pPr>
            <a:r>
              <a:rPr lang="en">
                <a:latin typeface="Lato"/>
                <a:ea typeface="Lato"/>
                <a:cs typeface="Lato"/>
                <a:sym typeface="Lato"/>
              </a:rPr>
              <a:t>Future Work</a:t>
            </a:r>
            <a:endParaRPr>
              <a:latin typeface="Lato"/>
              <a:ea typeface="Lato"/>
              <a:cs typeface="Lato"/>
              <a:sym typeface="Lato"/>
            </a:endParaRPr>
          </a:p>
        </p:txBody>
      </p:sp>
      <p:sp>
        <p:nvSpPr>
          <p:cNvPr id="115" name="Google Shape;115;p15"/>
          <p:cNvSpPr>
            <a:spLocks noGrp="1"/>
          </p:cNvSpPr>
          <p:nvPr>
            <p:ph type="body" idx="6"/>
          </p:nvPr>
        </p:nvSpPr>
        <p:spPr>
          <a:xfrm>
            <a:off x="6158425" y="2136000"/>
            <a:ext cx="2697000" cy="217500"/>
          </a:xfrm>
          <a:prstGeom prst="round1Rect">
            <a:avLst>
              <a:gd name="adj" fmla="val 16667"/>
            </a:avLst>
          </a:prstGeom>
          <a:solidFill>
            <a:srgbClr val="233F8A"/>
          </a:solidFill>
          <a:ln>
            <a:noFill/>
          </a:ln>
        </p:spPr>
        <p:txBody>
          <a:bodyPr spcFirstLastPara="1" wrap="square" lIns="69850" tIns="8725" rIns="17450" bIns="8725" anchor="ctr" anchorCtr="0">
            <a:noAutofit/>
          </a:bodyPr>
          <a:lstStyle/>
          <a:p>
            <a:pPr marL="0" lvl="0" indent="0" algn="l" rtl="0">
              <a:lnSpc>
                <a:spcPct val="100000"/>
              </a:lnSpc>
              <a:spcBef>
                <a:spcPts val="0"/>
              </a:spcBef>
              <a:spcAft>
                <a:spcPts val="0"/>
              </a:spcAft>
              <a:buSzPts val="1100"/>
              <a:buNone/>
            </a:pPr>
            <a:r>
              <a:rPr lang="en">
                <a:latin typeface="Lato"/>
                <a:ea typeface="Lato"/>
                <a:cs typeface="Lato"/>
                <a:sym typeface="Lato"/>
              </a:rPr>
              <a:t>Back-End</a:t>
            </a:r>
            <a:endParaRPr>
              <a:latin typeface="Lato"/>
              <a:ea typeface="Lato"/>
              <a:cs typeface="Lato"/>
              <a:sym typeface="Lato"/>
            </a:endParaRPr>
          </a:p>
        </p:txBody>
      </p:sp>
      <p:pic>
        <p:nvPicPr>
          <p:cNvPr id="116" name="Google Shape;116;p15"/>
          <p:cNvPicPr preferRelativeResize="0"/>
          <p:nvPr/>
        </p:nvPicPr>
        <p:blipFill>
          <a:blip r:embed="rId6">
            <a:alphaModFix/>
          </a:blip>
          <a:stretch>
            <a:fillRect/>
          </a:stretch>
        </p:blipFill>
        <p:spPr>
          <a:xfrm>
            <a:off x="234225" y="3896700"/>
            <a:ext cx="2738549" cy="1165500"/>
          </a:xfrm>
          <a:prstGeom prst="rect">
            <a:avLst/>
          </a:prstGeom>
          <a:noFill/>
          <a:ln>
            <a:noFill/>
          </a:ln>
        </p:spPr>
      </p:pic>
      <p:pic>
        <p:nvPicPr>
          <p:cNvPr id="117" name="Google Shape;117;p15"/>
          <p:cNvPicPr preferRelativeResize="0"/>
          <p:nvPr/>
        </p:nvPicPr>
        <p:blipFill>
          <a:blip r:embed="rId7">
            <a:alphaModFix/>
          </a:blip>
          <a:stretch>
            <a:fillRect/>
          </a:stretch>
        </p:blipFill>
        <p:spPr>
          <a:xfrm>
            <a:off x="4571988" y="1187400"/>
            <a:ext cx="1095039" cy="151692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cal Post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395</Words>
  <Application>Microsoft Office PowerPoint</Application>
  <PresentationFormat>On-screen Show (16:9)</PresentationFormat>
  <Paragraphs>54</Paragraphs>
  <Slides>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Cambria</vt:lpstr>
      <vt:lpstr>Arial</vt:lpstr>
      <vt:lpstr>Lato</vt:lpstr>
      <vt:lpstr>Calibri</vt:lpstr>
      <vt:lpstr>Simple Light</vt:lpstr>
      <vt:lpstr>Medical Poster</vt:lpstr>
      <vt:lpstr>Automated Attendance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Attendance </dc:title>
  <cp:lastModifiedBy>Taylor</cp:lastModifiedBy>
  <cp:revision>3</cp:revision>
  <dcterms:modified xsi:type="dcterms:W3CDTF">2020-04-20T16:33:08Z</dcterms:modified>
</cp:coreProperties>
</file>