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48" r:id="rId4"/>
  </p:sldMasterIdLst>
  <p:notesMasterIdLst>
    <p:notesMasterId r:id="rId5"/>
  </p:notesMasterIdLst>
  <p:sldIdLst>
    <p:sldId id="256" r:id="rId6"/>
  </p:sldIdLst>
  <p:sldSz cy="32918400" cx="43891200"/>
  <p:notesSz cx="7077075" cy="9363075"/>
  <p:embeddedFontLst>
    <p:embeddedFont>
      <p:font typeface="Roboto"/>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000000"/>
          </p15:clr>
        </p15:guide>
        <p15:guide id="2" pos="15552">
          <p15:clr>
            <a:srgbClr val="000000"/>
          </p15:clr>
        </p15:guide>
        <p15:guide id="3" pos="13824">
          <p15:clr>
            <a:srgbClr val="000000"/>
          </p15:clr>
        </p15:guide>
      </p15:sldGuideLst>
    </p:ext>
    <p:ext uri="http://customooxmlschemas.google.com/">
      <go:slidesCustomData xmlns:go="http://customooxmlschemas.google.com/" r:id="rId11" roundtripDataSignature="AMtx7mjmZPaKf2gF1rdETa7ZgrQ0LPQC2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0368" orient="horz"/>
        <p:guide pos="15552"/>
        <p:guide pos="13824"/>
      </p:guideLst>
    </p:cSldViewPr>
  </p:slideViewPr>
</p:viewP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79725" y="702225"/>
            <a:ext cx="4718275" cy="3511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7700" y="4447450"/>
            <a:ext cx="5661650" cy="42133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707700" y="4447450"/>
            <a:ext cx="5661650" cy="4213375"/>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1200"/>
              </a:spcAft>
              <a:buClr>
                <a:schemeClr val="dk1"/>
              </a:buClr>
              <a:buSzPts val="1100"/>
              <a:buFont typeface="Arial"/>
              <a:buNone/>
            </a:pPr>
            <a:r>
              <a:rPr lang="en-US">
                <a:solidFill>
                  <a:srgbClr val="201F1E"/>
                </a:solidFill>
                <a:highlight>
                  <a:srgbClr val="FFFFFF"/>
                </a:highlight>
                <a:latin typeface="Roboto"/>
                <a:ea typeface="Roboto"/>
                <a:cs typeface="Roboto"/>
                <a:sym typeface="Roboto"/>
              </a:rPr>
              <a:t>Add  in more content on goals, our new system (details). Replace research on tools and technologies, talk about how were using it in our system. Work on the image, discuss relationships between web UI, database, drupal. Make it more clear on why we are deploying the new things, how it works, how it was built. Results / conclusion section, what we got done. </a:t>
            </a:r>
            <a:endParaRPr/>
          </a:p>
        </p:txBody>
      </p:sp>
      <p:sp>
        <p:nvSpPr>
          <p:cNvPr id="91" name="Google Shape;91;p1:notes"/>
          <p:cNvSpPr/>
          <p:nvPr>
            <p:ph idx="2" type="sldImg"/>
          </p:nvPr>
        </p:nvSpPr>
        <p:spPr>
          <a:xfrm>
            <a:off x="1179725" y="702225"/>
            <a:ext cx="4718275" cy="3511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FOUR_OBJECTS" type="fourObj">
  <p:cSld name="FOUR_OBJECTS">
    <p:spTree>
      <p:nvGrpSpPr>
        <p:cNvPr id="11" name="Shape 11"/>
        <p:cNvGrpSpPr/>
        <p:nvPr/>
      </p:nvGrpSpPr>
      <p:grpSpPr>
        <a:xfrm>
          <a:off x="0" y="0"/>
          <a:ext cx="0" cy="0"/>
          <a:chOff x="0" y="0"/>
          <a:chExt cx="0" cy="0"/>
        </a:xfrm>
      </p:grpSpPr>
      <p:sp>
        <p:nvSpPr>
          <p:cNvPr id="12" name="Google Shape;12;p3"/>
          <p:cNvSpPr txBox="1"/>
          <p:nvPr>
            <p:ph type="title"/>
          </p:nvPr>
        </p:nvSpPr>
        <p:spPr>
          <a:xfrm>
            <a:off x="2193927" y="1317625"/>
            <a:ext cx="39503351"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3"/>
          <p:cNvSpPr txBox="1"/>
          <p:nvPr>
            <p:ph idx="1" type="body"/>
          </p:nvPr>
        </p:nvSpPr>
        <p:spPr>
          <a:xfrm>
            <a:off x="2193928" y="7680326"/>
            <a:ext cx="19675474" cy="10787063"/>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 name="Google Shape;14;p3"/>
          <p:cNvSpPr txBox="1"/>
          <p:nvPr>
            <p:ph idx="2" type="body"/>
          </p:nvPr>
        </p:nvSpPr>
        <p:spPr>
          <a:xfrm>
            <a:off x="22021803" y="7680326"/>
            <a:ext cx="19675474" cy="10787063"/>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 name="Google Shape;15;p3"/>
          <p:cNvSpPr txBox="1"/>
          <p:nvPr>
            <p:ph idx="3" type="body"/>
          </p:nvPr>
        </p:nvSpPr>
        <p:spPr>
          <a:xfrm>
            <a:off x="2193928" y="18619788"/>
            <a:ext cx="19675474" cy="10787062"/>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6" name="Google Shape;16;p3"/>
          <p:cNvSpPr txBox="1"/>
          <p:nvPr>
            <p:ph idx="4" type="body"/>
          </p:nvPr>
        </p:nvSpPr>
        <p:spPr>
          <a:xfrm>
            <a:off x="22021803" y="18619788"/>
            <a:ext cx="19675474" cy="10787062"/>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 name="Google Shape;17;p3"/>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_WITH_CAPTION_TEXT" type="picTx">
  <p:cSld name="PICTURE_WITH_CAPTION_TEXT">
    <p:spTree>
      <p:nvGrpSpPr>
        <p:cNvPr id="70" name="Shape 70"/>
        <p:cNvGrpSpPr/>
        <p:nvPr/>
      </p:nvGrpSpPr>
      <p:grpSpPr>
        <a:xfrm>
          <a:off x="0" y="0"/>
          <a:ext cx="0" cy="0"/>
          <a:chOff x="0" y="0"/>
          <a:chExt cx="0" cy="0"/>
        </a:xfrm>
      </p:grpSpPr>
      <p:sp>
        <p:nvSpPr>
          <p:cNvPr id="71" name="Google Shape;71;p12"/>
          <p:cNvSpPr txBox="1"/>
          <p:nvPr>
            <p:ph type="title"/>
          </p:nvPr>
        </p:nvSpPr>
        <p:spPr>
          <a:xfrm>
            <a:off x="8602665" y="23042569"/>
            <a:ext cx="26335038" cy="2720975"/>
          </a:xfrm>
          <a:prstGeom prst="rect">
            <a:avLst/>
          </a:prstGeom>
          <a:noFill/>
          <a:ln>
            <a:noFill/>
          </a:ln>
        </p:spPr>
        <p:txBody>
          <a:bodyPr anchorCtr="0" anchor="b" bIns="188100" lIns="376200" spcFirstLastPara="1" rIns="376200" wrap="square" tIns="1881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2" name="Google Shape;72;p12"/>
          <p:cNvSpPr/>
          <p:nvPr>
            <p:ph idx="2" type="pic"/>
          </p:nvPr>
        </p:nvSpPr>
        <p:spPr>
          <a:xfrm>
            <a:off x="8602665" y="2941638"/>
            <a:ext cx="26335038" cy="19750086"/>
          </a:xfrm>
          <a:prstGeom prst="rect">
            <a:avLst/>
          </a:prstGeom>
          <a:noFill/>
          <a:ln>
            <a:noFill/>
          </a:ln>
        </p:spPr>
        <p:txBody>
          <a:bodyPr anchorCtr="0" anchor="t" bIns="188100" lIns="376200" spcFirstLastPara="1" rIns="376200" wrap="square" tIns="188100">
            <a:noAutofit/>
          </a:bodyPr>
          <a:lstStyle>
            <a:lvl1pPr lvl="0" marR="0" rtl="0" algn="l">
              <a:lnSpc>
                <a:spcPct val="100000"/>
              </a:lnSpc>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73" name="Google Shape;73;p12"/>
          <p:cNvSpPr txBox="1"/>
          <p:nvPr>
            <p:ph idx="1" type="body"/>
          </p:nvPr>
        </p:nvSpPr>
        <p:spPr>
          <a:xfrm>
            <a:off x="8602665" y="25763544"/>
            <a:ext cx="26335038" cy="3862387"/>
          </a:xfrm>
          <a:prstGeom prst="rect">
            <a:avLst/>
          </a:prstGeom>
          <a:noFill/>
          <a:ln>
            <a:noFill/>
          </a:ln>
        </p:spPr>
        <p:txBody>
          <a:bodyPr anchorCtr="0" anchor="t" bIns="188100" lIns="376200" spcFirstLastPara="1" rIns="376200" wrap="square" tIns="1881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74" name="Google Shape;74;p12"/>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2"/>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_TEXT" type="vertTx">
  <p:cSld name="VERTICAL_TEXT">
    <p:spTree>
      <p:nvGrpSpPr>
        <p:cNvPr id="77" name="Shape 77"/>
        <p:cNvGrpSpPr/>
        <p:nvPr/>
      </p:nvGrpSpPr>
      <p:grpSpPr>
        <a:xfrm>
          <a:off x="0" y="0"/>
          <a:ext cx="0" cy="0"/>
          <a:chOff x="0" y="0"/>
          <a:chExt cx="0" cy="0"/>
        </a:xfrm>
      </p:grpSpPr>
      <p:sp>
        <p:nvSpPr>
          <p:cNvPr id="78" name="Google Shape;78;p13"/>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9" name="Google Shape;79;p13"/>
          <p:cNvSpPr txBox="1"/>
          <p:nvPr>
            <p:ph idx="1" type="body"/>
          </p:nvPr>
        </p:nvSpPr>
        <p:spPr>
          <a:xfrm rot="5400000">
            <a:off x="11082340" y="-1207735"/>
            <a:ext cx="21726525" cy="39502645"/>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0" name="Google Shape;80;p13"/>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3"/>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_TITLE_AND_VERTICAL_TEXT" type="vertTitleAndTx">
  <p:cSld name="VERTICAL_TITLE_AND_VERTICAL_TEXT">
    <p:spTree>
      <p:nvGrpSpPr>
        <p:cNvPr id="83" name="Shape 83"/>
        <p:cNvGrpSpPr/>
        <p:nvPr/>
      </p:nvGrpSpPr>
      <p:grpSpPr>
        <a:xfrm>
          <a:off x="0" y="0"/>
          <a:ext cx="0" cy="0"/>
          <a:chOff x="0" y="0"/>
          <a:chExt cx="0" cy="0"/>
        </a:xfrm>
      </p:grpSpPr>
      <p:sp>
        <p:nvSpPr>
          <p:cNvPr id="84" name="Google Shape;84;p14"/>
          <p:cNvSpPr txBox="1"/>
          <p:nvPr>
            <p:ph type="title"/>
          </p:nvPr>
        </p:nvSpPr>
        <p:spPr>
          <a:xfrm rot="5400000">
            <a:off x="22714747" y="10424319"/>
            <a:ext cx="28089226" cy="9875837"/>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5" name="Google Shape;85;p14"/>
          <p:cNvSpPr txBox="1"/>
          <p:nvPr>
            <p:ph idx="1" type="body"/>
          </p:nvPr>
        </p:nvSpPr>
        <p:spPr>
          <a:xfrm rot="5400000">
            <a:off x="2886868" y="624681"/>
            <a:ext cx="28089226" cy="29475114"/>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6" name="Google Shape;86;p14"/>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4"/>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4"/>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type="title">
  <p:cSld name="TITLE">
    <p:spTree>
      <p:nvGrpSpPr>
        <p:cNvPr id="20" name="Shape 20"/>
        <p:cNvGrpSpPr/>
        <p:nvPr/>
      </p:nvGrpSpPr>
      <p:grpSpPr>
        <a:xfrm>
          <a:off x="0" y="0"/>
          <a:ext cx="0" cy="0"/>
          <a:chOff x="0" y="0"/>
          <a:chExt cx="0" cy="0"/>
        </a:xfrm>
      </p:grpSpPr>
      <p:sp>
        <p:nvSpPr>
          <p:cNvPr id="21" name="Google Shape;21;p4"/>
          <p:cNvSpPr txBox="1"/>
          <p:nvPr>
            <p:ph type="ctrTitle"/>
          </p:nvPr>
        </p:nvSpPr>
        <p:spPr>
          <a:xfrm>
            <a:off x="3292477" y="10226675"/>
            <a:ext cx="37306249" cy="705485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2" name="Google Shape;22;p4"/>
          <p:cNvSpPr txBox="1"/>
          <p:nvPr>
            <p:ph idx="1" type="subTitle"/>
          </p:nvPr>
        </p:nvSpPr>
        <p:spPr>
          <a:xfrm>
            <a:off x="6583364" y="18653125"/>
            <a:ext cx="30724474" cy="841375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2640"/>
              </a:spcBef>
              <a:spcAft>
                <a:spcPts val="0"/>
              </a:spcAft>
              <a:buClr>
                <a:schemeClr val="dk1"/>
              </a:buClr>
              <a:buSzPts val="13200"/>
              <a:buFont typeface="Arial"/>
              <a:buNone/>
              <a:defRPr/>
            </a:lvl1pPr>
            <a:lvl2pPr lvl="1" algn="ctr">
              <a:lnSpc>
                <a:spcPct val="100000"/>
              </a:lnSpc>
              <a:spcBef>
                <a:spcPts val="2300"/>
              </a:spcBef>
              <a:spcAft>
                <a:spcPts val="0"/>
              </a:spcAft>
              <a:buClr>
                <a:schemeClr val="dk1"/>
              </a:buClr>
              <a:buSzPts val="11500"/>
              <a:buFont typeface="Arial"/>
              <a:buNone/>
              <a:defRPr/>
            </a:lvl2pPr>
            <a:lvl3pPr lvl="2" algn="ctr">
              <a:lnSpc>
                <a:spcPct val="100000"/>
              </a:lnSpc>
              <a:spcBef>
                <a:spcPts val="1980"/>
              </a:spcBef>
              <a:spcAft>
                <a:spcPts val="0"/>
              </a:spcAft>
              <a:buClr>
                <a:schemeClr val="dk1"/>
              </a:buClr>
              <a:buSzPts val="9900"/>
              <a:buFont typeface="Arial"/>
              <a:buNone/>
              <a:defRPr/>
            </a:lvl3pPr>
            <a:lvl4pPr lvl="3" algn="ctr">
              <a:lnSpc>
                <a:spcPct val="100000"/>
              </a:lnSpc>
              <a:spcBef>
                <a:spcPts val="1640"/>
              </a:spcBef>
              <a:spcAft>
                <a:spcPts val="0"/>
              </a:spcAft>
              <a:buClr>
                <a:schemeClr val="dk1"/>
              </a:buClr>
              <a:buSzPts val="8200"/>
              <a:buFont typeface="Arial"/>
              <a:buNone/>
              <a:defRPr/>
            </a:lvl4pPr>
            <a:lvl5pPr lvl="4" algn="ctr">
              <a:lnSpc>
                <a:spcPct val="100000"/>
              </a:lnSpc>
              <a:spcBef>
                <a:spcPts val="1640"/>
              </a:spcBef>
              <a:spcAft>
                <a:spcPts val="0"/>
              </a:spcAft>
              <a:buClr>
                <a:schemeClr val="dk1"/>
              </a:buClr>
              <a:buSzPts val="8200"/>
              <a:buFont typeface="Arial"/>
              <a:buNone/>
              <a:defRPr/>
            </a:lvl5pPr>
            <a:lvl6pPr lvl="5" algn="ctr">
              <a:lnSpc>
                <a:spcPct val="100000"/>
              </a:lnSpc>
              <a:spcBef>
                <a:spcPts val="1640"/>
              </a:spcBef>
              <a:spcAft>
                <a:spcPts val="0"/>
              </a:spcAft>
              <a:buClr>
                <a:schemeClr val="dk1"/>
              </a:buClr>
              <a:buSzPts val="8200"/>
              <a:buFont typeface="Arial"/>
              <a:buNone/>
              <a:defRPr/>
            </a:lvl6pPr>
            <a:lvl7pPr lvl="6" algn="ctr">
              <a:lnSpc>
                <a:spcPct val="100000"/>
              </a:lnSpc>
              <a:spcBef>
                <a:spcPts val="1640"/>
              </a:spcBef>
              <a:spcAft>
                <a:spcPts val="0"/>
              </a:spcAft>
              <a:buClr>
                <a:schemeClr val="dk1"/>
              </a:buClr>
              <a:buSzPts val="8200"/>
              <a:buFont typeface="Arial"/>
              <a:buNone/>
              <a:defRPr/>
            </a:lvl7pPr>
            <a:lvl8pPr lvl="7" algn="ctr">
              <a:lnSpc>
                <a:spcPct val="100000"/>
              </a:lnSpc>
              <a:spcBef>
                <a:spcPts val="1640"/>
              </a:spcBef>
              <a:spcAft>
                <a:spcPts val="0"/>
              </a:spcAft>
              <a:buClr>
                <a:schemeClr val="dk1"/>
              </a:buClr>
              <a:buSzPts val="8200"/>
              <a:buFont typeface="Arial"/>
              <a:buNone/>
              <a:defRPr/>
            </a:lvl8pPr>
            <a:lvl9pPr lvl="8" algn="ctr">
              <a:lnSpc>
                <a:spcPct val="100000"/>
              </a:lnSpc>
              <a:spcBef>
                <a:spcPts val="1640"/>
              </a:spcBef>
              <a:spcAft>
                <a:spcPts val="0"/>
              </a:spcAft>
              <a:buClr>
                <a:schemeClr val="dk1"/>
              </a:buClr>
              <a:buSzPts val="8200"/>
              <a:buFont typeface="Arial"/>
              <a:buNone/>
              <a:defRPr/>
            </a:lvl9pPr>
          </a:lstStyle>
          <a:p/>
        </p:txBody>
      </p:sp>
      <p:sp>
        <p:nvSpPr>
          <p:cNvPr id="23" name="Google Shape;23;p4"/>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BJECT" type="obj">
  <p:cSld name="OBJECT">
    <p:spTree>
      <p:nvGrpSpPr>
        <p:cNvPr id="26" name="Shape 26"/>
        <p:cNvGrpSpPr/>
        <p:nvPr/>
      </p:nvGrpSpPr>
      <p:grpSpPr>
        <a:xfrm>
          <a:off x="0" y="0"/>
          <a:ext cx="0" cy="0"/>
          <a:chOff x="0" y="0"/>
          <a:chExt cx="0" cy="0"/>
        </a:xfrm>
      </p:grpSpPr>
      <p:sp>
        <p:nvSpPr>
          <p:cNvPr id="27" name="Google Shape;27;p5"/>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8" name="Google Shape;28;p5"/>
          <p:cNvSpPr txBox="1"/>
          <p:nvPr>
            <p:ph idx="1" type="body"/>
          </p:nvPr>
        </p:nvSpPr>
        <p:spPr>
          <a:xfrm>
            <a:off x="2194279" y="7680325"/>
            <a:ext cx="39502645" cy="21726525"/>
          </a:xfrm>
          <a:prstGeom prst="rect">
            <a:avLst/>
          </a:prstGeom>
          <a:noFill/>
          <a:ln>
            <a:noFill/>
          </a:ln>
        </p:spPr>
        <p:txBody>
          <a:bodyPr anchorCtr="0" anchor="t" bIns="188100" lIns="376200" spcFirstLastPara="1" rIns="376200" wrap="square" tIns="1881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9" name="Google Shape;29;p5"/>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_HEADER" type="secHead">
  <p:cSld name="SECTION_HEADER">
    <p:spTree>
      <p:nvGrpSpPr>
        <p:cNvPr id="32" name="Shape 32"/>
        <p:cNvGrpSpPr/>
        <p:nvPr/>
      </p:nvGrpSpPr>
      <p:grpSpPr>
        <a:xfrm>
          <a:off x="0" y="0"/>
          <a:ext cx="0" cy="0"/>
          <a:chOff x="0" y="0"/>
          <a:chExt cx="0" cy="0"/>
        </a:xfrm>
      </p:grpSpPr>
      <p:sp>
        <p:nvSpPr>
          <p:cNvPr id="33" name="Google Shape;33;p6"/>
          <p:cNvSpPr txBox="1"/>
          <p:nvPr>
            <p:ph type="title"/>
          </p:nvPr>
        </p:nvSpPr>
        <p:spPr>
          <a:xfrm>
            <a:off x="3467100" y="21153444"/>
            <a:ext cx="37307839" cy="6537325"/>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4" name="Google Shape;34;p6"/>
          <p:cNvSpPr txBox="1"/>
          <p:nvPr>
            <p:ph idx="1" type="body"/>
          </p:nvPr>
        </p:nvSpPr>
        <p:spPr>
          <a:xfrm>
            <a:off x="3467100" y="13952538"/>
            <a:ext cx="37307839" cy="7200900"/>
          </a:xfrm>
          <a:prstGeom prst="rect">
            <a:avLst/>
          </a:prstGeom>
          <a:noFill/>
          <a:ln>
            <a:noFill/>
          </a:ln>
        </p:spPr>
        <p:txBody>
          <a:bodyPr anchorCtr="0" anchor="b" bIns="188100" lIns="376200" spcFirstLastPara="1" rIns="376200" wrap="square" tIns="188100">
            <a:noAutofit/>
          </a:bodyPr>
          <a:lstStyle>
            <a:lvl1pPr indent="-228600" lvl="0" marL="457200" algn="l">
              <a:lnSpc>
                <a:spcPct val="100000"/>
              </a:lnSpc>
              <a:spcBef>
                <a:spcPts val="400"/>
              </a:spcBef>
              <a:spcAft>
                <a:spcPts val="0"/>
              </a:spcAft>
              <a:buClr>
                <a:schemeClr val="dk1"/>
              </a:buClr>
              <a:buSzPts val="2000"/>
              <a:buFont typeface="Arial"/>
              <a:buNone/>
              <a:defRPr sz="2000"/>
            </a:lvl1pPr>
            <a:lvl2pPr indent="-228600" lvl="1" marL="914400" algn="l">
              <a:lnSpc>
                <a:spcPct val="100000"/>
              </a:lnSpc>
              <a:spcBef>
                <a:spcPts val="360"/>
              </a:spcBef>
              <a:spcAft>
                <a:spcPts val="0"/>
              </a:spcAft>
              <a:buClr>
                <a:schemeClr val="dk1"/>
              </a:buClr>
              <a:buSzPts val="1800"/>
              <a:buFont typeface="Arial"/>
              <a:buNone/>
              <a:defRPr sz="1800"/>
            </a:lvl2pPr>
            <a:lvl3pPr indent="-228600" lvl="2" marL="1371600" algn="l">
              <a:lnSpc>
                <a:spcPct val="100000"/>
              </a:lnSpc>
              <a:spcBef>
                <a:spcPts val="320"/>
              </a:spcBef>
              <a:spcAft>
                <a:spcPts val="0"/>
              </a:spcAft>
              <a:buClr>
                <a:schemeClr val="dk1"/>
              </a:buClr>
              <a:buSzPts val="1600"/>
              <a:buFont typeface="Arial"/>
              <a:buNone/>
              <a:defRPr sz="1600"/>
            </a:lvl3pPr>
            <a:lvl4pPr indent="-228600" lvl="3" marL="1828800" algn="l">
              <a:lnSpc>
                <a:spcPct val="100000"/>
              </a:lnSpc>
              <a:spcBef>
                <a:spcPts val="280"/>
              </a:spcBef>
              <a:spcAft>
                <a:spcPts val="0"/>
              </a:spcAft>
              <a:buClr>
                <a:schemeClr val="dk1"/>
              </a:buClr>
              <a:buSzPts val="1400"/>
              <a:buFont typeface="Arial"/>
              <a:buNone/>
              <a:defRPr sz="1400"/>
            </a:lvl4pPr>
            <a:lvl5pPr indent="-228600" lvl="4" marL="2286000" algn="l">
              <a:lnSpc>
                <a:spcPct val="100000"/>
              </a:lnSpc>
              <a:spcBef>
                <a:spcPts val="280"/>
              </a:spcBef>
              <a:spcAft>
                <a:spcPts val="0"/>
              </a:spcAft>
              <a:buClr>
                <a:schemeClr val="dk1"/>
              </a:buClr>
              <a:buSzPts val="1400"/>
              <a:buFont typeface="Arial"/>
              <a:buNone/>
              <a:defRPr sz="1400"/>
            </a:lvl5pPr>
            <a:lvl6pPr indent="-228600" lvl="5" marL="2743200" algn="l">
              <a:lnSpc>
                <a:spcPct val="100000"/>
              </a:lnSpc>
              <a:spcBef>
                <a:spcPts val="280"/>
              </a:spcBef>
              <a:spcAft>
                <a:spcPts val="0"/>
              </a:spcAft>
              <a:buClr>
                <a:schemeClr val="dk1"/>
              </a:buClr>
              <a:buSzPts val="1400"/>
              <a:buFont typeface="Arial"/>
              <a:buNone/>
              <a:defRPr sz="1400"/>
            </a:lvl6pPr>
            <a:lvl7pPr indent="-228600" lvl="6" marL="3200400" algn="l">
              <a:lnSpc>
                <a:spcPct val="100000"/>
              </a:lnSpc>
              <a:spcBef>
                <a:spcPts val="280"/>
              </a:spcBef>
              <a:spcAft>
                <a:spcPts val="0"/>
              </a:spcAft>
              <a:buClr>
                <a:schemeClr val="dk1"/>
              </a:buClr>
              <a:buSzPts val="1400"/>
              <a:buFont typeface="Arial"/>
              <a:buNone/>
              <a:defRPr sz="1400"/>
            </a:lvl7pPr>
            <a:lvl8pPr indent="-228600" lvl="7" marL="3657600" algn="l">
              <a:lnSpc>
                <a:spcPct val="100000"/>
              </a:lnSpc>
              <a:spcBef>
                <a:spcPts val="280"/>
              </a:spcBef>
              <a:spcAft>
                <a:spcPts val="0"/>
              </a:spcAft>
              <a:buClr>
                <a:schemeClr val="dk1"/>
              </a:buClr>
              <a:buSzPts val="1400"/>
              <a:buFont typeface="Arial"/>
              <a:buNone/>
              <a:defRPr sz="1400"/>
            </a:lvl8pPr>
            <a:lvl9pPr indent="-228600" lvl="8" marL="4114800" algn="l">
              <a:lnSpc>
                <a:spcPct val="100000"/>
              </a:lnSpc>
              <a:spcBef>
                <a:spcPts val="280"/>
              </a:spcBef>
              <a:spcAft>
                <a:spcPts val="0"/>
              </a:spcAft>
              <a:buClr>
                <a:schemeClr val="dk1"/>
              </a:buClr>
              <a:buSzPts val="1400"/>
              <a:buFont typeface="Arial"/>
              <a:buNone/>
              <a:defRPr sz="1400"/>
            </a:lvl9pPr>
          </a:lstStyle>
          <a:p/>
        </p:txBody>
      </p:sp>
      <p:sp>
        <p:nvSpPr>
          <p:cNvPr id="35" name="Google Shape;35;p6"/>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6"/>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_OBJECTS" type="twoObj">
  <p:cSld name="TWO_OBJECTS">
    <p:spTree>
      <p:nvGrpSpPr>
        <p:cNvPr id="38" name="Shape 38"/>
        <p:cNvGrpSpPr/>
        <p:nvPr/>
      </p:nvGrpSpPr>
      <p:grpSpPr>
        <a:xfrm>
          <a:off x="0" y="0"/>
          <a:ext cx="0" cy="0"/>
          <a:chOff x="0" y="0"/>
          <a:chExt cx="0" cy="0"/>
        </a:xfrm>
      </p:grpSpPr>
      <p:sp>
        <p:nvSpPr>
          <p:cNvPr id="39" name="Google Shape;39;p7"/>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0" name="Google Shape;40;p7"/>
          <p:cNvSpPr txBox="1"/>
          <p:nvPr>
            <p:ph idx="1" type="body"/>
          </p:nvPr>
        </p:nvSpPr>
        <p:spPr>
          <a:xfrm>
            <a:off x="2193928" y="7680325"/>
            <a:ext cx="19675474" cy="21726525"/>
          </a:xfrm>
          <a:prstGeom prst="rect">
            <a:avLst/>
          </a:prstGeom>
          <a:noFill/>
          <a:ln>
            <a:noFill/>
          </a:ln>
        </p:spPr>
        <p:txBody>
          <a:bodyPr anchorCtr="0" anchor="t" bIns="188100" lIns="376200" spcFirstLastPara="1" rIns="376200" wrap="square" tIns="1881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41" name="Google Shape;41;p7"/>
          <p:cNvSpPr txBox="1"/>
          <p:nvPr>
            <p:ph idx="2" type="body"/>
          </p:nvPr>
        </p:nvSpPr>
        <p:spPr>
          <a:xfrm>
            <a:off x="22021803" y="7680325"/>
            <a:ext cx="19675474" cy="21726525"/>
          </a:xfrm>
          <a:prstGeom prst="rect">
            <a:avLst/>
          </a:prstGeom>
          <a:noFill/>
          <a:ln>
            <a:noFill/>
          </a:ln>
        </p:spPr>
        <p:txBody>
          <a:bodyPr anchorCtr="0" anchor="t" bIns="188100" lIns="376200" spcFirstLastPara="1" rIns="376200" wrap="square" tIns="1881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42" name="Google Shape;42;p7"/>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_OBJECTS_WITH_TEXT" type="twoTxTwoObj">
  <p:cSld name="TWO_OBJECTS_WITH_TEXT">
    <p:spTree>
      <p:nvGrpSpPr>
        <p:cNvPr id="45" name="Shape 45"/>
        <p:cNvGrpSpPr/>
        <p:nvPr/>
      </p:nvGrpSpPr>
      <p:grpSpPr>
        <a:xfrm>
          <a:off x="0" y="0"/>
          <a:ext cx="0" cy="0"/>
          <a:chOff x="0" y="0"/>
          <a:chExt cx="0" cy="0"/>
        </a:xfrm>
      </p:grpSpPr>
      <p:sp>
        <p:nvSpPr>
          <p:cNvPr id="46" name="Google Shape;46;p8"/>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7" name="Google Shape;47;p8"/>
          <p:cNvSpPr txBox="1"/>
          <p:nvPr>
            <p:ph idx="1" type="body"/>
          </p:nvPr>
        </p:nvSpPr>
        <p:spPr>
          <a:xfrm>
            <a:off x="2193925" y="7369178"/>
            <a:ext cx="19392900" cy="3070225"/>
          </a:xfrm>
          <a:prstGeom prst="rect">
            <a:avLst/>
          </a:prstGeom>
          <a:noFill/>
          <a:ln>
            <a:noFill/>
          </a:ln>
        </p:spPr>
        <p:txBody>
          <a:bodyPr anchorCtr="0" anchor="b" bIns="188100" lIns="376200" spcFirstLastPara="1" rIns="376200" wrap="square" tIns="1881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48" name="Google Shape;48;p8"/>
          <p:cNvSpPr txBox="1"/>
          <p:nvPr>
            <p:ph idx="2" type="body"/>
          </p:nvPr>
        </p:nvSpPr>
        <p:spPr>
          <a:xfrm>
            <a:off x="2193925" y="10439400"/>
            <a:ext cx="19392900" cy="18965863"/>
          </a:xfrm>
          <a:prstGeom prst="rect">
            <a:avLst/>
          </a:prstGeom>
          <a:noFill/>
          <a:ln>
            <a:noFill/>
          </a:ln>
        </p:spPr>
        <p:txBody>
          <a:bodyPr anchorCtr="0" anchor="t" bIns="188100" lIns="376200" spcFirstLastPara="1" rIns="376200" wrap="square" tIns="1881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49" name="Google Shape;49;p8"/>
          <p:cNvSpPr txBox="1"/>
          <p:nvPr>
            <p:ph idx="3" type="body"/>
          </p:nvPr>
        </p:nvSpPr>
        <p:spPr>
          <a:xfrm>
            <a:off x="22296438" y="7369178"/>
            <a:ext cx="19400837" cy="3070225"/>
          </a:xfrm>
          <a:prstGeom prst="rect">
            <a:avLst/>
          </a:prstGeom>
          <a:noFill/>
          <a:ln>
            <a:noFill/>
          </a:ln>
        </p:spPr>
        <p:txBody>
          <a:bodyPr anchorCtr="0" anchor="b" bIns="188100" lIns="376200" spcFirstLastPara="1" rIns="376200" wrap="square" tIns="1881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50" name="Google Shape;50;p8"/>
          <p:cNvSpPr txBox="1"/>
          <p:nvPr>
            <p:ph idx="4" type="body"/>
          </p:nvPr>
        </p:nvSpPr>
        <p:spPr>
          <a:xfrm>
            <a:off x="22296438" y="10439400"/>
            <a:ext cx="19400837" cy="18965863"/>
          </a:xfrm>
          <a:prstGeom prst="rect">
            <a:avLst/>
          </a:prstGeom>
          <a:noFill/>
          <a:ln>
            <a:noFill/>
          </a:ln>
        </p:spPr>
        <p:txBody>
          <a:bodyPr anchorCtr="0" anchor="t" bIns="188100" lIns="376200" spcFirstLastPara="1" rIns="376200" wrap="square" tIns="1881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51" name="Google Shape;51;p8"/>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_ONLY" type="titleOnly">
  <p:cSld name="TITLE_ONLY">
    <p:spTree>
      <p:nvGrpSpPr>
        <p:cNvPr id="54" name="Shape 54"/>
        <p:cNvGrpSpPr/>
        <p:nvPr/>
      </p:nvGrpSpPr>
      <p:grpSpPr>
        <a:xfrm>
          <a:off x="0" y="0"/>
          <a:ext cx="0" cy="0"/>
          <a:chOff x="0" y="0"/>
          <a:chExt cx="0" cy="0"/>
        </a:xfrm>
      </p:grpSpPr>
      <p:sp>
        <p:nvSpPr>
          <p:cNvPr id="55" name="Google Shape;55;p9"/>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6" name="Google Shape;56;p9"/>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9"/>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9" name="Shape 59"/>
        <p:cNvGrpSpPr/>
        <p:nvPr/>
      </p:nvGrpSpPr>
      <p:grpSpPr>
        <a:xfrm>
          <a:off x="0" y="0"/>
          <a:ext cx="0" cy="0"/>
          <a:chOff x="0" y="0"/>
          <a:chExt cx="0" cy="0"/>
        </a:xfrm>
      </p:grpSpPr>
      <p:sp>
        <p:nvSpPr>
          <p:cNvPr id="60" name="Google Shape;60;p10"/>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0"/>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0"/>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BJECT_WITH_CAPTION_TEXT" type="objTx">
  <p:cSld name="OBJECT_WITH_CAPTION_TEXT">
    <p:spTree>
      <p:nvGrpSpPr>
        <p:cNvPr id="63" name="Shape 63"/>
        <p:cNvGrpSpPr/>
        <p:nvPr/>
      </p:nvGrpSpPr>
      <p:grpSpPr>
        <a:xfrm>
          <a:off x="0" y="0"/>
          <a:ext cx="0" cy="0"/>
          <a:chOff x="0" y="0"/>
          <a:chExt cx="0" cy="0"/>
        </a:xfrm>
      </p:grpSpPr>
      <p:sp>
        <p:nvSpPr>
          <p:cNvPr id="64" name="Google Shape;64;p11"/>
          <p:cNvSpPr txBox="1"/>
          <p:nvPr>
            <p:ph type="title"/>
          </p:nvPr>
        </p:nvSpPr>
        <p:spPr>
          <a:xfrm>
            <a:off x="2193924" y="1311275"/>
            <a:ext cx="14439900" cy="5576888"/>
          </a:xfrm>
          <a:prstGeom prst="rect">
            <a:avLst/>
          </a:prstGeom>
          <a:noFill/>
          <a:ln>
            <a:noFill/>
          </a:ln>
        </p:spPr>
        <p:txBody>
          <a:bodyPr anchorCtr="0" anchor="b" bIns="188100" lIns="376200" spcFirstLastPara="1" rIns="376200" wrap="square" tIns="1881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5" name="Google Shape;65;p11"/>
          <p:cNvSpPr txBox="1"/>
          <p:nvPr>
            <p:ph idx="1" type="body"/>
          </p:nvPr>
        </p:nvSpPr>
        <p:spPr>
          <a:xfrm>
            <a:off x="17160873" y="1311275"/>
            <a:ext cx="24536399" cy="28093989"/>
          </a:xfrm>
          <a:prstGeom prst="rect">
            <a:avLst/>
          </a:prstGeom>
          <a:noFill/>
          <a:ln>
            <a:noFill/>
          </a:ln>
        </p:spPr>
        <p:txBody>
          <a:bodyPr anchorCtr="0" anchor="t" bIns="188100" lIns="376200" spcFirstLastPara="1" rIns="376200" wrap="square" tIns="188100">
            <a:noAutofit/>
          </a:bodyPr>
          <a:lstStyle>
            <a:lvl1pPr indent="-431800" lvl="0" marL="457200" algn="l">
              <a:lnSpc>
                <a:spcPct val="100000"/>
              </a:lnSpc>
              <a:spcBef>
                <a:spcPts val="640"/>
              </a:spcBef>
              <a:spcAft>
                <a:spcPts val="0"/>
              </a:spcAft>
              <a:buClr>
                <a:schemeClr val="dk1"/>
              </a:buClr>
              <a:buSzPts val="3200"/>
              <a:buFont typeface="Arial"/>
              <a:buChar char="•"/>
              <a:defRPr sz="3200"/>
            </a:lvl1pPr>
            <a:lvl2pPr indent="-406400" lvl="1" marL="914400" algn="l">
              <a:lnSpc>
                <a:spcPct val="100000"/>
              </a:lnSpc>
              <a:spcBef>
                <a:spcPts val="560"/>
              </a:spcBef>
              <a:spcAft>
                <a:spcPts val="0"/>
              </a:spcAft>
              <a:buClr>
                <a:schemeClr val="dk1"/>
              </a:buClr>
              <a:buSzPts val="2800"/>
              <a:buFont typeface="Arial"/>
              <a:buChar char="–"/>
              <a:defRPr sz="2800"/>
            </a:lvl2pPr>
            <a:lvl3pPr indent="-381000" lvl="2" marL="1371600" algn="l">
              <a:lnSpc>
                <a:spcPct val="100000"/>
              </a:lnSpc>
              <a:spcBef>
                <a:spcPts val="480"/>
              </a:spcBef>
              <a:spcAft>
                <a:spcPts val="0"/>
              </a:spcAft>
              <a:buClr>
                <a:schemeClr val="dk1"/>
              </a:buClr>
              <a:buSzPts val="2400"/>
              <a:buFont typeface="Arial"/>
              <a:buChar char="•"/>
              <a:defRPr sz="2400"/>
            </a:lvl3pPr>
            <a:lvl4pPr indent="-355600" lvl="3" marL="1828800" algn="l">
              <a:lnSpc>
                <a:spcPct val="100000"/>
              </a:lnSpc>
              <a:spcBef>
                <a:spcPts val="400"/>
              </a:spcBef>
              <a:spcAft>
                <a:spcPts val="0"/>
              </a:spcAft>
              <a:buClr>
                <a:schemeClr val="dk1"/>
              </a:buClr>
              <a:buSzPts val="2000"/>
              <a:buFont typeface="Arial"/>
              <a:buChar char="–"/>
              <a:defRPr sz="2000"/>
            </a:lvl4pPr>
            <a:lvl5pPr indent="-355600" lvl="4" marL="2286000" algn="l">
              <a:lnSpc>
                <a:spcPct val="100000"/>
              </a:lnSpc>
              <a:spcBef>
                <a:spcPts val="400"/>
              </a:spcBef>
              <a:spcAft>
                <a:spcPts val="0"/>
              </a:spcAft>
              <a:buClr>
                <a:schemeClr val="dk1"/>
              </a:buClr>
              <a:buSzPts val="2000"/>
              <a:buFont typeface="Arial"/>
              <a:buChar char="»"/>
              <a:defRPr sz="2000"/>
            </a:lvl5pPr>
            <a:lvl6pPr indent="-355600" lvl="5" marL="2743200" algn="l">
              <a:lnSpc>
                <a:spcPct val="100000"/>
              </a:lnSpc>
              <a:spcBef>
                <a:spcPts val="400"/>
              </a:spcBef>
              <a:spcAft>
                <a:spcPts val="0"/>
              </a:spcAft>
              <a:buClr>
                <a:schemeClr val="dk1"/>
              </a:buClr>
              <a:buSzPts val="2000"/>
              <a:buFont typeface="Arial"/>
              <a:buChar char="»"/>
              <a:defRPr sz="2000"/>
            </a:lvl6pPr>
            <a:lvl7pPr indent="-355600" lvl="6" marL="3200400" algn="l">
              <a:lnSpc>
                <a:spcPct val="100000"/>
              </a:lnSpc>
              <a:spcBef>
                <a:spcPts val="400"/>
              </a:spcBef>
              <a:spcAft>
                <a:spcPts val="0"/>
              </a:spcAft>
              <a:buClr>
                <a:schemeClr val="dk1"/>
              </a:buClr>
              <a:buSzPts val="2000"/>
              <a:buFont typeface="Arial"/>
              <a:buChar char="»"/>
              <a:defRPr sz="2000"/>
            </a:lvl7pPr>
            <a:lvl8pPr indent="-355600" lvl="7" marL="3657600" algn="l">
              <a:lnSpc>
                <a:spcPct val="100000"/>
              </a:lnSpc>
              <a:spcBef>
                <a:spcPts val="400"/>
              </a:spcBef>
              <a:spcAft>
                <a:spcPts val="0"/>
              </a:spcAft>
              <a:buClr>
                <a:schemeClr val="dk1"/>
              </a:buClr>
              <a:buSzPts val="2000"/>
              <a:buFont typeface="Arial"/>
              <a:buChar char="»"/>
              <a:defRPr sz="2000"/>
            </a:lvl8pPr>
            <a:lvl9pPr indent="-355600" lvl="8" marL="4114800" algn="l">
              <a:lnSpc>
                <a:spcPct val="100000"/>
              </a:lnSpc>
              <a:spcBef>
                <a:spcPts val="400"/>
              </a:spcBef>
              <a:spcAft>
                <a:spcPts val="0"/>
              </a:spcAft>
              <a:buClr>
                <a:schemeClr val="dk1"/>
              </a:buClr>
              <a:buSzPts val="2000"/>
              <a:buFont typeface="Arial"/>
              <a:buChar char="»"/>
              <a:defRPr sz="2000"/>
            </a:lvl9pPr>
          </a:lstStyle>
          <a:p/>
        </p:txBody>
      </p:sp>
      <p:sp>
        <p:nvSpPr>
          <p:cNvPr id="66" name="Google Shape;66;p11"/>
          <p:cNvSpPr txBox="1"/>
          <p:nvPr>
            <p:ph idx="2" type="body"/>
          </p:nvPr>
        </p:nvSpPr>
        <p:spPr>
          <a:xfrm>
            <a:off x="2193924" y="6888163"/>
            <a:ext cx="14439900" cy="22517100"/>
          </a:xfrm>
          <a:prstGeom prst="rect">
            <a:avLst/>
          </a:prstGeom>
          <a:noFill/>
          <a:ln>
            <a:noFill/>
          </a:ln>
        </p:spPr>
        <p:txBody>
          <a:bodyPr anchorCtr="0" anchor="t" bIns="188100" lIns="376200" spcFirstLastPara="1" rIns="376200" wrap="square" tIns="1881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67" name="Google Shape;67;p11"/>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1"/>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1"/>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DDA9A9"/>
            </a:gs>
            <a:gs pos="50000">
              <a:srgbClr val="990000"/>
            </a:gs>
            <a:gs pos="100000">
              <a:srgbClr val="DDA9A9"/>
            </a:gs>
          </a:gsLst>
          <a:lin ang="5400000" scaled="0"/>
        </a:gra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18200" u="none" cap="none" strike="noStrike">
                <a:solidFill>
                  <a:schemeClr val="dk2"/>
                </a:solidFill>
                <a:latin typeface="Arial"/>
                <a:ea typeface="Arial"/>
                <a:cs typeface="Arial"/>
                <a:sym typeface="Arial"/>
              </a:defRPr>
            </a:lvl9pPr>
          </a:lstStyle>
          <a:p/>
        </p:txBody>
      </p:sp>
      <p:sp>
        <p:nvSpPr>
          <p:cNvPr id="7" name="Google Shape;7;p2"/>
          <p:cNvSpPr txBox="1"/>
          <p:nvPr>
            <p:ph idx="1" type="body"/>
          </p:nvPr>
        </p:nvSpPr>
        <p:spPr>
          <a:xfrm>
            <a:off x="2194279" y="7680325"/>
            <a:ext cx="39502645" cy="21726525"/>
          </a:xfrm>
          <a:prstGeom prst="rect">
            <a:avLst/>
          </a:prstGeom>
          <a:noFill/>
          <a:ln>
            <a:noFill/>
          </a:ln>
        </p:spPr>
        <p:txBody>
          <a:bodyPr anchorCtr="0" anchor="t" bIns="188100" lIns="376200" spcFirstLastPara="1" rIns="376200" wrap="square" tIns="188100">
            <a:noAutofit/>
          </a:bodyPr>
          <a:lstStyle>
            <a:lvl1pPr indent="-1066800" lvl="0" marL="457200" marR="0" rtl="0" algn="l">
              <a:lnSpc>
                <a:spcPct val="100000"/>
              </a:lnSpc>
              <a:spcBef>
                <a:spcPts val="2640"/>
              </a:spcBef>
              <a:spcAft>
                <a:spcPts val="0"/>
              </a:spcAft>
              <a:buClr>
                <a:schemeClr val="dk1"/>
              </a:buClr>
              <a:buSzPts val="13200"/>
              <a:buFont typeface="Arial"/>
              <a:buChar char="•"/>
              <a:defRPr b="0" i="0" sz="13200" u="none" cap="none" strike="noStrike">
                <a:solidFill>
                  <a:schemeClr val="dk1"/>
                </a:solidFill>
                <a:latin typeface="Arial"/>
                <a:ea typeface="Arial"/>
                <a:cs typeface="Arial"/>
                <a:sym typeface="Arial"/>
              </a:defRPr>
            </a:lvl1pPr>
            <a:lvl2pPr indent="-958850" lvl="1" marL="914400" marR="0" rtl="0" algn="l">
              <a:lnSpc>
                <a:spcPct val="100000"/>
              </a:lnSpc>
              <a:spcBef>
                <a:spcPts val="2300"/>
              </a:spcBef>
              <a:spcAft>
                <a:spcPts val="0"/>
              </a:spcAft>
              <a:buClr>
                <a:schemeClr val="dk1"/>
              </a:buClr>
              <a:buSzPts val="11500"/>
              <a:buFont typeface="Arial"/>
              <a:buChar char="–"/>
              <a:defRPr b="0" i="0" sz="11500" u="none" cap="none" strike="noStrike">
                <a:solidFill>
                  <a:schemeClr val="dk1"/>
                </a:solidFill>
                <a:latin typeface="Arial"/>
                <a:ea typeface="Arial"/>
                <a:cs typeface="Arial"/>
                <a:sym typeface="Arial"/>
              </a:defRPr>
            </a:lvl2pPr>
            <a:lvl3pPr indent="-857250" lvl="2" marL="1371600" marR="0" rtl="0" algn="l">
              <a:lnSpc>
                <a:spcPct val="100000"/>
              </a:lnSpc>
              <a:spcBef>
                <a:spcPts val="1980"/>
              </a:spcBef>
              <a:spcAft>
                <a:spcPts val="0"/>
              </a:spcAft>
              <a:buClr>
                <a:schemeClr val="dk1"/>
              </a:buClr>
              <a:buSzPts val="9900"/>
              <a:buFont typeface="Arial"/>
              <a:buChar char="•"/>
              <a:defRPr b="0" i="0" sz="9900" u="none" cap="none" strike="noStrike">
                <a:solidFill>
                  <a:schemeClr val="dk1"/>
                </a:solidFill>
                <a:latin typeface="Arial"/>
                <a:ea typeface="Arial"/>
                <a:cs typeface="Arial"/>
                <a:sym typeface="Arial"/>
              </a:defRPr>
            </a:lvl3pPr>
            <a:lvl4pPr indent="-749300" lvl="3" marL="18288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4pPr>
            <a:lvl5pPr indent="-749300" lvl="4" marL="22860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5pPr>
            <a:lvl6pPr indent="-749300" lvl="5" marL="27432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6pPr>
            <a:lvl7pPr indent="-749300" lvl="6" marL="32004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7pPr>
            <a:lvl8pPr indent="-749300" lvl="7" marL="36576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8pPr>
            <a:lvl9pPr indent="-749300" lvl="8" marL="4114800" marR="0" rtl="0" algn="l">
              <a:lnSpc>
                <a:spcPct val="100000"/>
              </a:lnSpc>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marR="0" rtl="0" algn="l">
              <a:lnSpc>
                <a:spcPct val="100000"/>
              </a:lnSpc>
              <a:spcBef>
                <a:spcPts val="0"/>
              </a:spcBef>
              <a:spcAft>
                <a:spcPts val="0"/>
              </a:spcAft>
              <a:buClr>
                <a:srgbClr val="000000"/>
              </a:buClr>
              <a:buSzPts val="1400"/>
              <a:buFont typeface="Arial"/>
              <a:buNone/>
              <a:defRPr b="0" i="0" sz="5700" u="none" cap="none" strike="noStrike">
                <a:solidFill>
                  <a:schemeClr val="dk1"/>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9pPr>
          </a:lstStyle>
          <a:p/>
        </p:txBody>
      </p:sp>
      <p:sp>
        <p:nvSpPr>
          <p:cNvPr id="9" name="Google Shape;9;p2"/>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marR="0" rtl="0" algn="ctr">
              <a:lnSpc>
                <a:spcPct val="100000"/>
              </a:lnSpc>
              <a:spcBef>
                <a:spcPts val="0"/>
              </a:spcBef>
              <a:spcAft>
                <a:spcPts val="0"/>
              </a:spcAft>
              <a:buClr>
                <a:srgbClr val="000000"/>
              </a:buClr>
              <a:buSzPts val="1400"/>
              <a:buFont typeface="Arial"/>
              <a:buNone/>
              <a:defRPr b="0" i="0" sz="5700" u="none" cap="none" strike="noStrike">
                <a:solidFill>
                  <a:schemeClr val="dk1"/>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300" u="none" cap="none" strike="noStrike">
                <a:solidFill>
                  <a:srgbClr val="FF9900"/>
                </a:solidFill>
                <a:latin typeface="Arial"/>
                <a:ea typeface="Arial"/>
                <a:cs typeface="Arial"/>
                <a:sym typeface="Arial"/>
              </a:defRPr>
            </a:lvl9pPr>
          </a:lstStyle>
          <a:p/>
        </p:txBody>
      </p:sp>
      <p:sp>
        <p:nvSpPr>
          <p:cNvPr id="10" name="Google Shape;10;p2"/>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5700"/>
              <a:buFont typeface="Arial"/>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100000">
              <a:schemeClr val="lt2"/>
            </a:gs>
          </a:gsLst>
          <a:lin ang="5400000" scaled="0"/>
        </a:gradFill>
      </p:bgPr>
    </p:bg>
    <p:spTree>
      <p:nvGrpSpPr>
        <p:cNvPr id="92" name="Shape 92"/>
        <p:cNvGrpSpPr/>
        <p:nvPr/>
      </p:nvGrpSpPr>
      <p:grpSpPr>
        <a:xfrm>
          <a:off x="0" y="0"/>
          <a:ext cx="0" cy="0"/>
          <a:chOff x="0" y="0"/>
          <a:chExt cx="0" cy="0"/>
        </a:xfrm>
      </p:grpSpPr>
      <p:sp>
        <p:nvSpPr>
          <p:cNvPr id="93" name="Google Shape;93;p1"/>
          <p:cNvSpPr txBox="1"/>
          <p:nvPr>
            <p:ph type="title"/>
          </p:nvPr>
        </p:nvSpPr>
        <p:spPr>
          <a:xfrm>
            <a:off x="0" y="1"/>
            <a:ext cx="43891199" cy="5486399"/>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188100" lIns="376200" spcFirstLastPara="1" rIns="376200" wrap="square" tIns="188100">
            <a:normAutofit/>
          </a:bodyPr>
          <a:lstStyle/>
          <a:p>
            <a:pPr indent="0" lvl="0" marL="0" rtl="0" algn="l">
              <a:lnSpc>
                <a:spcPct val="100000"/>
              </a:lnSpc>
              <a:spcBef>
                <a:spcPts val="0"/>
              </a:spcBef>
              <a:spcAft>
                <a:spcPts val="0"/>
              </a:spcAft>
              <a:buSzPts val="1400"/>
              <a:buNone/>
            </a:pPr>
            <a:r>
              <a:rPr lang="en-US" sz="8800">
                <a:solidFill>
                  <a:schemeClr val="lt1"/>
                </a:solidFill>
                <a:latin typeface="Droid Sans"/>
                <a:ea typeface="Droid Sans"/>
                <a:cs typeface="Droid Sans"/>
                <a:sym typeface="Droid Sans"/>
              </a:rPr>
              <a:t>Drupal in Docker</a:t>
            </a:r>
            <a:r>
              <a:rPr lang="en-US" sz="8800">
                <a:solidFill>
                  <a:schemeClr val="lt1"/>
                </a:solidFill>
                <a:latin typeface="Droid Sans"/>
                <a:ea typeface="Droid Sans"/>
                <a:cs typeface="Droid Sans"/>
                <a:sym typeface="Droid Sans"/>
              </a:rPr>
              <a:t> For Incoming UNH CS Students</a:t>
            </a:r>
            <a:br>
              <a:rPr lang="en-US" sz="8800">
                <a:solidFill>
                  <a:schemeClr val="lt1"/>
                </a:solidFill>
              </a:rPr>
            </a:br>
            <a:br>
              <a:rPr lang="en-US" sz="9600"/>
            </a:br>
            <a:r>
              <a:rPr i="1" lang="en-US" sz="5400">
                <a:solidFill>
                  <a:srgbClr val="FFFFFF"/>
                </a:solidFill>
              </a:rPr>
              <a:t>Scott Kitterman</a:t>
            </a:r>
            <a:r>
              <a:rPr lang="en-US" sz="4800">
                <a:solidFill>
                  <a:srgbClr val="FFFFFF"/>
                </a:solidFill>
              </a:rPr>
              <a:t> : stk@cs.unh.edu</a:t>
            </a:r>
            <a:br>
              <a:rPr lang="en-US" sz="4000"/>
            </a:br>
            <a:r>
              <a:rPr i="1" lang="en-US" sz="5400">
                <a:solidFill>
                  <a:srgbClr val="FFFFFF"/>
                </a:solidFill>
              </a:rPr>
              <a:t>Noah Levin </a:t>
            </a:r>
            <a:r>
              <a:rPr lang="en-US" sz="5400">
                <a:solidFill>
                  <a:srgbClr val="FFFFFF"/>
                </a:solidFill>
              </a:rPr>
              <a:t>:</a:t>
            </a:r>
            <a:r>
              <a:rPr i="1" lang="en-US" sz="5400">
                <a:solidFill>
                  <a:srgbClr val="FFFFFF"/>
                </a:solidFill>
              </a:rPr>
              <a:t> </a:t>
            </a:r>
            <a:r>
              <a:rPr lang="en-US" sz="4800">
                <a:solidFill>
                  <a:srgbClr val="FFFFFF"/>
                </a:solidFill>
              </a:rPr>
              <a:t>ndl1004@wildcats.unh.edu</a:t>
            </a:r>
            <a:r>
              <a:rPr i="1" lang="en-US" sz="5400">
                <a:solidFill>
                  <a:srgbClr val="FFFFFF"/>
                </a:solidFill>
              </a:rPr>
              <a:t>  &amp; Efras Soputan </a:t>
            </a:r>
            <a:r>
              <a:rPr lang="en-US" sz="5400">
                <a:solidFill>
                  <a:srgbClr val="FFFFFF"/>
                </a:solidFill>
              </a:rPr>
              <a:t>:</a:t>
            </a:r>
            <a:r>
              <a:rPr i="1" lang="en-US" sz="5400">
                <a:solidFill>
                  <a:srgbClr val="FFFFFF"/>
                </a:solidFill>
              </a:rPr>
              <a:t> </a:t>
            </a:r>
            <a:r>
              <a:rPr lang="en-US" sz="4800">
                <a:solidFill>
                  <a:srgbClr val="FFFFFF"/>
                </a:solidFill>
              </a:rPr>
              <a:t>ees1023@wildcats.unh.edu</a:t>
            </a:r>
            <a:br>
              <a:rPr i="1" lang="en-US" sz="5400">
                <a:solidFill>
                  <a:srgbClr val="FFFFFF"/>
                </a:solidFill>
              </a:rPr>
            </a:br>
            <a:r>
              <a:rPr i="1" lang="en-US" sz="5400">
                <a:solidFill>
                  <a:srgbClr val="FFFFFF"/>
                </a:solidFill>
              </a:rPr>
              <a:t>Department of Information Technology, University of New Hampshire</a:t>
            </a:r>
            <a:endParaRPr/>
          </a:p>
        </p:txBody>
      </p:sp>
      <p:sp>
        <p:nvSpPr>
          <p:cNvPr id="94" name="Google Shape;94;p1"/>
          <p:cNvSpPr txBox="1"/>
          <p:nvPr/>
        </p:nvSpPr>
        <p:spPr>
          <a:xfrm>
            <a:off x="39852600" y="10275890"/>
            <a:ext cx="3048000" cy="549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000"/>
              <a:buFont typeface="Arial"/>
              <a:buNone/>
            </a:pPr>
            <a:r>
              <a:t/>
            </a:r>
            <a:endParaRPr b="0" i="0" sz="3000" u="none" cap="none" strike="noStrike">
              <a:solidFill>
                <a:schemeClr val="dk1"/>
              </a:solidFill>
              <a:latin typeface="Arial"/>
              <a:ea typeface="Arial"/>
              <a:cs typeface="Arial"/>
              <a:sym typeface="Arial"/>
            </a:endParaRPr>
          </a:p>
        </p:txBody>
      </p:sp>
      <p:sp>
        <p:nvSpPr>
          <p:cNvPr id="95" name="Google Shape;95;p1"/>
          <p:cNvSpPr/>
          <p:nvPr/>
        </p:nvSpPr>
        <p:spPr>
          <a:xfrm>
            <a:off x="15375466" y="6096000"/>
            <a:ext cx="12801600" cy="13716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lnSpc>
                <a:spcPct val="100000"/>
              </a:lnSpc>
              <a:spcBef>
                <a:spcPts val="0"/>
              </a:spcBef>
              <a:spcAft>
                <a:spcPts val="0"/>
              </a:spcAft>
              <a:buClr>
                <a:srgbClr val="000000"/>
              </a:buClr>
              <a:buSzPts val="6000"/>
              <a:buFont typeface="Arial"/>
              <a:buNone/>
            </a:pPr>
            <a:r>
              <a:rPr b="1" lang="en-US" sz="6000">
                <a:solidFill>
                  <a:srgbClr val="CCCCCC"/>
                </a:solidFill>
              </a:rPr>
              <a:t>Tools &amp; Technologies</a:t>
            </a:r>
            <a:endParaRPr b="1" i="0" sz="6000" u="none" cap="none" strike="noStrike">
              <a:solidFill>
                <a:srgbClr val="D8D8D8"/>
              </a:solidFill>
            </a:endParaRPr>
          </a:p>
        </p:txBody>
      </p:sp>
      <p:sp>
        <p:nvSpPr>
          <p:cNvPr id="96" name="Google Shape;96;p1"/>
          <p:cNvSpPr/>
          <p:nvPr/>
        </p:nvSpPr>
        <p:spPr>
          <a:xfrm>
            <a:off x="654756" y="18420206"/>
            <a:ext cx="12530700" cy="13716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lnSpc>
                <a:spcPct val="100000"/>
              </a:lnSpc>
              <a:spcBef>
                <a:spcPts val="0"/>
              </a:spcBef>
              <a:spcAft>
                <a:spcPts val="0"/>
              </a:spcAft>
              <a:buClr>
                <a:srgbClr val="000000"/>
              </a:buClr>
              <a:buSzPts val="6000"/>
              <a:buFont typeface="Arial"/>
              <a:buNone/>
            </a:pPr>
            <a:r>
              <a:rPr b="1" lang="en-US" sz="6000">
                <a:solidFill>
                  <a:srgbClr val="CCCCCC"/>
                </a:solidFill>
              </a:rPr>
              <a:t>Our New System</a:t>
            </a:r>
            <a:endParaRPr b="0" i="0" sz="1400" u="none" cap="none" strike="noStrike">
              <a:solidFill>
                <a:srgbClr val="000000"/>
              </a:solidFill>
              <a:latin typeface="Arial"/>
              <a:ea typeface="Arial"/>
              <a:cs typeface="Arial"/>
              <a:sym typeface="Arial"/>
            </a:endParaRPr>
          </a:p>
        </p:txBody>
      </p:sp>
      <p:sp>
        <p:nvSpPr>
          <p:cNvPr id="97" name="Google Shape;97;p1"/>
          <p:cNvSpPr/>
          <p:nvPr/>
        </p:nvSpPr>
        <p:spPr>
          <a:xfrm>
            <a:off x="802839" y="6096000"/>
            <a:ext cx="12405161" cy="13716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rgbClr val="CCCCCC"/>
                </a:solidFill>
              </a:rPr>
              <a:t>Introduction</a:t>
            </a:r>
            <a:endParaRPr b="1" i="0" sz="4300" u="none" cap="none" strike="noStrike">
              <a:solidFill>
                <a:srgbClr val="999999"/>
              </a:solidFill>
            </a:endParaRPr>
          </a:p>
        </p:txBody>
      </p:sp>
      <p:sp>
        <p:nvSpPr>
          <p:cNvPr id="98" name="Google Shape;98;p1"/>
          <p:cNvSpPr txBox="1"/>
          <p:nvPr/>
        </p:nvSpPr>
        <p:spPr>
          <a:xfrm>
            <a:off x="30005866" y="28270203"/>
            <a:ext cx="13004800" cy="49244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600"/>
              <a:buFont typeface="Arial"/>
              <a:buNone/>
            </a:pPr>
            <a:r>
              <a:rPr b="0" i="0" lang="en-US" sz="2600" u="none" cap="none" strike="noStrike">
                <a:solidFill>
                  <a:schemeClr val="dk1"/>
                </a:solidFill>
                <a:latin typeface="Times New Roman"/>
                <a:ea typeface="Times New Roman"/>
                <a:cs typeface="Times New Roman"/>
                <a:sym typeface="Times New Roman"/>
              </a:rPr>
              <a:t>.</a:t>
            </a:r>
            <a:endParaRPr b="0" i="0" sz="1400" u="none" cap="none" strike="noStrike">
              <a:solidFill>
                <a:srgbClr val="000000"/>
              </a:solidFill>
              <a:latin typeface="Arial"/>
              <a:ea typeface="Arial"/>
              <a:cs typeface="Arial"/>
              <a:sym typeface="Arial"/>
            </a:endParaRPr>
          </a:p>
        </p:txBody>
      </p:sp>
      <p:pic>
        <p:nvPicPr>
          <p:cNvPr id="99" name="Google Shape;99;p1"/>
          <p:cNvPicPr preferRelativeResize="0"/>
          <p:nvPr/>
        </p:nvPicPr>
        <p:blipFill rotWithShape="1">
          <a:blip r:embed="rId3">
            <a:alphaModFix/>
          </a:blip>
          <a:srcRect b="0" l="0" r="0" t="0"/>
          <a:stretch/>
        </p:blipFill>
        <p:spPr>
          <a:xfrm>
            <a:off x="29599466" y="817514"/>
            <a:ext cx="12869333" cy="3851371"/>
          </a:xfrm>
          <a:prstGeom prst="rect">
            <a:avLst/>
          </a:prstGeom>
          <a:noFill/>
          <a:ln>
            <a:noFill/>
          </a:ln>
        </p:spPr>
      </p:pic>
      <p:sp>
        <p:nvSpPr>
          <p:cNvPr id="100" name="Google Shape;100;p1"/>
          <p:cNvSpPr txBox="1"/>
          <p:nvPr/>
        </p:nvSpPr>
        <p:spPr>
          <a:xfrm>
            <a:off x="30175200" y="24415800"/>
            <a:ext cx="13275600" cy="7176900"/>
          </a:xfrm>
          <a:prstGeom prst="rect">
            <a:avLst/>
          </a:prstGeom>
          <a:noFill/>
          <a:ln>
            <a:noFill/>
          </a:ln>
        </p:spPr>
        <p:txBody>
          <a:bodyPr anchorCtr="0" anchor="t" bIns="45700" lIns="91425" spcFirstLastPara="1" rIns="91425" wrap="square" tIns="45700">
            <a:noAutofit/>
          </a:bodyPr>
          <a:lstStyle/>
          <a:p>
            <a:pPr indent="-533400" lvl="0" marL="457200" rtl="0" algn="l">
              <a:spcBef>
                <a:spcPts val="0"/>
              </a:spcBef>
              <a:spcAft>
                <a:spcPts val="0"/>
              </a:spcAft>
              <a:buClr>
                <a:schemeClr val="dk1"/>
              </a:buClr>
              <a:buSzPts val="4800"/>
              <a:buChar char="●"/>
            </a:pPr>
            <a:r>
              <a:rPr lang="en-US" sz="4800">
                <a:solidFill>
                  <a:schemeClr val="dk1"/>
                </a:solidFill>
              </a:rPr>
              <a:t>To create a more efficient system to host student sites for CS408</a:t>
            </a:r>
            <a:endParaRPr sz="4800">
              <a:solidFill>
                <a:schemeClr val="dk1"/>
              </a:solidFill>
            </a:endParaRPr>
          </a:p>
          <a:p>
            <a:pPr indent="-533400" lvl="0" marL="457200" rtl="0" algn="l">
              <a:spcBef>
                <a:spcPts val="0"/>
              </a:spcBef>
              <a:spcAft>
                <a:spcPts val="0"/>
              </a:spcAft>
              <a:buClr>
                <a:schemeClr val="dk1"/>
              </a:buClr>
              <a:buSzPts val="4800"/>
              <a:buChar char="●"/>
            </a:pPr>
            <a:r>
              <a:rPr lang="en-US" sz="4800">
                <a:solidFill>
                  <a:schemeClr val="dk1"/>
                </a:solidFill>
              </a:rPr>
              <a:t>To be able to monitor and report on Docker containers and Drupal status whether the current service is accessible or not</a:t>
            </a:r>
            <a:endParaRPr sz="4800">
              <a:solidFill>
                <a:schemeClr val="dk1"/>
              </a:solidFill>
            </a:endParaRPr>
          </a:p>
          <a:p>
            <a:pPr indent="-533400" lvl="0" marL="457200" rtl="0" algn="l">
              <a:spcBef>
                <a:spcPts val="0"/>
              </a:spcBef>
              <a:spcAft>
                <a:spcPts val="0"/>
              </a:spcAft>
              <a:buClr>
                <a:schemeClr val="dk1"/>
              </a:buClr>
              <a:buSzPts val="4800"/>
              <a:buChar char="●"/>
            </a:pPr>
            <a:r>
              <a:rPr lang="en-US" sz="4800">
                <a:solidFill>
                  <a:schemeClr val="dk1"/>
                </a:solidFill>
              </a:rPr>
              <a:t>To be able to scale up or down deployments with ease</a:t>
            </a:r>
            <a:endParaRPr sz="4800">
              <a:solidFill>
                <a:schemeClr val="dk1"/>
              </a:solidFill>
            </a:endParaRPr>
          </a:p>
          <a:p>
            <a:pPr indent="-533400" lvl="0" marL="457200" rtl="0" algn="l">
              <a:spcBef>
                <a:spcPts val="0"/>
              </a:spcBef>
              <a:spcAft>
                <a:spcPts val="0"/>
              </a:spcAft>
              <a:buClr>
                <a:schemeClr val="dk1"/>
              </a:buClr>
              <a:buSzPts val="4800"/>
              <a:buChar char="●"/>
            </a:pPr>
            <a:r>
              <a:rPr lang="en-US" sz="4800"/>
              <a:t>To have portable, reproducible, and flexible deployments since they will be unique each semester</a:t>
            </a:r>
            <a:endParaRPr sz="4800"/>
          </a:p>
        </p:txBody>
      </p:sp>
      <p:sp>
        <p:nvSpPr>
          <p:cNvPr id="101" name="Google Shape;101;p1"/>
          <p:cNvSpPr/>
          <p:nvPr/>
        </p:nvSpPr>
        <p:spPr>
          <a:xfrm>
            <a:off x="30005866" y="6096000"/>
            <a:ext cx="12869333" cy="13716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lnSpc>
                <a:spcPct val="100000"/>
              </a:lnSpc>
              <a:spcBef>
                <a:spcPts val="0"/>
              </a:spcBef>
              <a:spcAft>
                <a:spcPts val="0"/>
              </a:spcAft>
              <a:buClr>
                <a:srgbClr val="000000"/>
              </a:buClr>
              <a:buSzPts val="6000"/>
              <a:buFont typeface="Arial"/>
              <a:buNone/>
            </a:pPr>
            <a:r>
              <a:rPr b="1" i="0" lang="en-US" sz="6000" u="none" cap="none" strike="noStrike">
                <a:solidFill>
                  <a:srgbClr val="CCCCCC"/>
                </a:solidFill>
              </a:rPr>
              <a:t>Implementation</a:t>
            </a:r>
            <a:endParaRPr b="1" i="0" sz="5400" u="none" cap="none" strike="noStrike">
              <a:solidFill>
                <a:srgbClr val="D8D8D8"/>
              </a:solidFill>
            </a:endParaRPr>
          </a:p>
        </p:txBody>
      </p:sp>
      <p:sp>
        <p:nvSpPr>
          <p:cNvPr id="102" name="Google Shape;102;p1"/>
          <p:cNvSpPr txBox="1"/>
          <p:nvPr/>
        </p:nvSpPr>
        <p:spPr>
          <a:xfrm>
            <a:off x="812800" y="7924825"/>
            <a:ext cx="12733799" cy="9869400"/>
          </a:xfrm>
          <a:prstGeom prst="rect">
            <a:avLst/>
          </a:prstGeom>
          <a:noFill/>
          <a:ln>
            <a:noFill/>
          </a:ln>
        </p:spPr>
        <p:txBody>
          <a:bodyPr anchorCtr="0" anchor="t" bIns="45700" lIns="91425" spcFirstLastPara="1" rIns="91425" wrap="square" tIns="45700">
            <a:spAutoFit/>
          </a:bodyPr>
          <a:lstStyle/>
          <a:p>
            <a:pPr indent="-431800" lvl="0" marL="4572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00"/>
                </a:solidFill>
                <a:latin typeface="Arial"/>
                <a:ea typeface="Arial"/>
                <a:cs typeface="Arial"/>
                <a:sym typeface="Arial"/>
              </a:rPr>
              <a:t>Working with the UNH Computer Science Department</a:t>
            </a:r>
            <a:endParaRPr b="0" i="0" sz="4400" u="none" cap="none" strike="noStrike">
              <a:solidFill>
                <a:srgbClr val="000000"/>
              </a:solidFill>
              <a:latin typeface="Arial"/>
              <a:ea typeface="Arial"/>
              <a:cs typeface="Arial"/>
              <a:sym typeface="Arial"/>
            </a:endParaRPr>
          </a:p>
          <a:p>
            <a:pPr indent="-431800" lvl="0" marL="4572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00"/>
                </a:solidFill>
                <a:latin typeface="Arial"/>
                <a:ea typeface="Arial"/>
                <a:cs typeface="Arial"/>
                <a:sym typeface="Arial"/>
              </a:rPr>
              <a:t>Replace the old infrastructure where the </a:t>
            </a:r>
            <a:r>
              <a:rPr lang="en-US" sz="4400"/>
              <a:t>workspace for</a:t>
            </a:r>
            <a:r>
              <a:rPr b="0" i="0" lang="en-US" sz="4400" u="none" cap="none" strike="noStrike">
                <a:solidFill>
                  <a:srgbClr val="000000"/>
                </a:solidFill>
                <a:latin typeface="Arial"/>
                <a:ea typeface="Arial"/>
                <a:cs typeface="Arial"/>
                <a:sym typeface="Arial"/>
              </a:rPr>
              <a:t> student </a:t>
            </a:r>
            <a:r>
              <a:rPr lang="en-US" sz="4400"/>
              <a:t>requires</a:t>
            </a:r>
            <a:r>
              <a:rPr lang="en-US" sz="4400"/>
              <a:t> a large amount of resource compared to the current technology</a:t>
            </a:r>
            <a:endParaRPr b="0" i="0" sz="4400" u="none" cap="none" strike="noStrike">
              <a:solidFill>
                <a:srgbClr val="000000"/>
              </a:solidFill>
              <a:latin typeface="Arial"/>
              <a:ea typeface="Arial"/>
              <a:cs typeface="Arial"/>
              <a:sym typeface="Arial"/>
            </a:endParaRPr>
          </a:p>
          <a:p>
            <a:pPr indent="-431800" lvl="0" marL="4572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00"/>
                </a:solidFill>
                <a:latin typeface="Arial"/>
                <a:ea typeface="Arial"/>
                <a:cs typeface="Arial"/>
                <a:sym typeface="Arial"/>
              </a:rPr>
              <a:t>Result in cumbersome task to set up in every each semester</a:t>
            </a:r>
            <a:endParaRPr b="0" i="0" sz="4400" u="none" cap="none" strike="noStrike">
              <a:solidFill>
                <a:srgbClr val="000000"/>
              </a:solidFill>
              <a:latin typeface="Arial"/>
              <a:ea typeface="Arial"/>
              <a:cs typeface="Arial"/>
              <a:sym typeface="Arial"/>
            </a:endParaRPr>
          </a:p>
          <a:p>
            <a:pPr indent="-431800" lvl="0" marL="457200" marR="0" rtl="0" algn="l">
              <a:lnSpc>
                <a:spcPct val="100000"/>
              </a:lnSpc>
              <a:spcBef>
                <a:spcPts val="0"/>
              </a:spcBef>
              <a:spcAft>
                <a:spcPts val="0"/>
              </a:spcAft>
              <a:buClr>
                <a:srgbClr val="000000"/>
              </a:buClr>
              <a:buSzPts val="4400"/>
              <a:buFont typeface="Arial"/>
              <a:buChar char="●"/>
            </a:pPr>
            <a:r>
              <a:rPr b="0" i="0" lang="en-US" sz="4400" u="none" cap="none" strike="noStrike">
                <a:solidFill>
                  <a:srgbClr val="000000"/>
                </a:solidFill>
                <a:latin typeface="Arial"/>
                <a:ea typeface="Arial"/>
                <a:cs typeface="Arial"/>
                <a:sym typeface="Arial"/>
              </a:rPr>
              <a:t>Docker is a container technology that utilize the OS’s kernel while putting the userland applications into a sandbox</a:t>
            </a:r>
            <a:endParaRPr b="0" i="0" sz="4400" u="none" cap="none" strike="noStrike">
              <a:solidFill>
                <a:srgbClr val="000000"/>
              </a:solidFill>
              <a:latin typeface="Arial"/>
              <a:ea typeface="Arial"/>
              <a:cs typeface="Arial"/>
              <a:sym typeface="Arial"/>
            </a:endParaRPr>
          </a:p>
          <a:p>
            <a:pPr indent="-431800" lvl="0" marL="457200" marR="0" rtl="0" algn="l">
              <a:lnSpc>
                <a:spcPct val="100000"/>
              </a:lnSpc>
              <a:spcBef>
                <a:spcPts val="0"/>
              </a:spcBef>
              <a:spcAft>
                <a:spcPts val="0"/>
              </a:spcAft>
              <a:buClr>
                <a:srgbClr val="000000"/>
              </a:buClr>
              <a:buSzPts val="4400"/>
              <a:buFont typeface="Arial"/>
              <a:buChar char="●"/>
            </a:pPr>
            <a:r>
              <a:rPr lang="en-US" sz="4400"/>
              <a:t>This allows </a:t>
            </a:r>
            <a:r>
              <a:rPr b="0" i="0" lang="en-US" sz="4400" u="none" cap="none" strike="noStrike">
                <a:solidFill>
                  <a:srgbClr val="000000"/>
                </a:solidFill>
                <a:latin typeface="Arial"/>
                <a:ea typeface="Arial"/>
                <a:cs typeface="Arial"/>
                <a:sym typeface="Arial"/>
              </a:rPr>
              <a:t>student to have </a:t>
            </a:r>
            <a:r>
              <a:rPr lang="en-US" sz="4400"/>
              <a:t>their own workspace in the container while making it easier for the UNH staff to manage in the background</a:t>
            </a:r>
            <a:endParaRPr b="0" i="0" sz="4400" u="none" cap="none" strike="noStrike">
              <a:solidFill>
                <a:srgbClr val="000000"/>
              </a:solidFill>
              <a:latin typeface="Arial"/>
              <a:ea typeface="Arial"/>
              <a:cs typeface="Arial"/>
              <a:sym typeface="Arial"/>
            </a:endParaRPr>
          </a:p>
        </p:txBody>
      </p:sp>
      <p:sp>
        <p:nvSpPr>
          <p:cNvPr id="103" name="Google Shape;103;p1"/>
          <p:cNvSpPr/>
          <p:nvPr/>
        </p:nvSpPr>
        <p:spPr>
          <a:xfrm>
            <a:off x="541900" y="19193676"/>
            <a:ext cx="13275600" cy="66354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t/>
            </a:r>
            <a:endParaRPr sz="4800">
              <a:solidFill>
                <a:schemeClr val="dk1"/>
              </a:solidFill>
            </a:endParaRPr>
          </a:p>
          <a:p>
            <a:pPr indent="0" lvl="0" marL="457200" rtl="0" algn="l">
              <a:spcBef>
                <a:spcPts val="0"/>
              </a:spcBef>
              <a:spcAft>
                <a:spcPts val="0"/>
              </a:spcAft>
              <a:buClr>
                <a:schemeClr val="dk1"/>
              </a:buClr>
              <a:buSzPts val="1100"/>
              <a:buFont typeface="Arial"/>
              <a:buNone/>
            </a:pPr>
            <a:r>
              <a:t/>
            </a:r>
            <a:endParaRPr sz="4800">
              <a:solidFill>
                <a:schemeClr val="dk1"/>
              </a:solidFill>
            </a:endParaRPr>
          </a:p>
          <a:p>
            <a:pPr indent="0" lvl="0" marL="457200" rtl="0" algn="l">
              <a:spcBef>
                <a:spcPts val="0"/>
              </a:spcBef>
              <a:spcAft>
                <a:spcPts val="0"/>
              </a:spcAft>
              <a:buNone/>
            </a:pPr>
            <a:r>
              <a:rPr lang="en-US" sz="4800">
                <a:solidFill>
                  <a:schemeClr val="dk1"/>
                </a:solidFill>
              </a:rPr>
              <a:t>The previous model of just one server for all services and storage was replaced by our system that uses containerized deployments using Docker to host one Drupal web server with one MySQL database per student. Our new design has the advantages of simplified user interfaces, quick scaling up or down for the number of containers needed, fault tolerance, a portable design that allows for diverse and flexible deployments on different hardware, and better security since the network sits behind a Palo Alto firewall.</a:t>
            </a:r>
            <a:endParaRPr sz="4800">
              <a:solidFill>
                <a:schemeClr val="dk1"/>
              </a:solidFill>
            </a:endParaRPr>
          </a:p>
        </p:txBody>
      </p:sp>
      <p:sp>
        <p:nvSpPr>
          <p:cNvPr id="104" name="Google Shape;104;p1"/>
          <p:cNvSpPr/>
          <p:nvPr/>
        </p:nvSpPr>
        <p:spPr>
          <a:xfrm>
            <a:off x="30175194" y="22956225"/>
            <a:ext cx="12530700" cy="13716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lnSpc>
                <a:spcPct val="100000"/>
              </a:lnSpc>
              <a:spcBef>
                <a:spcPts val="0"/>
              </a:spcBef>
              <a:spcAft>
                <a:spcPts val="0"/>
              </a:spcAft>
              <a:buClr>
                <a:srgbClr val="000000"/>
              </a:buClr>
              <a:buSzPts val="6000"/>
              <a:buFont typeface="Arial"/>
              <a:buNone/>
            </a:pPr>
            <a:r>
              <a:rPr b="1" lang="en-US" sz="6000">
                <a:solidFill>
                  <a:srgbClr val="CCCCCC"/>
                </a:solidFill>
              </a:rPr>
              <a:t>Project Goals</a:t>
            </a:r>
            <a:endParaRPr b="0" i="0" sz="1400" u="none" cap="none" strike="noStrike">
              <a:solidFill>
                <a:srgbClr val="000000"/>
              </a:solidFill>
              <a:latin typeface="Arial"/>
              <a:ea typeface="Arial"/>
              <a:cs typeface="Arial"/>
              <a:sym typeface="Arial"/>
            </a:endParaRPr>
          </a:p>
        </p:txBody>
      </p:sp>
      <p:sp>
        <p:nvSpPr>
          <p:cNvPr id="105" name="Google Shape;105;p1"/>
          <p:cNvSpPr/>
          <p:nvPr/>
        </p:nvSpPr>
        <p:spPr>
          <a:xfrm>
            <a:off x="15553350" y="7924825"/>
            <a:ext cx="12869400" cy="7741800"/>
          </a:xfrm>
          <a:prstGeom prst="rect">
            <a:avLst/>
          </a:prstGeom>
          <a:noFill/>
          <a:ln>
            <a:noFill/>
          </a:ln>
        </p:spPr>
        <p:txBody>
          <a:bodyPr anchorCtr="0" anchor="t" bIns="45700" lIns="91425" spcFirstLastPara="1" rIns="91425" wrap="square" tIns="45700">
            <a:spAutoFit/>
          </a:bodyPr>
          <a:lstStyle/>
          <a:p>
            <a:pPr indent="-533400" lvl="0" marL="457200" marR="0" rtl="0" algn="l">
              <a:lnSpc>
                <a:spcPct val="100000"/>
              </a:lnSpc>
              <a:spcBef>
                <a:spcPts val="0"/>
              </a:spcBef>
              <a:spcAft>
                <a:spcPts val="0"/>
              </a:spcAft>
              <a:buSzPts val="4800"/>
              <a:buChar char="●"/>
            </a:pPr>
            <a:r>
              <a:rPr lang="en-US" sz="4800"/>
              <a:t>Created</a:t>
            </a:r>
            <a:r>
              <a:rPr lang="en-US" sz="4800"/>
              <a:t> Drupal and MySQL images and linked the services to host and store student data for CS408</a:t>
            </a:r>
            <a:endParaRPr sz="4800"/>
          </a:p>
          <a:p>
            <a:pPr indent="-533400" lvl="0" marL="457200" marR="0" rtl="0" algn="l">
              <a:lnSpc>
                <a:spcPct val="100000"/>
              </a:lnSpc>
              <a:spcBef>
                <a:spcPts val="0"/>
              </a:spcBef>
              <a:spcAft>
                <a:spcPts val="0"/>
              </a:spcAft>
              <a:buSzPts val="4800"/>
              <a:buChar char="●"/>
            </a:pPr>
            <a:r>
              <a:rPr lang="en-US" sz="4800"/>
              <a:t>Integrated Docker with Kubernetes web UI to monitor Docker containers</a:t>
            </a:r>
            <a:endParaRPr sz="4800"/>
          </a:p>
          <a:p>
            <a:pPr indent="-533400" lvl="0" marL="457200" marR="0" rtl="0" algn="l">
              <a:lnSpc>
                <a:spcPct val="100000"/>
              </a:lnSpc>
              <a:spcBef>
                <a:spcPts val="0"/>
              </a:spcBef>
              <a:spcAft>
                <a:spcPts val="0"/>
              </a:spcAft>
              <a:buSzPts val="4800"/>
              <a:buChar char="●"/>
            </a:pPr>
            <a:r>
              <a:rPr lang="en-US" sz="4800"/>
              <a:t>Put Drupal, NGINX, and MySQL images into one container for each student to allow for reproducible deployments across different hardware.</a:t>
            </a:r>
            <a:endParaRPr sz="4800"/>
          </a:p>
        </p:txBody>
      </p:sp>
      <p:sp>
        <p:nvSpPr>
          <p:cNvPr id="106" name="Google Shape;106;p1"/>
          <p:cNvSpPr/>
          <p:nvPr/>
        </p:nvSpPr>
        <p:spPr>
          <a:xfrm>
            <a:off x="30005850" y="7527600"/>
            <a:ext cx="13275600" cy="14847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800"/>
              <a:buFont typeface="Arial"/>
              <a:buNone/>
            </a:pPr>
            <a:r>
              <a:t/>
            </a:r>
            <a:endParaRPr b="0" i="0" sz="4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US" sz="4800" u="none" cap="none" strike="noStrike">
                <a:solidFill>
                  <a:schemeClr val="dk1"/>
                </a:solidFill>
                <a:latin typeface="Arial"/>
                <a:ea typeface="Arial"/>
                <a:cs typeface="Arial"/>
                <a:sym typeface="Arial"/>
              </a:rPr>
              <a:t>Our project implementation will replace the old model in which CS student accounts are deployed and hosted. It </a:t>
            </a:r>
            <a:r>
              <a:rPr lang="en-US" sz="4800">
                <a:solidFill>
                  <a:schemeClr val="dk1"/>
                </a:solidFill>
              </a:rPr>
              <a:t>gives </a:t>
            </a:r>
            <a:r>
              <a:rPr b="0" i="0" lang="en-US" sz="4800" u="none" cap="none" strike="noStrike">
                <a:solidFill>
                  <a:schemeClr val="dk1"/>
                </a:solidFill>
                <a:latin typeface="Arial"/>
                <a:ea typeface="Arial"/>
                <a:cs typeface="Arial"/>
                <a:sym typeface="Arial"/>
              </a:rPr>
              <a:t>access to a Docker image for each student for their specific courses. </a:t>
            </a:r>
            <a:endParaRPr b="0" i="0" sz="4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sz="48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sz="4800">
              <a:solidFill>
                <a:schemeClr val="dk1"/>
              </a:solidFill>
            </a:endParaRPr>
          </a:p>
          <a:p>
            <a:pPr indent="457200" lvl="0" marL="0" marR="0" rtl="0" algn="l">
              <a:lnSpc>
                <a:spcPct val="100000"/>
              </a:lnSpc>
              <a:spcBef>
                <a:spcPts val="0"/>
              </a:spcBef>
              <a:spcAft>
                <a:spcPts val="0"/>
              </a:spcAft>
              <a:buClr>
                <a:schemeClr val="dk1"/>
              </a:buClr>
              <a:buSzPts val="1100"/>
              <a:buFont typeface="Arial"/>
              <a:buNone/>
            </a:pPr>
            <a:r>
              <a:rPr lang="en-US" sz="4800">
                <a:solidFill>
                  <a:schemeClr val="dk1"/>
                </a:solidFill>
              </a:rPr>
              <a:t>NGINX, MySQL databases and Drupal images are deployed inside Docker containers which reside in UNH servers. Kubernetes nodes are deployed in alternate UNH servers which easily monitor the Docker container status within clusters via a graphical user interface. </a:t>
            </a:r>
            <a:endParaRPr sz="4800">
              <a:solidFill>
                <a:schemeClr val="dk1"/>
              </a:solidFill>
            </a:endParaRPr>
          </a:p>
          <a:p>
            <a:pPr indent="457200" lvl="0" marL="0" marR="0" rtl="0" algn="l">
              <a:lnSpc>
                <a:spcPct val="100000"/>
              </a:lnSpc>
              <a:spcBef>
                <a:spcPts val="0"/>
              </a:spcBef>
              <a:spcAft>
                <a:spcPts val="0"/>
              </a:spcAft>
              <a:buClr>
                <a:schemeClr val="dk1"/>
              </a:buClr>
              <a:buSzPts val="1100"/>
              <a:buFont typeface="Arial"/>
              <a:buNone/>
            </a:pPr>
            <a:r>
              <a:t/>
            </a:r>
            <a:endParaRPr sz="4800">
              <a:solidFill>
                <a:schemeClr val="dk1"/>
              </a:solidFill>
            </a:endParaRPr>
          </a:p>
          <a:p>
            <a:pPr indent="457200" lvl="0" marL="0" marR="0" rtl="0" algn="l">
              <a:lnSpc>
                <a:spcPct val="100000"/>
              </a:lnSpc>
              <a:spcBef>
                <a:spcPts val="0"/>
              </a:spcBef>
              <a:spcAft>
                <a:spcPts val="0"/>
              </a:spcAft>
              <a:buClr>
                <a:schemeClr val="dk1"/>
              </a:buClr>
              <a:buSzPts val="1100"/>
              <a:buFont typeface="Arial"/>
              <a:buNone/>
            </a:pPr>
            <a:r>
              <a:t/>
            </a:r>
            <a:endParaRPr sz="4800">
              <a:solidFill>
                <a:schemeClr val="dk1"/>
              </a:solidFill>
            </a:endParaRPr>
          </a:p>
          <a:p>
            <a:pPr indent="457200" lvl="0" marL="0" marR="0" rtl="0" algn="l">
              <a:lnSpc>
                <a:spcPct val="100000"/>
              </a:lnSpc>
              <a:spcBef>
                <a:spcPts val="0"/>
              </a:spcBef>
              <a:spcAft>
                <a:spcPts val="0"/>
              </a:spcAft>
              <a:buClr>
                <a:schemeClr val="dk1"/>
              </a:buClr>
              <a:buSzPts val="1100"/>
              <a:buFont typeface="Arial"/>
              <a:buNone/>
            </a:pPr>
            <a:r>
              <a:rPr lang="en-US" sz="4800">
                <a:solidFill>
                  <a:schemeClr val="dk1"/>
                </a:solidFill>
              </a:rPr>
              <a:t>Students are able to login using their UNH account credentials and on that webpage the appropriate permissions are set on student, teacher, and administrator accounts.  </a:t>
            </a:r>
            <a:endParaRPr b="0" i="0" sz="4800" u="none" cap="none" strike="noStrike">
              <a:solidFill>
                <a:srgbClr val="000000"/>
              </a:solidFill>
              <a:latin typeface="Arial"/>
              <a:ea typeface="Arial"/>
              <a:cs typeface="Arial"/>
              <a:sym typeface="Arial"/>
            </a:endParaRPr>
          </a:p>
        </p:txBody>
      </p:sp>
      <p:sp>
        <p:nvSpPr>
          <p:cNvPr id="107" name="Google Shape;107;p1"/>
          <p:cNvSpPr/>
          <p:nvPr/>
        </p:nvSpPr>
        <p:spPr>
          <a:xfrm>
            <a:off x="14957850" y="18420200"/>
            <a:ext cx="13275600" cy="13383600"/>
          </a:xfrm>
          <a:prstGeom prst="roundRect">
            <a:avLst>
              <a:gd fmla="val 16667" name="adj"/>
            </a:avLst>
          </a:prstGeom>
          <a:solidFill>
            <a:schemeClr val="lt2"/>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
          <p:cNvSpPr/>
          <p:nvPr/>
        </p:nvSpPr>
        <p:spPr>
          <a:xfrm>
            <a:off x="16823625" y="22374600"/>
            <a:ext cx="9629400" cy="8464200"/>
          </a:xfrm>
          <a:prstGeom prst="roundRect">
            <a:avLst>
              <a:gd fmla="val 16050" name="adj"/>
            </a:avLst>
          </a:prstGeom>
          <a:solidFill>
            <a:schemeClr val="lt2"/>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
          <p:cNvSpPr txBox="1"/>
          <p:nvPr/>
        </p:nvSpPr>
        <p:spPr>
          <a:xfrm>
            <a:off x="18326900" y="16168988"/>
            <a:ext cx="8417100" cy="137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9600"/>
              <a:t>UNH Server</a:t>
            </a:r>
            <a:endParaRPr sz="9600"/>
          </a:p>
        </p:txBody>
      </p:sp>
      <p:pic>
        <p:nvPicPr>
          <p:cNvPr id="110" name="Google Shape;110;p1"/>
          <p:cNvPicPr preferRelativeResize="0"/>
          <p:nvPr/>
        </p:nvPicPr>
        <p:blipFill>
          <a:blip r:embed="rId4">
            <a:alphaModFix/>
          </a:blip>
          <a:stretch>
            <a:fillRect/>
          </a:stretch>
        </p:blipFill>
        <p:spPr>
          <a:xfrm>
            <a:off x="20317200" y="19193675"/>
            <a:ext cx="2556900" cy="2556900"/>
          </a:xfrm>
          <a:prstGeom prst="rect">
            <a:avLst/>
          </a:prstGeom>
          <a:noFill/>
          <a:ln>
            <a:noFill/>
          </a:ln>
        </p:spPr>
      </p:pic>
      <p:pic>
        <p:nvPicPr>
          <p:cNvPr id="111" name="Google Shape;111;p1"/>
          <p:cNvPicPr preferRelativeResize="0"/>
          <p:nvPr/>
        </p:nvPicPr>
        <p:blipFill>
          <a:blip r:embed="rId5">
            <a:alphaModFix/>
          </a:blip>
          <a:stretch>
            <a:fillRect/>
          </a:stretch>
        </p:blipFill>
        <p:spPr>
          <a:xfrm>
            <a:off x="17760301" y="22956213"/>
            <a:ext cx="2556899" cy="2556880"/>
          </a:xfrm>
          <a:prstGeom prst="rect">
            <a:avLst/>
          </a:prstGeom>
          <a:noFill/>
          <a:ln>
            <a:noFill/>
          </a:ln>
        </p:spPr>
      </p:pic>
      <p:pic>
        <p:nvPicPr>
          <p:cNvPr id="112" name="Google Shape;112;p1"/>
          <p:cNvPicPr preferRelativeResize="0"/>
          <p:nvPr/>
        </p:nvPicPr>
        <p:blipFill>
          <a:blip r:embed="rId6">
            <a:alphaModFix/>
          </a:blip>
          <a:stretch>
            <a:fillRect/>
          </a:stretch>
        </p:blipFill>
        <p:spPr>
          <a:xfrm>
            <a:off x="23204087" y="22956225"/>
            <a:ext cx="2108756" cy="2556874"/>
          </a:xfrm>
          <a:prstGeom prst="rect">
            <a:avLst/>
          </a:prstGeom>
          <a:noFill/>
          <a:ln>
            <a:noFill/>
          </a:ln>
        </p:spPr>
      </p:pic>
      <p:pic>
        <p:nvPicPr>
          <p:cNvPr id="113" name="Google Shape;113;p1"/>
          <p:cNvPicPr preferRelativeResize="0"/>
          <p:nvPr/>
        </p:nvPicPr>
        <p:blipFill>
          <a:blip r:embed="rId7">
            <a:alphaModFix/>
          </a:blip>
          <a:stretch>
            <a:fillRect/>
          </a:stretch>
        </p:blipFill>
        <p:spPr>
          <a:xfrm>
            <a:off x="22427925" y="28223200"/>
            <a:ext cx="3661076" cy="2059350"/>
          </a:xfrm>
          <a:prstGeom prst="rect">
            <a:avLst/>
          </a:prstGeom>
          <a:noFill/>
          <a:ln>
            <a:noFill/>
          </a:ln>
        </p:spPr>
      </p:pic>
      <p:pic>
        <p:nvPicPr>
          <p:cNvPr id="114" name="Google Shape;114;p1"/>
          <p:cNvPicPr preferRelativeResize="0"/>
          <p:nvPr/>
        </p:nvPicPr>
        <p:blipFill>
          <a:blip r:embed="rId8">
            <a:alphaModFix/>
          </a:blip>
          <a:stretch>
            <a:fillRect/>
          </a:stretch>
        </p:blipFill>
        <p:spPr>
          <a:xfrm>
            <a:off x="17047475" y="28270198"/>
            <a:ext cx="3982543" cy="20593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2004-07-26T21:45:23Z</dcterms:created>
  <dc:creator>Graphicsland/MakeSigns.com</dc:creator>
</cp:coreProperties>
</file>