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7" r:id="rId2"/>
    <p:sldMasterId id="2147483653" r:id="rId3"/>
  </p:sldMasterIdLst>
  <p:notesMasterIdLst>
    <p:notesMasterId r:id="rId5"/>
  </p:notesMasterIdLst>
  <p:handoutMasterIdLst>
    <p:handoutMasterId r:id="rId6"/>
  </p:handoutMasterIdLst>
  <p:sldIdLst>
    <p:sldId id="257" r:id="rId4"/>
  </p:sldIdLst>
  <p:sldSz cx="35999738" cy="35999738"/>
  <p:notesSz cx="6858000" cy="9144000"/>
  <p:defaultTextStyle>
    <a:defPPr>
      <a:defRPr lang="en-US"/>
    </a:defPPr>
    <a:lvl1pPr marL="0" algn="l" defTabSz="3599776" rtl="0" eaLnBrk="1" latinLnBrk="0" hangingPunct="1">
      <a:defRPr sz="7100" kern="1200">
        <a:solidFill>
          <a:schemeClr val="tx1"/>
        </a:solidFill>
        <a:latin typeface="+mn-lt"/>
        <a:ea typeface="+mn-ea"/>
        <a:cs typeface="+mn-cs"/>
      </a:defRPr>
    </a:lvl1pPr>
    <a:lvl2pPr marL="1799889" algn="l" defTabSz="3599776" rtl="0" eaLnBrk="1" latinLnBrk="0" hangingPunct="1">
      <a:defRPr sz="7100" kern="1200">
        <a:solidFill>
          <a:schemeClr val="tx1"/>
        </a:solidFill>
        <a:latin typeface="+mn-lt"/>
        <a:ea typeface="+mn-ea"/>
        <a:cs typeface="+mn-cs"/>
      </a:defRPr>
    </a:lvl2pPr>
    <a:lvl3pPr marL="3599776" algn="l" defTabSz="3599776" rtl="0" eaLnBrk="1" latinLnBrk="0" hangingPunct="1">
      <a:defRPr sz="7100" kern="1200">
        <a:solidFill>
          <a:schemeClr val="tx1"/>
        </a:solidFill>
        <a:latin typeface="+mn-lt"/>
        <a:ea typeface="+mn-ea"/>
        <a:cs typeface="+mn-cs"/>
      </a:defRPr>
    </a:lvl3pPr>
    <a:lvl4pPr marL="5399664" algn="l" defTabSz="3599776" rtl="0" eaLnBrk="1" latinLnBrk="0" hangingPunct="1">
      <a:defRPr sz="7100" kern="1200">
        <a:solidFill>
          <a:schemeClr val="tx1"/>
        </a:solidFill>
        <a:latin typeface="+mn-lt"/>
        <a:ea typeface="+mn-ea"/>
        <a:cs typeface="+mn-cs"/>
      </a:defRPr>
    </a:lvl4pPr>
    <a:lvl5pPr marL="7199552" algn="l" defTabSz="3599776" rtl="0" eaLnBrk="1" latinLnBrk="0" hangingPunct="1">
      <a:defRPr sz="7100" kern="1200">
        <a:solidFill>
          <a:schemeClr val="tx1"/>
        </a:solidFill>
        <a:latin typeface="+mn-lt"/>
        <a:ea typeface="+mn-ea"/>
        <a:cs typeface="+mn-cs"/>
      </a:defRPr>
    </a:lvl5pPr>
    <a:lvl6pPr marL="8999441" algn="l" defTabSz="3599776" rtl="0" eaLnBrk="1" latinLnBrk="0" hangingPunct="1">
      <a:defRPr sz="7100" kern="1200">
        <a:solidFill>
          <a:schemeClr val="tx1"/>
        </a:solidFill>
        <a:latin typeface="+mn-lt"/>
        <a:ea typeface="+mn-ea"/>
        <a:cs typeface="+mn-cs"/>
      </a:defRPr>
    </a:lvl6pPr>
    <a:lvl7pPr marL="10799330" algn="l" defTabSz="3599776" rtl="0" eaLnBrk="1" latinLnBrk="0" hangingPunct="1">
      <a:defRPr sz="7100" kern="1200">
        <a:solidFill>
          <a:schemeClr val="tx1"/>
        </a:solidFill>
        <a:latin typeface="+mn-lt"/>
        <a:ea typeface="+mn-ea"/>
        <a:cs typeface="+mn-cs"/>
      </a:defRPr>
    </a:lvl7pPr>
    <a:lvl8pPr marL="12599217" algn="l" defTabSz="3599776" rtl="0" eaLnBrk="1" latinLnBrk="0" hangingPunct="1">
      <a:defRPr sz="7100" kern="1200">
        <a:solidFill>
          <a:schemeClr val="tx1"/>
        </a:solidFill>
        <a:latin typeface="+mn-lt"/>
        <a:ea typeface="+mn-ea"/>
        <a:cs typeface="+mn-cs"/>
      </a:defRPr>
    </a:lvl8pPr>
    <a:lvl9pPr marL="14399106" algn="l" defTabSz="3599776" rtl="0" eaLnBrk="1" latinLnBrk="0" hangingPunct="1">
      <a:defRPr sz="7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675" userDrawn="1">
          <p15:clr>
            <a:srgbClr val="A4A3A4"/>
          </p15:clr>
        </p15:guide>
        <p15:guide id="2" orient="horz" pos="3995" userDrawn="1">
          <p15:clr>
            <a:srgbClr val="A4A3A4"/>
          </p15:clr>
        </p15:guide>
        <p15:guide id="3" orient="horz" pos="22047">
          <p15:clr>
            <a:srgbClr val="A4A3A4"/>
          </p15:clr>
        </p15:guide>
        <p15:guide id="4" orient="horz">
          <p15:clr>
            <a:srgbClr val="A4A3A4"/>
          </p15:clr>
        </p15:guide>
        <p15:guide id="5" pos="563" userDrawn="1">
          <p15:clr>
            <a:srgbClr val="A4A3A4"/>
          </p15:clr>
        </p15:guide>
        <p15:guide id="6" pos="15227"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 id="4" name="Savage, Daniel J" initials="SDJ" lastIdx="2" clrIdx="4">
    <p:extLst>
      <p:ext uri="{19B8F6BF-5375-455C-9EA6-DF929625EA0E}">
        <p15:presenceInfo xmlns:p15="http://schemas.microsoft.com/office/powerpoint/2012/main" userId="Savage, Daniel J" providerId="None"/>
      </p:ext>
    </p:extLst>
  </p:cmAuthor>
  <p:cmAuthor id="5" name="Riyad, Iftekhar A" initials="RIA" lastIdx="1" clrIdx="5">
    <p:extLst>
      <p:ext uri="{19B8F6BF-5375-455C-9EA6-DF929625EA0E}">
        <p15:presenceInfo xmlns:p15="http://schemas.microsoft.com/office/powerpoint/2012/main" userId="S::iar1001@wildcats.unh.edu::c74668cb-63b8-4876-82ef-b14f6f3a77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5FA"/>
    <a:srgbClr val="CDD2DE"/>
    <a:srgbClr val="EAEAEA"/>
    <a:srgbClr val="E3E9E5"/>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5580" autoAdjust="0"/>
    <p:restoredTop sz="94477" autoAdjust="0"/>
  </p:normalViewPr>
  <p:slideViewPr>
    <p:cSldViewPr snapToGrid="0" snapToObjects="1" showGuides="1">
      <p:cViewPr varScale="1">
        <p:scale>
          <a:sx n="21" d="100"/>
          <a:sy n="21" d="100"/>
        </p:scale>
        <p:origin x="1290" y="144"/>
      </p:cViewPr>
      <p:guideLst>
        <p:guide orient="horz" pos="17675"/>
        <p:guide orient="horz" pos="3995"/>
        <p:guide orient="horz" pos="22047"/>
        <p:guide orient="horz"/>
        <p:guide pos="563"/>
        <p:guide pos="1522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83" d="100"/>
          <a:sy n="83" d="100"/>
        </p:scale>
        <p:origin x="-2730"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commentAuthors" Target="commentAuthor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 Id="rId4"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 Id="rId4"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 Id="rId4" Type="http://schemas.openxmlformats.org/officeDocument/2006/relationships/image" Target="../media/image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4/19/2020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2668654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4/19/2020</a:t>
            </a:fld>
            <a:endParaRPr lang="en-US" dirty="0"/>
          </a:p>
        </p:txBody>
      </p:sp>
      <p:sp>
        <p:nvSpPr>
          <p:cNvPr id="4" name="Slide Image Placeholder 3"/>
          <p:cNvSpPr>
            <a:spLocks noGrp="1" noRot="1" noChangeAspect="1"/>
          </p:cNvSpPr>
          <p:nvPr>
            <p:ph type="sldImg" idx="2"/>
          </p:nvPr>
        </p:nvSpPr>
        <p:spPr>
          <a:xfrm>
            <a:off x="1714500" y="685800"/>
            <a:ext cx="3429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1019151339"/>
      </p:ext>
    </p:extLst>
  </p:cSld>
  <p:clrMap bg1="lt1" tx1="dk1" bg2="lt2" tx2="dk2" accent1="accent1" accent2="accent2" accent3="accent3" accent4="accent4" accent5="accent5" accent6="accent6" hlink="hlink" folHlink="folHlink"/>
  <p:notesStyle>
    <a:lvl1pPr marL="0" algn="l" defTabSz="3599776" rtl="0" eaLnBrk="1" latinLnBrk="0" hangingPunct="1">
      <a:defRPr sz="4800" kern="1200">
        <a:solidFill>
          <a:schemeClr val="tx1"/>
        </a:solidFill>
        <a:latin typeface="+mn-lt"/>
        <a:ea typeface="+mn-ea"/>
        <a:cs typeface="+mn-cs"/>
      </a:defRPr>
    </a:lvl1pPr>
    <a:lvl2pPr marL="1799889" algn="l" defTabSz="3599776" rtl="0" eaLnBrk="1" latinLnBrk="0" hangingPunct="1">
      <a:defRPr sz="4800" kern="1200">
        <a:solidFill>
          <a:schemeClr val="tx1"/>
        </a:solidFill>
        <a:latin typeface="+mn-lt"/>
        <a:ea typeface="+mn-ea"/>
        <a:cs typeface="+mn-cs"/>
      </a:defRPr>
    </a:lvl2pPr>
    <a:lvl3pPr marL="3599776" algn="l" defTabSz="3599776" rtl="0" eaLnBrk="1" latinLnBrk="0" hangingPunct="1">
      <a:defRPr sz="4800" kern="1200">
        <a:solidFill>
          <a:schemeClr val="tx1"/>
        </a:solidFill>
        <a:latin typeface="+mn-lt"/>
        <a:ea typeface="+mn-ea"/>
        <a:cs typeface="+mn-cs"/>
      </a:defRPr>
    </a:lvl3pPr>
    <a:lvl4pPr marL="5399664" algn="l" defTabSz="3599776" rtl="0" eaLnBrk="1" latinLnBrk="0" hangingPunct="1">
      <a:defRPr sz="4800" kern="1200">
        <a:solidFill>
          <a:schemeClr val="tx1"/>
        </a:solidFill>
        <a:latin typeface="+mn-lt"/>
        <a:ea typeface="+mn-ea"/>
        <a:cs typeface="+mn-cs"/>
      </a:defRPr>
    </a:lvl4pPr>
    <a:lvl5pPr marL="7199552" algn="l" defTabSz="3599776" rtl="0" eaLnBrk="1" latinLnBrk="0" hangingPunct="1">
      <a:defRPr sz="4800" kern="1200">
        <a:solidFill>
          <a:schemeClr val="tx1"/>
        </a:solidFill>
        <a:latin typeface="+mn-lt"/>
        <a:ea typeface="+mn-ea"/>
        <a:cs typeface="+mn-cs"/>
      </a:defRPr>
    </a:lvl5pPr>
    <a:lvl6pPr marL="8999441" algn="l" defTabSz="3599776" rtl="0" eaLnBrk="1" latinLnBrk="0" hangingPunct="1">
      <a:defRPr sz="4800" kern="1200">
        <a:solidFill>
          <a:schemeClr val="tx1"/>
        </a:solidFill>
        <a:latin typeface="+mn-lt"/>
        <a:ea typeface="+mn-ea"/>
        <a:cs typeface="+mn-cs"/>
      </a:defRPr>
    </a:lvl6pPr>
    <a:lvl7pPr marL="10799330" algn="l" defTabSz="3599776" rtl="0" eaLnBrk="1" latinLnBrk="0" hangingPunct="1">
      <a:defRPr sz="4800" kern="1200">
        <a:solidFill>
          <a:schemeClr val="tx1"/>
        </a:solidFill>
        <a:latin typeface="+mn-lt"/>
        <a:ea typeface="+mn-ea"/>
        <a:cs typeface="+mn-cs"/>
      </a:defRPr>
    </a:lvl7pPr>
    <a:lvl8pPr marL="12599217" algn="l" defTabSz="3599776" rtl="0" eaLnBrk="1" latinLnBrk="0" hangingPunct="1">
      <a:defRPr sz="4800" kern="1200">
        <a:solidFill>
          <a:schemeClr val="tx1"/>
        </a:solidFill>
        <a:latin typeface="+mn-lt"/>
        <a:ea typeface="+mn-ea"/>
        <a:cs typeface="+mn-cs"/>
      </a:defRPr>
    </a:lvl8pPr>
    <a:lvl9pPr marL="14399106" algn="l" defTabSz="3599776" rtl="0" eaLnBrk="1" latinLnBrk="0" hangingPunct="1">
      <a:defRPr sz="4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6A1A87D-CAF7-4BDC-A0D3-C0DBEDE81619}" type="slidenum">
              <a:rPr lang="en-US" smtClean="0"/>
              <a:pPr/>
              <a:t>1</a:t>
            </a:fld>
            <a:endParaRPr lang="en-US" dirty="0"/>
          </a:p>
        </p:txBody>
      </p:sp>
    </p:spTree>
    <p:extLst>
      <p:ext uri="{BB962C8B-B14F-4D97-AF65-F5344CB8AC3E}">
        <p14:creationId xmlns:p14="http://schemas.microsoft.com/office/powerpoint/2010/main" val="2093945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Standard 4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741620" y="6425826"/>
            <a:ext cx="17002878" cy="747972"/>
          </a:xfrm>
          <a:prstGeom prst="rect">
            <a:avLst/>
          </a:prstGeom>
        </p:spPr>
        <p:txBody>
          <a:bodyPr wrap="square" lIns="187489" tIns="187489" rIns="187489" bIns="187489">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218674" indent="-468721">
              <a:defRPr sz="2100">
                <a:latin typeface="Trebuchet MS" pitchFamily="34" charset="0"/>
              </a:defRPr>
            </a:lvl2pPr>
            <a:lvl3pPr marL="1687395" indent="-468721">
              <a:defRPr sz="2100">
                <a:latin typeface="Trebuchet MS" pitchFamily="34" charset="0"/>
              </a:defRPr>
            </a:lvl3pPr>
            <a:lvl4pPr marL="2202988" indent="-515593">
              <a:defRPr sz="2100">
                <a:latin typeface="Trebuchet MS" pitchFamily="34" charset="0"/>
              </a:defRPr>
            </a:lvl4pPr>
            <a:lvl5pPr marL="2577965" indent="-374977">
              <a:defRPr sz="21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756509" y="5758641"/>
            <a:ext cx="16989457" cy="656336"/>
          </a:xfrm>
          <a:prstGeom prst="rect">
            <a:avLst/>
          </a:prstGeom>
          <a:noFill/>
        </p:spPr>
        <p:txBody>
          <a:bodyPr wrap="square" lIns="74996" tIns="74996" rIns="74996" bIns="74996" anchor="ctr" anchorCtr="0">
            <a:spAutoFit/>
          </a:bodyPr>
          <a:lstStyle>
            <a:lvl1pPr marL="0" indent="0" algn="ctr">
              <a:buNone/>
              <a:defRPr sz="3300" b="1" u="sng" baseline="0">
                <a:solidFill>
                  <a:schemeClr val="accent5">
                    <a:lumMod val="50000"/>
                  </a:schemeClr>
                </a:solidFill>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756506" y="15542881"/>
            <a:ext cx="16993608" cy="656336"/>
          </a:xfrm>
          <a:prstGeom prst="rect">
            <a:avLst/>
          </a:prstGeom>
          <a:noFill/>
        </p:spPr>
        <p:txBody>
          <a:bodyPr wrap="square" lIns="74996" tIns="74996" rIns="74996" bIns="74996" anchor="ctr" anchorCtr="0">
            <a:spAutoFit/>
          </a:bodyPr>
          <a:lstStyle>
            <a:lvl1pPr marL="0" indent="0" algn="ctr">
              <a:buNone/>
              <a:defRPr sz="3300" b="1" u="sng" baseline="0">
                <a:solidFill>
                  <a:schemeClr val="accent5">
                    <a:lumMod val="50000"/>
                  </a:schemeClr>
                </a:solidFill>
              </a:defRPr>
            </a:lvl1pPr>
          </a:lstStyle>
          <a:p>
            <a:pPr lvl="0"/>
            <a:r>
              <a:rPr lang="en-US" dirty="0"/>
              <a:t>(click to edit)  OBJECTIVES</a:t>
            </a:r>
          </a:p>
        </p:txBody>
      </p:sp>
      <p:sp>
        <p:nvSpPr>
          <p:cNvPr id="25" name="Text Placeholder 5"/>
          <p:cNvSpPr>
            <a:spLocks noGrp="1"/>
          </p:cNvSpPr>
          <p:nvPr>
            <p:ph type="body" sz="quarter" idx="25" hasCustomPrompt="1"/>
          </p:nvPr>
        </p:nvSpPr>
        <p:spPr>
          <a:xfrm>
            <a:off x="18256379" y="5758641"/>
            <a:ext cx="16989237" cy="656336"/>
          </a:xfrm>
          <a:prstGeom prst="rect">
            <a:avLst/>
          </a:prstGeom>
          <a:noFill/>
        </p:spPr>
        <p:txBody>
          <a:bodyPr wrap="square" lIns="74996" tIns="74996" rIns="74996" bIns="74996" anchor="ctr" anchorCtr="0">
            <a:spAutoFit/>
          </a:bodyPr>
          <a:lstStyle>
            <a:lvl1pPr marL="0" indent="0" algn="ctr">
              <a:buNone/>
              <a:defRPr sz="3300" b="1" u="sng" baseline="0">
                <a:solidFill>
                  <a:schemeClr val="accent5">
                    <a:lumMod val="50000"/>
                  </a:schemeClr>
                </a:solidFill>
              </a:defRPr>
            </a:lvl1pPr>
          </a:lstStyle>
          <a:p>
            <a:pPr lvl="0"/>
            <a:r>
              <a:rPr lang="en-US" dirty="0"/>
              <a:t>(click to edit)  CONCLUSIONS</a:t>
            </a:r>
          </a:p>
        </p:txBody>
      </p:sp>
      <p:sp>
        <p:nvSpPr>
          <p:cNvPr id="26" name="Text Placeholder 3"/>
          <p:cNvSpPr>
            <a:spLocks noGrp="1"/>
          </p:cNvSpPr>
          <p:nvPr>
            <p:ph type="body" sz="quarter" idx="26" hasCustomPrompt="1"/>
          </p:nvPr>
        </p:nvSpPr>
        <p:spPr>
          <a:xfrm>
            <a:off x="18256379" y="6425826"/>
            <a:ext cx="16989237" cy="747972"/>
          </a:xfrm>
          <a:prstGeom prst="rect">
            <a:avLst/>
          </a:prstGeom>
        </p:spPr>
        <p:txBody>
          <a:bodyPr wrap="square" lIns="187489" tIns="187489" rIns="187489" bIns="187489">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218674" indent="-468721">
              <a:defRPr sz="2100">
                <a:latin typeface="Trebuchet MS" pitchFamily="34" charset="0"/>
              </a:defRPr>
            </a:lvl2pPr>
            <a:lvl3pPr marL="1687395" indent="-468721">
              <a:defRPr sz="2100">
                <a:latin typeface="Trebuchet MS" pitchFamily="34" charset="0"/>
              </a:defRPr>
            </a:lvl3pPr>
            <a:lvl4pPr marL="2202988" indent="-515593">
              <a:defRPr sz="2100">
                <a:latin typeface="Trebuchet MS" pitchFamily="34" charset="0"/>
              </a:defRPr>
            </a:lvl4pPr>
            <a:lvl5pPr marL="2577965" indent="-374977">
              <a:defRPr sz="21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18256379" y="15561869"/>
            <a:ext cx="16984570" cy="656336"/>
          </a:xfrm>
          <a:prstGeom prst="rect">
            <a:avLst/>
          </a:prstGeom>
          <a:noFill/>
        </p:spPr>
        <p:txBody>
          <a:bodyPr wrap="square" lIns="74996" tIns="74996" rIns="74996" bIns="74996" anchor="ctr" anchorCtr="0">
            <a:spAutoFit/>
          </a:bodyPr>
          <a:lstStyle>
            <a:lvl1pPr marL="0" indent="0" algn="ctr">
              <a:buNone/>
              <a:defRPr sz="3300" b="1" u="sng" baseline="0">
                <a:solidFill>
                  <a:schemeClr val="accent5">
                    <a:lumMod val="50000"/>
                  </a:schemeClr>
                </a:solidFill>
              </a:defRPr>
            </a:lvl1pPr>
          </a:lstStyle>
          <a:p>
            <a:pPr lvl="0"/>
            <a:r>
              <a:rPr lang="en-US" dirty="0"/>
              <a:t>(click to edit)  REFERENCES</a:t>
            </a:r>
          </a:p>
        </p:txBody>
      </p:sp>
      <p:sp>
        <p:nvSpPr>
          <p:cNvPr id="28" name="Text Placeholder 3"/>
          <p:cNvSpPr>
            <a:spLocks noGrp="1"/>
          </p:cNvSpPr>
          <p:nvPr>
            <p:ph type="body" sz="quarter" idx="28" hasCustomPrompt="1"/>
          </p:nvPr>
        </p:nvSpPr>
        <p:spPr>
          <a:xfrm>
            <a:off x="18249868" y="16229051"/>
            <a:ext cx="16991081" cy="747972"/>
          </a:xfrm>
          <a:prstGeom prst="rect">
            <a:avLst/>
          </a:prstGeom>
        </p:spPr>
        <p:txBody>
          <a:bodyPr wrap="square" lIns="187489" tIns="187489" rIns="187489" bIns="187489">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218674" indent="-468721">
              <a:defRPr sz="2100">
                <a:latin typeface="Trebuchet MS" pitchFamily="34" charset="0"/>
              </a:defRPr>
            </a:lvl2pPr>
            <a:lvl3pPr marL="1687395" indent="-468721">
              <a:defRPr sz="2100">
                <a:latin typeface="Trebuchet MS" pitchFamily="34" charset="0"/>
              </a:defRPr>
            </a:lvl3pPr>
            <a:lvl4pPr marL="2202988" indent="-515593">
              <a:defRPr sz="2100">
                <a:latin typeface="Trebuchet MS" pitchFamily="34" charset="0"/>
              </a:defRPr>
            </a:lvl4pPr>
            <a:lvl5pPr marL="2577965" indent="-374977">
              <a:defRPr sz="21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18269549" y="28083131"/>
            <a:ext cx="16976067" cy="656336"/>
          </a:xfrm>
          <a:prstGeom prst="rect">
            <a:avLst/>
          </a:prstGeom>
          <a:noFill/>
        </p:spPr>
        <p:txBody>
          <a:bodyPr wrap="square" lIns="74996" tIns="74996" rIns="74996" bIns="74996" anchor="ctr" anchorCtr="0">
            <a:spAutoFit/>
          </a:bodyPr>
          <a:lstStyle>
            <a:lvl1pPr marL="0" indent="0" algn="ctr">
              <a:buNone/>
              <a:defRPr sz="3300" b="1" u="sng" baseline="0">
                <a:solidFill>
                  <a:schemeClr val="accent5">
                    <a:lumMod val="50000"/>
                  </a:schemeClr>
                </a:solidFill>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18256379" y="28767134"/>
            <a:ext cx="16984570" cy="747972"/>
          </a:xfrm>
          <a:prstGeom prst="rect">
            <a:avLst/>
          </a:prstGeom>
        </p:spPr>
        <p:txBody>
          <a:bodyPr wrap="square" lIns="187489" tIns="187489" rIns="187489" bIns="187489">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218674" indent="-468721">
              <a:defRPr sz="2100">
                <a:latin typeface="Trebuchet MS" pitchFamily="34" charset="0"/>
              </a:defRPr>
            </a:lvl2pPr>
            <a:lvl3pPr marL="1687395" indent="-468721">
              <a:defRPr sz="2100">
                <a:latin typeface="Trebuchet MS" pitchFamily="34" charset="0"/>
              </a:defRPr>
            </a:lvl3pPr>
            <a:lvl4pPr marL="2202988" indent="-515593">
              <a:defRPr sz="2100">
                <a:latin typeface="Trebuchet MS" pitchFamily="34" charset="0"/>
              </a:defRPr>
            </a:lvl4pPr>
            <a:lvl5pPr marL="2577965" indent="-374977">
              <a:defRPr sz="21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741620" y="16257348"/>
            <a:ext cx="17004346" cy="747972"/>
          </a:xfrm>
          <a:prstGeom prst="rect">
            <a:avLst/>
          </a:prstGeom>
        </p:spPr>
        <p:txBody>
          <a:bodyPr wrap="square" lIns="187489" tIns="187489" rIns="187489" bIns="187489">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218674" indent="-468721">
              <a:defRPr sz="2100">
                <a:latin typeface="Trebuchet MS" pitchFamily="34" charset="0"/>
              </a:defRPr>
            </a:lvl2pPr>
            <a:lvl3pPr marL="1687395" indent="-468721">
              <a:defRPr sz="2100">
                <a:latin typeface="Trebuchet MS" pitchFamily="34" charset="0"/>
              </a:defRPr>
            </a:lvl3pPr>
            <a:lvl4pPr marL="2202988" indent="-515593">
              <a:defRPr sz="2100">
                <a:latin typeface="Trebuchet MS" pitchFamily="34" charset="0"/>
              </a:defRPr>
            </a:lvl4pPr>
            <a:lvl5pPr marL="2577965" indent="-374977">
              <a:defRPr sz="2100">
                <a:latin typeface="Trebuchet MS" pitchFamily="34" charset="0"/>
              </a:defRPr>
            </a:lvl5pPr>
          </a:lstStyle>
          <a:p>
            <a:pPr lvl="0"/>
            <a:r>
              <a:rPr lang="en-US" dirty="0"/>
              <a:t>Type in or paste your text here</a:t>
            </a:r>
          </a:p>
        </p:txBody>
      </p:sp>
      <p:sp>
        <p:nvSpPr>
          <p:cNvPr id="76" name="Text Placeholder 76"/>
          <p:cNvSpPr>
            <a:spLocks noGrp="1"/>
          </p:cNvSpPr>
          <p:nvPr>
            <p:ph type="body" sz="quarter" idx="150" hasCustomPrompt="1"/>
          </p:nvPr>
        </p:nvSpPr>
        <p:spPr>
          <a:xfrm>
            <a:off x="4864418" y="3498370"/>
            <a:ext cx="26270902" cy="1280160"/>
          </a:xfrm>
          <a:prstGeom prst="rect">
            <a:avLst/>
          </a:prstGeom>
        </p:spPr>
        <p:txBody>
          <a:bodyPr>
            <a:normAutofit/>
          </a:bodyPr>
          <a:lstStyle>
            <a:lvl1pPr marL="0" indent="0" algn="ctr">
              <a:buFontTx/>
              <a:buNone/>
              <a:defRPr sz="60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79" name="Text Placeholder 76"/>
          <p:cNvSpPr>
            <a:spLocks noGrp="1"/>
          </p:cNvSpPr>
          <p:nvPr>
            <p:ph type="body" sz="quarter" idx="151" hasCustomPrompt="1"/>
          </p:nvPr>
        </p:nvSpPr>
        <p:spPr>
          <a:xfrm>
            <a:off x="4864418" y="2218210"/>
            <a:ext cx="26270902" cy="1280160"/>
          </a:xfrm>
          <a:prstGeom prst="rect">
            <a:avLst/>
          </a:prstGeom>
        </p:spPr>
        <p:txBody>
          <a:bodyPr anchor="t" anchorCtr="1">
            <a:normAutofit/>
          </a:bodyPr>
          <a:lstStyle>
            <a:lvl1pPr marL="0" indent="0" algn="ctr">
              <a:buFontTx/>
              <a:buNone/>
              <a:defRPr sz="88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80" name="Text Placeholder 76"/>
          <p:cNvSpPr>
            <a:spLocks noGrp="1"/>
          </p:cNvSpPr>
          <p:nvPr>
            <p:ph type="body" sz="quarter" idx="153" hasCustomPrompt="1"/>
          </p:nvPr>
        </p:nvSpPr>
        <p:spPr>
          <a:xfrm>
            <a:off x="4864418" y="580237"/>
            <a:ext cx="26270902" cy="1637973"/>
          </a:xfrm>
          <a:prstGeom prst="rect">
            <a:avLst/>
          </a:prstGeom>
        </p:spPr>
        <p:txBody>
          <a:bodyPr anchor="t" anchorCtr="1">
            <a:normAutofit/>
          </a:bodyPr>
          <a:lstStyle>
            <a:lvl1pPr marL="0" indent="0" algn="ctr">
              <a:buFontTx/>
              <a:buNone/>
              <a:defRPr sz="11500" b="1">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ndard 3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741617" y="6378952"/>
            <a:ext cx="11147620" cy="747972"/>
          </a:xfrm>
          <a:prstGeom prst="rect">
            <a:avLst/>
          </a:prstGeom>
        </p:spPr>
        <p:txBody>
          <a:bodyPr wrap="square" lIns="187489" tIns="187489" rIns="187489" bIns="187489">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218674" indent="-468721">
              <a:defRPr sz="2100">
                <a:latin typeface="Trebuchet MS" pitchFamily="34" charset="0"/>
              </a:defRPr>
            </a:lvl2pPr>
            <a:lvl3pPr marL="1687395" indent="-468721">
              <a:defRPr sz="2100">
                <a:latin typeface="Trebuchet MS" pitchFamily="34" charset="0"/>
              </a:defRPr>
            </a:lvl3pPr>
            <a:lvl4pPr marL="2202988" indent="-515593">
              <a:defRPr sz="2100">
                <a:latin typeface="Trebuchet MS" pitchFamily="34" charset="0"/>
              </a:defRPr>
            </a:lvl4pPr>
            <a:lvl5pPr marL="2577965" indent="-374977">
              <a:defRPr sz="21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756505" y="5758641"/>
            <a:ext cx="11132732" cy="618471"/>
          </a:xfrm>
          <a:prstGeom prst="rect">
            <a:avLst/>
          </a:prstGeom>
          <a:noFill/>
        </p:spPr>
        <p:txBody>
          <a:bodyPr wrap="square" lIns="74996" tIns="74996" rIns="74996" bIns="74996" anchor="ctr" anchorCtr="0">
            <a:spAutoFit/>
          </a:bodyPr>
          <a:lstStyle>
            <a:lvl1pPr marL="0" indent="0" algn="ctr">
              <a:buNone/>
              <a:defRPr sz="3000" b="1" u="sng" baseline="0">
                <a:solidFill>
                  <a:schemeClr val="accent5">
                    <a:lumMod val="50000"/>
                  </a:schemeClr>
                </a:solidFill>
              </a:defRPr>
            </a:lvl1pPr>
          </a:lstStyle>
          <a:p>
            <a:pPr lvl="0"/>
            <a:r>
              <a:rPr lang="en-US" dirty="0"/>
              <a:t>(click to add) INTRODUCTION or ABSTRACT</a:t>
            </a:r>
          </a:p>
        </p:txBody>
      </p:sp>
      <p:sp>
        <p:nvSpPr>
          <p:cNvPr id="19" name="Text Placeholder 3"/>
          <p:cNvSpPr>
            <a:spLocks noGrp="1"/>
          </p:cNvSpPr>
          <p:nvPr>
            <p:ph type="body" sz="quarter" idx="19" hasCustomPrompt="1"/>
          </p:nvPr>
        </p:nvSpPr>
        <p:spPr>
          <a:xfrm>
            <a:off x="756506" y="19542203"/>
            <a:ext cx="11148921" cy="747972"/>
          </a:xfrm>
          <a:prstGeom prst="rect">
            <a:avLst/>
          </a:prstGeom>
        </p:spPr>
        <p:txBody>
          <a:bodyPr wrap="square" lIns="187489" tIns="187489" rIns="187489" bIns="187489">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218674" indent="-468721">
              <a:defRPr sz="2100">
                <a:latin typeface="Trebuchet MS" pitchFamily="34" charset="0"/>
              </a:defRPr>
            </a:lvl2pPr>
            <a:lvl3pPr marL="1687395" indent="-468721">
              <a:defRPr sz="2100">
                <a:latin typeface="Trebuchet MS" pitchFamily="34" charset="0"/>
              </a:defRPr>
            </a:lvl3pPr>
            <a:lvl4pPr marL="2202988" indent="-515593">
              <a:defRPr sz="2100">
                <a:latin typeface="Trebuchet MS" pitchFamily="34" charset="0"/>
              </a:defRPr>
            </a:lvl4pPr>
            <a:lvl5pPr marL="2577965" indent="-374977">
              <a:defRPr sz="2100">
                <a:latin typeface="Trebuchet MS" pitchFamily="34" charset="0"/>
              </a:defRPr>
            </a:lvl5pPr>
          </a:lstStyle>
          <a:p>
            <a:pPr lvl="0"/>
            <a:r>
              <a:rPr lang="en-US" dirty="0"/>
              <a:t>Type in or paste your text here</a:t>
            </a:r>
          </a:p>
        </p:txBody>
      </p:sp>
      <p:sp>
        <p:nvSpPr>
          <p:cNvPr id="20" name="Text Placeholder 5"/>
          <p:cNvSpPr>
            <a:spLocks noGrp="1"/>
          </p:cNvSpPr>
          <p:nvPr>
            <p:ph type="body" sz="quarter" idx="20" hasCustomPrompt="1"/>
          </p:nvPr>
        </p:nvSpPr>
        <p:spPr>
          <a:xfrm>
            <a:off x="772698" y="18857009"/>
            <a:ext cx="11132731" cy="618471"/>
          </a:xfrm>
          <a:prstGeom prst="rect">
            <a:avLst/>
          </a:prstGeom>
          <a:noFill/>
        </p:spPr>
        <p:txBody>
          <a:bodyPr wrap="square" lIns="74996" tIns="74996" rIns="74996" bIns="74996" anchor="ctr" anchorCtr="0">
            <a:spAutoFit/>
          </a:bodyPr>
          <a:lstStyle>
            <a:lvl1pPr marL="0" indent="0" algn="ctr">
              <a:buNone/>
              <a:defRPr sz="3000" b="1" u="sng" baseline="0">
                <a:solidFill>
                  <a:schemeClr val="accent5">
                    <a:lumMod val="50000"/>
                  </a:schemeClr>
                </a:solidFill>
              </a:defRPr>
            </a:lvl1pPr>
          </a:lstStyle>
          <a:p>
            <a:pPr lvl="0"/>
            <a:r>
              <a:rPr lang="en-US" dirty="0"/>
              <a:t>(click to add)  OBJECTIVES</a:t>
            </a:r>
          </a:p>
        </p:txBody>
      </p:sp>
      <p:sp>
        <p:nvSpPr>
          <p:cNvPr id="21" name="Text Placeholder 3"/>
          <p:cNvSpPr>
            <a:spLocks noGrp="1"/>
          </p:cNvSpPr>
          <p:nvPr>
            <p:ph type="body" sz="quarter" idx="21" hasCustomPrompt="1"/>
          </p:nvPr>
        </p:nvSpPr>
        <p:spPr>
          <a:xfrm>
            <a:off x="12429598" y="23110818"/>
            <a:ext cx="11131427" cy="747972"/>
          </a:xfrm>
          <a:prstGeom prst="rect">
            <a:avLst/>
          </a:prstGeom>
        </p:spPr>
        <p:txBody>
          <a:bodyPr wrap="square" lIns="187489" tIns="187489" rIns="187489" bIns="187489">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218674" indent="-468721">
              <a:defRPr sz="2100">
                <a:latin typeface="Trebuchet MS" pitchFamily="34" charset="0"/>
              </a:defRPr>
            </a:lvl2pPr>
            <a:lvl3pPr marL="1687395" indent="-468721">
              <a:defRPr sz="2100">
                <a:latin typeface="Trebuchet MS" pitchFamily="34" charset="0"/>
              </a:defRPr>
            </a:lvl3pPr>
            <a:lvl4pPr marL="2202988" indent="-515593">
              <a:defRPr sz="2100">
                <a:latin typeface="Trebuchet MS" pitchFamily="34" charset="0"/>
              </a:defRPr>
            </a:lvl4pPr>
            <a:lvl5pPr marL="2577965" indent="-374977">
              <a:defRPr sz="21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12429598" y="22499189"/>
            <a:ext cx="11131427" cy="618471"/>
          </a:xfrm>
          <a:prstGeom prst="rect">
            <a:avLst/>
          </a:prstGeom>
          <a:noFill/>
        </p:spPr>
        <p:txBody>
          <a:bodyPr wrap="square" lIns="74996" tIns="74996" rIns="74996" bIns="74996" anchor="ctr" anchorCtr="0">
            <a:spAutoFit/>
          </a:bodyPr>
          <a:lstStyle>
            <a:lvl1pPr marL="0" indent="0" algn="ctr">
              <a:buNone/>
              <a:defRPr sz="3000" b="1" u="sng" baseline="0">
                <a:solidFill>
                  <a:schemeClr val="accent5">
                    <a:lumMod val="50000"/>
                  </a:schemeClr>
                </a:solidFill>
              </a:defRPr>
            </a:lvl1pPr>
          </a:lstStyle>
          <a:p>
            <a:pPr lvl="0"/>
            <a:r>
              <a:rPr lang="en-US" dirty="0"/>
              <a:t>(click to add)  MATERIALS &amp; METHODS</a:t>
            </a:r>
          </a:p>
        </p:txBody>
      </p:sp>
      <p:sp>
        <p:nvSpPr>
          <p:cNvPr id="23" name="Text Placeholder 3"/>
          <p:cNvSpPr>
            <a:spLocks noGrp="1"/>
          </p:cNvSpPr>
          <p:nvPr>
            <p:ph type="body" sz="quarter" idx="23" hasCustomPrompt="1"/>
          </p:nvPr>
        </p:nvSpPr>
        <p:spPr>
          <a:xfrm>
            <a:off x="12436109" y="6387633"/>
            <a:ext cx="11131427" cy="747972"/>
          </a:xfrm>
          <a:prstGeom prst="rect">
            <a:avLst/>
          </a:prstGeom>
        </p:spPr>
        <p:txBody>
          <a:bodyPr wrap="square" lIns="187489" tIns="187489" rIns="187489" bIns="187489">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218674" indent="-468721">
              <a:defRPr sz="2100">
                <a:latin typeface="Trebuchet MS" pitchFamily="34" charset="0"/>
              </a:defRPr>
            </a:lvl2pPr>
            <a:lvl3pPr marL="1687395" indent="-468721">
              <a:defRPr sz="2100">
                <a:latin typeface="Trebuchet MS" pitchFamily="34" charset="0"/>
              </a:defRPr>
            </a:lvl3pPr>
            <a:lvl4pPr marL="2202988" indent="-515593">
              <a:defRPr sz="2100">
                <a:latin typeface="Trebuchet MS" pitchFamily="34" charset="0"/>
              </a:defRPr>
            </a:lvl4pPr>
            <a:lvl5pPr marL="2577965" indent="-374977">
              <a:defRPr sz="21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12430902" y="5758641"/>
            <a:ext cx="11137940" cy="618471"/>
          </a:xfrm>
          <a:prstGeom prst="rect">
            <a:avLst/>
          </a:prstGeom>
          <a:noFill/>
        </p:spPr>
        <p:txBody>
          <a:bodyPr wrap="square" lIns="74996" tIns="74996" rIns="74996" bIns="74996" anchor="ctr" anchorCtr="0">
            <a:spAutoFit/>
          </a:bodyPr>
          <a:lstStyle>
            <a:lvl1pPr marL="0" indent="0" algn="ctr">
              <a:buNone/>
              <a:defRPr sz="3000" b="1" u="sng" baseline="0">
                <a:solidFill>
                  <a:schemeClr val="accent5">
                    <a:lumMod val="50000"/>
                  </a:schemeClr>
                </a:solidFill>
              </a:defRPr>
            </a:lvl1pPr>
          </a:lstStyle>
          <a:p>
            <a:pPr lvl="0"/>
            <a:r>
              <a:rPr lang="en-US" dirty="0"/>
              <a:t>(click to add)  RESULTS</a:t>
            </a:r>
          </a:p>
        </p:txBody>
      </p:sp>
      <p:sp>
        <p:nvSpPr>
          <p:cNvPr id="25" name="Text Placeholder 5"/>
          <p:cNvSpPr>
            <a:spLocks noGrp="1"/>
          </p:cNvSpPr>
          <p:nvPr>
            <p:ph type="body" sz="quarter" idx="25" hasCustomPrompt="1"/>
          </p:nvPr>
        </p:nvSpPr>
        <p:spPr>
          <a:xfrm>
            <a:off x="24110506" y="5758641"/>
            <a:ext cx="11135113" cy="618471"/>
          </a:xfrm>
          <a:prstGeom prst="rect">
            <a:avLst/>
          </a:prstGeom>
          <a:noFill/>
        </p:spPr>
        <p:txBody>
          <a:bodyPr wrap="square" lIns="74996" tIns="74996" rIns="74996" bIns="74996" anchor="ctr" anchorCtr="0">
            <a:spAutoFit/>
          </a:bodyPr>
          <a:lstStyle>
            <a:lvl1pPr marL="0" indent="0" algn="ctr">
              <a:buNone/>
              <a:defRPr sz="3000" b="1" u="sng" baseline="0">
                <a:solidFill>
                  <a:schemeClr val="accent5">
                    <a:lumMod val="50000"/>
                  </a:schemeClr>
                </a:solidFill>
              </a:defRPr>
            </a:lvl1pPr>
          </a:lstStyle>
          <a:p>
            <a:pPr lvl="0"/>
            <a:r>
              <a:rPr lang="en-US" dirty="0"/>
              <a:t>(click to add)  CONCLUSIONS</a:t>
            </a:r>
          </a:p>
        </p:txBody>
      </p:sp>
      <p:sp>
        <p:nvSpPr>
          <p:cNvPr id="26" name="Text Placeholder 3"/>
          <p:cNvSpPr>
            <a:spLocks noGrp="1"/>
          </p:cNvSpPr>
          <p:nvPr>
            <p:ph type="body" sz="quarter" idx="26" hasCustomPrompt="1"/>
          </p:nvPr>
        </p:nvSpPr>
        <p:spPr>
          <a:xfrm>
            <a:off x="24110506" y="6378952"/>
            <a:ext cx="11135113" cy="747972"/>
          </a:xfrm>
          <a:prstGeom prst="rect">
            <a:avLst/>
          </a:prstGeom>
        </p:spPr>
        <p:txBody>
          <a:bodyPr wrap="square" lIns="187489" tIns="187489" rIns="187489" bIns="187489">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218674" indent="-468721">
              <a:defRPr sz="2100">
                <a:latin typeface="Trebuchet MS" pitchFamily="34" charset="0"/>
              </a:defRPr>
            </a:lvl2pPr>
            <a:lvl3pPr marL="1687395" indent="-468721">
              <a:defRPr sz="2100">
                <a:latin typeface="Trebuchet MS" pitchFamily="34" charset="0"/>
              </a:defRPr>
            </a:lvl3pPr>
            <a:lvl4pPr marL="2202988" indent="-515593">
              <a:defRPr sz="2100">
                <a:latin typeface="Trebuchet MS" pitchFamily="34" charset="0"/>
              </a:defRPr>
            </a:lvl4pPr>
            <a:lvl5pPr marL="2577965" indent="-374977">
              <a:defRPr sz="21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24110506" y="18821896"/>
            <a:ext cx="11135113" cy="618471"/>
          </a:xfrm>
          <a:prstGeom prst="rect">
            <a:avLst/>
          </a:prstGeom>
          <a:noFill/>
        </p:spPr>
        <p:txBody>
          <a:bodyPr wrap="square" lIns="74996" tIns="74996" rIns="74996" bIns="74996" anchor="ctr" anchorCtr="0">
            <a:spAutoFit/>
          </a:bodyPr>
          <a:lstStyle>
            <a:lvl1pPr marL="0" indent="0" algn="ctr">
              <a:buNone/>
              <a:defRPr sz="3000" b="1" u="sng" baseline="0">
                <a:solidFill>
                  <a:schemeClr val="accent5">
                    <a:lumMod val="50000"/>
                  </a:schemeClr>
                </a:solidFill>
              </a:defRPr>
            </a:lvl1pPr>
          </a:lstStyle>
          <a:p>
            <a:pPr lvl="0"/>
            <a:r>
              <a:rPr lang="en-US" dirty="0"/>
              <a:t>(click to add)  REFERENCES</a:t>
            </a:r>
          </a:p>
        </p:txBody>
      </p:sp>
      <p:sp>
        <p:nvSpPr>
          <p:cNvPr id="28" name="Text Placeholder 3"/>
          <p:cNvSpPr>
            <a:spLocks noGrp="1"/>
          </p:cNvSpPr>
          <p:nvPr>
            <p:ph type="body" sz="quarter" idx="28" hasCustomPrompt="1"/>
          </p:nvPr>
        </p:nvSpPr>
        <p:spPr>
          <a:xfrm>
            <a:off x="24106379" y="19442204"/>
            <a:ext cx="11139241" cy="747972"/>
          </a:xfrm>
          <a:prstGeom prst="rect">
            <a:avLst/>
          </a:prstGeom>
        </p:spPr>
        <p:txBody>
          <a:bodyPr wrap="square" lIns="187489" tIns="187489" rIns="187489" bIns="187489">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218674" indent="-468721">
              <a:defRPr sz="2100">
                <a:latin typeface="Trebuchet MS" pitchFamily="34" charset="0"/>
              </a:defRPr>
            </a:lvl2pPr>
            <a:lvl3pPr marL="1687395" indent="-468721">
              <a:defRPr sz="2100">
                <a:latin typeface="Trebuchet MS" pitchFamily="34" charset="0"/>
              </a:defRPr>
            </a:lvl3pPr>
            <a:lvl4pPr marL="2202988" indent="-515593">
              <a:defRPr sz="2100">
                <a:latin typeface="Trebuchet MS" pitchFamily="34" charset="0"/>
              </a:defRPr>
            </a:lvl4pPr>
            <a:lvl5pPr marL="2577965" indent="-374977">
              <a:defRPr sz="21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24110506" y="28083131"/>
            <a:ext cx="11135113" cy="618471"/>
          </a:xfrm>
          <a:prstGeom prst="rect">
            <a:avLst/>
          </a:prstGeom>
          <a:noFill/>
        </p:spPr>
        <p:txBody>
          <a:bodyPr wrap="square" lIns="74996" tIns="74996" rIns="74996" bIns="74996" anchor="ctr" anchorCtr="0">
            <a:spAutoFit/>
          </a:bodyPr>
          <a:lstStyle>
            <a:lvl1pPr marL="0" indent="0" algn="ctr">
              <a:buNone/>
              <a:tabLst/>
              <a:defRPr sz="3000" b="1" u="sng" baseline="0">
                <a:solidFill>
                  <a:schemeClr val="accent5">
                    <a:lumMod val="50000"/>
                  </a:schemeClr>
                </a:solidFill>
              </a:defRPr>
            </a:lvl1pPr>
          </a:lstStyle>
          <a:p>
            <a:pPr lvl="0"/>
            <a:r>
              <a:rPr lang="en-US" dirty="0"/>
              <a:t>(click to add)  ACKNOWLEDGEMENTS  or  CONTACT</a:t>
            </a:r>
          </a:p>
        </p:txBody>
      </p:sp>
      <p:sp>
        <p:nvSpPr>
          <p:cNvPr id="30" name="Text Placeholder 3"/>
          <p:cNvSpPr>
            <a:spLocks noGrp="1"/>
          </p:cNvSpPr>
          <p:nvPr>
            <p:ph type="body" sz="quarter" idx="30" hasCustomPrompt="1"/>
          </p:nvPr>
        </p:nvSpPr>
        <p:spPr>
          <a:xfrm>
            <a:off x="24110506" y="28703442"/>
            <a:ext cx="11139241" cy="747972"/>
          </a:xfrm>
          <a:prstGeom prst="rect">
            <a:avLst/>
          </a:prstGeom>
        </p:spPr>
        <p:txBody>
          <a:bodyPr wrap="square" lIns="187489" tIns="187489" rIns="187489" bIns="187489">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218674" indent="-468721">
              <a:defRPr sz="2100">
                <a:latin typeface="Trebuchet MS" pitchFamily="34" charset="0"/>
              </a:defRPr>
            </a:lvl2pPr>
            <a:lvl3pPr marL="1687395" indent="-468721">
              <a:defRPr sz="2100">
                <a:latin typeface="Trebuchet MS" pitchFamily="34" charset="0"/>
              </a:defRPr>
            </a:lvl3pPr>
            <a:lvl4pPr marL="2202988" indent="-515593">
              <a:defRPr sz="2100">
                <a:latin typeface="Trebuchet MS" pitchFamily="34" charset="0"/>
              </a:defRPr>
            </a:lvl4pPr>
            <a:lvl5pPr marL="2577965" indent="-374977">
              <a:defRPr sz="2100">
                <a:latin typeface="Trebuchet MS" pitchFamily="34" charset="0"/>
              </a:defRPr>
            </a:lvl5pPr>
          </a:lstStyle>
          <a:p>
            <a:pPr lvl="0"/>
            <a:r>
              <a:rPr lang="en-US" dirty="0"/>
              <a:t>Type in or paste your text here</a:t>
            </a:r>
          </a:p>
        </p:txBody>
      </p:sp>
      <p:sp>
        <p:nvSpPr>
          <p:cNvPr id="71" name="Text Placeholder 76"/>
          <p:cNvSpPr>
            <a:spLocks noGrp="1"/>
          </p:cNvSpPr>
          <p:nvPr>
            <p:ph type="body" sz="quarter" idx="150" hasCustomPrompt="1"/>
          </p:nvPr>
        </p:nvSpPr>
        <p:spPr>
          <a:xfrm>
            <a:off x="4864418" y="3498370"/>
            <a:ext cx="26270902" cy="1280160"/>
          </a:xfrm>
          <a:prstGeom prst="rect">
            <a:avLst/>
          </a:prstGeom>
        </p:spPr>
        <p:txBody>
          <a:bodyPr>
            <a:normAutofit/>
          </a:bodyPr>
          <a:lstStyle>
            <a:lvl1pPr marL="0" indent="0" algn="ctr">
              <a:buFontTx/>
              <a:buNone/>
              <a:defRPr sz="60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72" name="Text Placeholder 76"/>
          <p:cNvSpPr>
            <a:spLocks noGrp="1"/>
          </p:cNvSpPr>
          <p:nvPr>
            <p:ph type="body" sz="quarter" idx="151" hasCustomPrompt="1"/>
          </p:nvPr>
        </p:nvSpPr>
        <p:spPr>
          <a:xfrm>
            <a:off x="4864418" y="2218210"/>
            <a:ext cx="26270902" cy="1280160"/>
          </a:xfrm>
          <a:prstGeom prst="rect">
            <a:avLst/>
          </a:prstGeom>
        </p:spPr>
        <p:txBody>
          <a:bodyPr anchor="t" anchorCtr="1">
            <a:normAutofit/>
          </a:bodyPr>
          <a:lstStyle>
            <a:lvl1pPr marL="0" indent="0" algn="ctr">
              <a:buFontTx/>
              <a:buNone/>
              <a:defRPr sz="88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73" name="Text Placeholder 76"/>
          <p:cNvSpPr>
            <a:spLocks noGrp="1"/>
          </p:cNvSpPr>
          <p:nvPr>
            <p:ph type="body" sz="quarter" idx="153" hasCustomPrompt="1"/>
          </p:nvPr>
        </p:nvSpPr>
        <p:spPr>
          <a:xfrm>
            <a:off x="4864418" y="580237"/>
            <a:ext cx="26270902" cy="1637973"/>
          </a:xfrm>
          <a:prstGeom prst="rect">
            <a:avLst/>
          </a:prstGeom>
        </p:spPr>
        <p:txBody>
          <a:bodyPr anchor="t" anchorCtr="1">
            <a:normAutofit/>
          </a:bodyPr>
          <a:lstStyle>
            <a:lvl1pPr marL="0" indent="0" algn="ctr">
              <a:buFontTx/>
              <a:buNone/>
              <a:defRPr sz="11500" b="1">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ide center column">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741620" y="6425826"/>
            <a:ext cx="8248638" cy="747972"/>
          </a:xfrm>
          <a:prstGeom prst="rect">
            <a:avLst/>
          </a:prstGeom>
        </p:spPr>
        <p:txBody>
          <a:bodyPr wrap="square" lIns="187489" tIns="187489" rIns="187489" bIns="187489">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218674" indent="-468721">
              <a:defRPr sz="2100">
                <a:latin typeface="Trebuchet MS" pitchFamily="34" charset="0"/>
              </a:defRPr>
            </a:lvl2pPr>
            <a:lvl3pPr marL="1687395" indent="-468721">
              <a:defRPr sz="2100">
                <a:latin typeface="Trebuchet MS" pitchFamily="34" charset="0"/>
              </a:defRPr>
            </a:lvl3pPr>
            <a:lvl4pPr marL="2202988" indent="-515593">
              <a:defRPr sz="2100">
                <a:latin typeface="Trebuchet MS" pitchFamily="34" charset="0"/>
              </a:defRPr>
            </a:lvl4pPr>
            <a:lvl5pPr marL="2577965" indent="-374977">
              <a:defRPr sz="2100">
                <a:latin typeface="Trebuchet MS" pitchFamily="34" charset="0"/>
              </a:defRPr>
            </a:lvl5pPr>
          </a:lstStyle>
          <a:p>
            <a:pPr lvl="0"/>
            <a:r>
              <a:rPr lang="en-US" dirty="0"/>
              <a:t>Enter your text here</a:t>
            </a:r>
          </a:p>
        </p:txBody>
      </p:sp>
      <p:sp>
        <p:nvSpPr>
          <p:cNvPr id="6" name="Text Placeholder 5"/>
          <p:cNvSpPr>
            <a:spLocks noGrp="1"/>
          </p:cNvSpPr>
          <p:nvPr>
            <p:ph type="body" sz="quarter" idx="11" hasCustomPrompt="1"/>
          </p:nvPr>
        </p:nvSpPr>
        <p:spPr>
          <a:xfrm>
            <a:off x="756509" y="5758641"/>
            <a:ext cx="8242128" cy="656336"/>
          </a:xfrm>
          <a:prstGeom prst="rect">
            <a:avLst/>
          </a:prstGeom>
          <a:noFill/>
        </p:spPr>
        <p:txBody>
          <a:bodyPr lIns="74996" tIns="74996" rIns="74996" bIns="74996" anchor="ctr" anchorCtr="0">
            <a:spAutoFit/>
          </a:bodyPr>
          <a:lstStyle>
            <a:lvl1pPr marL="0" indent="0" algn="ctr">
              <a:buNone/>
              <a:defRPr sz="3300" b="1" u="sng" baseline="0">
                <a:solidFill>
                  <a:schemeClr val="accent5">
                    <a:lumMod val="50000"/>
                  </a:schemeClr>
                </a:solidFill>
              </a:defRPr>
            </a:lvl1pPr>
          </a:lstStyle>
          <a:p>
            <a:pPr lvl="0"/>
            <a:r>
              <a:rPr lang="en-US" dirty="0"/>
              <a:t>(click to add) INTRODUCTION or ABSTRACT</a:t>
            </a:r>
          </a:p>
        </p:txBody>
      </p:sp>
      <p:sp>
        <p:nvSpPr>
          <p:cNvPr id="19" name="Text Placeholder 3"/>
          <p:cNvSpPr>
            <a:spLocks noGrp="1"/>
          </p:cNvSpPr>
          <p:nvPr>
            <p:ph type="body" sz="quarter" idx="19" hasCustomPrompt="1"/>
          </p:nvPr>
        </p:nvSpPr>
        <p:spPr>
          <a:xfrm>
            <a:off x="740314" y="16174951"/>
            <a:ext cx="8249940" cy="747972"/>
          </a:xfrm>
          <a:prstGeom prst="rect">
            <a:avLst/>
          </a:prstGeom>
        </p:spPr>
        <p:txBody>
          <a:bodyPr wrap="square" lIns="187489" tIns="187489" rIns="187489" bIns="187489">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218674" indent="-468721">
              <a:defRPr sz="2100">
                <a:latin typeface="Trebuchet MS" pitchFamily="34" charset="0"/>
              </a:defRPr>
            </a:lvl2pPr>
            <a:lvl3pPr marL="1687395" indent="-468721">
              <a:defRPr sz="2100">
                <a:latin typeface="Trebuchet MS" pitchFamily="34" charset="0"/>
              </a:defRPr>
            </a:lvl3pPr>
            <a:lvl4pPr marL="2202988" indent="-515593">
              <a:defRPr sz="2100">
                <a:latin typeface="Trebuchet MS" pitchFamily="34" charset="0"/>
              </a:defRPr>
            </a:lvl4pPr>
            <a:lvl5pPr marL="2577965" indent="-374977">
              <a:defRPr sz="2100">
                <a:latin typeface="Trebuchet MS" pitchFamily="34" charset="0"/>
              </a:defRPr>
            </a:lvl5pPr>
          </a:lstStyle>
          <a:p>
            <a:pPr lvl="0"/>
            <a:r>
              <a:rPr lang="en-US" dirty="0"/>
              <a:t>Enter your text here</a:t>
            </a:r>
          </a:p>
        </p:txBody>
      </p:sp>
      <p:sp>
        <p:nvSpPr>
          <p:cNvPr id="20" name="Text Placeholder 5"/>
          <p:cNvSpPr>
            <a:spLocks noGrp="1"/>
          </p:cNvSpPr>
          <p:nvPr>
            <p:ph type="body" sz="quarter" idx="20" hasCustomPrompt="1"/>
          </p:nvPr>
        </p:nvSpPr>
        <p:spPr>
          <a:xfrm>
            <a:off x="756506" y="15542881"/>
            <a:ext cx="8243429" cy="656336"/>
          </a:xfrm>
          <a:prstGeom prst="rect">
            <a:avLst/>
          </a:prstGeom>
          <a:noFill/>
        </p:spPr>
        <p:txBody>
          <a:bodyPr wrap="square" lIns="74996" tIns="74996" rIns="74996" bIns="74996" anchor="ctr" anchorCtr="0">
            <a:spAutoFit/>
          </a:bodyPr>
          <a:lstStyle>
            <a:lvl1pPr marL="0" indent="0" algn="ctr">
              <a:buNone/>
              <a:defRPr sz="3300" b="1" u="sng" baseline="0">
                <a:solidFill>
                  <a:schemeClr val="accent5">
                    <a:lumMod val="50000"/>
                  </a:schemeClr>
                </a:solidFill>
              </a:defRPr>
            </a:lvl1pPr>
          </a:lstStyle>
          <a:p>
            <a:pPr lvl="0"/>
            <a:r>
              <a:rPr lang="en-US" dirty="0"/>
              <a:t>(click to add)  OBJECTIVES</a:t>
            </a:r>
          </a:p>
        </p:txBody>
      </p:sp>
      <p:sp>
        <p:nvSpPr>
          <p:cNvPr id="21" name="Text Placeholder 3"/>
          <p:cNvSpPr>
            <a:spLocks noGrp="1"/>
          </p:cNvSpPr>
          <p:nvPr>
            <p:ph type="body" sz="quarter" idx="21" hasCustomPrompt="1"/>
          </p:nvPr>
        </p:nvSpPr>
        <p:spPr>
          <a:xfrm>
            <a:off x="9503838" y="6417145"/>
            <a:ext cx="16994666" cy="747972"/>
          </a:xfrm>
          <a:prstGeom prst="rect">
            <a:avLst/>
          </a:prstGeom>
        </p:spPr>
        <p:txBody>
          <a:bodyPr wrap="square" lIns="187489" tIns="187489" rIns="187489" bIns="187489">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218674" indent="-468721">
              <a:defRPr sz="2100">
                <a:latin typeface="Trebuchet MS" pitchFamily="34" charset="0"/>
              </a:defRPr>
            </a:lvl2pPr>
            <a:lvl3pPr marL="1687395" indent="-468721">
              <a:defRPr sz="2100">
                <a:latin typeface="Trebuchet MS" pitchFamily="34" charset="0"/>
              </a:defRPr>
            </a:lvl3pPr>
            <a:lvl4pPr marL="2202988" indent="-515593">
              <a:defRPr sz="2100">
                <a:latin typeface="Trebuchet MS" pitchFamily="34" charset="0"/>
              </a:defRPr>
            </a:lvl4pPr>
            <a:lvl5pPr marL="2577965" indent="-374977">
              <a:defRPr sz="2100">
                <a:latin typeface="Trebuchet MS" pitchFamily="34" charset="0"/>
              </a:defRPr>
            </a:lvl5pPr>
          </a:lstStyle>
          <a:p>
            <a:pPr lvl="0"/>
            <a:r>
              <a:rPr lang="en-US" dirty="0"/>
              <a:t>Enter your text here</a:t>
            </a:r>
          </a:p>
        </p:txBody>
      </p:sp>
      <p:sp>
        <p:nvSpPr>
          <p:cNvPr id="22" name="Text Placeholder 5"/>
          <p:cNvSpPr>
            <a:spLocks noGrp="1"/>
          </p:cNvSpPr>
          <p:nvPr>
            <p:ph type="body" sz="quarter" idx="22" hasCustomPrompt="1"/>
          </p:nvPr>
        </p:nvSpPr>
        <p:spPr>
          <a:xfrm>
            <a:off x="9503838" y="5758641"/>
            <a:ext cx="16994668" cy="656336"/>
          </a:xfrm>
          <a:prstGeom prst="rect">
            <a:avLst/>
          </a:prstGeom>
          <a:noFill/>
        </p:spPr>
        <p:txBody>
          <a:bodyPr wrap="square" lIns="74996" tIns="74996" rIns="74996" bIns="74996" anchor="ctr" anchorCtr="0">
            <a:spAutoFit/>
          </a:bodyPr>
          <a:lstStyle>
            <a:lvl1pPr marL="0" indent="0" algn="ctr">
              <a:buNone/>
              <a:defRPr sz="3300" b="1" u="sng" baseline="0">
                <a:solidFill>
                  <a:schemeClr val="accent5">
                    <a:lumMod val="50000"/>
                  </a:schemeClr>
                </a:solidFill>
              </a:defRPr>
            </a:lvl1pPr>
          </a:lstStyle>
          <a:p>
            <a:pPr lvl="0"/>
            <a:r>
              <a:rPr lang="en-US" dirty="0"/>
              <a:t>(header)  MATERIALS &amp; METHODS</a:t>
            </a:r>
          </a:p>
        </p:txBody>
      </p:sp>
      <p:sp>
        <p:nvSpPr>
          <p:cNvPr id="23" name="Text Placeholder 3"/>
          <p:cNvSpPr>
            <a:spLocks noGrp="1"/>
          </p:cNvSpPr>
          <p:nvPr>
            <p:ph type="body" sz="quarter" idx="23" hasCustomPrompt="1"/>
          </p:nvPr>
        </p:nvSpPr>
        <p:spPr>
          <a:xfrm>
            <a:off x="9503838" y="23714638"/>
            <a:ext cx="16994668" cy="747972"/>
          </a:xfrm>
          <a:prstGeom prst="rect">
            <a:avLst/>
          </a:prstGeom>
        </p:spPr>
        <p:txBody>
          <a:bodyPr wrap="square" lIns="187489" tIns="187489" rIns="187489" bIns="187489">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218674" indent="-468721">
              <a:defRPr sz="2100">
                <a:latin typeface="Trebuchet MS" pitchFamily="34" charset="0"/>
              </a:defRPr>
            </a:lvl2pPr>
            <a:lvl3pPr marL="1687395" indent="-468721">
              <a:defRPr sz="2100">
                <a:latin typeface="Trebuchet MS" pitchFamily="34" charset="0"/>
              </a:defRPr>
            </a:lvl3pPr>
            <a:lvl4pPr marL="2202988" indent="-515593">
              <a:defRPr sz="2100">
                <a:latin typeface="Trebuchet MS" pitchFamily="34" charset="0"/>
              </a:defRPr>
            </a:lvl4pPr>
            <a:lvl5pPr marL="2577965" indent="-374977">
              <a:defRPr sz="2100">
                <a:latin typeface="Trebuchet MS" pitchFamily="34" charset="0"/>
              </a:defRPr>
            </a:lvl5pPr>
          </a:lstStyle>
          <a:p>
            <a:pPr lvl="0"/>
            <a:r>
              <a:rPr lang="en-US" dirty="0"/>
              <a:t>Enter your text here</a:t>
            </a:r>
          </a:p>
        </p:txBody>
      </p:sp>
      <p:sp>
        <p:nvSpPr>
          <p:cNvPr id="24" name="Text Placeholder 5"/>
          <p:cNvSpPr>
            <a:spLocks noGrp="1"/>
          </p:cNvSpPr>
          <p:nvPr>
            <p:ph type="body" sz="quarter" idx="24" hasCustomPrompt="1"/>
          </p:nvPr>
        </p:nvSpPr>
        <p:spPr>
          <a:xfrm>
            <a:off x="9503837" y="23047456"/>
            <a:ext cx="16994668" cy="656336"/>
          </a:xfrm>
          <a:prstGeom prst="rect">
            <a:avLst/>
          </a:prstGeom>
          <a:noFill/>
        </p:spPr>
        <p:txBody>
          <a:bodyPr wrap="square" lIns="74996" tIns="74996" rIns="74996" bIns="74996" anchor="ctr" anchorCtr="0">
            <a:spAutoFit/>
          </a:bodyPr>
          <a:lstStyle>
            <a:lvl1pPr marL="0" indent="0" algn="ctr">
              <a:buNone/>
              <a:defRPr sz="3300" b="1" u="sng" baseline="0">
                <a:solidFill>
                  <a:schemeClr val="accent5">
                    <a:lumMod val="50000"/>
                  </a:schemeClr>
                </a:solidFill>
              </a:defRPr>
            </a:lvl1pPr>
          </a:lstStyle>
          <a:p>
            <a:pPr lvl="0"/>
            <a:r>
              <a:rPr lang="en-US" dirty="0"/>
              <a:t>(click to add)  RESULTS</a:t>
            </a:r>
          </a:p>
        </p:txBody>
      </p:sp>
      <p:sp>
        <p:nvSpPr>
          <p:cNvPr id="25" name="Text Placeholder 5"/>
          <p:cNvSpPr>
            <a:spLocks noGrp="1"/>
          </p:cNvSpPr>
          <p:nvPr>
            <p:ph type="body" sz="quarter" idx="25" hasCustomPrompt="1"/>
          </p:nvPr>
        </p:nvSpPr>
        <p:spPr>
          <a:xfrm>
            <a:off x="27005012" y="5758641"/>
            <a:ext cx="8240604" cy="656336"/>
          </a:xfrm>
          <a:prstGeom prst="rect">
            <a:avLst/>
          </a:prstGeom>
          <a:noFill/>
        </p:spPr>
        <p:txBody>
          <a:bodyPr wrap="square" lIns="74996" tIns="74996" rIns="74996" bIns="74996" anchor="ctr" anchorCtr="0">
            <a:spAutoFit/>
          </a:bodyPr>
          <a:lstStyle>
            <a:lvl1pPr marL="0" indent="0" algn="ctr">
              <a:buNone/>
              <a:defRPr sz="3300" b="1" u="sng" baseline="0">
                <a:solidFill>
                  <a:schemeClr val="accent5">
                    <a:lumMod val="50000"/>
                  </a:schemeClr>
                </a:solidFill>
              </a:defRPr>
            </a:lvl1pPr>
          </a:lstStyle>
          <a:p>
            <a:pPr lvl="0"/>
            <a:r>
              <a:rPr lang="en-US" dirty="0"/>
              <a:t>(click to add) CONCLUSIONS</a:t>
            </a:r>
          </a:p>
        </p:txBody>
      </p:sp>
      <p:sp>
        <p:nvSpPr>
          <p:cNvPr id="26" name="Text Placeholder 3"/>
          <p:cNvSpPr>
            <a:spLocks noGrp="1"/>
          </p:cNvSpPr>
          <p:nvPr>
            <p:ph type="body" sz="quarter" idx="26" hasCustomPrompt="1"/>
          </p:nvPr>
        </p:nvSpPr>
        <p:spPr>
          <a:xfrm>
            <a:off x="27005012" y="6425826"/>
            <a:ext cx="8240604" cy="747972"/>
          </a:xfrm>
          <a:prstGeom prst="rect">
            <a:avLst/>
          </a:prstGeom>
        </p:spPr>
        <p:txBody>
          <a:bodyPr wrap="square" lIns="187489" tIns="187489" rIns="187489" bIns="187489">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218674" indent="-468721">
              <a:defRPr sz="2100">
                <a:latin typeface="Trebuchet MS" pitchFamily="34" charset="0"/>
              </a:defRPr>
            </a:lvl2pPr>
            <a:lvl3pPr marL="1687395" indent="-468721">
              <a:defRPr sz="2100">
                <a:latin typeface="Trebuchet MS" pitchFamily="34" charset="0"/>
              </a:defRPr>
            </a:lvl3pPr>
            <a:lvl4pPr marL="2202988" indent="-515593">
              <a:defRPr sz="2100">
                <a:latin typeface="Trebuchet MS" pitchFamily="34" charset="0"/>
              </a:defRPr>
            </a:lvl4pPr>
            <a:lvl5pPr marL="2577965" indent="-374977">
              <a:defRPr sz="2100">
                <a:latin typeface="Trebuchet MS" pitchFamily="34" charset="0"/>
              </a:defRPr>
            </a:lvl5pPr>
          </a:lstStyle>
          <a:p>
            <a:pPr lvl="0"/>
            <a:r>
              <a:rPr lang="en-US" dirty="0"/>
              <a:t>Enter your text here</a:t>
            </a:r>
          </a:p>
        </p:txBody>
      </p:sp>
      <p:sp>
        <p:nvSpPr>
          <p:cNvPr id="27" name="Text Placeholder 5"/>
          <p:cNvSpPr>
            <a:spLocks noGrp="1"/>
          </p:cNvSpPr>
          <p:nvPr>
            <p:ph type="body" sz="quarter" idx="27" hasCustomPrompt="1"/>
          </p:nvPr>
        </p:nvSpPr>
        <p:spPr>
          <a:xfrm>
            <a:off x="27000344" y="15608744"/>
            <a:ext cx="8240604" cy="656336"/>
          </a:xfrm>
          <a:prstGeom prst="rect">
            <a:avLst/>
          </a:prstGeom>
          <a:noFill/>
        </p:spPr>
        <p:txBody>
          <a:bodyPr wrap="square" lIns="74996" tIns="74996" rIns="74996" bIns="74996" anchor="ctr" anchorCtr="0">
            <a:spAutoFit/>
          </a:bodyPr>
          <a:lstStyle>
            <a:lvl1pPr marL="0" indent="0" algn="ctr">
              <a:buNone/>
              <a:defRPr sz="3300" b="1" u="sng" baseline="0">
                <a:solidFill>
                  <a:schemeClr val="accent5">
                    <a:lumMod val="50000"/>
                  </a:schemeClr>
                </a:solidFill>
              </a:defRPr>
            </a:lvl1pPr>
          </a:lstStyle>
          <a:p>
            <a:pPr lvl="0"/>
            <a:r>
              <a:rPr lang="en-US" dirty="0"/>
              <a:t>(click to add) REFERENCES</a:t>
            </a:r>
          </a:p>
        </p:txBody>
      </p:sp>
      <p:sp>
        <p:nvSpPr>
          <p:cNvPr id="28" name="Text Placeholder 3"/>
          <p:cNvSpPr>
            <a:spLocks noGrp="1"/>
          </p:cNvSpPr>
          <p:nvPr>
            <p:ph type="body" sz="quarter" idx="28" hasCustomPrompt="1"/>
          </p:nvPr>
        </p:nvSpPr>
        <p:spPr>
          <a:xfrm>
            <a:off x="27053190" y="16275926"/>
            <a:ext cx="8180795" cy="747972"/>
          </a:xfrm>
          <a:prstGeom prst="rect">
            <a:avLst/>
          </a:prstGeom>
        </p:spPr>
        <p:txBody>
          <a:bodyPr wrap="square" lIns="187489" tIns="187489" rIns="187489" bIns="187489">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218674" indent="-468721">
              <a:defRPr sz="2100">
                <a:latin typeface="Trebuchet MS" pitchFamily="34" charset="0"/>
              </a:defRPr>
            </a:lvl2pPr>
            <a:lvl3pPr marL="1687395" indent="-468721">
              <a:defRPr sz="2100">
                <a:latin typeface="Trebuchet MS" pitchFamily="34" charset="0"/>
              </a:defRPr>
            </a:lvl3pPr>
            <a:lvl4pPr marL="2202988" indent="-515593">
              <a:defRPr sz="2100">
                <a:latin typeface="Trebuchet MS" pitchFamily="34" charset="0"/>
              </a:defRPr>
            </a:lvl4pPr>
            <a:lvl5pPr marL="2577965" indent="-374977">
              <a:defRPr sz="2100">
                <a:latin typeface="Trebuchet MS" pitchFamily="34" charset="0"/>
              </a:defRPr>
            </a:lvl5pPr>
          </a:lstStyle>
          <a:p>
            <a:pPr lvl="0"/>
            <a:r>
              <a:rPr lang="en-US" dirty="0"/>
              <a:t>Enter your text here</a:t>
            </a:r>
          </a:p>
        </p:txBody>
      </p:sp>
      <p:sp>
        <p:nvSpPr>
          <p:cNvPr id="29" name="Text Placeholder 5"/>
          <p:cNvSpPr>
            <a:spLocks noGrp="1"/>
          </p:cNvSpPr>
          <p:nvPr>
            <p:ph type="body" sz="quarter" idx="29" hasCustomPrompt="1"/>
          </p:nvPr>
        </p:nvSpPr>
        <p:spPr>
          <a:xfrm>
            <a:off x="27005012" y="28072714"/>
            <a:ext cx="8240604" cy="1161215"/>
          </a:xfrm>
          <a:prstGeom prst="rect">
            <a:avLst/>
          </a:prstGeom>
          <a:noFill/>
        </p:spPr>
        <p:txBody>
          <a:bodyPr wrap="square" lIns="74996" tIns="74996" rIns="74996" bIns="74996" anchor="ctr" anchorCtr="0">
            <a:spAutoFit/>
          </a:bodyPr>
          <a:lstStyle>
            <a:lvl1pPr marL="0" indent="0" algn="ctr">
              <a:buNone/>
              <a:defRPr sz="3300" b="1" u="sng" baseline="0">
                <a:solidFill>
                  <a:schemeClr val="accent5">
                    <a:lumMod val="50000"/>
                  </a:schemeClr>
                </a:solidFill>
              </a:defRPr>
            </a:lvl1pPr>
          </a:lstStyle>
          <a:p>
            <a:pPr lvl="0"/>
            <a:r>
              <a:rPr lang="en-US" dirty="0"/>
              <a:t>(click to add)  ACKNOWLEDGEMENTS or CONTACT</a:t>
            </a:r>
          </a:p>
        </p:txBody>
      </p:sp>
      <p:sp>
        <p:nvSpPr>
          <p:cNvPr id="30" name="Text Placeholder 3"/>
          <p:cNvSpPr>
            <a:spLocks noGrp="1"/>
          </p:cNvSpPr>
          <p:nvPr>
            <p:ph type="body" sz="quarter" idx="30" hasCustomPrompt="1"/>
          </p:nvPr>
        </p:nvSpPr>
        <p:spPr>
          <a:xfrm>
            <a:off x="26989252" y="29239520"/>
            <a:ext cx="8244732" cy="747972"/>
          </a:xfrm>
          <a:prstGeom prst="rect">
            <a:avLst/>
          </a:prstGeom>
        </p:spPr>
        <p:txBody>
          <a:bodyPr wrap="square" lIns="187489" tIns="187489" rIns="187489" bIns="187489">
            <a:spAutoFit/>
          </a:bodyPr>
          <a:lstStyle>
            <a:lvl1pPr marL="0" indent="0">
              <a:buNone/>
              <a:defRPr sz="2400">
                <a:solidFill>
                  <a:schemeClr val="accent5">
                    <a:lumMod val="50000"/>
                  </a:schemeClr>
                </a:solidFill>
                <a:latin typeface="Times New Roman" panose="02020603050405020304" pitchFamily="18" charset="0"/>
                <a:cs typeface="Times New Roman" panose="02020603050405020304" pitchFamily="18" charset="0"/>
              </a:defRPr>
            </a:lvl1pPr>
            <a:lvl2pPr marL="1218674" indent="-468721">
              <a:defRPr sz="2100">
                <a:latin typeface="Trebuchet MS" pitchFamily="34" charset="0"/>
              </a:defRPr>
            </a:lvl2pPr>
            <a:lvl3pPr marL="1687395" indent="-468721">
              <a:defRPr sz="2100">
                <a:latin typeface="Trebuchet MS" pitchFamily="34" charset="0"/>
              </a:defRPr>
            </a:lvl3pPr>
            <a:lvl4pPr marL="2202988" indent="-515593">
              <a:defRPr sz="2100">
                <a:latin typeface="Trebuchet MS" pitchFamily="34" charset="0"/>
              </a:defRPr>
            </a:lvl4pPr>
            <a:lvl5pPr marL="2577965" indent="-374977">
              <a:defRPr sz="2100">
                <a:latin typeface="Trebuchet MS" pitchFamily="34" charset="0"/>
              </a:defRPr>
            </a:lvl5pPr>
          </a:lstStyle>
          <a:p>
            <a:pPr lvl="0"/>
            <a:r>
              <a:rPr lang="en-US" dirty="0"/>
              <a:t>Enter your text here</a:t>
            </a:r>
          </a:p>
        </p:txBody>
      </p:sp>
      <p:sp>
        <p:nvSpPr>
          <p:cNvPr id="84" name="Text Placeholder 76"/>
          <p:cNvSpPr>
            <a:spLocks noGrp="1"/>
          </p:cNvSpPr>
          <p:nvPr>
            <p:ph type="body" sz="quarter" idx="150" hasCustomPrompt="1"/>
          </p:nvPr>
        </p:nvSpPr>
        <p:spPr>
          <a:xfrm>
            <a:off x="4864418" y="3498370"/>
            <a:ext cx="26270902" cy="1280160"/>
          </a:xfrm>
          <a:prstGeom prst="rect">
            <a:avLst/>
          </a:prstGeom>
        </p:spPr>
        <p:txBody>
          <a:bodyPr>
            <a:normAutofit/>
          </a:bodyPr>
          <a:lstStyle>
            <a:lvl1pPr marL="0" indent="0" algn="ctr">
              <a:buFontTx/>
              <a:buNone/>
              <a:defRPr sz="60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85" name="Text Placeholder 76"/>
          <p:cNvSpPr>
            <a:spLocks noGrp="1"/>
          </p:cNvSpPr>
          <p:nvPr>
            <p:ph type="body" sz="quarter" idx="151" hasCustomPrompt="1"/>
          </p:nvPr>
        </p:nvSpPr>
        <p:spPr>
          <a:xfrm>
            <a:off x="4864418" y="2218210"/>
            <a:ext cx="26270902" cy="1280160"/>
          </a:xfrm>
          <a:prstGeom prst="rect">
            <a:avLst/>
          </a:prstGeom>
        </p:spPr>
        <p:txBody>
          <a:bodyPr anchor="t" anchorCtr="1">
            <a:normAutofit/>
          </a:bodyPr>
          <a:lstStyle>
            <a:lvl1pPr marL="0" indent="0" algn="ctr">
              <a:buFontTx/>
              <a:buNone/>
              <a:defRPr sz="88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86" name="Text Placeholder 76"/>
          <p:cNvSpPr>
            <a:spLocks noGrp="1"/>
          </p:cNvSpPr>
          <p:nvPr>
            <p:ph type="body" sz="quarter" idx="178" hasCustomPrompt="1"/>
          </p:nvPr>
        </p:nvSpPr>
        <p:spPr>
          <a:xfrm>
            <a:off x="4864418" y="580237"/>
            <a:ext cx="26270902" cy="1637973"/>
          </a:xfrm>
          <a:prstGeom prst="rect">
            <a:avLst/>
          </a:prstGeom>
        </p:spPr>
        <p:txBody>
          <a:bodyPr anchor="t" anchorCtr="1">
            <a:normAutofit/>
          </a:bodyPr>
          <a:lstStyle>
            <a:lvl1pPr marL="0" indent="0" algn="ctr">
              <a:buFontTx/>
              <a:buNone/>
              <a:defRPr sz="11500" b="1">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3.wmf"/><Relationship Id="rId18" Type="http://schemas.openxmlformats.org/officeDocument/2006/relationships/image" Target="../media/image10.jpeg"/><Relationship Id="rId3" Type="http://schemas.openxmlformats.org/officeDocument/2006/relationships/vmlDrawing" Target="../drawings/vmlDrawing1.vml"/><Relationship Id="rId7" Type="http://schemas.openxmlformats.org/officeDocument/2006/relationships/image" Target="../media/image8.png"/><Relationship Id="rId12" Type="http://schemas.openxmlformats.org/officeDocument/2006/relationships/oleObject" Target="../embeddings/oleObject3.bin"/><Relationship Id="rId17" Type="http://schemas.openxmlformats.org/officeDocument/2006/relationships/hyperlink" Target="http://www.facebook.com/pages/PosterPresentationscom/217914411419?v=app_4949752878&amp;ref=ts" TargetMode="External"/><Relationship Id="rId2" Type="http://schemas.openxmlformats.org/officeDocument/2006/relationships/theme" Target="../theme/theme1.xml"/><Relationship Id="rId16" Type="http://schemas.openxmlformats.org/officeDocument/2006/relationships/image" Target="../media/image4.wmf"/><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2.wmf"/><Relationship Id="rId5" Type="http://schemas.openxmlformats.org/officeDocument/2006/relationships/image" Target="../media/image6.png"/><Relationship Id="rId15" Type="http://schemas.openxmlformats.org/officeDocument/2006/relationships/oleObject" Target="../embeddings/oleObject4.bin"/><Relationship Id="rId10" Type="http://schemas.openxmlformats.org/officeDocument/2006/relationships/oleObject" Target="../embeddings/oleObject2.bin"/><Relationship Id="rId4" Type="http://schemas.openxmlformats.org/officeDocument/2006/relationships/image" Target="../media/image5.png"/><Relationship Id="rId9" Type="http://schemas.openxmlformats.org/officeDocument/2006/relationships/image" Target="../media/image1.wmf"/><Relationship Id="rId14" Type="http://schemas.openxmlformats.org/officeDocument/2006/relationships/image" Target="../media/image9.png"/></Relationships>
</file>

<file path=ppt/slideMasters/_rels/slideMaster2.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image" Target="../media/image3.wmf"/><Relationship Id="rId18" Type="http://schemas.openxmlformats.org/officeDocument/2006/relationships/image" Target="../media/image10.jpeg"/><Relationship Id="rId3" Type="http://schemas.openxmlformats.org/officeDocument/2006/relationships/vmlDrawing" Target="../drawings/vmlDrawing2.vml"/><Relationship Id="rId7" Type="http://schemas.openxmlformats.org/officeDocument/2006/relationships/image" Target="../media/image8.png"/><Relationship Id="rId12" Type="http://schemas.openxmlformats.org/officeDocument/2006/relationships/oleObject" Target="../embeddings/oleObject7.bin"/><Relationship Id="rId17" Type="http://schemas.openxmlformats.org/officeDocument/2006/relationships/hyperlink" Target="http://www.facebook.com/pages/PosterPresentationscom/217914411419?v=app_4949752878&amp;ref=ts" TargetMode="External"/><Relationship Id="rId2" Type="http://schemas.openxmlformats.org/officeDocument/2006/relationships/theme" Target="../theme/theme2.xml"/><Relationship Id="rId16" Type="http://schemas.openxmlformats.org/officeDocument/2006/relationships/image" Target="../media/image4.wmf"/><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2.wmf"/><Relationship Id="rId5" Type="http://schemas.openxmlformats.org/officeDocument/2006/relationships/image" Target="../media/image6.png"/><Relationship Id="rId15" Type="http://schemas.openxmlformats.org/officeDocument/2006/relationships/oleObject" Target="../embeddings/oleObject8.bin"/><Relationship Id="rId10" Type="http://schemas.openxmlformats.org/officeDocument/2006/relationships/oleObject" Target="../embeddings/oleObject6.bin"/><Relationship Id="rId4" Type="http://schemas.openxmlformats.org/officeDocument/2006/relationships/image" Target="../media/image5.png"/><Relationship Id="rId9" Type="http://schemas.openxmlformats.org/officeDocument/2006/relationships/image" Target="../media/image1.wmf"/><Relationship Id="rId14" Type="http://schemas.openxmlformats.org/officeDocument/2006/relationships/image" Target="../media/image9.png"/></Relationships>
</file>

<file path=ppt/slideMasters/_rels/slideMaster3.xml.rels><?xml version="1.0" encoding="UTF-8" standalone="yes"?>
<Relationships xmlns="http://schemas.openxmlformats.org/package/2006/relationships"><Relationship Id="rId8" Type="http://schemas.openxmlformats.org/officeDocument/2006/relationships/oleObject" Target="../embeddings/oleObject9.bin"/><Relationship Id="rId13" Type="http://schemas.openxmlformats.org/officeDocument/2006/relationships/image" Target="../media/image3.wmf"/><Relationship Id="rId18" Type="http://schemas.openxmlformats.org/officeDocument/2006/relationships/image" Target="../media/image10.jpeg"/><Relationship Id="rId3" Type="http://schemas.openxmlformats.org/officeDocument/2006/relationships/vmlDrawing" Target="../drawings/vmlDrawing3.vml"/><Relationship Id="rId7" Type="http://schemas.openxmlformats.org/officeDocument/2006/relationships/image" Target="../media/image8.png"/><Relationship Id="rId12" Type="http://schemas.openxmlformats.org/officeDocument/2006/relationships/oleObject" Target="../embeddings/oleObject11.bin"/><Relationship Id="rId17" Type="http://schemas.openxmlformats.org/officeDocument/2006/relationships/hyperlink" Target="http://www.facebook.com/pages/PosterPresentationscom/217914411419?v=app_4949752878&amp;ref=ts" TargetMode="External"/><Relationship Id="rId2" Type="http://schemas.openxmlformats.org/officeDocument/2006/relationships/theme" Target="../theme/theme3.xml"/><Relationship Id="rId16" Type="http://schemas.openxmlformats.org/officeDocument/2006/relationships/image" Target="../media/image4.wmf"/><Relationship Id="rId1" Type="http://schemas.openxmlformats.org/officeDocument/2006/relationships/slideLayout" Target="../slideLayouts/slideLayout3.xml"/><Relationship Id="rId6" Type="http://schemas.openxmlformats.org/officeDocument/2006/relationships/image" Target="../media/image7.png"/><Relationship Id="rId11" Type="http://schemas.openxmlformats.org/officeDocument/2006/relationships/image" Target="../media/image2.wmf"/><Relationship Id="rId5" Type="http://schemas.openxmlformats.org/officeDocument/2006/relationships/image" Target="../media/image6.png"/><Relationship Id="rId15" Type="http://schemas.openxmlformats.org/officeDocument/2006/relationships/oleObject" Target="../embeddings/oleObject12.bin"/><Relationship Id="rId10" Type="http://schemas.openxmlformats.org/officeDocument/2006/relationships/oleObject" Target="../embeddings/oleObject10.bin"/><Relationship Id="rId4" Type="http://schemas.openxmlformats.org/officeDocument/2006/relationships/image" Target="../media/image5.png"/><Relationship Id="rId9" Type="http://schemas.openxmlformats.org/officeDocument/2006/relationships/image" Target="../media/image1.wmf"/><Relationship Id="rId14"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50000"/>
              </a:schemeClr>
            </a:gs>
            <a:gs pos="50000">
              <a:schemeClr val="accent5">
                <a:lumMod val="60000"/>
                <a:lumOff val="40000"/>
              </a:schemeClr>
            </a:gs>
            <a:gs pos="100000">
              <a:schemeClr val="accent5">
                <a:lumMod val="20000"/>
                <a:lumOff val="80000"/>
              </a:schemeClr>
            </a:gs>
          </a:gsLst>
          <a:lin ang="16200000" scaled="1"/>
          <a:tileRect/>
        </a:gradFill>
        <a:effectLst/>
      </p:bgPr>
    </p:bg>
    <p:spTree>
      <p:nvGrpSpPr>
        <p:cNvPr id="1" name=""/>
        <p:cNvGrpSpPr/>
        <p:nvPr/>
      </p:nvGrpSpPr>
      <p:grpSpPr>
        <a:xfrm>
          <a:off x="0" y="0"/>
          <a:ext cx="0" cy="0"/>
          <a:chOff x="0" y="0"/>
          <a:chExt cx="0" cy="0"/>
        </a:xfrm>
      </p:grpSpPr>
      <p:sp>
        <p:nvSpPr>
          <p:cNvPr id="7" name="Rectangle 36"/>
          <p:cNvSpPr>
            <a:spLocks noChangeArrowheads="1"/>
          </p:cNvSpPr>
          <p:nvPr/>
        </p:nvSpPr>
        <p:spPr bwMode="auto">
          <a:xfrm>
            <a:off x="0" y="0"/>
            <a:ext cx="35999738" cy="5249962"/>
          </a:xfrm>
          <a:prstGeom prst="rect">
            <a:avLst/>
          </a:prstGeom>
          <a:solidFill>
            <a:schemeClr val="accent5">
              <a:lumMod val="75000"/>
            </a:schemeClr>
          </a:solidFill>
          <a:ln w="9525">
            <a:solidFill>
              <a:schemeClr val="tx1"/>
            </a:solidFill>
            <a:miter lim="800000"/>
            <a:headEnd/>
            <a:tailEnd/>
          </a:ln>
          <a:effectLst/>
        </p:spPr>
        <p:txBody>
          <a:bodyPr wrap="none" lIns="74996" tIns="37497" rIns="74996" bIns="37497" anchor="ctr"/>
          <a:lstStyle/>
          <a:p>
            <a:pPr>
              <a:defRPr/>
            </a:pPr>
            <a:endParaRPr lang="en-US" dirty="0"/>
          </a:p>
        </p:txBody>
      </p:sp>
      <p:sp>
        <p:nvSpPr>
          <p:cNvPr id="9" name="Rectangle 9"/>
          <p:cNvSpPr>
            <a:spLocks noChangeArrowheads="1"/>
          </p:cNvSpPr>
          <p:nvPr/>
        </p:nvSpPr>
        <p:spPr bwMode="auto">
          <a:xfrm>
            <a:off x="0" y="5255171"/>
            <a:ext cx="35999738" cy="166665"/>
          </a:xfrm>
          <a:prstGeom prst="rect">
            <a:avLst/>
          </a:prstGeom>
          <a:solidFill>
            <a:schemeClr val="accent5">
              <a:lumMod val="50000"/>
            </a:schemeClr>
          </a:solidFill>
          <a:ln w="152400">
            <a:noFill/>
            <a:miter lim="800000"/>
            <a:headEnd/>
            <a:tailEnd/>
          </a:ln>
          <a:effectLst/>
        </p:spPr>
        <p:txBody>
          <a:bodyPr wrap="none" lIns="74996" tIns="37497" rIns="74996" bIns="37497" anchor="ctr"/>
          <a:lstStyle/>
          <a:p>
            <a:pPr>
              <a:defRPr/>
            </a:pPr>
            <a:endParaRPr lang="en-US" dirty="0"/>
          </a:p>
        </p:txBody>
      </p:sp>
      <p:sp>
        <p:nvSpPr>
          <p:cNvPr id="16" name="Rectangle 33"/>
          <p:cNvSpPr>
            <a:spLocks noChangeArrowheads="1"/>
          </p:cNvSpPr>
          <p:nvPr/>
        </p:nvSpPr>
        <p:spPr bwMode="auto">
          <a:xfrm>
            <a:off x="756506" y="5749958"/>
            <a:ext cx="16993365" cy="29249787"/>
          </a:xfrm>
          <a:prstGeom prst="roundRect">
            <a:avLst>
              <a:gd name="adj" fmla="val 4604"/>
            </a:avLst>
          </a:prstGeom>
          <a:gradFill flip="none" rotWithShape="1">
            <a:gsLst>
              <a:gs pos="0">
                <a:srgbClr val="CDD2DE"/>
              </a:gs>
              <a:gs pos="0">
                <a:srgbClr val="EAEAEA"/>
              </a:gs>
              <a:gs pos="100000">
                <a:srgbClr val="F3F5FA"/>
              </a:gs>
            </a:gsLst>
            <a:lin ang="16200000" scaled="1"/>
            <a:tileRect/>
          </a:gradFill>
          <a:ln w="9525">
            <a:solidFill>
              <a:schemeClr val="tx2"/>
            </a:solidFill>
            <a:miter lim="800000"/>
            <a:headEnd/>
            <a:tailEnd/>
          </a:ln>
          <a:effectLst/>
        </p:spPr>
        <p:txBody>
          <a:bodyPr wrap="none" lIns="74996" tIns="37497" rIns="74996" bIns="37497" anchor="ctr"/>
          <a:lstStyle/>
          <a:p>
            <a:pPr>
              <a:defRPr/>
            </a:pPr>
            <a:endParaRPr lang="en-US" dirty="0"/>
          </a:p>
        </p:txBody>
      </p:sp>
      <p:sp>
        <p:nvSpPr>
          <p:cNvPr id="21" name="Rectangle 33"/>
          <p:cNvSpPr>
            <a:spLocks noChangeArrowheads="1"/>
          </p:cNvSpPr>
          <p:nvPr userDrawn="1"/>
        </p:nvSpPr>
        <p:spPr bwMode="auto">
          <a:xfrm>
            <a:off x="18252472" y="5749958"/>
            <a:ext cx="16993365" cy="29249787"/>
          </a:xfrm>
          <a:prstGeom prst="roundRect">
            <a:avLst>
              <a:gd name="adj" fmla="val 4604"/>
            </a:avLst>
          </a:prstGeom>
          <a:gradFill flip="none" rotWithShape="1">
            <a:gsLst>
              <a:gs pos="0">
                <a:srgbClr val="CDD2DE"/>
              </a:gs>
              <a:gs pos="0">
                <a:srgbClr val="EAEAEA"/>
              </a:gs>
              <a:gs pos="100000">
                <a:srgbClr val="F3F5FA"/>
              </a:gs>
            </a:gsLst>
            <a:lin ang="16200000" scaled="1"/>
            <a:tileRect/>
          </a:gradFill>
          <a:ln w="9525">
            <a:solidFill>
              <a:schemeClr val="tx2"/>
            </a:solidFill>
            <a:miter lim="800000"/>
            <a:headEnd/>
            <a:tailEnd/>
          </a:ln>
          <a:effectLst/>
        </p:spPr>
        <p:txBody>
          <a:bodyPr wrap="none" lIns="74996" tIns="37497" rIns="74996" bIns="37497" anchor="ctr"/>
          <a:lstStyle/>
          <a:p>
            <a:pPr>
              <a:defRPr/>
            </a:pPr>
            <a:endParaRPr lang="en-US" dirty="0"/>
          </a:p>
        </p:txBody>
      </p:sp>
      <p:grpSp>
        <p:nvGrpSpPr>
          <p:cNvPr id="23" name="Group 22"/>
          <p:cNvGrpSpPr/>
          <p:nvPr userDrawn="1"/>
        </p:nvGrpSpPr>
        <p:grpSpPr>
          <a:xfrm>
            <a:off x="-12658121" y="-48127"/>
            <a:ext cx="12259293" cy="36047865"/>
            <a:chOff x="-11225189" y="-1"/>
            <a:chExt cx="11018865" cy="32400447"/>
          </a:xfrm>
        </p:grpSpPr>
        <p:sp>
          <p:nvSpPr>
            <p:cNvPr id="24" name="Rectangle 23"/>
            <p:cNvSpPr/>
            <p:nvPr/>
          </p:nvSpPr>
          <p:spPr>
            <a:xfrm>
              <a:off x="-11216136" y="-1"/>
              <a:ext cx="11009812" cy="3240044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marL="0" marR="0" indent="0" algn="ctr" defTabSz="1518341" rtl="0" eaLnBrk="1" fontAlgn="auto" latinLnBrk="0" hangingPunct="1">
                <a:lnSpc>
                  <a:spcPct val="100000"/>
                </a:lnSpc>
                <a:spcBef>
                  <a:spcPts val="0"/>
                </a:spcBef>
                <a:spcAft>
                  <a:spcPts val="0"/>
                </a:spcAft>
                <a:buClrTx/>
                <a:buSzTx/>
                <a:buFontTx/>
                <a:buNone/>
                <a:tabLst/>
                <a:defRPr/>
              </a:pPr>
              <a:r>
                <a:rPr lang="en-US" sz="3200" b="1" spc="0" dirty="0">
                  <a:solidFill>
                    <a:srgbClr val="FF0000"/>
                  </a:solidFill>
                  <a:latin typeface="Trebuchet MS" pitchFamily="34" charset="0"/>
                </a:rPr>
                <a:t>(—THIS SIDEBAR DOES NOT PRINT—)</a:t>
              </a:r>
              <a:endParaRPr lang="en-US" sz="3200" b="1" spc="600" dirty="0">
                <a:solidFill>
                  <a:schemeClr val="bg1"/>
                </a:solidFill>
                <a:latin typeface="Trebuchet MS" pitchFamily="34" charset="0"/>
              </a:endParaRPr>
            </a:p>
            <a:p>
              <a:pPr algn="ctr"/>
              <a:r>
                <a:rPr lang="en-US" sz="4000" b="1" spc="600" dirty="0">
                  <a:solidFill>
                    <a:schemeClr val="bg1"/>
                  </a:solidFill>
                  <a:latin typeface="Trebuchet MS" pitchFamily="34" charset="0"/>
                </a:rPr>
                <a:t>DESIGN</a:t>
              </a:r>
              <a:r>
                <a:rPr lang="en-US" sz="4000" b="1" spc="600" baseline="0" dirty="0">
                  <a:solidFill>
                    <a:schemeClr val="bg1"/>
                  </a:solidFill>
                  <a:latin typeface="Trebuchet MS" pitchFamily="34" charset="0"/>
                </a:rPr>
                <a:t> </a:t>
              </a:r>
              <a:r>
                <a:rPr lang="en-US" sz="4000" b="1" spc="600" dirty="0">
                  <a:solidFill>
                    <a:schemeClr val="bg1"/>
                  </a:solidFill>
                  <a:latin typeface="Trebuchet MS" pitchFamily="34" charset="0"/>
                </a:rPr>
                <a:t>GUIDE</a:t>
              </a:r>
            </a:p>
            <a:p>
              <a:pPr algn="ctr"/>
              <a:endParaRPr lang="en-US" sz="2800" b="1" dirty="0">
                <a:latin typeface="Trebuchet MS" pitchFamily="34" charset="0"/>
              </a:endParaRPr>
            </a:p>
            <a:p>
              <a:pPr defTabSz="3765639"/>
              <a:r>
                <a:rPr lang="en-US" sz="2800" i="0" dirty="0">
                  <a:latin typeface="Trebuchet MS" pitchFamily="34" charset="0"/>
                </a:rPr>
                <a:t>This PowerPoint</a:t>
              </a:r>
              <a:r>
                <a:rPr lang="en-US" sz="2800" i="0" baseline="0" dirty="0">
                  <a:latin typeface="Trebuchet MS" pitchFamily="34" charset="0"/>
                </a:rPr>
                <a:t> </a:t>
              </a:r>
              <a:r>
                <a:rPr lang="en-US" sz="2800" i="0" dirty="0">
                  <a:latin typeface="Trebuchet MS" pitchFamily="34" charset="0"/>
                </a:rPr>
                <a:t>2007 template produces</a:t>
              </a:r>
              <a:r>
                <a:rPr lang="en-US" sz="2800" i="0" baseline="0" dirty="0">
                  <a:latin typeface="Trebuchet MS" pitchFamily="34" charset="0"/>
                </a:rPr>
                <a:t> </a:t>
              </a:r>
              <a:r>
                <a:rPr lang="en-US" sz="2800" i="0" dirty="0">
                  <a:latin typeface="Trebuchet MS" pitchFamily="34" charset="0"/>
                </a:rPr>
                <a:t>a 100cmx100cm presentation poster. </a:t>
              </a:r>
              <a:r>
                <a:rPr lang="en-US" sz="2800" dirty="0">
                  <a:latin typeface="Trebuchet MS" pitchFamily="34" charset="0"/>
                </a:rPr>
                <a:t>You</a:t>
              </a:r>
              <a:r>
                <a:rPr lang="en-US" sz="2800" baseline="0" dirty="0">
                  <a:latin typeface="Trebuchet MS" pitchFamily="34" charset="0"/>
                </a:rPr>
                <a:t> can u</a:t>
              </a:r>
              <a:r>
                <a:rPr lang="en-US" sz="2800" dirty="0">
                  <a:latin typeface="Trebuchet MS" pitchFamily="34" charset="0"/>
                </a:rPr>
                <a:t>se</a:t>
              </a:r>
              <a:r>
                <a:rPr lang="en-US" sz="2800" baseline="0" dirty="0">
                  <a:latin typeface="Trebuchet MS" pitchFamily="34" charset="0"/>
                </a:rPr>
                <a:t> it to create your research poster and </a:t>
              </a:r>
              <a:r>
                <a:rPr lang="en-US" sz="2800" dirty="0">
                  <a:latin typeface="Trebuchet MS" pitchFamily="34" charset="0"/>
                </a:rPr>
                <a:t>save valuable time placing titles, subtitles,</a:t>
              </a:r>
              <a:r>
                <a:rPr lang="en-US" sz="2800" baseline="0" dirty="0">
                  <a:latin typeface="Trebuchet MS" pitchFamily="34" charset="0"/>
                </a:rPr>
                <a:t> text, and graphics</a:t>
              </a:r>
              <a:r>
                <a:rPr lang="en-US" sz="2800" dirty="0">
                  <a:latin typeface="Trebuchet MS" pitchFamily="34" charset="0"/>
                </a:rPr>
                <a:t>. </a:t>
              </a:r>
            </a:p>
            <a:p>
              <a:pPr defTabSz="3765639"/>
              <a:endParaRPr lang="en-US" sz="2800" dirty="0">
                <a:latin typeface="Trebuchet MS" pitchFamily="34" charset="0"/>
              </a:endParaRPr>
            </a:p>
            <a:p>
              <a:pPr defTabSz="4389219"/>
              <a:r>
                <a:rPr lang="en-US" sz="2800" dirty="0">
                  <a:latin typeface="Trebuchet MS" pitchFamily="34" charset="0"/>
                </a:rPr>
                <a:t>We provide a series of online tutorials that will guide you through the poster design process and answer your poster production questions. To view our template tutorials, go online to </a:t>
              </a:r>
              <a:r>
                <a:rPr lang="en-US" sz="2800" b="1" dirty="0">
                  <a:solidFill>
                    <a:srgbClr val="FFC000"/>
                  </a:solidFill>
                  <a:latin typeface="Trebuchet MS" pitchFamily="34" charset="0"/>
                </a:rPr>
                <a:t>PosterPresentations.com</a:t>
              </a:r>
              <a:r>
                <a:rPr lang="en-US" sz="2800" b="1" dirty="0">
                  <a:solidFill>
                    <a:schemeClr val="bg1"/>
                  </a:solidFill>
                  <a:latin typeface="Trebuchet MS" pitchFamily="34" charset="0"/>
                </a:rPr>
                <a:t> </a:t>
              </a:r>
              <a:r>
                <a:rPr lang="en-US" sz="2800" dirty="0">
                  <a:solidFill>
                    <a:schemeClr val="bg1"/>
                  </a:solidFill>
                  <a:latin typeface="Trebuchet MS" pitchFamily="34" charset="0"/>
                </a:rPr>
                <a:t>and click on HELP DESK.</a:t>
              </a:r>
            </a:p>
            <a:p>
              <a:pPr defTabSz="4389219"/>
              <a:endParaRPr lang="en-US" sz="2800" dirty="0">
                <a:latin typeface="Trebuchet MS" pitchFamily="34" charset="0"/>
              </a:endParaRPr>
            </a:p>
            <a:p>
              <a:pPr defTabSz="4389219"/>
              <a:r>
                <a:rPr lang="en-US" sz="2800" dirty="0">
                  <a:solidFill>
                    <a:schemeClr val="bg1"/>
                  </a:solidFill>
                  <a:latin typeface="Trebuchet MS" pitchFamily="34" charset="0"/>
                </a:rPr>
                <a:t>When</a:t>
              </a:r>
              <a:r>
                <a:rPr lang="en-US" sz="2800" baseline="0" dirty="0">
                  <a:solidFill>
                    <a:schemeClr val="bg1"/>
                  </a:solidFill>
                  <a:latin typeface="Trebuchet MS" pitchFamily="34" charset="0"/>
                </a:rPr>
                <a:t> you are ready to print your poster</a:t>
              </a:r>
              <a:r>
                <a:rPr lang="en-US" sz="2800" dirty="0">
                  <a:solidFill>
                    <a:schemeClr val="bg1"/>
                  </a:solidFill>
                  <a:latin typeface="Trebuchet MS" pitchFamily="34" charset="0"/>
                </a:rPr>
                <a:t>,</a:t>
              </a:r>
              <a:r>
                <a:rPr lang="en-US" sz="2800" baseline="0" dirty="0">
                  <a:solidFill>
                    <a:schemeClr val="bg1"/>
                  </a:solidFill>
                  <a:latin typeface="Trebuchet MS" pitchFamily="34" charset="0"/>
                </a:rPr>
                <a:t> go online to </a:t>
              </a:r>
              <a:r>
                <a:rPr lang="en-US" sz="2800" b="0" dirty="0">
                  <a:solidFill>
                    <a:schemeClr val="bg1"/>
                  </a:solidFill>
                  <a:latin typeface="Trebuchet MS" pitchFamily="34" charset="0"/>
                </a:rPr>
                <a:t>PosterPresentations.com</a:t>
              </a:r>
              <a:br>
                <a:rPr lang="en-US" sz="2800" dirty="0">
                  <a:solidFill>
                    <a:schemeClr val="bg1"/>
                  </a:solidFill>
                  <a:latin typeface="Trebuchet MS" pitchFamily="34" charset="0"/>
                </a:rPr>
              </a:br>
              <a:endParaRPr lang="en-US" sz="2800" dirty="0">
                <a:solidFill>
                  <a:schemeClr val="bg1"/>
                </a:solidFill>
                <a:latin typeface="Trebuchet MS" pitchFamily="34" charset="0"/>
              </a:endParaRPr>
            </a:p>
            <a:p>
              <a:pPr algn="l" defTabSz="3765639"/>
              <a:r>
                <a:rPr lang="en-US" sz="2800" b="0" dirty="0">
                  <a:solidFill>
                    <a:schemeClr val="bg1"/>
                  </a:solidFill>
                  <a:latin typeface="Trebuchet MS" pitchFamily="34" charset="0"/>
                </a:rPr>
                <a:t>Need</a:t>
              </a:r>
              <a:r>
                <a:rPr lang="en-US" sz="2800" b="0" baseline="0" dirty="0">
                  <a:solidFill>
                    <a:schemeClr val="bg1"/>
                  </a:solidFill>
                  <a:latin typeface="Trebuchet MS" pitchFamily="34" charset="0"/>
                </a:rPr>
                <a:t> assistance? Call us at </a:t>
              </a:r>
              <a:r>
                <a:rPr lang="en-US" sz="2800" b="0" dirty="0">
                  <a:solidFill>
                    <a:srgbClr val="FFC000"/>
                  </a:solidFill>
                  <a:latin typeface="Trebuchet MS" pitchFamily="34" charset="0"/>
                </a:rPr>
                <a:t>1.510.649.3001</a:t>
              </a:r>
            </a:p>
            <a:p>
              <a:pPr algn="l" defTabSz="3765639"/>
              <a:endParaRPr lang="en-US" sz="3600" b="1" dirty="0">
                <a:solidFill>
                  <a:srgbClr val="FFFF00"/>
                </a:solidFill>
                <a:latin typeface="Trebuchet MS" pitchFamily="34" charset="0"/>
              </a:endParaRPr>
            </a:p>
            <a:p>
              <a:pPr algn="ctr"/>
              <a:endParaRPr lang="en-US" sz="2400" b="1" dirty="0">
                <a:solidFill>
                  <a:schemeClr val="bg1"/>
                </a:solidFill>
                <a:latin typeface="Trebuchet MS" pitchFamily="34" charset="0"/>
              </a:endParaRPr>
            </a:p>
            <a:p>
              <a:pPr algn="ctr"/>
              <a:r>
                <a:rPr lang="en-US" sz="4000" b="1" spc="600" dirty="0">
                  <a:solidFill>
                    <a:schemeClr val="bg1"/>
                  </a:solidFill>
                  <a:latin typeface="Trebuchet MS" pitchFamily="34" charset="0"/>
                </a:rPr>
                <a:t>QUICK START</a:t>
              </a:r>
            </a:p>
            <a:p>
              <a:pPr algn="ctr"/>
              <a:endParaRPr lang="en-US" sz="3200" b="1" baseline="0" dirty="0">
                <a:solidFill>
                  <a:schemeClr val="bg1"/>
                </a:solidFill>
                <a:latin typeface="Trebuchet MS" pitchFamily="34" charset="0"/>
              </a:endParaRPr>
            </a:p>
            <a:p>
              <a:pPr algn="ctr"/>
              <a:r>
                <a:rPr lang="en-US" sz="3200" b="1" baseline="0" dirty="0">
                  <a:solidFill>
                    <a:srgbClr val="FFC000"/>
                  </a:solidFill>
                  <a:latin typeface="Trebuchet MS" pitchFamily="34" charset="0"/>
                </a:rPr>
                <a:t>Zoom in and out</a:t>
              </a:r>
            </a:p>
            <a:p>
              <a:pPr marL="2527300" indent="-650875" algn="l" defTabSz="850900">
                <a:tabLst/>
              </a:pPr>
              <a:r>
                <a:rPr lang="en-US" sz="2400" b="0" baseline="0" dirty="0">
                  <a:solidFill>
                    <a:schemeClr val="bg1"/>
                  </a:solidFill>
                  <a:latin typeface="Trebuchet MS" pitchFamily="34" charset="0"/>
                </a:rPr>
                <a:t>	</a:t>
              </a:r>
              <a:r>
                <a:rPr lang="en-US" sz="2400" b="0" baseline="0" dirty="0">
                  <a:solidFill>
                    <a:schemeClr val="bg1">
                      <a:lumMod val="75000"/>
                    </a:schemeClr>
                  </a:solidFill>
                  <a:latin typeface="Trebuchet MS" pitchFamily="34" charset="0"/>
                </a:rPr>
                <a:t>As you work on your poster zoom in and out to the level that is more comfortable to you. Go to VIEW &gt; ZOOM.</a:t>
              </a:r>
            </a:p>
            <a:p>
              <a:pPr algn="l"/>
              <a:endParaRPr lang="en-US" sz="2800" b="0" baseline="0" dirty="0">
                <a:solidFill>
                  <a:schemeClr val="bg1"/>
                </a:solidFill>
                <a:latin typeface="Trebuchet MS" pitchFamily="34" charset="0"/>
              </a:endParaRPr>
            </a:p>
            <a:p>
              <a:pPr algn="ctr"/>
              <a:r>
                <a:rPr lang="en-US" sz="3200" b="1" baseline="0" dirty="0">
                  <a:solidFill>
                    <a:srgbClr val="FFC000"/>
                  </a:solidFill>
                  <a:latin typeface="Trebuchet MS" pitchFamily="34" charset="0"/>
                </a:rPr>
                <a:t>Title, Authors, and Affiliations</a:t>
              </a:r>
            </a:p>
            <a:p>
              <a:pPr algn="l"/>
              <a:r>
                <a:rPr lang="en-US" sz="2400" b="0" baseline="0" dirty="0">
                  <a:solidFill>
                    <a:schemeClr val="bg1">
                      <a:lumMod val="75000"/>
                    </a:schemeClr>
                  </a:solidFill>
                  <a:latin typeface="Trebuchet MS" pitchFamily="34" charset="0"/>
                </a:rPr>
                <a:t>Start designing your poster by adding the title, the names of the authors, and the affiliated institutions. </a:t>
              </a:r>
              <a:r>
                <a:rPr lang="en-US" sz="2400" b="0" spc="0" baseline="0" dirty="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endParaRPr lang="en-US" sz="2400" b="0" spc="0" baseline="0" dirty="0">
                <a:solidFill>
                  <a:schemeClr val="bg1">
                    <a:lumMod val="75000"/>
                  </a:schemeClr>
                </a:solidFill>
                <a:latin typeface="Trebuchet MS" pitchFamily="34" charset="0"/>
              </a:endParaRPr>
            </a:p>
            <a:p>
              <a:pPr algn="l"/>
              <a:r>
                <a:rPr lang="en-US" sz="2400" b="1" spc="300" baseline="0" dirty="0">
                  <a:solidFill>
                    <a:srgbClr val="FFC000"/>
                  </a:solidFill>
                  <a:latin typeface="Trebuchet MS" pitchFamily="34" charset="0"/>
                </a:rPr>
                <a:t>TIP</a:t>
              </a:r>
              <a:r>
                <a:rPr lang="en-US" sz="2400" b="1" baseline="0" dirty="0">
                  <a:solidFill>
                    <a:srgbClr val="FFC000"/>
                  </a:solidFill>
                  <a:latin typeface="Trebuchet MS" pitchFamily="34" charset="0"/>
                </a:rPr>
                <a:t>: </a:t>
              </a:r>
              <a:r>
                <a:rPr lang="en-US" sz="2400" b="0" baseline="0" dirty="0">
                  <a:solidFill>
                    <a:schemeClr val="bg1">
                      <a:lumMod val="75000"/>
                    </a:schemeClr>
                  </a:solidFill>
                  <a:latin typeface="Trebuchet MS" pitchFamily="34" charset="0"/>
                </a:rPr>
                <a:t>The font size of your title should be bigger than your name(s) and institution name(s).</a:t>
              </a:r>
            </a:p>
            <a:p>
              <a:pPr algn="l"/>
              <a:br>
                <a:rPr lang="en-US" sz="2800" b="1" baseline="0" dirty="0">
                  <a:solidFill>
                    <a:schemeClr val="bg1"/>
                  </a:solidFill>
                  <a:latin typeface="Trebuchet MS" pitchFamily="34" charset="0"/>
                </a:rPr>
              </a:br>
              <a:endParaRPr lang="en-US" sz="2800" b="1" dirty="0">
                <a:solidFill>
                  <a:schemeClr val="bg1"/>
                </a:solidFill>
                <a:latin typeface="Trebuchet MS" pitchFamily="34" charset="0"/>
              </a:endParaRPr>
            </a:p>
            <a:p>
              <a:pPr algn="ctr"/>
              <a:endParaRPr lang="en-US" sz="2800" b="1" dirty="0">
                <a:solidFill>
                  <a:srgbClr val="FFC000"/>
                </a:solidFill>
                <a:latin typeface="Trebuchet MS" pitchFamily="34" charset="0"/>
              </a:endParaRPr>
            </a:p>
            <a:p>
              <a:pPr algn="ctr"/>
              <a:endParaRPr lang="en-US" sz="2800" b="1" dirty="0">
                <a:solidFill>
                  <a:srgbClr val="FFC000"/>
                </a:solidFill>
                <a:latin typeface="Trebuchet MS" pitchFamily="34" charset="0"/>
              </a:endParaRPr>
            </a:p>
            <a:p>
              <a:pPr algn="ctr"/>
              <a:r>
                <a:rPr lang="en-US" sz="3200" b="1" dirty="0">
                  <a:solidFill>
                    <a:srgbClr val="FFC000"/>
                  </a:solidFill>
                  <a:latin typeface="Trebuchet MS" pitchFamily="34" charset="0"/>
                </a:rPr>
                <a:t>Adding Logos</a:t>
              </a:r>
              <a:r>
                <a:rPr lang="en-US" sz="3200" b="1" baseline="0" dirty="0">
                  <a:solidFill>
                    <a:srgbClr val="FFC000"/>
                  </a:solidFill>
                  <a:latin typeface="Trebuchet MS" pitchFamily="34" charset="0"/>
                </a:rPr>
                <a:t> / Seals</a:t>
              </a:r>
            </a:p>
            <a:p>
              <a:pPr algn="l"/>
              <a:r>
                <a:rPr lang="en-US" sz="2400" b="0" baseline="0" dirty="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2400" b="0" spc="300" baseline="0" dirty="0">
                <a:solidFill>
                  <a:schemeClr val="bg1">
                    <a:lumMod val="75000"/>
                  </a:schemeClr>
                </a:solidFill>
                <a:latin typeface="Trebuchet MS" pitchFamily="34" charset="0"/>
              </a:endParaRPr>
            </a:p>
            <a:p>
              <a:pPr algn="l"/>
              <a:r>
                <a:rPr lang="en-US" sz="2400" b="1" spc="300" baseline="0" dirty="0">
                  <a:solidFill>
                    <a:srgbClr val="FFC000"/>
                  </a:solidFill>
                  <a:latin typeface="Trebuchet MS" pitchFamily="34" charset="0"/>
                </a:rPr>
                <a:t>TIP:</a:t>
              </a:r>
              <a:r>
                <a:rPr lang="en-US" sz="2400" b="1" spc="0" baseline="0" dirty="0">
                  <a:solidFill>
                    <a:srgbClr val="FFC000"/>
                  </a:solidFill>
                  <a:latin typeface="Trebuchet MS" pitchFamily="34" charset="0"/>
                </a:rPr>
                <a:t> </a:t>
              </a:r>
              <a:r>
                <a:rPr lang="en-US" sz="2400" b="0" baseline="0" dirty="0">
                  <a:solidFill>
                    <a:schemeClr val="bg1">
                      <a:lumMod val="75000"/>
                    </a:schemeClr>
                  </a:solidFill>
                  <a:latin typeface="Trebuchet MS" pitchFamily="34" charset="0"/>
                </a:rPr>
                <a:t>See if your school’s logo is available on our free poster templates page.</a:t>
              </a:r>
            </a:p>
            <a:p>
              <a:pPr algn="l"/>
              <a:endParaRPr lang="en-US" sz="2400" b="0" baseline="0" dirty="0">
                <a:latin typeface="Trebuchet MS" pitchFamily="34" charset="0"/>
              </a:endParaRPr>
            </a:p>
            <a:p>
              <a:pPr algn="ctr"/>
              <a:r>
                <a:rPr lang="en-US" sz="3200" b="1" baseline="0" dirty="0">
                  <a:solidFill>
                    <a:srgbClr val="FFC000"/>
                  </a:solidFill>
                  <a:latin typeface="Trebuchet MS" pitchFamily="34" charset="0"/>
                </a:rPr>
                <a:t>Photographs / Graphics</a:t>
              </a:r>
            </a:p>
            <a:p>
              <a:pPr algn="l" defTabSz="977900"/>
              <a:r>
                <a:rPr lang="en-US" sz="2400" b="0" baseline="0" dirty="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2400" b="0" spc="0" baseline="0" dirty="0">
                  <a:solidFill>
                    <a:schemeClr val="bg1">
                      <a:lumMod val="75000"/>
                    </a:schemeClr>
                  </a:solidFill>
                  <a:latin typeface="Trebuchet MS" pitchFamily="34" charset="0"/>
                </a:rPr>
                <a:t>disproportionally.</a:t>
              </a:r>
            </a:p>
            <a:p>
              <a:pPr algn="l" defTabSz="977900"/>
              <a:endParaRPr lang="en-US" sz="2400" b="0" baseline="0" dirty="0">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r>
                <a:rPr lang="en-US" sz="3200" b="1" baseline="0" dirty="0">
                  <a:solidFill>
                    <a:srgbClr val="FFC000"/>
                  </a:solidFill>
                  <a:latin typeface="Trebuchet MS" pitchFamily="34" charset="0"/>
                </a:rPr>
                <a:t>Image Quality Check</a:t>
              </a:r>
            </a:p>
            <a:p>
              <a:pPr lvl="0" algn="l" defTabSz="977900"/>
              <a:r>
                <a:rPr lang="en-US" sz="2400" b="0" baseline="0" dirty="0">
                  <a:solidFill>
                    <a:schemeClr val="bg1">
                      <a:lumMod val="75000"/>
                    </a:schemeClr>
                  </a:solidFill>
                  <a:latin typeface="Trebuchet MS" pitchFamily="34" charset="0"/>
                </a:rPr>
                <a:t>Zoom in and look at your images at 100% magnification. If they look good they will print well. </a:t>
              </a:r>
              <a:endParaRPr lang="en-US" sz="2800" b="0" dirty="0">
                <a:latin typeface="Trebuchet MS" pitchFamily="34" charset="0"/>
              </a:endParaRPr>
            </a:p>
          </p:txBody>
        </p:sp>
        <p:cxnSp>
          <p:nvCxnSpPr>
            <p:cNvPr id="25" name="Straight Connector 24"/>
            <p:cNvCxnSpPr/>
            <p:nvPr/>
          </p:nvCxnSpPr>
          <p:spPr>
            <a:xfrm>
              <a:off x="-11225189" y="7240467"/>
              <a:ext cx="10999746" cy="334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userDrawn="1"/>
          </p:nvPicPr>
          <p:blipFill>
            <a:blip r:embed="rId4"/>
            <a:stretch>
              <a:fillRect/>
            </a:stretch>
          </p:blipFill>
          <p:spPr>
            <a:xfrm>
              <a:off x="-10479105" y="8732868"/>
              <a:ext cx="1597666" cy="1201935"/>
            </a:xfrm>
            <a:prstGeom prst="rect">
              <a:avLst/>
            </a:prstGeom>
          </p:spPr>
        </p:pic>
        <p:pic>
          <p:nvPicPr>
            <p:cNvPr id="30" name="Picture 29"/>
            <p:cNvPicPr>
              <a:picLocks noChangeAspect="1"/>
            </p:cNvPicPr>
            <p:nvPr userDrawn="1"/>
          </p:nvPicPr>
          <p:blipFill>
            <a:blip r:embed="rId5"/>
            <a:stretch>
              <a:fillRect/>
            </a:stretch>
          </p:blipFill>
          <p:spPr>
            <a:xfrm>
              <a:off x="-10732765" y="13076183"/>
              <a:ext cx="9986808" cy="1053596"/>
            </a:xfrm>
            <a:prstGeom prst="rect">
              <a:avLst/>
            </a:prstGeom>
          </p:spPr>
        </p:pic>
        <p:grpSp>
          <p:nvGrpSpPr>
            <p:cNvPr id="32" name="Group 31"/>
            <p:cNvGrpSpPr/>
            <p:nvPr userDrawn="1"/>
          </p:nvGrpSpPr>
          <p:grpSpPr>
            <a:xfrm>
              <a:off x="-9744993" y="19604585"/>
              <a:ext cx="7531182" cy="2120441"/>
              <a:chOff x="-4470427" y="9208123"/>
              <a:chExt cx="3470785" cy="974221"/>
            </a:xfrm>
          </p:grpSpPr>
          <p:grpSp>
            <p:nvGrpSpPr>
              <p:cNvPr id="46" name="Group 45"/>
              <p:cNvGrpSpPr/>
              <p:nvPr userDrawn="1"/>
            </p:nvGrpSpPr>
            <p:grpSpPr>
              <a:xfrm>
                <a:off x="-2783495" y="9252356"/>
                <a:ext cx="624431" cy="898923"/>
                <a:chOff x="-3958697" y="8525819"/>
                <a:chExt cx="779338" cy="1288150"/>
              </a:xfrm>
            </p:grpSpPr>
            <p:pic>
              <p:nvPicPr>
                <p:cNvPr id="52" name="Picture 51"/>
                <p:cNvPicPr>
                  <a:picLocks noChangeAspect="1"/>
                </p:cNvPicPr>
                <p:nvPr userDrawn="1"/>
              </p:nvPicPr>
              <p:blipFill>
                <a:blip r:embed="rId6"/>
                <a:stretch>
                  <a:fillRect/>
                </a:stretch>
              </p:blipFill>
              <p:spPr>
                <a:xfrm>
                  <a:off x="-3948160" y="8525819"/>
                  <a:ext cx="768801" cy="1090857"/>
                </a:xfrm>
                <a:prstGeom prst="rect">
                  <a:avLst/>
                </a:prstGeom>
              </p:spPr>
            </p:pic>
            <p:sp>
              <p:nvSpPr>
                <p:cNvPr id="53" name="TextBox 52"/>
                <p:cNvSpPr txBox="1"/>
                <p:nvPr userDrawn="1"/>
              </p:nvSpPr>
              <p:spPr>
                <a:xfrm>
                  <a:off x="-3958697" y="9522560"/>
                  <a:ext cx="779337" cy="291409"/>
                </a:xfrm>
                <a:prstGeom prst="rect">
                  <a:avLst/>
                </a:prstGeom>
                <a:solidFill>
                  <a:schemeClr val="accent1"/>
                </a:solidFill>
                <a:ln>
                  <a:noFill/>
                </a:ln>
              </p:spPr>
              <p:txBody>
                <a:bodyPr wrap="square" lIns="91440" tIns="91440" rIns="91440" bIns="91440" rtlCol="0">
                  <a:spAutoFit/>
                </a:bodyPr>
                <a:lstStyle/>
                <a:p>
                  <a:pPr algn="ctr"/>
                  <a:r>
                    <a:rPr lang="en-US" sz="2000" b="1" dirty="0">
                      <a:solidFill>
                        <a:schemeClr val="tx1"/>
                      </a:solidFill>
                    </a:rPr>
                    <a:t>ORIGINAL</a:t>
                  </a:r>
                </a:p>
              </p:txBody>
            </p:sp>
          </p:grpSp>
          <p:grpSp>
            <p:nvGrpSpPr>
              <p:cNvPr id="47" name="Group 46"/>
              <p:cNvGrpSpPr/>
              <p:nvPr userDrawn="1"/>
            </p:nvGrpSpPr>
            <p:grpSpPr>
              <a:xfrm>
                <a:off x="-2033159" y="9252361"/>
                <a:ext cx="1033517" cy="898915"/>
                <a:chOff x="-2921738" y="8714808"/>
                <a:chExt cx="1420279" cy="1235304"/>
              </a:xfrm>
            </p:grpSpPr>
            <p:pic>
              <p:nvPicPr>
                <p:cNvPr id="50" name="Picture 49"/>
                <p:cNvPicPr>
                  <a:picLocks noChangeAspect="1"/>
                </p:cNvPicPr>
                <p:nvPr userDrawn="1"/>
              </p:nvPicPr>
              <p:blipFill>
                <a:blip r:embed="rId6"/>
                <a:stretch>
                  <a:fillRect/>
                </a:stretch>
              </p:blipFill>
              <p:spPr>
                <a:xfrm>
                  <a:off x="-2921738" y="8714808"/>
                  <a:ext cx="1420279" cy="1029694"/>
                </a:xfrm>
                <a:prstGeom prst="rect">
                  <a:avLst/>
                </a:prstGeom>
              </p:spPr>
            </p:pic>
            <p:sp>
              <p:nvSpPr>
                <p:cNvPr id="51" name="TextBox 50"/>
                <p:cNvSpPr txBox="1"/>
                <p:nvPr userDrawn="1"/>
              </p:nvSpPr>
              <p:spPr>
                <a:xfrm>
                  <a:off x="-2918991" y="9670656"/>
                  <a:ext cx="1417532" cy="279456"/>
                </a:xfrm>
                <a:prstGeom prst="rect">
                  <a:avLst/>
                </a:prstGeom>
                <a:solidFill>
                  <a:srgbClr val="FF0000"/>
                </a:solidFill>
              </p:spPr>
              <p:txBody>
                <a:bodyPr wrap="square" lIns="457200" tIns="91440" rIns="457200" bIns="91440" rtlCol="0">
                  <a:spAutoFit/>
                </a:bodyPr>
                <a:lstStyle/>
                <a:p>
                  <a:pPr algn="ctr"/>
                  <a:r>
                    <a:rPr lang="en-US" sz="2000" b="1" dirty="0">
                      <a:solidFill>
                        <a:schemeClr val="bg1"/>
                      </a:solidFill>
                    </a:rPr>
                    <a:t>DISTORTED</a:t>
                  </a:r>
                  <a:endParaRPr lang="en-US" sz="900" b="1" dirty="0">
                    <a:solidFill>
                      <a:schemeClr val="bg1"/>
                    </a:solidFill>
                  </a:endParaRPr>
                </a:p>
              </p:txBody>
            </p:sp>
          </p:grpSp>
          <p:pic>
            <p:nvPicPr>
              <p:cNvPr id="48" name="Picture 47"/>
              <p:cNvPicPr>
                <a:picLocks noChangeAspect="1"/>
              </p:cNvPicPr>
              <p:nvPr userDrawn="1"/>
            </p:nvPicPr>
            <p:blipFill>
              <a:blip r:embed="rId7"/>
              <a:stretch>
                <a:fillRect/>
              </a:stretch>
            </p:blipFill>
            <p:spPr>
              <a:xfrm>
                <a:off x="-4470427" y="9208123"/>
                <a:ext cx="1098742" cy="847761"/>
              </a:xfrm>
              <a:prstGeom prst="rect">
                <a:avLst/>
              </a:prstGeom>
            </p:spPr>
          </p:pic>
          <p:sp>
            <p:nvSpPr>
              <p:cNvPr id="49" name="TextBox 48"/>
              <p:cNvSpPr txBox="1"/>
              <p:nvPr userDrawn="1"/>
            </p:nvSpPr>
            <p:spPr>
              <a:xfrm>
                <a:off x="-4440600" y="9857111"/>
                <a:ext cx="1035685" cy="325233"/>
              </a:xfrm>
              <a:prstGeom prst="rect">
                <a:avLst/>
              </a:prstGeom>
              <a:noFill/>
            </p:spPr>
            <p:txBody>
              <a:bodyPr wrap="square" lIns="457200" tIns="457200" rIns="457200" bIns="0" rtlCol="0">
                <a:spAutoFit/>
              </a:bodyPr>
              <a:lstStyle/>
              <a:p>
                <a:pPr algn="ctr"/>
                <a:r>
                  <a:rPr lang="en-US" sz="1600" dirty="0">
                    <a:solidFill>
                      <a:schemeClr val="bg1"/>
                    </a:solidFill>
                  </a:rPr>
                  <a:t>Corner</a:t>
                </a:r>
                <a:r>
                  <a:rPr lang="en-US" sz="1600" baseline="0" dirty="0">
                    <a:solidFill>
                      <a:schemeClr val="bg1"/>
                    </a:solidFill>
                  </a:rPr>
                  <a:t> handles</a:t>
                </a:r>
                <a:endParaRPr lang="en-US" sz="1600" dirty="0">
                  <a:solidFill>
                    <a:schemeClr val="bg1"/>
                  </a:solidFill>
                </a:endParaRPr>
              </a:p>
            </p:txBody>
          </p:sp>
        </p:grpSp>
        <p:grpSp>
          <p:nvGrpSpPr>
            <p:cNvPr id="37" name="Group 36"/>
            <p:cNvGrpSpPr/>
            <p:nvPr userDrawn="1"/>
          </p:nvGrpSpPr>
          <p:grpSpPr>
            <a:xfrm>
              <a:off x="-10409330" y="23738192"/>
              <a:ext cx="9344084" cy="2453251"/>
              <a:chOff x="-4759852" y="10890293"/>
              <a:chExt cx="4306270" cy="1127128"/>
            </a:xfrm>
          </p:grpSpPr>
          <p:graphicFrame>
            <p:nvGraphicFramePr>
              <p:cNvPr id="38" name="Object 37"/>
              <p:cNvGraphicFramePr>
                <a:graphicFrameLocks noChangeAspect="1"/>
              </p:cNvGraphicFramePr>
              <p:nvPr userDrawn="1">
                <p:extLst>
                  <p:ext uri="{D42A27DB-BD31-4B8C-83A1-F6EECF244321}">
                    <p14:modId xmlns:p14="http://schemas.microsoft.com/office/powerpoint/2010/main" val="4098727331"/>
                  </p:ext>
                </p:extLst>
              </p:nvPr>
            </p:nvGraphicFramePr>
            <p:xfrm>
              <a:off x="-4533347" y="10890299"/>
              <a:ext cx="1828800" cy="1117600"/>
            </p:xfrm>
            <a:graphic>
              <a:graphicData uri="http://schemas.openxmlformats.org/presentationml/2006/ole">
                <mc:AlternateContent xmlns:mc="http://schemas.openxmlformats.org/markup-compatibility/2006">
                  <mc:Choice xmlns:v="urn:schemas-microsoft-com:vml" Requires="v">
                    <p:oleObj spid="_x0000_s1446" name="Image" r:id="rId8" imgW="1828440" imgH="1117440" progId="Photoshop.Image.13">
                      <p:embed/>
                    </p:oleObj>
                  </mc:Choice>
                  <mc:Fallback>
                    <p:oleObj name="Image" r:id="rId8" imgW="1828440" imgH="1117440" progId="Photoshop.Image.13">
                      <p:embed/>
                      <p:pic>
                        <p:nvPicPr>
                          <p:cNvPr id="0" name=""/>
                          <p:cNvPicPr/>
                          <p:nvPr/>
                        </p:nvPicPr>
                        <p:blipFill>
                          <a:blip r:embed="rId9"/>
                          <a:stretch>
                            <a:fillRect/>
                          </a:stretch>
                        </p:blipFill>
                        <p:spPr>
                          <a:xfrm>
                            <a:off x="-4533347" y="10890299"/>
                            <a:ext cx="1828800" cy="1117600"/>
                          </a:xfrm>
                          <a:prstGeom prst="rect">
                            <a:avLst/>
                          </a:prstGeom>
                        </p:spPr>
                      </p:pic>
                    </p:oleObj>
                  </mc:Fallback>
                </mc:AlternateContent>
              </a:graphicData>
            </a:graphic>
          </p:graphicFrame>
          <p:graphicFrame>
            <p:nvGraphicFramePr>
              <p:cNvPr id="39" name="Object 38"/>
              <p:cNvGraphicFramePr>
                <a:graphicFrameLocks noChangeAspect="1"/>
              </p:cNvGraphicFramePr>
              <p:nvPr userDrawn="1">
                <p:extLst>
                  <p:ext uri="{D42A27DB-BD31-4B8C-83A1-F6EECF244321}">
                    <p14:modId xmlns:p14="http://schemas.microsoft.com/office/powerpoint/2010/main" val="1744158943"/>
                  </p:ext>
                </p:extLst>
              </p:nvPr>
            </p:nvGraphicFramePr>
            <p:xfrm>
              <a:off x="-2456641" y="10893992"/>
              <a:ext cx="1828800" cy="1117600"/>
            </p:xfrm>
            <a:graphic>
              <a:graphicData uri="http://schemas.openxmlformats.org/presentationml/2006/ole">
                <mc:AlternateContent xmlns:mc="http://schemas.openxmlformats.org/markup-compatibility/2006">
                  <mc:Choice xmlns:v="urn:schemas-microsoft-com:vml" Requires="v">
                    <p:oleObj spid="_x0000_s1447" name="Image" r:id="rId10" imgW="1828440" imgH="1117440" progId="Photoshop.Image.13">
                      <p:embed/>
                    </p:oleObj>
                  </mc:Choice>
                  <mc:Fallback>
                    <p:oleObj name="Image" r:id="rId10" imgW="1828440" imgH="1117440" progId="Photoshop.Image.13">
                      <p:embed/>
                      <p:pic>
                        <p:nvPicPr>
                          <p:cNvPr id="0" name=""/>
                          <p:cNvPicPr/>
                          <p:nvPr/>
                        </p:nvPicPr>
                        <p:blipFill>
                          <a:blip r:embed="rId11"/>
                          <a:stretch>
                            <a:fillRect/>
                          </a:stretch>
                        </p:blipFill>
                        <p:spPr>
                          <a:xfrm>
                            <a:off x="-2456641" y="10893992"/>
                            <a:ext cx="1828800" cy="1117600"/>
                          </a:xfrm>
                          <a:prstGeom prst="rect">
                            <a:avLst/>
                          </a:prstGeom>
                        </p:spPr>
                      </p:pic>
                    </p:oleObj>
                  </mc:Fallback>
                </mc:AlternateContent>
              </a:graphicData>
            </a:graphic>
          </p:graphicFrame>
          <p:sp>
            <p:nvSpPr>
              <p:cNvPr id="41" name="TextBox 40"/>
              <p:cNvSpPr txBox="1"/>
              <p:nvPr userDrawn="1"/>
            </p:nvSpPr>
            <p:spPr>
              <a:xfrm rot="16200000">
                <a:off x="-5235785" y="11366226"/>
                <a:ext cx="1117601" cy="165735"/>
              </a:xfrm>
              <a:prstGeom prst="rect">
                <a:avLst/>
              </a:prstGeom>
              <a:noFill/>
            </p:spPr>
            <p:txBody>
              <a:bodyPr wrap="square" lIns="91440" tIns="91440" rIns="91440" bIns="0" rtlCol="0">
                <a:spAutoFit/>
              </a:bodyPr>
              <a:lstStyle/>
              <a:p>
                <a:pPr algn="ctr"/>
                <a:r>
                  <a:rPr lang="en-US" sz="2000" dirty="0">
                    <a:solidFill>
                      <a:srgbClr val="92D050"/>
                    </a:solidFill>
                  </a:rPr>
                  <a:t>Good</a:t>
                </a:r>
                <a:r>
                  <a:rPr lang="en-US" sz="2000" baseline="0" dirty="0">
                    <a:solidFill>
                      <a:srgbClr val="92D050"/>
                    </a:solidFill>
                  </a:rPr>
                  <a:t> </a:t>
                </a:r>
                <a:r>
                  <a:rPr lang="en-US" sz="2000" baseline="0" dirty="0">
                    <a:solidFill>
                      <a:schemeClr val="bg1"/>
                    </a:solidFill>
                  </a:rPr>
                  <a:t>printing quality</a:t>
                </a:r>
                <a:endParaRPr lang="en-US" sz="2000" dirty="0">
                  <a:solidFill>
                    <a:schemeClr val="bg1"/>
                  </a:solidFill>
                </a:endParaRPr>
              </a:p>
            </p:txBody>
          </p:sp>
          <p:sp>
            <p:nvSpPr>
              <p:cNvPr id="45" name="TextBox 44"/>
              <p:cNvSpPr txBox="1"/>
              <p:nvPr userDrawn="1"/>
            </p:nvSpPr>
            <p:spPr>
              <a:xfrm rot="16200000">
                <a:off x="-1095250" y="11375753"/>
                <a:ext cx="1117601" cy="165735"/>
              </a:xfrm>
              <a:prstGeom prst="rect">
                <a:avLst/>
              </a:prstGeom>
              <a:noFill/>
            </p:spPr>
            <p:txBody>
              <a:bodyPr wrap="square" lIns="91440" tIns="91440" rIns="91440" bIns="0" rtlCol="0">
                <a:spAutoFit/>
              </a:bodyPr>
              <a:lstStyle/>
              <a:p>
                <a:pPr algn="ctr"/>
                <a:r>
                  <a:rPr lang="en-US" sz="2000" dirty="0">
                    <a:solidFill>
                      <a:srgbClr val="FF0000"/>
                    </a:solidFill>
                  </a:rPr>
                  <a:t>Bad </a:t>
                </a:r>
                <a:r>
                  <a:rPr lang="en-US" sz="2000" dirty="0">
                    <a:solidFill>
                      <a:schemeClr val="bg1"/>
                    </a:solidFill>
                  </a:rPr>
                  <a:t>printing quality</a:t>
                </a:r>
              </a:p>
            </p:txBody>
          </p:sp>
        </p:grpSp>
      </p:grpSp>
      <p:grpSp>
        <p:nvGrpSpPr>
          <p:cNvPr id="54" name="Group 53"/>
          <p:cNvGrpSpPr/>
          <p:nvPr userDrawn="1"/>
        </p:nvGrpSpPr>
        <p:grpSpPr>
          <a:xfrm>
            <a:off x="36502339" y="0"/>
            <a:ext cx="12284832" cy="35999738"/>
            <a:chOff x="44157839" y="-55065"/>
            <a:chExt cx="11062139" cy="32416732"/>
          </a:xfrm>
        </p:grpSpPr>
        <p:sp>
          <p:nvSpPr>
            <p:cNvPr id="55" name="Rectangle 54"/>
            <p:cNvSpPr/>
            <p:nvPr userDrawn="1"/>
          </p:nvSpPr>
          <p:spPr>
            <a:xfrm>
              <a:off x="44157839" y="-55065"/>
              <a:ext cx="11062139" cy="32416732"/>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algn="ctr"/>
              <a:r>
                <a:rPr lang="en-US" sz="4000" b="1" spc="600" dirty="0">
                  <a:solidFill>
                    <a:schemeClr val="bg1"/>
                  </a:solidFill>
                  <a:latin typeface="Trebuchet MS" pitchFamily="34" charset="0"/>
                </a:rPr>
                <a:t>QUICK START (cont.)</a:t>
              </a:r>
            </a:p>
            <a:p>
              <a:pPr algn="ctr"/>
              <a:endParaRPr lang="en-US" sz="3600" b="1" baseline="0" dirty="0">
                <a:solidFill>
                  <a:schemeClr val="bg1"/>
                </a:solidFill>
                <a:latin typeface="Trebuchet MS" pitchFamily="34" charset="0"/>
              </a:endParaRPr>
            </a:p>
            <a:p>
              <a:pPr algn="ctr"/>
              <a:r>
                <a:rPr lang="en-US" sz="3200" b="1" baseline="0" dirty="0">
                  <a:solidFill>
                    <a:srgbClr val="FFC000"/>
                  </a:solidFill>
                  <a:latin typeface="Trebuchet MS" pitchFamily="34" charset="0"/>
                </a:rPr>
                <a:t>How to change the template color theme</a:t>
              </a:r>
            </a:p>
            <a:p>
              <a:pPr marL="0" marR="0" lvl="2" indent="0" algn="l" defTabSz="114300" rtl="0" eaLnBrk="1" fontAlgn="auto" latinLnBrk="0" hangingPunct="1">
                <a:lnSpc>
                  <a:spcPct val="100000"/>
                </a:lnSpc>
                <a:spcBef>
                  <a:spcPts val="0"/>
                </a:spcBef>
                <a:spcAft>
                  <a:spcPts val="0"/>
                </a:spcAft>
                <a:buClrTx/>
                <a:buSzTx/>
                <a:buFontTx/>
                <a:buNone/>
                <a:tabLst/>
                <a:defRPr/>
              </a:pPr>
              <a:r>
                <a:rPr lang="en-US" sz="2400" b="0" baseline="0" dirty="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2400" b="0" spc="0" baseline="0" dirty="0">
                  <a:solidFill>
                    <a:schemeClr val="bg1">
                      <a:lumMod val="75000"/>
                    </a:schemeClr>
                  </a:solidFill>
                  <a:latin typeface="Trebuchet MS" pitchFamily="34" charset="0"/>
                </a:rPr>
                <a:t>also create your own color theme.</a:t>
              </a:r>
            </a:p>
            <a:p>
              <a:pPr marL="0" marR="0" lvl="2" indent="0" algn="l" defTabSz="114300" rtl="0" eaLnBrk="1" fontAlgn="auto" latinLnBrk="0" hangingPunct="1">
                <a:lnSpc>
                  <a:spcPct val="100000"/>
                </a:lnSpc>
                <a:spcBef>
                  <a:spcPts val="0"/>
                </a:spcBef>
                <a:spcAft>
                  <a:spcPts val="0"/>
                </a:spcAft>
                <a:buClrTx/>
                <a:buSzTx/>
                <a:buFontTx/>
                <a:buNone/>
                <a:tabLst/>
                <a:defRPr/>
              </a:pPr>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r>
                <a:rPr lang="en-US" sz="2400" b="0" baseline="0" dirty="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114300"/>
              <a:endParaRPr lang="en-US" sz="2400" b="0" baseline="0" dirty="0">
                <a:solidFill>
                  <a:schemeClr val="bg1">
                    <a:lumMod val="75000"/>
                  </a:schemeClr>
                </a:solidFill>
                <a:latin typeface="Trebuchet MS" pitchFamily="34" charset="0"/>
              </a:endParaRPr>
            </a:p>
            <a:p>
              <a:pPr algn="ctr"/>
              <a:r>
                <a:rPr lang="en-US" sz="3200" b="1" baseline="0" dirty="0">
                  <a:solidFill>
                    <a:srgbClr val="FFC000"/>
                  </a:solidFill>
                  <a:latin typeface="Trebuchet MS" pitchFamily="34" charset="0"/>
                </a:rPr>
                <a:t>How to add Text</a:t>
              </a:r>
            </a:p>
            <a:p>
              <a:pPr marL="3429000" lvl="2" indent="0" algn="l" defTabSz="114300"/>
              <a:r>
                <a:rPr lang="en-US" sz="2400" b="0" baseline="0" dirty="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518341" lvl="2" indent="0" algn="l" defTabSz="114300"/>
              <a:endParaRPr lang="en-US" sz="2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lang="en-US" sz="2400" b="0" baseline="0" dirty="0">
                  <a:solidFill>
                    <a:schemeClr val="bg1">
                      <a:lumMod val="75000"/>
                    </a:schemeClr>
                  </a:solidFill>
                  <a:latin typeface="Trebuchet MS" pitchFamily="34" charset="0"/>
                </a:rPr>
                <a:t> </a:t>
              </a:r>
              <a:r>
                <a:rPr kumimoji="0" lang="en-US" sz="3200" b="1" i="0" u="none" strike="noStrike" kern="1200" cap="none" spc="0" normalizeH="0" baseline="0" noProof="0" dirty="0">
                  <a:ln>
                    <a:noFill/>
                  </a:ln>
                  <a:solidFill>
                    <a:srgbClr val="FFC000"/>
                  </a:solidFill>
                  <a:effectLst/>
                  <a:uLnTx/>
                  <a:uFillTx/>
                  <a:latin typeface="Trebuchet MS" pitchFamily="34" charset="0"/>
                </a:rPr>
                <a:t>Text size</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Adjust the size of your text based on how much content you have to present. </a:t>
              </a:r>
              <a:b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b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The default template text offers a good starting point. Follow the conference requirements.</a:t>
              </a:r>
              <a:endParaRPr lang="en-US" sz="2400" b="0" baseline="0" dirty="0">
                <a:solidFill>
                  <a:schemeClr val="bg1">
                    <a:lumMod val="75000"/>
                  </a:schemeClr>
                </a:solidFill>
                <a:latin typeface="Trebuchet MS" pitchFamily="34" charset="0"/>
              </a:endParaRPr>
            </a:p>
            <a:p>
              <a:pPr marL="1518341" lvl="2" indent="0" algn="l" defTabSz="114300"/>
              <a:endParaRPr lang="en-US" sz="2400" b="0" baseline="0" dirty="0">
                <a:solidFill>
                  <a:schemeClr val="bg1">
                    <a:lumMod val="75000"/>
                  </a:schemeClr>
                </a:solidFill>
                <a:latin typeface="Trebuchet MS" pitchFamily="34" charset="0"/>
              </a:endParaRPr>
            </a:p>
            <a:p>
              <a:pPr algn="ctr"/>
              <a:r>
                <a:rPr lang="en-US" sz="3200" b="1" baseline="0" dirty="0">
                  <a:solidFill>
                    <a:srgbClr val="FFC000"/>
                  </a:solidFill>
                  <a:latin typeface="Trebuchet MS" pitchFamily="34" charset="0"/>
                </a:rPr>
                <a:t>How to add Tables</a:t>
              </a:r>
            </a:p>
            <a:p>
              <a:pPr marL="2000250" lvl="1" indent="0" algn="l" defTabSz="114300"/>
              <a:r>
                <a:rPr lang="en-US" sz="2400" b="0" baseline="0" dirty="0">
                  <a:solidFill>
                    <a:schemeClr val="bg1">
                      <a:lumMod val="75000"/>
                    </a:schemeClr>
                  </a:solidFill>
                  <a:latin typeface="Trebuchet MS" pitchFamily="34" charset="0"/>
                </a:rPr>
                <a:t>To add a table from scratch go to the INSERT menu and </a:t>
              </a:r>
              <a:br>
                <a:rPr lang="en-US" sz="2400" b="0" baseline="0" dirty="0">
                  <a:solidFill>
                    <a:schemeClr val="bg1">
                      <a:lumMod val="75000"/>
                    </a:schemeClr>
                  </a:solidFill>
                  <a:latin typeface="Trebuchet MS" pitchFamily="34" charset="0"/>
                </a:rPr>
              </a:br>
              <a:r>
                <a:rPr lang="en-US" sz="2400" b="0" baseline="0" dirty="0">
                  <a:solidFill>
                    <a:schemeClr val="bg1">
                      <a:lumMod val="75000"/>
                    </a:schemeClr>
                  </a:solidFill>
                  <a:latin typeface="Trebuchet MS" pitchFamily="34" charset="0"/>
                </a:rPr>
                <a:t>click on TABLE. A drop-down box will help you select rows and columns. </a:t>
              </a:r>
            </a:p>
            <a:p>
              <a:pPr marL="0" lvl="0" indent="0" algn="l" defTabSz="114300"/>
              <a:r>
                <a:rPr lang="en-US" sz="2400" b="0" baseline="0" dirty="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114300"/>
              <a:endParaRPr lang="en-US" sz="2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Graphs / Charts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How to change the column configuration</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518341"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FFC000"/>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How to remove the info bars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Save your work</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Save your template as a PowerPoint document. For printing, save as PowerPoint or “Print-quality” PDF.</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When you are ready to have your poster printed go online to PosterPresentations.com and click on the “Order Your Poster” button. Choose the poster type the best suits your needs and submit your order. If you submit a PowerPoint document you will be receiving a PDF proof for your approval prior to printing. If your order is placed and paid for before noon, Pacific, Monday through Friday, your order will ship out that same day. Next day, Second day, Third day, and Free Ground services are offered. Go to PosterPresentations.com for more information.</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lumMod val="75000"/>
                  </a:prstClr>
                </a:solidFill>
                <a:effectLst/>
                <a:uLnTx/>
                <a:uFillTx/>
                <a:latin typeface="Trebuchet MS" pitchFamily="34" charset="0"/>
              </a:endParaRPr>
            </a:p>
          </p:txBody>
        </p:sp>
        <p:graphicFrame>
          <p:nvGraphicFramePr>
            <p:cNvPr id="56" name="Object 55"/>
            <p:cNvGraphicFramePr>
              <a:graphicFrameLocks noChangeAspect="1"/>
            </p:cNvGraphicFramePr>
            <p:nvPr userDrawn="1">
              <p:extLst>
                <p:ext uri="{D42A27DB-BD31-4B8C-83A1-F6EECF244321}">
                  <p14:modId xmlns:p14="http://schemas.microsoft.com/office/powerpoint/2010/main" val="2407908794"/>
                </p:ext>
              </p:extLst>
            </p:nvPr>
          </p:nvGraphicFramePr>
          <p:xfrm>
            <a:off x="46871237" y="3286607"/>
            <a:ext cx="5586150" cy="2063772"/>
          </p:xfrm>
          <a:graphic>
            <a:graphicData uri="http://schemas.openxmlformats.org/presentationml/2006/ole">
              <mc:AlternateContent xmlns:mc="http://schemas.openxmlformats.org/markup-compatibility/2006">
                <mc:Choice xmlns:v="urn:schemas-microsoft-com:vml" Requires="v">
                  <p:oleObj spid="_x0000_s1448" name="Image" r:id="rId12" imgW="4571280" imgH="1688760" progId="Photoshop.Image.13">
                    <p:embed/>
                  </p:oleObj>
                </mc:Choice>
                <mc:Fallback>
                  <p:oleObj name="Image" r:id="rId12" imgW="4571280" imgH="1688760" progId="Photoshop.Image.13">
                    <p:embed/>
                    <p:pic>
                      <p:nvPicPr>
                        <p:cNvPr id="0" name=""/>
                        <p:cNvPicPr/>
                        <p:nvPr/>
                      </p:nvPicPr>
                      <p:blipFill>
                        <a:blip r:embed="rId13"/>
                        <a:stretch>
                          <a:fillRect/>
                        </a:stretch>
                      </p:blipFill>
                      <p:spPr>
                        <a:xfrm>
                          <a:off x="46871237" y="3286607"/>
                          <a:ext cx="5586150" cy="2063772"/>
                        </a:xfrm>
                        <a:prstGeom prst="rect">
                          <a:avLst/>
                        </a:prstGeom>
                      </p:spPr>
                    </p:pic>
                  </p:oleObj>
                </mc:Fallback>
              </mc:AlternateContent>
            </a:graphicData>
          </a:graphic>
        </p:graphicFrame>
        <p:pic>
          <p:nvPicPr>
            <p:cNvPr id="57" name="Picture 56"/>
            <p:cNvPicPr>
              <a:picLocks noChangeAspect="1"/>
            </p:cNvPicPr>
            <p:nvPr userDrawn="1"/>
          </p:nvPicPr>
          <p:blipFill>
            <a:blip r:embed="rId14"/>
            <a:stretch>
              <a:fillRect/>
            </a:stretch>
          </p:blipFill>
          <p:spPr>
            <a:xfrm>
              <a:off x="44487207" y="7579895"/>
              <a:ext cx="2969584" cy="1370577"/>
            </a:xfrm>
            <a:prstGeom prst="rect">
              <a:avLst/>
            </a:prstGeom>
            <a:ln>
              <a:noFill/>
            </a:ln>
          </p:spPr>
        </p:pic>
        <p:graphicFrame>
          <p:nvGraphicFramePr>
            <p:cNvPr id="58" name="Object 57"/>
            <p:cNvGraphicFramePr>
              <a:graphicFrameLocks noChangeAspect="1"/>
            </p:cNvGraphicFramePr>
            <p:nvPr userDrawn="1">
              <p:extLst>
                <p:ext uri="{D42A27DB-BD31-4B8C-83A1-F6EECF244321}">
                  <p14:modId xmlns:p14="http://schemas.microsoft.com/office/powerpoint/2010/main" val="3601182979"/>
                </p:ext>
              </p:extLst>
            </p:nvPr>
          </p:nvGraphicFramePr>
          <p:xfrm>
            <a:off x="44629619" y="11328671"/>
            <a:ext cx="1482266" cy="992162"/>
          </p:xfrm>
          <a:graphic>
            <a:graphicData uri="http://schemas.openxmlformats.org/presentationml/2006/ole">
              <mc:AlternateContent xmlns:mc="http://schemas.openxmlformats.org/markup-compatibility/2006">
                <mc:Choice xmlns:v="urn:schemas-microsoft-com:vml" Requires="v">
                  <p:oleObj spid="_x0000_s1449" name="Image" r:id="rId15" imgW="1574280" imgH="1053720" progId="Photoshop.Image.13">
                    <p:embed/>
                  </p:oleObj>
                </mc:Choice>
                <mc:Fallback>
                  <p:oleObj name="Image" r:id="rId15" imgW="1574280" imgH="1053720" progId="Photoshop.Image.13">
                    <p:embed/>
                    <p:pic>
                      <p:nvPicPr>
                        <p:cNvPr id="0" name=""/>
                        <p:cNvPicPr/>
                        <p:nvPr/>
                      </p:nvPicPr>
                      <p:blipFill>
                        <a:blip r:embed="rId16"/>
                        <a:stretch>
                          <a:fillRect/>
                        </a:stretch>
                      </p:blipFill>
                      <p:spPr>
                        <a:xfrm>
                          <a:off x="44629619" y="11328671"/>
                          <a:ext cx="1482266" cy="992162"/>
                        </a:xfrm>
                        <a:prstGeom prst="rect">
                          <a:avLst/>
                        </a:prstGeom>
                      </p:spPr>
                    </p:pic>
                  </p:oleObj>
                </mc:Fallback>
              </mc:AlternateContent>
            </a:graphicData>
          </a:graphic>
        </p:graphicFrame>
        <p:grpSp>
          <p:nvGrpSpPr>
            <p:cNvPr id="59" name="Group 58"/>
            <p:cNvGrpSpPr/>
            <p:nvPr userDrawn="1"/>
          </p:nvGrpSpPr>
          <p:grpSpPr>
            <a:xfrm>
              <a:off x="44487207" y="29021651"/>
              <a:ext cx="10354213" cy="1265612"/>
              <a:chOff x="44200453" y="28023802"/>
              <a:chExt cx="9771399" cy="1090622"/>
            </a:xfrm>
          </p:grpSpPr>
          <p:sp>
            <p:nvSpPr>
              <p:cNvPr id="61" name="Rounded Rectangle 60"/>
              <p:cNvSpPr/>
              <p:nvPr userDrawn="1"/>
            </p:nvSpPr>
            <p:spPr>
              <a:xfrm>
                <a:off x="44200453" y="28023802"/>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2" name="Picture 7" descr="http://t2.gstatic.com/images?q=tbn:ANd9GcR4APHC6TT9w54M2zn_pvCiBxUNcspYPoVxirLRphBoJabfSvu7zw">
                <a:hlinkClick r:id="rId17"/>
              </p:cNvPr>
              <p:cNvPicPr>
                <a:picLocks noChangeAspect="1" noChangeArrowheads="1"/>
              </p:cNvPicPr>
              <p:nvPr userDrawn="1"/>
            </p:nvPicPr>
            <p:blipFill>
              <a:blip r:embed="rId18" cstate="print"/>
              <a:srcRect/>
              <a:stretch>
                <a:fillRect/>
              </a:stretch>
            </p:blipFill>
            <p:spPr bwMode="auto">
              <a:xfrm>
                <a:off x="44326393" y="28122139"/>
                <a:ext cx="914401" cy="914399"/>
              </a:xfrm>
              <a:prstGeom prst="rect">
                <a:avLst/>
              </a:prstGeom>
              <a:noFill/>
              <a:ln>
                <a:noFill/>
              </a:ln>
            </p:spPr>
          </p:pic>
          <p:sp>
            <p:nvSpPr>
              <p:cNvPr id="63" name="TextBox 62"/>
              <p:cNvSpPr txBox="1"/>
              <p:nvPr userDrawn="1"/>
            </p:nvSpPr>
            <p:spPr>
              <a:xfrm>
                <a:off x="45300663" y="28213723"/>
                <a:ext cx="8671189" cy="716099"/>
              </a:xfrm>
              <a:prstGeom prst="rect">
                <a:avLst/>
              </a:prstGeom>
              <a:noFill/>
              <a:ln>
                <a:noFill/>
              </a:ln>
            </p:spPr>
            <p:txBody>
              <a:bodyPr wrap="square" rtlCol="0">
                <a:spAutoFit/>
              </a:bodyPr>
              <a:lstStyle/>
              <a:p>
                <a:r>
                  <a:rPr lang="en-US" sz="2400" dirty="0">
                    <a:solidFill>
                      <a:schemeClr val="tx2"/>
                    </a:solidFill>
                    <a:latin typeface="Trebuchet MS" pitchFamily="34" charset="0"/>
                  </a:rPr>
                  <a:t>Student</a:t>
                </a:r>
                <a:r>
                  <a:rPr lang="en-US" sz="2400" baseline="0" dirty="0">
                    <a:solidFill>
                      <a:schemeClr val="tx2"/>
                    </a:solidFill>
                    <a:latin typeface="Trebuchet MS" pitchFamily="34" charset="0"/>
                  </a:rPr>
                  <a:t> discounts are available on our </a:t>
                </a:r>
                <a:r>
                  <a:rPr lang="en-US" sz="2400" baseline="0" dirty="0" err="1">
                    <a:solidFill>
                      <a:schemeClr val="tx2"/>
                    </a:solidFill>
                    <a:latin typeface="Trebuchet MS" pitchFamily="34" charset="0"/>
                  </a:rPr>
                  <a:t>Facebook</a:t>
                </a:r>
                <a:r>
                  <a:rPr lang="en-US" sz="2400" baseline="0" dirty="0">
                    <a:solidFill>
                      <a:schemeClr val="tx2"/>
                    </a:solidFill>
                    <a:latin typeface="Trebuchet MS" pitchFamily="34" charset="0"/>
                  </a:rPr>
                  <a:t> page.</a:t>
                </a:r>
                <a:br>
                  <a:rPr lang="en-US" sz="2400" baseline="0" dirty="0">
                    <a:solidFill>
                      <a:schemeClr val="tx2"/>
                    </a:solidFill>
                    <a:latin typeface="Trebuchet MS" pitchFamily="34" charset="0"/>
                  </a:rPr>
                </a:br>
                <a:r>
                  <a:rPr lang="en-US" sz="2400" baseline="0" dirty="0">
                    <a:solidFill>
                      <a:schemeClr val="tx2"/>
                    </a:solidFill>
                    <a:latin typeface="Trebuchet MS" pitchFamily="34" charset="0"/>
                  </a:rPr>
                  <a:t>Go to </a:t>
                </a:r>
                <a:r>
                  <a:rPr lang="en-US" sz="2400" u="sng" baseline="0" dirty="0">
                    <a:solidFill>
                      <a:schemeClr val="tx2"/>
                    </a:solidFill>
                    <a:latin typeface="Trebuchet MS" pitchFamily="34" charset="0"/>
                  </a:rPr>
                  <a:t>PosterPresentations.com</a:t>
                </a:r>
                <a:r>
                  <a:rPr lang="en-US" sz="2400" baseline="0" dirty="0">
                    <a:solidFill>
                      <a:schemeClr val="tx2"/>
                    </a:solidFill>
                    <a:latin typeface="Trebuchet MS" pitchFamily="34" charset="0"/>
                  </a:rPr>
                  <a:t> and click on the FB icon. </a:t>
                </a:r>
                <a:endParaRPr lang="en-US" sz="2400" dirty="0">
                  <a:solidFill>
                    <a:schemeClr val="tx2"/>
                  </a:solidFill>
                  <a:latin typeface="Trebuchet MS" pitchFamily="34" charset="0"/>
                </a:endParaRPr>
              </a:p>
            </p:txBody>
          </p:sp>
        </p:grpSp>
        <p:sp>
          <p:nvSpPr>
            <p:cNvPr id="60" name="TextBox 59"/>
            <p:cNvSpPr txBox="1"/>
            <p:nvPr userDrawn="1"/>
          </p:nvSpPr>
          <p:spPr>
            <a:xfrm>
              <a:off x="44487207" y="30685550"/>
              <a:ext cx="6870215" cy="1260334"/>
            </a:xfrm>
            <a:prstGeom prst="rect">
              <a:avLst/>
            </a:prstGeom>
            <a:noFill/>
          </p:spPr>
          <p:txBody>
            <a:bodyPr wrap="square" lIns="65304" tIns="32651" rIns="65304" bIns="32651" rtlCol="0">
              <a:spAutoFit/>
            </a:bodyPr>
            <a:lstStyle/>
            <a:p>
              <a:pPr marL="398463" indent="-398463">
                <a:lnSpc>
                  <a:spcPts val="2600"/>
                </a:lnSpc>
              </a:pPr>
              <a:r>
                <a:rPr lang="en-US" sz="2800" dirty="0">
                  <a:solidFill>
                    <a:schemeClr val="bg1"/>
                  </a:solidFill>
                </a:rPr>
                <a:t>© 2015</a:t>
              </a:r>
              <a:r>
                <a:rPr lang="en-US" sz="2800" baseline="0" dirty="0">
                  <a:solidFill>
                    <a:schemeClr val="bg1"/>
                  </a:solidFill>
                </a:rPr>
                <a:t> </a:t>
              </a:r>
              <a:r>
                <a:rPr lang="en-US" sz="2800" dirty="0">
                  <a:solidFill>
                    <a:schemeClr val="bg1"/>
                  </a:solidFill>
                </a:rPr>
                <a:t>PosterPresentations.com</a:t>
              </a:r>
              <a:br>
                <a:rPr lang="en-US" sz="2800" dirty="0">
                  <a:solidFill>
                    <a:schemeClr val="bg1"/>
                  </a:solidFill>
                </a:rPr>
              </a:br>
              <a:r>
                <a:rPr lang="en-US" sz="2400" dirty="0">
                  <a:solidFill>
                    <a:schemeClr val="bg1"/>
                  </a:solidFill>
                </a:rPr>
                <a:t>2117 Fourth Street ,</a:t>
              </a:r>
              <a:r>
                <a:rPr lang="en-US" sz="2400" baseline="0" dirty="0">
                  <a:solidFill>
                    <a:schemeClr val="bg1"/>
                  </a:solidFill>
                </a:rPr>
                <a:t> Unit C</a:t>
              </a:r>
            </a:p>
            <a:p>
              <a:pPr marL="398463" indent="0">
                <a:lnSpc>
                  <a:spcPts val="2600"/>
                </a:lnSpc>
              </a:pPr>
              <a:r>
                <a:rPr lang="en-US" sz="2400" baseline="0" dirty="0">
                  <a:solidFill>
                    <a:schemeClr val="bg1"/>
                  </a:solidFill>
                </a:rPr>
                <a:t>Berkeley CA </a:t>
              </a:r>
              <a:r>
                <a:rPr lang="en-US" sz="2000" baseline="0" dirty="0">
                  <a:solidFill>
                    <a:schemeClr val="bg1"/>
                  </a:solidFill>
                </a:rPr>
                <a:t>94710</a:t>
              </a:r>
              <a:br>
                <a:rPr lang="en-US" sz="2400" baseline="0" dirty="0">
                  <a:solidFill>
                    <a:schemeClr val="bg1"/>
                  </a:solidFill>
                </a:rPr>
              </a:br>
              <a:r>
                <a:rPr lang="en-US" sz="2400" b="1" baseline="0" dirty="0">
                  <a:solidFill>
                    <a:srgbClr val="FFFF00"/>
                  </a:solidFill>
                </a:rPr>
                <a:t>posterpresenter@gmail.com</a:t>
              </a:r>
              <a:endParaRPr lang="en-US" sz="2800" b="1" dirty="0">
                <a:solidFill>
                  <a:srgbClr val="FFFF00"/>
                </a:solidFill>
              </a:endParaRPr>
            </a:p>
          </p:txBody>
        </p:sp>
      </p:grpSp>
      <p:sp>
        <p:nvSpPr>
          <p:cNvPr id="36" name="Text Box 14"/>
          <p:cNvSpPr txBox="1">
            <a:spLocks noChangeArrowheads="1"/>
          </p:cNvSpPr>
          <p:nvPr userDrawn="1"/>
        </p:nvSpPr>
        <p:spPr bwMode="auto">
          <a:xfrm>
            <a:off x="1511711" y="35265749"/>
            <a:ext cx="2851567" cy="322562"/>
          </a:xfrm>
          <a:prstGeom prst="rect">
            <a:avLst/>
          </a:prstGeom>
          <a:noFill/>
          <a:ln w="9525">
            <a:noFill/>
            <a:miter lim="800000"/>
            <a:headEnd/>
            <a:tailEnd/>
          </a:ln>
          <a:effectLst/>
        </p:spPr>
        <p:txBody>
          <a:bodyPr wrap="square" lIns="74854" tIns="37420" rIns="74854" bIns="37420">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2015</a:t>
            </a:r>
          </a:p>
          <a:p>
            <a:pPr eaLnBrk="0" hangingPunct="0">
              <a:lnSpc>
                <a:spcPct val="65000"/>
              </a:lnSpc>
              <a:spcBef>
                <a:spcPct val="50000"/>
              </a:spcBef>
              <a:defRPr/>
            </a:pPr>
            <a:r>
              <a:rPr lang="en-US" sz="1000" b="1" dirty="0">
                <a:solidFill>
                  <a:schemeClr val="bg1">
                    <a:lumMod val="75000"/>
                  </a:schemeClr>
                </a:solidFill>
                <a:latin typeface="Arial" charset="0"/>
              </a:rPr>
              <a:t>www.PosterPresentations.com</a:t>
            </a:r>
          </a:p>
        </p:txBody>
      </p:sp>
    </p:spTree>
  </p:cSld>
  <p:clrMap bg1="lt1" tx1="dk1" bg2="lt2" tx2="dk2" accent1="accent1" accent2="accent2" accent3="accent3" accent4="accent4" accent5="accent5" accent6="accent6" hlink="hlink" folHlink="folHlink"/>
  <p:sldLayoutIdLst>
    <p:sldLayoutId id="2147483659" r:id="rId1"/>
  </p:sldLayoutIdLst>
  <p:txStyles>
    <p:titleStyle>
      <a:lvl1pPr algn="ctr" defTabSz="3599776" rtl="0" eaLnBrk="1" latinLnBrk="0" hangingPunct="1">
        <a:spcBef>
          <a:spcPct val="0"/>
        </a:spcBef>
        <a:buNone/>
        <a:defRPr sz="7200" kern="1200">
          <a:solidFill>
            <a:schemeClr val="bg1"/>
          </a:solidFill>
          <a:latin typeface="Trebuchet MS" pitchFamily="34" charset="0"/>
          <a:ea typeface="+mj-ea"/>
          <a:cs typeface="+mj-cs"/>
        </a:defRPr>
      </a:lvl1pPr>
    </p:titleStyle>
    <p:bodyStyle>
      <a:lvl1pPr marL="1349916" indent="-1349916" algn="l" defTabSz="3599776" rtl="0" eaLnBrk="1" latinLnBrk="0" hangingPunct="1">
        <a:spcBef>
          <a:spcPct val="20000"/>
        </a:spcBef>
        <a:buFont typeface="Arial" pitchFamily="34" charset="0"/>
        <a:buChar char="•"/>
        <a:defRPr sz="12600" kern="1200">
          <a:solidFill>
            <a:schemeClr val="tx1"/>
          </a:solidFill>
          <a:latin typeface="+mn-lt"/>
          <a:ea typeface="+mn-ea"/>
          <a:cs typeface="+mn-cs"/>
        </a:defRPr>
      </a:lvl1pPr>
      <a:lvl2pPr marL="2924818" indent="-1124930" algn="l" defTabSz="3599776" rtl="0" eaLnBrk="1" latinLnBrk="0" hangingPunct="1">
        <a:spcBef>
          <a:spcPct val="20000"/>
        </a:spcBef>
        <a:buFont typeface="Arial" pitchFamily="34" charset="0"/>
        <a:buChar char="–"/>
        <a:defRPr sz="11100" kern="1200">
          <a:solidFill>
            <a:schemeClr val="tx1"/>
          </a:solidFill>
          <a:latin typeface="+mn-lt"/>
          <a:ea typeface="+mn-ea"/>
          <a:cs typeface="+mn-cs"/>
        </a:defRPr>
      </a:lvl2pPr>
      <a:lvl3pPr marL="4499721" indent="-899945" algn="l" defTabSz="3599776" rtl="0" eaLnBrk="1" latinLnBrk="0" hangingPunct="1">
        <a:spcBef>
          <a:spcPct val="20000"/>
        </a:spcBef>
        <a:buFont typeface="Arial" pitchFamily="34" charset="0"/>
        <a:buChar char="•"/>
        <a:defRPr sz="9500" kern="1200">
          <a:solidFill>
            <a:schemeClr val="tx1"/>
          </a:solidFill>
          <a:latin typeface="+mn-lt"/>
          <a:ea typeface="+mn-ea"/>
          <a:cs typeface="+mn-cs"/>
        </a:defRPr>
      </a:lvl3pPr>
      <a:lvl4pPr marL="629960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4pPr>
      <a:lvl5pPr marL="8099496"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p:bodyStyle>
    <p:otherStyle>
      <a:defPPr>
        <a:defRPr lang="en-US"/>
      </a:defPPr>
      <a:lvl1pPr marL="0" algn="l" defTabSz="3599776" rtl="0" eaLnBrk="1" latinLnBrk="0" hangingPunct="1">
        <a:defRPr sz="7100" kern="1200">
          <a:solidFill>
            <a:schemeClr val="tx1"/>
          </a:solidFill>
          <a:latin typeface="+mn-lt"/>
          <a:ea typeface="+mn-ea"/>
          <a:cs typeface="+mn-cs"/>
        </a:defRPr>
      </a:lvl1pPr>
      <a:lvl2pPr marL="1799889" algn="l" defTabSz="3599776" rtl="0" eaLnBrk="1" latinLnBrk="0" hangingPunct="1">
        <a:defRPr sz="7100" kern="1200">
          <a:solidFill>
            <a:schemeClr val="tx1"/>
          </a:solidFill>
          <a:latin typeface="+mn-lt"/>
          <a:ea typeface="+mn-ea"/>
          <a:cs typeface="+mn-cs"/>
        </a:defRPr>
      </a:lvl2pPr>
      <a:lvl3pPr marL="3599776" algn="l" defTabSz="3599776" rtl="0" eaLnBrk="1" latinLnBrk="0" hangingPunct="1">
        <a:defRPr sz="7100" kern="1200">
          <a:solidFill>
            <a:schemeClr val="tx1"/>
          </a:solidFill>
          <a:latin typeface="+mn-lt"/>
          <a:ea typeface="+mn-ea"/>
          <a:cs typeface="+mn-cs"/>
        </a:defRPr>
      </a:lvl3pPr>
      <a:lvl4pPr marL="5399664" algn="l" defTabSz="3599776" rtl="0" eaLnBrk="1" latinLnBrk="0" hangingPunct="1">
        <a:defRPr sz="7100" kern="1200">
          <a:solidFill>
            <a:schemeClr val="tx1"/>
          </a:solidFill>
          <a:latin typeface="+mn-lt"/>
          <a:ea typeface="+mn-ea"/>
          <a:cs typeface="+mn-cs"/>
        </a:defRPr>
      </a:lvl4pPr>
      <a:lvl5pPr marL="7199552" algn="l" defTabSz="3599776" rtl="0" eaLnBrk="1" latinLnBrk="0" hangingPunct="1">
        <a:defRPr sz="7100" kern="1200">
          <a:solidFill>
            <a:schemeClr val="tx1"/>
          </a:solidFill>
          <a:latin typeface="+mn-lt"/>
          <a:ea typeface="+mn-ea"/>
          <a:cs typeface="+mn-cs"/>
        </a:defRPr>
      </a:lvl5pPr>
      <a:lvl6pPr marL="8999441" algn="l" defTabSz="3599776" rtl="0" eaLnBrk="1" latinLnBrk="0" hangingPunct="1">
        <a:defRPr sz="7100" kern="1200">
          <a:solidFill>
            <a:schemeClr val="tx1"/>
          </a:solidFill>
          <a:latin typeface="+mn-lt"/>
          <a:ea typeface="+mn-ea"/>
          <a:cs typeface="+mn-cs"/>
        </a:defRPr>
      </a:lvl6pPr>
      <a:lvl7pPr marL="10799330" algn="l" defTabSz="3599776" rtl="0" eaLnBrk="1" latinLnBrk="0" hangingPunct="1">
        <a:defRPr sz="7100" kern="1200">
          <a:solidFill>
            <a:schemeClr val="tx1"/>
          </a:solidFill>
          <a:latin typeface="+mn-lt"/>
          <a:ea typeface="+mn-ea"/>
          <a:cs typeface="+mn-cs"/>
        </a:defRPr>
      </a:lvl7pPr>
      <a:lvl8pPr marL="12599217" algn="l" defTabSz="3599776" rtl="0" eaLnBrk="1" latinLnBrk="0" hangingPunct="1">
        <a:defRPr sz="7100" kern="1200">
          <a:solidFill>
            <a:schemeClr val="tx1"/>
          </a:solidFill>
          <a:latin typeface="+mn-lt"/>
          <a:ea typeface="+mn-ea"/>
          <a:cs typeface="+mn-cs"/>
        </a:defRPr>
      </a:lvl8pPr>
      <a:lvl9pPr marL="14399106" algn="l" defTabSz="3599776" rtl="0" eaLnBrk="1" latinLnBrk="0" hangingPunct="1">
        <a:defRPr sz="71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50000"/>
              </a:schemeClr>
            </a:gs>
            <a:gs pos="50000">
              <a:schemeClr val="accent5">
                <a:lumMod val="60000"/>
                <a:lumOff val="40000"/>
              </a:schemeClr>
            </a:gs>
            <a:gs pos="100000">
              <a:schemeClr val="accent5">
                <a:lumMod val="20000"/>
                <a:lumOff val="80000"/>
              </a:schemeClr>
            </a:gs>
          </a:gsLst>
          <a:lin ang="16200000" scaled="1"/>
          <a:tileRect/>
        </a:gradFill>
        <a:effectLst/>
      </p:bgPr>
    </p:bg>
    <p:spTree>
      <p:nvGrpSpPr>
        <p:cNvPr id="1" name=""/>
        <p:cNvGrpSpPr/>
        <p:nvPr/>
      </p:nvGrpSpPr>
      <p:grpSpPr>
        <a:xfrm>
          <a:off x="0" y="0"/>
          <a:ext cx="0" cy="0"/>
          <a:chOff x="0" y="0"/>
          <a:chExt cx="0" cy="0"/>
        </a:xfrm>
      </p:grpSpPr>
      <p:sp>
        <p:nvSpPr>
          <p:cNvPr id="7" name="Rectangle 36"/>
          <p:cNvSpPr>
            <a:spLocks noChangeArrowheads="1"/>
          </p:cNvSpPr>
          <p:nvPr/>
        </p:nvSpPr>
        <p:spPr bwMode="auto">
          <a:xfrm>
            <a:off x="0" y="0"/>
            <a:ext cx="35999738" cy="5249962"/>
          </a:xfrm>
          <a:prstGeom prst="rect">
            <a:avLst/>
          </a:prstGeom>
          <a:solidFill>
            <a:schemeClr val="accent5">
              <a:lumMod val="75000"/>
            </a:schemeClr>
          </a:solidFill>
          <a:ln w="9525">
            <a:solidFill>
              <a:schemeClr val="tx1"/>
            </a:solidFill>
            <a:miter lim="800000"/>
            <a:headEnd/>
            <a:tailEnd/>
          </a:ln>
          <a:effectLst/>
        </p:spPr>
        <p:txBody>
          <a:bodyPr wrap="none" lIns="74996" tIns="37497" rIns="74996" bIns="37497" anchor="ctr"/>
          <a:lstStyle/>
          <a:p>
            <a:pPr>
              <a:defRPr/>
            </a:pPr>
            <a:endParaRPr lang="en-US" dirty="0"/>
          </a:p>
        </p:txBody>
      </p:sp>
      <p:sp>
        <p:nvSpPr>
          <p:cNvPr id="9" name="Rectangle 9"/>
          <p:cNvSpPr>
            <a:spLocks noChangeArrowheads="1"/>
          </p:cNvSpPr>
          <p:nvPr/>
        </p:nvSpPr>
        <p:spPr bwMode="auto">
          <a:xfrm>
            <a:off x="0" y="5255171"/>
            <a:ext cx="35999738" cy="166665"/>
          </a:xfrm>
          <a:prstGeom prst="rect">
            <a:avLst/>
          </a:prstGeom>
          <a:solidFill>
            <a:schemeClr val="accent5">
              <a:lumMod val="50000"/>
            </a:schemeClr>
          </a:solidFill>
          <a:ln w="152400">
            <a:noFill/>
            <a:miter lim="800000"/>
            <a:headEnd/>
            <a:tailEnd/>
          </a:ln>
          <a:effectLst/>
        </p:spPr>
        <p:txBody>
          <a:bodyPr wrap="none" lIns="74996" tIns="37497" rIns="74996" bIns="37497" anchor="ctr"/>
          <a:lstStyle/>
          <a:p>
            <a:pPr>
              <a:defRPr/>
            </a:pPr>
            <a:endParaRPr lang="en-US" dirty="0"/>
          </a:p>
        </p:txBody>
      </p:sp>
      <p:sp>
        <p:nvSpPr>
          <p:cNvPr id="8" name="Rectangle 33"/>
          <p:cNvSpPr>
            <a:spLocks noChangeArrowheads="1"/>
          </p:cNvSpPr>
          <p:nvPr/>
        </p:nvSpPr>
        <p:spPr bwMode="auto">
          <a:xfrm>
            <a:off x="766234" y="5749958"/>
            <a:ext cx="11142776" cy="29249787"/>
          </a:xfrm>
          <a:prstGeom prst="roundRect">
            <a:avLst>
              <a:gd name="adj" fmla="val 5898"/>
            </a:avLst>
          </a:prstGeom>
          <a:gradFill flip="none" rotWithShape="1">
            <a:gsLst>
              <a:gs pos="0">
                <a:srgbClr val="CDD2DE"/>
              </a:gs>
              <a:gs pos="0">
                <a:srgbClr val="EAEAEA"/>
              </a:gs>
              <a:gs pos="100000">
                <a:srgbClr val="F3F5FA"/>
              </a:gs>
            </a:gsLst>
            <a:lin ang="16200000" scaled="1"/>
            <a:tileRect/>
          </a:gradFill>
          <a:ln w="9525">
            <a:solidFill>
              <a:schemeClr val="tx2"/>
            </a:solidFill>
            <a:miter lim="800000"/>
            <a:headEnd/>
            <a:tailEnd/>
          </a:ln>
          <a:effectLst/>
        </p:spPr>
        <p:txBody>
          <a:bodyPr wrap="none" lIns="91436" tIns="45717" rIns="91436" bIns="45717" anchor="ctr"/>
          <a:lstStyle/>
          <a:p>
            <a:pPr>
              <a:defRPr/>
            </a:pPr>
            <a:endParaRPr lang="en-US" dirty="0"/>
          </a:p>
        </p:txBody>
      </p:sp>
      <p:sp>
        <p:nvSpPr>
          <p:cNvPr id="27" name="Rectangle 33"/>
          <p:cNvSpPr>
            <a:spLocks noChangeArrowheads="1"/>
          </p:cNvSpPr>
          <p:nvPr userDrawn="1"/>
        </p:nvSpPr>
        <p:spPr bwMode="auto">
          <a:xfrm>
            <a:off x="12428482" y="5749958"/>
            <a:ext cx="11142776" cy="29249787"/>
          </a:xfrm>
          <a:prstGeom prst="roundRect">
            <a:avLst>
              <a:gd name="adj" fmla="val 5898"/>
            </a:avLst>
          </a:prstGeom>
          <a:gradFill flip="none" rotWithShape="1">
            <a:gsLst>
              <a:gs pos="0">
                <a:srgbClr val="CDD2DE"/>
              </a:gs>
              <a:gs pos="0">
                <a:srgbClr val="EAEAEA"/>
              </a:gs>
              <a:gs pos="100000">
                <a:srgbClr val="F3F5FA"/>
              </a:gs>
            </a:gsLst>
            <a:lin ang="16200000" scaled="1"/>
            <a:tileRect/>
          </a:gradFill>
          <a:ln w="9525">
            <a:solidFill>
              <a:schemeClr val="tx2"/>
            </a:solidFill>
            <a:miter lim="800000"/>
            <a:headEnd/>
            <a:tailEnd/>
          </a:ln>
          <a:effectLst/>
        </p:spPr>
        <p:txBody>
          <a:bodyPr wrap="none" lIns="91436" tIns="45717" rIns="91436" bIns="45717" anchor="ctr"/>
          <a:lstStyle/>
          <a:p>
            <a:pPr>
              <a:defRPr/>
            </a:pPr>
            <a:endParaRPr lang="en-US" dirty="0"/>
          </a:p>
        </p:txBody>
      </p:sp>
      <p:sp>
        <p:nvSpPr>
          <p:cNvPr id="28" name="Rectangle 33"/>
          <p:cNvSpPr>
            <a:spLocks noChangeArrowheads="1"/>
          </p:cNvSpPr>
          <p:nvPr userDrawn="1"/>
        </p:nvSpPr>
        <p:spPr bwMode="auto">
          <a:xfrm>
            <a:off x="24090729" y="5749958"/>
            <a:ext cx="11142776" cy="29249787"/>
          </a:xfrm>
          <a:prstGeom prst="roundRect">
            <a:avLst>
              <a:gd name="adj" fmla="val 5898"/>
            </a:avLst>
          </a:prstGeom>
          <a:gradFill flip="none" rotWithShape="1">
            <a:gsLst>
              <a:gs pos="0">
                <a:srgbClr val="CDD2DE"/>
              </a:gs>
              <a:gs pos="0">
                <a:srgbClr val="EAEAEA"/>
              </a:gs>
              <a:gs pos="100000">
                <a:srgbClr val="F3F5FA"/>
              </a:gs>
            </a:gsLst>
            <a:lin ang="16200000" scaled="1"/>
            <a:tileRect/>
          </a:gradFill>
          <a:ln w="9525">
            <a:solidFill>
              <a:schemeClr val="tx2"/>
            </a:solidFill>
            <a:miter lim="800000"/>
            <a:headEnd/>
            <a:tailEnd/>
          </a:ln>
          <a:effectLst/>
        </p:spPr>
        <p:txBody>
          <a:bodyPr wrap="none" lIns="91436" tIns="45717" rIns="91436" bIns="45717" anchor="ctr"/>
          <a:lstStyle/>
          <a:p>
            <a:pPr>
              <a:defRPr/>
            </a:pPr>
            <a:endParaRPr lang="en-US" dirty="0"/>
          </a:p>
        </p:txBody>
      </p:sp>
      <p:grpSp>
        <p:nvGrpSpPr>
          <p:cNvPr id="23" name="Group 22"/>
          <p:cNvGrpSpPr/>
          <p:nvPr userDrawn="1"/>
        </p:nvGrpSpPr>
        <p:grpSpPr>
          <a:xfrm>
            <a:off x="-12658121" y="-48127"/>
            <a:ext cx="12259293" cy="36047865"/>
            <a:chOff x="-11225189" y="-1"/>
            <a:chExt cx="11018865" cy="32400447"/>
          </a:xfrm>
        </p:grpSpPr>
        <p:sp>
          <p:nvSpPr>
            <p:cNvPr id="25" name="Rectangle 24"/>
            <p:cNvSpPr/>
            <p:nvPr/>
          </p:nvSpPr>
          <p:spPr>
            <a:xfrm>
              <a:off x="-11216136" y="-1"/>
              <a:ext cx="11009812" cy="3240044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marL="0" marR="0" indent="0" algn="ctr" defTabSz="1518341" rtl="0" eaLnBrk="1" fontAlgn="auto" latinLnBrk="0" hangingPunct="1">
                <a:lnSpc>
                  <a:spcPct val="100000"/>
                </a:lnSpc>
                <a:spcBef>
                  <a:spcPts val="0"/>
                </a:spcBef>
                <a:spcAft>
                  <a:spcPts val="0"/>
                </a:spcAft>
                <a:buClrTx/>
                <a:buSzTx/>
                <a:buFontTx/>
                <a:buNone/>
                <a:tabLst/>
                <a:defRPr/>
              </a:pPr>
              <a:r>
                <a:rPr lang="en-US" sz="3200" b="1" spc="0" dirty="0">
                  <a:solidFill>
                    <a:srgbClr val="FF0000"/>
                  </a:solidFill>
                  <a:latin typeface="Trebuchet MS" pitchFamily="34" charset="0"/>
                </a:rPr>
                <a:t>(—THIS SIDEBAR DOES NOT PRINT—)</a:t>
              </a:r>
              <a:endParaRPr lang="en-US" sz="3200" b="1" spc="600" dirty="0">
                <a:solidFill>
                  <a:schemeClr val="bg1"/>
                </a:solidFill>
                <a:latin typeface="Trebuchet MS" pitchFamily="34" charset="0"/>
              </a:endParaRPr>
            </a:p>
            <a:p>
              <a:pPr algn="ctr"/>
              <a:r>
                <a:rPr lang="en-US" sz="4000" b="1" spc="600" dirty="0">
                  <a:solidFill>
                    <a:schemeClr val="bg1"/>
                  </a:solidFill>
                  <a:latin typeface="Trebuchet MS" pitchFamily="34" charset="0"/>
                </a:rPr>
                <a:t>DESIGN</a:t>
              </a:r>
              <a:r>
                <a:rPr lang="en-US" sz="4000" b="1" spc="600" baseline="0" dirty="0">
                  <a:solidFill>
                    <a:schemeClr val="bg1"/>
                  </a:solidFill>
                  <a:latin typeface="Trebuchet MS" pitchFamily="34" charset="0"/>
                </a:rPr>
                <a:t> </a:t>
              </a:r>
              <a:r>
                <a:rPr lang="en-US" sz="4000" b="1" spc="600" dirty="0">
                  <a:solidFill>
                    <a:schemeClr val="bg1"/>
                  </a:solidFill>
                  <a:latin typeface="Trebuchet MS" pitchFamily="34" charset="0"/>
                </a:rPr>
                <a:t>GUIDE</a:t>
              </a:r>
            </a:p>
            <a:p>
              <a:pPr algn="ctr"/>
              <a:endParaRPr lang="en-US" sz="2800" b="1" dirty="0">
                <a:latin typeface="Trebuchet MS" pitchFamily="34" charset="0"/>
              </a:endParaRPr>
            </a:p>
            <a:p>
              <a:pPr defTabSz="3765639"/>
              <a:r>
                <a:rPr lang="en-US" sz="2800" i="0" dirty="0">
                  <a:latin typeface="Trebuchet MS" pitchFamily="34" charset="0"/>
                </a:rPr>
                <a:t>This PowerPoint</a:t>
              </a:r>
              <a:r>
                <a:rPr lang="en-US" sz="2800" i="0" baseline="0" dirty="0">
                  <a:latin typeface="Trebuchet MS" pitchFamily="34" charset="0"/>
                </a:rPr>
                <a:t> </a:t>
              </a:r>
              <a:r>
                <a:rPr lang="en-US" sz="2800" i="0" dirty="0">
                  <a:latin typeface="Trebuchet MS" pitchFamily="34" charset="0"/>
                </a:rPr>
                <a:t>2007 template produces</a:t>
              </a:r>
              <a:r>
                <a:rPr lang="en-US" sz="2800" i="0" baseline="0" dirty="0">
                  <a:latin typeface="Trebuchet MS" pitchFamily="34" charset="0"/>
                </a:rPr>
                <a:t> </a:t>
              </a:r>
              <a:r>
                <a:rPr lang="en-US" sz="2800" i="0" dirty="0">
                  <a:latin typeface="Trebuchet MS" pitchFamily="34" charset="0"/>
                </a:rPr>
                <a:t>a 100cmx100cm presentation poster. </a:t>
              </a:r>
              <a:r>
                <a:rPr lang="en-US" sz="2800" dirty="0">
                  <a:latin typeface="Trebuchet MS" pitchFamily="34" charset="0"/>
                </a:rPr>
                <a:t>You</a:t>
              </a:r>
              <a:r>
                <a:rPr lang="en-US" sz="2800" baseline="0" dirty="0">
                  <a:latin typeface="Trebuchet MS" pitchFamily="34" charset="0"/>
                </a:rPr>
                <a:t> can u</a:t>
              </a:r>
              <a:r>
                <a:rPr lang="en-US" sz="2800" dirty="0">
                  <a:latin typeface="Trebuchet MS" pitchFamily="34" charset="0"/>
                </a:rPr>
                <a:t>se</a:t>
              </a:r>
              <a:r>
                <a:rPr lang="en-US" sz="2800" baseline="0" dirty="0">
                  <a:latin typeface="Trebuchet MS" pitchFamily="34" charset="0"/>
                </a:rPr>
                <a:t> it to create your research poster and </a:t>
              </a:r>
              <a:r>
                <a:rPr lang="en-US" sz="2800" dirty="0">
                  <a:latin typeface="Trebuchet MS" pitchFamily="34" charset="0"/>
                </a:rPr>
                <a:t>save valuable time placing titles, subtitles,</a:t>
              </a:r>
              <a:r>
                <a:rPr lang="en-US" sz="2800" baseline="0" dirty="0">
                  <a:latin typeface="Trebuchet MS" pitchFamily="34" charset="0"/>
                </a:rPr>
                <a:t> text, and graphics</a:t>
              </a:r>
              <a:r>
                <a:rPr lang="en-US" sz="2800" dirty="0">
                  <a:latin typeface="Trebuchet MS" pitchFamily="34" charset="0"/>
                </a:rPr>
                <a:t>. </a:t>
              </a:r>
            </a:p>
            <a:p>
              <a:pPr defTabSz="3765639"/>
              <a:endParaRPr lang="en-US" sz="2800" dirty="0">
                <a:latin typeface="Trebuchet MS" pitchFamily="34" charset="0"/>
              </a:endParaRPr>
            </a:p>
            <a:p>
              <a:pPr defTabSz="4389219"/>
              <a:r>
                <a:rPr lang="en-US" sz="2800" dirty="0">
                  <a:latin typeface="Trebuchet MS" pitchFamily="34" charset="0"/>
                </a:rPr>
                <a:t>We provide a series of online tutorials that will guide you through the poster design process and answer your poster production questions. To view our template tutorials, go online to </a:t>
              </a:r>
              <a:r>
                <a:rPr lang="en-US" sz="2800" b="1" dirty="0">
                  <a:solidFill>
                    <a:srgbClr val="FFC000"/>
                  </a:solidFill>
                  <a:latin typeface="Trebuchet MS" pitchFamily="34" charset="0"/>
                </a:rPr>
                <a:t>PosterPresentations.com</a:t>
              </a:r>
              <a:r>
                <a:rPr lang="en-US" sz="2800" b="1" dirty="0">
                  <a:solidFill>
                    <a:schemeClr val="bg1"/>
                  </a:solidFill>
                  <a:latin typeface="Trebuchet MS" pitchFamily="34" charset="0"/>
                </a:rPr>
                <a:t> </a:t>
              </a:r>
              <a:r>
                <a:rPr lang="en-US" sz="2800" dirty="0">
                  <a:solidFill>
                    <a:schemeClr val="bg1"/>
                  </a:solidFill>
                  <a:latin typeface="Trebuchet MS" pitchFamily="34" charset="0"/>
                </a:rPr>
                <a:t>and click on HELP DESK.</a:t>
              </a:r>
            </a:p>
            <a:p>
              <a:pPr defTabSz="4389219"/>
              <a:endParaRPr lang="en-US" sz="2800" dirty="0">
                <a:latin typeface="Trebuchet MS" pitchFamily="34" charset="0"/>
              </a:endParaRPr>
            </a:p>
            <a:p>
              <a:pPr defTabSz="4389219"/>
              <a:r>
                <a:rPr lang="en-US" sz="2800" dirty="0">
                  <a:solidFill>
                    <a:schemeClr val="bg1"/>
                  </a:solidFill>
                  <a:latin typeface="Trebuchet MS" pitchFamily="34" charset="0"/>
                </a:rPr>
                <a:t>When</a:t>
              </a:r>
              <a:r>
                <a:rPr lang="en-US" sz="2800" baseline="0" dirty="0">
                  <a:solidFill>
                    <a:schemeClr val="bg1"/>
                  </a:solidFill>
                  <a:latin typeface="Trebuchet MS" pitchFamily="34" charset="0"/>
                </a:rPr>
                <a:t> you are ready to print your poster</a:t>
              </a:r>
              <a:r>
                <a:rPr lang="en-US" sz="2800" dirty="0">
                  <a:solidFill>
                    <a:schemeClr val="bg1"/>
                  </a:solidFill>
                  <a:latin typeface="Trebuchet MS" pitchFamily="34" charset="0"/>
                </a:rPr>
                <a:t>,</a:t>
              </a:r>
              <a:r>
                <a:rPr lang="en-US" sz="2800" baseline="0" dirty="0">
                  <a:solidFill>
                    <a:schemeClr val="bg1"/>
                  </a:solidFill>
                  <a:latin typeface="Trebuchet MS" pitchFamily="34" charset="0"/>
                </a:rPr>
                <a:t> go online to </a:t>
              </a:r>
              <a:r>
                <a:rPr lang="en-US" sz="2800" b="0" dirty="0">
                  <a:solidFill>
                    <a:schemeClr val="bg1"/>
                  </a:solidFill>
                  <a:latin typeface="Trebuchet MS" pitchFamily="34" charset="0"/>
                </a:rPr>
                <a:t>PosterPresentations.com</a:t>
              </a:r>
              <a:br>
                <a:rPr lang="en-US" sz="2800" dirty="0">
                  <a:solidFill>
                    <a:schemeClr val="bg1"/>
                  </a:solidFill>
                  <a:latin typeface="Trebuchet MS" pitchFamily="34" charset="0"/>
                </a:rPr>
              </a:br>
              <a:endParaRPr lang="en-US" sz="2800" dirty="0">
                <a:solidFill>
                  <a:schemeClr val="bg1"/>
                </a:solidFill>
                <a:latin typeface="Trebuchet MS" pitchFamily="34" charset="0"/>
              </a:endParaRPr>
            </a:p>
            <a:p>
              <a:pPr algn="l" defTabSz="3765639"/>
              <a:r>
                <a:rPr lang="en-US" sz="2800" b="0" dirty="0">
                  <a:solidFill>
                    <a:schemeClr val="bg1"/>
                  </a:solidFill>
                  <a:latin typeface="Trebuchet MS" pitchFamily="34" charset="0"/>
                </a:rPr>
                <a:t>Need</a:t>
              </a:r>
              <a:r>
                <a:rPr lang="en-US" sz="2800" b="0" baseline="0" dirty="0">
                  <a:solidFill>
                    <a:schemeClr val="bg1"/>
                  </a:solidFill>
                  <a:latin typeface="Trebuchet MS" pitchFamily="34" charset="0"/>
                </a:rPr>
                <a:t> assistance? Call us at </a:t>
              </a:r>
              <a:r>
                <a:rPr lang="en-US" sz="2800" b="0" dirty="0">
                  <a:solidFill>
                    <a:srgbClr val="FFC000"/>
                  </a:solidFill>
                  <a:latin typeface="Trebuchet MS" pitchFamily="34" charset="0"/>
                </a:rPr>
                <a:t>1.510.649.3001</a:t>
              </a:r>
            </a:p>
            <a:p>
              <a:pPr algn="l" defTabSz="3765639"/>
              <a:endParaRPr lang="en-US" sz="3600" b="1" dirty="0">
                <a:solidFill>
                  <a:srgbClr val="FFFF00"/>
                </a:solidFill>
                <a:latin typeface="Trebuchet MS" pitchFamily="34" charset="0"/>
              </a:endParaRPr>
            </a:p>
            <a:p>
              <a:pPr algn="ctr"/>
              <a:endParaRPr lang="en-US" sz="2400" b="1" dirty="0">
                <a:solidFill>
                  <a:schemeClr val="bg1"/>
                </a:solidFill>
                <a:latin typeface="Trebuchet MS" pitchFamily="34" charset="0"/>
              </a:endParaRPr>
            </a:p>
            <a:p>
              <a:pPr algn="ctr"/>
              <a:r>
                <a:rPr lang="en-US" sz="4000" b="1" spc="600" dirty="0">
                  <a:solidFill>
                    <a:schemeClr val="bg1"/>
                  </a:solidFill>
                  <a:latin typeface="Trebuchet MS" pitchFamily="34" charset="0"/>
                </a:rPr>
                <a:t>QUICK START</a:t>
              </a:r>
            </a:p>
            <a:p>
              <a:pPr algn="ctr"/>
              <a:endParaRPr lang="en-US" sz="3200" b="1" baseline="0" dirty="0">
                <a:solidFill>
                  <a:schemeClr val="bg1"/>
                </a:solidFill>
                <a:latin typeface="Trebuchet MS" pitchFamily="34" charset="0"/>
              </a:endParaRPr>
            </a:p>
            <a:p>
              <a:pPr algn="ctr"/>
              <a:r>
                <a:rPr lang="en-US" sz="3200" b="1" baseline="0" dirty="0">
                  <a:solidFill>
                    <a:srgbClr val="FFC000"/>
                  </a:solidFill>
                  <a:latin typeface="Trebuchet MS" pitchFamily="34" charset="0"/>
                </a:rPr>
                <a:t>Zoom in and out</a:t>
              </a:r>
            </a:p>
            <a:p>
              <a:pPr marL="2527300" indent="-650875" algn="l" defTabSz="850900">
                <a:tabLst/>
              </a:pPr>
              <a:r>
                <a:rPr lang="en-US" sz="2400" b="0" baseline="0" dirty="0">
                  <a:solidFill>
                    <a:schemeClr val="bg1"/>
                  </a:solidFill>
                  <a:latin typeface="Trebuchet MS" pitchFamily="34" charset="0"/>
                </a:rPr>
                <a:t>	</a:t>
              </a:r>
              <a:r>
                <a:rPr lang="en-US" sz="2400" b="0" baseline="0" dirty="0">
                  <a:solidFill>
                    <a:schemeClr val="bg1">
                      <a:lumMod val="75000"/>
                    </a:schemeClr>
                  </a:solidFill>
                  <a:latin typeface="Trebuchet MS" pitchFamily="34" charset="0"/>
                </a:rPr>
                <a:t>As you work on your poster zoom in and out to the level that is more comfortable to you. Go to VIEW &gt; ZOOM.</a:t>
              </a:r>
            </a:p>
            <a:p>
              <a:pPr algn="l"/>
              <a:endParaRPr lang="en-US" sz="2800" b="0" baseline="0" dirty="0">
                <a:solidFill>
                  <a:schemeClr val="bg1"/>
                </a:solidFill>
                <a:latin typeface="Trebuchet MS" pitchFamily="34" charset="0"/>
              </a:endParaRPr>
            </a:p>
            <a:p>
              <a:pPr algn="ctr"/>
              <a:r>
                <a:rPr lang="en-US" sz="3200" b="1" baseline="0" dirty="0">
                  <a:solidFill>
                    <a:srgbClr val="FFC000"/>
                  </a:solidFill>
                  <a:latin typeface="Trebuchet MS" pitchFamily="34" charset="0"/>
                </a:rPr>
                <a:t>Title, Authors, and Affiliations</a:t>
              </a:r>
            </a:p>
            <a:p>
              <a:pPr algn="l"/>
              <a:r>
                <a:rPr lang="en-US" sz="2400" b="0" baseline="0" dirty="0">
                  <a:solidFill>
                    <a:schemeClr val="bg1">
                      <a:lumMod val="75000"/>
                    </a:schemeClr>
                  </a:solidFill>
                  <a:latin typeface="Trebuchet MS" pitchFamily="34" charset="0"/>
                </a:rPr>
                <a:t>Start designing your poster by adding the title, the names of the authors, and the affiliated institutions. </a:t>
              </a:r>
              <a:r>
                <a:rPr lang="en-US" sz="2400" b="0" spc="0" baseline="0" dirty="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endParaRPr lang="en-US" sz="2400" b="0" spc="0" baseline="0" dirty="0">
                <a:solidFill>
                  <a:schemeClr val="bg1">
                    <a:lumMod val="75000"/>
                  </a:schemeClr>
                </a:solidFill>
                <a:latin typeface="Trebuchet MS" pitchFamily="34" charset="0"/>
              </a:endParaRPr>
            </a:p>
            <a:p>
              <a:pPr algn="l"/>
              <a:r>
                <a:rPr lang="en-US" sz="2400" b="1" spc="300" baseline="0" dirty="0">
                  <a:solidFill>
                    <a:srgbClr val="FFC000"/>
                  </a:solidFill>
                  <a:latin typeface="Trebuchet MS" pitchFamily="34" charset="0"/>
                </a:rPr>
                <a:t>TIP</a:t>
              </a:r>
              <a:r>
                <a:rPr lang="en-US" sz="2400" b="1" baseline="0" dirty="0">
                  <a:solidFill>
                    <a:srgbClr val="FFC000"/>
                  </a:solidFill>
                  <a:latin typeface="Trebuchet MS" pitchFamily="34" charset="0"/>
                </a:rPr>
                <a:t>: </a:t>
              </a:r>
              <a:r>
                <a:rPr lang="en-US" sz="2400" b="0" baseline="0" dirty="0">
                  <a:solidFill>
                    <a:schemeClr val="bg1">
                      <a:lumMod val="75000"/>
                    </a:schemeClr>
                  </a:solidFill>
                  <a:latin typeface="Trebuchet MS" pitchFamily="34" charset="0"/>
                </a:rPr>
                <a:t>The font size of your title should be bigger than your name(s) and institution name(s).</a:t>
              </a:r>
            </a:p>
            <a:p>
              <a:pPr algn="l"/>
              <a:br>
                <a:rPr lang="en-US" sz="2800" b="1" baseline="0" dirty="0">
                  <a:solidFill>
                    <a:schemeClr val="bg1"/>
                  </a:solidFill>
                  <a:latin typeface="Trebuchet MS" pitchFamily="34" charset="0"/>
                </a:rPr>
              </a:br>
              <a:endParaRPr lang="en-US" sz="2800" b="1" dirty="0">
                <a:solidFill>
                  <a:schemeClr val="bg1"/>
                </a:solidFill>
                <a:latin typeface="Trebuchet MS" pitchFamily="34" charset="0"/>
              </a:endParaRPr>
            </a:p>
            <a:p>
              <a:pPr algn="ctr"/>
              <a:endParaRPr lang="en-US" sz="2800" b="1" dirty="0">
                <a:solidFill>
                  <a:srgbClr val="FFC000"/>
                </a:solidFill>
                <a:latin typeface="Trebuchet MS" pitchFamily="34" charset="0"/>
              </a:endParaRPr>
            </a:p>
            <a:p>
              <a:pPr algn="ctr"/>
              <a:endParaRPr lang="en-US" sz="2800" b="1" dirty="0">
                <a:solidFill>
                  <a:srgbClr val="FFC000"/>
                </a:solidFill>
                <a:latin typeface="Trebuchet MS" pitchFamily="34" charset="0"/>
              </a:endParaRPr>
            </a:p>
            <a:p>
              <a:pPr algn="ctr"/>
              <a:r>
                <a:rPr lang="en-US" sz="3200" b="1" dirty="0">
                  <a:solidFill>
                    <a:srgbClr val="FFC000"/>
                  </a:solidFill>
                  <a:latin typeface="Trebuchet MS" pitchFamily="34" charset="0"/>
                </a:rPr>
                <a:t>Adding Logos</a:t>
              </a:r>
              <a:r>
                <a:rPr lang="en-US" sz="3200" b="1" baseline="0" dirty="0">
                  <a:solidFill>
                    <a:srgbClr val="FFC000"/>
                  </a:solidFill>
                  <a:latin typeface="Trebuchet MS" pitchFamily="34" charset="0"/>
                </a:rPr>
                <a:t> / Seals</a:t>
              </a:r>
            </a:p>
            <a:p>
              <a:pPr algn="l"/>
              <a:r>
                <a:rPr lang="en-US" sz="2400" b="0" baseline="0" dirty="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2400" b="0" spc="300" baseline="0" dirty="0">
                <a:solidFill>
                  <a:schemeClr val="bg1">
                    <a:lumMod val="75000"/>
                  </a:schemeClr>
                </a:solidFill>
                <a:latin typeface="Trebuchet MS" pitchFamily="34" charset="0"/>
              </a:endParaRPr>
            </a:p>
            <a:p>
              <a:pPr algn="l"/>
              <a:r>
                <a:rPr lang="en-US" sz="2400" b="1" spc="300" baseline="0" dirty="0">
                  <a:solidFill>
                    <a:srgbClr val="FFC000"/>
                  </a:solidFill>
                  <a:latin typeface="Trebuchet MS" pitchFamily="34" charset="0"/>
                </a:rPr>
                <a:t>TIP:</a:t>
              </a:r>
              <a:r>
                <a:rPr lang="en-US" sz="2400" b="1" spc="0" baseline="0" dirty="0">
                  <a:solidFill>
                    <a:srgbClr val="FFC000"/>
                  </a:solidFill>
                  <a:latin typeface="Trebuchet MS" pitchFamily="34" charset="0"/>
                </a:rPr>
                <a:t> </a:t>
              </a:r>
              <a:r>
                <a:rPr lang="en-US" sz="2400" b="0" baseline="0" dirty="0">
                  <a:solidFill>
                    <a:schemeClr val="bg1">
                      <a:lumMod val="75000"/>
                    </a:schemeClr>
                  </a:solidFill>
                  <a:latin typeface="Trebuchet MS" pitchFamily="34" charset="0"/>
                </a:rPr>
                <a:t>See if your school’s logo is available on our free poster templates page.</a:t>
              </a:r>
            </a:p>
            <a:p>
              <a:pPr algn="l"/>
              <a:endParaRPr lang="en-US" sz="2400" b="0" baseline="0" dirty="0">
                <a:latin typeface="Trebuchet MS" pitchFamily="34" charset="0"/>
              </a:endParaRPr>
            </a:p>
            <a:p>
              <a:pPr algn="ctr"/>
              <a:r>
                <a:rPr lang="en-US" sz="3200" b="1" baseline="0" dirty="0">
                  <a:solidFill>
                    <a:srgbClr val="FFC000"/>
                  </a:solidFill>
                  <a:latin typeface="Trebuchet MS" pitchFamily="34" charset="0"/>
                </a:rPr>
                <a:t>Photographs / Graphics</a:t>
              </a:r>
            </a:p>
            <a:p>
              <a:pPr algn="l" defTabSz="977900"/>
              <a:r>
                <a:rPr lang="en-US" sz="2400" b="0" baseline="0" dirty="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2400" b="0" spc="0" baseline="0" dirty="0">
                  <a:solidFill>
                    <a:schemeClr val="bg1">
                      <a:lumMod val="75000"/>
                    </a:schemeClr>
                  </a:solidFill>
                  <a:latin typeface="Trebuchet MS" pitchFamily="34" charset="0"/>
                </a:rPr>
                <a:t>disproportionally.</a:t>
              </a:r>
            </a:p>
            <a:p>
              <a:pPr algn="l" defTabSz="977900"/>
              <a:endParaRPr lang="en-US" sz="2400" b="0" baseline="0" dirty="0">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r>
                <a:rPr lang="en-US" sz="3200" b="1" baseline="0" dirty="0">
                  <a:solidFill>
                    <a:srgbClr val="FFC000"/>
                  </a:solidFill>
                  <a:latin typeface="Trebuchet MS" pitchFamily="34" charset="0"/>
                </a:rPr>
                <a:t>Image Quality Check</a:t>
              </a:r>
            </a:p>
            <a:p>
              <a:pPr lvl="0" algn="l" defTabSz="977900"/>
              <a:r>
                <a:rPr lang="en-US" sz="2400" b="0" baseline="0" dirty="0">
                  <a:solidFill>
                    <a:schemeClr val="bg1">
                      <a:lumMod val="75000"/>
                    </a:schemeClr>
                  </a:solidFill>
                  <a:latin typeface="Trebuchet MS" pitchFamily="34" charset="0"/>
                </a:rPr>
                <a:t>Zoom in and look at your images at 100% magnification. If they look good they will print well. </a:t>
              </a:r>
              <a:endParaRPr lang="en-US" sz="2800" b="0" dirty="0">
                <a:latin typeface="Trebuchet MS" pitchFamily="34" charset="0"/>
              </a:endParaRPr>
            </a:p>
          </p:txBody>
        </p:sp>
        <p:cxnSp>
          <p:nvCxnSpPr>
            <p:cNvPr id="26" name="Straight Connector 25"/>
            <p:cNvCxnSpPr/>
            <p:nvPr/>
          </p:nvCxnSpPr>
          <p:spPr>
            <a:xfrm>
              <a:off x="-11225189" y="7240467"/>
              <a:ext cx="10999746" cy="334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29" name="Picture 28"/>
            <p:cNvPicPr>
              <a:picLocks noChangeAspect="1"/>
            </p:cNvPicPr>
            <p:nvPr userDrawn="1"/>
          </p:nvPicPr>
          <p:blipFill>
            <a:blip r:embed="rId4"/>
            <a:stretch>
              <a:fillRect/>
            </a:stretch>
          </p:blipFill>
          <p:spPr>
            <a:xfrm>
              <a:off x="-10479105" y="8732868"/>
              <a:ext cx="1597666" cy="1201935"/>
            </a:xfrm>
            <a:prstGeom prst="rect">
              <a:avLst/>
            </a:prstGeom>
          </p:spPr>
        </p:pic>
        <p:pic>
          <p:nvPicPr>
            <p:cNvPr id="30" name="Picture 29"/>
            <p:cNvPicPr>
              <a:picLocks noChangeAspect="1"/>
            </p:cNvPicPr>
            <p:nvPr userDrawn="1"/>
          </p:nvPicPr>
          <p:blipFill>
            <a:blip r:embed="rId5"/>
            <a:stretch>
              <a:fillRect/>
            </a:stretch>
          </p:blipFill>
          <p:spPr>
            <a:xfrm>
              <a:off x="-10732765" y="13076183"/>
              <a:ext cx="9986808" cy="1053596"/>
            </a:xfrm>
            <a:prstGeom prst="rect">
              <a:avLst/>
            </a:prstGeom>
          </p:spPr>
        </p:pic>
        <p:grpSp>
          <p:nvGrpSpPr>
            <p:cNvPr id="31" name="Group 30"/>
            <p:cNvGrpSpPr/>
            <p:nvPr userDrawn="1"/>
          </p:nvGrpSpPr>
          <p:grpSpPr>
            <a:xfrm>
              <a:off x="-9744993" y="19604585"/>
              <a:ext cx="7531182" cy="2120441"/>
              <a:chOff x="-4470427" y="9208123"/>
              <a:chExt cx="3470785" cy="974221"/>
            </a:xfrm>
          </p:grpSpPr>
          <p:grpSp>
            <p:nvGrpSpPr>
              <p:cNvPr id="37" name="Group 36"/>
              <p:cNvGrpSpPr/>
              <p:nvPr userDrawn="1"/>
            </p:nvGrpSpPr>
            <p:grpSpPr>
              <a:xfrm>
                <a:off x="-2783495" y="9252356"/>
                <a:ext cx="624431" cy="898923"/>
                <a:chOff x="-3958697" y="8525819"/>
                <a:chExt cx="779338" cy="1288150"/>
              </a:xfrm>
            </p:grpSpPr>
            <p:pic>
              <p:nvPicPr>
                <p:cNvPr id="43" name="Picture 42"/>
                <p:cNvPicPr>
                  <a:picLocks noChangeAspect="1"/>
                </p:cNvPicPr>
                <p:nvPr userDrawn="1"/>
              </p:nvPicPr>
              <p:blipFill>
                <a:blip r:embed="rId6"/>
                <a:stretch>
                  <a:fillRect/>
                </a:stretch>
              </p:blipFill>
              <p:spPr>
                <a:xfrm>
                  <a:off x="-3948160" y="8525819"/>
                  <a:ext cx="768801" cy="1090857"/>
                </a:xfrm>
                <a:prstGeom prst="rect">
                  <a:avLst/>
                </a:prstGeom>
              </p:spPr>
            </p:pic>
            <p:sp>
              <p:nvSpPr>
                <p:cNvPr id="44" name="TextBox 43"/>
                <p:cNvSpPr txBox="1"/>
                <p:nvPr userDrawn="1"/>
              </p:nvSpPr>
              <p:spPr>
                <a:xfrm>
                  <a:off x="-3958697" y="9522560"/>
                  <a:ext cx="779337" cy="291409"/>
                </a:xfrm>
                <a:prstGeom prst="rect">
                  <a:avLst/>
                </a:prstGeom>
                <a:solidFill>
                  <a:schemeClr val="accent1"/>
                </a:solidFill>
                <a:ln>
                  <a:noFill/>
                </a:ln>
              </p:spPr>
              <p:txBody>
                <a:bodyPr wrap="square" lIns="91440" tIns="91440" rIns="91440" bIns="91440" rtlCol="0">
                  <a:spAutoFit/>
                </a:bodyPr>
                <a:lstStyle/>
                <a:p>
                  <a:pPr algn="ctr"/>
                  <a:r>
                    <a:rPr lang="en-US" sz="2000" b="1" dirty="0">
                      <a:solidFill>
                        <a:schemeClr val="tx1"/>
                      </a:solidFill>
                    </a:rPr>
                    <a:t>ORIGINAL</a:t>
                  </a:r>
                </a:p>
              </p:txBody>
            </p:sp>
          </p:grpSp>
          <p:grpSp>
            <p:nvGrpSpPr>
              <p:cNvPr id="38" name="Group 37"/>
              <p:cNvGrpSpPr/>
              <p:nvPr userDrawn="1"/>
            </p:nvGrpSpPr>
            <p:grpSpPr>
              <a:xfrm>
                <a:off x="-2033159" y="9252361"/>
                <a:ext cx="1033517" cy="898915"/>
                <a:chOff x="-2921738" y="8714808"/>
                <a:chExt cx="1420279" cy="1235304"/>
              </a:xfrm>
            </p:grpSpPr>
            <p:pic>
              <p:nvPicPr>
                <p:cNvPr id="41" name="Picture 40"/>
                <p:cNvPicPr>
                  <a:picLocks noChangeAspect="1"/>
                </p:cNvPicPr>
                <p:nvPr userDrawn="1"/>
              </p:nvPicPr>
              <p:blipFill>
                <a:blip r:embed="rId6"/>
                <a:stretch>
                  <a:fillRect/>
                </a:stretch>
              </p:blipFill>
              <p:spPr>
                <a:xfrm>
                  <a:off x="-2921738" y="8714808"/>
                  <a:ext cx="1420279" cy="1029694"/>
                </a:xfrm>
                <a:prstGeom prst="rect">
                  <a:avLst/>
                </a:prstGeom>
              </p:spPr>
            </p:pic>
            <p:sp>
              <p:nvSpPr>
                <p:cNvPr id="42" name="TextBox 41"/>
                <p:cNvSpPr txBox="1"/>
                <p:nvPr userDrawn="1"/>
              </p:nvSpPr>
              <p:spPr>
                <a:xfrm>
                  <a:off x="-2918991" y="9670656"/>
                  <a:ext cx="1417532" cy="279456"/>
                </a:xfrm>
                <a:prstGeom prst="rect">
                  <a:avLst/>
                </a:prstGeom>
                <a:solidFill>
                  <a:srgbClr val="FF0000"/>
                </a:solidFill>
              </p:spPr>
              <p:txBody>
                <a:bodyPr wrap="square" lIns="457200" tIns="91440" rIns="457200" bIns="91440" rtlCol="0">
                  <a:spAutoFit/>
                </a:bodyPr>
                <a:lstStyle/>
                <a:p>
                  <a:pPr algn="ctr"/>
                  <a:r>
                    <a:rPr lang="en-US" sz="2000" b="1" dirty="0">
                      <a:solidFill>
                        <a:schemeClr val="bg1"/>
                      </a:solidFill>
                    </a:rPr>
                    <a:t>DISTORTED</a:t>
                  </a:r>
                  <a:endParaRPr lang="en-US" sz="900" b="1" dirty="0">
                    <a:solidFill>
                      <a:schemeClr val="bg1"/>
                    </a:solidFill>
                  </a:endParaRPr>
                </a:p>
              </p:txBody>
            </p:sp>
          </p:grpSp>
          <p:pic>
            <p:nvPicPr>
              <p:cNvPr id="39" name="Picture 38"/>
              <p:cNvPicPr>
                <a:picLocks noChangeAspect="1"/>
              </p:cNvPicPr>
              <p:nvPr userDrawn="1"/>
            </p:nvPicPr>
            <p:blipFill>
              <a:blip r:embed="rId7"/>
              <a:stretch>
                <a:fillRect/>
              </a:stretch>
            </p:blipFill>
            <p:spPr>
              <a:xfrm>
                <a:off x="-4470427" y="9208123"/>
                <a:ext cx="1098742" cy="847761"/>
              </a:xfrm>
              <a:prstGeom prst="rect">
                <a:avLst/>
              </a:prstGeom>
            </p:spPr>
          </p:pic>
          <p:sp>
            <p:nvSpPr>
              <p:cNvPr id="40" name="TextBox 39"/>
              <p:cNvSpPr txBox="1"/>
              <p:nvPr userDrawn="1"/>
            </p:nvSpPr>
            <p:spPr>
              <a:xfrm>
                <a:off x="-4440600" y="9857111"/>
                <a:ext cx="1035685" cy="325233"/>
              </a:xfrm>
              <a:prstGeom prst="rect">
                <a:avLst/>
              </a:prstGeom>
              <a:noFill/>
            </p:spPr>
            <p:txBody>
              <a:bodyPr wrap="square" lIns="457200" tIns="457200" rIns="457200" bIns="0" rtlCol="0">
                <a:spAutoFit/>
              </a:bodyPr>
              <a:lstStyle/>
              <a:p>
                <a:pPr algn="ctr"/>
                <a:r>
                  <a:rPr lang="en-US" sz="1600" dirty="0">
                    <a:solidFill>
                      <a:schemeClr val="bg1"/>
                    </a:solidFill>
                  </a:rPr>
                  <a:t>Corner</a:t>
                </a:r>
                <a:r>
                  <a:rPr lang="en-US" sz="1600" baseline="0" dirty="0">
                    <a:solidFill>
                      <a:schemeClr val="bg1"/>
                    </a:solidFill>
                  </a:rPr>
                  <a:t> handles</a:t>
                </a:r>
                <a:endParaRPr lang="en-US" sz="1600" dirty="0">
                  <a:solidFill>
                    <a:schemeClr val="bg1"/>
                  </a:solidFill>
                </a:endParaRPr>
              </a:p>
            </p:txBody>
          </p:sp>
        </p:grpSp>
        <p:grpSp>
          <p:nvGrpSpPr>
            <p:cNvPr id="32" name="Group 31"/>
            <p:cNvGrpSpPr/>
            <p:nvPr userDrawn="1"/>
          </p:nvGrpSpPr>
          <p:grpSpPr>
            <a:xfrm>
              <a:off x="-10409330" y="23738192"/>
              <a:ext cx="9344084" cy="2453251"/>
              <a:chOff x="-4759852" y="10890293"/>
              <a:chExt cx="4306270" cy="1127128"/>
            </a:xfrm>
          </p:grpSpPr>
          <p:graphicFrame>
            <p:nvGraphicFramePr>
              <p:cNvPr id="33" name="Object 32"/>
              <p:cNvGraphicFramePr>
                <a:graphicFrameLocks noChangeAspect="1"/>
              </p:cNvGraphicFramePr>
              <p:nvPr userDrawn="1">
                <p:extLst>
                  <p:ext uri="{D42A27DB-BD31-4B8C-83A1-F6EECF244321}">
                    <p14:modId xmlns:p14="http://schemas.microsoft.com/office/powerpoint/2010/main" val="1230759770"/>
                  </p:ext>
                </p:extLst>
              </p:nvPr>
            </p:nvGraphicFramePr>
            <p:xfrm>
              <a:off x="-4533347" y="10890299"/>
              <a:ext cx="1828800" cy="1117600"/>
            </p:xfrm>
            <a:graphic>
              <a:graphicData uri="http://schemas.openxmlformats.org/presentationml/2006/ole">
                <mc:AlternateContent xmlns:mc="http://schemas.openxmlformats.org/markup-compatibility/2006">
                  <mc:Choice xmlns:v="urn:schemas-microsoft-com:vml" Requires="v">
                    <p:oleObj spid="_x0000_s2470" name="Image" r:id="rId8" imgW="1828440" imgH="1117440" progId="Photoshop.Image.13">
                      <p:embed/>
                    </p:oleObj>
                  </mc:Choice>
                  <mc:Fallback>
                    <p:oleObj name="Image" r:id="rId8" imgW="1828440" imgH="1117440" progId="Photoshop.Image.13">
                      <p:embed/>
                      <p:pic>
                        <p:nvPicPr>
                          <p:cNvPr id="0" name=""/>
                          <p:cNvPicPr/>
                          <p:nvPr/>
                        </p:nvPicPr>
                        <p:blipFill>
                          <a:blip r:embed="rId9"/>
                          <a:stretch>
                            <a:fillRect/>
                          </a:stretch>
                        </p:blipFill>
                        <p:spPr>
                          <a:xfrm>
                            <a:off x="-4533347" y="10890299"/>
                            <a:ext cx="1828800" cy="1117600"/>
                          </a:xfrm>
                          <a:prstGeom prst="rect">
                            <a:avLst/>
                          </a:prstGeom>
                        </p:spPr>
                      </p:pic>
                    </p:oleObj>
                  </mc:Fallback>
                </mc:AlternateContent>
              </a:graphicData>
            </a:graphic>
          </p:graphicFrame>
          <p:graphicFrame>
            <p:nvGraphicFramePr>
              <p:cNvPr id="34" name="Object 33"/>
              <p:cNvGraphicFramePr>
                <a:graphicFrameLocks noChangeAspect="1"/>
              </p:cNvGraphicFramePr>
              <p:nvPr userDrawn="1">
                <p:extLst>
                  <p:ext uri="{D42A27DB-BD31-4B8C-83A1-F6EECF244321}">
                    <p14:modId xmlns:p14="http://schemas.microsoft.com/office/powerpoint/2010/main" val="1417921999"/>
                  </p:ext>
                </p:extLst>
              </p:nvPr>
            </p:nvGraphicFramePr>
            <p:xfrm>
              <a:off x="-2456641" y="10893992"/>
              <a:ext cx="1828800" cy="1117600"/>
            </p:xfrm>
            <a:graphic>
              <a:graphicData uri="http://schemas.openxmlformats.org/presentationml/2006/ole">
                <mc:AlternateContent xmlns:mc="http://schemas.openxmlformats.org/markup-compatibility/2006">
                  <mc:Choice xmlns:v="urn:schemas-microsoft-com:vml" Requires="v">
                    <p:oleObj spid="_x0000_s2471" name="Image" r:id="rId10" imgW="1828440" imgH="1117440" progId="Photoshop.Image.13">
                      <p:embed/>
                    </p:oleObj>
                  </mc:Choice>
                  <mc:Fallback>
                    <p:oleObj name="Image" r:id="rId10" imgW="1828440" imgH="1117440" progId="Photoshop.Image.13">
                      <p:embed/>
                      <p:pic>
                        <p:nvPicPr>
                          <p:cNvPr id="0" name=""/>
                          <p:cNvPicPr/>
                          <p:nvPr/>
                        </p:nvPicPr>
                        <p:blipFill>
                          <a:blip r:embed="rId11"/>
                          <a:stretch>
                            <a:fillRect/>
                          </a:stretch>
                        </p:blipFill>
                        <p:spPr>
                          <a:xfrm>
                            <a:off x="-2456641" y="10893992"/>
                            <a:ext cx="1828800" cy="1117600"/>
                          </a:xfrm>
                          <a:prstGeom prst="rect">
                            <a:avLst/>
                          </a:prstGeom>
                        </p:spPr>
                      </p:pic>
                    </p:oleObj>
                  </mc:Fallback>
                </mc:AlternateContent>
              </a:graphicData>
            </a:graphic>
          </p:graphicFrame>
          <p:sp>
            <p:nvSpPr>
              <p:cNvPr id="35" name="TextBox 34"/>
              <p:cNvSpPr txBox="1"/>
              <p:nvPr userDrawn="1"/>
            </p:nvSpPr>
            <p:spPr>
              <a:xfrm rot="16200000">
                <a:off x="-5235785" y="11366226"/>
                <a:ext cx="1117601" cy="165735"/>
              </a:xfrm>
              <a:prstGeom prst="rect">
                <a:avLst/>
              </a:prstGeom>
              <a:noFill/>
            </p:spPr>
            <p:txBody>
              <a:bodyPr wrap="square" lIns="91440" tIns="91440" rIns="91440" bIns="0" rtlCol="0">
                <a:spAutoFit/>
              </a:bodyPr>
              <a:lstStyle/>
              <a:p>
                <a:pPr algn="ctr"/>
                <a:r>
                  <a:rPr lang="en-US" sz="2000" dirty="0">
                    <a:solidFill>
                      <a:srgbClr val="92D050"/>
                    </a:solidFill>
                  </a:rPr>
                  <a:t>Good</a:t>
                </a:r>
                <a:r>
                  <a:rPr lang="en-US" sz="2000" baseline="0" dirty="0">
                    <a:solidFill>
                      <a:srgbClr val="92D050"/>
                    </a:solidFill>
                  </a:rPr>
                  <a:t> </a:t>
                </a:r>
                <a:r>
                  <a:rPr lang="en-US" sz="2000" baseline="0" dirty="0">
                    <a:solidFill>
                      <a:schemeClr val="bg1"/>
                    </a:solidFill>
                  </a:rPr>
                  <a:t>printing quality</a:t>
                </a:r>
                <a:endParaRPr lang="en-US" sz="2000" dirty="0">
                  <a:solidFill>
                    <a:schemeClr val="bg1"/>
                  </a:solidFill>
                </a:endParaRPr>
              </a:p>
            </p:txBody>
          </p:sp>
          <p:sp>
            <p:nvSpPr>
              <p:cNvPr id="36" name="TextBox 35"/>
              <p:cNvSpPr txBox="1"/>
              <p:nvPr userDrawn="1"/>
            </p:nvSpPr>
            <p:spPr>
              <a:xfrm rot="16200000">
                <a:off x="-1095250" y="11375753"/>
                <a:ext cx="1117601" cy="165735"/>
              </a:xfrm>
              <a:prstGeom prst="rect">
                <a:avLst/>
              </a:prstGeom>
              <a:noFill/>
            </p:spPr>
            <p:txBody>
              <a:bodyPr wrap="square" lIns="91440" tIns="91440" rIns="91440" bIns="0" rtlCol="0">
                <a:spAutoFit/>
              </a:bodyPr>
              <a:lstStyle/>
              <a:p>
                <a:pPr algn="ctr"/>
                <a:r>
                  <a:rPr lang="en-US" sz="2000" dirty="0">
                    <a:solidFill>
                      <a:srgbClr val="FF0000"/>
                    </a:solidFill>
                  </a:rPr>
                  <a:t>Bad </a:t>
                </a:r>
                <a:r>
                  <a:rPr lang="en-US" sz="2000" dirty="0">
                    <a:solidFill>
                      <a:schemeClr val="bg1"/>
                    </a:solidFill>
                  </a:rPr>
                  <a:t>printing quality</a:t>
                </a:r>
              </a:p>
            </p:txBody>
          </p:sp>
        </p:grpSp>
      </p:grpSp>
      <p:grpSp>
        <p:nvGrpSpPr>
          <p:cNvPr id="45" name="Group 44"/>
          <p:cNvGrpSpPr/>
          <p:nvPr userDrawn="1"/>
        </p:nvGrpSpPr>
        <p:grpSpPr>
          <a:xfrm>
            <a:off x="36502339" y="0"/>
            <a:ext cx="12284832" cy="35999738"/>
            <a:chOff x="44157839" y="-55065"/>
            <a:chExt cx="11062139" cy="32416732"/>
          </a:xfrm>
        </p:grpSpPr>
        <p:sp>
          <p:nvSpPr>
            <p:cNvPr id="46" name="Rectangle 45"/>
            <p:cNvSpPr/>
            <p:nvPr userDrawn="1"/>
          </p:nvSpPr>
          <p:spPr>
            <a:xfrm>
              <a:off x="44157839" y="-55065"/>
              <a:ext cx="11062139" cy="32416732"/>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algn="ctr"/>
              <a:r>
                <a:rPr lang="en-US" sz="4000" b="1" spc="600" dirty="0">
                  <a:solidFill>
                    <a:schemeClr val="bg1"/>
                  </a:solidFill>
                  <a:latin typeface="Trebuchet MS" pitchFamily="34" charset="0"/>
                </a:rPr>
                <a:t>QUICK START (cont.)</a:t>
              </a:r>
            </a:p>
            <a:p>
              <a:pPr algn="ctr"/>
              <a:endParaRPr lang="en-US" sz="3600" b="1" baseline="0" dirty="0">
                <a:solidFill>
                  <a:schemeClr val="bg1"/>
                </a:solidFill>
                <a:latin typeface="Trebuchet MS" pitchFamily="34" charset="0"/>
              </a:endParaRPr>
            </a:p>
            <a:p>
              <a:pPr algn="ctr"/>
              <a:r>
                <a:rPr lang="en-US" sz="3200" b="1" baseline="0" dirty="0">
                  <a:solidFill>
                    <a:srgbClr val="FFC000"/>
                  </a:solidFill>
                  <a:latin typeface="Trebuchet MS" pitchFamily="34" charset="0"/>
                </a:rPr>
                <a:t>How to change the template color theme</a:t>
              </a:r>
            </a:p>
            <a:p>
              <a:pPr marL="0" marR="0" lvl="2" indent="0" algn="l" defTabSz="114300" rtl="0" eaLnBrk="1" fontAlgn="auto" latinLnBrk="0" hangingPunct="1">
                <a:lnSpc>
                  <a:spcPct val="100000"/>
                </a:lnSpc>
                <a:spcBef>
                  <a:spcPts val="0"/>
                </a:spcBef>
                <a:spcAft>
                  <a:spcPts val="0"/>
                </a:spcAft>
                <a:buClrTx/>
                <a:buSzTx/>
                <a:buFontTx/>
                <a:buNone/>
                <a:tabLst/>
                <a:defRPr/>
              </a:pPr>
              <a:r>
                <a:rPr lang="en-US" sz="2400" b="0" baseline="0" dirty="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2400" b="0" spc="0" baseline="0" dirty="0">
                  <a:solidFill>
                    <a:schemeClr val="bg1">
                      <a:lumMod val="75000"/>
                    </a:schemeClr>
                  </a:solidFill>
                  <a:latin typeface="Trebuchet MS" pitchFamily="34" charset="0"/>
                </a:rPr>
                <a:t>also create your own color theme.</a:t>
              </a:r>
            </a:p>
            <a:p>
              <a:pPr marL="0" marR="0" lvl="2" indent="0" algn="l" defTabSz="114300" rtl="0" eaLnBrk="1" fontAlgn="auto" latinLnBrk="0" hangingPunct="1">
                <a:lnSpc>
                  <a:spcPct val="100000"/>
                </a:lnSpc>
                <a:spcBef>
                  <a:spcPts val="0"/>
                </a:spcBef>
                <a:spcAft>
                  <a:spcPts val="0"/>
                </a:spcAft>
                <a:buClrTx/>
                <a:buSzTx/>
                <a:buFontTx/>
                <a:buNone/>
                <a:tabLst/>
                <a:defRPr/>
              </a:pPr>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r>
                <a:rPr lang="en-US" sz="2400" b="0" baseline="0" dirty="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114300"/>
              <a:endParaRPr lang="en-US" sz="2400" b="0" baseline="0" dirty="0">
                <a:solidFill>
                  <a:schemeClr val="bg1">
                    <a:lumMod val="75000"/>
                  </a:schemeClr>
                </a:solidFill>
                <a:latin typeface="Trebuchet MS" pitchFamily="34" charset="0"/>
              </a:endParaRPr>
            </a:p>
            <a:p>
              <a:pPr algn="ctr"/>
              <a:r>
                <a:rPr lang="en-US" sz="3200" b="1" baseline="0" dirty="0">
                  <a:solidFill>
                    <a:srgbClr val="FFC000"/>
                  </a:solidFill>
                  <a:latin typeface="Trebuchet MS" pitchFamily="34" charset="0"/>
                </a:rPr>
                <a:t>How to add Text</a:t>
              </a:r>
            </a:p>
            <a:p>
              <a:pPr marL="3429000" lvl="2" indent="0" algn="l" defTabSz="114300"/>
              <a:r>
                <a:rPr lang="en-US" sz="2400" b="0" baseline="0" dirty="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518341" lvl="2" indent="0" algn="l" defTabSz="114300"/>
              <a:endParaRPr lang="en-US" sz="2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lang="en-US" sz="2400" b="0" baseline="0" dirty="0">
                  <a:solidFill>
                    <a:schemeClr val="bg1">
                      <a:lumMod val="75000"/>
                    </a:schemeClr>
                  </a:solidFill>
                  <a:latin typeface="Trebuchet MS" pitchFamily="34" charset="0"/>
                </a:rPr>
                <a:t> </a:t>
              </a:r>
              <a:r>
                <a:rPr kumimoji="0" lang="en-US" sz="3200" b="1" i="0" u="none" strike="noStrike" kern="1200" cap="none" spc="0" normalizeH="0" baseline="0" noProof="0" dirty="0">
                  <a:ln>
                    <a:noFill/>
                  </a:ln>
                  <a:solidFill>
                    <a:srgbClr val="FFC000"/>
                  </a:solidFill>
                  <a:effectLst/>
                  <a:uLnTx/>
                  <a:uFillTx/>
                  <a:latin typeface="Trebuchet MS" pitchFamily="34" charset="0"/>
                </a:rPr>
                <a:t>Text size</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Adjust the size of your text based on how much content you have to present. </a:t>
              </a:r>
              <a:b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b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The default template text offers a good starting point. Follow the conference requirements.</a:t>
              </a:r>
              <a:endParaRPr lang="en-US" sz="2400" b="0" baseline="0" dirty="0">
                <a:solidFill>
                  <a:schemeClr val="bg1">
                    <a:lumMod val="75000"/>
                  </a:schemeClr>
                </a:solidFill>
                <a:latin typeface="Trebuchet MS" pitchFamily="34" charset="0"/>
              </a:endParaRPr>
            </a:p>
            <a:p>
              <a:pPr marL="1518341" lvl="2" indent="0" algn="l" defTabSz="114300"/>
              <a:endParaRPr lang="en-US" sz="2400" b="0" baseline="0" dirty="0">
                <a:solidFill>
                  <a:schemeClr val="bg1">
                    <a:lumMod val="75000"/>
                  </a:schemeClr>
                </a:solidFill>
                <a:latin typeface="Trebuchet MS" pitchFamily="34" charset="0"/>
              </a:endParaRPr>
            </a:p>
            <a:p>
              <a:pPr algn="ctr"/>
              <a:r>
                <a:rPr lang="en-US" sz="3200" b="1" baseline="0" dirty="0">
                  <a:solidFill>
                    <a:srgbClr val="FFC000"/>
                  </a:solidFill>
                  <a:latin typeface="Trebuchet MS" pitchFamily="34" charset="0"/>
                </a:rPr>
                <a:t>How to add Tables</a:t>
              </a:r>
            </a:p>
            <a:p>
              <a:pPr marL="2000250" lvl="1" indent="0" algn="l" defTabSz="114300"/>
              <a:r>
                <a:rPr lang="en-US" sz="2400" b="0" baseline="0" dirty="0">
                  <a:solidFill>
                    <a:schemeClr val="bg1">
                      <a:lumMod val="75000"/>
                    </a:schemeClr>
                  </a:solidFill>
                  <a:latin typeface="Trebuchet MS" pitchFamily="34" charset="0"/>
                </a:rPr>
                <a:t>To add a table from scratch go to the INSERT menu and </a:t>
              </a:r>
              <a:br>
                <a:rPr lang="en-US" sz="2400" b="0" baseline="0" dirty="0">
                  <a:solidFill>
                    <a:schemeClr val="bg1">
                      <a:lumMod val="75000"/>
                    </a:schemeClr>
                  </a:solidFill>
                  <a:latin typeface="Trebuchet MS" pitchFamily="34" charset="0"/>
                </a:rPr>
              </a:br>
              <a:r>
                <a:rPr lang="en-US" sz="2400" b="0" baseline="0" dirty="0">
                  <a:solidFill>
                    <a:schemeClr val="bg1">
                      <a:lumMod val="75000"/>
                    </a:schemeClr>
                  </a:solidFill>
                  <a:latin typeface="Trebuchet MS" pitchFamily="34" charset="0"/>
                </a:rPr>
                <a:t>click on TABLE. A drop-down box will help you select rows and columns. </a:t>
              </a:r>
            </a:p>
            <a:p>
              <a:pPr marL="0" lvl="0" indent="0" algn="l" defTabSz="114300"/>
              <a:r>
                <a:rPr lang="en-US" sz="2400" b="0" baseline="0" dirty="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114300"/>
              <a:endParaRPr lang="en-US" sz="2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Graphs / Charts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How to change the column configuration</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518341"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FFC000"/>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How to remove the info bars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Save your work</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Save your template as a PowerPoint document. For printing, save as PowerPoint or “Print-quality” PDF.</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When you are ready to have your poster printed go online to PosterPresentations.com and click on the “Order Your Poster” button. Choose the poster type the best suits your needs and submit your order. If you submit a PowerPoint document you will be receiving a PDF proof for your approval prior to printing. If your order is placed and paid for before noon, Pacific, Monday through Friday, your order will ship out that same day. Next day, Second day, Third day, and Free Ground services are offered. Go to PosterPresentations.com for more information.</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lumMod val="75000"/>
                  </a:prstClr>
                </a:solidFill>
                <a:effectLst/>
                <a:uLnTx/>
                <a:uFillTx/>
                <a:latin typeface="Trebuchet MS" pitchFamily="34" charset="0"/>
              </a:endParaRPr>
            </a:p>
          </p:txBody>
        </p:sp>
        <p:graphicFrame>
          <p:nvGraphicFramePr>
            <p:cNvPr id="47" name="Object 46"/>
            <p:cNvGraphicFramePr>
              <a:graphicFrameLocks noChangeAspect="1"/>
            </p:cNvGraphicFramePr>
            <p:nvPr userDrawn="1">
              <p:extLst>
                <p:ext uri="{D42A27DB-BD31-4B8C-83A1-F6EECF244321}">
                  <p14:modId xmlns:p14="http://schemas.microsoft.com/office/powerpoint/2010/main" val="1995050242"/>
                </p:ext>
              </p:extLst>
            </p:nvPr>
          </p:nvGraphicFramePr>
          <p:xfrm>
            <a:off x="46871237" y="3286607"/>
            <a:ext cx="5586150" cy="2063772"/>
          </p:xfrm>
          <a:graphic>
            <a:graphicData uri="http://schemas.openxmlformats.org/presentationml/2006/ole">
              <mc:AlternateContent xmlns:mc="http://schemas.openxmlformats.org/markup-compatibility/2006">
                <mc:Choice xmlns:v="urn:schemas-microsoft-com:vml" Requires="v">
                  <p:oleObj spid="_x0000_s2472" name="Image" r:id="rId12" imgW="4571280" imgH="1688760" progId="Photoshop.Image.13">
                    <p:embed/>
                  </p:oleObj>
                </mc:Choice>
                <mc:Fallback>
                  <p:oleObj name="Image" r:id="rId12" imgW="4571280" imgH="1688760" progId="Photoshop.Image.13">
                    <p:embed/>
                    <p:pic>
                      <p:nvPicPr>
                        <p:cNvPr id="0" name=""/>
                        <p:cNvPicPr/>
                        <p:nvPr/>
                      </p:nvPicPr>
                      <p:blipFill>
                        <a:blip r:embed="rId13"/>
                        <a:stretch>
                          <a:fillRect/>
                        </a:stretch>
                      </p:blipFill>
                      <p:spPr>
                        <a:xfrm>
                          <a:off x="46871237" y="3286607"/>
                          <a:ext cx="5586150" cy="2063772"/>
                        </a:xfrm>
                        <a:prstGeom prst="rect">
                          <a:avLst/>
                        </a:prstGeom>
                      </p:spPr>
                    </p:pic>
                  </p:oleObj>
                </mc:Fallback>
              </mc:AlternateContent>
            </a:graphicData>
          </a:graphic>
        </p:graphicFrame>
        <p:pic>
          <p:nvPicPr>
            <p:cNvPr id="48" name="Picture 47"/>
            <p:cNvPicPr>
              <a:picLocks noChangeAspect="1"/>
            </p:cNvPicPr>
            <p:nvPr userDrawn="1"/>
          </p:nvPicPr>
          <p:blipFill>
            <a:blip r:embed="rId14"/>
            <a:stretch>
              <a:fillRect/>
            </a:stretch>
          </p:blipFill>
          <p:spPr>
            <a:xfrm>
              <a:off x="44487207" y="7579895"/>
              <a:ext cx="2969584" cy="1370577"/>
            </a:xfrm>
            <a:prstGeom prst="rect">
              <a:avLst/>
            </a:prstGeom>
            <a:ln>
              <a:noFill/>
            </a:ln>
          </p:spPr>
        </p:pic>
        <p:graphicFrame>
          <p:nvGraphicFramePr>
            <p:cNvPr id="49" name="Object 48"/>
            <p:cNvGraphicFramePr>
              <a:graphicFrameLocks noChangeAspect="1"/>
            </p:cNvGraphicFramePr>
            <p:nvPr userDrawn="1">
              <p:extLst>
                <p:ext uri="{D42A27DB-BD31-4B8C-83A1-F6EECF244321}">
                  <p14:modId xmlns:p14="http://schemas.microsoft.com/office/powerpoint/2010/main" val="293546774"/>
                </p:ext>
              </p:extLst>
            </p:nvPr>
          </p:nvGraphicFramePr>
          <p:xfrm>
            <a:off x="44629619" y="11328671"/>
            <a:ext cx="1482266" cy="992162"/>
          </p:xfrm>
          <a:graphic>
            <a:graphicData uri="http://schemas.openxmlformats.org/presentationml/2006/ole">
              <mc:AlternateContent xmlns:mc="http://schemas.openxmlformats.org/markup-compatibility/2006">
                <mc:Choice xmlns:v="urn:schemas-microsoft-com:vml" Requires="v">
                  <p:oleObj spid="_x0000_s2473" name="Image" r:id="rId15" imgW="1574280" imgH="1053720" progId="Photoshop.Image.13">
                    <p:embed/>
                  </p:oleObj>
                </mc:Choice>
                <mc:Fallback>
                  <p:oleObj name="Image" r:id="rId15" imgW="1574280" imgH="1053720" progId="Photoshop.Image.13">
                    <p:embed/>
                    <p:pic>
                      <p:nvPicPr>
                        <p:cNvPr id="0" name=""/>
                        <p:cNvPicPr/>
                        <p:nvPr/>
                      </p:nvPicPr>
                      <p:blipFill>
                        <a:blip r:embed="rId16"/>
                        <a:stretch>
                          <a:fillRect/>
                        </a:stretch>
                      </p:blipFill>
                      <p:spPr>
                        <a:xfrm>
                          <a:off x="44629619" y="11328671"/>
                          <a:ext cx="1482266" cy="992162"/>
                        </a:xfrm>
                        <a:prstGeom prst="rect">
                          <a:avLst/>
                        </a:prstGeom>
                      </p:spPr>
                    </p:pic>
                  </p:oleObj>
                </mc:Fallback>
              </mc:AlternateContent>
            </a:graphicData>
          </a:graphic>
        </p:graphicFrame>
        <p:grpSp>
          <p:nvGrpSpPr>
            <p:cNvPr id="50" name="Group 49"/>
            <p:cNvGrpSpPr/>
            <p:nvPr userDrawn="1"/>
          </p:nvGrpSpPr>
          <p:grpSpPr>
            <a:xfrm>
              <a:off x="44487207" y="29021651"/>
              <a:ext cx="10354213" cy="1265612"/>
              <a:chOff x="44200453" y="28023802"/>
              <a:chExt cx="9771399" cy="1090622"/>
            </a:xfrm>
          </p:grpSpPr>
          <p:sp>
            <p:nvSpPr>
              <p:cNvPr id="52" name="Rounded Rectangle 51"/>
              <p:cNvSpPr/>
              <p:nvPr userDrawn="1"/>
            </p:nvSpPr>
            <p:spPr>
              <a:xfrm>
                <a:off x="44200453" y="28023802"/>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3" name="Picture 7" descr="http://t2.gstatic.com/images?q=tbn:ANd9GcR4APHC6TT9w54M2zn_pvCiBxUNcspYPoVxirLRphBoJabfSvu7zw">
                <a:hlinkClick r:id="rId17"/>
              </p:cNvPr>
              <p:cNvPicPr>
                <a:picLocks noChangeAspect="1" noChangeArrowheads="1"/>
              </p:cNvPicPr>
              <p:nvPr userDrawn="1"/>
            </p:nvPicPr>
            <p:blipFill>
              <a:blip r:embed="rId18" cstate="print"/>
              <a:srcRect/>
              <a:stretch>
                <a:fillRect/>
              </a:stretch>
            </p:blipFill>
            <p:spPr bwMode="auto">
              <a:xfrm>
                <a:off x="44326393" y="28122139"/>
                <a:ext cx="914401" cy="914399"/>
              </a:xfrm>
              <a:prstGeom prst="rect">
                <a:avLst/>
              </a:prstGeom>
              <a:noFill/>
              <a:ln>
                <a:noFill/>
              </a:ln>
            </p:spPr>
          </p:pic>
          <p:sp>
            <p:nvSpPr>
              <p:cNvPr id="54" name="TextBox 53"/>
              <p:cNvSpPr txBox="1"/>
              <p:nvPr userDrawn="1"/>
            </p:nvSpPr>
            <p:spPr>
              <a:xfrm>
                <a:off x="45300663" y="28213723"/>
                <a:ext cx="8671189" cy="716099"/>
              </a:xfrm>
              <a:prstGeom prst="rect">
                <a:avLst/>
              </a:prstGeom>
              <a:noFill/>
              <a:ln>
                <a:noFill/>
              </a:ln>
            </p:spPr>
            <p:txBody>
              <a:bodyPr wrap="square" rtlCol="0">
                <a:spAutoFit/>
              </a:bodyPr>
              <a:lstStyle/>
              <a:p>
                <a:r>
                  <a:rPr lang="en-US" sz="2400" dirty="0">
                    <a:solidFill>
                      <a:schemeClr val="tx2"/>
                    </a:solidFill>
                    <a:latin typeface="Trebuchet MS" pitchFamily="34" charset="0"/>
                  </a:rPr>
                  <a:t>Student</a:t>
                </a:r>
                <a:r>
                  <a:rPr lang="en-US" sz="2400" baseline="0" dirty="0">
                    <a:solidFill>
                      <a:schemeClr val="tx2"/>
                    </a:solidFill>
                    <a:latin typeface="Trebuchet MS" pitchFamily="34" charset="0"/>
                  </a:rPr>
                  <a:t> discounts are available on our </a:t>
                </a:r>
                <a:r>
                  <a:rPr lang="en-US" sz="2400" baseline="0" dirty="0" err="1">
                    <a:solidFill>
                      <a:schemeClr val="tx2"/>
                    </a:solidFill>
                    <a:latin typeface="Trebuchet MS" pitchFamily="34" charset="0"/>
                  </a:rPr>
                  <a:t>Facebook</a:t>
                </a:r>
                <a:r>
                  <a:rPr lang="en-US" sz="2400" baseline="0" dirty="0">
                    <a:solidFill>
                      <a:schemeClr val="tx2"/>
                    </a:solidFill>
                    <a:latin typeface="Trebuchet MS" pitchFamily="34" charset="0"/>
                  </a:rPr>
                  <a:t> page.</a:t>
                </a:r>
                <a:br>
                  <a:rPr lang="en-US" sz="2400" baseline="0" dirty="0">
                    <a:solidFill>
                      <a:schemeClr val="tx2"/>
                    </a:solidFill>
                    <a:latin typeface="Trebuchet MS" pitchFamily="34" charset="0"/>
                  </a:rPr>
                </a:br>
                <a:r>
                  <a:rPr lang="en-US" sz="2400" baseline="0" dirty="0">
                    <a:solidFill>
                      <a:schemeClr val="tx2"/>
                    </a:solidFill>
                    <a:latin typeface="Trebuchet MS" pitchFamily="34" charset="0"/>
                  </a:rPr>
                  <a:t>Go to </a:t>
                </a:r>
                <a:r>
                  <a:rPr lang="en-US" sz="2400" u="sng" baseline="0" dirty="0">
                    <a:solidFill>
                      <a:schemeClr val="tx2"/>
                    </a:solidFill>
                    <a:latin typeface="Trebuchet MS" pitchFamily="34" charset="0"/>
                  </a:rPr>
                  <a:t>PosterPresentations.com</a:t>
                </a:r>
                <a:r>
                  <a:rPr lang="en-US" sz="2400" baseline="0" dirty="0">
                    <a:solidFill>
                      <a:schemeClr val="tx2"/>
                    </a:solidFill>
                    <a:latin typeface="Trebuchet MS" pitchFamily="34" charset="0"/>
                  </a:rPr>
                  <a:t> and click on the FB icon. </a:t>
                </a:r>
                <a:endParaRPr lang="en-US" sz="2400" dirty="0">
                  <a:solidFill>
                    <a:schemeClr val="tx2"/>
                  </a:solidFill>
                  <a:latin typeface="Trebuchet MS" pitchFamily="34" charset="0"/>
                </a:endParaRPr>
              </a:p>
            </p:txBody>
          </p:sp>
        </p:grpSp>
      </p:grpSp>
      <p:sp>
        <p:nvSpPr>
          <p:cNvPr id="55" name="TextBox 54"/>
          <p:cNvSpPr txBox="1"/>
          <p:nvPr userDrawn="1"/>
        </p:nvSpPr>
        <p:spPr>
          <a:xfrm>
            <a:off x="36868112" y="34138361"/>
            <a:ext cx="7629577" cy="1399638"/>
          </a:xfrm>
          <a:prstGeom prst="rect">
            <a:avLst/>
          </a:prstGeom>
          <a:noFill/>
        </p:spPr>
        <p:txBody>
          <a:bodyPr wrap="square" lIns="65304" tIns="32651" rIns="65304" bIns="32651" rtlCol="0">
            <a:spAutoFit/>
          </a:bodyPr>
          <a:lstStyle/>
          <a:p>
            <a:pPr marL="398463" indent="-398463">
              <a:lnSpc>
                <a:spcPts val="2600"/>
              </a:lnSpc>
            </a:pPr>
            <a:r>
              <a:rPr lang="en-US" sz="2800" dirty="0">
                <a:solidFill>
                  <a:schemeClr val="bg1"/>
                </a:solidFill>
              </a:rPr>
              <a:t>© 2015</a:t>
            </a:r>
            <a:r>
              <a:rPr lang="en-US" sz="2800" baseline="0" dirty="0">
                <a:solidFill>
                  <a:schemeClr val="bg1"/>
                </a:solidFill>
              </a:rPr>
              <a:t> </a:t>
            </a:r>
            <a:r>
              <a:rPr lang="en-US" sz="2800" dirty="0">
                <a:solidFill>
                  <a:schemeClr val="bg1"/>
                </a:solidFill>
              </a:rPr>
              <a:t>PosterPresentations.com</a:t>
            </a:r>
            <a:br>
              <a:rPr lang="en-US" sz="2800" dirty="0">
                <a:solidFill>
                  <a:schemeClr val="bg1"/>
                </a:solidFill>
              </a:rPr>
            </a:br>
            <a:r>
              <a:rPr lang="en-US" sz="2400" dirty="0">
                <a:solidFill>
                  <a:schemeClr val="bg1"/>
                </a:solidFill>
              </a:rPr>
              <a:t>2117 Fourth Street ,</a:t>
            </a:r>
            <a:r>
              <a:rPr lang="en-US" sz="2400" baseline="0" dirty="0">
                <a:solidFill>
                  <a:schemeClr val="bg1"/>
                </a:solidFill>
              </a:rPr>
              <a:t> Unit C</a:t>
            </a:r>
          </a:p>
          <a:p>
            <a:pPr marL="398463" indent="0">
              <a:lnSpc>
                <a:spcPts val="2600"/>
              </a:lnSpc>
            </a:pPr>
            <a:r>
              <a:rPr lang="en-US" sz="2400" baseline="0" dirty="0">
                <a:solidFill>
                  <a:schemeClr val="bg1"/>
                </a:solidFill>
              </a:rPr>
              <a:t>Berkeley CA </a:t>
            </a:r>
            <a:r>
              <a:rPr lang="en-US" sz="2000" baseline="0" dirty="0">
                <a:solidFill>
                  <a:schemeClr val="bg1"/>
                </a:solidFill>
              </a:rPr>
              <a:t>94710</a:t>
            </a:r>
            <a:br>
              <a:rPr lang="en-US" sz="2400" baseline="0" dirty="0">
                <a:solidFill>
                  <a:schemeClr val="bg1"/>
                </a:solidFill>
              </a:rPr>
            </a:br>
            <a:r>
              <a:rPr lang="en-US" sz="2400" b="1" baseline="0" dirty="0">
                <a:solidFill>
                  <a:srgbClr val="FFFF00"/>
                </a:solidFill>
              </a:rPr>
              <a:t>posterpresenter@gmail.com</a:t>
            </a:r>
            <a:endParaRPr lang="en-US" sz="2800" b="1" dirty="0">
              <a:solidFill>
                <a:srgbClr val="FFFF00"/>
              </a:solidFill>
            </a:endParaRPr>
          </a:p>
        </p:txBody>
      </p:sp>
      <p:sp>
        <p:nvSpPr>
          <p:cNvPr id="51" name="Text Box 14"/>
          <p:cNvSpPr txBox="1">
            <a:spLocks noChangeArrowheads="1"/>
          </p:cNvSpPr>
          <p:nvPr userDrawn="1"/>
        </p:nvSpPr>
        <p:spPr bwMode="auto">
          <a:xfrm>
            <a:off x="1511711" y="35265749"/>
            <a:ext cx="2851567" cy="322562"/>
          </a:xfrm>
          <a:prstGeom prst="rect">
            <a:avLst/>
          </a:prstGeom>
          <a:noFill/>
          <a:ln w="9525">
            <a:noFill/>
            <a:miter lim="800000"/>
            <a:headEnd/>
            <a:tailEnd/>
          </a:ln>
          <a:effectLst/>
        </p:spPr>
        <p:txBody>
          <a:bodyPr wrap="square" lIns="74854" tIns="37420" rIns="74854" bIns="37420">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2015</a:t>
            </a:r>
          </a:p>
          <a:p>
            <a:pPr eaLnBrk="0" hangingPunct="0">
              <a:lnSpc>
                <a:spcPct val="65000"/>
              </a:lnSpc>
              <a:spcBef>
                <a:spcPct val="50000"/>
              </a:spcBef>
              <a:defRPr/>
            </a:pPr>
            <a:r>
              <a:rPr lang="en-US" sz="1000" b="1" dirty="0">
                <a:solidFill>
                  <a:schemeClr val="bg1">
                    <a:lumMod val="75000"/>
                  </a:schemeClr>
                </a:solidFill>
                <a:latin typeface="Arial" charset="0"/>
              </a:rPr>
              <a:t>www.PosterPresentations.com</a:t>
            </a:r>
          </a:p>
        </p:txBody>
      </p:sp>
    </p:spTree>
  </p:cSld>
  <p:clrMap bg1="lt1" tx1="dk1" bg2="lt2" tx2="dk2" accent1="accent1" accent2="accent2" accent3="accent3" accent4="accent4" accent5="accent5" accent6="accent6" hlink="hlink" folHlink="folHlink"/>
  <p:sldLayoutIdLst>
    <p:sldLayoutId id="2147483658" r:id="rId1"/>
  </p:sldLayoutIdLst>
  <p:txStyles>
    <p:titleStyle>
      <a:lvl1pPr algn="ctr" defTabSz="3599776" rtl="0" eaLnBrk="1" latinLnBrk="0" hangingPunct="1">
        <a:spcBef>
          <a:spcPct val="0"/>
        </a:spcBef>
        <a:buNone/>
        <a:defRPr sz="7200" kern="1200">
          <a:solidFill>
            <a:schemeClr val="bg1"/>
          </a:solidFill>
          <a:latin typeface="Trebuchet MS" pitchFamily="34" charset="0"/>
          <a:ea typeface="+mj-ea"/>
          <a:cs typeface="+mj-cs"/>
        </a:defRPr>
      </a:lvl1pPr>
    </p:titleStyle>
    <p:bodyStyle>
      <a:lvl1pPr marL="1349916" indent="-1349916" algn="l" defTabSz="3599776" rtl="0" eaLnBrk="1" latinLnBrk="0" hangingPunct="1">
        <a:spcBef>
          <a:spcPct val="20000"/>
        </a:spcBef>
        <a:buFont typeface="Arial" pitchFamily="34" charset="0"/>
        <a:buChar char="•"/>
        <a:defRPr sz="12600" kern="1200">
          <a:solidFill>
            <a:schemeClr val="tx1"/>
          </a:solidFill>
          <a:latin typeface="+mn-lt"/>
          <a:ea typeface="+mn-ea"/>
          <a:cs typeface="+mn-cs"/>
        </a:defRPr>
      </a:lvl1pPr>
      <a:lvl2pPr marL="2924818" indent="-1124930" algn="l" defTabSz="3599776" rtl="0" eaLnBrk="1" latinLnBrk="0" hangingPunct="1">
        <a:spcBef>
          <a:spcPct val="20000"/>
        </a:spcBef>
        <a:buFont typeface="Arial" pitchFamily="34" charset="0"/>
        <a:buChar char="–"/>
        <a:defRPr sz="11100" kern="1200">
          <a:solidFill>
            <a:schemeClr val="tx1"/>
          </a:solidFill>
          <a:latin typeface="+mn-lt"/>
          <a:ea typeface="+mn-ea"/>
          <a:cs typeface="+mn-cs"/>
        </a:defRPr>
      </a:lvl2pPr>
      <a:lvl3pPr marL="4499721" indent="-899945" algn="l" defTabSz="3599776" rtl="0" eaLnBrk="1" latinLnBrk="0" hangingPunct="1">
        <a:spcBef>
          <a:spcPct val="20000"/>
        </a:spcBef>
        <a:buFont typeface="Arial" pitchFamily="34" charset="0"/>
        <a:buChar char="•"/>
        <a:defRPr sz="9500" kern="1200">
          <a:solidFill>
            <a:schemeClr val="tx1"/>
          </a:solidFill>
          <a:latin typeface="+mn-lt"/>
          <a:ea typeface="+mn-ea"/>
          <a:cs typeface="+mn-cs"/>
        </a:defRPr>
      </a:lvl3pPr>
      <a:lvl4pPr marL="629960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4pPr>
      <a:lvl5pPr marL="8099496"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p:bodyStyle>
    <p:otherStyle>
      <a:defPPr>
        <a:defRPr lang="en-US"/>
      </a:defPPr>
      <a:lvl1pPr marL="0" algn="l" defTabSz="3599776" rtl="0" eaLnBrk="1" latinLnBrk="0" hangingPunct="1">
        <a:defRPr sz="7100" kern="1200">
          <a:solidFill>
            <a:schemeClr val="tx1"/>
          </a:solidFill>
          <a:latin typeface="+mn-lt"/>
          <a:ea typeface="+mn-ea"/>
          <a:cs typeface="+mn-cs"/>
        </a:defRPr>
      </a:lvl1pPr>
      <a:lvl2pPr marL="1799889" algn="l" defTabSz="3599776" rtl="0" eaLnBrk="1" latinLnBrk="0" hangingPunct="1">
        <a:defRPr sz="7100" kern="1200">
          <a:solidFill>
            <a:schemeClr val="tx1"/>
          </a:solidFill>
          <a:latin typeface="+mn-lt"/>
          <a:ea typeface="+mn-ea"/>
          <a:cs typeface="+mn-cs"/>
        </a:defRPr>
      </a:lvl2pPr>
      <a:lvl3pPr marL="3599776" algn="l" defTabSz="3599776" rtl="0" eaLnBrk="1" latinLnBrk="0" hangingPunct="1">
        <a:defRPr sz="7100" kern="1200">
          <a:solidFill>
            <a:schemeClr val="tx1"/>
          </a:solidFill>
          <a:latin typeface="+mn-lt"/>
          <a:ea typeface="+mn-ea"/>
          <a:cs typeface="+mn-cs"/>
        </a:defRPr>
      </a:lvl3pPr>
      <a:lvl4pPr marL="5399664" algn="l" defTabSz="3599776" rtl="0" eaLnBrk="1" latinLnBrk="0" hangingPunct="1">
        <a:defRPr sz="7100" kern="1200">
          <a:solidFill>
            <a:schemeClr val="tx1"/>
          </a:solidFill>
          <a:latin typeface="+mn-lt"/>
          <a:ea typeface="+mn-ea"/>
          <a:cs typeface="+mn-cs"/>
        </a:defRPr>
      </a:lvl4pPr>
      <a:lvl5pPr marL="7199552" algn="l" defTabSz="3599776" rtl="0" eaLnBrk="1" latinLnBrk="0" hangingPunct="1">
        <a:defRPr sz="7100" kern="1200">
          <a:solidFill>
            <a:schemeClr val="tx1"/>
          </a:solidFill>
          <a:latin typeface="+mn-lt"/>
          <a:ea typeface="+mn-ea"/>
          <a:cs typeface="+mn-cs"/>
        </a:defRPr>
      </a:lvl5pPr>
      <a:lvl6pPr marL="8999441" algn="l" defTabSz="3599776" rtl="0" eaLnBrk="1" latinLnBrk="0" hangingPunct="1">
        <a:defRPr sz="7100" kern="1200">
          <a:solidFill>
            <a:schemeClr val="tx1"/>
          </a:solidFill>
          <a:latin typeface="+mn-lt"/>
          <a:ea typeface="+mn-ea"/>
          <a:cs typeface="+mn-cs"/>
        </a:defRPr>
      </a:lvl6pPr>
      <a:lvl7pPr marL="10799330" algn="l" defTabSz="3599776" rtl="0" eaLnBrk="1" latinLnBrk="0" hangingPunct="1">
        <a:defRPr sz="7100" kern="1200">
          <a:solidFill>
            <a:schemeClr val="tx1"/>
          </a:solidFill>
          <a:latin typeface="+mn-lt"/>
          <a:ea typeface="+mn-ea"/>
          <a:cs typeface="+mn-cs"/>
        </a:defRPr>
      </a:lvl7pPr>
      <a:lvl8pPr marL="12599217" algn="l" defTabSz="3599776" rtl="0" eaLnBrk="1" latinLnBrk="0" hangingPunct="1">
        <a:defRPr sz="7100" kern="1200">
          <a:solidFill>
            <a:schemeClr val="tx1"/>
          </a:solidFill>
          <a:latin typeface="+mn-lt"/>
          <a:ea typeface="+mn-ea"/>
          <a:cs typeface="+mn-cs"/>
        </a:defRPr>
      </a:lvl8pPr>
      <a:lvl9pPr marL="14399106" algn="l" defTabSz="3599776" rtl="0" eaLnBrk="1" latinLnBrk="0" hangingPunct="1">
        <a:defRPr sz="71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50000"/>
              </a:schemeClr>
            </a:gs>
            <a:gs pos="50000">
              <a:schemeClr val="accent5">
                <a:lumMod val="60000"/>
                <a:lumOff val="40000"/>
              </a:schemeClr>
            </a:gs>
            <a:gs pos="100000">
              <a:schemeClr val="accent5">
                <a:lumMod val="20000"/>
                <a:lumOff val="80000"/>
              </a:schemeClr>
            </a:gs>
          </a:gsLst>
          <a:lin ang="16200000" scaled="1"/>
          <a:tileRect/>
        </a:gradFill>
        <a:effectLst/>
      </p:bgPr>
    </p:bg>
    <p:spTree>
      <p:nvGrpSpPr>
        <p:cNvPr id="1" name=""/>
        <p:cNvGrpSpPr/>
        <p:nvPr/>
      </p:nvGrpSpPr>
      <p:grpSpPr>
        <a:xfrm>
          <a:off x="0" y="0"/>
          <a:ext cx="0" cy="0"/>
          <a:chOff x="0" y="0"/>
          <a:chExt cx="0" cy="0"/>
        </a:xfrm>
      </p:grpSpPr>
      <p:sp>
        <p:nvSpPr>
          <p:cNvPr id="7" name="Rectangle 36"/>
          <p:cNvSpPr>
            <a:spLocks noChangeArrowheads="1"/>
          </p:cNvSpPr>
          <p:nvPr/>
        </p:nvSpPr>
        <p:spPr bwMode="auto">
          <a:xfrm>
            <a:off x="0" y="0"/>
            <a:ext cx="35999738" cy="5249962"/>
          </a:xfrm>
          <a:prstGeom prst="rect">
            <a:avLst/>
          </a:prstGeom>
          <a:solidFill>
            <a:schemeClr val="accent5">
              <a:lumMod val="75000"/>
            </a:schemeClr>
          </a:solidFill>
          <a:ln w="9525">
            <a:solidFill>
              <a:schemeClr val="tx1"/>
            </a:solidFill>
            <a:miter lim="800000"/>
            <a:headEnd/>
            <a:tailEnd/>
          </a:ln>
          <a:effectLst/>
        </p:spPr>
        <p:txBody>
          <a:bodyPr wrap="none" lIns="74996" tIns="37497" rIns="74996" bIns="37497" anchor="ctr"/>
          <a:lstStyle/>
          <a:p>
            <a:pPr>
              <a:defRPr/>
            </a:pPr>
            <a:endParaRPr lang="en-US" dirty="0"/>
          </a:p>
        </p:txBody>
      </p:sp>
      <p:sp>
        <p:nvSpPr>
          <p:cNvPr id="8" name="Rectangle 33"/>
          <p:cNvSpPr>
            <a:spLocks noChangeArrowheads="1"/>
          </p:cNvSpPr>
          <p:nvPr/>
        </p:nvSpPr>
        <p:spPr bwMode="auto">
          <a:xfrm>
            <a:off x="749995" y="5749958"/>
            <a:ext cx="34495843" cy="29249787"/>
          </a:xfrm>
          <a:prstGeom prst="roundRect">
            <a:avLst>
              <a:gd name="adj" fmla="val 2137"/>
            </a:avLst>
          </a:prstGeom>
          <a:gradFill>
            <a:gsLst>
              <a:gs pos="0">
                <a:srgbClr val="CDD2DE"/>
              </a:gs>
              <a:gs pos="0">
                <a:srgbClr val="EAEAEA"/>
              </a:gs>
              <a:gs pos="100000">
                <a:srgbClr val="F3F5FA"/>
              </a:gs>
            </a:gsLst>
            <a:lin ang="16200000" scaled="1"/>
          </a:gradFill>
          <a:ln w="9525">
            <a:solidFill>
              <a:schemeClr val="tx2"/>
            </a:solidFill>
            <a:miter lim="800000"/>
            <a:headEnd/>
            <a:tailEnd/>
          </a:ln>
          <a:effectLst/>
        </p:spPr>
        <p:txBody>
          <a:bodyPr wrap="none" lIns="74996" tIns="37497" rIns="74996" bIns="37497" anchor="ctr"/>
          <a:lstStyle/>
          <a:p>
            <a:pPr>
              <a:defRPr/>
            </a:pPr>
            <a:endParaRPr lang="en-US" dirty="0"/>
          </a:p>
        </p:txBody>
      </p:sp>
      <p:sp>
        <p:nvSpPr>
          <p:cNvPr id="9" name="Rectangle 9"/>
          <p:cNvSpPr>
            <a:spLocks noChangeArrowheads="1"/>
          </p:cNvSpPr>
          <p:nvPr/>
        </p:nvSpPr>
        <p:spPr bwMode="auto">
          <a:xfrm>
            <a:off x="0" y="5255171"/>
            <a:ext cx="35999738" cy="166665"/>
          </a:xfrm>
          <a:prstGeom prst="rect">
            <a:avLst/>
          </a:prstGeom>
          <a:solidFill>
            <a:schemeClr val="accent5">
              <a:lumMod val="50000"/>
            </a:schemeClr>
          </a:solidFill>
          <a:ln w="152400">
            <a:noFill/>
            <a:miter lim="800000"/>
            <a:headEnd/>
            <a:tailEnd/>
          </a:ln>
          <a:effectLst/>
        </p:spPr>
        <p:txBody>
          <a:bodyPr wrap="none" lIns="74996" tIns="37497" rIns="74996" bIns="37497" anchor="ctr"/>
          <a:lstStyle/>
          <a:p>
            <a:pPr>
              <a:defRPr/>
            </a:pPr>
            <a:endParaRPr lang="en-US" dirty="0"/>
          </a:p>
        </p:txBody>
      </p:sp>
      <p:grpSp>
        <p:nvGrpSpPr>
          <p:cNvPr id="22" name="Group 21"/>
          <p:cNvGrpSpPr/>
          <p:nvPr userDrawn="1"/>
        </p:nvGrpSpPr>
        <p:grpSpPr>
          <a:xfrm>
            <a:off x="-12658121" y="-48127"/>
            <a:ext cx="12259293" cy="36047865"/>
            <a:chOff x="-11225189" y="-1"/>
            <a:chExt cx="11018865" cy="32400447"/>
          </a:xfrm>
        </p:grpSpPr>
        <p:sp>
          <p:nvSpPr>
            <p:cNvPr id="23" name="Rectangle 22"/>
            <p:cNvSpPr/>
            <p:nvPr/>
          </p:nvSpPr>
          <p:spPr>
            <a:xfrm>
              <a:off x="-11216136" y="-1"/>
              <a:ext cx="11009812" cy="3240044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marL="0" marR="0" indent="0" algn="ctr" defTabSz="1518341" rtl="0" eaLnBrk="1" fontAlgn="auto" latinLnBrk="0" hangingPunct="1">
                <a:lnSpc>
                  <a:spcPct val="100000"/>
                </a:lnSpc>
                <a:spcBef>
                  <a:spcPts val="0"/>
                </a:spcBef>
                <a:spcAft>
                  <a:spcPts val="0"/>
                </a:spcAft>
                <a:buClrTx/>
                <a:buSzTx/>
                <a:buFontTx/>
                <a:buNone/>
                <a:tabLst/>
                <a:defRPr/>
              </a:pPr>
              <a:r>
                <a:rPr lang="en-US" sz="3200" b="1" spc="0" dirty="0">
                  <a:solidFill>
                    <a:srgbClr val="FF0000"/>
                  </a:solidFill>
                  <a:latin typeface="Trebuchet MS" pitchFamily="34" charset="0"/>
                </a:rPr>
                <a:t>(—THIS SIDEBAR DOES NOT PRINT—)</a:t>
              </a:r>
              <a:endParaRPr lang="en-US" sz="3200" b="1" spc="600" dirty="0">
                <a:solidFill>
                  <a:schemeClr val="bg1"/>
                </a:solidFill>
                <a:latin typeface="Trebuchet MS" pitchFamily="34" charset="0"/>
              </a:endParaRPr>
            </a:p>
            <a:p>
              <a:pPr algn="ctr"/>
              <a:r>
                <a:rPr lang="en-US" sz="4000" b="1" spc="600" dirty="0">
                  <a:solidFill>
                    <a:schemeClr val="bg1"/>
                  </a:solidFill>
                  <a:latin typeface="Trebuchet MS" pitchFamily="34" charset="0"/>
                </a:rPr>
                <a:t>DESIGN</a:t>
              </a:r>
              <a:r>
                <a:rPr lang="en-US" sz="4000" b="1" spc="600" baseline="0" dirty="0">
                  <a:solidFill>
                    <a:schemeClr val="bg1"/>
                  </a:solidFill>
                  <a:latin typeface="Trebuchet MS" pitchFamily="34" charset="0"/>
                </a:rPr>
                <a:t> </a:t>
              </a:r>
              <a:r>
                <a:rPr lang="en-US" sz="4000" b="1" spc="600" dirty="0">
                  <a:solidFill>
                    <a:schemeClr val="bg1"/>
                  </a:solidFill>
                  <a:latin typeface="Trebuchet MS" pitchFamily="34" charset="0"/>
                </a:rPr>
                <a:t>GUIDE</a:t>
              </a:r>
            </a:p>
            <a:p>
              <a:pPr algn="ctr"/>
              <a:endParaRPr lang="en-US" sz="2800" b="1" dirty="0">
                <a:latin typeface="Trebuchet MS" pitchFamily="34" charset="0"/>
              </a:endParaRPr>
            </a:p>
            <a:p>
              <a:pPr defTabSz="3765639"/>
              <a:r>
                <a:rPr lang="en-US" sz="2800" i="0" dirty="0">
                  <a:latin typeface="Trebuchet MS" pitchFamily="34" charset="0"/>
                </a:rPr>
                <a:t>This PowerPoint</a:t>
              </a:r>
              <a:r>
                <a:rPr lang="en-US" sz="2800" i="0" baseline="0" dirty="0">
                  <a:latin typeface="Trebuchet MS" pitchFamily="34" charset="0"/>
                </a:rPr>
                <a:t> </a:t>
              </a:r>
              <a:r>
                <a:rPr lang="en-US" sz="2800" i="0" dirty="0">
                  <a:latin typeface="Trebuchet MS" pitchFamily="34" charset="0"/>
                </a:rPr>
                <a:t>2007 template produces</a:t>
              </a:r>
              <a:r>
                <a:rPr lang="en-US" sz="2800" i="0" baseline="0" dirty="0">
                  <a:latin typeface="Trebuchet MS" pitchFamily="34" charset="0"/>
                </a:rPr>
                <a:t> </a:t>
              </a:r>
              <a:r>
                <a:rPr lang="en-US" sz="2800" i="0" dirty="0">
                  <a:latin typeface="Trebuchet MS" pitchFamily="34" charset="0"/>
                </a:rPr>
                <a:t>a 100cmx100cm presentation poster. </a:t>
              </a:r>
              <a:r>
                <a:rPr lang="en-US" sz="2800" dirty="0">
                  <a:latin typeface="Trebuchet MS" pitchFamily="34" charset="0"/>
                </a:rPr>
                <a:t>You</a:t>
              </a:r>
              <a:r>
                <a:rPr lang="en-US" sz="2800" baseline="0" dirty="0">
                  <a:latin typeface="Trebuchet MS" pitchFamily="34" charset="0"/>
                </a:rPr>
                <a:t> can u</a:t>
              </a:r>
              <a:r>
                <a:rPr lang="en-US" sz="2800" dirty="0">
                  <a:latin typeface="Trebuchet MS" pitchFamily="34" charset="0"/>
                </a:rPr>
                <a:t>se</a:t>
              </a:r>
              <a:r>
                <a:rPr lang="en-US" sz="2800" baseline="0" dirty="0">
                  <a:latin typeface="Trebuchet MS" pitchFamily="34" charset="0"/>
                </a:rPr>
                <a:t> it to create your research poster and </a:t>
              </a:r>
              <a:r>
                <a:rPr lang="en-US" sz="2800" dirty="0">
                  <a:latin typeface="Trebuchet MS" pitchFamily="34" charset="0"/>
                </a:rPr>
                <a:t>save valuable time placing titles, subtitles,</a:t>
              </a:r>
              <a:r>
                <a:rPr lang="en-US" sz="2800" baseline="0" dirty="0">
                  <a:latin typeface="Trebuchet MS" pitchFamily="34" charset="0"/>
                </a:rPr>
                <a:t> text, and graphics</a:t>
              </a:r>
              <a:r>
                <a:rPr lang="en-US" sz="2800" dirty="0">
                  <a:latin typeface="Trebuchet MS" pitchFamily="34" charset="0"/>
                </a:rPr>
                <a:t>. </a:t>
              </a:r>
            </a:p>
            <a:p>
              <a:pPr defTabSz="3765639"/>
              <a:endParaRPr lang="en-US" sz="2800" dirty="0">
                <a:latin typeface="Trebuchet MS" pitchFamily="34" charset="0"/>
              </a:endParaRPr>
            </a:p>
            <a:p>
              <a:pPr defTabSz="4389219"/>
              <a:r>
                <a:rPr lang="en-US" sz="2800" dirty="0">
                  <a:latin typeface="Trebuchet MS" pitchFamily="34" charset="0"/>
                </a:rPr>
                <a:t>We provide a series of online tutorials that will guide you through the poster design process and answer your poster production questions. To view our template tutorials, go online to </a:t>
              </a:r>
              <a:r>
                <a:rPr lang="en-US" sz="2800" b="1" dirty="0">
                  <a:solidFill>
                    <a:srgbClr val="FFC000"/>
                  </a:solidFill>
                  <a:latin typeface="Trebuchet MS" pitchFamily="34" charset="0"/>
                </a:rPr>
                <a:t>PosterPresentations.com</a:t>
              </a:r>
              <a:r>
                <a:rPr lang="en-US" sz="2800" b="1" dirty="0">
                  <a:solidFill>
                    <a:schemeClr val="bg1"/>
                  </a:solidFill>
                  <a:latin typeface="Trebuchet MS" pitchFamily="34" charset="0"/>
                </a:rPr>
                <a:t> </a:t>
              </a:r>
              <a:r>
                <a:rPr lang="en-US" sz="2800" dirty="0">
                  <a:solidFill>
                    <a:schemeClr val="bg1"/>
                  </a:solidFill>
                  <a:latin typeface="Trebuchet MS" pitchFamily="34" charset="0"/>
                </a:rPr>
                <a:t>and click on HELP DESK.</a:t>
              </a:r>
            </a:p>
            <a:p>
              <a:pPr defTabSz="4389219"/>
              <a:endParaRPr lang="en-US" sz="2800" dirty="0">
                <a:latin typeface="Trebuchet MS" pitchFamily="34" charset="0"/>
              </a:endParaRPr>
            </a:p>
            <a:p>
              <a:pPr defTabSz="4389219"/>
              <a:r>
                <a:rPr lang="en-US" sz="2800" dirty="0">
                  <a:solidFill>
                    <a:schemeClr val="bg1"/>
                  </a:solidFill>
                  <a:latin typeface="Trebuchet MS" pitchFamily="34" charset="0"/>
                </a:rPr>
                <a:t>When</a:t>
              </a:r>
              <a:r>
                <a:rPr lang="en-US" sz="2800" baseline="0" dirty="0">
                  <a:solidFill>
                    <a:schemeClr val="bg1"/>
                  </a:solidFill>
                  <a:latin typeface="Trebuchet MS" pitchFamily="34" charset="0"/>
                </a:rPr>
                <a:t> you are ready to print your poster</a:t>
              </a:r>
              <a:r>
                <a:rPr lang="en-US" sz="2800" dirty="0">
                  <a:solidFill>
                    <a:schemeClr val="bg1"/>
                  </a:solidFill>
                  <a:latin typeface="Trebuchet MS" pitchFamily="34" charset="0"/>
                </a:rPr>
                <a:t>,</a:t>
              </a:r>
              <a:r>
                <a:rPr lang="en-US" sz="2800" baseline="0" dirty="0">
                  <a:solidFill>
                    <a:schemeClr val="bg1"/>
                  </a:solidFill>
                  <a:latin typeface="Trebuchet MS" pitchFamily="34" charset="0"/>
                </a:rPr>
                <a:t> go online to </a:t>
              </a:r>
              <a:r>
                <a:rPr lang="en-US" sz="2800" b="0" dirty="0">
                  <a:solidFill>
                    <a:schemeClr val="bg1"/>
                  </a:solidFill>
                  <a:latin typeface="Trebuchet MS" pitchFamily="34" charset="0"/>
                </a:rPr>
                <a:t>PosterPresentations.com</a:t>
              </a:r>
              <a:br>
                <a:rPr lang="en-US" sz="2800" dirty="0">
                  <a:solidFill>
                    <a:schemeClr val="bg1"/>
                  </a:solidFill>
                  <a:latin typeface="Trebuchet MS" pitchFamily="34" charset="0"/>
                </a:rPr>
              </a:br>
              <a:endParaRPr lang="en-US" sz="2800" dirty="0">
                <a:solidFill>
                  <a:schemeClr val="bg1"/>
                </a:solidFill>
                <a:latin typeface="Trebuchet MS" pitchFamily="34" charset="0"/>
              </a:endParaRPr>
            </a:p>
            <a:p>
              <a:pPr algn="l" defTabSz="3765639"/>
              <a:r>
                <a:rPr lang="en-US" sz="2800" b="0" dirty="0">
                  <a:solidFill>
                    <a:schemeClr val="bg1"/>
                  </a:solidFill>
                  <a:latin typeface="Trebuchet MS" pitchFamily="34" charset="0"/>
                </a:rPr>
                <a:t>Need</a:t>
              </a:r>
              <a:r>
                <a:rPr lang="en-US" sz="2800" b="0" baseline="0" dirty="0">
                  <a:solidFill>
                    <a:schemeClr val="bg1"/>
                  </a:solidFill>
                  <a:latin typeface="Trebuchet MS" pitchFamily="34" charset="0"/>
                </a:rPr>
                <a:t> assistance? Call us at </a:t>
              </a:r>
              <a:r>
                <a:rPr lang="en-US" sz="2800" b="0" dirty="0">
                  <a:solidFill>
                    <a:srgbClr val="FFC000"/>
                  </a:solidFill>
                  <a:latin typeface="Trebuchet MS" pitchFamily="34" charset="0"/>
                </a:rPr>
                <a:t>1.510.649.3001</a:t>
              </a:r>
            </a:p>
            <a:p>
              <a:pPr algn="l" defTabSz="3765639"/>
              <a:endParaRPr lang="en-US" sz="3600" b="1" dirty="0">
                <a:solidFill>
                  <a:srgbClr val="FFFF00"/>
                </a:solidFill>
                <a:latin typeface="Trebuchet MS" pitchFamily="34" charset="0"/>
              </a:endParaRPr>
            </a:p>
            <a:p>
              <a:pPr algn="ctr"/>
              <a:endParaRPr lang="en-US" sz="2400" b="1" dirty="0">
                <a:solidFill>
                  <a:schemeClr val="bg1"/>
                </a:solidFill>
                <a:latin typeface="Trebuchet MS" pitchFamily="34" charset="0"/>
              </a:endParaRPr>
            </a:p>
            <a:p>
              <a:pPr algn="ctr"/>
              <a:r>
                <a:rPr lang="en-US" sz="4000" b="1" spc="600" dirty="0">
                  <a:solidFill>
                    <a:schemeClr val="bg1"/>
                  </a:solidFill>
                  <a:latin typeface="Trebuchet MS" pitchFamily="34" charset="0"/>
                </a:rPr>
                <a:t>QUICK START</a:t>
              </a:r>
            </a:p>
            <a:p>
              <a:pPr algn="ctr"/>
              <a:endParaRPr lang="en-US" sz="3200" b="1" baseline="0" dirty="0">
                <a:solidFill>
                  <a:schemeClr val="bg1"/>
                </a:solidFill>
                <a:latin typeface="Trebuchet MS" pitchFamily="34" charset="0"/>
              </a:endParaRPr>
            </a:p>
            <a:p>
              <a:pPr algn="ctr"/>
              <a:r>
                <a:rPr lang="en-US" sz="3200" b="1" baseline="0" dirty="0">
                  <a:solidFill>
                    <a:srgbClr val="FFC000"/>
                  </a:solidFill>
                  <a:latin typeface="Trebuchet MS" pitchFamily="34" charset="0"/>
                </a:rPr>
                <a:t>Zoom in and out</a:t>
              </a:r>
            </a:p>
            <a:p>
              <a:pPr marL="2527300" indent="-650875" algn="l" defTabSz="850900">
                <a:tabLst/>
              </a:pPr>
              <a:r>
                <a:rPr lang="en-US" sz="2400" b="0" baseline="0" dirty="0">
                  <a:solidFill>
                    <a:schemeClr val="bg1"/>
                  </a:solidFill>
                  <a:latin typeface="Trebuchet MS" pitchFamily="34" charset="0"/>
                </a:rPr>
                <a:t>	</a:t>
              </a:r>
              <a:r>
                <a:rPr lang="en-US" sz="2400" b="0" baseline="0" dirty="0">
                  <a:solidFill>
                    <a:schemeClr val="bg1">
                      <a:lumMod val="75000"/>
                    </a:schemeClr>
                  </a:solidFill>
                  <a:latin typeface="Trebuchet MS" pitchFamily="34" charset="0"/>
                </a:rPr>
                <a:t>As you work on your poster zoom in and out to the level that is more comfortable to you. Go to VIEW &gt; ZOOM.</a:t>
              </a:r>
            </a:p>
            <a:p>
              <a:pPr algn="l"/>
              <a:endParaRPr lang="en-US" sz="2800" b="0" baseline="0" dirty="0">
                <a:solidFill>
                  <a:schemeClr val="bg1"/>
                </a:solidFill>
                <a:latin typeface="Trebuchet MS" pitchFamily="34" charset="0"/>
              </a:endParaRPr>
            </a:p>
            <a:p>
              <a:pPr algn="ctr"/>
              <a:r>
                <a:rPr lang="en-US" sz="3200" b="1" baseline="0" dirty="0">
                  <a:solidFill>
                    <a:srgbClr val="FFC000"/>
                  </a:solidFill>
                  <a:latin typeface="Trebuchet MS" pitchFamily="34" charset="0"/>
                </a:rPr>
                <a:t>Title, Authors, and Affiliations</a:t>
              </a:r>
            </a:p>
            <a:p>
              <a:pPr algn="l"/>
              <a:r>
                <a:rPr lang="en-US" sz="2400" b="0" baseline="0" dirty="0">
                  <a:solidFill>
                    <a:schemeClr val="bg1">
                      <a:lumMod val="75000"/>
                    </a:schemeClr>
                  </a:solidFill>
                  <a:latin typeface="Trebuchet MS" pitchFamily="34" charset="0"/>
                </a:rPr>
                <a:t>Start designing your poster by adding the title, the names of the authors, and the affiliated institutions. </a:t>
              </a:r>
              <a:r>
                <a:rPr lang="en-US" sz="2400" b="0" spc="0" baseline="0" dirty="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endParaRPr lang="en-US" sz="2400" b="0" spc="0" baseline="0" dirty="0">
                <a:solidFill>
                  <a:schemeClr val="bg1">
                    <a:lumMod val="75000"/>
                  </a:schemeClr>
                </a:solidFill>
                <a:latin typeface="Trebuchet MS" pitchFamily="34" charset="0"/>
              </a:endParaRPr>
            </a:p>
            <a:p>
              <a:pPr algn="l"/>
              <a:r>
                <a:rPr lang="en-US" sz="2400" b="1" spc="300" baseline="0" dirty="0">
                  <a:solidFill>
                    <a:srgbClr val="FFC000"/>
                  </a:solidFill>
                  <a:latin typeface="Trebuchet MS" pitchFamily="34" charset="0"/>
                </a:rPr>
                <a:t>TIP</a:t>
              </a:r>
              <a:r>
                <a:rPr lang="en-US" sz="2400" b="1" baseline="0" dirty="0">
                  <a:solidFill>
                    <a:srgbClr val="FFC000"/>
                  </a:solidFill>
                  <a:latin typeface="Trebuchet MS" pitchFamily="34" charset="0"/>
                </a:rPr>
                <a:t>: </a:t>
              </a:r>
              <a:r>
                <a:rPr lang="en-US" sz="2400" b="0" baseline="0" dirty="0">
                  <a:solidFill>
                    <a:schemeClr val="bg1">
                      <a:lumMod val="75000"/>
                    </a:schemeClr>
                  </a:solidFill>
                  <a:latin typeface="Trebuchet MS" pitchFamily="34" charset="0"/>
                </a:rPr>
                <a:t>The font size of your title should be bigger than your name(s) and institution name(s).</a:t>
              </a:r>
            </a:p>
            <a:p>
              <a:pPr algn="l"/>
              <a:br>
                <a:rPr lang="en-US" sz="2800" b="1" baseline="0" dirty="0">
                  <a:solidFill>
                    <a:schemeClr val="bg1"/>
                  </a:solidFill>
                  <a:latin typeface="Trebuchet MS" pitchFamily="34" charset="0"/>
                </a:rPr>
              </a:br>
              <a:endParaRPr lang="en-US" sz="2800" b="1" dirty="0">
                <a:solidFill>
                  <a:schemeClr val="bg1"/>
                </a:solidFill>
                <a:latin typeface="Trebuchet MS" pitchFamily="34" charset="0"/>
              </a:endParaRPr>
            </a:p>
            <a:p>
              <a:pPr algn="ctr"/>
              <a:endParaRPr lang="en-US" sz="2800" b="1" dirty="0">
                <a:solidFill>
                  <a:srgbClr val="FFC000"/>
                </a:solidFill>
                <a:latin typeface="Trebuchet MS" pitchFamily="34" charset="0"/>
              </a:endParaRPr>
            </a:p>
            <a:p>
              <a:pPr algn="ctr"/>
              <a:endParaRPr lang="en-US" sz="2800" b="1" dirty="0">
                <a:solidFill>
                  <a:srgbClr val="FFC000"/>
                </a:solidFill>
                <a:latin typeface="Trebuchet MS" pitchFamily="34" charset="0"/>
              </a:endParaRPr>
            </a:p>
            <a:p>
              <a:pPr algn="ctr"/>
              <a:r>
                <a:rPr lang="en-US" sz="3200" b="1" dirty="0">
                  <a:solidFill>
                    <a:srgbClr val="FFC000"/>
                  </a:solidFill>
                  <a:latin typeface="Trebuchet MS" pitchFamily="34" charset="0"/>
                </a:rPr>
                <a:t>Adding Logos</a:t>
              </a:r>
              <a:r>
                <a:rPr lang="en-US" sz="3200" b="1" baseline="0" dirty="0">
                  <a:solidFill>
                    <a:srgbClr val="FFC000"/>
                  </a:solidFill>
                  <a:latin typeface="Trebuchet MS" pitchFamily="34" charset="0"/>
                </a:rPr>
                <a:t> / Seals</a:t>
              </a:r>
            </a:p>
            <a:p>
              <a:pPr algn="l"/>
              <a:r>
                <a:rPr lang="en-US" sz="2400" b="0" baseline="0" dirty="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2400" b="0" spc="300" baseline="0" dirty="0">
                <a:solidFill>
                  <a:schemeClr val="bg1">
                    <a:lumMod val="75000"/>
                  </a:schemeClr>
                </a:solidFill>
                <a:latin typeface="Trebuchet MS" pitchFamily="34" charset="0"/>
              </a:endParaRPr>
            </a:p>
            <a:p>
              <a:pPr algn="l"/>
              <a:r>
                <a:rPr lang="en-US" sz="2400" b="1" spc="300" baseline="0" dirty="0">
                  <a:solidFill>
                    <a:srgbClr val="FFC000"/>
                  </a:solidFill>
                  <a:latin typeface="Trebuchet MS" pitchFamily="34" charset="0"/>
                </a:rPr>
                <a:t>TIP:</a:t>
              </a:r>
              <a:r>
                <a:rPr lang="en-US" sz="2400" b="1" spc="0" baseline="0" dirty="0">
                  <a:solidFill>
                    <a:srgbClr val="FFC000"/>
                  </a:solidFill>
                  <a:latin typeface="Trebuchet MS" pitchFamily="34" charset="0"/>
                </a:rPr>
                <a:t> </a:t>
              </a:r>
              <a:r>
                <a:rPr lang="en-US" sz="2400" b="0" baseline="0" dirty="0">
                  <a:solidFill>
                    <a:schemeClr val="bg1">
                      <a:lumMod val="75000"/>
                    </a:schemeClr>
                  </a:solidFill>
                  <a:latin typeface="Trebuchet MS" pitchFamily="34" charset="0"/>
                </a:rPr>
                <a:t>See if your school’s logo is available on our free poster templates page.</a:t>
              </a:r>
            </a:p>
            <a:p>
              <a:pPr algn="l"/>
              <a:endParaRPr lang="en-US" sz="2400" b="0" baseline="0" dirty="0">
                <a:latin typeface="Trebuchet MS" pitchFamily="34" charset="0"/>
              </a:endParaRPr>
            </a:p>
            <a:p>
              <a:pPr algn="ctr"/>
              <a:r>
                <a:rPr lang="en-US" sz="3200" b="1" baseline="0" dirty="0">
                  <a:solidFill>
                    <a:srgbClr val="FFC000"/>
                  </a:solidFill>
                  <a:latin typeface="Trebuchet MS" pitchFamily="34" charset="0"/>
                </a:rPr>
                <a:t>Photographs / Graphics</a:t>
              </a:r>
            </a:p>
            <a:p>
              <a:pPr algn="l" defTabSz="977900"/>
              <a:r>
                <a:rPr lang="en-US" sz="2400" b="0" baseline="0" dirty="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2400" b="0" spc="0" baseline="0" dirty="0">
                  <a:solidFill>
                    <a:schemeClr val="bg1">
                      <a:lumMod val="75000"/>
                    </a:schemeClr>
                  </a:solidFill>
                  <a:latin typeface="Trebuchet MS" pitchFamily="34" charset="0"/>
                </a:rPr>
                <a:t>disproportionally.</a:t>
              </a:r>
            </a:p>
            <a:p>
              <a:pPr algn="l" defTabSz="977900"/>
              <a:endParaRPr lang="en-US" sz="2400" b="0" baseline="0" dirty="0">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endParaRPr lang="en-US" sz="2800" b="1" baseline="0" dirty="0">
                <a:solidFill>
                  <a:srgbClr val="FFC000"/>
                </a:solidFill>
                <a:latin typeface="Trebuchet MS" pitchFamily="34" charset="0"/>
              </a:endParaRPr>
            </a:p>
            <a:p>
              <a:pPr algn="ctr"/>
              <a:r>
                <a:rPr lang="en-US" sz="3200" b="1" baseline="0" dirty="0">
                  <a:solidFill>
                    <a:srgbClr val="FFC000"/>
                  </a:solidFill>
                  <a:latin typeface="Trebuchet MS" pitchFamily="34" charset="0"/>
                </a:rPr>
                <a:t>Image Quality Check</a:t>
              </a:r>
            </a:p>
            <a:p>
              <a:pPr lvl="0" algn="l" defTabSz="977900"/>
              <a:r>
                <a:rPr lang="en-US" sz="2400" b="0" baseline="0" dirty="0">
                  <a:solidFill>
                    <a:schemeClr val="bg1">
                      <a:lumMod val="75000"/>
                    </a:schemeClr>
                  </a:solidFill>
                  <a:latin typeface="Trebuchet MS" pitchFamily="34" charset="0"/>
                </a:rPr>
                <a:t>Zoom in and look at your images at 100% magnification. If they look good they will print well. </a:t>
              </a:r>
              <a:endParaRPr lang="en-US" sz="2800" b="0" dirty="0">
                <a:latin typeface="Trebuchet MS" pitchFamily="34" charset="0"/>
              </a:endParaRPr>
            </a:p>
          </p:txBody>
        </p:sp>
        <p:cxnSp>
          <p:nvCxnSpPr>
            <p:cNvPr id="24" name="Straight Connector 23"/>
            <p:cNvCxnSpPr/>
            <p:nvPr/>
          </p:nvCxnSpPr>
          <p:spPr>
            <a:xfrm>
              <a:off x="-11225189" y="7240467"/>
              <a:ext cx="10999746" cy="334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25" name="Picture 24"/>
            <p:cNvPicPr>
              <a:picLocks noChangeAspect="1"/>
            </p:cNvPicPr>
            <p:nvPr userDrawn="1"/>
          </p:nvPicPr>
          <p:blipFill>
            <a:blip r:embed="rId4"/>
            <a:stretch>
              <a:fillRect/>
            </a:stretch>
          </p:blipFill>
          <p:spPr>
            <a:xfrm>
              <a:off x="-10479105" y="8732868"/>
              <a:ext cx="1597666" cy="1201935"/>
            </a:xfrm>
            <a:prstGeom prst="rect">
              <a:avLst/>
            </a:prstGeom>
          </p:spPr>
        </p:pic>
        <p:pic>
          <p:nvPicPr>
            <p:cNvPr id="26" name="Picture 25"/>
            <p:cNvPicPr>
              <a:picLocks noChangeAspect="1"/>
            </p:cNvPicPr>
            <p:nvPr userDrawn="1"/>
          </p:nvPicPr>
          <p:blipFill>
            <a:blip r:embed="rId5"/>
            <a:stretch>
              <a:fillRect/>
            </a:stretch>
          </p:blipFill>
          <p:spPr>
            <a:xfrm>
              <a:off x="-10732765" y="13076183"/>
              <a:ext cx="9986808" cy="1053596"/>
            </a:xfrm>
            <a:prstGeom prst="rect">
              <a:avLst/>
            </a:prstGeom>
          </p:spPr>
        </p:pic>
        <p:grpSp>
          <p:nvGrpSpPr>
            <p:cNvPr id="27" name="Group 26"/>
            <p:cNvGrpSpPr/>
            <p:nvPr userDrawn="1"/>
          </p:nvGrpSpPr>
          <p:grpSpPr>
            <a:xfrm>
              <a:off x="-9744993" y="19604585"/>
              <a:ext cx="7531182" cy="2120441"/>
              <a:chOff x="-4470427" y="9208123"/>
              <a:chExt cx="3470785" cy="974221"/>
            </a:xfrm>
          </p:grpSpPr>
          <p:grpSp>
            <p:nvGrpSpPr>
              <p:cNvPr id="33" name="Group 32"/>
              <p:cNvGrpSpPr/>
              <p:nvPr userDrawn="1"/>
            </p:nvGrpSpPr>
            <p:grpSpPr>
              <a:xfrm>
                <a:off x="-2783495" y="9252356"/>
                <a:ext cx="624431" cy="898923"/>
                <a:chOff x="-3958697" y="8525819"/>
                <a:chExt cx="779338" cy="1288150"/>
              </a:xfrm>
            </p:grpSpPr>
            <p:pic>
              <p:nvPicPr>
                <p:cNvPr id="42" name="Picture 41"/>
                <p:cNvPicPr>
                  <a:picLocks noChangeAspect="1"/>
                </p:cNvPicPr>
                <p:nvPr userDrawn="1"/>
              </p:nvPicPr>
              <p:blipFill>
                <a:blip r:embed="rId6"/>
                <a:stretch>
                  <a:fillRect/>
                </a:stretch>
              </p:blipFill>
              <p:spPr>
                <a:xfrm>
                  <a:off x="-3948160" y="8525819"/>
                  <a:ext cx="768801" cy="1090857"/>
                </a:xfrm>
                <a:prstGeom prst="rect">
                  <a:avLst/>
                </a:prstGeom>
              </p:spPr>
            </p:pic>
            <p:sp>
              <p:nvSpPr>
                <p:cNvPr id="43" name="TextBox 42"/>
                <p:cNvSpPr txBox="1"/>
                <p:nvPr userDrawn="1"/>
              </p:nvSpPr>
              <p:spPr>
                <a:xfrm>
                  <a:off x="-3958697" y="9522560"/>
                  <a:ext cx="779337" cy="291409"/>
                </a:xfrm>
                <a:prstGeom prst="rect">
                  <a:avLst/>
                </a:prstGeom>
                <a:solidFill>
                  <a:schemeClr val="accent1"/>
                </a:solidFill>
                <a:ln>
                  <a:noFill/>
                </a:ln>
              </p:spPr>
              <p:txBody>
                <a:bodyPr wrap="square" lIns="91440" tIns="91440" rIns="91440" bIns="91440" rtlCol="0">
                  <a:spAutoFit/>
                </a:bodyPr>
                <a:lstStyle/>
                <a:p>
                  <a:pPr algn="ctr"/>
                  <a:r>
                    <a:rPr lang="en-US" sz="2000" b="1" dirty="0">
                      <a:solidFill>
                        <a:schemeClr val="tx1"/>
                      </a:solidFill>
                    </a:rPr>
                    <a:t>ORIGINAL</a:t>
                  </a:r>
                </a:p>
              </p:txBody>
            </p:sp>
          </p:grpSp>
          <p:grpSp>
            <p:nvGrpSpPr>
              <p:cNvPr id="34" name="Group 33"/>
              <p:cNvGrpSpPr/>
              <p:nvPr userDrawn="1"/>
            </p:nvGrpSpPr>
            <p:grpSpPr>
              <a:xfrm>
                <a:off x="-2033159" y="9252361"/>
                <a:ext cx="1033517" cy="898915"/>
                <a:chOff x="-2921738" y="8714808"/>
                <a:chExt cx="1420279" cy="1235304"/>
              </a:xfrm>
            </p:grpSpPr>
            <p:pic>
              <p:nvPicPr>
                <p:cNvPr id="40" name="Picture 39"/>
                <p:cNvPicPr>
                  <a:picLocks noChangeAspect="1"/>
                </p:cNvPicPr>
                <p:nvPr userDrawn="1"/>
              </p:nvPicPr>
              <p:blipFill>
                <a:blip r:embed="rId6"/>
                <a:stretch>
                  <a:fillRect/>
                </a:stretch>
              </p:blipFill>
              <p:spPr>
                <a:xfrm>
                  <a:off x="-2921738" y="8714808"/>
                  <a:ext cx="1420279" cy="1029694"/>
                </a:xfrm>
                <a:prstGeom prst="rect">
                  <a:avLst/>
                </a:prstGeom>
              </p:spPr>
            </p:pic>
            <p:sp>
              <p:nvSpPr>
                <p:cNvPr id="41" name="TextBox 40"/>
                <p:cNvSpPr txBox="1"/>
                <p:nvPr userDrawn="1"/>
              </p:nvSpPr>
              <p:spPr>
                <a:xfrm>
                  <a:off x="-2918991" y="9670656"/>
                  <a:ext cx="1417532" cy="279456"/>
                </a:xfrm>
                <a:prstGeom prst="rect">
                  <a:avLst/>
                </a:prstGeom>
                <a:solidFill>
                  <a:srgbClr val="FF0000"/>
                </a:solidFill>
              </p:spPr>
              <p:txBody>
                <a:bodyPr wrap="square" lIns="457200" tIns="91440" rIns="457200" bIns="91440" rtlCol="0">
                  <a:spAutoFit/>
                </a:bodyPr>
                <a:lstStyle/>
                <a:p>
                  <a:pPr algn="ctr"/>
                  <a:r>
                    <a:rPr lang="en-US" sz="2000" b="1" dirty="0">
                      <a:solidFill>
                        <a:schemeClr val="bg1"/>
                      </a:solidFill>
                    </a:rPr>
                    <a:t>DISTORTED</a:t>
                  </a:r>
                  <a:endParaRPr lang="en-US" sz="900" b="1" dirty="0">
                    <a:solidFill>
                      <a:schemeClr val="bg1"/>
                    </a:solidFill>
                  </a:endParaRPr>
                </a:p>
              </p:txBody>
            </p:sp>
          </p:grpSp>
          <p:pic>
            <p:nvPicPr>
              <p:cNvPr id="35" name="Picture 34"/>
              <p:cNvPicPr>
                <a:picLocks noChangeAspect="1"/>
              </p:cNvPicPr>
              <p:nvPr userDrawn="1"/>
            </p:nvPicPr>
            <p:blipFill>
              <a:blip r:embed="rId7"/>
              <a:stretch>
                <a:fillRect/>
              </a:stretch>
            </p:blipFill>
            <p:spPr>
              <a:xfrm>
                <a:off x="-4470427" y="9208123"/>
                <a:ext cx="1098742" cy="847761"/>
              </a:xfrm>
              <a:prstGeom prst="rect">
                <a:avLst/>
              </a:prstGeom>
            </p:spPr>
          </p:pic>
          <p:sp>
            <p:nvSpPr>
              <p:cNvPr id="36" name="TextBox 35"/>
              <p:cNvSpPr txBox="1"/>
              <p:nvPr userDrawn="1"/>
            </p:nvSpPr>
            <p:spPr>
              <a:xfrm>
                <a:off x="-4440600" y="9857111"/>
                <a:ext cx="1035685" cy="325233"/>
              </a:xfrm>
              <a:prstGeom prst="rect">
                <a:avLst/>
              </a:prstGeom>
              <a:noFill/>
            </p:spPr>
            <p:txBody>
              <a:bodyPr wrap="square" lIns="457200" tIns="457200" rIns="457200" bIns="0" rtlCol="0">
                <a:spAutoFit/>
              </a:bodyPr>
              <a:lstStyle/>
              <a:p>
                <a:pPr algn="ctr"/>
                <a:r>
                  <a:rPr lang="en-US" sz="1600" dirty="0">
                    <a:solidFill>
                      <a:schemeClr val="bg1"/>
                    </a:solidFill>
                  </a:rPr>
                  <a:t>Corner</a:t>
                </a:r>
                <a:r>
                  <a:rPr lang="en-US" sz="1600" baseline="0" dirty="0">
                    <a:solidFill>
                      <a:schemeClr val="bg1"/>
                    </a:solidFill>
                  </a:rPr>
                  <a:t> handles</a:t>
                </a:r>
                <a:endParaRPr lang="en-US" sz="1600" dirty="0">
                  <a:solidFill>
                    <a:schemeClr val="bg1"/>
                  </a:solidFill>
                </a:endParaRPr>
              </a:p>
            </p:txBody>
          </p:sp>
        </p:grpSp>
        <p:grpSp>
          <p:nvGrpSpPr>
            <p:cNvPr id="28" name="Group 27"/>
            <p:cNvGrpSpPr/>
            <p:nvPr userDrawn="1"/>
          </p:nvGrpSpPr>
          <p:grpSpPr>
            <a:xfrm>
              <a:off x="-10409330" y="23738192"/>
              <a:ext cx="9344084" cy="2453251"/>
              <a:chOff x="-4759852" y="10890293"/>
              <a:chExt cx="4306270" cy="1127128"/>
            </a:xfrm>
          </p:grpSpPr>
          <p:graphicFrame>
            <p:nvGraphicFramePr>
              <p:cNvPr id="29" name="Object 28"/>
              <p:cNvGraphicFramePr>
                <a:graphicFrameLocks noChangeAspect="1"/>
              </p:cNvGraphicFramePr>
              <p:nvPr userDrawn="1">
                <p:extLst>
                  <p:ext uri="{D42A27DB-BD31-4B8C-83A1-F6EECF244321}">
                    <p14:modId xmlns:p14="http://schemas.microsoft.com/office/powerpoint/2010/main" val="1230759770"/>
                  </p:ext>
                </p:extLst>
              </p:nvPr>
            </p:nvGraphicFramePr>
            <p:xfrm>
              <a:off x="-4533347" y="10890299"/>
              <a:ext cx="1828800" cy="1117600"/>
            </p:xfrm>
            <a:graphic>
              <a:graphicData uri="http://schemas.openxmlformats.org/presentationml/2006/ole">
                <mc:AlternateContent xmlns:mc="http://schemas.openxmlformats.org/markup-compatibility/2006">
                  <mc:Choice xmlns:v="urn:schemas-microsoft-com:vml" Requires="v">
                    <p:oleObj spid="_x0000_s3494" name="Image" r:id="rId8" imgW="1828440" imgH="1117440" progId="Photoshop.Image.13">
                      <p:embed/>
                    </p:oleObj>
                  </mc:Choice>
                  <mc:Fallback>
                    <p:oleObj name="Image" r:id="rId8" imgW="1828440" imgH="1117440" progId="Photoshop.Image.13">
                      <p:embed/>
                      <p:pic>
                        <p:nvPicPr>
                          <p:cNvPr id="0" name=""/>
                          <p:cNvPicPr/>
                          <p:nvPr/>
                        </p:nvPicPr>
                        <p:blipFill>
                          <a:blip r:embed="rId9"/>
                          <a:stretch>
                            <a:fillRect/>
                          </a:stretch>
                        </p:blipFill>
                        <p:spPr>
                          <a:xfrm>
                            <a:off x="-4533347" y="10890299"/>
                            <a:ext cx="1828800" cy="1117600"/>
                          </a:xfrm>
                          <a:prstGeom prst="rect">
                            <a:avLst/>
                          </a:prstGeom>
                        </p:spPr>
                      </p:pic>
                    </p:oleObj>
                  </mc:Fallback>
                </mc:AlternateContent>
              </a:graphicData>
            </a:graphic>
          </p:graphicFrame>
          <p:graphicFrame>
            <p:nvGraphicFramePr>
              <p:cNvPr id="30" name="Object 29"/>
              <p:cNvGraphicFramePr>
                <a:graphicFrameLocks noChangeAspect="1"/>
              </p:cNvGraphicFramePr>
              <p:nvPr userDrawn="1">
                <p:extLst>
                  <p:ext uri="{D42A27DB-BD31-4B8C-83A1-F6EECF244321}">
                    <p14:modId xmlns:p14="http://schemas.microsoft.com/office/powerpoint/2010/main" val="1417921999"/>
                  </p:ext>
                </p:extLst>
              </p:nvPr>
            </p:nvGraphicFramePr>
            <p:xfrm>
              <a:off x="-2456641" y="10893992"/>
              <a:ext cx="1828800" cy="1117600"/>
            </p:xfrm>
            <a:graphic>
              <a:graphicData uri="http://schemas.openxmlformats.org/presentationml/2006/ole">
                <mc:AlternateContent xmlns:mc="http://schemas.openxmlformats.org/markup-compatibility/2006">
                  <mc:Choice xmlns:v="urn:schemas-microsoft-com:vml" Requires="v">
                    <p:oleObj spid="_x0000_s3495" name="Image" r:id="rId10" imgW="1828440" imgH="1117440" progId="Photoshop.Image.13">
                      <p:embed/>
                    </p:oleObj>
                  </mc:Choice>
                  <mc:Fallback>
                    <p:oleObj name="Image" r:id="rId10" imgW="1828440" imgH="1117440" progId="Photoshop.Image.13">
                      <p:embed/>
                      <p:pic>
                        <p:nvPicPr>
                          <p:cNvPr id="0" name=""/>
                          <p:cNvPicPr/>
                          <p:nvPr/>
                        </p:nvPicPr>
                        <p:blipFill>
                          <a:blip r:embed="rId11"/>
                          <a:stretch>
                            <a:fillRect/>
                          </a:stretch>
                        </p:blipFill>
                        <p:spPr>
                          <a:xfrm>
                            <a:off x="-2456641" y="10893992"/>
                            <a:ext cx="1828800" cy="1117600"/>
                          </a:xfrm>
                          <a:prstGeom prst="rect">
                            <a:avLst/>
                          </a:prstGeom>
                        </p:spPr>
                      </p:pic>
                    </p:oleObj>
                  </mc:Fallback>
                </mc:AlternateContent>
              </a:graphicData>
            </a:graphic>
          </p:graphicFrame>
          <p:sp>
            <p:nvSpPr>
              <p:cNvPr id="31" name="TextBox 30"/>
              <p:cNvSpPr txBox="1"/>
              <p:nvPr userDrawn="1"/>
            </p:nvSpPr>
            <p:spPr>
              <a:xfrm rot="16200000">
                <a:off x="-5235785" y="11366226"/>
                <a:ext cx="1117601" cy="165735"/>
              </a:xfrm>
              <a:prstGeom prst="rect">
                <a:avLst/>
              </a:prstGeom>
              <a:noFill/>
            </p:spPr>
            <p:txBody>
              <a:bodyPr wrap="square" lIns="91440" tIns="91440" rIns="91440" bIns="0" rtlCol="0">
                <a:spAutoFit/>
              </a:bodyPr>
              <a:lstStyle/>
              <a:p>
                <a:pPr algn="ctr"/>
                <a:r>
                  <a:rPr lang="en-US" sz="2000" dirty="0">
                    <a:solidFill>
                      <a:srgbClr val="92D050"/>
                    </a:solidFill>
                  </a:rPr>
                  <a:t>Good</a:t>
                </a:r>
                <a:r>
                  <a:rPr lang="en-US" sz="2000" baseline="0" dirty="0">
                    <a:solidFill>
                      <a:srgbClr val="92D050"/>
                    </a:solidFill>
                  </a:rPr>
                  <a:t> </a:t>
                </a:r>
                <a:r>
                  <a:rPr lang="en-US" sz="2000" baseline="0" dirty="0">
                    <a:solidFill>
                      <a:schemeClr val="bg1"/>
                    </a:solidFill>
                  </a:rPr>
                  <a:t>printing quality</a:t>
                </a:r>
                <a:endParaRPr lang="en-US" sz="2000" dirty="0">
                  <a:solidFill>
                    <a:schemeClr val="bg1"/>
                  </a:solidFill>
                </a:endParaRPr>
              </a:p>
            </p:txBody>
          </p:sp>
          <p:sp>
            <p:nvSpPr>
              <p:cNvPr id="32" name="TextBox 31"/>
              <p:cNvSpPr txBox="1"/>
              <p:nvPr userDrawn="1"/>
            </p:nvSpPr>
            <p:spPr>
              <a:xfrm rot="16200000">
                <a:off x="-1095250" y="11375753"/>
                <a:ext cx="1117601" cy="165735"/>
              </a:xfrm>
              <a:prstGeom prst="rect">
                <a:avLst/>
              </a:prstGeom>
              <a:noFill/>
            </p:spPr>
            <p:txBody>
              <a:bodyPr wrap="square" lIns="91440" tIns="91440" rIns="91440" bIns="0" rtlCol="0">
                <a:spAutoFit/>
              </a:bodyPr>
              <a:lstStyle/>
              <a:p>
                <a:pPr algn="ctr"/>
                <a:r>
                  <a:rPr lang="en-US" sz="2000" dirty="0">
                    <a:solidFill>
                      <a:srgbClr val="FF0000"/>
                    </a:solidFill>
                  </a:rPr>
                  <a:t>Bad </a:t>
                </a:r>
                <a:r>
                  <a:rPr lang="en-US" sz="2000" dirty="0">
                    <a:solidFill>
                      <a:schemeClr val="bg1"/>
                    </a:solidFill>
                  </a:rPr>
                  <a:t>printing quality</a:t>
                </a:r>
              </a:p>
            </p:txBody>
          </p:sp>
        </p:grpSp>
      </p:grpSp>
      <p:grpSp>
        <p:nvGrpSpPr>
          <p:cNvPr id="44" name="Group 43"/>
          <p:cNvGrpSpPr/>
          <p:nvPr userDrawn="1"/>
        </p:nvGrpSpPr>
        <p:grpSpPr>
          <a:xfrm>
            <a:off x="36502339" y="0"/>
            <a:ext cx="12284832" cy="35999738"/>
            <a:chOff x="44157839" y="-55065"/>
            <a:chExt cx="11062139" cy="32416732"/>
          </a:xfrm>
        </p:grpSpPr>
        <p:sp>
          <p:nvSpPr>
            <p:cNvPr id="45" name="Rectangle 44"/>
            <p:cNvSpPr/>
            <p:nvPr userDrawn="1"/>
          </p:nvSpPr>
          <p:spPr>
            <a:xfrm>
              <a:off x="44157839" y="-55065"/>
              <a:ext cx="11062139" cy="32416732"/>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algn="ctr"/>
              <a:r>
                <a:rPr lang="en-US" sz="4000" b="1" spc="600" dirty="0">
                  <a:solidFill>
                    <a:schemeClr val="bg1"/>
                  </a:solidFill>
                  <a:latin typeface="Trebuchet MS" pitchFamily="34" charset="0"/>
                </a:rPr>
                <a:t>QUICK START (cont.)</a:t>
              </a:r>
            </a:p>
            <a:p>
              <a:pPr algn="ctr"/>
              <a:endParaRPr lang="en-US" sz="3600" b="1" baseline="0" dirty="0">
                <a:solidFill>
                  <a:schemeClr val="bg1"/>
                </a:solidFill>
                <a:latin typeface="Trebuchet MS" pitchFamily="34" charset="0"/>
              </a:endParaRPr>
            </a:p>
            <a:p>
              <a:pPr algn="ctr"/>
              <a:r>
                <a:rPr lang="en-US" sz="3200" b="1" baseline="0" dirty="0">
                  <a:solidFill>
                    <a:srgbClr val="FFC000"/>
                  </a:solidFill>
                  <a:latin typeface="Trebuchet MS" pitchFamily="34" charset="0"/>
                </a:rPr>
                <a:t>How to change the template color theme</a:t>
              </a:r>
            </a:p>
            <a:p>
              <a:pPr marL="0" marR="0" lvl="2" indent="0" algn="l" defTabSz="114300" rtl="0" eaLnBrk="1" fontAlgn="auto" latinLnBrk="0" hangingPunct="1">
                <a:lnSpc>
                  <a:spcPct val="100000"/>
                </a:lnSpc>
                <a:spcBef>
                  <a:spcPts val="0"/>
                </a:spcBef>
                <a:spcAft>
                  <a:spcPts val="0"/>
                </a:spcAft>
                <a:buClrTx/>
                <a:buSzTx/>
                <a:buFontTx/>
                <a:buNone/>
                <a:tabLst/>
                <a:defRPr/>
              </a:pPr>
              <a:r>
                <a:rPr lang="en-US" sz="2400" b="0" baseline="0" dirty="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2400" b="0" spc="0" baseline="0" dirty="0">
                  <a:solidFill>
                    <a:schemeClr val="bg1">
                      <a:lumMod val="75000"/>
                    </a:schemeClr>
                  </a:solidFill>
                  <a:latin typeface="Trebuchet MS" pitchFamily="34" charset="0"/>
                </a:rPr>
                <a:t>also create your own color theme.</a:t>
              </a:r>
            </a:p>
            <a:p>
              <a:pPr marL="0" marR="0" lvl="2" indent="0" algn="l" defTabSz="114300" rtl="0" eaLnBrk="1" fontAlgn="auto" latinLnBrk="0" hangingPunct="1">
                <a:lnSpc>
                  <a:spcPct val="100000"/>
                </a:lnSpc>
                <a:spcBef>
                  <a:spcPts val="0"/>
                </a:spcBef>
                <a:spcAft>
                  <a:spcPts val="0"/>
                </a:spcAft>
                <a:buClrTx/>
                <a:buSzTx/>
                <a:buFontTx/>
                <a:buNone/>
                <a:tabLst/>
                <a:defRPr/>
              </a:pPr>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endParaRPr lang="en-US" sz="2400" b="0" baseline="0" dirty="0">
                <a:solidFill>
                  <a:schemeClr val="bg1">
                    <a:lumMod val="75000"/>
                  </a:schemeClr>
                </a:solidFill>
                <a:latin typeface="Trebuchet MS" pitchFamily="34" charset="0"/>
              </a:endParaRPr>
            </a:p>
            <a:p>
              <a:pPr marL="0" indent="0" algn="l" defTabSz="114300"/>
              <a:r>
                <a:rPr lang="en-US" sz="2400" b="0" baseline="0" dirty="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114300"/>
              <a:endParaRPr lang="en-US" sz="2400" b="0" baseline="0" dirty="0">
                <a:solidFill>
                  <a:schemeClr val="bg1">
                    <a:lumMod val="75000"/>
                  </a:schemeClr>
                </a:solidFill>
                <a:latin typeface="Trebuchet MS" pitchFamily="34" charset="0"/>
              </a:endParaRPr>
            </a:p>
            <a:p>
              <a:pPr algn="ctr"/>
              <a:r>
                <a:rPr lang="en-US" sz="3200" b="1" baseline="0" dirty="0">
                  <a:solidFill>
                    <a:srgbClr val="FFC000"/>
                  </a:solidFill>
                  <a:latin typeface="Trebuchet MS" pitchFamily="34" charset="0"/>
                </a:rPr>
                <a:t>How to add Text</a:t>
              </a:r>
            </a:p>
            <a:p>
              <a:pPr marL="3429000" lvl="2" indent="0" algn="l" defTabSz="114300"/>
              <a:r>
                <a:rPr lang="en-US" sz="2400" b="0" baseline="0" dirty="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518341" lvl="2" indent="0" algn="l" defTabSz="114300"/>
              <a:endParaRPr lang="en-US" sz="2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lang="en-US" sz="2400" b="0" baseline="0" dirty="0">
                  <a:solidFill>
                    <a:schemeClr val="bg1">
                      <a:lumMod val="75000"/>
                    </a:schemeClr>
                  </a:solidFill>
                  <a:latin typeface="Trebuchet MS" pitchFamily="34" charset="0"/>
                </a:rPr>
                <a:t> </a:t>
              </a:r>
              <a:r>
                <a:rPr kumimoji="0" lang="en-US" sz="3200" b="1" i="0" u="none" strike="noStrike" kern="1200" cap="none" spc="0" normalizeH="0" baseline="0" noProof="0" dirty="0">
                  <a:ln>
                    <a:noFill/>
                  </a:ln>
                  <a:solidFill>
                    <a:srgbClr val="FFC000"/>
                  </a:solidFill>
                  <a:effectLst/>
                  <a:uLnTx/>
                  <a:uFillTx/>
                  <a:latin typeface="Trebuchet MS" pitchFamily="34" charset="0"/>
                </a:rPr>
                <a:t>Text size</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Adjust the size of your text based on how much content you have to present. </a:t>
              </a:r>
              <a:b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b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The default template text offers a good starting point. Follow the conference requirements.</a:t>
              </a:r>
              <a:endParaRPr lang="en-US" sz="2400" b="0" baseline="0" dirty="0">
                <a:solidFill>
                  <a:schemeClr val="bg1">
                    <a:lumMod val="75000"/>
                  </a:schemeClr>
                </a:solidFill>
                <a:latin typeface="Trebuchet MS" pitchFamily="34" charset="0"/>
              </a:endParaRPr>
            </a:p>
            <a:p>
              <a:pPr marL="1518341" lvl="2" indent="0" algn="l" defTabSz="114300"/>
              <a:endParaRPr lang="en-US" sz="2400" b="0" baseline="0" dirty="0">
                <a:solidFill>
                  <a:schemeClr val="bg1">
                    <a:lumMod val="75000"/>
                  </a:schemeClr>
                </a:solidFill>
                <a:latin typeface="Trebuchet MS" pitchFamily="34" charset="0"/>
              </a:endParaRPr>
            </a:p>
            <a:p>
              <a:pPr algn="ctr"/>
              <a:r>
                <a:rPr lang="en-US" sz="3200" b="1" baseline="0" dirty="0">
                  <a:solidFill>
                    <a:srgbClr val="FFC000"/>
                  </a:solidFill>
                  <a:latin typeface="Trebuchet MS" pitchFamily="34" charset="0"/>
                </a:rPr>
                <a:t>How to add Tables</a:t>
              </a:r>
            </a:p>
            <a:p>
              <a:pPr marL="2000250" lvl="1" indent="0" algn="l" defTabSz="114300"/>
              <a:r>
                <a:rPr lang="en-US" sz="2400" b="0" baseline="0" dirty="0">
                  <a:solidFill>
                    <a:schemeClr val="bg1">
                      <a:lumMod val="75000"/>
                    </a:schemeClr>
                  </a:solidFill>
                  <a:latin typeface="Trebuchet MS" pitchFamily="34" charset="0"/>
                </a:rPr>
                <a:t>To add a table from scratch go to the INSERT menu and </a:t>
              </a:r>
              <a:br>
                <a:rPr lang="en-US" sz="2400" b="0" baseline="0" dirty="0">
                  <a:solidFill>
                    <a:schemeClr val="bg1">
                      <a:lumMod val="75000"/>
                    </a:schemeClr>
                  </a:solidFill>
                  <a:latin typeface="Trebuchet MS" pitchFamily="34" charset="0"/>
                </a:rPr>
              </a:br>
              <a:r>
                <a:rPr lang="en-US" sz="2400" b="0" baseline="0" dirty="0">
                  <a:solidFill>
                    <a:schemeClr val="bg1">
                      <a:lumMod val="75000"/>
                    </a:schemeClr>
                  </a:solidFill>
                  <a:latin typeface="Trebuchet MS" pitchFamily="34" charset="0"/>
                </a:rPr>
                <a:t>click on TABLE. A drop-down box will help you select rows and columns. </a:t>
              </a:r>
            </a:p>
            <a:p>
              <a:pPr marL="0" lvl="0" indent="0" algn="l" defTabSz="114300"/>
              <a:r>
                <a:rPr lang="en-US" sz="2400" b="0" baseline="0" dirty="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114300"/>
              <a:endParaRPr lang="en-US" sz="2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Graphs / Charts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How to change the column configuration</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518341"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FFC000"/>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How to remove the info bars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Save your work</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Save your template as a PowerPoint document. For printing, save as PowerPoint or “Print-quality” PDF.</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Trebuchet MS" pitchFamily="34" charset="0"/>
                </a:rPr>
                <a:t>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Trebuchet MS" pitchFamily="34" charset="0"/>
                </a:rPr>
                <a:t>When you are ready to have your poster printed go online to PosterPresentations.com and click on the “Order Your Poster” button. Choose the poster type the best suits your needs and submit your order. If you submit a PowerPoint document you will be receiving a PDF proof for your approval prior to printing. If your order is placed and paid for before noon, Pacific, Monday through Friday, your order will ship out that same day. Next day, Second day, Third day, and Free Ground services are offered. Go to PosterPresentations.com for more information.</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lumMod val="75000"/>
                  </a:prstClr>
                </a:solidFill>
                <a:effectLst/>
                <a:uLnTx/>
                <a:uFillTx/>
                <a:latin typeface="Trebuchet MS" pitchFamily="34" charset="0"/>
              </a:endParaRPr>
            </a:p>
          </p:txBody>
        </p:sp>
        <p:graphicFrame>
          <p:nvGraphicFramePr>
            <p:cNvPr id="46" name="Object 45"/>
            <p:cNvGraphicFramePr>
              <a:graphicFrameLocks noChangeAspect="1"/>
            </p:cNvGraphicFramePr>
            <p:nvPr userDrawn="1">
              <p:extLst>
                <p:ext uri="{D42A27DB-BD31-4B8C-83A1-F6EECF244321}">
                  <p14:modId xmlns:p14="http://schemas.microsoft.com/office/powerpoint/2010/main" val="1995050242"/>
                </p:ext>
              </p:extLst>
            </p:nvPr>
          </p:nvGraphicFramePr>
          <p:xfrm>
            <a:off x="46871237" y="3286607"/>
            <a:ext cx="5586150" cy="2063772"/>
          </p:xfrm>
          <a:graphic>
            <a:graphicData uri="http://schemas.openxmlformats.org/presentationml/2006/ole">
              <mc:AlternateContent xmlns:mc="http://schemas.openxmlformats.org/markup-compatibility/2006">
                <mc:Choice xmlns:v="urn:schemas-microsoft-com:vml" Requires="v">
                  <p:oleObj spid="_x0000_s3496" name="Image" r:id="rId12" imgW="4571280" imgH="1688760" progId="Photoshop.Image.13">
                    <p:embed/>
                  </p:oleObj>
                </mc:Choice>
                <mc:Fallback>
                  <p:oleObj name="Image" r:id="rId12" imgW="4571280" imgH="1688760" progId="Photoshop.Image.13">
                    <p:embed/>
                    <p:pic>
                      <p:nvPicPr>
                        <p:cNvPr id="0" name=""/>
                        <p:cNvPicPr/>
                        <p:nvPr/>
                      </p:nvPicPr>
                      <p:blipFill>
                        <a:blip r:embed="rId13"/>
                        <a:stretch>
                          <a:fillRect/>
                        </a:stretch>
                      </p:blipFill>
                      <p:spPr>
                        <a:xfrm>
                          <a:off x="46871237" y="3286607"/>
                          <a:ext cx="5586150" cy="2063772"/>
                        </a:xfrm>
                        <a:prstGeom prst="rect">
                          <a:avLst/>
                        </a:prstGeom>
                      </p:spPr>
                    </p:pic>
                  </p:oleObj>
                </mc:Fallback>
              </mc:AlternateContent>
            </a:graphicData>
          </a:graphic>
        </p:graphicFrame>
        <p:pic>
          <p:nvPicPr>
            <p:cNvPr id="48" name="Picture 47"/>
            <p:cNvPicPr>
              <a:picLocks noChangeAspect="1"/>
            </p:cNvPicPr>
            <p:nvPr userDrawn="1"/>
          </p:nvPicPr>
          <p:blipFill>
            <a:blip r:embed="rId14"/>
            <a:stretch>
              <a:fillRect/>
            </a:stretch>
          </p:blipFill>
          <p:spPr>
            <a:xfrm>
              <a:off x="44487207" y="7579895"/>
              <a:ext cx="2969584" cy="1370577"/>
            </a:xfrm>
            <a:prstGeom prst="rect">
              <a:avLst/>
            </a:prstGeom>
            <a:ln>
              <a:noFill/>
            </a:ln>
          </p:spPr>
        </p:pic>
        <p:graphicFrame>
          <p:nvGraphicFramePr>
            <p:cNvPr id="59" name="Object 58"/>
            <p:cNvGraphicFramePr>
              <a:graphicFrameLocks noChangeAspect="1"/>
            </p:cNvGraphicFramePr>
            <p:nvPr userDrawn="1">
              <p:extLst>
                <p:ext uri="{D42A27DB-BD31-4B8C-83A1-F6EECF244321}">
                  <p14:modId xmlns:p14="http://schemas.microsoft.com/office/powerpoint/2010/main" val="293546774"/>
                </p:ext>
              </p:extLst>
            </p:nvPr>
          </p:nvGraphicFramePr>
          <p:xfrm>
            <a:off x="44629619" y="11328671"/>
            <a:ext cx="1482266" cy="992162"/>
          </p:xfrm>
          <a:graphic>
            <a:graphicData uri="http://schemas.openxmlformats.org/presentationml/2006/ole">
              <mc:AlternateContent xmlns:mc="http://schemas.openxmlformats.org/markup-compatibility/2006">
                <mc:Choice xmlns:v="urn:schemas-microsoft-com:vml" Requires="v">
                  <p:oleObj spid="_x0000_s3497" name="Image" r:id="rId15" imgW="1574280" imgH="1053720" progId="Photoshop.Image.13">
                    <p:embed/>
                  </p:oleObj>
                </mc:Choice>
                <mc:Fallback>
                  <p:oleObj name="Image" r:id="rId15" imgW="1574280" imgH="1053720" progId="Photoshop.Image.13">
                    <p:embed/>
                    <p:pic>
                      <p:nvPicPr>
                        <p:cNvPr id="0" name=""/>
                        <p:cNvPicPr/>
                        <p:nvPr/>
                      </p:nvPicPr>
                      <p:blipFill>
                        <a:blip r:embed="rId16"/>
                        <a:stretch>
                          <a:fillRect/>
                        </a:stretch>
                      </p:blipFill>
                      <p:spPr>
                        <a:xfrm>
                          <a:off x="44629619" y="11328671"/>
                          <a:ext cx="1482266" cy="992162"/>
                        </a:xfrm>
                        <a:prstGeom prst="rect">
                          <a:avLst/>
                        </a:prstGeom>
                      </p:spPr>
                    </p:pic>
                  </p:oleObj>
                </mc:Fallback>
              </mc:AlternateContent>
            </a:graphicData>
          </a:graphic>
        </p:graphicFrame>
        <p:grpSp>
          <p:nvGrpSpPr>
            <p:cNvPr id="60" name="Group 59"/>
            <p:cNvGrpSpPr/>
            <p:nvPr userDrawn="1"/>
          </p:nvGrpSpPr>
          <p:grpSpPr>
            <a:xfrm>
              <a:off x="44487207" y="29021651"/>
              <a:ext cx="10354213" cy="1265612"/>
              <a:chOff x="44200453" y="28023802"/>
              <a:chExt cx="9771399" cy="1090622"/>
            </a:xfrm>
          </p:grpSpPr>
          <p:sp>
            <p:nvSpPr>
              <p:cNvPr id="62" name="Rounded Rectangle 61"/>
              <p:cNvSpPr/>
              <p:nvPr userDrawn="1"/>
            </p:nvSpPr>
            <p:spPr>
              <a:xfrm>
                <a:off x="44200453" y="28023802"/>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3" name="Picture 7" descr="http://t2.gstatic.com/images?q=tbn:ANd9GcR4APHC6TT9w54M2zn_pvCiBxUNcspYPoVxirLRphBoJabfSvu7zw">
                <a:hlinkClick r:id="rId17"/>
              </p:cNvPr>
              <p:cNvPicPr>
                <a:picLocks noChangeAspect="1" noChangeArrowheads="1"/>
              </p:cNvPicPr>
              <p:nvPr userDrawn="1"/>
            </p:nvPicPr>
            <p:blipFill>
              <a:blip r:embed="rId18" cstate="print"/>
              <a:srcRect/>
              <a:stretch>
                <a:fillRect/>
              </a:stretch>
            </p:blipFill>
            <p:spPr bwMode="auto">
              <a:xfrm>
                <a:off x="44326393" y="28122139"/>
                <a:ext cx="914401" cy="914399"/>
              </a:xfrm>
              <a:prstGeom prst="rect">
                <a:avLst/>
              </a:prstGeom>
              <a:noFill/>
              <a:ln>
                <a:noFill/>
              </a:ln>
            </p:spPr>
          </p:pic>
          <p:sp>
            <p:nvSpPr>
              <p:cNvPr id="64" name="TextBox 63"/>
              <p:cNvSpPr txBox="1"/>
              <p:nvPr userDrawn="1"/>
            </p:nvSpPr>
            <p:spPr>
              <a:xfrm>
                <a:off x="45300663" y="28213723"/>
                <a:ext cx="8671189" cy="716099"/>
              </a:xfrm>
              <a:prstGeom prst="rect">
                <a:avLst/>
              </a:prstGeom>
              <a:noFill/>
              <a:ln>
                <a:noFill/>
              </a:ln>
            </p:spPr>
            <p:txBody>
              <a:bodyPr wrap="square" rtlCol="0">
                <a:spAutoFit/>
              </a:bodyPr>
              <a:lstStyle/>
              <a:p>
                <a:r>
                  <a:rPr lang="en-US" sz="2400" dirty="0">
                    <a:solidFill>
                      <a:schemeClr val="tx2"/>
                    </a:solidFill>
                    <a:latin typeface="Trebuchet MS" pitchFamily="34" charset="0"/>
                  </a:rPr>
                  <a:t>Student</a:t>
                </a:r>
                <a:r>
                  <a:rPr lang="en-US" sz="2400" baseline="0" dirty="0">
                    <a:solidFill>
                      <a:schemeClr val="tx2"/>
                    </a:solidFill>
                    <a:latin typeface="Trebuchet MS" pitchFamily="34" charset="0"/>
                  </a:rPr>
                  <a:t> discounts are available on our </a:t>
                </a:r>
                <a:r>
                  <a:rPr lang="en-US" sz="2400" baseline="0" dirty="0" err="1">
                    <a:solidFill>
                      <a:schemeClr val="tx2"/>
                    </a:solidFill>
                    <a:latin typeface="Trebuchet MS" pitchFamily="34" charset="0"/>
                  </a:rPr>
                  <a:t>Facebook</a:t>
                </a:r>
                <a:r>
                  <a:rPr lang="en-US" sz="2400" baseline="0" dirty="0">
                    <a:solidFill>
                      <a:schemeClr val="tx2"/>
                    </a:solidFill>
                    <a:latin typeface="Trebuchet MS" pitchFamily="34" charset="0"/>
                  </a:rPr>
                  <a:t> page.</a:t>
                </a:r>
                <a:br>
                  <a:rPr lang="en-US" sz="2400" baseline="0" dirty="0">
                    <a:solidFill>
                      <a:schemeClr val="tx2"/>
                    </a:solidFill>
                    <a:latin typeface="Trebuchet MS" pitchFamily="34" charset="0"/>
                  </a:rPr>
                </a:br>
                <a:r>
                  <a:rPr lang="en-US" sz="2400" baseline="0" dirty="0">
                    <a:solidFill>
                      <a:schemeClr val="tx2"/>
                    </a:solidFill>
                    <a:latin typeface="Trebuchet MS" pitchFamily="34" charset="0"/>
                  </a:rPr>
                  <a:t>Go to </a:t>
                </a:r>
                <a:r>
                  <a:rPr lang="en-US" sz="2400" u="sng" baseline="0" dirty="0">
                    <a:solidFill>
                      <a:schemeClr val="tx2"/>
                    </a:solidFill>
                    <a:latin typeface="Trebuchet MS" pitchFamily="34" charset="0"/>
                  </a:rPr>
                  <a:t>PosterPresentations.com</a:t>
                </a:r>
                <a:r>
                  <a:rPr lang="en-US" sz="2400" baseline="0" dirty="0">
                    <a:solidFill>
                      <a:schemeClr val="tx2"/>
                    </a:solidFill>
                    <a:latin typeface="Trebuchet MS" pitchFamily="34" charset="0"/>
                  </a:rPr>
                  <a:t> and click on the FB icon. </a:t>
                </a:r>
                <a:endParaRPr lang="en-US" sz="2400" dirty="0">
                  <a:solidFill>
                    <a:schemeClr val="tx2"/>
                  </a:solidFill>
                  <a:latin typeface="Trebuchet MS" pitchFamily="34" charset="0"/>
                </a:endParaRPr>
              </a:p>
            </p:txBody>
          </p:sp>
        </p:grpSp>
      </p:grpSp>
      <p:sp>
        <p:nvSpPr>
          <p:cNvPr id="37" name="TextBox 36"/>
          <p:cNvSpPr txBox="1"/>
          <p:nvPr userDrawn="1"/>
        </p:nvSpPr>
        <p:spPr>
          <a:xfrm>
            <a:off x="36868112" y="34138361"/>
            <a:ext cx="7629577" cy="1399638"/>
          </a:xfrm>
          <a:prstGeom prst="rect">
            <a:avLst/>
          </a:prstGeom>
          <a:noFill/>
        </p:spPr>
        <p:txBody>
          <a:bodyPr wrap="square" lIns="65304" tIns="32651" rIns="65304" bIns="32651" rtlCol="0">
            <a:spAutoFit/>
          </a:bodyPr>
          <a:lstStyle/>
          <a:p>
            <a:pPr marL="398463" indent="-398463">
              <a:lnSpc>
                <a:spcPts val="2600"/>
              </a:lnSpc>
            </a:pPr>
            <a:r>
              <a:rPr lang="en-US" sz="2800" dirty="0">
                <a:solidFill>
                  <a:schemeClr val="bg1"/>
                </a:solidFill>
              </a:rPr>
              <a:t>© 2015</a:t>
            </a:r>
            <a:r>
              <a:rPr lang="en-US" sz="2800" baseline="0" dirty="0">
                <a:solidFill>
                  <a:schemeClr val="bg1"/>
                </a:solidFill>
              </a:rPr>
              <a:t> </a:t>
            </a:r>
            <a:r>
              <a:rPr lang="en-US" sz="2800" dirty="0">
                <a:solidFill>
                  <a:schemeClr val="bg1"/>
                </a:solidFill>
              </a:rPr>
              <a:t>PosterPresentations.com</a:t>
            </a:r>
            <a:br>
              <a:rPr lang="en-US" sz="2800" dirty="0">
                <a:solidFill>
                  <a:schemeClr val="bg1"/>
                </a:solidFill>
              </a:rPr>
            </a:br>
            <a:r>
              <a:rPr lang="en-US" sz="2400" dirty="0">
                <a:solidFill>
                  <a:schemeClr val="bg1"/>
                </a:solidFill>
              </a:rPr>
              <a:t>2117 Fourth Street ,</a:t>
            </a:r>
            <a:r>
              <a:rPr lang="en-US" sz="2400" baseline="0" dirty="0">
                <a:solidFill>
                  <a:schemeClr val="bg1"/>
                </a:solidFill>
              </a:rPr>
              <a:t> Unit C</a:t>
            </a:r>
          </a:p>
          <a:p>
            <a:pPr marL="398463" indent="0">
              <a:lnSpc>
                <a:spcPts val="2600"/>
              </a:lnSpc>
            </a:pPr>
            <a:r>
              <a:rPr lang="en-US" sz="2400" baseline="0" dirty="0">
                <a:solidFill>
                  <a:schemeClr val="bg1"/>
                </a:solidFill>
              </a:rPr>
              <a:t>Berkeley CA </a:t>
            </a:r>
            <a:r>
              <a:rPr lang="en-US" sz="2000" baseline="0" dirty="0">
                <a:solidFill>
                  <a:schemeClr val="bg1"/>
                </a:solidFill>
              </a:rPr>
              <a:t>94710</a:t>
            </a:r>
            <a:br>
              <a:rPr lang="en-US" sz="2400" baseline="0" dirty="0">
                <a:solidFill>
                  <a:schemeClr val="bg1"/>
                </a:solidFill>
              </a:rPr>
            </a:br>
            <a:r>
              <a:rPr lang="en-US" sz="2400" b="1" baseline="0" dirty="0">
                <a:solidFill>
                  <a:srgbClr val="FFFF00"/>
                </a:solidFill>
              </a:rPr>
              <a:t>posterpresenter@gmail.com</a:t>
            </a:r>
            <a:endParaRPr lang="en-US" sz="2800" b="1" dirty="0">
              <a:solidFill>
                <a:srgbClr val="FFFF00"/>
              </a:solidFill>
            </a:endParaRPr>
          </a:p>
        </p:txBody>
      </p:sp>
      <p:sp>
        <p:nvSpPr>
          <p:cNvPr id="38" name="Text Box 14"/>
          <p:cNvSpPr txBox="1">
            <a:spLocks noChangeArrowheads="1"/>
          </p:cNvSpPr>
          <p:nvPr userDrawn="1"/>
        </p:nvSpPr>
        <p:spPr bwMode="auto">
          <a:xfrm>
            <a:off x="1511711" y="35265749"/>
            <a:ext cx="2851567" cy="322562"/>
          </a:xfrm>
          <a:prstGeom prst="rect">
            <a:avLst/>
          </a:prstGeom>
          <a:noFill/>
          <a:ln w="9525">
            <a:noFill/>
            <a:miter lim="800000"/>
            <a:headEnd/>
            <a:tailEnd/>
          </a:ln>
          <a:effectLst/>
        </p:spPr>
        <p:txBody>
          <a:bodyPr wrap="square" lIns="74854" tIns="37420" rIns="74854" bIns="37420">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2015</a:t>
            </a:r>
          </a:p>
          <a:p>
            <a:pPr eaLnBrk="0" hangingPunct="0">
              <a:lnSpc>
                <a:spcPct val="65000"/>
              </a:lnSpc>
              <a:spcBef>
                <a:spcPct val="50000"/>
              </a:spcBef>
              <a:defRPr/>
            </a:pPr>
            <a:r>
              <a:rPr lang="en-US" sz="1000" b="1" dirty="0">
                <a:solidFill>
                  <a:schemeClr val="bg1">
                    <a:lumMod val="75000"/>
                  </a:schemeClr>
                </a:solidFill>
                <a:latin typeface="Arial" charset="0"/>
              </a:rPr>
              <a:t>www.PosterPresentations.com</a:t>
            </a:r>
          </a:p>
        </p:txBody>
      </p:sp>
    </p:spTree>
  </p:cSld>
  <p:clrMap bg1="lt1" tx1="dk1" bg2="lt2" tx2="dk2" accent1="accent1" accent2="accent2" accent3="accent3" accent4="accent4" accent5="accent5" accent6="accent6" hlink="hlink" folHlink="folHlink"/>
  <p:sldLayoutIdLst>
    <p:sldLayoutId id="2147483654" r:id="rId1"/>
  </p:sldLayoutIdLst>
  <p:txStyles>
    <p:titleStyle>
      <a:lvl1pPr algn="ctr" defTabSz="3599776" rtl="0" eaLnBrk="1" latinLnBrk="0" hangingPunct="1">
        <a:spcBef>
          <a:spcPct val="0"/>
        </a:spcBef>
        <a:buNone/>
        <a:defRPr sz="7200" kern="1200">
          <a:solidFill>
            <a:schemeClr val="bg1"/>
          </a:solidFill>
          <a:latin typeface="Trebuchet MS" pitchFamily="34" charset="0"/>
          <a:ea typeface="+mj-ea"/>
          <a:cs typeface="+mj-cs"/>
        </a:defRPr>
      </a:lvl1pPr>
    </p:titleStyle>
    <p:bodyStyle>
      <a:lvl1pPr marL="1349916" indent="-1349916" algn="l" defTabSz="3599776" rtl="0" eaLnBrk="1" latinLnBrk="0" hangingPunct="1">
        <a:spcBef>
          <a:spcPct val="20000"/>
        </a:spcBef>
        <a:buFont typeface="Arial" pitchFamily="34" charset="0"/>
        <a:buChar char="•"/>
        <a:defRPr sz="12600" kern="1200">
          <a:solidFill>
            <a:schemeClr val="tx1"/>
          </a:solidFill>
          <a:latin typeface="+mn-lt"/>
          <a:ea typeface="+mn-ea"/>
          <a:cs typeface="+mn-cs"/>
        </a:defRPr>
      </a:lvl1pPr>
      <a:lvl2pPr marL="2924818" indent="-1124930" algn="l" defTabSz="3599776" rtl="0" eaLnBrk="1" latinLnBrk="0" hangingPunct="1">
        <a:spcBef>
          <a:spcPct val="20000"/>
        </a:spcBef>
        <a:buFont typeface="Arial" pitchFamily="34" charset="0"/>
        <a:buChar char="–"/>
        <a:defRPr sz="11100" kern="1200">
          <a:solidFill>
            <a:schemeClr val="tx1"/>
          </a:solidFill>
          <a:latin typeface="+mn-lt"/>
          <a:ea typeface="+mn-ea"/>
          <a:cs typeface="+mn-cs"/>
        </a:defRPr>
      </a:lvl2pPr>
      <a:lvl3pPr marL="4499721" indent="-899945" algn="l" defTabSz="3599776" rtl="0" eaLnBrk="1" latinLnBrk="0" hangingPunct="1">
        <a:spcBef>
          <a:spcPct val="20000"/>
        </a:spcBef>
        <a:buFont typeface="Arial" pitchFamily="34" charset="0"/>
        <a:buChar char="•"/>
        <a:defRPr sz="9500" kern="1200">
          <a:solidFill>
            <a:schemeClr val="tx1"/>
          </a:solidFill>
          <a:latin typeface="+mn-lt"/>
          <a:ea typeface="+mn-ea"/>
          <a:cs typeface="+mn-cs"/>
        </a:defRPr>
      </a:lvl3pPr>
      <a:lvl4pPr marL="629960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4pPr>
      <a:lvl5pPr marL="8099496"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p:bodyStyle>
    <p:otherStyle>
      <a:defPPr>
        <a:defRPr lang="en-US"/>
      </a:defPPr>
      <a:lvl1pPr marL="0" algn="l" defTabSz="3599776" rtl="0" eaLnBrk="1" latinLnBrk="0" hangingPunct="1">
        <a:defRPr sz="7100" kern="1200">
          <a:solidFill>
            <a:schemeClr val="tx1"/>
          </a:solidFill>
          <a:latin typeface="+mn-lt"/>
          <a:ea typeface="+mn-ea"/>
          <a:cs typeface="+mn-cs"/>
        </a:defRPr>
      </a:lvl1pPr>
      <a:lvl2pPr marL="1799889" algn="l" defTabSz="3599776" rtl="0" eaLnBrk="1" latinLnBrk="0" hangingPunct="1">
        <a:defRPr sz="7100" kern="1200">
          <a:solidFill>
            <a:schemeClr val="tx1"/>
          </a:solidFill>
          <a:latin typeface="+mn-lt"/>
          <a:ea typeface="+mn-ea"/>
          <a:cs typeface="+mn-cs"/>
        </a:defRPr>
      </a:lvl2pPr>
      <a:lvl3pPr marL="3599776" algn="l" defTabSz="3599776" rtl="0" eaLnBrk="1" latinLnBrk="0" hangingPunct="1">
        <a:defRPr sz="7100" kern="1200">
          <a:solidFill>
            <a:schemeClr val="tx1"/>
          </a:solidFill>
          <a:latin typeface="+mn-lt"/>
          <a:ea typeface="+mn-ea"/>
          <a:cs typeface="+mn-cs"/>
        </a:defRPr>
      </a:lvl3pPr>
      <a:lvl4pPr marL="5399664" algn="l" defTabSz="3599776" rtl="0" eaLnBrk="1" latinLnBrk="0" hangingPunct="1">
        <a:defRPr sz="7100" kern="1200">
          <a:solidFill>
            <a:schemeClr val="tx1"/>
          </a:solidFill>
          <a:latin typeface="+mn-lt"/>
          <a:ea typeface="+mn-ea"/>
          <a:cs typeface="+mn-cs"/>
        </a:defRPr>
      </a:lvl4pPr>
      <a:lvl5pPr marL="7199552" algn="l" defTabSz="3599776" rtl="0" eaLnBrk="1" latinLnBrk="0" hangingPunct="1">
        <a:defRPr sz="7100" kern="1200">
          <a:solidFill>
            <a:schemeClr val="tx1"/>
          </a:solidFill>
          <a:latin typeface="+mn-lt"/>
          <a:ea typeface="+mn-ea"/>
          <a:cs typeface="+mn-cs"/>
        </a:defRPr>
      </a:lvl5pPr>
      <a:lvl6pPr marL="8999441" algn="l" defTabSz="3599776" rtl="0" eaLnBrk="1" latinLnBrk="0" hangingPunct="1">
        <a:defRPr sz="7100" kern="1200">
          <a:solidFill>
            <a:schemeClr val="tx1"/>
          </a:solidFill>
          <a:latin typeface="+mn-lt"/>
          <a:ea typeface="+mn-ea"/>
          <a:cs typeface="+mn-cs"/>
        </a:defRPr>
      </a:lvl6pPr>
      <a:lvl7pPr marL="10799330" algn="l" defTabSz="3599776" rtl="0" eaLnBrk="1" latinLnBrk="0" hangingPunct="1">
        <a:defRPr sz="7100" kern="1200">
          <a:solidFill>
            <a:schemeClr val="tx1"/>
          </a:solidFill>
          <a:latin typeface="+mn-lt"/>
          <a:ea typeface="+mn-ea"/>
          <a:cs typeface="+mn-cs"/>
        </a:defRPr>
      </a:lvl7pPr>
      <a:lvl8pPr marL="12599217" algn="l" defTabSz="3599776" rtl="0" eaLnBrk="1" latinLnBrk="0" hangingPunct="1">
        <a:defRPr sz="7100" kern="1200">
          <a:solidFill>
            <a:schemeClr val="tx1"/>
          </a:solidFill>
          <a:latin typeface="+mn-lt"/>
          <a:ea typeface="+mn-ea"/>
          <a:cs typeface="+mn-cs"/>
        </a:defRPr>
      </a:lvl8pPr>
      <a:lvl9pPr marL="14399106" algn="l" defTabSz="3599776" rtl="0" eaLnBrk="1" latinLnBrk="0" hangingPunct="1">
        <a:defRPr sz="7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8.emf"/><Relationship Id="rId18" Type="http://schemas.openxmlformats.org/officeDocument/2006/relationships/image" Target="../media/image26.png"/><Relationship Id="rId26" Type="http://schemas.openxmlformats.org/officeDocument/2006/relationships/image" Target="../media/image34.png"/><Relationship Id="rId39" Type="http://schemas.openxmlformats.org/officeDocument/2006/relationships/image" Target="../media/image46.emf"/><Relationship Id="rId3" Type="http://schemas.openxmlformats.org/officeDocument/2006/relationships/image" Target="../media/image11.png"/><Relationship Id="rId21" Type="http://schemas.openxmlformats.org/officeDocument/2006/relationships/image" Target="../media/image28.png"/><Relationship Id="rId34" Type="http://schemas.openxmlformats.org/officeDocument/2006/relationships/image" Target="../media/image41.emf"/><Relationship Id="rId42" Type="http://schemas.openxmlformats.org/officeDocument/2006/relationships/image" Target="../media/image49.emf"/><Relationship Id="rId47" Type="http://schemas.openxmlformats.org/officeDocument/2006/relationships/image" Target="../media/image53.png"/><Relationship Id="rId50" Type="http://schemas.openxmlformats.org/officeDocument/2006/relationships/image" Target="../media/image58.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5" Type="http://schemas.openxmlformats.org/officeDocument/2006/relationships/image" Target="../media/image33.png"/><Relationship Id="rId33" Type="http://schemas.openxmlformats.org/officeDocument/2006/relationships/image" Target="../media/image40.emf"/><Relationship Id="rId38" Type="http://schemas.openxmlformats.org/officeDocument/2006/relationships/image" Target="../media/image45.emf"/><Relationship Id="rId46" Type="http://schemas.openxmlformats.org/officeDocument/2006/relationships/image" Target="../media/image54.png"/><Relationship Id="rId2" Type="http://schemas.openxmlformats.org/officeDocument/2006/relationships/notesSlide" Target="../notesSlides/notesSlide1.xml"/><Relationship Id="rId16" Type="http://schemas.openxmlformats.org/officeDocument/2006/relationships/image" Target="../media/image24.png"/><Relationship Id="rId20" Type="http://schemas.openxmlformats.org/officeDocument/2006/relationships/image" Target="../media/image27.png"/><Relationship Id="rId29" Type="http://schemas.openxmlformats.org/officeDocument/2006/relationships/image" Target="../media/image36.emf"/><Relationship Id="rId41" Type="http://schemas.openxmlformats.org/officeDocument/2006/relationships/image" Target="../media/image48.emf"/><Relationship Id="rId54"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png"/><Relationship Id="rId24" Type="http://schemas.openxmlformats.org/officeDocument/2006/relationships/image" Target="../media/image32.png"/><Relationship Id="rId32" Type="http://schemas.openxmlformats.org/officeDocument/2006/relationships/image" Target="../media/image39.emf"/><Relationship Id="rId37" Type="http://schemas.openxmlformats.org/officeDocument/2006/relationships/image" Target="../media/image44.emf"/><Relationship Id="rId40" Type="http://schemas.openxmlformats.org/officeDocument/2006/relationships/image" Target="../media/image47.emf"/><Relationship Id="rId45" Type="http://schemas.openxmlformats.org/officeDocument/2006/relationships/image" Target="../media/image52.emf"/><Relationship Id="rId53" Type="http://schemas.openxmlformats.org/officeDocument/2006/relationships/image" Target="../media/image61.png"/><Relationship Id="rId5" Type="http://schemas.openxmlformats.org/officeDocument/2006/relationships/image" Target="../media/image13.png"/><Relationship Id="rId15" Type="http://schemas.openxmlformats.org/officeDocument/2006/relationships/image" Target="../media/image22.emf"/><Relationship Id="rId23" Type="http://schemas.openxmlformats.org/officeDocument/2006/relationships/image" Target="../media/image30.png"/><Relationship Id="rId28" Type="http://schemas.openxmlformats.org/officeDocument/2006/relationships/image" Target="../media/image35.png"/><Relationship Id="rId36" Type="http://schemas.openxmlformats.org/officeDocument/2006/relationships/image" Target="../media/image43.emf"/><Relationship Id="rId49" Type="http://schemas.openxmlformats.org/officeDocument/2006/relationships/image" Target="../media/image57.png"/><Relationship Id="rId10" Type="http://schemas.openxmlformats.org/officeDocument/2006/relationships/image" Target="../media/image18.png"/><Relationship Id="rId19" Type="http://schemas.openxmlformats.org/officeDocument/2006/relationships/image" Target="../media/image23.png"/><Relationship Id="rId31" Type="http://schemas.openxmlformats.org/officeDocument/2006/relationships/image" Target="../media/image38.emf"/><Relationship Id="rId44" Type="http://schemas.openxmlformats.org/officeDocument/2006/relationships/image" Target="../media/image51.emf"/><Relationship Id="rId52" Type="http://schemas.openxmlformats.org/officeDocument/2006/relationships/image" Target="../media/image56.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1.png"/><Relationship Id="rId22" Type="http://schemas.openxmlformats.org/officeDocument/2006/relationships/image" Target="../media/image29.png"/><Relationship Id="rId27" Type="http://schemas.openxmlformats.org/officeDocument/2006/relationships/image" Target="../media/image31.emf"/><Relationship Id="rId30" Type="http://schemas.openxmlformats.org/officeDocument/2006/relationships/image" Target="../media/image37.emf"/><Relationship Id="rId35" Type="http://schemas.openxmlformats.org/officeDocument/2006/relationships/image" Target="../media/image42.emf"/><Relationship Id="rId43" Type="http://schemas.openxmlformats.org/officeDocument/2006/relationships/image" Target="../media/image50.emf"/><Relationship Id="rId48" Type="http://schemas.openxmlformats.org/officeDocument/2006/relationships/image" Target="../media/image55.png"/><Relationship Id="rId8" Type="http://schemas.openxmlformats.org/officeDocument/2006/relationships/image" Target="../media/image16.png"/><Relationship Id="rId51" Type="http://schemas.openxmlformats.org/officeDocument/2006/relationships/image" Target="../media/image59.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55000">
              <a:schemeClr val="accent5">
                <a:lumMod val="60000"/>
                <a:lumOff val="40000"/>
              </a:schemeClr>
            </a:gs>
            <a:gs pos="100000">
              <a:schemeClr val="accent5">
                <a:lumMod val="20000"/>
                <a:lumOff val="80000"/>
              </a:schemeClr>
            </a:gs>
          </a:gsLst>
          <a:lin ang="16200000" scaled="1"/>
          <a:tileRect/>
        </a:gradFill>
        <a:effectLst/>
      </p:bgPr>
    </p:bg>
    <p:spTree>
      <p:nvGrpSpPr>
        <p:cNvPr id="1" name=""/>
        <p:cNvGrpSpPr/>
        <p:nvPr/>
      </p:nvGrpSpPr>
      <p:grpSpPr>
        <a:xfrm>
          <a:off x="0" y="0"/>
          <a:ext cx="0" cy="0"/>
          <a:chOff x="0" y="0"/>
          <a:chExt cx="0" cy="0"/>
        </a:xfrm>
      </p:grpSpPr>
      <p:sp>
        <p:nvSpPr>
          <p:cNvPr id="199" name="Rectangle 198">
            <a:extLst>
              <a:ext uri="{FF2B5EF4-FFF2-40B4-BE49-F238E27FC236}">
                <a16:creationId xmlns:a16="http://schemas.microsoft.com/office/drawing/2014/main" id="{09F6AE44-EB52-4219-AAE8-9056E0A48223}"/>
              </a:ext>
            </a:extLst>
          </p:cNvPr>
          <p:cNvSpPr/>
          <p:nvPr/>
        </p:nvSpPr>
        <p:spPr>
          <a:xfrm>
            <a:off x="871362" y="25490876"/>
            <a:ext cx="10899648" cy="880024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3" name="Text Placeholder 672"/>
          <p:cNvSpPr>
            <a:spLocks noGrp="1"/>
          </p:cNvSpPr>
          <p:nvPr>
            <p:ph type="body" sz="quarter" idx="11"/>
          </p:nvPr>
        </p:nvSpPr>
        <p:spPr/>
        <p:txBody>
          <a:bodyPr/>
          <a:lstStyle/>
          <a:p>
            <a:r>
              <a:rPr lang="en-US" dirty="0"/>
              <a:t>Introduction</a:t>
            </a:r>
          </a:p>
        </p:txBody>
      </p:sp>
      <p:sp>
        <p:nvSpPr>
          <p:cNvPr id="677" name="Text Placeholder 676"/>
          <p:cNvSpPr>
            <a:spLocks noGrp="1"/>
          </p:cNvSpPr>
          <p:nvPr>
            <p:ph type="body" sz="quarter" idx="20"/>
          </p:nvPr>
        </p:nvSpPr>
        <p:spPr>
          <a:xfrm>
            <a:off x="763794" y="11493227"/>
            <a:ext cx="11132731" cy="618471"/>
          </a:xfrm>
        </p:spPr>
        <p:txBody>
          <a:bodyPr/>
          <a:lstStyle/>
          <a:p>
            <a:r>
              <a:rPr lang="en-US" dirty="0"/>
              <a:t>Microstructural Characterization</a:t>
            </a:r>
          </a:p>
        </p:txBody>
      </p:sp>
      <p:sp>
        <p:nvSpPr>
          <p:cNvPr id="681" name="Text Placeholder 680"/>
          <p:cNvSpPr>
            <a:spLocks noGrp="1"/>
          </p:cNvSpPr>
          <p:nvPr>
            <p:ph type="body" sz="quarter" idx="24"/>
          </p:nvPr>
        </p:nvSpPr>
        <p:spPr>
          <a:xfrm>
            <a:off x="12390321" y="24902177"/>
            <a:ext cx="11137940" cy="618471"/>
          </a:xfrm>
        </p:spPr>
        <p:txBody>
          <a:bodyPr/>
          <a:lstStyle/>
          <a:p>
            <a:r>
              <a:rPr lang="en-US" dirty="0"/>
              <a:t>Results</a:t>
            </a:r>
          </a:p>
        </p:txBody>
      </p:sp>
      <p:sp>
        <p:nvSpPr>
          <p:cNvPr id="686" name="Text Placeholder 685"/>
          <p:cNvSpPr>
            <a:spLocks noGrp="1"/>
          </p:cNvSpPr>
          <p:nvPr>
            <p:ph type="body" sz="quarter" idx="29"/>
          </p:nvPr>
        </p:nvSpPr>
        <p:spPr>
          <a:xfrm>
            <a:off x="24206664" y="19115176"/>
            <a:ext cx="11135113" cy="618471"/>
          </a:xfrm>
        </p:spPr>
        <p:txBody>
          <a:bodyPr/>
          <a:lstStyle/>
          <a:p>
            <a:r>
              <a:rPr lang="en-US" dirty="0"/>
              <a:t>Conclusions</a:t>
            </a:r>
          </a:p>
        </p:txBody>
      </p:sp>
      <p:sp>
        <p:nvSpPr>
          <p:cNvPr id="725" name="Text Placeholder 724"/>
          <p:cNvSpPr>
            <a:spLocks noGrp="1"/>
          </p:cNvSpPr>
          <p:nvPr>
            <p:ph type="body" sz="quarter" idx="150"/>
          </p:nvPr>
        </p:nvSpPr>
        <p:spPr>
          <a:xfrm>
            <a:off x="3635021" y="3698103"/>
            <a:ext cx="31442406" cy="2038723"/>
          </a:xfrm>
        </p:spPr>
        <p:txBody>
          <a:bodyPr>
            <a:normAutofit/>
          </a:bodyPr>
          <a:lstStyle/>
          <a:p>
            <a:r>
              <a:rPr lang="en-US" sz="4000" baseline="30000" dirty="0"/>
              <a:t>1</a:t>
            </a:r>
            <a:r>
              <a:rPr lang="en-US" sz="4000" dirty="0"/>
              <a:t>University of New Hampshire, </a:t>
            </a:r>
            <a:r>
              <a:rPr lang="en-US" sz="4000" baseline="30000" dirty="0"/>
              <a:t>2</a:t>
            </a:r>
            <a:r>
              <a:rPr lang="en-US" sz="4000" dirty="0"/>
              <a:t>Los Alamos National Laboratory, </a:t>
            </a:r>
            <a:r>
              <a:rPr lang="en-US" sz="4000" baseline="30000" dirty="0"/>
              <a:t>3</a:t>
            </a:r>
            <a:r>
              <a:rPr lang="en-US" sz="4000" dirty="0"/>
              <a:t>CCDC Army Research Laboratory, </a:t>
            </a:r>
            <a:r>
              <a:rPr lang="en-US" sz="4000" baseline="30000" dirty="0"/>
              <a:t>4</a:t>
            </a:r>
            <a:r>
              <a:rPr lang="en-US" sz="4000" dirty="0"/>
              <a:t>Air Force Research Laboratory, </a:t>
            </a:r>
            <a:r>
              <a:rPr lang="en-US" sz="4000" baseline="30000" dirty="0"/>
              <a:t>5</a:t>
            </a:r>
            <a:r>
              <a:rPr lang="en-US" sz="4000" dirty="0"/>
              <a:t>Rolls-Royce Corporation </a:t>
            </a:r>
          </a:p>
        </p:txBody>
      </p:sp>
      <p:sp>
        <p:nvSpPr>
          <p:cNvPr id="726" name="Text Placeholder 725"/>
          <p:cNvSpPr>
            <a:spLocks noGrp="1"/>
          </p:cNvSpPr>
          <p:nvPr>
            <p:ph type="body" sz="quarter" idx="151"/>
          </p:nvPr>
        </p:nvSpPr>
        <p:spPr>
          <a:xfrm>
            <a:off x="4463425" y="2091485"/>
            <a:ext cx="30544599" cy="1280160"/>
          </a:xfrm>
        </p:spPr>
        <p:txBody>
          <a:bodyPr>
            <a:noAutofit/>
          </a:bodyPr>
          <a:lstStyle/>
          <a:p>
            <a:r>
              <a:rPr lang="en-US" sz="5000" dirty="0"/>
              <a:t>Iftekhar A. Riyad</a:t>
            </a:r>
            <a:r>
              <a:rPr lang="en-US" sz="5000" baseline="30000" dirty="0"/>
              <a:t>1</a:t>
            </a:r>
            <a:r>
              <a:rPr lang="en-US" sz="5000" dirty="0"/>
              <a:t>, Evgenii Vasilev</a:t>
            </a:r>
            <a:r>
              <a:rPr lang="en-US" sz="5000" baseline="30000" dirty="0"/>
              <a:t>1</a:t>
            </a:r>
            <a:r>
              <a:rPr lang="en-US" sz="5000" dirty="0"/>
              <a:t>, Ricardo A. Lebensohn</a:t>
            </a:r>
            <a:r>
              <a:rPr lang="en-US" sz="5000" baseline="30000" dirty="0"/>
              <a:t>2</a:t>
            </a:r>
            <a:r>
              <a:rPr lang="en-US" sz="5000" dirty="0"/>
              <a:t>, Brandon A. McWilliams</a:t>
            </a:r>
            <a:r>
              <a:rPr lang="en-US" sz="5000" baseline="30000" dirty="0"/>
              <a:t>3</a:t>
            </a:r>
            <a:r>
              <a:rPr lang="en-US" sz="5000" dirty="0"/>
              <a:t>, Adam L. Pilchak</a:t>
            </a:r>
            <a:r>
              <a:rPr lang="en-US" sz="5000" baseline="30000" dirty="0"/>
              <a:t>4</a:t>
            </a:r>
            <a:r>
              <a:rPr lang="en-US" sz="5000" dirty="0"/>
              <a:t>, Michael G. Glavicic</a:t>
            </a:r>
            <a:r>
              <a:rPr lang="en-US" sz="5000" baseline="30000" dirty="0"/>
              <a:t>5</a:t>
            </a:r>
            <a:r>
              <a:rPr lang="en-US" sz="5000" dirty="0"/>
              <a:t>, and Marko Knezevic</a:t>
            </a:r>
            <a:r>
              <a:rPr lang="en-US" sz="5000" baseline="30000" dirty="0"/>
              <a:t>1 </a:t>
            </a:r>
            <a:endParaRPr lang="en-US" sz="5000" dirty="0"/>
          </a:p>
        </p:txBody>
      </p:sp>
      <p:sp>
        <p:nvSpPr>
          <p:cNvPr id="727" name="Text Placeholder 726"/>
          <p:cNvSpPr>
            <a:spLocks noGrp="1"/>
          </p:cNvSpPr>
          <p:nvPr>
            <p:ph type="body" sz="quarter" idx="153"/>
          </p:nvPr>
        </p:nvSpPr>
        <p:spPr>
          <a:xfrm>
            <a:off x="5742723" y="231830"/>
            <a:ext cx="28884332" cy="1637973"/>
          </a:xfrm>
        </p:spPr>
        <p:txBody>
          <a:bodyPr>
            <a:noAutofit/>
          </a:bodyPr>
          <a:lstStyle/>
          <a:p>
            <a:r>
              <a:rPr lang="en-US" sz="6000" dirty="0"/>
              <a:t>Modeling the role of local crystallographic correlations in lamellar microstructures of Ti-6Al-4V fabricated via laser powder bed fusion  </a:t>
            </a:r>
          </a:p>
        </p:txBody>
      </p:sp>
      <p:pic>
        <p:nvPicPr>
          <p:cNvPr id="13" name="Picture 12">
            <a:extLst>
              <a:ext uri="{FF2B5EF4-FFF2-40B4-BE49-F238E27FC236}">
                <a16:creationId xmlns:a16="http://schemas.microsoft.com/office/drawing/2014/main" id="{755CBBF6-D7CE-4E1C-8B90-F67DDE2916B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77959"/>
          <a:stretch/>
        </p:blipFill>
        <p:spPr>
          <a:xfrm>
            <a:off x="871362" y="1115027"/>
            <a:ext cx="2547830" cy="3366209"/>
          </a:xfrm>
          <a:prstGeom prst="rect">
            <a:avLst/>
          </a:prstGeom>
        </p:spPr>
      </p:pic>
      <p:sp>
        <p:nvSpPr>
          <p:cNvPr id="195" name="Rectangle 194">
            <a:extLst>
              <a:ext uri="{FF2B5EF4-FFF2-40B4-BE49-F238E27FC236}">
                <a16:creationId xmlns:a16="http://schemas.microsoft.com/office/drawing/2014/main" id="{B80511FC-A209-4462-B1AE-2F9A6833420E}"/>
              </a:ext>
            </a:extLst>
          </p:cNvPr>
          <p:cNvSpPr/>
          <p:nvPr/>
        </p:nvSpPr>
        <p:spPr>
          <a:xfrm>
            <a:off x="873047" y="12132886"/>
            <a:ext cx="10899648" cy="1278040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8" name="Group 447">
            <a:extLst>
              <a:ext uri="{FF2B5EF4-FFF2-40B4-BE49-F238E27FC236}">
                <a16:creationId xmlns:a16="http://schemas.microsoft.com/office/drawing/2014/main" id="{E7A49ECD-4740-450A-AAAA-8B9AD8C97371}"/>
              </a:ext>
            </a:extLst>
          </p:cNvPr>
          <p:cNvGrpSpPr/>
          <p:nvPr/>
        </p:nvGrpSpPr>
        <p:grpSpPr>
          <a:xfrm>
            <a:off x="24224149" y="24447222"/>
            <a:ext cx="10959812" cy="7871667"/>
            <a:chOff x="24168565" y="27293059"/>
            <a:chExt cx="10959812" cy="3069451"/>
          </a:xfrm>
        </p:grpSpPr>
        <p:sp>
          <p:nvSpPr>
            <p:cNvPr id="440" name="Rectangle 439">
              <a:extLst>
                <a:ext uri="{FF2B5EF4-FFF2-40B4-BE49-F238E27FC236}">
                  <a16:creationId xmlns:a16="http://schemas.microsoft.com/office/drawing/2014/main" id="{69556E74-8E9F-4B1F-9D94-D9237090F75E}"/>
                </a:ext>
              </a:extLst>
            </p:cNvPr>
            <p:cNvSpPr/>
            <p:nvPr/>
          </p:nvSpPr>
          <p:spPr>
            <a:xfrm>
              <a:off x="24168565" y="27293059"/>
              <a:ext cx="10899648" cy="247869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TextBox 440">
              <a:extLst>
                <a:ext uri="{FF2B5EF4-FFF2-40B4-BE49-F238E27FC236}">
                  <a16:creationId xmlns:a16="http://schemas.microsoft.com/office/drawing/2014/main" id="{AABB11FB-C5EE-4004-852F-58B9DDA5FD19}"/>
                </a:ext>
              </a:extLst>
            </p:cNvPr>
            <p:cNvSpPr txBox="1"/>
            <p:nvPr/>
          </p:nvSpPr>
          <p:spPr>
            <a:xfrm>
              <a:off x="24304579" y="27426634"/>
              <a:ext cx="10823798" cy="2935876"/>
            </a:xfrm>
            <a:prstGeom prst="rect">
              <a:avLst/>
            </a:prstGeom>
            <a:noFill/>
          </p:spPr>
          <p:txBody>
            <a:bodyPr wrap="square" rtlCol="0">
              <a:spAutoFit/>
            </a:bodyPr>
            <a:lstStyle/>
            <a:p>
              <a:r>
                <a:rPr lang="en-US" sz="2400" dirty="0">
                  <a:solidFill>
                    <a:srgbClr val="002060"/>
                  </a:solidFill>
                  <a:latin typeface="+mj-lt"/>
                  <a:ea typeface="Calibri" panose="020F0502020204030204" pitchFamily="34" charset="0"/>
                  <a:cs typeface="Times New Roman" panose="02020603050405020304" pitchFamily="18" charset="0"/>
                </a:rPr>
                <a:t>[1] </a:t>
              </a:r>
              <a:r>
                <a:rPr lang="en-US" sz="2400" dirty="0" err="1">
                  <a:solidFill>
                    <a:srgbClr val="002060"/>
                  </a:solidFill>
                  <a:latin typeface="+mj-lt"/>
                </a:rPr>
                <a:t>Lebensohn</a:t>
              </a:r>
              <a:r>
                <a:rPr lang="en-US" sz="2400" dirty="0">
                  <a:solidFill>
                    <a:srgbClr val="002060"/>
                  </a:solidFill>
                  <a:latin typeface="+mj-lt"/>
                </a:rPr>
                <a:t>, R., 1999. Modelling the role of local correlations in polycrystal plasticity using </a:t>
              </a:r>
              <a:r>
                <a:rPr lang="en-US" sz="2400" dirty="0" err="1">
                  <a:solidFill>
                    <a:srgbClr val="002060"/>
                  </a:solidFill>
                  <a:latin typeface="+mj-lt"/>
                </a:rPr>
                <a:t>viscoplastic</a:t>
              </a:r>
              <a:r>
                <a:rPr lang="en-US" sz="2400" dirty="0">
                  <a:solidFill>
                    <a:srgbClr val="002060"/>
                  </a:solidFill>
                  <a:latin typeface="+mj-lt"/>
                </a:rPr>
                <a:t> self-consistent schemes. Modelling and Simulation in Materials Science and Engineering 7, 739-746.</a:t>
              </a:r>
              <a:endParaRPr lang="en-US" sz="2400" dirty="0">
                <a:solidFill>
                  <a:srgbClr val="002060"/>
                </a:solidFill>
                <a:latin typeface="+mj-lt"/>
                <a:ea typeface="Calibri" panose="020F0502020204030204" pitchFamily="34" charset="0"/>
                <a:cs typeface="Times New Roman" panose="02020603050405020304" pitchFamily="18" charset="0"/>
              </a:endParaRPr>
            </a:p>
            <a:p>
              <a:r>
                <a:rPr lang="en-US"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[2] T. R. Bieler, et al., 2019, “An analysis of (the lack of) slip transfer between near-cube oriented grains in pure Al,” International Journal of Plasticity,118, 269-290.</a:t>
              </a:r>
            </a:p>
            <a:p>
              <a:r>
                <a:rPr lang="en-US"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[3] </a:t>
              </a:r>
              <a:r>
                <a:rPr lang="en-US" sz="2400" dirty="0">
                  <a:solidFill>
                    <a:srgbClr val="002060"/>
                  </a:solidFill>
                </a:rPr>
                <a:t>Wang, S.C., </a:t>
              </a:r>
              <a:r>
                <a:rPr lang="en-US" sz="2400" dirty="0" err="1">
                  <a:solidFill>
                    <a:srgbClr val="002060"/>
                  </a:solidFill>
                </a:rPr>
                <a:t>Aindow</a:t>
              </a:r>
              <a:r>
                <a:rPr lang="en-US" sz="2400" dirty="0">
                  <a:solidFill>
                    <a:srgbClr val="002060"/>
                  </a:solidFill>
                </a:rPr>
                <a:t>, M., </a:t>
              </a:r>
              <a:r>
                <a:rPr lang="en-US" sz="2400" dirty="0" err="1">
                  <a:solidFill>
                    <a:srgbClr val="002060"/>
                  </a:solidFill>
                </a:rPr>
                <a:t>Starink</a:t>
              </a:r>
              <a:r>
                <a:rPr lang="en-US" sz="2400" dirty="0">
                  <a:solidFill>
                    <a:srgbClr val="002060"/>
                  </a:solidFill>
                </a:rPr>
                <a:t>, M.J., 2003. Effect of self-accommodation on α/α boundary populations in pure titanium. Acta </a:t>
              </a:r>
              <a:r>
                <a:rPr lang="en-US" sz="2400" dirty="0" err="1">
                  <a:solidFill>
                    <a:srgbClr val="002060"/>
                  </a:solidFill>
                </a:rPr>
                <a:t>Materialia</a:t>
              </a:r>
              <a:r>
                <a:rPr lang="en-US" sz="2400" dirty="0">
                  <a:solidFill>
                    <a:srgbClr val="002060"/>
                  </a:solidFill>
                </a:rPr>
                <a:t> 51, 2485-2503.</a:t>
              </a:r>
            </a:p>
            <a:p>
              <a:r>
                <a:rPr lang="en-US"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[4] </a:t>
              </a:r>
              <a:r>
                <a:rPr lang="en-US" sz="2400" dirty="0">
                  <a:solidFill>
                    <a:srgbClr val="002060"/>
                  </a:solidFill>
                </a:rPr>
                <a:t>Humbert, M., </a:t>
              </a:r>
              <a:r>
                <a:rPr lang="en-US" sz="2400" dirty="0" err="1">
                  <a:solidFill>
                    <a:srgbClr val="002060"/>
                  </a:solidFill>
                </a:rPr>
                <a:t>Moustahfid</a:t>
              </a:r>
              <a:r>
                <a:rPr lang="en-US" sz="2400" dirty="0">
                  <a:solidFill>
                    <a:srgbClr val="002060"/>
                  </a:solidFill>
                </a:rPr>
                <a:t>, H., Wagner, F., Philippe, M.J., 1994. Evaluation of the high temperature texture of the β phase of a TA6V sample from the individual orientations of grains of the low temperature α phase. </a:t>
              </a:r>
              <a:r>
                <a:rPr lang="en-US" sz="2400" dirty="0" err="1">
                  <a:solidFill>
                    <a:srgbClr val="002060"/>
                  </a:solidFill>
                </a:rPr>
                <a:t>Scripta</a:t>
              </a:r>
              <a:r>
                <a:rPr lang="en-US" sz="2400" dirty="0">
                  <a:solidFill>
                    <a:srgbClr val="002060"/>
                  </a:solidFill>
                </a:rPr>
                <a:t> </a:t>
              </a:r>
              <a:r>
                <a:rPr lang="en-US" sz="2400" dirty="0" err="1">
                  <a:solidFill>
                    <a:srgbClr val="002060"/>
                  </a:solidFill>
                </a:rPr>
                <a:t>Metallurgica</a:t>
              </a:r>
              <a:r>
                <a:rPr lang="en-US" sz="2400" dirty="0">
                  <a:solidFill>
                    <a:srgbClr val="002060"/>
                  </a:solidFill>
                </a:rPr>
                <a:t> et </a:t>
              </a:r>
              <a:r>
                <a:rPr lang="en-US" sz="2400" dirty="0" err="1">
                  <a:solidFill>
                    <a:srgbClr val="002060"/>
                  </a:solidFill>
                </a:rPr>
                <a:t>Materialia</a:t>
              </a:r>
              <a:r>
                <a:rPr lang="en-US" sz="2400" dirty="0">
                  <a:solidFill>
                    <a:srgbClr val="002060"/>
                  </a:solidFill>
                </a:rPr>
                <a:t> 30, 377-382.</a:t>
              </a:r>
            </a:p>
            <a:p>
              <a:r>
                <a:rPr lang="en-US" sz="2400" dirty="0">
                  <a:solidFill>
                    <a:srgbClr val="002060"/>
                  </a:solidFill>
                </a:rPr>
                <a:t>[5] </a:t>
              </a:r>
              <a:r>
                <a:rPr lang="en-US" sz="2400" dirty="0" err="1">
                  <a:solidFill>
                    <a:srgbClr val="002060"/>
                  </a:solidFill>
                </a:rPr>
                <a:t>Knezevic</a:t>
              </a:r>
              <a:r>
                <a:rPr lang="en-US" sz="2400" dirty="0">
                  <a:solidFill>
                    <a:srgbClr val="002060"/>
                  </a:solidFill>
                </a:rPr>
                <a:t>, M., </a:t>
              </a:r>
              <a:r>
                <a:rPr lang="en-US" sz="2400" dirty="0" err="1">
                  <a:solidFill>
                    <a:srgbClr val="002060"/>
                  </a:solidFill>
                </a:rPr>
                <a:t>Lebensohn</a:t>
              </a:r>
              <a:r>
                <a:rPr lang="en-US" sz="2400" dirty="0">
                  <a:solidFill>
                    <a:srgbClr val="002060"/>
                  </a:solidFill>
                </a:rPr>
                <a:t>, R.A., </a:t>
              </a:r>
              <a:r>
                <a:rPr lang="en-US" sz="2400" dirty="0" err="1">
                  <a:solidFill>
                    <a:srgbClr val="002060"/>
                  </a:solidFill>
                </a:rPr>
                <a:t>Cazacu</a:t>
              </a:r>
              <a:r>
                <a:rPr lang="en-US" sz="2400" dirty="0">
                  <a:solidFill>
                    <a:srgbClr val="002060"/>
                  </a:solidFill>
                </a:rPr>
                <a:t>, O., </a:t>
              </a:r>
              <a:r>
                <a:rPr lang="en-US" sz="2400" dirty="0" err="1">
                  <a:solidFill>
                    <a:srgbClr val="002060"/>
                  </a:solidFill>
                </a:rPr>
                <a:t>Revil-Baudard</a:t>
              </a:r>
              <a:r>
                <a:rPr lang="en-US" sz="2400" dirty="0">
                  <a:solidFill>
                    <a:srgbClr val="002060"/>
                  </a:solidFill>
                </a:rPr>
                <a:t>, B., Proust, G., Vogel, S.C., Nixon, M.E., 2013. Modeling bending of α-titanium with embedded polycrystal plasticity in implicit finite elements. Materials Science and Engineering: A 564, 116-126.</a:t>
              </a:r>
            </a:p>
            <a:p>
              <a:endParaRPr lang="en-US" sz="2400" dirty="0">
                <a:solidFill>
                  <a:srgbClr val="002060"/>
                </a:solidFill>
              </a:endParaRPr>
            </a:p>
            <a:p>
              <a:endParaRPr lang="en-US" sz="24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endParaRPr lang="en-US" sz="2400" dirty="0">
                <a:solidFill>
                  <a:schemeClr val="accent5">
                    <a:lumMod val="50000"/>
                  </a:schemeClr>
                </a:solidFill>
                <a:latin typeface="Times New Roman" panose="02020603050405020304" pitchFamily="18" charset="0"/>
                <a:cs typeface="Times New Roman" panose="02020603050405020304" pitchFamily="18" charset="0"/>
              </a:endParaRPr>
            </a:p>
          </p:txBody>
        </p:sp>
      </p:grpSp>
      <p:grpSp>
        <p:nvGrpSpPr>
          <p:cNvPr id="124" name="Group 123">
            <a:extLst>
              <a:ext uri="{FF2B5EF4-FFF2-40B4-BE49-F238E27FC236}">
                <a16:creationId xmlns:a16="http://schemas.microsoft.com/office/drawing/2014/main" id="{CD2FF772-A4BC-4C88-A15D-BA6F3B49AE54}"/>
              </a:ext>
            </a:extLst>
          </p:cNvPr>
          <p:cNvGrpSpPr/>
          <p:nvPr/>
        </p:nvGrpSpPr>
        <p:grpSpPr>
          <a:xfrm>
            <a:off x="883667" y="6339050"/>
            <a:ext cx="10889028" cy="5069179"/>
            <a:chOff x="1029322" y="6339050"/>
            <a:chExt cx="10899648" cy="5612845"/>
          </a:xfrm>
        </p:grpSpPr>
        <p:grpSp>
          <p:nvGrpSpPr>
            <p:cNvPr id="4155" name="Group 4154">
              <a:extLst>
                <a:ext uri="{FF2B5EF4-FFF2-40B4-BE49-F238E27FC236}">
                  <a16:creationId xmlns:a16="http://schemas.microsoft.com/office/drawing/2014/main" id="{A4EE3A2E-0817-4ECE-9B4B-DB39B9D0DCC6}"/>
                </a:ext>
              </a:extLst>
            </p:cNvPr>
            <p:cNvGrpSpPr/>
            <p:nvPr/>
          </p:nvGrpSpPr>
          <p:grpSpPr>
            <a:xfrm>
              <a:off x="1029322" y="6339050"/>
              <a:ext cx="10899648" cy="5612845"/>
              <a:chOff x="1029322" y="6339050"/>
              <a:chExt cx="10899648" cy="5612845"/>
            </a:xfrm>
          </p:grpSpPr>
          <p:sp>
            <p:nvSpPr>
              <p:cNvPr id="317" name="Rectangle 316">
                <a:extLst>
                  <a:ext uri="{FF2B5EF4-FFF2-40B4-BE49-F238E27FC236}">
                    <a16:creationId xmlns:a16="http://schemas.microsoft.com/office/drawing/2014/main" id="{8BB73639-A54A-4DB6-9A4F-344D6A2F7DB7}"/>
                  </a:ext>
                </a:extLst>
              </p:cNvPr>
              <p:cNvSpPr/>
              <p:nvPr/>
            </p:nvSpPr>
            <p:spPr>
              <a:xfrm>
                <a:off x="1029322" y="6339050"/>
                <a:ext cx="10899648" cy="561284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2" name="Rectangle 4151">
                <a:extLst>
                  <a:ext uri="{FF2B5EF4-FFF2-40B4-BE49-F238E27FC236}">
                    <a16:creationId xmlns:a16="http://schemas.microsoft.com/office/drawing/2014/main" id="{A4F076B2-EE26-47FA-84E9-41A207D57AF3}"/>
                  </a:ext>
                </a:extLst>
              </p:cNvPr>
              <p:cNvSpPr/>
              <p:nvPr/>
            </p:nvSpPr>
            <p:spPr>
              <a:xfrm>
                <a:off x="10324395" y="7639670"/>
                <a:ext cx="759737" cy="10628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6" name="Rectangle 115">
              <a:extLst>
                <a:ext uri="{FF2B5EF4-FFF2-40B4-BE49-F238E27FC236}">
                  <a16:creationId xmlns:a16="http://schemas.microsoft.com/office/drawing/2014/main" id="{7DB82F73-728E-4030-AD66-E330CA4F0999}"/>
                </a:ext>
              </a:extLst>
            </p:cNvPr>
            <p:cNvSpPr/>
            <p:nvPr/>
          </p:nvSpPr>
          <p:spPr>
            <a:xfrm>
              <a:off x="8153400" y="6447297"/>
              <a:ext cx="315969" cy="1538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Rectangle 445">
              <a:extLst>
                <a:ext uri="{FF2B5EF4-FFF2-40B4-BE49-F238E27FC236}">
                  <a16:creationId xmlns:a16="http://schemas.microsoft.com/office/drawing/2014/main" id="{2368FA8F-9972-4CD2-9B08-6E6A0CA526C7}"/>
                </a:ext>
              </a:extLst>
            </p:cNvPr>
            <p:cNvSpPr/>
            <p:nvPr/>
          </p:nvSpPr>
          <p:spPr>
            <a:xfrm>
              <a:off x="9360705" y="6421445"/>
              <a:ext cx="315969" cy="1538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a:extLst>
              <a:ext uri="{FF2B5EF4-FFF2-40B4-BE49-F238E27FC236}">
                <a16:creationId xmlns:a16="http://schemas.microsoft.com/office/drawing/2014/main" id="{8405D5FA-340F-49B5-AF25-36C7BAE803B6}"/>
              </a:ext>
            </a:extLst>
          </p:cNvPr>
          <p:cNvSpPr txBox="1"/>
          <p:nvPr/>
        </p:nvSpPr>
        <p:spPr>
          <a:xfrm>
            <a:off x="871362" y="24902867"/>
            <a:ext cx="11081640" cy="553998"/>
          </a:xfrm>
          <a:prstGeom prst="rect">
            <a:avLst/>
          </a:prstGeom>
          <a:noFill/>
        </p:spPr>
        <p:txBody>
          <a:bodyPr wrap="square" rtlCol="0">
            <a:spAutoFit/>
          </a:bodyPr>
          <a:lstStyle/>
          <a:p>
            <a:pPr algn="ctr"/>
            <a:r>
              <a:rPr lang="en-US" sz="3000" b="1" u="sng" dirty="0">
                <a:solidFill>
                  <a:schemeClr val="accent5">
                    <a:lumMod val="50000"/>
                  </a:schemeClr>
                </a:solidFill>
              </a:rPr>
              <a:t>Construction of </a:t>
            </a:r>
            <a:r>
              <a:rPr lang="el-GR" sz="3000" b="1" i="1" u="sng" dirty="0">
                <a:solidFill>
                  <a:schemeClr val="accent5">
                    <a:lumMod val="50000"/>
                  </a:schemeClr>
                </a:solidFill>
                <a:latin typeface="Cambria Math" panose="02040503050406030204" pitchFamily="18" charset="0"/>
                <a:ea typeface="Cambria Math" panose="02040503050406030204" pitchFamily="18" charset="0"/>
              </a:rPr>
              <a:t>α</a:t>
            </a:r>
            <a:r>
              <a:rPr lang="en-US" sz="3000" b="1" i="1" u="sng" dirty="0">
                <a:solidFill>
                  <a:schemeClr val="accent5">
                    <a:lumMod val="50000"/>
                  </a:schemeClr>
                </a:solidFill>
                <a:latin typeface="Cambria Math" panose="02040503050406030204" pitchFamily="18" charset="0"/>
                <a:ea typeface="Cambria Math" panose="02040503050406030204" pitchFamily="18" charset="0"/>
              </a:rPr>
              <a:t> </a:t>
            </a:r>
            <a:r>
              <a:rPr lang="en-US" sz="3000" b="1" i="1" u="sng" dirty="0">
                <a:solidFill>
                  <a:schemeClr val="accent5">
                    <a:lumMod val="50000"/>
                  </a:schemeClr>
                </a:solidFill>
                <a:latin typeface="+mj-lt"/>
                <a:ea typeface="Cambria Math" panose="02040503050406030204" pitchFamily="18" charset="0"/>
              </a:rPr>
              <a:t> </a:t>
            </a:r>
            <a:r>
              <a:rPr lang="en-US" sz="3000" b="1" u="sng" dirty="0">
                <a:solidFill>
                  <a:schemeClr val="accent5">
                    <a:lumMod val="50000"/>
                  </a:schemeClr>
                </a:solidFill>
                <a:latin typeface="+mj-lt"/>
                <a:ea typeface="Cambria Math" panose="02040503050406030204" pitchFamily="18" charset="0"/>
              </a:rPr>
              <a:t>lamellae from EBSD data</a:t>
            </a:r>
            <a:r>
              <a:rPr lang="en-US" sz="3000" b="1" u="sng" dirty="0">
                <a:solidFill>
                  <a:schemeClr val="accent5">
                    <a:lumMod val="50000"/>
                  </a:schemeClr>
                </a:solidFill>
              </a:rPr>
              <a:t>  </a:t>
            </a:r>
          </a:p>
        </p:txBody>
      </p:sp>
      <p:sp>
        <p:nvSpPr>
          <p:cNvPr id="672" name="Text Placeholder 671"/>
          <p:cNvSpPr>
            <a:spLocks noGrp="1"/>
          </p:cNvSpPr>
          <p:nvPr>
            <p:ph type="body" sz="quarter" idx="10"/>
          </p:nvPr>
        </p:nvSpPr>
        <p:spPr>
          <a:xfrm>
            <a:off x="1009650" y="6288816"/>
            <a:ext cx="10696575" cy="5623153"/>
          </a:xfrm>
        </p:spPr>
        <p:txBody>
          <a:bodyPr/>
          <a:lstStyle/>
          <a:p>
            <a:pPr algn="just"/>
            <a:r>
              <a:rPr lang="en-US" dirty="0"/>
              <a:t>Titanium-alloys are widely used as high temperature structural material and in recent years, additive manufacturing (AM) using Ti-6Al-4V as feedstock material has been popular due to its capability to fabricate complex parts. For modeling and predicting the large strain behavior of Ti-6Al-4V with fully </a:t>
            </a:r>
            <a:r>
              <a:rPr lang="en-US" i="1" dirty="0"/>
              <a:t>α</a:t>
            </a:r>
            <a:r>
              <a:rPr lang="en-US" dirty="0"/>
              <a:t>-lamellar structure, a lamellar </a:t>
            </a:r>
            <a:r>
              <a:rPr lang="en-US" dirty="0" err="1"/>
              <a:t>visco</a:t>
            </a:r>
            <a:r>
              <a:rPr lang="en-US" dirty="0"/>
              <a:t>-plastic self-consistent (VPSC) polycrystal plasticity model is adapted. The model incorporates the local crystallographic correlations including the slip transfer between adjacent lamellae and considers the non-Schmid effects for activation of pyramidal slip to capture tension versus compression asymmetry. The lamellar VPSC formulation considers paired </a:t>
            </a:r>
            <a:r>
              <a:rPr lang="en-US" i="1" dirty="0"/>
              <a:t>α</a:t>
            </a:r>
            <a:r>
              <a:rPr lang="en-US" dirty="0"/>
              <a:t>-lamellae and a procedure is developed to construct paired variants from experimental EBSD data. The habit plane of the paired lamellae has effect on the anisotropy in hardening. The model is calibrated and validated on a data set for Ti-6Al-4V fabricated via laser powder bed fusion.</a:t>
            </a:r>
          </a:p>
          <a:p>
            <a:pPr algn="just"/>
            <a:endParaRPr lang="en-US" dirty="0"/>
          </a:p>
        </p:txBody>
      </p:sp>
      <p:sp>
        <p:nvSpPr>
          <p:cNvPr id="427" name="Rectangle 426">
            <a:extLst>
              <a:ext uri="{FF2B5EF4-FFF2-40B4-BE49-F238E27FC236}">
                <a16:creationId xmlns:a16="http://schemas.microsoft.com/office/drawing/2014/main" id="{331E4224-B46C-48A7-B9B0-5AB6AACA0B3B}"/>
              </a:ext>
            </a:extLst>
          </p:cNvPr>
          <p:cNvSpPr/>
          <p:nvPr/>
        </p:nvSpPr>
        <p:spPr>
          <a:xfrm>
            <a:off x="24195619" y="6274303"/>
            <a:ext cx="10899648" cy="128626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9" name="Text Placeholder 685">
            <a:extLst>
              <a:ext uri="{FF2B5EF4-FFF2-40B4-BE49-F238E27FC236}">
                <a16:creationId xmlns:a16="http://schemas.microsoft.com/office/drawing/2014/main" id="{EADD4069-1354-4D57-9C2F-28E89FB793F9}"/>
              </a:ext>
            </a:extLst>
          </p:cNvPr>
          <p:cNvSpPr txBox="1">
            <a:spLocks/>
          </p:cNvSpPr>
          <p:nvPr/>
        </p:nvSpPr>
        <p:spPr>
          <a:xfrm>
            <a:off x="24106416" y="30859516"/>
            <a:ext cx="11135113" cy="618471"/>
          </a:xfrm>
          <a:prstGeom prst="rect">
            <a:avLst/>
          </a:prstGeom>
          <a:noFill/>
        </p:spPr>
        <p:txBody>
          <a:bodyPr wrap="square" lIns="74996" tIns="74996" rIns="74996" bIns="74996" anchor="ctr" anchorCtr="0">
            <a:spAutoFit/>
          </a:bodyPr>
          <a:lstStyle>
            <a:lvl1pPr marL="0" indent="0" algn="ctr" defTabSz="3599776" rtl="0" eaLnBrk="1" latinLnBrk="0" hangingPunct="1">
              <a:spcBef>
                <a:spcPct val="20000"/>
              </a:spcBef>
              <a:buFont typeface="Arial" pitchFamily="34" charset="0"/>
              <a:buNone/>
              <a:tabLst/>
              <a:defRPr sz="3000" b="1" u="sng" kern="1200" baseline="0">
                <a:solidFill>
                  <a:schemeClr val="accent5">
                    <a:lumMod val="50000"/>
                  </a:schemeClr>
                </a:solidFill>
                <a:latin typeface="+mn-lt"/>
                <a:ea typeface="+mn-ea"/>
                <a:cs typeface="+mn-cs"/>
              </a:defRPr>
            </a:lvl1pPr>
            <a:lvl2pPr marL="2924818" indent="-1124930" algn="l" defTabSz="3599776" rtl="0" eaLnBrk="1" latinLnBrk="0" hangingPunct="1">
              <a:spcBef>
                <a:spcPct val="20000"/>
              </a:spcBef>
              <a:buFont typeface="Arial" pitchFamily="34" charset="0"/>
              <a:buChar char="–"/>
              <a:defRPr sz="11100" kern="1200">
                <a:solidFill>
                  <a:schemeClr val="tx1"/>
                </a:solidFill>
                <a:latin typeface="+mn-lt"/>
                <a:ea typeface="+mn-ea"/>
                <a:cs typeface="+mn-cs"/>
              </a:defRPr>
            </a:lvl2pPr>
            <a:lvl3pPr marL="4499721" indent="-899945" algn="l" defTabSz="3599776" rtl="0" eaLnBrk="1" latinLnBrk="0" hangingPunct="1">
              <a:spcBef>
                <a:spcPct val="20000"/>
              </a:spcBef>
              <a:buFont typeface="Arial" pitchFamily="34" charset="0"/>
              <a:buChar char="•"/>
              <a:defRPr sz="9500" kern="1200">
                <a:solidFill>
                  <a:schemeClr val="tx1"/>
                </a:solidFill>
                <a:latin typeface="+mn-lt"/>
                <a:ea typeface="+mn-ea"/>
                <a:cs typeface="+mn-cs"/>
              </a:defRPr>
            </a:lvl3pPr>
            <a:lvl4pPr marL="629960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4pPr>
            <a:lvl5pPr marL="8099496"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r>
              <a:rPr lang="en-US" dirty="0"/>
              <a:t>Acknowledgements</a:t>
            </a:r>
          </a:p>
        </p:txBody>
      </p:sp>
      <p:grpSp>
        <p:nvGrpSpPr>
          <p:cNvPr id="470" name="Group 469">
            <a:extLst>
              <a:ext uri="{FF2B5EF4-FFF2-40B4-BE49-F238E27FC236}">
                <a16:creationId xmlns:a16="http://schemas.microsoft.com/office/drawing/2014/main" id="{956A96C5-3946-4A10-ABEC-5BBB8D23714E}"/>
              </a:ext>
            </a:extLst>
          </p:cNvPr>
          <p:cNvGrpSpPr/>
          <p:nvPr/>
        </p:nvGrpSpPr>
        <p:grpSpPr>
          <a:xfrm>
            <a:off x="24263016" y="33389068"/>
            <a:ext cx="10882078" cy="1100298"/>
            <a:chOff x="22236493" y="25603449"/>
            <a:chExt cx="14906643" cy="2429475"/>
          </a:xfrm>
        </p:grpSpPr>
        <p:sp>
          <p:nvSpPr>
            <p:cNvPr id="471" name="Rectangle 470">
              <a:extLst>
                <a:ext uri="{FF2B5EF4-FFF2-40B4-BE49-F238E27FC236}">
                  <a16:creationId xmlns:a16="http://schemas.microsoft.com/office/drawing/2014/main" id="{B9AE1C31-4AEB-4629-B2F2-039FA25AE2F1}"/>
                </a:ext>
              </a:extLst>
            </p:cNvPr>
            <p:cNvSpPr/>
            <p:nvPr/>
          </p:nvSpPr>
          <p:spPr>
            <a:xfrm>
              <a:off x="22236493" y="25603449"/>
              <a:ext cx="14906643" cy="24294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2" name="TextBox 471">
              <a:extLst>
                <a:ext uri="{FF2B5EF4-FFF2-40B4-BE49-F238E27FC236}">
                  <a16:creationId xmlns:a16="http://schemas.microsoft.com/office/drawing/2014/main" id="{3BD57ECE-00AC-452F-92B3-A7A38233BAD8}"/>
                </a:ext>
              </a:extLst>
            </p:cNvPr>
            <p:cNvSpPr txBox="1"/>
            <p:nvPr/>
          </p:nvSpPr>
          <p:spPr>
            <a:xfrm>
              <a:off x="22702511" y="25884218"/>
              <a:ext cx="13730998" cy="1834855"/>
            </a:xfrm>
            <a:prstGeom prst="rect">
              <a:avLst/>
            </a:prstGeom>
            <a:noFill/>
          </p:spPr>
          <p:txBody>
            <a:bodyPr wrap="square" rtlCol="0">
              <a:spAutoFit/>
            </a:bodyPr>
            <a:lstStyle/>
            <a:p>
              <a:r>
                <a:rPr lang="en-US" sz="2400" dirty="0">
                  <a:solidFill>
                    <a:srgbClr val="002060"/>
                  </a:solidFill>
                </a:rPr>
                <a:t>Iftekhar Riyad (iar1001@wildcats.unh.edu)</a:t>
              </a:r>
            </a:p>
            <a:p>
              <a:r>
                <a:rPr lang="en-US" sz="2400" dirty="0">
                  <a:solidFill>
                    <a:srgbClr val="002060"/>
                  </a:solidFill>
                </a:rPr>
                <a:t>Marko </a:t>
              </a:r>
              <a:r>
                <a:rPr lang="en-US" sz="2400" dirty="0" err="1">
                  <a:solidFill>
                    <a:srgbClr val="002060"/>
                  </a:solidFill>
                </a:rPr>
                <a:t>Knezevic</a:t>
              </a:r>
              <a:r>
                <a:rPr lang="en-US" sz="2400" dirty="0">
                  <a:solidFill>
                    <a:srgbClr val="002060"/>
                  </a:solidFill>
                </a:rPr>
                <a:t> (marko.knezevic@unh.edu)</a:t>
              </a:r>
            </a:p>
          </p:txBody>
        </p:sp>
      </p:grpSp>
      <p:sp>
        <p:nvSpPr>
          <p:cNvPr id="191" name="Text Placeholder 685">
            <a:extLst>
              <a:ext uri="{FF2B5EF4-FFF2-40B4-BE49-F238E27FC236}">
                <a16:creationId xmlns:a16="http://schemas.microsoft.com/office/drawing/2014/main" id="{7E373191-B11D-4AF0-B291-36861A84CAC2}"/>
              </a:ext>
            </a:extLst>
          </p:cNvPr>
          <p:cNvSpPr txBox="1">
            <a:spLocks/>
          </p:cNvSpPr>
          <p:nvPr/>
        </p:nvSpPr>
        <p:spPr>
          <a:xfrm>
            <a:off x="23778537" y="32734584"/>
            <a:ext cx="11135113" cy="618471"/>
          </a:xfrm>
          <a:prstGeom prst="rect">
            <a:avLst/>
          </a:prstGeom>
          <a:noFill/>
        </p:spPr>
        <p:txBody>
          <a:bodyPr wrap="square" lIns="74996" tIns="74996" rIns="74996" bIns="74996" anchor="ctr" anchorCtr="0">
            <a:spAutoFit/>
          </a:bodyPr>
          <a:lstStyle>
            <a:lvl1pPr marL="0" indent="0" algn="ctr" defTabSz="3599776" rtl="0" eaLnBrk="1" latinLnBrk="0" hangingPunct="1">
              <a:spcBef>
                <a:spcPct val="20000"/>
              </a:spcBef>
              <a:buFont typeface="Arial" pitchFamily="34" charset="0"/>
              <a:buNone/>
              <a:tabLst/>
              <a:defRPr sz="3000" b="1" u="sng" kern="1200" baseline="0">
                <a:solidFill>
                  <a:schemeClr val="accent5">
                    <a:lumMod val="50000"/>
                  </a:schemeClr>
                </a:solidFill>
                <a:latin typeface="+mn-lt"/>
                <a:ea typeface="+mn-ea"/>
                <a:cs typeface="+mn-cs"/>
              </a:defRPr>
            </a:lvl1pPr>
            <a:lvl2pPr marL="2924818" indent="-1124930" algn="l" defTabSz="3599776" rtl="0" eaLnBrk="1" latinLnBrk="0" hangingPunct="1">
              <a:spcBef>
                <a:spcPct val="20000"/>
              </a:spcBef>
              <a:buFont typeface="Arial" pitchFamily="34" charset="0"/>
              <a:buChar char="–"/>
              <a:defRPr sz="11100" kern="1200">
                <a:solidFill>
                  <a:schemeClr val="tx1"/>
                </a:solidFill>
                <a:latin typeface="+mn-lt"/>
                <a:ea typeface="+mn-ea"/>
                <a:cs typeface="+mn-cs"/>
              </a:defRPr>
            </a:lvl2pPr>
            <a:lvl3pPr marL="4499721" indent="-899945" algn="l" defTabSz="3599776" rtl="0" eaLnBrk="1" latinLnBrk="0" hangingPunct="1">
              <a:spcBef>
                <a:spcPct val="20000"/>
              </a:spcBef>
              <a:buFont typeface="Arial" pitchFamily="34" charset="0"/>
              <a:buChar char="•"/>
              <a:defRPr sz="9500" kern="1200">
                <a:solidFill>
                  <a:schemeClr val="tx1"/>
                </a:solidFill>
                <a:latin typeface="+mn-lt"/>
                <a:ea typeface="+mn-ea"/>
                <a:cs typeface="+mn-cs"/>
              </a:defRPr>
            </a:lvl3pPr>
            <a:lvl4pPr marL="629960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4pPr>
            <a:lvl5pPr marL="8099496"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r>
              <a:rPr lang="en-US" dirty="0"/>
              <a:t>Contacts</a:t>
            </a:r>
          </a:p>
        </p:txBody>
      </p:sp>
      <p:grpSp>
        <p:nvGrpSpPr>
          <p:cNvPr id="192" name="Group 191">
            <a:extLst>
              <a:ext uri="{FF2B5EF4-FFF2-40B4-BE49-F238E27FC236}">
                <a16:creationId xmlns:a16="http://schemas.microsoft.com/office/drawing/2014/main" id="{33E2BCDE-FEE5-43FA-B71A-464C39EB9898}"/>
              </a:ext>
            </a:extLst>
          </p:cNvPr>
          <p:cNvGrpSpPr/>
          <p:nvPr/>
        </p:nvGrpSpPr>
        <p:grpSpPr>
          <a:xfrm>
            <a:off x="24255966" y="31513999"/>
            <a:ext cx="11171048" cy="1284459"/>
            <a:chOff x="24182705" y="25014965"/>
            <a:chExt cx="11171048" cy="2429475"/>
          </a:xfrm>
        </p:grpSpPr>
        <p:sp>
          <p:nvSpPr>
            <p:cNvPr id="193" name="Rectangle 192">
              <a:extLst>
                <a:ext uri="{FF2B5EF4-FFF2-40B4-BE49-F238E27FC236}">
                  <a16:creationId xmlns:a16="http://schemas.microsoft.com/office/drawing/2014/main" id="{4C6B4D94-B1C6-417E-9892-A0D8E607811E}"/>
                </a:ext>
              </a:extLst>
            </p:cNvPr>
            <p:cNvSpPr/>
            <p:nvPr/>
          </p:nvSpPr>
          <p:spPr>
            <a:xfrm>
              <a:off x="24182705" y="25014965"/>
              <a:ext cx="10899648" cy="24294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6" name="TextBox 195">
              <a:extLst>
                <a:ext uri="{FF2B5EF4-FFF2-40B4-BE49-F238E27FC236}">
                  <a16:creationId xmlns:a16="http://schemas.microsoft.com/office/drawing/2014/main" id="{61FDBF09-0065-4EDB-A0A0-91C9EF67FC90}"/>
                </a:ext>
              </a:extLst>
            </p:cNvPr>
            <p:cNvSpPr txBox="1"/>
            <p:nvPr/>
          </p:nvSpPr>
          <p:spPr>
            <a:xfrm>
              <a:off x="24529955" y="25362124"/>
              <a:ext cx="10823798" cy="1675851"/>
            </a:xfrm>
            <a:prstGeom prst="rect">
              <a:avLst/>
            </a:prstGeom>
            <a:noFill/>
          </p:spPr>
          <p:txBody>
            <a:bodyPr wrap="square" rtlCol="0">
              <a:spAutoFit/>
            </a:bodyPr>
            <a:lstStyle/>
            <a:p>
              <a:r>
                <a:rPr lang="en-US" sz="2400" dirty="0">
                  <a:solidFill>
                    <a:srgbClr val="002060"/>
                  </a:solidFill>
                </a:rPr>
                <a:t>This research was sponsored by the U.S. Army Research Laboratory and was accomplished under a Cooperative Agreement No. W911NF-15-2-0084.</a:t>
              </a:r>
            </a:p>
          </p:txBody>
        </p:sp>
      </p:grpSp>
      <p:sp>
        <p:nvSpPr>
          <p:cNvPr id="197" name="Text Placeholder 671">
            <a:extLst>
              <a:ext uri="{FF2B5EF4-FFF2-40B4-BE49-F238E27FC236}">
                <a16:creationId xmlns:a16="http://schemas.microsoft.com/office/drawing/2014/main" id="{881FA8AA-F2A7-4DE9-998D-747636FF700D}"/>
              </a:ext>
            </a:extLst>
          </p:cNvPr>
          <p:cNvSpPr txBox="1">
            <a:spLocks/>
          </p:cNvSpPr>
          <p:nvPr/>
        </p:nvSpPr>
        <p:spPr>
          <a:xfrm>
            <a:off x="1091815" y="14877968"/>
            <a:ext cx="4760850" cy="3111696"/>
          </a:xfrm>
          <a:prstGeom prst="rect">
            <a:avLst/>
          </a:prstGeom>
        </p:spPr>
        <p:txBody>
          <a:bodyPr wrap="square" lIns="187489" tIns="187489" rIns="187489" bIns="187489">
            <a:spAutoFit/>
          </a:bodyPr>
          <a:lstStyle>
            <a:lvl1pPr marL="0" indent="0" algn="l" defTabSz="3599776" rtl="0" eaLnBrk="1" latinLnBrk="0" hangingPunct="1">
              <a:spcBef>
                <a:spcPct val="20000"/>
              </a:spcBef>
              <a:buFont typeface="Arial" pitchFamily="34"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18674"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2pPr>
            <a:lvl3pPr marL="1687395"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3pPr>
            <a:lvl4pPr marL="2202988" indent="-515593"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4pPr>
            <a:lvl5pPr marL="2577965" indent="-374977"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pPr marL="342900" indent="-342900" algn="just">
              <a:buFont typeface="Arial" panose="020B0604020202020204" pitchFamily="34" charset="0"/>
              <a:buChar char="•"/>
            </a:pPr>
            <a:r>
              <a:rPr lang="en-US" dirty="0"/>
              <a:t>(a) Optical micrograph and (b) IPF map showing the lamellar structure of </a:t>
            </a:r>
            <a:r>
              <a:rPr lang="en-US" i="1" dirty="0"/>
              <a:t>α</a:t>
            </a:r>
            <a:r>
              <a:rPr lang="en-US" dirty="0"/>
              <a:t> phase variants.</a:t>
            </a:r>
          </a:p>
          <a:p>
            <a:pPr marL="342900" indent="-342900" algn="just">
              <a:buFont typeface="Arial" panose="020B0604020202020204" pitchFamily="34" charset="0"/>
              <a:buChar char="•"/>
            </a:pPr>
            <a:r>
              <a:rPr lang="en-US" dirty="0"/>
              <a:t>The </a:t>
            </a:r>
            <a:r>
              <a:rPr lang="en-US" i="1" dirty="0"/>
              <a:t>α </a:t>
            </a:r>
            <a:r>
              <a:rPr lang="en-US" dirty="0"/>
              <a:t>variants are hexagonal closed pack (HCP) crystal structure</a:t>
            </a:r>
          </a:p>
          <a:p>
            <a:pPr algn="just"/>
            <a:endParaRPr lang="en-US" dirty="0"/>
          </a:p>
        </p:txBody>
      </p:sp>
      <p:grpSp>
        <p:nvGrpSpPr>
          <p:cNvPr id="210" name="Canvas 1">
            <a:extLst>
              <a:ext uri="{FF2B5EF4-FFF2-40B4-BE49-F238E27FC236}">
                <a16:creationId xmlns:a16="http://schemas.microsoft.com/office/drawing/2014/main" id="{55606638-A5CC-4A13-82D5-3A0735374836}"/>
              </a:ext>
            </a:extLst>
          </p:cNvPr>
          <p:cNvGrpSpPr/>
          <p:nvPr/>
        </p:nvGrpSpPr>
        <p:grpSpPr>
          <a:xfrm>
            <a:off x="6398720" y="12221196"/>
            <a:ext cx="5082079" cy="4801844"/>
            <a:chOff x="0" y="0"/>
            <a:chExt cx="5743575" cy="4848225"/>
          </a:xfrm>
        </p:grpSpPr>
        <p:sp>
          <p:nvSpPr>
            <p:cNvPr id="211" name="Rectangle 210">
              <a:extLst>
                <a:ext uri="{FF2B5EF4-FFF2-40B4-BE49-F238E27FC236}">
                  <a16:creationId xmlns:a16="http://schemas.microsoft.com/office/drawing/2014/main" id="{2770DD7F-FEF3-49D8-A0D7-D60EA61540CE}"/>
                </a:ext>
              </a:extLst>
            </p:cNvPr>
            <p:cNvSpPr/>
            <p:nvPr/>
          </p:nvSpPr>
          <p:spPr>
            <a:xfrm>
              <a:off x="0" y="0"/>
              <a:ext cx="5743575" cy="4848225"/>
            </a:xfrm>
            <a:prstGeom prst="rect">
              <a:avLst/>
            </a:prstGeom>
            <a:solidFill>
              <a:prstClr val="white"/>
            </a:solidFill>
          </p:spPr>
        </p:sp>
        <p:pic>
          <p:nvPicPr>
            <p:cNvPr id="212" name="Picture 211">
              <a:extLst>
                <a:ext uri="{FF2B5EF4-FFF2-40B4-BE49-F238E27FC236}">
                  <a16:creationId xmlns:a16="http://schemas.microsoft.com/office/drawing/2014/main" id="{4AE378D6-8EA0-481D-995A-C35B5A6412D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0000" y="189525"/>
              <a:ext cx="2648925" cy="2182200"/>
            </a:xfrm>
            <a:prstGeom prst="rect">
              <a:avLst/>
            </a:prstGeom>
            <a:noFill/>
          </p:spPr>
        </p:pic>
        <p:sp>
          <p:nvSpPr>
            <p:cNvPr id="213" name="Text Box 2">
              <a:extLst>
                <a:ext uri="{FF2B5EF4-FFF2-40B4-BE49-F238E27FC236}">
                  <a16:creationId xmlns:a16="http://schemas.microsoft.com/office/drawing/2014/main" id="{8E53F95E-0334-4D39-AB56-CC5E330C02A2}"/>
                </a:ext>
              </a:extLst>
            </p:cNvPr>
            <p:cNvSpPr txBox="1">
              <a:spLocks noChangeArrowheads="1"/>
            </p:cNvSpPr>
            <p:nvPr/>
          </p:nvSpPr>
          <p:spPr bwMode="auto">
            <a:xfrm>
              <a:off x="180000" y="180000"/>
              <a:ext cx="269874" cy="305775"/>
            </a:xfrm>
            <a:prstGeom prst="rect">
              <a:avLst/>
            </a:prstGeom>
            <a:solidFill>
              <a:sysClr val="window" lastClr="FFFFFF"/>
            </a:solidFill>
            <a:ln w="9525">
              <a:solidFill>
                <a:sysClr val="window" lastClr="FFFFFF"/>
              </a:solidFill>
              <a:miter lim="800000"/>
              <a:headEnd/>
              <a:tailEnd/>
            </a:ln>
          </p:spPr>
          <p:txBody>
            <a:bodyPr rot="0" vert="horz" wrap="square" lIns="91440" tIns="45720" rIns="91440" bIns="45720" anchor="t" anchorCtr="0">
              <a:noAutofit/>
            </a:bodyPr>
            <a:lstStyle/>
            <a:p>
              <a:pPr marL="0" marR="0">
                <a:lnSpc>
                  <a:spcPct val="106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e</a:t>
              </a:r>
            </a:p>
          </p:txBody>
        </p:sp>
        <p:pic>
          <p:nvPicPr>
            <p:cNvPr id="214" name="Picture 213">
              <a:extLst>
                <a:ext uri="{FF2B5EF4-FFF2-40B4-BE49-F238E27FC236}">
                  <a16:creationId xmlns:a16="http://schemas.microsoft.com/office/drawing/2014/main" id="{8529647E-E598-489B-968B-C5DC272DC02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942250" y="180000"/>
              <a:ext cx="2706075" cy="2201250"/>
            </a:xfrm>
            <a:prstGeom prst="rect">
              <a:avLst/>
            </a:prstGeom>
            <a:noFill/>
          </p:spPr>
        </p:pic>
        <p:sp>
          <p:nvSpPr>
            <p:cNvPr id="215" name="Text Box 2">
              <a:extLst>
                <a:ext uri="{FF2B5EF4-FFF2-40B4-BE49-F238E27FC236}">
                  <a16:creationId xmlns:a16="http://schemas.microsoft.com/office/drawing/2014/main" id="{4F920FEC-8C68-4BD9-A84C-CD0F237E410D}"/>
                </a:ext>
              </a:extLst>
            </p:cNvPr>
            <p:cNvSpPr txBox="1">
              <a:spLocks noChangeArrowheads="1"/>
            </p:cNvSpPr>
            <p:nvPr/>
          </p:nvSpPr>
          <p:spPr bwMode="auto">
            <a:xfrm>
              <a:off x="2961301" y="180001"/>
              <a:ext cx="417968" cy="305774"/>
            </a:xfrm>
            <a:prstGeom prst="rect">
              <a:avLst/>
            </a:prstGeom>
            <a:solidFill>
              <a:sysClr val="window" lastClr="FFFFFF"/>
            </a:solidFill>
            <a:ln w="9525">
              <a:solidFill>
                <a:sysClr val="window" lastClr="FFFFFF"/>
              </a:solidFill>
              <a:miter lim="800000"/>
              <a:headEnd/>
              <a:tailEnd/>
            </a:ln>
          </p:spPr>
          <p:txBody>
            <a:bodyPr rot="0" vert="horz" wrap="square" lIns="91440" tIns="45720" rIns="91440" bIns="45720" anchor="t" anchorCtr="0">
              <a:noAutofit/>
            </a:bodyPr>
            <a:lstStyle/>
            <a:p>
              <a:pPr marL="0" marR="0">
                <a:lnSpc>
                  <a:spcPct val="106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e'</a:t>
              </a:r>
            </a:p>
          </p:txBody>
        </p:sp>
        <p:pic>
          <p:nvPicPr>
            <p:cNvPr id="216" name="Picture 215">
              <a:extLst>
                <a:ext uri="{FF2B5EF4-FFF2-40B4-BE49-F238E27FC236}">
                  <a16:creationId xmlns:a16="http://schemas.microsoft.com/office/drawing/2014/main" id="{6141104A-FD35-4B82-A42C-F24E7C321977}"/>
                </a:ext>
              </a:extLst>
            </p:cNvPr>
            <p:cNvPicPr/>
            <p:nvPr/>
          </p:nvPicPr>
          <p:blipFill rotWithShape="1">
            <a:blip r:embed="rId6">
              <a:extLst>
                <a:ext uri="{28A0092B-C50C-407E-A947-70E740481C1C}">
                  <a14:useLocalDpi xmlns:a14="http://schemas.microsoft.com/office/drawing/2010/main" val="0"/>
                </a:ext>
              </a:extLst>
            </a:blip>
            <a:srcRect l="1804" t="3741" r="1138" b="1704"/>
            <a:stretch/>
          </p:blipFill>
          <p:spPr bwMode="auto">
            <a:xfrm>
              <a:off x="189526" y="2513625"/>
              <a:ext cx="2658449" cy="2191725"/>
            </a:xfrm>
            <a:prstGeom prst="rect">
              <a:avLst/>
            </a:prstGeom>
            <a:noFill/>
            <a:ln>
              <a:noFill/>
            </a:ln>
            <a:extLst>
              <a:ext uri="{53640926-AAD7-44D8-BBD7-CCE9431645EC}">
                <a14:shadowObscured xmlns:a14="http://schemas.microsoft.com/office/drawing/2010/main"/>
              </a:ext>
            </a:extLst>
          </p:spPr>
        </p:pic>
        <p:sp>
          <p:nvSpPr>
            <p:cNvPr id="217" name="Text Box 2">
              <a:extLst>
                <a:ext uri="{FF2B5EF4-FFF2-40B4-BE49-F238E27FC236}">
                  <a16:creationId xmlns:a16="http://schemas.microsoft.com/office/drawing/2014/main" id="{F0AF1354-47B5-48C7-A72C-B1E35CB7FD4B}"/>
                </a:ext>
              </a:extLst>
            </p:cNvPr>
            <p:cNvSpPr txBox="1">
              <a:spLocks noChangeArrowheads="1"/>
            </p:cNvSpPr>
            <p:nvPr/>
          </p:nvSpPr>
          <p:spPr bwMode="auto">
            <a:xfrm>
              <a:off x="180000" y="2475525"/>
              <a:ext cx="269874" cy="315300"/>
            </a:xfrm>
            <a:prstGeom prst="rect">
              <a:avLst/>
            </a:prstGeom>
            <a:solidFill>
              <a:sysClr val="window" lastClr="FFFFFF"/>
            </a:solidFill>
            <a:ln w="9525">
              <a:solidFill>
                <a:sysClr val="window" lastClr="FFFFFF"/>
              </a:solidFill>
              <a:miter lim="800000"/>
              <a:headEnd/>
              <a:tailEnd/>
            </a:ln>
          </p:spPr>
          <p:txBody>
            <a:bodyPr rot="0" vert="horz" wrap="square" lIns="91440" tIns="45720" rIns="91440" bIns="45720" anchor="t" anchorCtr="0">
              <a:noAutofit/>
            </a:bodyPr>
            <a:lstStyle/>
            <a:p>
              <a:pPr marL="0" marR="0">
                <a:lnSpc>
                  <a:spcPct val="106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f</a:t>
              </a:r>
            </a:p>
          </p:txBody>
        </p:sp>
        <p:pic>
          <p:nvPicPr>
            <p:cNvPr id="218" name="Picture 217">
              <a:extLst>
                <a:ext uri="{FF2B5EF4-FFF2-40B4-BE49-F238E27FC236}">
                  <a16:creationId xmlns:a16="http://schemas.microsoft.com/office/drawing/2014/main" id="{CD629639-FE0B-4117-A9A2-4F77B7B45143}"/>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2951775" y="2504100"/>
              <a:ext cx="2725125" cy="2191725"/>
            </a:xfrm>
            <a:prstGeom prst="rect">
              <a:avLst/>
            </a:prstGeom>
            <a:noFill/>
          </p:spPr>
        </p:pic>
        <p:sp>
          <p:nvSpPr>
            <p:cNvPr id="219" name="Text Box 2">
              <a:extLst>
                <a:ext uri="{FF2B5EF4-FFF2-40B4-BE49-F238E27FC236}">
                  <a16:creationId xmlns:a16="http://schemas.microsoft.com/office/drawing/2014/main" id="{EA23DB92-DC74-4C22-BB3E-ECD6AF5C43E3}"/>
                </a:ext>
              </a:extLst>
            </p:cNvPr>
            <p:cNvSpPr txBox="1">
              <a:spLocks noChangeArrowheads="1"/>
            </p:cNvSpPr>
            <p:nvPr/>
          </p:nvSpPr>
          <p:spPr bwMode="auto">
            <a:xfrm>
              <a:off x="2951775" y="2494575"/>
              <a:ext cx="317499" cy="267675"/>
            </a:xfrm>
            <a:prstGeom prst="rect">
              <a:avLst/>
            </a:prstGeom>
            <a:solidFill>
              <a:sysClr val="window" lastClr="FFFFFF"/>
            </a:solidFill>
            <a:ln w="9525">
              <a:solidFill>
                <a:sysClr val="window" lastClr="FFFFFF"/>
              </a:solidFill>
              <a:miter lim="800000"/>
              <a:headEnd/>
              <a:tailEnd/>
            </a:ln>
          </p:spPr>
          <p:txBody>
            <a:bodyPr rot="0" vert="horz" wrap="square" lIns="91440" tIns="45720" rIns="91440" bIns="45720" anchor="t" anchorCtr="0">
              <a:noAutofit/>
            </a:bodyPr>
            <a:lstStyle/>
            <a:p>
              <a:pPr marL="0" marR="0">
                <a:lnSpc>
                  <a:spcPct val="106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f'</a:t>
              </a:r>
            </a:p>
          </p:txBody>
        </p:sp>
      </p:grpSp>
      <p:grpSp>
        <p:nvGrpSpPr>
          <p:cNvPr id="222" name="Canvas 19">
            <a:extLst>
              <a:ext uri="{FF2B5EF4-FFF2-40B4-BE49-F238E27FC236}">
                <a16:creationId xmlns:a16="http://schemas.microsoft.com/office/drawing/2014/main" id="{CDE0D870-D0AE-402D-9B14-4003B648F7EB}"/>
              </a:ext>
            </a:extLst>
          </p:cNvPr>
          <p:cNvGrpSpPr/>
          <p:nvPr/>
        </p:nvGrpSpPr>
        <p:grpSpPr>
          <a:xfrm>
            <a:off x="1019655" y="12213957"/>
            <a:ext cx="4915451" cy="2894641"/>
            <a:chOff x="0" y="0"/>
            <a:chExt cx="6153150" cy="3219450"/>
          </a:xfrm>
        </p:grpSpPr>
        <p:sp>
          <p:nvSpPr>
            <p:cNvPr id="223" name="Rectangle 222">
              <a:extLst>
                <a:ext uri="{FF2B5EF4-FFF2-40B4-BE49-F238E27FC236}">
                  <a16:creationId xmlns:a16="http://schemas.microsoft.com/office/drawing/2014/main" id="{B730A702-A68F-42B8-99BA-E32C8E6F93B0}"/>
                </a:ext>
              </a:extLst>
            </p:cNvPr>
            <p:cNvSpPr/>
            <p:nvPr/>
          </p:nvSpPr>
          <p:spPr>
            <a:xfrm>
              <a:off x="0" y="0"/>
              <a:ext cx="6153150" cy="3219450"/>
            </a:xfrm>
            <a:prstGeom prst="rect">
              <a:avLst/>
            </a:prstGeom>
            <a:solidFill>
              <a:prstClr val="white"/>
            </a:solidFill>
          </p:spPr>
        </p:sp>
        <p:grpSp>
          <p:nvGrpSpPr>
            <p:cNvPr id="224" name="Group 223">
              <a:extLst>
                <a:ext uri="{FF2B5EF4-FFF2-40B4-BE49-F238E27FC236}">
                  <a16:creationId xmlns:a16="http://schemas.microsoft.com/office/drawing/2014/main" id="{15AA1532-3E7D-44A6-B294-A1F9FF947A7E}"/>
                </a:ext>
              </a:extLst>
            </p:cNvPr>
            <p:cNvGrpSpPr/>
            <p:nvPr/>
          </p:nvGrpSpPr>
          <p:grpSpPr>
            <a:xfrm>
              <a:off x="180000" y="180000"/>
              <a:ext cx="2943860" cy="2542540"/>
              <a:chOff x="0" y="0"/>
              <a:chExt cx="2915626" cy="2543175"/>
            </a:xfrm>
          </p:grpSpPr>
          <p:pic>
            <p:nvPicPr>
              <p:cNvPr id="228" name="Picture 227">
                <a:extLst>
                  <a:ext uri="{FF2B5EF4-FFF2-40B4-BE49-F238E27FC236}">
                    <a16:creationId xmlns:a16="http://schemas.microsoft.com/office/drawing/2014/main" id="{12F82F8F-F554-47E4-8340-AA2B57A7EAB9}"/>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t="23371" r="31638"/>
              <a:stretch/>
            </p:blipFill>
            <p:spPr>
              <a:xfrm>
                <a:off x="0" y="0"/>
                <a:ext cx="2915626" cy="2543175"/>
              </a:xfrm>
              <a:prstGeom prst="rect">
                <a:avLst/>
              </a:prstGeom>
            </p:spPr>
          </p:pic>
          <p:pic>
            <p:nvPicPr>
              <p:cNvPr id="229" name="Picture 228">
                <a:extLst>
                  <a:ext uri="{FF2B5EF4-FFF2-40B4-BE49-F238E27FC236}">
                    <a16:creationId xmlns:a16="http://schemas.microsoft.com/office/drawing/2014/main" id="{E5D1BE69-3CD7-4480-ABD5-1DD3EA24B22E}"/>
                  </a:ext>
                </a:extLst>
              </p:cNvPr>
              <p:cNvPicPr/>
              <p:nvPr/>
            </p:nvPicPr>
            <p:blipFill rotWithShape="1">
              <a:blip r:embed="rId9">
                <a:extLst>
                  <a:ext uri="{28A0092B-C50C-407E-A947-70E740481C1C}">
                    <a14:useLocalDpi xmlns:a14="http://schemas.microsoft.com/office/drawing/2010/main" val="0"/>
                  </a:ext>
                </a:extLst>
              </a:blip>
              <a:srcRect l="1291" t="87335" r="82294" b="6918"/>
              <a:stretch/>
            </p:blipFill>
            <p:spPr bwMode="auto">
              <a:xfrm>
                <a:off x="57151" y="2324099"/>
                <a:ext cx="981075" cy="152400"/>
              </a:xfrm>
              <a:prstGeom prst="rect">
                <a:avLst/>
              </a:prstGeom>
              <a:noFill/>
              <a:ln>
                <a:noFill/>
              </a:ln>
              <a:extLst>
                <a:ext uri="{53640926-AAD7-44D8-BBD7-CCE9431645EC}">
                  <a14:shadowObscured xmlns:a14="http://schemas.microsoft.com/office/drawing/2010/main"/>
                </a:ext>
              </a:extLst>
            </p:spPr>
          </p:pic>
        </p:grpSp>
        <p:sp>
          <p:nvSpPr>
            <p:cNvPr id="225" name="Text Box 2">
              <a:extLst>
                <a:ext uri="{FF2B5EF4-FFF2-40B4-BE49-F238E27FC236}">
                  <a16:creationId xmlns:a16="http://schemas.microsoft.com/office/drawing/2014/main" id="{7741A968-4AD2-461B-BEAE-C6B974FFC19D}"/>
                </a:ext>
              </a:extLst>
            </p:cNvPr>
            <p:cNvSpPr txBox="1">
              <a:spLocks noChangeArrowheads="1"/>
            </p:cNvSpPr>
            <p:nvPr/>
          </p:nvSpPr>
          <p:spPr bwMode="auto">
            <a:xfrm>
              <a:off x="180000" y="180000"/>
              <a:ext cx="248919" cy="286725"/>
            </a:xfrm>
            <a:prstGeom prst="rect">
              <a:avLst/>
            </a:prstGeom>
            <a:solidFill>
              <a:sysClr val="window" lastClr="FFFFFF"/>
            </a:solidFill>
            <a:ln w="9525">
              <a:solidFill>
                <a:sysClr val="window" lastClr="FFFFFF"/>
              </a:solidFill>
              <a:miter lim="800000"/>
              <a:headEnd/>
              <a:tailEnd/>
            </a:ln>
          </p:spPr>
          <p:txBody>
            <a:bodyPr rot="0" vert="horz" wrap="square" lIns="91440" tIns="45720" rIns="91440" bIns="45720" anchor="t" anchorCtr="0">
              <a:noAutofit/>
            </a:bodyPr>
            <a:lstStyle/>
            <a:p>
              <a:pPr marL="0" marR="0">
                <a:lnSpc>
                  <a:spcPct val="106000"/>
                </a:lnSpc>
                <a:spcBef>
                  <a:spcPts val="0"/>
                </a:spcBef>
                <a:spcAft>
                  <a:spcPts val="800"/>
                </a:spcAft>
              </a:pPr>
              <a:r>
                <a:rPr lang="en-US" sz="1100" dirty="0">
                  <a:latin typeface="Calibri" panose="020F0502020204030204" pitchFamily="34" charset="0"/>
                  <a:ea typeface="Calibri" panose="020F0502020204030204" pitchFamily="34" charset="0"/>
                  <a:cs typeface="Times New Roman" panose="02020603050405020304" pitchFamily="18" charset="0"/>
                </a:rPr>
                <a:t>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26" name="Picture 225">
              <a:extLst>
                <a:ext uri="{FF2B5EF4-FFF2-40B4-BE49-F238E27FC236}">
                  <a16:creationId xmlns:a16="http://schemas.microsoft.com/office/drawing/2014/main" id="{D5D556AF-04CE-45DE-AC0E-A89C01B829BE}"/>
                </a:ext>
              </a:extLst>
            </p:cNvPr>
            <p:cNvPicPr/>
            <p:nvPr/>
          </p:nvPicPr>
          <p:blipFill rotWithShape="1">
            <a:blip r:embed="rId9">
              <a:extLst>
                <a:ext uri="{28A0092B-C50C-407E-A947-70E740481C1C}">
                  <a14:useLocalDpi xmlns:a14="http://schemas.microsoft.com/office/drawing/2010/main" val="0"/>
                </a:ext>
              </a:extLst>
            </a:blip>
            <a:srcRect r="51223" b="4056"/>
            <a:stretch/>
          </p:blipFill>
          <p:spPr bwMode="auto">
            <a:xfrm>
              <a:off x="3208950" y="170475"/>
              <a:ext cx="2907665" cy="2540635"/>
            </a:xfrm>
            <a:prstGeom prst="rect">
              <a:avLst/>
            </a:prstGeom>
            <a:noFill/>
            <a:ln>
              <a:noFill/>
            </a:ln>
            <a:extLst>
              <a:ext uri="{53640926-AAD7-44D8-BBD7-CCE9431645EC}">
                <a14:shadowObscured xmlns:a14="http://schemas.microsoft.com/office/drawing/2010/main"/>
              </a:ext>
            </a:extLst>
          </p:spPr>
        </p:pic>
        <p:sp>
          <p:nvSpPr>
            <p:cNvPr id="227" name="Text Box 2">
              <a:extLst>
                <a:ext uri="{FF2B5EF4-FFF2-40B4-BE49-F238E27FC236}">
                  <a16:creationId xmlns:a16="http://schemas.microsoft.com/office/drawing/2014/main" id="{BEA3D3BA-82FF-474B-B769-A6C4B6F42F50}"/>
                </a:ext>
              </a:extLst>
            </p:cNvPr>
            <p:cNvSpPr txBox="1">
              <a:spLocks noChangeArrowheads="1"/>
            </p:cNvSpPr>
            <p:nvPr/>
          </p:nvSpPr>
          <p:spPr bwMode="auto">
            <a:xfrm>
              <a:off x="3208950" y="170475"/>
              <a:ext cx="269874" cy="286725"/>
            </a:xfrm>
            <a:prstGeom prst="rect">
              <a:avLst/>
            </a:prstGeom>
            <a:solidFill>
              <a:sysClr val="window" lastClr="FFFFFF"/>
            </a:solidFill>
            <a:ln w="9525">
              <a:solidFill>
                <a:sysClr val="window" lastClr="FFFFFF"/>
              </a:solidFill>
              <a:miter lim="800000"/>
              <a:headEnd/>
              <a:tailEnd/>
            </a:ln>
          </p:spPr>
          <p:txBody>
            <a:bodyPr rot="0" vert="horz" wrap="square" lIns="91440" tIns="45720" rIns="91440" bIns="45720" anchor="t" anchorCtr="0">
              <a:noAutofit/>
            </a:bodyPr>
            <a:lstStyle/>
            <a:p>
              <a:pPr marL="0" marR="0">
                <a:lnSpc>
                  <a:spcPct val="106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b</a:t>
              </a:r>
            </a:p>
          </p:txBody>
        </p:sp>
      </p:grpSp>
      <p:sp>
        <p:nvSpPr>
          <p:cNvPr id="231" name="Text Placeholder 671">
            <a:extLst>
              <a:ext uri="{FF2B5EF4-FFF2-40B4-BE49-F238E27FC236}">
                <a16:creationId xmlns:a16="http://schemas.microsoft.com/office/drawing/2014/main" id="{6913F717-C834-4566-896A-3DAA969120C7}"/>
              </a:ext>
            </a:extLst>
          </p:cNvPr>
          <p:cNvSpPr txBox="1">
            <a:spLocks/>
          </p:cNvSpPr>
          <p:nvPr/>
        </p:nvSpPr>
        <p:spPr>
          <a:xfrm>
            <a:off x="1134729" y="21313296"/>
            <a:ext cx="4607994" cy="2373032"/>
          </a:xfrm>
          <a:prstGeom prst="rect">
            <a:avLst/>
          </a:prstGeom>
        </p:spPr>
        <p:txBody>
          <a:bodyPr wrap="square" lIns="187489" tIns="187489" rIns="187489" bIns="187489">
            <a:spAutoFit/>
          </a:bodyPr>
          <a:lstStyle>
            <a:lvl1pPr marL="0" indent="0" algn="l" defTabSz="3599776" rtl="0" eaLnBrk="1" latinLnBrk="0" hangingPunct="1">
              <a:spcBef>
                <a:spcPct val="20000"/>
              </a:spcBef>
              <a:buFont typeface="Arial" pitchFamily="34"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18674"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2pPr>
            <a:lvl3pPr marL="1687395"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3pPr>
            <a:lvl4pPr marL="2202988" indent="-515593"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4pPr>
            <a:lvl5pPr marL="2577965" indent="-374977"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r>
              <a:rPr lang="en-US" dirty="0"/>
              <a:t>Pole figures (PFs) showing the initial measured by: </a:t>
            </a:r>
          </a:p>
          <a:p>
            <a:r>
              <a:rPr lang="en-US" dirty="0"/>
              <a:t>(c) neutron diffraction (</a:t>
            </a:r>
            <a:r>
              <a:rPr lang="en-US" dirty="0" err="1"/>
              <a:t>NeD</a:t>
            </a:r>
            <a:r>
              <a:rPr lang="en-US" dirty="0"/>
              <a:t>)</a:t>
            </a:r>
          </a:p>
          <a:p>
            <a:r>
              <a:rPr lang="en-US" dirty="0"/>
              <a:t>(d) electron backscattered  diffraction (EBSD)</a:t>
            </a:r>
          </a:p>
        </p:txBody>
      </p:sp>
      <p:grpSp>
        <p:nvGrpSpPr>
          <p:cNvPr id="232" name="Canvas 31">
            <a:extLst>
              <a:ext uri="{FF2B5EF4-FFF2-40B4-BE49-F238E27FC236}">
                <a16:creationId xmlns:a16="http://schemas.microsoft.com/office/drawing/2014/main" id="{E3FAF447-CC07-42CE-A81A-B20500F36DB1}"/>
              </a:ext>
            </a:extLst>
          </p:cNvPr>
          <p:cNvGrpSpPr/>
          <p:nvPr/>
        </p:nvGrpSpPr>
        <p:grpSpPr>
          <a:xfrm>
            <a:off x="1019655" y="17620332"/>
            <a:ext cx="4850197" cy="3506102"/>
            <a:chOff x="0" y="0"/>
            <a:chExt cx="6112510" cy="4318000"/>
          </a:xfrm>
        </p:grpSpPr>
        <p:sp>
          <p:nvSpPr>
            <p:cNvPr id="233" name="Rectangle 232">
              <a:extLst>
                <a:ext uri="{FF2B5EF4-FFF2-40B4-BE49-F238E27FC236}">
                  <a16:creationId xmlns:a16="http://schemas.microsoft.com/office/drawing/2014/main" id="{5A9BAB0C-5954-426A-B6E9-7041FFAD418D}"/>
                </a:ext>
              </a:extLst>
            </p:cNvPr>
            <p:cNvSpPr/>
            <p:nvPr/>
          </p:nvSpPr>
          <p:spPr>
            <a:xfrm>
              <a:off x="0" y="0"/>
              <a:ext cx="6112510" cy="4318000"/>
            </a:xfrm>
            <a:prstGeom prst="rect">
              <a:avLst/>
            </a:prstGeom>
            <a:solidFill>
              <a:prstClr val="white"/>
            </a:solidFill>
          </p:spPr>
        </p:sp>
        <mc:AlternateContent xmlns:mc="http://schemas.openxmlformats.org/markup-compatibility/2006" xmlns:a14="http://schemas.microsoft.com/office/drawing/2010/main">
          <mc:Choice Requires="a14">
            <p:sp>
              <p:nvSpPr>
                <p:cNvPr id="234" name="Text Box 6">
                  <a:extLst>
                    <a:ext uri="{FF2B5EF4-FFF2-40B4-BE49-F238E27FC236}">
                      <a16:creationId xmlns:a16="http://schemas.microsoft.com/office/drawing/2014/main" id="{9454E47D-8EEB-4306-8045-4AA6400923B2}"/>
                    </a:ext>
                  </a:extLst>
                </p:cNvPr>
                <p:cNvSpPr txBox="1"/>
                <p:nvPr/>
              </p:nvSpPr>
              <p:spPr>
                <a:xfrm>
                  <a:off x="961050" y="36000"/>
                  <a:ext cx="838200" cy="33210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5000"/>
                    </a:lnSpc>
                    <a:spcBef>
                      <a:spcPts val="0"/>
                    </a:spcBef>
                    <a:spcAft>
                      <a:spcPts val="800"/>
                    </a:spcAft>
                  </a:pPr>
                  <a14:m>
                    <m:oMathPara xmlns:m="http://schemas.openxmlformats.org/officeDocument/2006/math">
                      <m:oMathParaPr>
                        <m:jc m:val="centerGroup"/>
                      </m:oMathParaPr>
                      <m:oMath xmlns:m="http://schemas.openxmlformats.org/officeDocument/2006/math">
                        <m:d>
                          <m:dPr>
                            <m:begChr m:val="{"/>
                            <m:endChr m:val="}"/>
                            <m:ctrlPr>
                              <a:rPr lang="en-US" sz="1200" b="1"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100" b="1" i="1">
                                <a:effectLst/>
                                <a:latin typeface="Cambria Math" panose="02040503050406030204" pitchFamily="18" charset="0"/>
                                <a:ea typeface="Calibri" panose="020F0502020204030204" pitchFamily="34" charset="0"/>
                                <a:cs typeface="Times New Roman" panose="02020603050405020304" pitchFamily="18" charset="0"/>
                              </a:rPr>
                              <m:t>𝟏𝟎</m:t>
                            </m:r>
                            <m:acc>
                              <m:accPr>
                                <m:chr m:val="̅"/>
                                <m:ctrlPr>
                                  <a:rPr lang="en-US" sz="1200" b="1"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100" b="1" i="1">
                                    <a:effectLst/>
                                    <a:latin typeface="Cambria Math" panose="02040503050406030204" pitchFamily="18" charset="0"/>
                                    <a:ea typeface="Calibri" panose="020F0502020204030204" pitchFamily="34" charset="0"/>
                                    <a:cs typeface="Times New Roman" panose="02020603050405020304" pitchFamily="18" charset="0"/>
                                  </a:rPr>
                                  <m:t>𝟏</m:t>
                                </m:r>
                              </m:e>
                            </m:acc>
                            <m:r>
                              <a:rPr lang="en-US" sz="1100" b="1" i="1">
                                <a:effectLst/>
                                <a:latin typeface="Cambria Math" panose="02040503050406030204" pitchFamily="18" charset="0"/>
                                <a:ea typeface="Calibri" panose="020F0502020204030204" pitchFamily="34" charset="0"/>
                                <a:cs typeface="Times New Roman" panose="02020603050405020304" pitchFamily="18" charset="0"/>
                              </a:rPr>
                              <m:t>𝟎</m:t>
                            </m:r>
                          </m:e>
                        </m:d>
                      </m:oMath>
                    </m:oMathPara>
                  </a14:m>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234" name="Text Box 6">
                  <a:extLst>
                    <a:ext uri="{FF2B5EF4-FFF2-40B4-BE49-F238E27FC236}">
                      <a16:creationId xmlns:a16="http://schemas.microsoft.com/office/drawing/2014/main" id="{9454E47D-8EEB-4306-8045-4AA6400923B2}"/>
                    </a:ext>
                  </a:extLst>
                </p:cNvPr>
                <p:cNvSpPr txBox="1">
                  <a:spLocks noRot="1" noChangeAspect="1" noMove="1" noResize="1" noEditPoints="1" noAdjustHandles="1" noChangeArrowheads="1" noChangeShapeType="1" noTextEdit="1"/>
                </p:cNvSpPr>
                <p:nvPr/>
              </p:nvSpPr>
              <p:spPr>
                <a:xfrm>
                  <a:off x="961050" y="36000"/>
                  <a:ext cx="838200" cy="332105"/>
                </a:xfrm>
                <a:prstGeom prst="rect">
                  <a:avLst/>
                </a:prstGeom>
                <a:blipFill>
                  <a:blip r:embed="rId10"/>
                  <a:stretch>
                    <a:fillRect/>
                  </a:stretch>
                </a:blipFill>
                <a:ln w="6350">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5" name="Text Box 6">
                  <a:extLst>
                    <a:ext uri="{FF2B5EF4-FFF2-40B4-BE49-F238E27FC236}">
                      <a16:creationId xmlns:a16="http://schemas.microsoft.com/office/drawing/2014/main" id="{148A0CAA-EA05-4585-AE74-C98CBB45AACE}"/>
                    </a:ext>
                  </a:extLst>
                </p:cNvPr>
                <p:cNvSpPr txBox="1"/>
                <p:nvPr/>
              </p:nvSpPr>
              <p:spPr>
                <a:xfrm>
                  <a:off x="2618400" y="36000"/>
                  <a:ext cx="838200" cy="33210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5000"/>
                    </a:lnSpc>
                    <a:spcBef>
                      <a:spcPts val="0"/>
                    </a:spcBef>
                    <a:spcAft>
                      <a:spcPts val="800"/>
                    </a:spcAft>
                  </a:pPr>
                  <a14:m>
                    <m:oMathPara xmlns:m="http://schemas.openxmlformats.org/officeDocument/2006/math">
                      <m:oMathParaPr>
                        <m:jc m:val="centerGroup"/>
                      </m:oMathParaPr>
                      <m:oMath xmlns:m="http://schemas.openxmlformats.org/officeDocument/2006/math">
                        <m:d>
                          <m:dPr>
                            <m:begChr m:val="{"/>
                            <m:endChr m:val="}"/>
                            <m:ctrlPr>
                              <a:rPr lang="en-US" sz="1200" b="1"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100" b="1" i="1">
                                <a:effectLst/>
                                <a:latin typeface="Cambria Math" panose="02040503050406030204" pitchFamily="18" charset="0"/>
                                <a:ea typeface="Calibri" panose="020F0502020204030204" pitchFamily="34" charset="0"/>
                                <a:cs typeface="Times New Roman" panose="02020603050405020304" pitchFamily="18" charset="0"/>
                              </a:rPr>
                              <m:t>𝟎𝟎𝟎𝟏</m:t>
                            </m:r>
                          </m:e>
                        </m:d>
                      </m:oMath>
                    </m:oMathPara>
                  </a14:m>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235" name="Text Box 6">
                  <a:extLst>
                    <a:ext uri="{FF2B5EF4-FFF2-40B4-BE49-F238E27FC236}">
                      <a16:creationId xmlns:a16="http://schemas.microsoft.com/office/drawing/2014/main" id="{148A0CAA-EA05-4585-AE74-C98CBB45AACE}"/>
                    </a:ext>
                  </a:extLst>
                </p:cNvPr>
                <p:cNvSpPr txBox="1">
                  <a:spLocks noRot="1" noChangeAspect="1" noMove="1" noResize="1" noEditPoints="1" noAdjustHandles="1" noChangeArrowheads="1" noChangeShapeType="1" noTextEdit="1"/>
                </p:cNvSpPr>
                <p:nvPr/>
              </p:nvSpPr>
              <p:spPr>
                <a:xfrm>
                  <a:off x="2618400" y="36000"/>
                  <a:ext cx="838200" cy="332105"/>
                </a:xfrm>
                <a:prstGeom prst="rect">
                  <a:avLst/>
                </a:prstGeom>
                <a:blipFill>
                  <a:blip r:embed="rId11"/>
                  <a:stretch>
                    <a:fillRect/>
                  </a:stretch>
                </a:blipFill>
                <a:ln w="6350">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6" name="Text Box 6">
                  <a:extLst>
                    <a:ext uri="{FF2B5EF4-FFF2-40B4-BE49-F238E27FC236}">
                      <a16:creationId xmlns:a16="http://schemas.microsoft.com/office/drawing/2014/main" id="{701CC39E-FDD1-4BDC-87BE-FFCB8AAC7ECB}"/>
                    </a:ext>
                  </a:extLst>
                </p:cNvPr>
                <p:cNvSpPr txBox="1"/>
                <p:nvPr/>
              </p:nvSpPr>
              <p:spPr>
                <a:xfrm>
                  <a:off x="4266225" y="36000"/>
                  <a:ext cx="838200" cy="33210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5000"/>
                    </a:lnSpc>
                    <a:spcBef>
                      <a:spcPts val="0"/>
                    </a:spcBef>
                    <a:spcAft>
                      <a:spcPts val="800"/>
                    </a:spcAft>
                  </a:pPr>
                  <a14:m>
                    <m:oMathPara xmlns:m="http://schemas.openxmlformats.org/officeDocument/2006/math">
                      <m:oMathParaPr>
                        <m:jc m:val="centerGroup"/>
                      </m:oMathParaPr>
                      <m:oMath xmlns:m="http://schemas.openxmlformats.org/officeDocument/2006/math">
                        <m:d>
                          <m:dPr>
                            <m:begChr m:val="{"/>
                            <m:endChr m:val="}"/>
                            <m:ctrlPr>
                              <a:rPr lang="en-US" sz="1200" b="1"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100" b="1" i="1">
                                <a:effectLst/>
                                <a:latin typeface="Cambria Math" panose="02040503050406030204" pitchFamily="18" charset="0"/>
                                <a:ea typeface="Calibri" panose="020F0502020204030204" pitchFamily="34" charset="0"/>
                                <a:cs typeface="Times New Roman" panose="02020603050405020304" pitchFamily="18" charset="0"/>
                              </a:rPr>
                              <m:t>𝟏𝟏</m:t>
                            </m:r>
                            <m:acc>
                              <m:accPr>
                                <m:chr m:val="̅"/>
                                <m:ctrlPr>
                                  <a:rPr lang="en-US" sz="1200" b="1"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100" b="1" i="1">
                                    <a:effectLst/>
                                    <a:latin typeface="Cambria Math" panose="02040503050406030204" pitchFamily="18" charset="0"/>
                                    <a:ea typeface="Calibri" panose="020F0502020204030204" pitchFamily="34" charset="0"/>
                                    <a:cs typeface="Times New Roman" panose="02020603050405020304" pitchFamily="18" charset="0"/>
                                  </a:rPr>
                                  <m:t>𝟐</m:t>
                                </m:r>
                              </m:e>
                            </m:acc>
                            <m:r>
                              <a:rPr lang="en-US" sz="1100" b="1" i="1">
                                <a:effectLst/>
                                <a:latin typeface="Cambria Math" panose="02040503050406030204" pitchFamily="18" charset="0"/>
                                <a:ea typeface="Calibri" panose="020F0502020204030204" pitchFamily="34" charset="0"/>
                                <a:cs typeface="Times New Roman" panose="02020603050405020304" pitchFamily="18" charset="0"/>
                              </a:rPr>
                              <m:t>𝟎</m:t>
                            </m:r>
                          </m:e>
                        </m:d>
                      </m:oMath>
                    </m:oMathPara>
                  </a14:m>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236" name="Text Box 6">
                  <a:extLst>
                    <a:ext uri="{FF2B5EF4-FFF2-40B4-BE49-F238E27FC236}">
                      <a16:creationId xmlns:a16="http://schemas.microsoft.com/office/drawing/2014/main" id="{701CC39E-FDD1-4BDC-87BE-FFCB8AAC7ECB}"/>
                    </a:ext>
                  </a:extLst>
                </p:cNvPr>
                <p:cNvSpPr txBox="1">
                  <a:spLocks noRot="1" noChangeAspect="1" noMove="1" noResize="1" noEditPoints="1" noAdjustHandles="1" noChangeArrowheads="1" noChangeShapeType="1" noTextEdit="1"/>
                </p:cNvSpPr>
                <p:nvPr/>
              </p:nvSpPr>
              <p:spPr>
                <a:xfrm>
                  <a:off x="4266225" y="36000"/>
                  <a:ext cx="838200" cy="332105"/>
                </a:xfrm>
                <a:prstGeom prst="rect">
                  <a:avLst/>
                </a:prstGeom>
                <a:blipFill>
                  <a:blip r:embed="rId12"/>
                  <a:stretch>
                    <a:fillRect/>
                  </a:stretch>
                </a:blipFill>
                <a:ln w="6350">
                  <a:noFill/>
                </a:ln>
              </p:spPr>
              <p:txBody>
                <a:bodyPr/>
                <a:lstStyle/>
                <a:p>
                  <a:r>
                    <a:rPr lang="en-US">
                      <a:noFill/>
                    </a:rPr>
                    <a:t> </a:t>
                  </a:r>
                </a:p>
              </p:txBody>
            </p:sp>
          </mc:Fallback>
        </mc:AlternateContent>
        <p:pic>
          <p:nvPicPr>
            <p:cNvPr id="237" name="Picture 236">
              <a:extLst>
                <a:ext uri="{FF2B5EF4-FFF2-40B4-BE49-F238E27FC236}">
                  <a16:creationId xmlns:a16="http://schemas.microsoft.com/office/drawing/2014/main" id="{0A2EAF30-B99F-4D6E-8FC9-FB642E89B972}"/>
                </a:ext>
              </a:extLst>
            </p:cNvPr>
            <p:cNvPicPr>
              <a:picLocks noChangeAspect="1"/>
            </p:cNvPicPr>
            <p:nvPr/>
          </p:nvPicPr>
          <p:blipFill>
            <a:blip r:embed="rId13"/>
            <a:stretch>
              <a:fillRect/>
            </a:stretch>
          </p:blipFill>
          <p:spPr>
            <a:xfrm>
              <a:off x="0" y="0"/>
              <a:ext cx="6112510" cy="4152870"/>
            </a:xfrm>
            <a:prstGeom prst="rect">
              <a:avLst/>
            </a:prstGeom>
          </p:spPr>
        </p:pic>
      </p:grpSp>
      <p:sp>
        <p:nvSpPr>
          <p:cNvPr id="238" name="Text Placeholder 671">
            <a:extLst>
              <a:ext uri="{FF2B5EF4-FFF2-40B4-BE49-F238E27FC236}">
                <a16:creationId xmlns:a16="http://schemas.microsoft.com/office/drawing/2014/main" id="{1E87B27E-5608-44E3-A50E-E8A88A10F5C1}"/>
              </a:ext>
            </a:extLst>
          </p:cNvPr>
          <p:cNvSpPr txBox="1">
            <a:spLocks/>
          </p:cNvSpPr>
          <p:nvPr/>
        </p:nvSpPr>
        <p:spPr>
          <a:xfrm>
            <a:off x="6432255" y="17065418"/>
            <a:ext cx="4760850" cy="4662890"/>
          </a:xfrm>
          <a:prstGeom prst="rect">
            <a:avLst/>
          </a:prstGeom>
        </p:spPr>
        <p:txBody>
          <a:bodyPr wrap="square" lIns="187489" tIns="187489" rIns="187489" bIns="187489">
            <a:spAutoFit/>
          </a:bodyPr>
          <a:lstStyle>
            <a:lvl1pPr marL="0" indent="0" algn="l" defTabSz="3599776" rtl="0" eaLnBrk="1" latinLnBrk="0" hangingPunct="1">
              <a:spcBef>
                <a:spcPct val="20000"/>
              </a:spcBef>
              <a:buFont typeface="Arial" pitchFamily="34"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18674"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2pPr>
            <a:lvl3pPr marL="1687395"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3pPr>
            <a:lvl4pPr marL="2202988" indent="-515593"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4pPr>
            <a:lvl5pPr marL="2577965" indent="-374977"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pPr marL="342900" indent="-342900">
              <a:buFont typeface="Arial" panose="020B0604020202020204" pitchFamily="34" charset="0"/>
              <a:buChar char="•"/>
            </a:pPr>
            <a:r>
              <a:rPr lang="en-US" dirty="0"/>
              <a:t>(e) and (e’) IPF maps and (f) and (f’) reconstructed prior </a:t>
            </a:r>
            <a:r>
              <a:rPr lang="en-US" i="1" dirty="0"/>
              <a:t>𝛽</a:t>
            </a:r>
            <a:r>
              <a:rPr lang="en-US" dirty="0"/>
              <a:t> grains of Ti-6Al-4V fabricated via laser powder bed fusion. </a:t>
            </a:r>
          </a:p>
          <a:p>
            <a:pPr marL="342900" indent="-342900">
              <a:buFont typeface="Arial" panose="020B0604020202020204" pitchFamily="34" charset="0"/>
              <a:buChar char="•"/>
            </a:pPr>
            <a:r>
              <a:rPr lang="en-US" dirty="0"/>
              <a:t>The build direction is perpendicular to (e) and (f), and vertical to (e’)and (f’).</a:t>
            </a:r>
          </a:p>
          <a:p>
            <a:pPr marL="342900" indent="-342900">
              <a:buFont typeface="Arial" panose="020B0604020202020204" pitchFamily="34" charset="0"/>
              <a:buChar char="•"/>
            </a:pPr>
            <a:r>
              <a:rPr lang="en-US" i="1" dirty="0"/>
              <a:t>α </a:t>
            </a:r>
            <a:r>
              <a:rPr lang="en-US" dirty="0"/>
              <a:t>variants are extracted from reconstructed </a:t>
            </a:r>
            <a:r>
              <a:rPr lang="en-US" i="1" dirty="0"/>
              <a:t>𝛽</a:t>
            </a:r>
            <a:r>
              <a:rPr lang="en-US" dirty="0"/>
              <a:t> grains for simulations.</a:t>
            </a:r>
          </a:p>
          <a:p>
            <a:r>
              <a:rPr lang="en-US" dirty="0"/>
              <a:t> </a:t>
            </a:r>
          </a:p>
        </p:txBody>
      </p:sp>
      <p:grpSp>
        <p:nvGrpSpPr>
          <p:cNvPr id="240" name="Canvas 38">
            <a:extLst>
              <a:ext uri="{FF2B5EF4-FFF2-40B4-BE49-F238E27FC236}">
                <a16:creationId xmlns:a16="http://schemas.microsoft.com/office/drawing/2014/main" id="{A259E97C-5AA3-424B-9E32-F720CB1B5DDD}"/>
              </a:ext>
            </a:extLst>
          </p:cNvPr>
          <p:cNvGrpSpPr/>
          <p:nvPr/>
        </p:nvGrpSpPr>
        <p:grpSpPr>
          <a:xfrm>
            <a:off x="6068240" y="21369716"/>
            <a:ext cx="5283712" cy="1724009"/>
            <a:chOff x="0" y="0"/>
            <a:chExt cx="6009640" cy="1990725"/>
          </a:xfrm>
        </p:grpSpPr>
        <p:sp>
          <p:nvSpPr>
            <p:cNvPr id="241" name="Rectangle 240">
              <a:extLst>
                <a:ext uri="{FF2B5EF4-FFF2-40B4-BE49-F238E27FC236}">
                  <a16:creationId xmlns:a16="http://schemas.microsoft.com/office/drawing/2014/main" id="{0CCA140E-98B0-456F-837F-14F93494F9D5}"/>
                </a:ext>
              </a:extLst>
            </p:cNvPr>
            <p:cNvSpPr/>
            <p:nvPr/>
          </p:nvSpPr>
          <p:spPr>
            <a:xfrm>
              <a:off x="0" y="0"/>
              <a:ext cx="6009640" cy="1990725"/>
            </a:xfrm>
            <a:prstGeom prst="rect">
              <a:avLst/>
            </a:prstGeom>
            <a:solidFill>
              <a:prstClr val="white"/>
            </a:solidFill>
          </p:spPr>
        </p:sp>
        <p:pic>
          <p:nvPicPr>
            <p:cNvPr id="242" name="Picture 241">
              <a:extLst>
                <a:ext uri="{FF2B5EF4-FFF2-40B4-BE49-F238E27FC236}">
                  <a16:creationId xmlns:a16="http://schemas.microsoft.com/office/drawing/2014/main" id="{1D3A71A0-0E57-422B-8083-7B7E57AFCD3E}"/>
                </a:ext>
              </a:extLst>
            </p:cNvPr>
            <p:cNvPicPr/>
            <p:nvPr/>
          </p:nvPicPr>
          <p:blipFill>
            <a:blip r:embed="rId14">
              <a:extLst>
                <a:ext uri="{28A0092B-C50C-407E-A947-70E740481C1C}">
                  <a14:useLocalDpi xmlns:a14="http://schemas.microsoft.com/office/drawing/2010/main" val="0"/>
                </a:ext>
              </a:extLst>
            </a:blip>
            <a:srcRect/>
            <a:stretch>
              <a:fillRect/>
            </a:stretch>
          </p:blipFill>
          <p:spPr bwMode="auto">
            <a:xfrm>
              <a:off x="541950" y="208534"/>
              <a:ext cx="5068275" cy="1753615"/>
            </a:xfrm>
            <a:prstGeom prst="rect">
              <a:avLst/>
            </a:prstGeom>
            <a:noFill/>
          </p:spPr>
        </p:pic>
      </p:grpSp>
      <p:sp>
        <p:nvSpPr>
          <p:cNvPr id="243" name="Text Placeholder 671">
            <a:extLst>
              <a:ext uri="{FF2B5EF4-FFF2-40B4-BE49-F238E27FC236}">
                <a16:creationId xmlns:a16="http://schemas.microsoft.com/office/drawing/2014/main" id="{428EE6BF-A3EB-4E99-9F22-02D333CCEAA2}"/>
              </a:ext>
            </a:extLst>
          </p:cNvPr>
          <p:cNvSpPr txBox="1">
            <a:spLocks/>
          </p:cNvSpPr>
          <p:nvPr/>
        </p:nvSpPr>
        <p:spPr>
          <a:xfrm>
            <a:off x="6506767" y="23050940"/>
            <a:ext cx="4865984" cy="1117304"/>
          </a:xfrm>
          <a:prstGeom prst="rect">
            <a:avLst/>
          </a:prstGeom>
        </p:spPr>
        <p:txBody>
          <a:bodyPr wrap="square" lIns="187489" tIns="187489" rIns="187489" bIns="187489">
            <a:spAutoFit/>
          </a:bodyPr>
          <a:lstStyle>
            <a:lvl1pPr marL="0" indent="0" algn="l" defTabSz="3599776" rtl="0" eaLnBrk="1" latinLnBrk="0" hangingPunct="1">
              <a:spcBef>
                <a:spcPct val="20000"/>
              </a:spcBef>
              <a:buFont typeface="Arial" pitchFamily="34"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18674"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2pPr>
            <a:lvl3pPr marL="1687395"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3pPr>
            <a:lvl4pPr marL="2202988" indent="-515593"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4pPr>
            <a:lvl5pPr marL="2577965" indent="-374977"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r>
              <a:rPr lang="en-US" dirty="0"/>
              <a:t>PFs of the initial texture used in simulations</a:t>
            </a:r>
          </a:p>
        </p:txBody>
      </p:sp>
      <p:pic>
        <p:nvPicPr>
          <p:cNvPr id="244" name="Picture 243">
            <a:extLst>
              <a:ext uri="{FF2B5EF4-FFF2-40B4-BE49-F238E27FC236}">
                <a16:creationId xmlns:a16="http://schemas.microsoft.com/office/drawing/2014/main" id="{60DBF6EE-530E-4B2B-998C-82FB3AEF4E2B}"/>
              </a:ext>
            </a:extLst>
          </p:cNvPr>
          <p:cNvPicPr/>
          <p:nvPr/>
        </p:nvPicPr>
        <p:blipFill rotWithShape="1">
          <a:blip r:embed="rId15">
            <a:extLst>
              <a:ext uri="{28A0092B-C50C-407E-A947-70E740481C1C}">
                <a14:useLocalDpi xmlns:a14="http://schemas.microsoft.com/office/drawing/2010/main" val="0"/>
              </a:ext>
            </a:extLst>
          </a:blip>
          <a:srcRect l="45122" t="5273" r="51037" b="49983"/>
          <a:stretch/>
        </p:blipFill>
        <p:spPr bwMode="auto">
          <a:xfrm>
            <a:off x="11120630" y="21600896"/>
            <a:ext cx="321212" cy="1383003"/>
          </a:xfrm>
          <a:prstGeom prst="rect">
            <a:avLst/>
          </a:prstGeom>
          <a:ln>
            <a:noFill/>
          </a:ln>
          <a:extLst>
            <a:ext uri="{53640926-AAD7-44D8-BBD7-CCE9431645EC}">
              <a14:shadowObscured xmlns:a14="http://schemas.microsoft.com/office/drawing/2010/main"/>
            </a:ext>
          </a:extLst>
        </p:spPr>
      </p:pic>
      <p:pic>
        <p:nvPicPr>
          <p:cNvPr id="245" name="Picture 244">
            <a:extLst>
              <a:ext uri="{FF2B5EF4-FFF2-40B4-BE49-F238E27FC236}">
                <a16:creationId xmlns:a16="http://schemas.microsoft.com/office/drawing/2014/main" id="{9D37EEDE-AC6A-4094-82A2-DDEE89AA8FED}"/>
              </a:ext>
            </a:extLst>
          </p:cNvPr>
          <p:cNvPicPr/>
          <p:nvPr/>
        </p:nvPicPr>
        <p:blipFill rotWithShape="1">
          <a:blip r:embed="rId15">
            <a:extLst>
              <a:ext uri="{28A0092B-C50C-407E-A947-70E740481C1C}">
                <a14:useLocalDpi xmlns:a14="http://schemas.microsoft.com/office/drawing/2010/main" val="0"/>
              </a:ext>
            </a:extLst>
          </a:blip>
          <a:srcRect l="45122" t="5273" r="51037" b="49983"/>
          <a:stretch/>
        </p:blipFill>
        <p:spPr bwMode="auto">
          <a:xfrm>
            <a:off x="5460453" y="19531328"/>
            <a:ext cx="321212" cy="1383003"/>
          </a:xfrm>
          <a:prstGeom prst="rect">
            <a:avLst/>
          </a:prstGeom>
          <a:ln>
            <a:noFill/>
          </a:ln>
          <a:extLst>
            <a:ext uri="{53640926-AAD7-44D8-BBD7-CCE9431645EC}">
              <a14:shadowObscured xmlns:a14="http://schemas.microsoft.com/office/drawing/2010/main"/>
            </a:ext>
          </a:extLst>
        </p:spPr>
      </p:pic>
      <p:sp>
        <p:nvSpPr>
          <p:cNvPr id="246" name="Rectangle 245">
            <a:extLst>
              <a:ext uri="{FF2B5EF4-FFF2-40B4-BE49-F238E27FC236}">
                <a16:creationId xmlns:a16="http://schemas.microsoft.com/office/drawing/2014/main" id="{392C46C9-AA8F-455C-A0F9-9B6F0C12B192}"/>
              </a:ext>
            </a:extLst>
          </p:cNvPr>
          <p:cNvSpPr/>
          <p:nvPr/>
        </p:nvSpPr>
        <p:spPr>
          <a:xfrm>
            <a:off x="12587542" y="25533740"/>
            <a:ext cx="10899648" cy="8941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Text Placeholder 685">
            <a:extLst>
              <a:ext uri="{FF2B5EF4-FFF2-40B4-BE49-F238E27FC236}">
                <a16:creationId xmlns:a16="http://schemas.microsoft.com/office/drawing/2014/main" id="{011F4BE7-55A4-413C-9A62-B250F3E39409}"/>
              </a:ext>
            </a:extLst>
          </p:cNvPr>
          <p:cNvSpPr txBox="1">
            <a:spLocks/>
          </p:cNvSpPr>
          <p:nvPr/>
        </p:nvSpPr>
        <p:spPr>
          <a:xfrm>
            <a:off x="24106416" y="23775396"/>
            <a:ext cx="11135113" cy="618471"/>
          </a:xfrm>
          <a:prstGeom prst="rect">
            <a:avLst/>
          </a:prstGeom>
          <a:noFill/>
        </p:spPr>
        <p:txBody>
          <a:bodyPr wrap="square" lIns="74996" tIns="74996" rIns="74996" bIns="74996" anchor="ctr" anchorCtr="0">
            <a:spAutoFit/>
          </a:bodyPr>
          <a:lstStyle>
            <a:lvl1pPr marL="0" indent="0" algn="ctr" defTabSz="3599776" rtl="0" eaLnBrk="1" latinLnBrk="0" hangingPunct="1">
              <a:spcBef>
                <a:spcPct val="20000"/>
              </a:spcBef>
              <a:buFont typeface="Arial" pitchFamily="34" charset="0"/>
              <a:buNone/>
              <a:tabLst/>
              <a:defRPr sz="3000" b="1" u="sng" kern="1200" baseline="0">
                <a:solidFill>
                  <a:schemeClr val="accent5">
                    <a:lumMod val="50000"/>
                  </a:schemeClr>
                </a:solidFill>
                <a:latin typeface="+mn-lt"/>
                <a:ea typeface="+mn-ea"/>
                <a:cs typeface="+mn-cs"/>
              </a:defRPr>
            </a:lvl1pPr>
            <a:lvl2pPr marL="2924818" indent="-1124930" algn="l" defTabSz="3599776" rtl="0" eaLnBrk="1" latinLnBrk="0" hangingPunct="1">
              <a:spcBef>
                <a:spcPct val="20000"/>
              </a:spcBef>
              <a:buFont typeface="Arial" pitchFamily="34" charset="0"/>
              <a:buChar char="–"/>
              <a:defRPr sz="11100" kern="1200">
                <a:solidFill>
                  <a:schemeClr val="tx1"/>
                </a:solidFill>
                <a:latin typeface="+mn-lt"/>
                <a:ea typeface="+mn-ea"/>
                <a:cs typeface="+mn-cs"/>
              </a:defRPr>
            </a:lvl2pPr>
            <a:lvl3pPr marL="4499721" indent="-899945" algn="l" defTabSz="3599776" rtl="0" eaLnBrk="1" latinLnBrk="0" hangingPunct="1">
              <a:spcBef>
                <a:spcPct val="20000"/>
              </a:spcBef>
              <a:buFont typeface="Arial" pitchFamily="34" charset="0"/>
              <a:buChar char="•"/>
              <a:defRPr sz="9500" kern="1200">
                <a:solidFill>
                  <a:schemeClr val="tx1"/>
                </a:solidFill>
                <a:latin typeface="+mn-lt"/>
                <a:ea typeface="+mn-ea"/>
                <a:cs typeface="+mn-cs"/>
              </a:defRPr>
            </a:lvl3pPr>
            <a:lvl4pPr marL="629960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4pPr>
            <a:lvl5pPr marL="8099496"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r>
              <a:rPr lang="en-US" dirty="0"/>
              <a:t>Literature Cited</a:t>
            </a:r>
          </a:p>
        </p:txBody>
      </p:sp>
      <p:grpSp>
        <p:nvGrpSpPr>
          <p:cNvPr id="248" name="Group 247">
            <a:extLst>
              <a:ext uri="{FF2B5EF4-FFF2-40B4-BE49-F238E27FC236}">
                <a16:creationId xmlns:a16="http://schemas.microsoft.com/office/drawing/2014/main" id="{5F554FB1-F8F3-470E-AD79-56F637F23E95}"/>
              </a:ext>
            </a:extLst>
          </p:cNvPr>
          <p:cNvGrpSpPr/>
          <p:nvPr/>
        </p:nvGrpSpPr>
        <p:grpSpPr>
          <a:xfrm>
            <a:off x="24194067" y="19733641"/>
            <a:ext cx="10929730" cy="4249012"/>
            <a:chOff x="24168565" y="27293059"/>
            <a:chExt cx="10929730" cy="2330293"/>
          </a:xfrm>
        </p:grpSpPr>
        <p:sp>
          <p:nvSpPr>
            <p:cNvPr id="249" name="Rectangle 248">
              <a:extLst>
                <a:ext uri="{FF2B5EF4-FFF2-40B4-BE49-F238E27FC236}">
                  <a16:creationId xmlns:a16="http://schemas.microsoft.com/office/drawing/2014/main" id="{7D822455-85D6-43BB-B284-1DD9AB9426E2}"/>
                </a:ext>
              </a:extLst>
            </p:cNvPr>
            <p:cNvSpPr/>
            <p:nvPr/>
          </p:nvSpPr>
          <p:spPr>
            <a:xfrm>
              <a:off x="24168565" y="27293059"/>
              <a:ext cx="10899648" cy="222831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TextBox 249">
              <a:extLst>
                <a:ext uri="{FF2B5EF4-FFF2-40B4-BE49-F238E27FC236}">
                  <a16:creationId xmlns:a16="http://schemas.microsoft.com/office/drawing/2014/main" id="{13BE74D2-161B-4895-BE98-D5B9DCEF18C4}"/>
                </a:ext>
              </a:extLst>
            </p:cNvPr>
            <p:cNvSpPr txBox="1"/>
            <p:nvPr/>
          </p:nvSpPr>
          <p:spPr>
            <a:xfrm>
              <a:off x="24274497" y="27344627"/>
              <a:ext cx="10823798" cy="2278725"/>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rgbClr val="002060"/>
                  </a:solidFill>
                </a:rPr>
                <a:t>The simulation results for stress-strain curves are compared with experimentally measured data set for tension- compression. Hardening parameters are chosen to best fit the experimental results.</a:t>
              </a:r>
            </a:p>
            <a:p>
              <a:pPr marL="342900" indent="-342900">
                <a:buFont typeface="Arial" panose="020B0604020202020204" pitchFamily="34" charset="0"/>
                <a:buChar char="•"/>
              </a:pPr>
              <a:r>
                <a:rPr lang="en-US" sz="2400" dirty="0">
                  <a:solidFill>
                    <a:srgbClr val="002060"/>
                  </a:solidFill>
                </a:rPr>
                <a:t>A random distribution of habit planes is found to best fit the data and underlying anisotropy in hardening. </a:t>
              </a:r>
            </a:p>
            <a:p>
              <a:pPr marL="342900" indent="-342900">
                <a:buFont typeface="Arial" panose="020B0604020202020204" pitchFamily="34" charset="0"/>
                <a:buChar char="•"/>
              </a:pPr>
              <a:r>
                <a:rPr lang="en-US" sz="2400" dirty="0">
                  <a:solidFill>
                    <a:srgbClr val="002060"/>
                  </a:solidFill>
                </a:rPr>
                <a:t>Non-Schmid effects for activation of pyramidal slip captures tension versus compression asymmetry well.</a:t>
              </a:r>
            </a:p>
            <a:p>
              <a:pPr marL="342900" indent="-342900">
                <a:buFont typeface="Arial" panose="020B0604020202020204" pitchFamily="34" charset="0"/>
                <a:buChar char="•"/>
              </a:pPr>
              <a:r>
                <a:rPr lang="en-US" sz="2400" dirty="0">
                  <a:solidFill>
                    <a:srgbClr val="002060"/>
                  </a:solidFill>
                </a:rPr>
                <a:t>The local crystallographic correlations including the slip transfer between adjacent lamellae based on Luster-Morris parameter improves the simulation results. </a:t>
              </a:r>
            </a:p>
            <a:p>
              <a:endParaRPr lang="en-US" sz="2400" dirty="0">
                <a:solidFill>
                  <a:srgbClr val="002060"/>
                </a:solidFill>
              </a:endParaRPr>
            </a:p>
            <a:p>
              <a:pPr marL="342900" indent="-342900">
                <a:buFont typeface="Arial" panose="020B0604020202020204" pitchFamily="34" charset="0"/>
                <a:buChar char="•"/>
              </a:pPr>
              <a:endParaRPr lang="en-US" sz="2400" dirty="0">
                <a:solidFill>
                  <a:srgbClr val="002060"/>
                </a:solidFill>
                <a:latin typeface="Times New Roman" panose="02020603050405020304" pitchFamily="18" charset="0"/>
                <a:cs typeface="Times New Roman" panose="02020603050405020304" pitchFamily="18" charset="0"/>
              </a:endParaRPr>
            </a:p>
          </p:txBody>
        </p:sp>
      </p:grpSp>
      <p:sp>
        <p:nvSpPr>
          <p:cNvPr id="251" name="TextBox 250">
            <a:extLst>
              <a:ext uri="{FF2B5EF4-FFF2-40B4-BE49-F238E27FC236}">
                <a16:creationId xmlns:a16="http://schemas.microsoft.com/office/drawing/2014/main" id="{DF9A3135-1FA2-4B63-BCCA-60E6040C3D46}"/>
              </a:ext>
            </a:extLst>
          </p:cNvPr>
          <p:cNvSpPr txBox="1"/>
          <p:nvPr/>
        </p:nvSpPr>
        <p:spPr>
          <a:xfrm>
            <a:off x="12173742" y="5833952"/>
            <a:ext cx="11081640" cy="553998"/>
          </a:xfrm>
          <a:prstGeom prst="rect">
            <a:avLst/>
          </a:prstGeom>
          <a:noFill/>
        </p:spPr>
        <p:txBody>
          <a:bodyPr wrap="square" rtlCol="0">
            <a:spAutoFit/>
          </a:bodyPr>
          <a:lstStyle/>
          <a:p>
            <a:pPr algn="ctr"/>
            <a:r>
              <a:rPr lang="en-US" sz="3000" b="1" u="sng" dirty="0">
                <a:solidFill>
                  <a:schemeClr val="accent5">
                    <a:lumMod val="50000"/>
                  </a:schemeClr>
                </a:solidFill>
              </a:rPr>
              <a:t>Model</a:t>
            </a:r>
          </a:p>
        </p:txBody>
      </p:sp>
      <p:sp>
        <p:nvSpPr>
          <p:cNvPr id="252" name="Rectangle 251">
            <a:extLst>
              <a:ext uri="{FF2B5EF4-FFF2-40B4-BE49-F238E27FC236}">
                <a16:creationId xmlns:a16="http://schemas.microsoft.com/office/drawing/2014/main" id="{F5B23265-950F-4856-ABB8-B38136A22DA7}"/>
              </a:ext>
            </a:extLst>
          </p:cNvPr>
          <p:cNvSpPr/>
          <p:nvPr/>
        </p:nvSpPr>
        <p:spPr>
          <a:xfrm>
            <a:off x="12611949" y="6466739"/>
            <a:ext cx="10821839" cy="1845386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53" name="Text Placeholder 671">
                <a:extLst>
                  <a:ext uri="{FF2B5EF4-FFF2-40B4-BE49-F238E27FC236}">
                    <a16:creationId xmlns:a16="http://schemas.microsoft.com/office/drawing/2014/main" id="{B6677C61-3B81-497B-8E01-887CFB4AF06F}"/>
                  </a:ext>
                </a:extLst>
              </p:cNvPr>
              <p:cNvSpPr txBox="1">
                <a:spLocks/>
              </p:cNvSpPr>
              <p:nvPr/>
            </p:nvSpPr>
            <p:spPr>
              <a:xfrm>
                <a:off x="937525" y="25532312"/>
                <a:ext cx="5613089" cy="3037829"/>
              </a:xfrm>
              <a:prstGeom prst="rect">
                <a:avLst/>
              </a:prstGeom>
            </p:spPr>
            <p:txBody>
              <a:bodyPr wrap="square" lIns="187489" tIns="187489" rIns="187489" bIns="187489">
                <a:spAutoFit/>
              </a:bodyPr>
              <a:lstStyle>
                <a:lvl1pPr marL="0" indent="0" algn="l" defTabSz="3599776" rtl="0" eaLnBrk="1" latinLnBrk="0" hangingPunct="1">
                  <a:spcBef>
                    <a:spcPct val="20000"/>
                  </a:spcBef>
                  <a:buFont typeface="Arial" pitchFamily="34"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18674"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2pPr>
                <a:lvl3pPr marL="1687395"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3pPr>
                <a:lvl4pPr marL="2202988" indent="-515593"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4pPr>
                <a:lvl5pPr marL="2577965" indent="-374977"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pPr marL="342900" indent="-342900">
                  <a:buFont typeface="Arial" panose="020B0604020202020204" pitchFamily="34" charset="0"/>
                  <a:buChar char="•"/>
                </a:pPr>
                <a:r>
                  <a:rPr lang="en-US" dirty="0"/>
                  <a:t>At high temperature, Ti-6Al-4V has BCC phase, </a:t>
                </a:r>
                <a14:m>
                  <m:oMath xmlns:m="http://schemas.openxmlformats.org/officeDocument/2006/math">
                    <m:r>
                      <a:rPr lang="en-US" i="1">
                        <a:latin typeface="Cambria Math" panose="02040503050406030204" pitchFamily="18" charset="0"/>
                      </a:rPr>
                      <m:t>𝛽</m:t>
                    </m:r>
                  </m:oMath>
                </a14:m>
                <a:r>
                  <a:rPr lang="en-US" dirty="0"/>
                  <a:t> and when cooled  to room temperature, it transforms into HCP phase, </a:t>
                </a:r>
                <a14:m>
                  <m:oMath xmlns:m="http://schemas.openxmlformats.org/officeDocument/2006/math">
                    <m:r>
                      <a:rPr lang="en-US" i="1">
                        <a:latin typeface="Cambria Math" panose="02040503050406030204" pitchFamily="18" charset="0"/>
                      </a:rPr>
                      <m:t>𝛼</m:t>
                    </m:r>
                  </m:oMath>
                </a14:m>
                <a:r>
                  <a:rPr lang="en-US" dirty="0"/>
                  <a:t>.</a:t>
                </a:r>
              </a:p>
              <a:p>
                <a:pPr marL="342900" indent="-342900">
                  <a:buFont typeface="Arial" panose="020B0604020202020204" pitchFamily="34" charset="0"/>
                  <a:buChar char="•"/>
                </a:pPr>
                <a:r>
                  <a:rPr lang="en-US" dirty="0"/>
                  <a:t>The transformation of </a:t>
                </a:r>
                <a14:m>
                  <m:oMath xmlns:m="http://schemas.openxmlformats.org/officeDocument/2006/math">
                    <m:r>
                      <a:rPr lang="en-US" i="1">
                        <a:latin typeface="Cambria Math" panose="02040503050406030204" pitchFamily="18" charset="0"/>
                      </a:rPr>
                      <m:t>𝛼</m:t>
                    </m:r>
                    <m:r>
                      <a:rPr lang="en-US" i="1">
                        <a:latin typeface="Cambria Math" panose="02040503050406030204" pitchFamily="18" charset="0"/>
                      </a:rPr>
                      <m:t>→</m:t>
                    </m:r>
                    <m:r>
                      <a:rPr lang="en-US" i="1">
                        <a:latin typeface="Cambria Math" panose="02040503050406030204" pitchFamily="18" charset="0"/>
                      </a:rPr>
                      <m:t>𝛽</m:t>
                    </m:r>
                  </m:oMath>
                </a14:m>
                <a:r>
                  <a:rPr lang="en-US" dirty="0"/>
                  <a:t> and </a:t>
                </a:r>
                <a14:m>
                  <m:oMath xmlns:m="http://schemas.openxmlformats.org/officeDocument/2006/math">
                    <m:r>
                      <a:rPr lang="en-US" i="1">
                        <a:latin typeface="Cambria Math" panose="02040503050406030204" pitchFamily="18" charset="0"/>
                      </a:rPr>
                      <m:t>𝛽</m:t>
                    </m:r>
                    <m:r>
                      <a:rPr lang="en-US" i="1">
                        <a:latin typeface="Cambria Math" panose="02040503050406030204" pitchFamily="18" charset="0"/>
                      </a:rPr>
                      <m:t>→</m:t>
                    </m:r>
                    <m:r>
                      <a:rPr lang="en-US" i="1">
                        <a:latin typeface="Cambria Math" panose="02040503050406030204" pitchFamily="18" charset="0"/>
                      </a:rPr>
                      <m:t>𝛼</m:t>
                    </m:r>
                  </m:oMath>
                </a14:m>
                <a:r>
                  <a:rPr lang="en-US" dirty="0"/>
                  <a:t> is governed by the Burgers relationship. </a:t>
                </a:r>
              </a:p>
            </p:txBody>
          </p:sp>
        </mc:Choice>
        <mc:Fallback xmlns="">
          <p:sp>
            <p:nvSpPr>
              <p:cNvPr id="253" name="Text Placeholder 671">
                <a:extLst>
                  <a:ext uri="{FF2B5EF4-FFF2-40B4-BE49-F238E27FC236}">
                    <a16:creationId xmlns:a16="http://schemas.microsoft.com/office/drawing/2014/main" id="{B6677C61-3B81-497B-8E01-887CFB4AF06F}"/>
                  </a:ext>
                </a:extLst>
              </p:cNvPr>
              <p:cNvSpPr txBox="1">
                <a:spLocks noRot="1" noChangeAspect="1" noMove="1" noResize="1" noEditPoints="1" noAdjustHandles="1" noChangeArrowheads="1" noChangeShapeType="1" noTextEdit="1"/>
              </p:cNvSpPr>
              <p:nvPr/>
            </p:nvSpPr>
            <p:spPr>
              <a:xfrm>
                <a:off x="937525" y="25532312"/>
                <a:ext cx="5613089" cy="3037829"/>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4" name="Text Placeholder 671">
                <a:extLst>
                  <a:ext uri="{FF2B5EF4-FFF2-40B4-BE49-F238E27FC236}">
                    <a16:creationId xmlns:a16="http://schemas.microsoft.com/office/drawing/2014/main" id="{15F5CC9C-3356-4556-9D85-5E47245AA323}"/>
                  </a:ext>
                </a:extLst>
              </p:cNvPr>
              <p:cNvSpPr txBox="1">
                <a:spLocks/>
              </p:cNvSpPr>
              <p:nvPr/>
            </p:nvSpPr>
            <p:spPr>
              <a:xfrm>
                <a:off x="8460561" y="32243401"/>
                <a:ext cx="2989263" cy="1869561"/>
              </a:xfrm>
              <a:prstGeom prst="rect">
                <a:avLst/>
              </a:prstGeom>
            </p:spPr>
            <p:txBody>
              <a:bodyPr wrap="square" lIns="187489" tIns="187489" rIns="187489" bIns="187489">
                <a:spAutoFit/>
              </a:bodyPr>
              <a:lstStyle>
                <a:lvl1pPr marL="0" indent="0" algn="l" defTabSz="3599776" rtl="0" eaLnBrk="1" latinLnBrk="0" hangingPunct="1">
                  <a:spcBef>
                    <a:spcPct val="20000"/>
                  </a:spcBef>
                  <a:buFont typeface="Arial" pitchFamily="34"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18674"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2pPr>
                <a:lvl3pPr marL="1687395"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3pPr>
                <a:lvl4pPr marL="2202988" indent="-515593"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4pPr>
                <a:lvl5pPr marL="2577965" indent="-374977"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r>
                  <a:rPr lang="en-US" u="sng" dirty="0"/>
                  <a:t>Burgers relation</a:t>
                </a:r>
                <a:r>
                  <a:rPr lang="en-US" dirty="0"/>
                  <a:t>:</a:t>
                </a:r>
                <a:endParaRPr lang="en-US" dirty="0">
                  <a:solidFill>
                    <a:srgbClr val="C00000"/>
                  </a:solidFill>
                </a:endParaRPr>
              </a:p>
              <a:p>
                <a14:m>
                  <m:oMath xmlns:m="http://schemas.openxmlformats.org/officeDocument/2006/math">
                    <m:sSub>
                      <m:sSubPr>
                        <m:ctrlPr>
                          <a:rPr lang="en-US" sz="2000" i="1">
                            <a:solidFill>
                              <a:srgbClr val="C00000"/>
                            </a:solidFill>
                            <a:latin typeface="Cambria Math" panose="02040503050406030204" pitchFamily="18" charset="0"/>
                          </a:rPr>
                        </m:ctrlPr>
                      </m:sSubPr>
                      <m:e>
                        <m:d>
                          <m:dPr>
                            <m:begChr m:val="{"/>
                            <m:endChr m:val="}"/>
                            <m:ctrlPr>
                              <a:rPr lang="en-US" sz="2000" i="1">
                                <a:solidFill>
                                  <a:srgbClr val="C00000"/>
                                </a:solidFill>
                                <a:latin typeface="Cambria Math" panose="02040503050406030204" pitchFamily="18" charset="0"/>
                              </a:rPr>
                            </m:ctrlPr>
                          </m:dPr>
                          <m:e>
                            <m:r>
                              <a:rPr lang="en-US" sz="2000" i="1">
                                <a:solidFill>
                                  <a:srgbClr val="C00000"/>
                                </a:solidFill>
                                <a:latin typeface="Cambria Math" panose="02040503050406030204" pitchFamily="18" charset="0"/>
                              </a:rPr>
                              <m:t>1 0 1</m:t>
                            </m:r>
                          </m:e>
                        </m:d>
                      </m:e>
                      <m:sub>
                        <m:r>
                          <a:rPr lang="en-US" sz="2000" i="1">
                            <a:solidFill>
                              <a:srgbClr val="C00000"/>
                            </a:solidFill>
                            <a:latin typeface="Cambria Math" panose="02040503050406030204" pitchFamily="18" charset="0"/>
                          </a:rPr>
                          <m:t>𝛽</m:t>
                        </m:r>
                      </m:sub>
                    </m:sSub>
                    <m:sSub>
                      <m:sSubPr>
                        <m:ctrlPr>
                          <a:rPr lang="en-US" sz="2000" i="1">
                            <a:solidFill>
                              <a:srgbClr val="C00000"/>
                            </a:solidFill>
                            <a:latin typeface="Cambria Math" panose="02040503050406030204" pitchFamily="18" charset="0"/>
                          </a:rPr>
                        </m:ctrlPr>
                      </m:sSubPr>
                      <m:e>
                        <m:r>
                          <a:rPr lang="en-US" sz="2000" i="1">
                            <a:solidFill>
                              <a:srgbClr val="C00000"/>
                            </a:solidFill>
                            <a:latin typeface="Cambria Math" panose="02040503050406030204" pitchFamily="18" charset="0"/>
                          </a:rPr>
                          <m:t>‖</m:t>
                        </m:r>
                        <m:d>
                          <m:dPr>
                            <m:begChr m:val="{"/>
                            <m:endChr m:val="}"/>
                            <m:ctrlPr>
                              <a:rPr lang="en-US" sz="2000" i="1">
                                <a:solidFill>
                                  <a:srgbClr val="C00000"/>
                                </a:solidFill>
                                <a:latin typeface="Cambria Math" panose="02040503050406030204" pitchFamily="18" charset="0"/>
                              </a:rPr>
                            </m:ctrlPr>
                          </m:dPr>
                          <m:e>
                            <m:r>
                              <a:rPr lang="en-US" sz="2000" i="1">
                                <a:solidFill>
                                  <a:srgbClr val="C00000"/>
                                </a:solidFill>
                                <a:latin typeface="Cambria Math" panose="02040503050406030204" pitchFamily="18" charset="0"/>
                              </a:rPr>
                              <m:t>0 0 0 1</m:t>
                            </m:r>
                          </m:e>
                        </m:d>
                      </m:e>
                      <m:sub>
                        <m:r>
                          <a:rPr lang="en-US" sz="2000" i="1">
                            <a:solidFill>
                              <a:srgbClr val="C00000"/>
                            </a:solidFill>
                            <a:latin typeface="Cambria Math" panose="02040503050406030204" pitchFamily="18" charset="0"/>
                          </a:rPr>
                          <m:t>𝛼</m:t>
                        </m:r>
                      </m:sub>
                    </m:sSub>
                  </m:oMath>
                </a14:m>
                <a:r>
                  <a:rPr lang="en-US" sz="2000" dirty="0">
                    <a:solidFill>
                      <a:srgbClr val="C00000"/>
                    </a:solidFill>
                  </a:rPr>
                  <a:t>   </a:t>
                </a:r>
              </a:p>
              <a:p>
                <a14:m>
                  <m:oMath xmlns:m="http://schemas.openxmlformats.org/officeDocument/2006/math">
                    <m:sSub>
                      <m:sSubPr>
                        <m:ctrlPr>
                          <a:rPr lang="en-US" sz="2000" i="1">
                            <a:solidFill>
                              <a:srgbClr val="C00000"/>
                            </a:solidFill>
                            <a:latin typeface="Cambria Math" panose="02040503050406030204" pitchFamily="18" charset="0"/>
                          </a:rPr>
                        </m:ctrlPr>
                      </m:sSubPr>
                      <m:e>
                        <m:d>
                          <m:dPr>
                            <m:begChr m:val="〈"/>
                            <m:endChr m:val="〉"/>
                            <m:ctrlPr>
                              <a:rPr lang="en-US" sz="2000" i="1">
                                <a:solidFill>
                                  <a:srgbClr val="C00000"/>
                                </a:solidFill>
                                <a:latin typeface="Cambria Math" panose="02040503050406030204" pitchFamily="18" charset="0"/>
                              </a:rPr>
                            </m:ctrlPr>
                          </m:dPr>
                          <m:e>
                            <m:r>
                              <a:rPr lang="en-US" sz="2000" i="1">
                                <a:solidFill>
                                  <a:srgbClr val="C00000"/>
                                </a:solidFill>
                                <a:latin typeface="Cambria Math" panose="02040503050406030204" pitchFamily="18" charset="0"/>
                              </a:rPr>
                              <m:t>1 1 </m:t>
                            </m:r>
                            <m:acc>
                              <m:accPr>
                                <m:chr m:val="̅"/>
                                <m:ctrlPr>
                                  <a:rPr lang="en-US" sz="2000" i="1">
                                    <a:solidFill>
                                      <a:srgbClr val="C00000"/>
                                    </a:solidFill>
                                    <a:latin typeface="Cambria Math" panose="02040503050406030204" pitchFamily="18" charset="0"/>
                                  </a:rPr>
                                </m:ctrlPr>
                              </m:accPr>
                              <m:e>
                                <m:r>
                                  <a:rPr lang="en-US" sz="2000" i="1">
                                    <a:solidFill>
                                      <a:srgbClr val="C00000"/>
                                    </a:solidFill>
                                    <a:latin typeface="Cambria Math" panose="02040503050406030204" pitchFamily="18" charset="0"/>
                                  </a:rPr>
                                  <m:t>1</m:t>
                                </m:r>
                              </m:e>
                            </m:acc>
                          </m:e>
                        </m:d>
                      </m:e>
                      <m:sub>
                        <m:r>
                          <a:rPr lang="en-US" sz="2000" i="1">
                            <a:solidFill>
                              <a:srgbClr val="C00000"/>
                            </a:solidFill>
                            <a:latin typeface="Cambria Math" panose="02040503050406030204" pitchFamily="18" charset="0"/>
                          </a:rPr>
                          <m:t>𝛽</m:t>
                        </m:r>
                      </m:sub>
                    </m:sSub>
                    <m:r>
                      <a:rPr lang="en-US" sz="2000" i="1">
                        <a:solidFill>
                          <a:srgbClr val="C00000"/>
                        </a:solidFill>
                        <a:latin typeface="Cambria Math" panose="02040503050406030204" pitchFamily="18" charset="0"/>
                      </a:rPr>
                      <m:t>‖</m:t>
                    </m:r>
                    <m:sSub>
                      <m:sSubPr>
                        <m:ctrlPr>
                          <a:rPr lang="en-US" sz="2000" i="1">
                            <a:solidFill>
                              <a:srgbClr val="C00000"/>
                            </a:solidFill>
                            <a:latin typeface="Cambria Math" panose="02040503050406030204" pitchFamily="18" charset="0"/>
                          </a:rPr>
                        </m:ctrlPr>
                      </m:sSubPr>
                      <m:e>
                        <m:d>
                          <m:dPr>
                            <m:begChr m:val="〈"/>
                            <m:endChr m:val="〉"/>
                            <m:ctrlPr>
                              <a:rPr lang="en-US" sz="2000" i="1">
                                <a:solidFill>
                                  <a:srgbClr val="C00000"/>
                                </a:solidFill>
                                <a:latin typeface="Cambria Math" panose="02040503050406030204" pitchFamily="18" charset="0"/>
                              </a:rPr>
                            </m:ctrlPr>
                          </m:dPr>
                          <m:e>
                            <m:r>
                              <a:rPr lang="en-US" sz="2000" i="1">
                                <a:solidFill>
                                  <a:srgbClr val="C00000"/>
                                </a:solidFill>
                                <a:latin typeface="Cambria Math" panose="02040503050406030204" pitchFamily="18" charset="0"/>
                              </a:rPr>
                              <m:t>1 1 </m:t>
                            </m:r>
                            <m:acc>
                              <m:accPr>
                                <m:chr m:val="̅"/>
                                <m:ctrlPr>
                                  <a:rPr lang="en-US" sz="2000" i="1">
                                    <a:solidFill>
                                      <a:srgbClr val="C00000"/>
                                    </a:solidFill>
                                    <a:latin typeface="Cambria Math" panose="02040503050406030204" pitchFamily="18" charset="0"/>
                                  </a:rPr>
                                </m:ctrlPr>
                              </m:accPr>
                              <m:e>
                                <m:r>
                                  <a:rPr lang="en-US" sz="2000" i="1">
                                    <a:solidFill>
                                      <a:srgbClr val="C00000"/>
                                    </a:solidFill>
                                    <a:latin typeface="Cambria Math" panose="02040503050406030204" pitchFamily="18" charset="0"/>
                                  </a:rPr>
                                  <m:t>2 </m:t>
                                </m:r>
                              </m:e>
                            </m:acc>
                            <m:r>
                              <a:rPr lang="en-US" sz="2000" i="1">
                                <a:solidFill>
                                  <a:srgbClr val="C00000"/>
                                </a:solidFill>
                                <a:latin typeface="Cambria Math" panose="02040503050406030204" pitchFamily="18" charset="0"/>
                              </a:rPr>
                              <m:t> 0</m:t>
                            </m:r>
                          </m:e>
                        </m:d>
                      </m:e>
                      <m:sub>
                        <m:r>
                          <a:rPr lang="en-US" sz="2000" i="1">
                            <a:solidFill>
                              <a:srgbClr val="C00000"/>
                            </a:solidFill>
                            <a:latin typeface="Cambria Math" panose="02040503050406030204" pitchFamily="18" charset="0"/>
                          </a:rPr>
                          <m:t>𝛼</m:t>
                        </m:r>
                      </m:sub>
                    </m:sSub>
                  </m:oMath>
                </a14:m>
                <a:r>
                  <a:rPr lang="en-US" sz="2000" dirty="0"/>
                  <a:t>	</a:t>
                </a:r>
              </a:p>
            </p:txBody>
          </p:sp>
        </mc:Choice>
        <mc:Fallback xmlns="">
          <p:sp>
            <p:nvSpPr>
              <p:cNvPr id="254" name="Text Placeholder 671">
                <a:extLst>
                  <a:ext uri="{FF2B5EF4-FFF2-40B4-BE49-F238E27FC236}">
                    <a16:creationId xmlns:a16="http://schemas.microsoft.com/office/drawing/2014/main" id="{15F5CC9C-3356-4556-9D85-5E47245AA323}"/>
                  </a:ext>
                </a:extLst>
              </p:cNvPr>
              <p:cNvSpPr txBox="1">
                <a:spLocks noRot="1" noChangeAspect="1" noMove="1" noResize="1" noEditPoints="1" noAdjustHandles="1" noChangeArrowheads="1" noChangeShapeType="1" noTextEdit="1"/>
              </p:cNvSpPr>
              <p:nvPr/>
            </p:nvSpPr>
            <p:spPr>
              <a:xfrm>
                <a:off x="8460561" y="32243401"/>
                <a:ext cx="2989263" cy="1869561"/>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5" name="Text Placeholder 671">
                <a:extLst>
                  <a:ext uri="{FF2B5EF4-FFF2-40B4-BE49-F238E27FC236}">
                    <a16:creationId xmlns:a16="http://schemas.microsoft.com/office/drawing/2014/main" id="{21F04FFF-52D3-4744-8EB6-3D962A04EED0}"/>
                  </a:ext>
                </a:extLst>
              </p:cNvPr>
              <p:cNvSpPr txBox="1">
                <a:spLocks/>
              </p:cNvSpPr>
              <p:nvPr/>
            </p:nvSpPr>
            <p:spPr>
              <a:xfrm>
                <a:off x="1082450" y="28886956"/>
                <a:ext cx="4660273" cy="1117304"/>
              </a:xfrm>
              <a:prstGeom prst="rect">
                <a:avLst/>
              </a:prstGeom>
            </p:spPr>
            <p:txBody>
              <a:bodyPr wrap="square" lIns="187489" tIns="187489" rIns="187489" bIns="187489">
                <a:spAutoFit/>
              </a:bodyPr>
              <a:lstStyle>
                <a:lvl1pPr marL="0" indent="0" algn="l" defTabSz="3599776" rtl="0" eaLnBrk="1" latinLnBrk="0" hangingPunct="1">
                  <a:spcBef>
                    <a:spcPct val="20000"/>
                  </a:spcBef>
                  <a:buFont typeface="Arial" pitchFamily="34"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18674"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2pPr>
                <a:lvl3pPr marL="1687395"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3pPr>
                <a:lvl4pPr marL="2202988" indent="-515593"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4pPr>
                <a:lvl5pPr marL="2577965" indent="-374977"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14:m>
                  <m:oMath xmlns:m="http://schemas.openxmlformats.org/officeDocument/2006/math">
                    <m:r>
                      <a:rPr lang="en-US" i="1" u="sng" smtClean="0">
                        <a:solidFill>
                          <a:srgbClr val="00B050"/>
                        </a:solidFill>
                        <a:latin typeface="Cambria Math" panose="02040503050406030204" pitchFamily="18" charset="0"/>
                      </a:rPr>
                      <m:t>𝛼</m:t>
                    </m:r>
                    <m:r>
                      <a:rPr lang="en-US" i="1" u="sng" smtClean="0">
                        <a:solidFill>
                          <a:srgbClr val="00B050"/>
                        </a:solidFill>
                        <a:latin typeface="Cambria Math" panose="02040503050406030204" pitchFamily="18" charset="0"/>
                      </a:rPr>
                      <m:t> </m:t>
                    </m:r>
                  </m:oMath>
                </a14:m>
                <a:r>
                  <a:rPr lang="en-US" u="sng" dirty="0">
                    <a:solidFill>
                      <a:srgbClr val="00B050"/>
                    </a:solidFill>
                  </a:rPr>
                  <a:t>variants selection and pairing</a:t>
                </a:r>
                <a:r>
                  <a:rPr lang="en-US" dirty="0"/>
                  <a:t>:	</a:t>
                </a:r>
              </a:p>
            </p:txBody>
          </p:sp>
        </mc:Choice>
        <mc:Fallback xmlns="">
          <p:sp>
            <p:nvSpPr>
              <p:cNvPr id="255" name="Text Placeholder 671">
                <a:extLst>
                  <a:ext uri="{FF2B5EF4-FFF2-40B4-BE49-F238E27FC236}">
                    <a16:creationId xmlns:a16="http://schemas.microsoft.com/office/drawing/2014/main" id="{21F04FFF-52D3-4744-8EB6-3D962A04EED0}"/>
                  </a:ext>
                </a:extLst>
              </p:cNvPr>
              <p:cNvSpPr txBox="1">
                <a:spLocks noRot="1" noChangeAspect="1" noMove="1" noResize="1" noEditPoints="1" noAdjustHandles="1" noChangeArrowheads="1" noChangeShapeType="1" noTextEdit="1"/>
              </p:cNvSpPr>
              <p:nvPr/>
            </p:nvSpPr>
            <p:spPr>
              <a:xfrm>
                <a:off x="1082450" y="28886956"/>
                <a:ext cx="4660273" cy="1117304"/>
              </a:xfrm>
              <a:prstGeom prst="rect">
                <a:avLst/>
              </a:prstGeom>
              <a:blipFill>
                <a:blip r:embed="rId18"/>
                <a:stretch>
                  <a:fillRect/>
                </a:stretch>
              </a:blipFill>
            </p:spPr>
            <p:txBody>
              <a:bodyPr/>
              <a:lstStyle/>
              <a:p>
                <a:r>
                  <a:rPr lang="en-US">
                    <a:noFill/>
                  </a:rPr>
                  <a:t> </a:t>
                </a:r>
              </a:p>
            </p:txBody>
          </p:sp>
        </mc:Fallback>
      </mc:AlternateContent>
      <p:grpSp>
        <p:nvGrpSpPr>
          <p:cNvPr id="256" name="Canvas 40">
            <a:extLst>
              <a:ext uri="{FF2B5EF4-FFF2-40B4-BE49-F238E27FC236}">
                <a16:creationId xmlns:a16="http://schemas.microsoft.com/office/drawing/2014/main" id="{9E4C9FA9-C97F-4525-ACA0-93612649F0A7}"/>
              </a:ext>
            </a:extLst>
          </p:cNvPr>
          <p:cNvGrpSpPr/>
          <p:nvPr/>
        </p:nvGrpSpPr>
        <p:grpSpPr>
          <a:xfrm>
            <a:off x="7137718" y="25982131"/>
            <a:ext cx="4454088" cy="6002347"/>
            <a:chOff x="0" y="0"/>
            <a:chExt cx="4695485" cy="6852745"/>
          </a:xfrm>
        </p:grpSpPr>
        <p:sp>
          <p:nvSpPr>
            <p:cNvPr id="257" name="Rectangle 256">
              <a:extLst>
                <a:ext uri="{FF2B5EF4-FFF2-40B4-BE49-F238E27FC236}">
                  <a16:creationId xmlns:a16="http://schemas.microsoft.com/office/drawing/2014/main" id="{39789CB8-EDEC-4C87-BB2E-77B4B8F378C0}"/>
                </a:ext>
              </a:extLst>
            </p:cNvPr>
            <p:cNvSpPr/>
            <p:nvPr/>
          </p:nvSpPr>
          <p:spPr>
            <a:xfrm>
              <a:off x="0" y="0"/>
              <a:ext cx="4695485" cy="6771002"/>
            </a:xfrm>
            <a:prstGeom prst="rect">
              <a:avLst/>
            </a:prstGeom>
            <a:solidFill>
              <a:prstClr val="white"/>
            </a:solidFill>
          </p:spPr>
        </p:sp>
        <p:pic>
          <p:nvPicPr>
            <p:cNvPr id="258" name="Picture 257">
              <a:extLst>
                <a:ext uri="{FF2B5EF4-FFF2-40B4-BE49-F238E27FC236}">
                  <a16:creationId xmlns:a16="http://schemas.microsoft.com/office/drawing/2014/main" id="{C9BB962B-507C-451E-8805-A987A05241F4}"/>
                </a:ext>
              </a:extLst>
            </p:cNvPr>
            <p:cNvPicPr/>
            <p:nvPr/>
          </p:nvPicPr>
          <p:blipFill>
            <a:blip r:embed="rId19">
              <a:extLst>
                <a:ext uri="{28A0092B-C50C-407E-A947-70E740481C1C}">
                  <a14:useLocalDpi xmlns:a14="http://schemas.microsoft.com/office/drawing/2010/main" val="0"/>
                </a:ext>
              </a:extLst>
            </a:blip>
            <a:srcRect/>
            <a:stretch>
              <a:fillRect/>
            </a:stretch>
          </p:blipFill>
          <p:spPr bwMode="auto">
            <a:xfrm>
              <a:off x="180000" y="133010"/>
              <a:ext cx="1991360" cy="2390775"/>
            </a:xfrm>
            <a:prstGeom prst="rect">
              <a:avLst/>
            </a:prstGeom>
            <a:noFill/>
            <a:ln>
              <a:noFill/>
            </a:ln>
          </p:spPr>
        </p:pic>
        <p:sp>
          <p:nvSpPr>
            <p:cNvPr id="259" name="Text Box 2">
              <a:extLst>
                <a:ext uri="{FF2B5EF4-FFF2-40B4-BE49-F238E27FC236}">
                  <a16:creationId xmlns:a16="http://schemas.microsoft.com/office/drawing/2014/main" id="{C48363E0-FD88-4A6F-8153-10D7E596E895}"/>
                </a:ext>
              </a:extLst>
            </p:cNvPr>
            <p:cNvSpPr txBox="1">
              <a:spLocks noChangeArrowheads="1"/>
            </p:cNvSpPr>
            <p:nvPr/>
          </p:nvSpPr>
          <p:spPr bwMode="auto">
            <a:xfrm>
              <a:off x="116789" y="40327"/>
              <a:ext cx="498730" cy="381323"/>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6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T2</a:t>
              </a:r>
            </a:p>
          </p:txBody>
        </p:sp>
        <p:pic>
          <p:nvPicPr>
            <p:cNvPr id="260" name="Picture 259">
              <a:extLst>
                <a:ext uri="{FF2B5EF4-FFF2-40B4-BE49-F238E27FC236}">
                  <a16:creationId xmlns:a16="http://schemas.microsoft.com/office/drawing/2014/main" id="{76DDF721-00C3-401A-9985-4E5C1148F768}"/>
                </a:ext>
              </a:extLst>
            </p:cNvPr>
            <p:cNvPicPr/>
            <p:nvPr/>
          </p:nvPicPr>
          <p:blipFill>
            <a:blip r:embed="rId20">
              <a:extLst>
                <a:ext uri="{28A0092B-C50C-407E-A947-70E740481C1C}">
                  <a14:useLocalDpi xmlns:a14="http://schemas.microsoft.com/office/drawing/2010/main" val="0"/>
                </a:ext>
              </a:extLst>
            </a:blip>
            <a:srcRect/>
            <a:stretch>
              <a:fillRect/>
            </a:stretch>
          </p:blipFill>
          <p:spPr bwMode="auto">
            <a:xfrm>
              <a:off x="2446950" y="37125"/>
              <a:ext cx="2248535" cy="2362835"/>
            </a:xfrm>
            <a:prstGeom prst="rect">
              <a:avLst/>
            </a:prstGeom>
            <a:noFill/>
            <a:ln>
              <a:noFill/>
            </a:ln>
          </p:spPr>
        </p:pic>
        <p:sp>
          <p:nvSpPr>
            <p:cNvPr id="261" name="Text Box 2">
              <a:extLst>
                <a:ext uri="{FF2B5EF4-FFF2-40B4-BE49-F238E27FC236}">
                  <a16:creationId xmlns:a16="http://schemas.microsoft.com/office/drawing/2014/main" id="{6085A7FF-97B9-4930-A2AA-56D03C66322F}"/>
                </a:ext>
              </a:extLst>
            </p:cNvPr>
            <p:cNvSpPr txBox="1">
              <a:spLocks noChangeArrowheads="1"/>
            </p:cNvSpPr>
            <p:nvPr/>
          </p:nvSpPr>
          <p:spPr bwMode="auto">
            <a:xfrm>
              <a:off x="2126278" y="67306"/>
              <a:ext cx="498730" cy="381323"/>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6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T3</a:t>
              </a:r>
            </a:p>
          </p:txBody>
        </p:sp>
        <p:pic>
          <p:nvPicPr>
            <p:cNvPr id="262" name="Picture 261">
              <a:extLst>
                <a:ext uri="{FF2B5EF4-FFF2-40B4-BE49-F238E27FC236}">
                  <a16:creationId xmlns:a16="http://schemas.microsoft.com/office/drawing/2014/main" id="{B09102BE-0D2E-4232-9A40-5DB5FDA6570D}"/>
                </a:ext>
              </a:extLst>
            </p:cNvPr>
            <p:cNvPicPr/>
            <p:nvPr/>
          </p:nvPicPr>
          <p:blipFill>
            <a:blip r:embed="rId21">
              <a:extLst>
                <a:ext uri="{28A0092B-C50C-407E-A947-70E740481C1C}">
                  <a14:useLocalDpi xmlns:a14="http://schemas.microsoft.com/office/drawing/2010/main" val="0"/>
                </a:ext>
              </a:extLst>
            </a:blip>
            <a:srcRect/>
            <a:stretch>
              <a:fillRect/>
            </a:stretch>
          </p:blipFill>
          <p:spPr bwMode="auto">
            <a:xfrm>
              <a:off x="190938" y="2428535"/>
              <a:ext cx="2011045" cy="2267585"/>
            </a:xfrm>
            <a:prstGeom prst="rect">
              <a:avLst/>
            </a:prstGeom>
            <a:noFill/>
            <a:ln>
              <a:noFill/>
            </a:ln>
          </p:spPr>
        </p:pic>
        <p:sp>
          <p:nvSpPr>
            <p:cNvPr id="263" name="Text Box 2">
              <a:extLst>
                <a:ext uri="{FF2B5EF4-FFF2-40B4-BE49-F238E27FC236}">
                  <a16:creationId xmlns:a16="http://schemas.microsoft.com/office/drawing/2014/main" id="{D65D00FB-BB27-4698-96E4-5E3863413AB0}"/>
                </a:ext>
              </a:extLst>
            </p:cNvPr>
            <p:cNvSpPr txBox="1">
              <a:spLocks noChangeArrowheads="1"/>
            </p:cNvSpPr>
            <p:nvPr/>
          </p:nvSpPr>
          <p:spPr bwMode="auto">
            <a:xfrm>
              <a:off x="46649" y="2209298"/>
              <a:ext cx="498730" cy="381323"/>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6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T4</a:t>
              </a:r>
            </a:p>
          </p:txBody>
        </p:sp>
        <p:pic>
          <p:nvPicPr>
            <p:cNvPr id="264" name="Picture 263">
              <a:extLst>
                <a:ext uri="{FF2B5EF4-FFF2-40B4-BE49-F238E27FC236}">
                  <a16:creationId xmlns:a16="http://schemas.microsoft.com/office/drawing/2014/main" id="{84CC94F3-A5CC-4D32-A83B-D31B71F6B359}"/>
                </a:ext>
              </a:extLst>
            </p:cNvPr>
            <p:cNvPicPr/>
            <p:nvPr/>
          </p:nvPicPr>
          <p:blipFill>
            <a:blip r:embed="rId22">
              <a:extLst>
                <a:ext uri="{28A0092B-C50C-407E-A947-70E740481C1C}">
                  <a14:useLocalDpi xmlns:a14="http://schemas.microsoft.com/office/drawing/2010/main" val="0"/>
                </a:ext>
              </a:extLst>
            </a:blip>
            <a:srcRect/>
            <a:stretch>
              <a:fillRect/>
            </a:stretch>
          </p:blipFill>
          <p:spPr bwMode="auto">
            <a:xfrm>
              <a:off x="2218350" y="2399960"/>
              <a:ext cx="2343785" cy="2124710"/>
            </a:xfrm>
            <a:prstGeom prst="rect">
              <a:avLst/>
            </a:prstGeom>
            <a:noFill/>
            <a:ln>
              <a:noFill/>
            </a:ln>
          </p:spPr>
        </p:pic>
        <p:sp>
          <p:nvSpPr>
            <p:cNvPr id="265" name="Text Box 2">
              <a:extLst>
                <a:ext uri="{FF2B5EF4-FFF2-40B4-BE49-F238E27FC236}">
                  <a16:creationId xmlns:a16="http://schemas.microsoft.com/office/drawing/2014/main" id="{8983BF79-25BC-424A-88BE-553D281614C3}"/>
                </a:ext>
              </a:extLst>
            </p:cNvPr>
            <p:cNvSpPr txBox="1">
              <a:spLocks noChangeArrowheads="1"/>
            </p:cNvSpPr>
            <p:nvPr/>
          </p:nvSpPr>
          <p:spPr bwMode="auto">
            <a:xfrm>
              <a:off x="2171360" y="2208165"/>
              <a:ext cx="453649" cy="381323"/>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6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T5</a:t>
              </a:r>
            </a:p>
          </p:txBody>
        </p:sp>
        <p:pic>
          <p:nvPicPr>
            <p:cNvPr id="266" name="Picture 265">
              <a:extLst>
                <a:ext uri="{FF2B5EF4-FFF2-40B4-BE49-F238E27FC236}">
                  <a16:creationId xmlns:a16="http://schemas.microsoft.com/office/drawing/2014/main" id="{6D7A4339-121D-4314-8C03-BE4C5DDC2CC2}"/>
                </a:ext>
              </a:extLst>
            </p:cNvPr>
            <p:cNvPicPr/>
            <p:nvPr/>
          </p:nvPicPr>
          <p:blipFill>
            <a:blip r:embed="rId23">
              <a:extLst>
                <a:ext uri="{28A0092B-C50C-407E-A947-70E740481C1C}">
                  <a14:useLocalDpi xmlns:a14="http://schemas.microsoft.com/office/drawing/2010/main" val="0"/>
                </a:ext>
              </a:extLst>
            </a:blip>
            <a:srcRect/>
            <a:stretch>
              <a:fillRect/>
            </a:stretch>
          </p:blipFill>
          <p:spPr bwMode="auto">
            <a:xfrm>
              <a:off x="1129007" y="4538171"/>
              <a:ext cx="2442209" cy="2314574"/>
            </a:xfrm>
            <a:prstGeom prst="rect">
              <a:avLst/>
            </a:prstGeom>
            <a:noFill/>
            <a:ln>
              <a:noFill/>
            </a:ln>
          </p:spPr>
        </p:pic>
        <p:sp>
          <p:nvSpPr>
            <p:cNvPr id="267" name="Text Box 2">
              <a:extLst>
                <a:ext uri="{FF2B5EF4-FFF2-40B4-BE49-F238E27FC236}">
                  <a16:creationId xmlns:a16="http://schemas.microsoft.com/office/drawing/2014/main" id="{E73CFF2E-8F01-438C-886F-6B5D02D47B83}"/>
                </a:ext>
              </a:extLst>
            </p:cNvPr>
            <p:cNvSpPr txBox="1">
              <a:spLocks noChangeArrowheads="1"/>
            </p:cNvSpPr>
            <p:nvPr/>
          </p:nvSpPr>
          <p:spPr bwMode="auto">
            <a:xfrm>
              <a:off x="1294425" y="4790721"/>
              <a:ext cx="456441" cy="348504"/>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6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T6</a:t>
              </a:r>
            </a:p>
          </p:txBody>
        </p:sp>
      </p:grpSp>
      <mc:AlternateContent xmlns:mc="http://schemas.openxmlformats.org/markup-compatibility/2006" xmlns:a14="http://schemas.microsoft.com/office/drawing/2010/main">
        <mc:Choice Requires="a14">
          <p:sp>
            <p:nvSpPr>
              <p:cNvPr id="268" name="Text Placeholder 671">
                <a:extLst>
                  <a:ext uri="{FF2B5EF4-FFF2-40B4-BE49-F238E27FC236}">
                    <a16:creationId xmlns:a16="http://schemas.microsoft.com/office/drawing/2014/main" id="{905D62D5-D053-4AA3-8FCA-360C4849A5E6}"/>
                  </a:ext>
                </a:extLst>
              </p:cNvPr>
              <p:cNvSpPr txBox="1">
                <a:spLocks/>
              </p:cNvSpPr>
              <p:nvPr/>
            </p:nvSpPr>
            <p:spPr>
              <a:xfrm>
                <a:off x="1082450" y="29387970"/>
                <a:ext cx="6361917" cy="2373032"/>
              </a:xfrm>
              <a:prstGeom prst="rect">
                <a:avLst/>
              </a:prstGeom>
            </p:spPr>
            <p:txBody>
              <a:bodyPr wrap="square" lIns="187489" tIns="187489" rIns="187489" bIns="187489">
                <a:spAutoFit/>
              </a:bodyPr>
              <a:lstStyle>
                <a:lvl1pPr marL="0" indent="0" algn="l" defTabSz="3599776" rtl="0" eaLnBrk="1" latinLnBrk="0" hangingPunct="1">
                  <a:spcBef>
                    <a:spcPct val="20000"/>
                  </a:spcBef>
                  <a:buFont typeface="Arial" pitchFamily="34"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18674"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2pPr>
                <a:lvl3pPr marL="1687395"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3pPr>
                <a:lvl4pPr marL="2202988" indent="-515593"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4pPr>
                <a:lvl5pPr marL="2577965" indent="-374977"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pPr marL="342900" indent="-342900">
                  <a:buFont typeface="Arial" panose="020B0604020202020204" pitchFamily="34" charset="0"/>
                  <a:buChar char="•"/>
                </a:pPr>
                <a:r>
                  <a:rPr lang="en-US" dirty="0"/>
                  <a:t>Five misorientations (T2-T6) can be formed when the microstructures are all </a:t>
                </a:r>
                <a14:m>
                  <m:oMath xmlns:m="http://schemas.openxmlformats.org/officeDocument/2006/math">
                    <m:r>
                      <a:rPr lang="en-US" i="1">
                        <a:latin typeface="Cambria Math" panose="02040503050406030204" pitchFamily="18" charset="0"/>
                      </a:rPr>
                      <m:t>𝛼</m:t>
                    </m:r>
                  </m:oMath>
                </a14:m>
                <a:r>
                  <a:rPr lang="en-US" dirty="0"/>
                  <a:t> variants.</a:t>
                </a:r>
              </a:p>
              <a:p>
                <a:pPr marL="342900" indent="-342900">
                  <a:buFont typeface="Arial" panose="020B0604020202020204" pitchFamily="34" charset="0"/>
                  <a:buChar char="•"/>
                </a:pPr>
                <a:r>
                  <a:rPr lang="en-US" dirty="0"/>
                  <a:t>Misorientations are shown with respect to reference crystal.</a:t>
                </a:r>
              </a:p>
              <a:p>
                <a:pPr marL="342900" indent="-342900">
                  <a:buFont typeface="Arial" panose="020B0604020202020204" pitchFamily="34" charset="0"/>
                  <a:buChar char="•"/>
                </a:pPr>
                <a:endParaRPr lang="en-US" dirty="0"/>
              </a:p>
            </p:txBody>
          </p:sp>
        </mc:Choice>
        <mc:Fallback xmlns="">
          <p:sp>
            <p:nvSpPr>
              <p:cNvPr id="268" name="Text Placeholder 671">
                <a:extLst>
                  <a:ext uri="{FF2B5EF4-FFF2-40B4-BE49-F238E27FC236}">
                    <a16:creationId xmlns:a16="http://schemas.microsoft.com/office/drawing/2014/main" id="{905D62D5-D053-4AA3-8FCA-360C4849A5E6}"/>
                  </a:ext>
                </a:extLst>
              </p:cNvPr>
              <p:cNvSpPr txBox="1">
                <a:spLocks noRot="1" noChangeAspect="1" noMove="1" noResize="1" noEditPoints="1" noAdjustHandles="1" noChangeArrowheads="1" noChangeShapeType="1" noTextEdit="1"/>
              </p:cNvSpPr>
              <p:nvPr/>
            </p:nvSpPr>
            <p:spPr>
              <a:xfrm>
                <a:off x="1082450" y="29387970"/>
                <a:ext cx="6361917" cy="2373032"/>
              </a:xfrm>
              <a:prstGeom prst="rect">
                <a:avLst/>
              </a:prstGeom>
              <a:blipFill>
                <a:blip r:embed="rId2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 name="Table 2">
                <a:extLst>
                  <a:ext uri="{FF2B5EF4-FFF2-40B4-BE49-F238E27FC236}">
                    <a16:creationId xmlns:a16="http://schemas.microsoft.com/office/drawing/2014/main" id="{4569DF5F-972C-4283-8879-B8AC846F7921}"/>
                  </a:ext>
                </a:extLst>
              </p:cNvPr>
              <p:cNvGraphicFramePr>
                <a:graphicFrameLocks noGrp="1"/>
              </p:cNvGraphicFramePr>
              <p:nvPr>
                <p:extLst>
                  <p:ext uri="{D42A27DB-BD31-4B8C-83A1-F6EECF244321}">
                    <p14:modId xmlns:p14="http://schemas.microsoft.com/office/powerpoint/2010/main" val="1111076086"/>
                  </p:ext>
                </p:extLst>
              </p:nvPr>
            </p:nvGraphicFramePr>
            <p:xfrm>
              <a:off x="1138856" y="31615961"/>
              <a:ext cx="6861948" cy="2207253"/>
            </p:xfrm>
            <a:graphic>
              <a:graphicData uri="http://schemas.openxmlformats.org/drawingml/2006/table">
                <a:tbl>
                  <a:tblPr firstRow="1" firstCol="1" bandRow="1">
                    <a:tableStyleId>{5C22544A-7EE6-4342-B048-85BDC9FD1C3A}</a:tableStyleId>
                  </a:tblPr>
                  <a:tblGrid>
                    <a:gridCol w="1263039">
                      <a:extLst>
                        <a:ext uri="{9D8B030D-6E8A-4147-A177-3AD203B41FA5}">
                          <a16:colId xmlns:a16="http://schemas.microsoft.com/office/drawing/2014/main" val="1294172998"/>
                        </a:ext>
                      </a:extLst>
                    </a:gridCol>
                    <a:gridCol w="1012048">
                      <a:extLst>
                        <a:ext uri="{9D8B030D-6E8A-4147-A177-3AD203B41FA5}">
                          <a16:colId xmlns:a16="http://schemas.microsoft.com/office/drawing/2014/main" val="772981981"/>
                        </a:ext>
                      </a:extLst>
                    </a:gridCol>
                    <a:gridCol w="1191596">
                      <a:extLst>
                        <a:ext uri="{9D8B030D-6E8A-4147-A177-3AD203B41FA5}">
                          <a16:colId xmlns:a16="http://schemas.microsoft.com/office/drawing/2014/main" val="564688415"/>
                        </a:ext>
                      </a:extLst>
                    </a:gridCol>
                    <a:gridCol w="1245295">
                      <a:extLst>
                        <a:ext uri="{9D8B030D-6E8A-4147-A177-3AD203B41FA5}">
                          <a16:colId xmlns:a16="http://schemas.microsoft.com/office/drawing/2014/main" val="850143518"/>
                        </a:ext>
                      </a:extLst>
                    </a:gridCol>
                    <a:gridCol w="1069672">
                      <a:extLst>
                        <a:ext uri="{9D8B030D-6E8A-4147-A177-3AD203B41FA5}">
                          <a16:colId xmlns:a16="http://schemas.microsoft.com/office/drawing/2014/main" val="3451861219"/>
                        </a:ext>
                      </a:extLst>
                    </a:gridCol>
                    <a:gridCol w="1080298">
                      <a:extLst>
                        <a:ext uri="{9D8B030D-6E8A-4147-A177-3AD203B41FA5}">
                          <a16:colId xmlns:a16="http://schemas.microsoft.com/office/drawing/2014/main" val="1561492134"/>
                        </a:ext>
                      </a:extLst>
                    </a:gridCol>
                  </a:tblGrid>
                  <a:tr h="295526">
                    <a:tc>
                      <a:txBody>
                        <a:bodyPr/>
                        <a:lstStyle/>
                        <a:p>
                          <a:pPr marL="0" marR="0">
                            <a:lnSpc>
                              <a:spcPct val="107000"/>
                            </a:lnSpc>
                            <a:spcBef>
                              <a:spcPts val="0"/>
                            </a:spcBef>
                            <a:spcAft>
                              <a:spcPts val="0"/>
                            </a:spcAft>
                          </a:pPr>
                          <a:r>
                            <a:rPr lang="en-US" sz="1600" dirty="0">
                              <a:solidFill>
                                <a:schemeClr val="tx1">
                                  <a:lumMod val="95000"/>
                                  <a:lumOff val="5000"/>
                                </a:schemeClr>
                              </a:solidFill>
                              <a:effectLst/>
                            </a:rPr>
                            <a:t> </a:t>
                          </a:r>
                          <a:endParaRPr lang="en-US" sz="16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a:solidFill>
                                <a:schemeClr val="tx1">
                                  <a:lumMod val="95000"/>
                                  <a:lumOff val="5000"/>
                                </a:schemeClr>
                              </a:solidFill>
                              <a:effectLst/>
                            </a:rPr>
                            <a:t>T2</a:t>
                          </a:r>
                          <a:endParaRPr lang="en-US" sz="160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solidFill>
                                <a:schemeClr val="tx1">
                                  <a:lumMod val="95000"/>
                                  <a:lumOff val="5000"/>
                                </a:schemeClr>
                              </a:solidFill>
                              <a:effectLst/>
                            </a:rPr>
                            <a:t>T3</a:t>
                          </a:r>
                          <a:endParaRPr lang="en-US" sz="16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solidFill>
                                <a:schemeClr val="tx1">
                                  <a:lumMod val="95000"/>
                                  <a:lumOff val="5000"/>
                                </a:schemeClr>
                              </a:solidFill>
                              <a:effectLst/>
                            </a:rPr>
                            <a:t>T4</a:t>
                          </a:r>
                          <a:endParaRPr lang="en-US" sz="16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solidFill>
                                <a:schemeClr val="tx1">
                                  <a:lumMod val="95000"/>
                                  <a:lumOff val="5000"/>
                                </a:schemeClr>
                              </a:solidFill>
                              <a:effectLst/>
                            </a:rPr>
                            <a:t>T5</a:t>
                          </a:r>
                          <a:endParaRPr lang="en-US" sz="16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a:solidFill>
                                <a:schemeClr val="tx1">
                                  <a:lumMod val="95000"/>
                                  <a:lumOff val="5000"/>
                                </a:schemeClr>
                              </a:solidFill>
                              <a:effectLst/>
                            </a:rPr>
                            <a:t>T6</a:t>
                          </a:r>
                          <a:endParaRPr lang="en-US" sz="160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31976351"/>
                      </a:ext>
                    </a:extLst>
                  </a:tr>
                  <a:tr h="997719">
                    <a:tc>
                      <a:txBody>
                        <a:bodyPr/>
                        <a:lstStyle/>
                        <a:p>
                          <a:pPr marL="0" marR="0">
                            <a:lnSpc>
                              <a:spcPct val="107000"/>
                            </a:lnSpc>
                            <a:spcBef>
                              <a:spcPts val="0"/>
                            </a:spcBef>
                            <a:spcAft>
                              <a:spcPts val="0"/>
                            </a:spcAft>
                          </a:pPr>
                          <a:r>
                            <a:rPr lang="en-US" sz="1600">
                              <a:solidFill>
                                <a:schemeClr val="tx1">
                                  <a:lumMod val="95000"/>
                                  <a:lumOff val="5000"/>
                                </a:schemeClr>
                              </a:solidFill>
                              <a:effectLst/>
                            </a:rPr>
                            <a:t>Axis/angle pair</a:t>
                          </a:r>
                          <a:endParaRPr lang="en-US" sz="160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solidFill>
                                <a:schemeClr val="tx1">
                                  <a:lumMod val="95000"/>
                                  <a:lumOff val="5000"/>
                                </a:schemeClr>
                              </a:solidFill>
                              <a:effectLst/>
                            </a:rPr>
                            <a:t>[1 1 </a:t>
                          </a:r>
                          <a14:m>
                            <m:oMath xmlns:m="http://schemas.openxmlformats.org/officeDocument/2006/math">
                              <m:acc>
                                <m:accPr>
                                  <m:chr m:val="̅"/>
                                  <m:ctrlPr>
                                    <a:rPr lang="en-US" sz="1600" i="1">
                                      <a:solidFill>
                                        <a:schemeClr val="tx1">
                                          <a:lumMod val="95000"/>
                                          <a:lumOff val="5000"/>
                                        </a:schemeClr>
                                      </a:solidFill>
                                      <a:effectLst/>
                                      <a:latin typeface="Cambria Math" panose="02040503050406030204" pitchFamily="18" charset="0"/>
                                    </a:rPr>
                                  </m:ctrlPr>
                                </m:accPr>
                                <m:e>
                                  <m:r>
                                    <a:rPr lang="en-US" sz="1600">
                                      <a:solidFill>
                                        <a:schemeClr val="tx1">
                                          <a:lumMod val="95000"/>
                                          <a:lumOff val="5000"/>
                                        </a:schemeClr>
                                      </a:solidFill>
                                      <a:effectLst/>
                                      <a:latin typeface="Cambria Math" panose="02040503050406030204" pitchFamily="18" charset="0"/>
                                    </a:rPr>
                                    <m:t>2</m:t>
                                  </m:r>
                                </m:e>
                              </m:acc>
                            </m:oMath>
                          </a14:m>
                          <a:r>
                            <a:rPr lang="en-US" sz="1600" dirty="0">
                              <a:solidFill>
                                <a:schemeClr val="tx1">
                                  <a:lumMod val="95000"/>
                                  <a:lumOff val="5000"/>
                                </a:schemeClr>
                              </a:solidFill>
                              <a:effectLst/>
                            </a:rPr>
                            <a:t> 0]/ 60°</a:t>
                          </a:r>
                          <a:endParaRPr lang="en-US" sz="16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solidFill>
                                <a:schemeClr val="tx1">
                                  <a:lumMod val="95000"/>
                                  <a:lumOff val="5000"/>
                                </a:schemeClr>
                              </a:solidFill>
                              <a:effectLst/>
                            </a:rPr>
                            <a:t>[-1.38 -1 2.38 0.36]/ 60.83°</a:t>
                          </a:r>
                          <a:endParaRPr lang="en-US" sz="16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solidFill>
                                <a:schemeClr val="tx1">
                                  <a:lumMod val="95000"/>
                                  <a:lumOff val="5000"/>
                                </a:schemeClr>
                              </a:solidFill>
                              <a:effectLst/>
                            </a:rPr>
                            <a:t>[-10 5 5 -3]/ 63.26°</a:t>
                          </a:r>
                          <a:endParaRPr lang="en-US" sz="16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solidFill>
                                <a:schemeClr val="tx1">
                                  <a:lumMod val="95000"/>
                                  <a:lumOff val="5000"/>
                                </a:schemeClr>
                              </a:solidFill>
                              <a:effectLst/>
                            </a:rPr>
                            <a:t>[1 -2.38 1.38 0]/ 90°</a:t>
                          </a:r>
                          <a:endParaRPr lang="en-US" sz="16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a:solidFill>
                                <a:schemeClr val="tx1">
                                  <a:lumMod val="95000"/>
                                  <a:lumOff val="5000"/>
                                </a:schemeClr>
                              </a:solidFill>
                              <a:effectLst/>
                            </a:rPr>
                            <a:t>[0 0 0 1]/ 10.53°</a:t>
                          </a:r>
                          <a:endParaRPr lang="en-US" sz="160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76497883"/>
                      </a:ext>
                    </a:extLst>
                  </a:tr>
                  <a:tr h="914008">
                    <a:tc>
                      <a:txBody>
                        <a:bodyPr/>
                        <a:lstStyle/>
                        <a:p>
                          <a:pPr marL="0" marR="0">
                            <a:lnSpc>
                              <a:spcPct val="107000"/>
                            </a:lnSpc>
                            <a:spcBef>
                              <a:spcPts val="0"/>
                            </a:spcBef>
                            <a:spcAft>
                              <a:spcPts val="0"/>
                            </a:spcAft>
                          </a:pPr>
                          <a:r>
                            <a:rPr lang="en-US" sz="1600">
                              <a:solidFill>
                                <a:schemeClr val="tx1">
                                  <a:lumMod val="95000"/>
                                  <a:lumOff val="5000"/>
                                </a:schemeClr>
                              </a:solidFill>
                              <a:effectLst/>
                            </a:rPr>
                            <a:t>Bunge-Euler angles</a:t>
                          </a:r>
                          <a:endParaRPr lang="en-US" sz="160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a:solidFill>
                                <a:schemeClr val="tx1">
                                  <a:lumMod val="95000"/>
                                  <a:lumOff val="5000"/>
                                </a:schemeClr>
                              </a:solidFill>
                              <a:effectLst/>
                            </a:rPr>
                            <a:t>225°, 60°, 135°</a:t>
                          </a:r>
                          <a:endParaRPr lang="en-US" sz="160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solidFill>
                                <a:schemeClr val="tx1">
                                  <a:lumMod val="95000"/>
                                  <a:lumOff val="5000"/>
                                </a:schemeClr>
                              </a:solidFill>
                              <a:effectLst/>
                            </a:rPr>
                            <a:t>39.59°, 60.66°, 315.64°</a:t>
                          </a:r>
                          <a:endParaRPr lang="en-US" sz="16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a:solidFill>
                                <a:schemeClr val="tx1">
                                  <a:lumMod val="95000"/>
                                  <a:lumOff val="5000"/>
                                </a:schemeClr>
                              </a:solidFill>
                              <a:effectLst/>
                            </a:rPr>
                            <a:t>6.89°, 61.89°, 6.89°</a:t>
                          </a:r>
                          <a:endParaRPr lang="en-US" sz="160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solidFill>
                                <a:schemeClr val="tx1">
                                  <a:lumMod val="95000"/>
                                  <a:lumOff val="5000"/>
                                </a:schemeClr>
                              </a:solidFill>
                              <a:effectLst/>
                            </a:rPr>
                            <a:t>84.23°, 90°, 275.77°</a:t>
                          </a:r>
                          <a:endParaRPr lang="en-US" sz="16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solidFill>
                                <a:schemeClr val="tx1">
                                  <a:lumMod val="95000"/>
                                  <a:lumOff val="5000"/>
                                </a:schemeClr>
                              </a:solidFill>
                              <a:effectLst/>
                            </a:rPr>
                            <a:t>10.53°, 0°, 0°</a:t>
                          </a:r>
                          <a:endParaRPr lang="en-US" sz="16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18480194"/>
                      </a:ext>
                    </a:extLst>
                  </a:tr>
                </a:tbl>
              </a:graphicData>
            </a:graphic>
          </p:graphicFrame>
        </mc:Choice>
        <mc:Fallback xmlns="">
          <p:graphicFrame>
            <p:nvGraphicFramePr>
              <p:cNvPr id="3" name="Table 2">
                <a:extLst>
                  <a:ext uri="{FF2B5EF4-FFF2-40B4-BE49-F238E27FC236}">
                    <a16:creationId xmlns:a16="http://schemas.microsoft.com/office/drawing/2014/main" id="{4569DF5F-972C-4283-8879-B8AC846F7921}"/>
                  </a:ext>
                </a:extLst>
              </p:cNvPr>
              <p:cNvGraphicFramePr>
                <a:graphicFrameLocks noGrp="1"/>
              </p:cNvGraphicFramePr>
              <p:nvPr>
                <p:extLst>
                  <p:ext uri="{D42A27DB-BD31-4B8C-83A1-F6EECF244321}">
                    <p14:modId xmlns:p14="http://schemas.microsoft.com/office/powerpoint/2010/main" val="1111076086"/>
                  </p:ext>
                </p:extLst>
              </p:nvPr>
            </p:nvGraphicFramePr>
            <p:xfrm>
              <a:off x="1138856" y="31615961"/>
              <a:ext cx="6861948" cy="2207253"/>
            </p:xfrm>
            <a:graphic>
              <a:graphicData uri="http://schemas.openxmlformats.org/drawingml/2006/table">
                <a:tbl>
                  <a:tblPr firstRow="1" firstCol="1" bandRow="1">
                    <a:tableStyleId>{5C22544A-7EE6-4342-B048-85BDC9FD1C3A}</a:tableStyleId>
                  </a:tblPr>
                  <a:tblGrid>
                    <a:gridCol w="1263039">
                      <a:extLst>
                        <a:ext uri="{9D8B030D-6E8A-4147-A177-3AD203B41FA5}">
                          <a16:colId xmlns:a16="http://schemas.microsoft.com/office/drawing/2014/main" val="1294172998"/>
                        </a:ext>
                      </a:extLst>
                    </a:gridCol>
                    <a:gridCol w="1012048">
                      <a:extLst>
                        <a:ext uri="{9D8B030D-6E8A-4147-A177-3AD203B41FA5}">
                          <a16:colId xmlns:a16="http://schemas.microsoft.com/office/drawing/2014/main" val="772981981"/>
                        </a:ext>
                      </a:extLst>
                    </a:gridCol>
                    <a:gridCol w="1191596">
                      <a:extLst>
                        <a:ext uri="{9D8B030D-6E8A-4147-A177-3AD203B41FA5}">
                          <a16:colId xmlns:a16="http://schemas.microsoft.com/office/drawing/2014/main" val="564688415"/>
                        </a:ext>
                      </a:extLst>
                    </a:gridCol>
                    <a:gridCol w="1245295">
                      <a:extLst>
                        <a:ext uri="{9D8B030D-6E8A-4147-A177-3AD203B41FA5}">
                          <a16:colId xmlns:a16="http://schemas.microsoft.com/office/drawing/2014/main" val="850143518"/>
                        </a:ext>
                      </a:extLst>
                    </a:gridCol>
                    <a:gridCol w="1069672">
                      <a:extLst>
                        <a:ext uri="{9D8B030D-6E8A-4147-A177-3AD203B41FA5}">
                          <a16:colId xmlns:a16="http://schemas.microsoft.com/office/drawing/2014/main" val="3451861219"/>
                        </a:ext>
                      </a:extLst>
                    </a:gridCol>
                    <a:gridCol w="1080298">
                      <a:extLst>
                        <a:ext uri="{9D8B030D-6E8A-4147-A177-3AD203B41FA5}">
                          <a16:colId xmlns:a16="http://schemas.microsoft.com/office/drawing/2014/main" val="1561492134"/>
                        </a:ext>
                      </a:extLst>
                    </a:gridCol>
                  </a:tblGrid>
                  <a:tr h="295526">
                    <a:tc>
                      <a:txBody>
                        <a:bodyPr/>
                        <a:lstStyle/>
                        <a:p>
                          <a:pPr marL="0" marR="0">
                            <a:lnSpc>
                              <a:spcPct val="107000"/>
                            </a:lnSpc>
                            <a:spcBef>
                              <a:spcPts val="0"/>
                            </a:spcBef>
                            <a:spcAft>
                              <a:spcPts val="0"/>
                            </a:spcAft>
                          </a:pPr>
                          <a:r>
                            <a:rPr lang="en-US" sz="1600" dirty="0">
                              <a:solidFill>
                                <a:schemeClr val="tx1">
                                  <a:lumMod val="95000"/>
                                  <a:lumOff val="5000"/>
                                </a:schemeClr>
                              </a:solidFill>
                              <a:effectLst/>
                            </a:rPr>
                            <a:t> </a:t>
                          </a:r>
                          <a:endParaRPr lang="en-US" sz="16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a:solidFill>
                                <a:schemeClr val="tx1">
                                  <a:lumMod val="95000"/>
                                  <a:lumOff val="5000"/>
                                </a:schemeClr>
                              </a:solidFill>
                              <a:effectLst/>
                            </a:rPr>
                            <a:t>T2</a:t>
                          </a:r>
                          <a:endParaRPr lang="en-US" sz="160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solidFill>
                                <a:schemeClr val="tx1">
                                  <a:lumMod val="95000"/>
                                  <a:lumOff val="5000"/>
                                </a:schemeClr>
                              </a:solidFill>
                              <a:effectLst/>
                            </a:rPr>
                            <a:t>T3</a:t>
                          </a:r>
                          <a:endParaRPr lang="en-US" sz="16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solidFill>
                                <a:schemeClr val="tx1">
                                  <a:lumMod val="95000"/>
                                  <a:lumOff val="5000"/>
                                </a:schemeClr>
                              </a:solidFill>
                              <a:effectLst/>
                            </a:rPr>
                            <a:t>T4</a:t>
                          </a:r>
                          <a:endParaRPr lang="en-US" sz="16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solidFill>
                                <a:schemeClr val="tx1">
                                  <a:lumMod val="95000"/>
                                  <a:lumOff val="5000"/>
                                </a:schemeClr>
                              </a:solidFill>
                              <a:effectLst/>
                            </a:rPr>
                            <a:t>T5</a:t>
                          </a:r>
                          <a:endParaRPr lang="en-US" sz="16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a:solidFill>
                                <a:schemeClr val="tx1">
                                  <a:lumMod val="95000"/>
                                  <a:lumOff val="5000"/>
                                </a:schemeClr>
                              </a:solidFill>
                              <a:effectLst/>
                            </a:rPr>
                            <a:t>T6</a:t>
                          </a:r>
                          <a:endParaRPr lang="en-US" sz="160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31976351"/>
                      </a:ext>
                    </a:extLst>
                  </a:tr>
                  <a:tr h="997719">
                    <a:tc>
                      <a:txBody>
                        <a:bodyPr/>
                        <a:lstStyle/>
                        <a:p>
                          <a:pPr marL="0" marR="0">
                            <a:lnSpc>
                              <a:spcPct val="107000"/>
                            </a:lnSpc>
                            <a:spcBef>
                              <a:spcPts val="0"/>
                            </a:spcBef>
                            <a:spcAft>
                              <a:spcPts val="0"/>
                            </a:spcAft>
                          </a:pPr>
                          <a:r>
                            <a:rPr lang="en-US" sz="1600">
                              <a:solidFill>
                                <a:schemeClr val="tx1">
                                  <a:lumMod val="95000"/>
                                  <a:lumOff val="5000"/>
                                </a:schemeClr>
                              </a:solidFill>
                              <a:effectLst/>
                            </a:rPr>
                            <a:t>Axis/angle pair</a:t>
                          </a:r>
                          <a:endParaRPr lang="en-US" sz="160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n-US"/>
                        </a:p>
                      </a:txBody>
                      <a:tcPr marL="68580" marR="68580" marT="0" marB="0">
                        <a:blipFill>
                          <a:blip r:embed="rId25"/>
                          <a:stretch>
                            <a:fillRect l="-124551" t="-35366" r="-453293" b="-92683"/>
                          </a:stretch>
                        </a:blipFill>
                      </a:tcPr>
                    </a:tc>
                    <a:tc>
                      <a:txBody>
                        <a:bodyPr/>
                        <a:lstStyle/>
                        <a:p>
                          <a:pPr marL="0" marR="0">
                            <a:lnSpc>
                              <a:spcPct val="107000"/>
                            </a:lnSpc>
                            <a:spcBef>
                              <a:spcPts val="0"/>
                            </a:spcBef>
                            <a:spcAft>
                              <a:spcPts val="0"/>
                            </a:spcAft>
                          </a:pPr>
                          <a:r>
                            <a:rPr lang="en-US" sz="1600" dirty="0">
                              <a:solidFill>
                                <a:schemeClr val="tx1">
                                  <a:lumMod val="95000"/>
                                  <a:lumOff val="5000"/>
                                </a:schemeClr>
                              </a:solidFill>
                              <a:effectLst/>
                            </a:rPr>
                            <a:t>[-1.38 -1 2.38 0.36]/ 60.83°</a:t>
                          </a:r>
                          <a:endParaRPr lang="en-US" sz="16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solidFill>
                                <a:schemeClr val="tx1">
                                  <a:lumMod val="95000"/>
                                  <a:lumOff val="5000"/>
                                </a:schemeClr>
                              </a:solidFill>
                              <a:effectLst/>
                            </a:rPr>
                            <a:t>[-10 5 5 -3]/ 63.26°</a:t>
                          </a:r>
                          <a:endParaRPr lang="en-US" sz="16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solidFill>
                                <a:schemeClr val="tx1">
                                  <a:lumMod val="95000"/>
                                  <a:lumOff val="5000"/>
                                </a:schemeClr>
                              </a:solidFill>
                              <a:effectLst/>
                            </a:rPr>
                            <a:t>[1 -2.38 1.38 0]/ 90°</a:t>
                          </a:r>
                          <a:endParaRPr lang="en-US" sz="16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a:solidFill>
                                <a:schemeClr val="tx1">
                                  <a:lumMod val="95000"/>
                                  <a:lumOff val="5000"/>
                                </a:schemeClr>
                              </a:solidFill>
                              <a:effectLst/>
                            </a:rPr>
                            <a:t>[0 0 0 1]/ 10.53°</a:t>
                          </a:r>
                          <a:endParaRPr lang="en-US" sz="160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76497883"/>
                      </a:ext>
                    </a:extLst>
                  </a:tr>
                  <a:tr h="914008">
                    <a:tc>
                      <a:txBody>
                        <a:bodyPr/>
                        <a:lstStyle/>
                        <a:p>
                          <a:pPr marL="0" marR="0">
                            <a:lnSpc>
                              <a:spcPct val="107000"/>
                            </a:lnSpc>
                            <a:spcBef>
                              <a:spcPts val="0"/>
                            </a:spcBef>
                            <a:spcAft>
                              <a:spcPts val="0"/>
                            </a:spcAft>
                          </a:pPr>
                          <a:r>
                            <a:rPr lang="en-US" sz="1600">
                              <a:solidFill>
                                <a:schemeClr val="tx1">
                                  <a:lumMod val="95000"/>
                                  <a:lumOff val="5000"/>
                                </a:schemeClr>
                              </a:solidFill>
                              <a:effectLst/>
                            </a:rPr>
                            <a:t>Bunge-Euler angles</a:t>
                          </a:r>
                          <a:endParaRPr lang="en-US" sz="160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a:solidFill>
                                <a:schemeClr val="tx1">
                                  <a:lumMod val="95000"/>
                                  <a:lumOff val="5000"/>
                                </a:schemeClr>
                              </a:solidFill>
                              <a:effectLst/>
                            </a:rPr>
                            <a:t>225°, 60°, 135°</a:t>
                          </a:r>
                          <a:endParaRPr lang="en-US" sz="160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solidFill>
                                <a:schemeClr val="tx1">
                                  <a:lumMod val="95000"/>
                                  <a:lumOff val="5000"/>
                                </a:schemeClr>
                              </a:solidFill>
                              <a:effectLst/>
                            </a:rPr>
                            <a:t>39.59°, 60.66°, 315.64°</a:t>
                          </a:r>
                          <a:endParaRPr lang="en-US" sz="16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a:solidFill>
                                <a:schemeClr val="tx1">
                                  <a:lumMod val="95000"/>
                                  <a:lumOff val="5000"/>
                                </a:schemeClr>
                              </a:solidFill>
                              <a:effectLst/>
                            </a:rPr>
                            <a:t>6.89°, 61.89°, 6.89°</a:t>
                          </a:r>
                          <a:endParaRPr lang="en-US" sz="160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solidFill>
                                <a:schemeClr val="tx1">
                                  <a:lumMod val="95000"/>
                                  <a:lumOff val="5000"/>
                                </a:schemeClr>
                              </a:solidFill>
                              <a:effectLst/>
                            </a:rPr>
                            <a:t>84.23°, 90°, 275.77°</a:t>
                          </a:r>
                          <a:endParaRPr lang="en-US" sz="16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solidFill>
                                <a:schemeClr val="tx1">
                                  <a:lumMod val="95000"/>
                                  <a:lumOff val="5000"/>
                                </a:schemeClr>
                              </a:solidFill>
                              <a:effectLst/>
                            </a:rPr>
                            <a:t>10.53°, 0°, 0°</a:t>
                          </a:r>
                          <a:endParaRPr lang="en-US" sz="16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18480194"/>
                      </a:ext>
                    </a:extLst>
                  </a:tr>
                </a:tbl>
              </a:graphicData>
            </a:graphic>
          </p:graphicFrame>
        </mc:Fallback>
      </mc:AlternateContent>
      <p:sp>
        <p:nvSpPr>
          <p:cNvPr id="269" name="Text Placeholder 671">
            <a:extLst>
              <a:ext uri="{FF2B5EF4-FFF2-40B4-BE49-F238E27FC236}">
                <a16:creationId xmlns:a16="http://schemas.microsoft.com/office/drawing/2014/main" id="{5E1395B5-E0E7-4090-B7AF-26D0953A0371}"/>
              </a:ext>
            </a:extLst>
          </p:cNvPr>
          <p:cNvSpPr txBox="1">
            <a:spLocks/>
          </p:cNvSpPr>
          <p:nvPr/>
        </p:nvSpPr>
        <p:spPr>
          <a:xfrm>
            <a:off x="13019348" y="6391419"/>
            <a:ext cx="4223624" cy="747972"/>
          </a:xfrm>
          <a:prstGeom prst="rect">
            <a:avLst/>
          </a:prstGeom>
        </p:spPr>
        <p:txBody>
          <a:bodyPr wrap="square" lIns="187489" tIns="187489" rIns="187489" bIns="187489">
            <a:spAutoFit/>
          </a:bodyPr>
          <a:lstStyle>
            <a:lvl1pPr marL="0" indent="0" algn="l" defTabSz="3599776" rtl="0" eaLnBrk="1" latinLnBrk="0" hangingPunct="1">
              <a:spcBef>
                <a:spcPct val="20000"/>
              </a:spcBef>
              <a:buFont typeface="Arial" pitchFamily="34"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18674"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2pPr>
            <a:lvl3pPr marL="1687395"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3pPr>
            <a:lvl4pPr marL="2202988" indent="-515593"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4pPr>
            <a:lvl5pPr marL="2577965" indent="-374977"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r>
              <a:rPr lang="en-US" u="sng" dirty="0">
                <a:solidFill>
                  <a:srgbClr val="00B050"/>
                </a:solidFill>
              </a:rPr>
              <a:t>Single crystalline response</a:t>
            </a:r>
            <a:r>
              <a:rPr lang="en-US" dirty="0">
                <a:solidFill>
                  <a:srgbClr val="00B050"/>
                </a:solidFill>
              </a:rPr>
              <a:t>:</a:t>
            </a:r>
            <a:r>
              <a:rPr lang="en-US" sz="2000" dirty="0"/>
              <a:t>	</a:t>
            </a:r>
          </a:p>
        </p:txBody>
      </p:sp>
      <p:sp>
        <p:nvSpPr>
          <p:cNvPr id="272" name="Text Placeholder 671">
            <a:extLst>
              <a:ext uri="{FF2B5EF4-FFF2-40B4-BE49-F238E27FC236}">
                <a16:creationId xmlns:a16="http://schemas.microsoft.com/office/drawing/2014/main" id="{5EAE21CA-D60D-4134-9DC9-F60711167C2E}"/>
              </a:ext>
            </a:extLst>
          </p:cNvPr>
          <p:cNvSpPr txBox="1">
            <a:spLocks/>
          </p:cNvSpPr>
          <p:nvPr/>
        </p:nvSpPr>
        <p:spPr>
          <a:xfrm>
            <a:off x="13019348" y="6983517"/>
            <a:ext cx="10204674" cy="1117304"/>
          </a:xfrm>
          <a:prstGeom prst="rect">
            <a:avLst/>
          </a:prstGeom>
        </p:spPr>
        <p:txBody>
          <a:bodyPr wrap="square" lIns="187489" tIns="187489" rIns="187489" bIns="187489">
            <a:spAutoFit/>
          </a:bodyPr>
          <a:lstStyle>
            <a:lvl1pPr marL="0" indent="0" algn="l" defTabSz="3599776" rtl="0" eaLnBrk="1" latinLnBrk="0" hangingPunct="1">
              <a:spcBef>
                <a:spcPct val="20000"/>
              </a:spcBef>
              <a:buFont typeface="Arial" pitchFamily="34"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18674"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2pPr>
            <a:lvl3pPr marL="1687395"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3pPr>
            <a:lvl4pPr marL="2202988" indent="-515593"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4pPr>
            <a:lvl5pPr marL="2577965" indent="-374977"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r>
              <a:rPr lang="en-US" dirty="0"/>
              <a:t>Relationship between stress and strain rate at the single crystal level is approximated using the </a:t>
            </a:r>
            <a:r>
              <a:rPr lang="en-US" dirty="0" err="1"/>
              <a:t>visco</a:t>
            </a:r>
            <a:r>
              <a:rPr lang="en-US" dirty="0"/>
              <a:t>-plastic equation.</a:t>
            </a:r>
          </a:p>
        </p:txBody>
      </p:sp>
      <mc:AlternateContent xmlns:mc="http://schemas.openxmlformats.org/markup-compatibility/2006" xmlns:a14="http://schemas.microsoft.com/office/drawing/2010/main">
        <mc:Choice Requires="a14">
          <p:sp>
            <p:nvSpPr>
              <p:cNvPr id="304" name="Text Placeholder 671">
                <a:extLst>
                  <a:ext uri="{FF2B5EF4-FFF2-40B4-BE49-F238E27FC236}">
                    <a16:creationId xmlns:a16="http://schemas.microsoft.com/office/drawing/2014/main" id="{81EDCB58-8139-428E-8C70-EC64D7EBB59F}"/>
                  </a:ext>
                </a:extLst>
              </p:cNvPr>
              <p:cNvSpPr txBox="1">
                <a:spLocks/>
              </p:cNvSpPr>
              <p:nvPr/>
            </p:nvSpPr>
            <p:spPr>
              <a:xfrm>
                <a:off x="12946768" y="8210038"/>
                <a:ext cx="6190052" cy="1615453"/>
              </a:xfrm>
              <a:prstGeom prst="rect">
                <a:avLst/>
              </a:prstGeom>
            </p:spPr>
            <p:txBody>
              <a:bodyPr wrap="square" lIns="187489" tIns="187489" rIns="187489" bIns="187489">
                <a:spAutoFit/>
              </a:bodyPr>
              <a:lstStyle>
                <a:lvl1pPr marL="0" indent="0" algn="l" defTabSz="3599776" rtl="0" eaLnBrk="1" latinLnBrk="0" hangingPunct="1">
                  <a:spcBef>
                    <a:spcPct val="20000"/>
                  </a:spcBef>
                  <a:buFont typeface="Arial" pitchFamily="34"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18674"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2pPr>
                <a:lvl3pPr marL="1687395"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3pPr>
                <a:lvl4pPr marL="2202988" indent="-515593"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4pPr>
                <a:lvl5pPr marL="2577965" indent="-374977"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pPr>
                  <a:defRPr/>
                </a:pPr>
                <a:r>
                  <a:rPr lang="en-US" dirty="0" err="1"/>
                  <a:t>Visco</a:t>
                </a:r>
                <a:r>
                  <a:rPr lang="en-US" dirty="0"/>
                  <a:t>-plastic approximation for shear rate [1]:</a:t>
                </a:r>
              </a:p>
              <a:p>
                <a:pPr>
                  <a:defRPr/>
                </a:pPr>
                <a14:m>
                  <m:oMathPara xmlns:m="http://schemas.openxmlformats.org/officeDocument/2006/math">
                    <m:oMathParaPr>
                      <m:jc m:val="centerGroup"/>
                    </m:oMathParaPr>
                    <m:oMath xmlns:m="http://schemas.openxmlformats.org/officeDocument/2006/math">
                      <m:sSup>
                        <m:sSupPr>
                          <m:ctrlPr>
                            <a:rPr lang="en-US" i="1" smtClean="0">
                              <a:solidFill>
                                <a:srgbClr val="C00000"/>
                              </a:solidFill>
                              <a:latin typeface="Cambria Math" panose="02040503050406030204" pitchFamily="18" charset="0"/>
                            </a:rPr>
                          </m:ctrlPr>
                        </m:sSupPr>
                        <m:e>
                          <m:sSup>
                            <m:sSupPr>
                              <m:ctrlPr>
                                <a:rPr lang="en-US" i="1">
                                  <a:solidFill>
                                    <a:srgbClr val="C00000"/>
                                  </a:solidFill>
                                  <a:latin typeface="Cambria Math" panose="02040503050406030204" pitchFamily="18" charset="0"/>
                                </a:rPr>
                              </m:ctrlPr>
                            </m:sSupPr>
                            <m:e>
                              <m:acc>
                                <m:accPr>
                                  <m:chr m:val="̇"/>
                                  <m:ctrlPr>
                                    <a:rPr lang="en-US" i="1">
                                      <a:solidFill>
                                        <a:srgbClr val="C00000"/>
                                      </a:solidFill>
                                      <a:latin typeface="Cambria Math" panose="02040503050406030204" pitchFamily="18" charset="0"/>
                                    </a:rPr>
                                  </m:ctrlPr>
                                </m:accPr>
                                <m:e>
                                  <m:r>
                                    <a:rPr lang="en-US" i="1">
                                      <a:solidFill>
                                        <a:srgbClr val="C00000"/>
                                      </a:solidFill>
                                      <a:latin typeface="Cambria Math" panose="02040503050406030204" pitchFamily="18" charset="0"/>
                                    </a:rPr>
                                    <m:t>𝛾</m:t>
                                  </m:r>
                                </m:e>
                              </m:acc>
                            </m:e>
                            <m:sup>
                              <m:r>
                                <a:rPr lang="en-US" i="1" smtClean="0">
                                  <a:solidFill>
                                    <a:srgbClr val="C00000"/>
                                  </a:solidFill>
                                  <a:latin typeface="Cambria Math" panose="02040503050406030204" pitchFamily="18" charset="0"/>
                                </a:rPr>
                                <m:t>𝑠</m:t>
                              </m:r>
                            </m:sup>
                          </m:sSup>
                          <m:r>
                            <a:rPr lang="en-US" b="1">
                              <a:solidFill>
                                <a:srgbClr val="C00000"/>
                              </a:solidFill>
                              <a:latin typeface="Cambria Math" panose="02040503050406030204" pitchFamily="18" charset="0"/>
                            </a:rPr>
                            <m:t>=</m:t>
                          </m:r>
                          <m:sSub>
                            <m:sSubPr>
                              <m:ctrlPr>
                                <a:rPr lang="en-US" i="1">
                                  <a:solidFill>
                                    <a:srgbClr val="C00000"/>
                                  </a:solidFill>
                                  <a:latin typeface="Cambria Math" panose="02040503050406030204" pitchFamily="18" charset="0"/>
                                </a:rPr>
                              </m:ctrlPr>
                            </m:sSubPr>
                            <m:e>
                              <m:acc>
                                <m:accPr>
                                  <m:chr m:val="̇"/>
                                  <m:ctrlPr>
                                    <a:rPr lang="en-US" i="1">
                                      <a:solidFill>
                                        <a:srgbClr val="C00000"/>
                                      </a:solidFill>
                                      <a:latin typeface="Cambria Math" panose="02040503050406030204" pitchFamily="18" charset="0"/>
                                    </a:rPr>
                                  </m:ctrlPr>
                                </m:accPr>
                                <m:e>
                                  <m:r>
                                    <a:rPr lang="en-US" i="1">
                                      <a:solidFill>
                                        <a:srgbClr val="C00000"/>
                                      </a:solidFill>
                                      <a:latin typeface="Cambria Math" panose="02040503050406030204" pitchFamily="18" charset="0"/>
                                    </a:rPr>
                                    <m:t>𝛾</m:t>
                                  </m:r>
                                </m:e>
                              </m:acc>
                            </m:e>
                            <m:sub>
                              <m:r>
                                <a:rPr lang="en-US">
                                  <a:solidFill>
                                    <a:srgbClr val="C00000"/>
                                  </a:solidFill>
                                  <a:latin typeface="Cambria Math" panose="02040503050406030204" pitchFamily="18" charset="0"/>
                                </a:rPr>
                                <m:t>0</m:t>
                              </m:r>
                            </m:sub>
                          </m:sSub>
                          <m:d>
                            <m:dPr>
                              <m:ctrlPr>
                                <a:rPr lang="en-US" i="1">
                                  <a:solidFill>
                                    <a:srgbClr val="C00000"/>
                                  </a:solidFill>
                                  <a:latin typeface="Cambria Math" panose="02040503050406030204" pitchFamily="18" charset="0"/>
                                </a:rPr>
                              </m:ctrlPr>
                            </m:dPr>
                            <m:e>
                              <m:f>
                                <m:fPr>
                                  <m:ctrlPr>
                                    <a:rPr lang="en-US" i="1">
                                      <a:solidFill>
                                        <a:srgbClr val="C00000"/>
                                      </a:solidFill>
                                      <a:latin typeface="Cambria Math" panose="02040503050406030204" pitchFamily="18" charset="0"/>
                                    </a:rPr>
                                  </m:ctrlPr>
                                </m:fPr>
                                <m:num>
                                  <m:d>
                                    <m:dPr>
                                      <m:begChr m:val="|"/>
                                      <m:endChr m:val="|"/>
                                      <m:ctrlPr>
                                        <a:rPr lang="en-US" i="1">
                                          <a:solidFill>
                                            <a:srgbClr val="C00000"/>
                                          </a:solidFill>
                                          <a:latin typeface="Cambria Math" panose="02040503050406030204" pitchFamily="18" charset="0"/>
                                        </a:rPr>
                                      </m:ctrlPr>
                                    </m:dPr>
                                    <m:e>
                                      <m:sSup>
                                        <m:sSupPr>
                                          <m:ctrlPr>
                                            <a:rPr lang="en-US" i="1">
                                              <a:solidFill>
                                                <a:srgbClr val="C00000"/>
                                              </a:solidFill>
                                              <a:latin typeface="Cambria Math" panose="02040503050406030204" pitchFamily="18" charset="0"/>
                                            </a:rPr>
                                          </m:ctrlPr>
                                        </m:sSupPr>
                                        <m:e>
                                          <m:r>
                                            <a:rPr lang="en-US" i="1">
                                              <a:solidFill>
                                                <a:srgbClr val="C00000"/>
                                              </a:solidFill>
                                              <a:latin typeface="Cambria Math" panose="02040503050406030204" pitchFamily="18" charset="0"/>
                                            </a:rPr>
                                            <m:t>𝜏</m:t>
                                          </m:r>
                                        </m:e>
                                        <m:sup>
                                          <m:r>
                                            <a:rPr lang="en-US" i="1">
                                              <a:solidFill>
                                                <a:srgbClr val="C00000"/>
                                              </a:solidFill>
                                              <a:latin typeface="Cambria Math" panose="02040503050406030204" pitchFamily="18" charset="0"/>
                                            </a:rPr>
                                            <m:t>𝑠</m:t>
                                          </m:r>
                                        </m:sup>
                                      </m:sSup>
                                    </m:e>
                                  </m:d>
                                </m:num>
                                <m:den>
                                  <m:sSubSup>
                                    <m:sSubSupPr>
                                      <m:ctrlPr>
                                        <a:rPr lang="en-US" i="1">
                                          <a:solidFill>
                                            <a:srgbClr val="C00000"/>
                                          </a:solidFill>
                                          <a:latin typeface="Cambria Math" panose="02040503050406030204" pitchFamily="18" charset="0"/>
                                        </a:rPr>
                                      </m:ctrlPr>
                                    </m:sSubSupPr>
                                    <m:e>
                                      <m:r>
                                        <a:rPr lang="en-US" i="1">
                                          <a:solidFill>
                                            <a:srgbClr val="C00000"/>
                                          </a:solidFill>
                                          <a:latin typeface="Cambria Math" panose="02040503050406030204" pitchFamily="18" charset="0"/>
                                        </a:rPr>
                                        <m:t>𝜏</m:t>
                                      </m:r>
                                    </m:e>
                                    <m:sub>
                                      <m:r>
                                        <a:rPr lang="en-US" i="1">
                                          <a:solidFill>
                                            <a:srgbClr val="C00000"/>
                                          </a:solidFill>
                                          <a:latin typeface="Cambria Math" panose="02040503050406030204" pitchFamily="18" charset="0"/>
                                        </a:rPr>
                                        <m:t>𝑐</m:t>
                                      </m:r>
                                    </m:sub>
                                    <m:sup>
                                      <m:r>
                                        <a:rPr lang="en-US" i="1">
                                          <a:solidFill>
                                            <a:srgbClr val="C00000"/>
                                          </a:solidFill>
                                          <a:latin typeface="Cambria Math" panose="02040503050406030204" pitchFamily="18" charset="0"/>
                                        </a:rPr>
                                        <m:t>𝑠</m:t>
                                      </m:r>
                                    </m:sup>
                                  </m:sSubSup>
                                </m:den>
                              </m:f>
                            </m:e>
                          </m:d>
                        </m:e>
                        <m:sup>
                          <m:r>
                            <a:rPr lang="en-US" i="1">
                              <a:solidFill>
                                <a:srgbClr val="C00000"/>
                              </a:solidFill>
                              <a:latin typeface="Cambria Math" panose="02040503050406030204" pitchFamily="18" charset="0"/>
                            </a:rPr>
                            <m:t>𝑛</m:t>
                          </m:r>
                        </m:sup>
                      </m:sSup>
                      <m:r>
                        <m:rPr>
                          <m:sty m:val="p"/>
                        </m:rPr>
                        <a:rPr lang="en-US">
                          <a:solidFill>
                            <a:srgbClr val="C00000"/>
                          </a:solidFill>
                          <a:latin typeface="Cambria Math" panose="02040503050406030204" pitchFamily="18" charset="0"/>
                        </a:rPr>
                        <m:t>sign</m:t>
                      </m:r>
                      <m:d>
                        <m:dPr>
                          <m:ctrlPr>
                            <a:rPr lang="en-US" i="1">
                              <a:solidFill>
                                <a:srgbClr val="C00000"/>
                              </a:solidFill>
                              <a:latin typeface="Cambria Math" panose="02040503050406030204" pitchFamily="18" charset="0"/>
                            </a:rPr>
                          </m:ctrlPr>
                        </m:dPr>
                        <m:e>
                          <m:sSup>
                            <m:sSupPr>
                              <m:ctrlPr>
                                <a:rPr lang="en-US" i="1">
                                  <a:solidFill>
                                    <a:srgbClr val="C00000"/>
                                  </a:solidFill>
                                  <a:latin typeface="Cambria Math" panose="02040503050406030204" pitchFamily="18" charset="0"/>
                                </a:rPr>
                              </m:ctrlPr>
                            </m:sSupPr>
                            <m:e>
                              <m:r>
                                <a:rPr lang="en-US" i="1">
                                  <a:solidFill>
                                    <a:srgbClr val="C00000"/>
                                  </a:solidFill>
                                  <a:latin typeface="Cambria Math" panose="02040503050406030204" pitchFamily="18" charset="0"/>
                                </a:rPr>
                                <m:t>𝜏</m:t>
                              </m:r>
                            </m:e>
                            <m:sup>
                              <m:r>
                                <a:rPr lang="en-US" i="1">
                                  <a:solidFill>
                                    <a:srgbClr val="C00000"/>
                                  </a:solidFill>
                                  <a:latin typeface="Cambria Math" panose="02040503050406030204" pitchFamily="18" charset="0"/>
                                </a:rPr>
                                <m:t>𝑠</m:t>
                              </m:r>
                            </m:sup>
                          </m:sSup>
                        </m:e>
                      </m:d>
                    </m:oMath>
                  </m:oMathPara>
                </a14:m>
                <a:endParaRPr lang="en-US" dirty="0"/>
              </a:p>
            </p:txBody>
          </p:sp>
        </mc:Choice>
        <mc:Fallback xmlns="">
          <p:sp>
            <p:nvSpPr>
              <p:cNvPr id="304" name="Text Placeholder 671">
                <a:extLst>
                  <a:ext uri="{FF2B5EF4-FFF2-40B4-BE49-F238E27FC236}">
                    <a16:creationId xmlns:a16="http://schemas.microsoft.com/office/drawing/2014/main" id="{81EDCB58-8139-428E-8C70-EC64D7EBB59F}"/>
                  </a:ext>
                </a:extLst>
              </p:cNvPr>
              <p:cNvSpPr txBox="1">
                <a:spLocks noRot="1" noChangeAspect="1" noMove="1" noResize="1" noEditPoints="1" noAdjustHandles="1" noChangeArrowheads="1" noChangeShapeType="1" noTextEdit="1"/>
              </p:cNvSpPr>
              <p:nvPr/>
            </p:nvSpPr>
            <p:spPr>
              <a:xfrm>
                <a:off x="12946768" y="8210038"/>
                <a:ext cx="6190052" cy="1615453"/>
              </a:xfrm>
              <a:prstGeom prst="rect">
                <a:avLst/>
              </a:prstGeom>
              <a:blipFill>
                <a:blip r:embed="rId26"/>
                <a:stretch>
                  <a:fillRect/>
                </a:stretch>
              </a:blipFill>
            </p:spPr>
            <p:txBody>
              <a:bodyPr/>
              <a:lstStyle/>
              <a:p>
                <a:r>
                  <a:rPr lang="en-US">
                    <a:noFill/>
                  </a:rPr>
                  <a:t> </a:t>
                </a:r>
              </a:p>
            </p:txBody>
          </p:sp>
        </mc:Fallback>
      </mc:AlternateContent>
      <p:sp>
        <p:nvSpPr>
          <p:cNvPr id="318" name="Text Placeholder 671">
            <a:extLst>
              <a:ext uri="{FF2B5EF4-FFF2-40B4-BE49-F238E27FC236}">
                <a16:creationId xmlns:a16="http://schemas.microsoft.com/office/drawing/2014/main" id="{E327BF89-1C25-4313-BAA2-3D0679B5892C}"/>
              </a:ext>
            </a:extLst>
          </p:cNvPr>
          <p:cNvSpPr txBox="1">
            <a:spLocks/>
          </p:cNvSpPr>
          <p:nvPr/>
        </p:nvSpPr>
        <p:spPr>
          <a:xfrm>
            <a:off x="12946768" y="9560722"/>
            <a:ext cx="7794146" cy="747972"/>
          </a:xfrm>
          <a:prstGeom prst="rect">
            <a:avLst/>
          </a:prstGeom>
        </p:spPr>
        <p:txBody>
          <a:bodyPr wrap="square" lIns="187489" tIns="187489" rIns="187489" bIns="187489">
            <a:spAutoFit/>
          </a:bodyPr>
          <a:lstStyle>
            <a:lvl1pPr marL="0" indent="0" algn="l" defTabSz="3599776" rtl="0" eaLnBrk="1" latinLnBrk="0" hangingPunct="1">
              <a:spcBef>
                <a:spcPct val="20000"/>
              </a:spcBef>
              <a:buFont typeface="Arial" pitchFamily="34"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18674"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2pPr>
            <a:lvl3pPr marL="1687395"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3pPr>
            <a:lvl4pPr marL="2202988" indent="-515593"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4pPr>
            <a:lvl5pPr marL="2577965" indent="-374977"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r>
              <a:rPr lang="en-US" u="sng" dirty="0">
                <a:solidFill>
                  <a:srgbClr val="00B050"/>
                </a:solidFill>
              </a:rPr>
              <a:t>Lamellar aggregate and polycrystalline response</a:t>
            </a:r>
            <a:r>
              <a:rPr lang="en-US" dirty="0">
                <a:solidFill>
                  <a:srgbClr val="00B050"/>
                </a:solidFill>
              </a:rPr>
              <a:t>:</a:t>
            </a:r>
            <a:r>
              <a:rPr lang="en-US" sz="2000" dirty="0"/>
              <a:t>	</a:t>
            </a:r>
          </a:p>
        </p:txBody>
      </p:sp>
      <p:pic>
        <p:nvPicPr>
          <p:cNvPr id="320" name="Picture 319">
            <a:extLst>
              <a:ext uri="{FF2B5EF4-FFF2-40B4-BE49-F238E27FC236}">
                <a16:creationId xmlns:a16="http://schemas.microsoft.com/office/drawing/2014/main" id="{B800E37A-A703-4A21-91B6-FC8C13038498}"/>
              </a:ext>
            </a:extLst>
          </p:cNvPr>
          <p:cNvPicPr>
            <a:picLocks noChangeAspect="1"/>
          </p:cNvPicPr>
          <p:nvPr/>
        </p:nvPicPr>
        <p:blipFill>
          <a:blip r:embed="rId27"/>
          <a:stretch>
            <a:fillRect/>
          </a:stretch>
        </p:blipFill>
        <p:spPr>
          <a:xfrm>
            <a:off x="20810224" y="9014161"/>
            <a:ext cx="2559026" cy="1473917"/>
          </a:xfrm>
          <a:prstGeom prst="rect">
            <a:avLst/>
          </a:prstGeom>
        </p:spPr>
      </p:pic>
      <p:grpSp>
        <p:nvGrpSpPr>
          <p:cNvPr id="321" name="Group 320">
            <a:extLst>
              <a:ext uri="{FF2B5EF4-FFF2-40B4-BE49-F238E27FC236}">
                <a16:creationId xmlns:a16="http://schemas.microsoft.com/office/drawing/2014/main" id="{CB36713E-4DCD-4620-82F8-FA49E8C966F0}"/>
              </a:ext>
            </a:extLst>
          </p:cNvPr>
          <p:cNvGrpSpPr/>
          <p:nvPr/>
        </p:nvGrpSpPr>
        <p:grpSpPr>
          <a:xfrm>
            <a:off x="20783583" y="11037698"/>
            <a:ext cx="2385262" cy="1425022"/>
            <a:chOff x="5329087" y="1099533"/>
            <a:chExt cx="1927527" cy="1238945"/>
          </a:xfrm>
        </p:grpSpPr>
        <p:grpSp>
          <p:nvGrpSpPr>
            <p:cNvPr id="322" name="Group 2">
              <a:extLst>
                <a:ext uri="{FF2B5EF4-FFF2-40B4-BE49-F238E27FC236}">
                  <a16:creationId xmlns:a16="http://schemas.microsoft.com/office/drawing/2014/main" id="{A9F75B56-94E8-42E7-95FB-299C7057BBF8}"/>
                </a:ext>
              </a:extLst>
            </p:cNvPr>
            <p:cNvGrpSpPr>
              <a:grpSpLocks/>
            </p:cNvGrpSpPr>
            <p:nvPr/>
          </p:nvGrpSpPr>
          <p:grpSpPr bwMode="auto">
            <a:xfrm>
              <a:off x="5385096" y="1099533"/>
              <a:ext cx="1871518" cy="1238945"/>
              <a:chOff x="2325" y="0"/>
              <a:chExt cx="15352" cy="20000"/>
            </a:xfrm>
          </p:grpSpPr>
          <p:grpSp>
            <p:nvGrpSpPr>
              <p:cNvPr id="346" name="Group 4">
                <a:extLst>
                  <a:ext uri="{FF2B5EF4-FFF2-40B4-BE49-F238E27FC236}">
                    <a16:creationId xmlns:a16="http://schemas.microsoft.com/office/drawing/2014/main" id="{8DC2E87E-53F7-43C8-B13F-1177FADA9E20}"/>
                  </a:ext>
                </a:extLst>
              </p:cNvPr>
              <p:cNvGrpSpPr>
                <a:grpSpLocks/>
              </p:cNvGrpSpPr>
              <p:nvPr/>
            </p:nvGrpSpPr>
            <p:grpSpPr bwMode="auto">
              <a:xfrm>
                <a:off x="2325" y="0"/>
                <a:ext cx="15352" cy="20000"/>
                <a:chOff x="2502" y="8102"/>
                <a:chExt cx="4361" cy="3201"/>
              </a:xfrm>
            </p:grpSpPr>
            <p:sp>
              <p:nvSpPr>
                <p:cNvPr id="348" name="Rectangle 5">
                  <a:extLst>
                    <a:ext uri="{FF2B5EF4-FFF2-40B4-BE49-F238E27FC236}">
                      <a16:creationId xmlns:a16="http://schemas.microsoft.com/office/drawing/2014/main" id="{90432133-0C63-48D7-B279-8D70C97C2637}"/>
                    </a:ext>
                  </a:extLst>
                </p:cNvPr>
                <p:cNvSpPr>
                  <a:spLocks noChangeArrowheads="1"/>
                </p:cNvSpPr>
                <p:nvPr/>
              </p:nvSpPr>
              <p:spPr bwMode="auto">
                <a:xfrm>
                  <a:off x="2502" y="8102"/>
                  <a:ext cx="4361" cy="3201"/>
                </a:xfrm>
                <a:prstGeom prst="rect">
                  <a:avLst/>
                </a:prstGeom>
                <a:solidFill>
                  <a:srgbClr val="FFFFFF"/>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353" name="Freeform 6">
                  <a:extLst>
                    <a:ext uri="{FF2B5EF4-FFF2-40B4-BE49-F238E27FC236}">
                      <a16:creationId xmlns:a16="http://schemas.microsoft.com/office/drawing/2014/main" id="{533FA78D-4A13-49DD-9BFF-8E4C956B1FDC}"/>
                    </a:ext>
                  </a:extLst>
                </p:cNvPr>
                <p:cNvSpPr>
                  <a:spLocks/>
                </p:cNvSpPr>
                <p:nvPr/>
              </p:nvSpPr>
              <p:spPr bwMode="auto">
                <a:xfrm>
                  <a:off x="2522" y="8102"/>
                  <a:ext cx="1501" cy="1112"/>
                </a:xfrm>
                <a:custGeom>
                  <a:avLst/>
                  <a:gdLst>
                    <a:gd name="T0" fmla="*/ 0 w 20000"/>
                    <a:gd name="T1" fmla="*/ 19640 h 20000"/>
                    <a:gd name="T2" fmla="*/ 533 w 20000"/>
                    <a:gd name="T3" fmla="*/ 19299 h 20000"/>
                    <a:gd name="T4" fmla="*/ 1066 w 20000"/>
                    <a:gd name="T5" fmla="*/ 18957 h 20000"/>
                    <a:gd name="T6" fmla="*/ 2132 w 20000"/>
                    <a:gd name="T7" fmla="*/ 18597 h 20000"/>
                    <a:gd name="T8" fmla="*/ 2931 w 20000"/>
                    <a:gd name="T9" fmla="*/ 18255 h 20000"/>
                    <a:gd name="T10" fmla="*/ 3464 w 20000"/>
                    <a:gd name="T11" fmla="*/ 17914 h 20000"/>
                    <a:gd name="T12" fmla="*/ 4264 w 20000"/>
                    <a:gd name="T13" fmla="*/ 17572 h 20000"/>
                    <a:gd name="T14" fmla="*/ 5063 w 20000"/>
                    <a:gd name="T15" fmla="*/ 17230 h 20000"/>
                    <a:gd name="T16" fmla="*/ 5863 w 20000"/>
                    <a:gd name="T17" fmla="*/ 16888 h 20000"/>
                    <a:gd name="T18" fmla="*/ 6662 w 20000"/>
                    <a:gd name="T19" fmla="*/ 16529 h 20000"/>
                    <a:gd name="T20" fmla="*/ 7462 w 20000"/>
                    <a:gd name="T21" fmla="*/ 15845 h 20000"/>
                    <a:gd name="T22" fmla="*/ 9327 w 20000"/>
                    <a:gd name="T23" fmla="*/ 14820 h 20000"/>
                    <a:gd name="T24" fmla="*/ 10393 w 20000"/>
                    <a:gd name="T25" fmla="*/ 13777 h 20000"/>
                    <a:gd name="T26" fmla="*/ 10926 w 20000"/>
                    <a:gd name="T27" fmla="*/ 13435 h 20000"/>
                    <a:gd name="T28" fmla="*/ 12525 w 20000"/>
                    <a:gd name="T29" fmla="*/ 11709 h 20000"/>
                    <a:gd name="T30" fmla="*/ 12791 w 20000"/>
                    <a:gd name="T31" fmla="*/ 11025 h 20000"/>
                    <a:gd name="T32" fmla="*/ 13058 w 20000"/>
                    <a:gd name="T33" fmla="*/ 10683 h 20000"/>
                    <a:gd name="T34" fmla="*/ 14390 w 20000"/>
                    <a:gd name="T35" fmla="*/ 9299 h 20000"/>
                    <a:gd name="T36" fmla="*/ 14923 w 20000"/>
                    <a:gd name="T37" fmla="*/ 8273 h 20000"/>
                    <a:gd name="T38" fmla="*/ 15723 w 20000"/>
                    <a:gd name="T39" fmla="*/ 7572 h 20000"/>
                    <a:gd name="T40" fmla="*/ 15989 w 20000"/>
                    <a:gd name="T41" fmla="*/ 6888 h 20000"/>
                    <a:gd name="T42" fmla="*/ 17588 w 20000"/>
                    <a:gd name="T43" fmla="*/ 4478 h 20000"/>
                    <a:gd name="T44" fmla="*/ 18121 w 20000"/>
                    <a:gd name="T45" fmla="*/ 4137 h 20000"/>
                    <a:gd name="T46" fmla="*/ 18388 w 20000"/>
                    <a:gd name="T47" fmla="*/ 3453 h 20000"/>
                    <a:gd name="T48" fmla="*/ 18654 w 20000"/>
                    <a:gd name="T49" fmla="*/ 3094 h 20000"/>
                    <a:gd name="T50" fmla="*/ 18921 w 20000"/>
                    <a:gd name="T51" fmla="*/ 2752 h 20000"/>
                    <a:gd name="T52" fmla="*/ 19187 w 20000"/>
                    <a:gd name="T53" fmla="*/ 2410 h 20000"/>
                    <a:gd name="T54" fmla="*/ 19454 w 20000"/>
                    <a:gd name="T55" fmla="*/ 1727 h 20000"/>
                    <a:gd name="T56" fmla="*/ 19720 w 20000"/>
                    <a:gd name="T57" fmla="*/ 1025 h 20000"/>
                    <a:gd name="T58" fmla="*/ 19987 w 20000"/>
                    <a:gd name="T59" fmla="*/ 342 h 20000"/>
                    <a:gd name="T60" fmla="*/ 19987 w 20000"/>
                    <a:gd name="T61" fmla="*/ 342 h 20000"/>
                    <a:gd name="T62" fmla="*/ 19987 w 20000"/>
                    <a:gd name="T63" fmla="*/ 342 h 2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000" h="20000">
                      <a:moveTo>
                        <a:pt x="0" y="19982"/>
                      </a:moveTo>
                      <a:lnTo>
                        <a:pt x="0" y="19640"/>
                      </a:lnTo>
                      <a:lnTo>
                        <a:pt x="533" y="19640"/>
                      </a:lnTo>
                      <a:lnTo>
                        <a:pt x="533" y="19299"/>
                      </a:lnTo>
                      <a:lnTo>
                        <a:pt x="799" y="19299"/>
                      </a:lnTo>
                      <a:lnTo>
                        <a:pt x="1066" y="18957"/>
                      </a:lnTo>
                      <a:lnTo>
                        <a:pt x="1599" y="18957"/>
                      </a:lnTo>
                      <a:lnTo>
                        <a:pt x="2132" y="18597"/>
                      </a:lnTo>
                      <a:lnTo>
                        <a:pt x="2398" y="18597"/>
                      </a:lnTo>
                      <a:lnTo>
                        <a:pt x="2931" y="18255"/>
                      </a:lnTo>
                      <a:lnTo>
                        <a:pt x="3198" y="18255"/>
                      </a:lnTo>
                      <a:lnTo>
                        <a:pt x="3464" y="17914"/>
                      </a:lnTo>
                      <a:lnTo>
                        <a:pt x="3731" y="17914"/>
                      </a:lnTo>
                      <a:lnTo>
                        <a:pt x="4264" y="17572"/>
                      </a:lnTo>
                      <a:lnTo>
                        <a:pt x="4797" y="17572"/>
                      </a:lnTo>
                      <a:lnTo>
                        <a:pt x="5063" y="17230"/>
                      </a:lnTo>
                      <a:lnTo>
                        <a:pt x="5596" y="17230"/>
                      </a:lnTo>
                      <a:lnTo>
                        <a:pt x="5863" y="16888"/>
                      </a:lnTo>
                      <a:lnTo>
                        <a:pt x="6396" y="16529"/>
                      </a:lnTo>
                      <a:lnTo>
                        <a:pt x="6662" y="16529"/>
                      </a:lnTo>
                      <a:lnTo>
                        <a:pt x="6929" y="16187"/>
                      </a:lnTo>
                      <a:lnTo>
                        <a:pt x="7462" y="15845"/>
                      </a:lnTo>
                      <a:lnTo>
                        <a:pt x="7728" y="15845"/>
                      </a:lnTo>
                      <a:lnTo>
                        <a:pt x="9327" y="14820"/>
                      </a:lnTo>
                      <a:lnTo>
                        <a:pt x="9860" y="14119"/>
                      </a:lnTo>
                      <a:lnTo>
                        <a:pt x="10393" y="13777"/>
                      </a:lnTo>
                      <a:lnTo>
                        <a:pt x="10660" y="13777"/>
                      </a:lnTo>
                      <a:lnTo>
                        <a:pt x="10926" y="13435"/>
                      </a:lnTo>
                      <a:lnTo>
                        <a:pt x="11193" y="13435"/>
                      </a:lnTo>
                      <a:lnTo>
                        <a:pt x="12525" y="11709"/>
                      </a:lnTo>
                      <a:lnTo>
                        <a:pt x="12525" y="11367"/>
                      </a:lnTo>
                      <a:lnTo>
                        <a:pt x="12791" y="11025"/>
                      </a:lnTo>
                      <a:lnTo>
                        <a:pt x="12791" y="10683"/>
                      </a:lnTo>
                      <a:lnTo>
                        <a:pt x="13058" y="10683"/>
                      </a:lnTo>
                      <a:lnTo>
                        <a:pt x="14124" y="9299"/>
                      </a:lnTo>
                      <a:lnTo>
                        <a:pt x="14390" y="9299"/>
                      </a:lnTo>
                      <a:lnTo>
                        <a:pt x="14923" y="8615"/>
                      </a:lnTo>
                      <a:lnTo>
                        <a:pt x="14923" y="8273"/>
                      </a:lnTo>
                      <a:lnTo>
                        <a:pt x="15456" y="7572"/>
                      </a:lnTo>
                      <a:lnTo>
                        <a:pt x="15723" y="7572"/>
                      </a:lnTo>
                      <a:lnTo>
                        <a:pt x="15989" y="7230"/>
                      </a:lnTo>
                      <a:lnTo>
                        <a:pt x="15989" y="6888"/>
                      </a:lnTo>
                      <a:lnTo>
                        <a:pt x="17588" y="4820"/>
                      </a:lnTo>
                      <a:lnTo>
                        <a:pt x="17588" y="4478"/>
                      </a:lnTo>
                      <a:lnTo>
                        <a:pt x="17855" y="4137"/>
                      </a:lnTo>
                      <a:lnTo>
                        <a:pt x="18121" y="4137"/>
                      </a:lnTo>
                      <a:lnTo>
                        <a:pt x="18121" y="3795"/>
                      </a:lnTo>
                      <a:lnTo>
                        <a:pt x="18388" y="3453"/>
                      </a:lnTo>
                      <a:lnTo>
                        <a:pt x="18388" y="3094"/>
                      </a:lnTo>
                      <a:lnTo>
                        <a:pt x="18654" y="3094"/>
                      </a:lnTo>
                      <a:lnTo>
                        <a:pt x="18654" y="2752"/>
                      </a:lnTo>
                      <a:lnTo>
                        <a:pt x="18921" y="2752"/>
                      </a:lnTo>
                      <a:lnTo>
                        <a:pt x="18921" y="2410"/>
                      </a:lnTo>
                      <a:lnTo>
                        <a:pt x="19187" y="2410"/>
                      </a:lnTo>
                      <a:lnTo>
                        <a:pt x="19187" y="1727"/>
                      </a:lnTo>
                      <a:lnTo>
                        <a:pt x="19454" y="1727"/>
                      </a:lnTo>
                      <a:lnTo>
                        <a:pt x="19454" y="1025"/>
                      </a:lnTo>
                      <a:lnTo>
                        <a:pt x="19720" y="1025"/>
                      </a:lnTo>
                      <a:lnTo>
                        <a:pt x="19720" y="342"/>
                      </a:lnTo>
                      <a:lnTo>
                        <a:pt x="19987" y="342"/>
                      </a:lnTo>
                      <a:lnTo>
                        <a:pt x="19987" y="0"/>
                      </a:lnTo>
                      <a:lnTo>
                        <a:pt x="19987" y="342"/>
                      </a:lnTo>
                      <a:lnTo>
                        <a:pt x="19720" y="342"/>
                      </a:lnTo>
                      <a:lnTo>
                        <a:pt x="19987" y="342"/>
                      </a:lnTo>
                    </a:path>
                  </a:pathLst>
                </a:custGeom>
                <a:solidFill>
                  <a:srgbClr val="FFFFFF"/>
                </a:solidFill>
                <a:ln w="25400" cap="flat">
                  <a:solidFill>
                    <a:srgbClr val="000000"/>
                  </a:solidFill>
                  <a:prstDash val="solid"/>
                  <a:round/>
                  <a:headEnd type="none" w="sm" len="lg"/>
                  <a:tailEnd type="none" w="sm"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354" name="Freeform 7">
                  <a:extLst>
                    <a:ext uri="{FF2B5EF4-FFF2-40B4-BE49-F238E27FC236}">
                      <a16:creationId xmlns:a16="http://schemas.microsoft.com/office/drawing/2014/main" id="{09F430E9-41CB-4116-A4C7-A9BD9DD43788}"/>
                    </a:ext>
                  </a:extLst>
                </p:cNvPr>
                <p:cNvSpPr>
                  <a:spLocks/>
                </p:cNvSpPr>
                <p:nvPr/>
              </p:nvSpPr>
              <p:spPr bwMode="auto">
                <a:xfrm>
                  <a:off x="3302" y="8888"/>
                  <a:ext cx="1461" cy="2415"/>
                </a:xfrm>
                <a:custGeom>
                  <a:avLst/>
                  <a:gdLst>
                    <a:gd name="T0" fmla="*/ 274 w 20000"/>
                    <a:gd name="T1" fmla="*/ 0 h 20000"/>
                    <a:gd name="T2" fmla="*/ 548 w 20000"/>
                    <a:gd name="T3" fmla="*/ 315 h 20000"/>
                    <a:gd name="T4" fmla="*/ 821 w 20000"/>
                    <a:gd name="T5" fmla="*/ 638 h 20000"/>
                    <a:gd name="T6" fmla="*/ 1095 w 20000"/>
                    <a:gd name="T7" fmla="*/ 952 h 20000"/>
                    <a:gd name="T8" fmla="*/ 1369 w 20000"/>
                    <a:gd name="T9" fmla="*/ 1267 h 20000"/>
                    <a:gd name="T10" fmla="*/ 1643 w 20000"/>
                    <a:gd name="T11" fmla="*/ 1590 h 20000"/>
                    <a:gd name="T12" fmla="*/ 1916 w 20000"/>
                    <a:gd name="T13" fmla="*/ 1905 h 20000"/>
                    <a:gd name="T14" fmla="*/ 2464 w 20000"/>
                    <a:gd name="T15" fmla="*/ 2062 h 20000"/>
                    <a:gd name="T16" fmla="*/ 3012 w 20000"/>
                    <a:gd name="T17" fmla="*/ 2542 h 20000"/>
                    <a:gd name="T18" fmla="*/ 3285 w 20000"/>
                    <a:gd name="T19" fmla="*/ 2700 h 20000"/>
                    <a:gd name="T20" fmla="*/ 3559 w 20000"/>
                    <a:gd name="T21" fmla="*/ 3172 h 20000"/>
                    <a:gd name="T22" fmla="*/ 3833 w 20000"/>
                    <a:gd name="T23" fmla="*/ 3487 h 20000"/>
                    <a:gd name="T24" fmla="*/ 4381 w 20000"/>
                    <a:gd name="T25" fmla="*/ 3810 h 20000"/>
                    <a:gd name="T26" fmla="*/ 4654 w 20000"/>
                    <a:gd name="T27" fmla="*/ 3967 h 20000"/>
                    <a:gd name="T28" fmla="*/ 4928 w 20000"/>
                    <a:gd name="T29" fmla="*/ 4124 h 20000"/>
                    <a:gd name="T30" fmla="*/ 5202 w 20000"/>
                    <a:gd name="T31" fmla="*/ 4282 h 20000"/>
                    <a:gd name="T32" fmla="*/ 5749 w 20000"/>
                    <a:gd name="T33" fmla="*/ 4762 h 20000"/>
                    <a:gd name="T34" fmla="*/ 6297 w 20000"/>
                    <a:gd name="T35" fmla="*/ 5077 h 20000"/>
                    <a:gd name="T36" fmla="*/ 6571 w 20000"/>
                    <a:gd name="T37" fmla="*/ 5234 h 20000"/>
                    <a:gd name="T38" fmla="*/ 8761 w 20000"/>
                    <a:gd name="T39" fmla="*/ 6667 h 20000"/>
                    <a:gd name="T40" fmla="*/ 9582 w 20000"/>
                    <a:gd name="T41" fmla="*/ 6981 h 20000"/>
                    <a:gd name="T42" fmla="*/ 10130 w 20000"/>
                    <a:gd name="T43" fmla="*/ 7619 h 20000"/>
                    <a:gd name="T44" fmla="*/ 11773 w 20000"/>
                    <a:gd name="T45" fmla="*/ 8406 h 20000"/>
                    <a:gd name="T46" fmla="*/ 12868 w 20000"/>
                    <a:gd name="T47" fmla="*/ 8886 h 20000"/>
                    <a:gd name="T48" fmla="*/ 14237 w 20000"/>
                    <a:gd name="T49" fmla="*/ 9524 h 20000"/>
                    <a:gd name="T50" fmla="*/ 14511 w 20000"/>
                    <a:gd name="T51" fmla="*/ 9681 h 20000"/>
                    <a:gd name="T52" fmla="*/ 15058 w 20000"/>
                    <a:gd name="T53" fmla="*/ 9839 h 20000"/>
                    <a:gd name="T54" fmla="*/ 15880 w 20000"/>
                    <a:gd name="T55" fmla="*/ 10153 h 20000"/>
                    <a:gd name="T56" fmla="*/ 16701 w 20000"/>
                    <a:gd name="T57" fmla="*/ 10634 h 20000"/>
                    <a:gd name="T58" fmla="*/ 17796 w 20000"/>
                    <a:gd name="T59" fmla="*/ 11420 h 20000"/>
                    <a:gd name="T60" fmla="*/ 18070 w 20000"/>
                    <a:gd name="T61" fmla="*/ 11901 h 20000"/>
                    <a:gd name="T62" fmla="*/ 18344 w 20000"/>
                    <a:gd name="T63" fmla="*/ 12373 h 20000"/>
                    <a:gd name="T64" fmla="*/ 18617 w 20000"/>
                    <a:gd name="T65" fmla="*/ 12696 h 20000"/>
                    <a:gd name="T66" fmla="*/ 18891 w 20000"/>
                    <a:gd name="T67" fmla="*/ 13325 h 20000"/>
                    <a:gd name="T68" fmla="*/ 19165 w 20000"/>
                    <a:gd name="T69" fmla="*/ 13805 h 20000"/>
                    <a:gd name="T70" fmla="*/ 19439 w 20000"/>
                    <a:gd name="T71" fmla="*/ 14435 h 20000"/>
                    <a:gd name="T72" fmla="*/ 19713 w 20000"/>
                    <a:gd name="T73" fmla="*/ 19354 h 20000"/>
                    <a:gd name="T74" fmla="*/ 19986 w 20000"/>
                    <a:gd name="T75" fmla="*/ 19992 h 2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000" h="20000">
                      <a:moveTo>
                        <a:pt x="0" y="0"/>
                      </a:moveTo>
                      <a:lnTo>
                        <a:pt x="274" y="0"/>
                      </a:lnTo>
                      <a:lnTo>
                        <a:pt x="274" y="315"/>
                      </a:lnTo>
                      <a:lnTo>
                        <a:pt x="548" y="315"/>
                      </a:lnTo>
                      <a:lnTo>
                        <a:pt x="548" y="638"/>
                      </a:lnTo>
                      <a:lnTo>
                        <a:pt x="821" y="638"/>
                      </a:lnTo>
                      <a:lnTo>
                        <a:pt x="821" y="795"/>
                      </a:lnTo>
                      <a:lnTo>
                        <a:pt x="1095" y="952"/>
                      </a:lnTo>
                      <a:lnTo>
                        <a:pt x="1095" y="1110"/>
                      </a:lnTo>
                      <a:lnTo>
                        <a:pt x="1369" y="1267"/>
                      </a:lnTo>
                      <a:lnTo>
                        <a:pt x="1369" y="1424"/>
                      </a:lnTo>
                      <a:lnTo>
                        <a:pt x="1643" y="1590"/>
                      </a:lnTo>
                      <a:lnTo>
                        <a:pt x="1643" y="1747"/>
                      </a:lnTo>
                      <a:lnTo>
                        <a:pt x="1916" y="1905"/>
                      </a:lnTo>
                      <a:lnTo>
                        <a:pt x="2190" y="1905"/>
                      </a:lnTo>
                      <a:lnTo>
                        <a:pt x="2464" y="2062"/>
                      </a:lnTo>
                      <a:lnTo>
                        <a:pt x="2464" y="2219"/>
                      </a:lnTo>
                      <a:lnTo>
                        <a:pt x="3012" y="2542"/>
                      </a:lnTo>
                      <a:lnTo>
                        <a:pt x="3012" y="2700"/>
                      </a:lnTo>
                      <a:lnTo>
                        <a:pt x="3285" y="2700"/>
                      </a:lnTo>
                      <a:lnTo>
                        <a:pt x="3559" y="2857"/>
                      </a:lnTo>
                      <a:lnTo>
                        <a:pt x="3559" y="3172"/>
                      </a:lnTo>
                      <a:lnTo>
                        <a:pt x="3833" y="3329"/>
                      </a:lnTo>
                      <a:lnTo>
                        <a:pt x="3833" y="3487"/>
                      </a:lnTo>
                      <a:lnTo>
                        <a:pt x="4107" y="3487"/>
                      </a:lnTo>
                      <a:lnTo>
                        <a:pt x="4381" y="3810"/>
                      </a:lnTo>
                      <a:lnTo>
                        <a:pt x="4381" y="3967"/>
                      </a:lnTo>
                      <a:lnTo>
                        <a:pt x="4654" y="3967"/>
                      </a:lnTo>
                      <a:lnTo>
                        <a:pt x="4654" y="4124"/>
                      </a:lnTo>
                      <a:lnTo>
                        <a:pt x="4928" y="4124"/>
                      </a:lnTo>
                      <a:lnTo>
                        <a:pt x="4928" y="4282"/>
                      </a:lnTo>
                      <a:lnTo>
                        <a:pt x="5202" y="4282"/>
                      </a:lnTo>
                      <a:lnTo>
                        <a:pt x="5202" y="4439"/>
                      </a:lnTo>
                      <a:lnTo>
                        <a:pt x="5749" y="4762"/>
                      </a:lnTo>
                      <a:lnTo>
                        <a:pt x="6023" y="4762"/>
                      </a:lnTo>
                      <a:lnTo>
                        <a:pt x="6297" y="5077"/>
                      </a:lnTo>
                      <a:lnTo>
                        <a:pt x="6297" y="5234"/>
                      </a:lnTo>
                      <a:lnTo>
                        <a:pt x="6571" y="5234"/>
                      </a:lnTo>
                      <a:lnTo>
                        <a:pt x="8487" y="6344"/>
                      </a:lnTo>
                      <a:lnTo>
                        <a:pt x="8761" y="6667"/>
                      </a:lnTo>
                      <a:lnTo>
                        <a:pt x="9035" y="6824"/>
                      </a:lnTo>
                      <a:lnTo>
                        <a:pt x="9582" y="6981"/>
                      </a:lnTo>
                      <a:lnTo>
                        <a:pt x="10130" y="7296"/>
                      </a:lnTo>
                      <a:lnTo>
                        <a:pt x="10130" y="7619"/>
                      </a:lnTo>
                      <a:lnTo>
                        <a:pt x="10678" y="7776"/>
                      </a:lnTo>
                      <a:lnTo>
                        <a:pt x="11773" y="8406"/>
                      </a:lnTo>
                      <a:lnTo>
                        <a:pt x="12047" y="8406"/>
                      </a:lnTo>
                      <a:lnTo>
                        <a:pt x="12868" y="8886"/>
                      </a:lnTo>
                      <a:lnTo>
                        <a:pt x="13415" y="9043"/>
                      </a:lnTo>
                      <a:lnTo>
                        <a:pt x="14237" y="9524"/>
                      </a:lnTo>
                      <a:lnTo>
                        <a:pt x="14511" y="9524"/>
                      </a:lnTo>
                      <a:lnTo>
                        <a:pt x="14511" y="9681"/>
                      </a:lnTo>
                      <a:lnTo>
                        <a:pt x="14784" y="9681"/>
                      </a:lnTo>
                      <a:lnTo>
                        <a:pt x="15058" y="9839"/>
                      </a:lnTo>
                      <a:lnTo>
                        <a:pt x="15606" y="9996"/>
                      </a:lnTo>
                      <a:lnTo>
                        <a:pt x="15880" y="10153"/>
                      </a:lnTo>
                      <a:lnTo>
                        <a:pt x="16153" y="10468"/>
                      </a:lnTo>
                      <a:lnTo>
                        <a:pt x="16701" y="10634"/>
                      </a:lnTo>
                      <a:lnTo>
                        <a:pt x="16975" y="10948"/>
                      </a:lnTo>
                      <a:lnTo>
                        <a:pt x="17796" y="11420"/>
                      </a:lnTo>
                      <a:lnTo>
                        <a:pt x="17796" y="11586"/>
                      </a:lnTo>
                      <a:lnTo>
                        <a:pt x="18070" y="11901"/>
                      </a:lnTo>
                      <a:lnTo>
                        <a:pt x="18070" y="12058"/>
                      </a:lnTo>
                      <a:lnTo>
                        <a:pt x="18344" y="12373"/>
                      </a:lnTo>
                      <a:lnTo>
                        <a:pt x="18617" y="12538"/>
                      </a:lnTo>
                      <a:lnTo>
                        <a:pt x="18617" y="12696"/>
                      </a:lnTo>
                      <a:lnTo>
                        <a:pt x="18891" y="13010"/>
                      </a:lnTo>
                      <a:lnTo>
                        <a:pt x="18891" y="13325"/>
                      </a:lnTo>
                      <a:lnTo>
                        <a:pt x="19165" y="13648"/>
                      </a:lnTo>
                      <a:lnTo>
                        <a:pt x="19165" y="13805"/>
                      </a:lnTo>
                      <a:lnTo>
                        <a:pt x="19439" y="13963"/>
                      </a:lnTo>
                      <a:lnTo>
                        <a:pt x="19439" y="14435"/>
                      </a:lnTo>
                      <a:lnTo>
                        <a:pt x="19713" y="14600"/>
                      </a:lnTo>
                      <a:lnTo>
                        <a:pt x="19713" y="19354"/>
                      </a:lnTo>
                      <a:lnTo>
                        <a:pt x="19986" y="19354"/>
                      </a:lnTo>
                      <a:lnTo>
                        <a:pt x="19986" y="19992"/>
                      </a:lnTo>
                    </a:path>
                  </a:pathLst>
                </a:custGeom>
                <a:solidFill>
                  <a:srgbClr val="FFFFFF"/>
                </a:solidFill>
                <a:ln w="25400" cap="flat">
                  <a:solidFill>
                    <a:srgbClr val="000000"/>
                  </a:solidFill>
                  <a:prstDash val="solid"/>
                  <a:round/>
                  <a:headEnd type="none" w="sm" len="lg"/>
                  <a:tailEnd type="none" w="sm"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355" name="Freeform 8">
                  <a:extLst>
                    <a:ext uri="{FF2B5EF4-FFF2-40B4-BE49-F238E27FC236}">
                      <a16:creationId xmlns:a16="http://schemas.microsoft.com/office/drawing/2014/main" id="{F96BEC65-6C38-46BA-892A-D63FBF53D762}"/>
                    </a:ext>
                  </a:extLst>
                </p:cNvPr>
                <p:cNvSpPr>
                  <a:spLocks/>
                </p:cNvSpPr>
                <p:nvPr/>
              </p:nvSpPr>
              <p:spPr bwMode="auto">
                <a:xfrm>
                  <a:off x="4242" y="8102"/>
                  <a:ext cx="2221" cy="1821"/>
                </a:xfrm>
                <a:custGeom>
                  <a:avLst/>
                  <a:gdLst>
                    <a:gd name="T0" fmla="*/ 180 w 20000"/>
                    <a:gd name="T1" fmla="*/ 19989 h 20000"/>
                    <a:gd name="T2" fmla="*/ 360 w 20000"/>
                    <a:gd name="T3" fmla="*/ 19572 h 20000"/>
                    <a:gd name="T4" fmla="*/ 540 w 20000"/>
                    <a:gd name="T5" fmla="*/ 19363 h 20000"/>
                    <a:gd name="T6" fmla="*/ 1261 w 20000"/>
                    <a:gd name="T7" fmla="*/ 18726 h 20000"/>
                    <a:gd name="T8" fmla="*/ 1621 w 20000"/>
                    <a:gd name="T9" fmla="*/ 18517 h 20000"/>
                    <a:gd name="T10" fmla="*/ 1801 w 20000"/>
                    <a:gd name="T11" fmla="*/ 18309 h 20000"/>
                    <a:gd name="T12" fmla="*/ 2161 w 20000"/>
                    <a:gd name="T13" fmla="*/ 18100 h 20000"/>
                    <a:gd name="T14" fmla="*/ 2521 w 20000"/>
                    <a:gd name="T15" fmla="*/ 17880 h 20000"/>
                    <a:gd name="T16" fmla="*/ 3242 w 20000"/>
                    <a:gd name="T17" fmla="*/ 17254 h 20000"/>
                    <a:gd name="T18" fmla="*/ 4502 w 20000"/>
                    <a:gd name="T19" fmla="*/ 16409 h 20000"/>
                    <a:gd name="T20" fmla="*/ 5223 w 20000"/>
                    <a:gd name="T21" fmla="*/ 16200 h 20000"/>
                    <a:gd name="T22" fmla="*/ 5943 w 20000"/>
                    <a:gd name="T23" fmla="*/ 15991 h 20000"/>
                    <a:gd name="T24" fmla="*/ 7024 w 20000"/>
                    <a:gd name="T25" fmla="*/ 15783 h 20000"/>
                    <a:gd name="T26" fmla="*/ 7564 w 20000"/>
                    <a:gd name="T27" fmla="*/ 15574 h 20000"/>
                    <a:gd name="T28" fmla="*/ 8285 w 20000"/>
                    <a:gd name="T29" fmla="*/ 15365 h 20000"/>
                    <a:gd name="T30" fmla="*/ 8825 w 20000"/>
                    <a:gd name="T31" fmla="*/ 15146 h 20000"/>
                    <a:gd name="T32" fmla="*/ 11526 w 20000"/>
                    <a:gd name="T33" fmla="*/ 13465 h 20000"/>
                    <a:gd name="T34" fmla="*/ 12067 w 20000"/>
                    <a:gd name="T35" fmla="*/ 13048 h 20000"/>
                    <a:gd name="T36" fmla="*/ 12607 w 20000"/>
                    <a:gd name="T37" fmla="*/ 12630 h 20000"/>
                    <a:gd name="T38" fmla="*/ 13327 w 20000"/>
                    <a:gd name="T39" fmla="*/ 11993 h 20000"/>
                    <a:gd name="T40" fmla="*/ 13868 w 20000"/>
                    <a:gd name="T41" fmla="*/ 11785 h 20000"/>
                    <a:gd name="T42" fmla="*/ 14228 w 20000"/>
                    <a:gd name="T43" fmla="*/ 11367 h 20000"/>
                    <a:gd name="T44" fmla="*/ 14588 w 20000"/>
                    <a:gd name="T45" fmla="*/ 11148 h 20000"/>
                    <a:gd name="T46" fmla="*/ 15308 w 20000"/>
                    <a:gd name="T47" fmla="*/ 10104 h 20000"/>
                    <a:gd name="T48" fmla="*/ 15489 w 20000"/>
                    <a:gd name="T49" fmla="*/ 9885 h 20000"/>
                    <a:gd name="T50" fmla="*/ 16029 w 20000"/>
                    <a:gd name="T51" fmla="*/ 9050 h 20000"/>
                    <a:gd name="T52" fmla="*/ 16569 w 20000"/>
                    <a:gd name="T53" fmla="*/ 8622 h 20000"/>
                    <a:gd name="T54" fmla="*/ 16749 w 20000"/>
                    <a:gd name="T55" fmla="*/ 8204 h 20000"/>
                    <a:gd name="T56" fmla="*/ 17109 w 20000"/>
                    <a:gd name="T57" fmla="*/ 7578 h 20000"/>
                    <a:gd name="T58" fmla="*/ 17470 w 20000"/>
                    <a:gd name="T59" fmla="*/ 6733 h 20000"/>
                    <a:gd name="T60" fmla="*/ 17650 w 20000"/>
                    <a:gd name="T61" fmla="*/ 6524 h 20000"/>
                    <a:gd name="T62" fmla="*/ 17830 w 20000"/>
                    <a:gd name="T63" fmla="*/ 6107 h 20000"/>
                    <a:gd name="T64" fmla="*/ 18190 w 20000"/>
                    <a:gd name="T65" fmla="*/ 5470 h 20000"/>
                    <a:gd name="T66" fmla="*/ 18370 w 20000"/>
                    <a:gd name="T67" fmla="*/ 5052 h 20000"/>
                    <a:gd name="T68" fmla="*/ 18550 w 20000"/>
                    <a:gd name="T69" fmla="*/ 4624 h 20000"/>
                    <a:gd name="T70" fmla="*/ 18730 w 20000"/>
                    <a:gd name="T71" fmla="*/ 4206 h 20000"/>
                    <a:gd name="T72" fmla="*/ 18910 w 20000"/>
                    <a:gd name="T73" fmla="*/ 3998 h 20000"/>
                    <a:gd name="T74" fmla="*/ 19090 w 20000"/>
                    <a:gd name="T75" fmla="*/ 3152 h 20000"/>
                    <a:gd name="T76" fmla="*/ 19271 w 20000"/>
                    <a:gd name="T77" fmla="*/ 2943 h 20000"/>
                    <a:gd name="T78" fmla="*/ 19451 w 20000"/>
                    <a:gd name="T79" fmla="*/ 2526 h 20000"/>
                    <a:gd name="T80" fmla="*/ 19631 w 20000"/>
                    <a:gd name="T81" fmla="*/ 1889 h 20000"/>
                    <a:gd name="T82" fmla="*/ 19811 w 20000"/>
                    <a:gd name="T83" fmla="*/ 1472 h 20000"/>
                    <a:gd name="T84" fmla="*/ 19991 w 20000"/>
                    <a:gd name="T85" fmla="*/ 626 h 20000"/>
                    <a:gd name="T86" fmla="*/ 19991 w 20000"/>
                    <a:gd name="T87" fmla="*/ 209 h 2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000" h="20000">
                      <a:moveTo>
                        <a:pt x="0" y="19989"/>
                      </a:moveTo>
                      <a:lnTo>
                        <a:pt x="180" y="19989"/>
                      </a:lnTo>
                      <a:lnTo>
                        <a:pt x="180" y="19572"/>
                      </a:lnTo>
                      <a:lnTo>
                        <a:pt x="360" y="19572"/>
                      </a:lnTo>
                      <a:lnTo>
                        <a:pt x="360" y="19363"/>
                      </a:lnTo>
                      <a:lnTo>
                        <a:pt x="540" y="19363"/>
                      </a:lnTo>
                      <a:lnTo>
                        <a:pt x="900" y="18935"/>
                      </a:lnTo>
                      <a:lnTo>
                        <a:pt x="1261" y="18726"/>
                      </a:lnTo>
                      <a:lnTo>
                        <a:pt x="1441" y="18517"/>
                      </a:lnTo>
                      <a:lnTo>
                        <a:pt x="1621" y="18517"/>
                      </a:lnTo>
                      <a:lnTo>
                        <a:pt x="1621" y="18309"/>
                      </a:lnTo>
                      <a:lnTo>
                        <a:pt x="1801" y="18309"/>
                      </a:lnTo>
                      <a:lnTo>
                        <a:pt x="1981" y="18100"/>
                      </a:lnTo>
                      <a:lnTo>
                        <a:pt x="2161" y="18100"/>
                      </a:lnTo>
                      <a:lnTo>
                        <a:pt x="2341" y="17880"/>
                      </a:lnTo>
                      <a:lnTo>
                        <a:pt x="2521" y="17880"/>
                      </a:lnTo>
                      <a:lnTo>
                        <a:pt x="2882" y="17672"/>
                      </a:lnTo>
                      <a:lnTo>
                        <a:pt x="3242" y="17254"/>
                      </a:lnTo>
                      <a:lnTo>
                        <a:pt x="4322" y="16628"/>
                      </a:lnTo>
                      <a:lnTo>
                        <a:pt x="4502" y="16409"/>
                      </a:lnTo>
                      <a:lnTo>
                        <a:pt x="4863" y="16200"/>
                      </a:lnTo>
                      <a:lnTo>
                        <a:pt x="5223" y="16200"/>
                      </a:lnTo>
                      <a:lnTo>
                        <a:pt x="5403" y="15991"/>
                      </a:lnTo>
                      <a:lnTo>
                        <a:pt x="5943" y="15991"/>
                      </a:lnTo>
                      <a:lnTo>
                        <a:pt x="5943" y="15783"/>
                      </a:lnTo>
                      <a:lnTo>
                        <a:pt x="7024" y="15783"/>
                      </a:lnTo>
                      <a:lnTo>
                        <a:pt x="7384" y="15574"/>
                      </a:lnTo>
                      <a:lnTo>
                        <a:pt x="7564" y="15574"/>
                      </a:lnTo>
                      <a:lnTo>
                        <a:pt x="7924" y="15365"/>
                      </a:lnTo>
                      <a:lnTo>
                        <a:pt x="8285" y="15365"/>
                      </a:lnTo>
                      <a:lnTo>
                        <a:pt x="8645" y="15146"/>
                      </a:lnTo>
                      <a:lnTo>
                        <a:pt x="8825" y="15146"/>
                      </a:lnTo>
                      <a:lnTo>
                        <a:pt x="11346" y="13674"/>
                      </a:lnTo>
                      <a:lnTo>
                        <a:pt x="11526" y="13465"/>
                      </a:lnTo>
                      <a:lnTo>
                        <a:pt x="11887" y="13256"/>
                      </a:lnTo>
                      <a:lnTo>
                        <a:pt x="12067" y="13048"/>
                      </a:lnTo>
                      <a:lnTo>
                        <a:pt x="12427" y="12839"/>
                      </a:lnTo>
                      <a:lnTo>
                        <a:pt x="12607" y="12630"/>
                      </a:lnTo>
                      <a:lnTo>
                        <a:pt x="12787" y="12630"/>
                      </a:lnTo>
                      <a:lnTo>
                        <a:pt x="13327" y="11993"/>
                      </a:lnTo>
                      <a:lnTo>
                        <a:pt x="13688" y="11785"/>
                      </a:lnTo>
                      <a:lnTo>
                        <a:pt x="13868" y="11785"/>
                      </a:lnTo>
                      <a:lnTo>
                        <a:pt x="13868" y="11576"/>
                      </a:lnTo>
                      <a:lnTo>
                        <a:pt x="14228" y="11367"/>
                      </a:lnTo>
                      <a:lnTo>
                        <a:pt x="14408" y="11148"/>
                      </a:lnTo>
                      <a:lnTo>
                        <a:pt x="14588" y="11148"/>
                      </a:lnTo>
                      <a:lnTo>
                        <a:pt x="14588" y="10939"/>
                      </a:lnTo>
                      <a:lnTo>
                        <a:pt x="15308" y="10104"/>
                      </a:lnTo>
                      <a:lnTo>
                        <a:pt x="15489" y="10104"/>
                      </a:lnTo>
                      <a:lnTo>
                        <a:pt x="15489" y="9885"/>
                      </a:lnTo>
                      <a:lnTo>
                        <a:pt x="16029" y="9259"/>
                      </a:lnTo>
                      <a:lnTo>
                        <a:pt x="16029" y="9050"/>
                      </a:lnTo>
                      <a:lnTo>
                        <a:pt x="16209" y="8841"/>
                      </a:lnTo>
                      <a:lnTo>
                        <a:pt x="16569" y="8622"/>
                      </a:lnTo>
                      <a:lnTo>
                        <a:pt x="16749" y="8413"/>
                      </a:lnTo>
                      <a:lnTo>
                        <a:pt x="16749" y="8204"/>
                      </a:lnTo>
                      <a:lnTo>
                        <a:pt x="17109" y="7787"/>
                      </a:lnTo>
                      <a:lnTo>
                        <a:pt x="17109" y="7578"/>
                      </a:lnTo>
                      <a:lnTo>
                        <a:pt x="17470" y="7150"/>
                      </a:lnTo>
                      <a:lnTo>
                        <a:pt x="17470" y="6733"/>
                      </a:lnTo>
                      <a:lnTo>
                        <a:pt x="17650" y="6733"/>
                      </a:lnTo>
                      <a:lnTo>
                        <a:pt x="17650" y="6524"/>
                      </a:lnTo>
                      <a:lnTo>
                        <a:pt x="17830" y="6315"/>
                      </a:lnTo>
                      <a:lnTo>
                        <a:pt x="17830" y="6107"/>
                      </a:lnTo>
                      <a:lnTo>
                        <a:pt x="18010" y="5887"/>
                      </a:lnTo>
                      <a:lnTo>
                        <a:pt x="18190" y="5470"/>
                      </a:lnTo>
                      <a:lnTo>
                        <a:pt x="18190" y="5261"/>
                      </a:lnTo>
                      <a:lnTo>
                        <a:pt x="18370" y="5052"/>
                      </a:lnTo>
                      <a:lnTo>
                        <a:pt x="18370" y="4843"/>
                      </a:lnTo>
                      <a:lnTo>
                        <a:pt x="18550" y="4624"/>
                      </a:lnTo>
                      <a:lnTo>
                        <a:pt x="18550" y="4415"/>
                      </a:lnTo>
                      <a:lnTo>
                        <a:pt x="18730" y="4206"/>
                      </a:lnTo>
                      <a:lnTo>
                        <a:pt x="18730" y="3998"/>
                      </a:lnTo>
                      <a:lnTo>
                        <a:pt x="18910" y="3998"/>
                      </a:lnTo>
                      <a:lnTo>
                        <a:pt x="18910" y="3372"/>
                      </a:lnTo>
                      <a:lnTo>
                        <a:pt x="19090" y="3152"/>
                      </a:lnTo>
                      <a:lnTo>
                        <a:pt x="19090" y="2943"/>
                      </a:lnTo>
                      <a:lnTo>
                        <a:pt x="19271" y="2943"/>
                      </a:lnTo>
                      <a:lnTo>
                        <a:pt x="19271" y="2526"/>
                      </a:lnTo>
                      <a:lnTo>
                        <a:pt x="19451" y="2526"/>
                      </a:lnTo>
                      <a:lnTo>
                        <a:pt x="19451" y="2109"/>
                      </a:lnTo>
                      <a:lnTo>
                        <a:pt x="19631" y="1889"/>
                      </a:lnTo>
                      <a:lnTo>
                        <a:pt x="19631" y="1472"/>
                      </a:lnTo>
                      <a:lnTo>
                        <a:pt x="19811" y="1472"/>
                      </a:lnTo>
                      <a:lnTo>
                        <a:pt x="19811" y="626"/>
                      </a:lnTo>
                      <a:lnTo>
                        <a:pt x="19991" y="626"/>
                      </a:lnTo>
                      <a:lnTo>
                        <a:pt x="19991" y="0"/>
                      </a:lnTo>
                      <a:lnTo>
                        <a:pt x="19991" y="209"/>
                      </a:lnTo>
                      <a:lnTo>
                        <a:pt x="19991" y="0"/>
                      </a:lnTo>
                    </a:path>
                  </a:pathLst>
                </a:custGeom>
                <a:solidFill>
                  <a:srgbClr val="FFFFFF"/>
                </a:solidFill>
                <a:ln w="25400" cap="flat">
                  <a:solidFill>
                    <a:srgbClr val="000000"/>
                  </a:solidFill>
                  <a:prstDash val="solid"/>
                  <a:round/>
                  <a:headEnd type="none" w="sm" len="lg"/>
                  <a:tailEnd type="none" w="sm"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357" name="Freeform 9">
                  <a:extLst>
                    <a:ext uri="{FF2B5EF4-FFF2-40B4-BE49-F238E27FC236}">
                      <a16:creationId xmlns:a16="http://schemas.microsoft.com/office/drawing/2014/main" id="{74A1C1A5-BF2E-455C-95B5-837EF67A22F1}"/>
                    </a:ext>
                  </a:extLst>
                </p:cNvPr>
                <p:cNvSpPr>
                  <a:spLocks/>
                </p:cNvSpPr>
                <p:nvPr/>
              </p:nvSpPr>
              <p:spPr bwMode="auto">
                <a:xfrm>
                  <a:off x="5402" y="9405"/>
                  <a:ext cx="1461" cy="1189"/>
                </a:xfrm>
                <a:custGeom>
                  <a:avLst/>
                  <a:gdLst>
                    <a:gd name="T0" fmla="*/ 0 w 20000"/>
                    <a:gd name="T1" fmla="*/ 0 h 20000"/>
                    <a:gd name="T2" fmla="*/ 548 w 20000"/>
                    <a:gd name="T3" fmla="*/ 0 h 20000"/>
                    <a:gd name="T4" fmla="*/ 548 w 20000"/>
                    <a:gd name="T5" fmla="*/ 320 h 20000"/>
                    <a:gd name="T6" fmla="*/ 821 w 20000"/>
                    <a:gd name="T7" fmla="*/ 320 h 20000"/>
                    <a:gd name="T8" fmla="*/ 1369 w 20000"/>
                    <a:gd name="T9" fmla="*/ 959 h 20000"/>
                    <a:gd name="T10" fmla="*/ 1369 w 20000"/>
                    <a:gd name="T11" fmla="*/ 1295 h 20000"/>
                    <a:gd name="T12" fmla="*/ 2190 w 20000"/>
                    <a:gd name="T13" fmla="*/ 2254 h 20000"/>
                    <a:gd name="T14" fmla="*/ 2738 w 20000"/>
                    <a:gd name="T15" fmla="*/ 2574 h 20000"/>
                    <a:gd name="T16" fmla="*/ 3012 w 20000"/>
                    <a:gd name="T17" fmla="*/ 2893 h 20000"/>
                    <a:gd name="T18" fmla="*/ 3012 w 20000"/>
                    <a:gd name="T19" fmla="*/ 3230 h 20000"/>
                    <a:gd name="T20" fmla="*/ 4107 w 20000"/>
                    <a:gd name="T21" fmla="*/ 4508 h 20000"/>
                    <a:gd name="T22" fmla="*/ 4107 w 20000"/>
                    <a:gd name="T23" fmla="*/ 4828 h 20000"/>
                    <a:gd name="T24" fmla="*/ 4654 w 20000"/>
                    <a:gd name="T25" fmla="*/ 5164 h 20000"/>
                    <a:gd name="T26" fmla="*/ 4928 w 20000"/>
                    <a:gd name="T27" fmla="*/ 5484 h 20000"/>
                    <a:gd name="T28" fmla="*/ 5202 w 20000"/>
                    <a:gd name="T29" fmla="*/ 6123 h 20000"/>
                    <a:gd name="T30" fmla="*/ 5476 w 20000"/>
                    <a:gd name="T31" fmla="*/ 6123 h 20000"/>
                    <a:gd name="T32" fmla="*/ 6023 w 20000"/>
                    <a:gd name="T33" fmla="*/ 6762 h 20000"/>
                    <a:gd name="T34" fmla="*/ 6023 w 20000"/>
                    <a:gd name="T35" fmla="*/ 7098 h 20000"/>
                    <a:gd name="T36" fmla="*/ 6297 w 20000"/>
                    <a:gd name="T37" fmla="*/ 7098 h 20000"/>
                    <a:gd name="T38" fmla="*/ 7666 w 20000"/>
                    <a:gd name="T39" fmla="*/ 8696 h 20000"/>
                    <a:gd name="T40" fmla="*/ 7940 w 20000"/>
                    <a:gd name="T41" fmla="*/ 8696 h 20000"/>
                    <a:gd name="T42" fmla="*/ 7940 w 20000"/>
                    <a:gd name="T43" fmla="*/ 9033 h 20000"/>
                    <a:gd name="T44" fmla="*/ 8214 w 20000"/>
                    <a:gd name="T45" fmla="*/ 9352 h 20000"/>
                    <a:gd name="T46" fmla="*/ 8487 w 20000"/>
                    <a:gd name="T47" fmla="*/ 9352 h 20000"/>
                    <a:gd name="T48" fmla="*/ 8487 w 20000"/>
                    <a:gd name="T49" fmla="*/ 9672 h 20000"/>
                    <a:gd name="T50" fmla="*/ 9035 w 20000"/>
                    <a:gd name="T51" fmla="*/ 9992 h 20000"/>
                    <a:gd name="T52" fmla="*/ 9582 w 20000"/>
                    <a:gd name="T53" fmla="*/ 10631 h 20000"/>
                    <a:gd name="T54" fmla="*/ 10130 w 20000"/>
                    <a:gd name="T55" fmla="*/ 10631 h 20000"/>
                    <a:gd name="T56" fmla="*/ 10404 w 20000"/>
                    <a:gd name="T57" fmla="*/ 10967 h 20000"/>
                    <a:gd name="T58" fmla="*/ 10678 w 20000"/>
                    <a:gd name="T59" fmla="*/ 10967 h 20000"/>
                    <a:gd name="T60" fmla="*/ 10678 w 20000"/>
                    <a:gd name="T61" fmla="*/ 11287 h 20000"/>
                    <a:gd name="T62" fmla="*/ 11225 w 20000"/>
                    <a:gd name="T63" fmla="*/ 11287 h 20000"/>
                    <a:gd name="T64" fmla="*/ 11225 w 20000"/>
                    <a:gd name="T65" fmla="*/ 11606 h 20000"/>
                    <a:gd name="T66" fmla="*/ 11773 w 20000"/>
                    <a:gd name="T67" fmla="*/ 11606 h 20000"/>
                    <a:gd name="T68" fmla="*/ 12320 w 20000"/>
                    <a:gd name="T69" fmla="*/ 12246 h 20000"/>
                    <a:gd name="T70" fmla="*/ 12320 w 20000"/>
                    <a:gd name="T71" fmla="*/ 12565 h 20000"/>
                    <a:gd name="T72" fmla="*/ 12594 w 20000"/>
                    <a:gd name="T73" fmla="*/ 12565 h 20000"/>
                    <a:gd name="T74" fmla="*/ 12594 w 20000"/>
                    <a:gd name="T75" fmla="*/ 13860 h 20000"/>
                    <a:gd name="T76" fmla="*/ 12868 w 20000"/>
                    <a:gd name="T77" fmla="*/ 13860 h 20000"/>
                    <a:gd name="T78" fmla="*/ 12868 w 20000"/>
                    <a:gd name="T79" fmla="*/ 14500 h 20000"/>
                    <a:gd name="T80" fmla="*/ 13142 w 20000"/>
                    <a:gd name="T81" fmla="*/ 14819 h 20000"/>
                    <a:gd name="T82" fmla="*/ 13142 w 20000"/>
                    <a:gd name="T83" fmla="*/ 15156 h 20000"/>
                    <a:gd name="T84" fmla="*/ 13689 w 20000"/>
                    <a:gd name="T85" fmla="*/ 15795 h 20000"/>
                    <a:gd name="T86" fmla="*/ 13689 w 20000"/>
                    <a:gd name="T87" fmla="*/ 16114 h 20000"/>
                    <a:gd name="T88" fmla="*/ 14511 w 20000"/>
                    <a:gd name="T89" fmla="*/ 17090 h 20000"/>
                    <a:gd name="T90" fmla="*/ 14784 w 20000"/>
                    <a:gd name="T91" fmla="*/ 17090 h 20000"/>
                    <a:gd name="T92" fmla="*/ 15058 w 20000"/>
                    <a:gd name="T93" fmla="*/ 17410 h 20000"/>
                    <a:gd name="T94" fmla="*/ 15058 w 20000"/>
                    <a:gd name="T95" fmla="*/ 17729 h 20000"/>
                    <a:gd name="T96" fmla="*/ 15332 w 20000"/>
                    <a:gd name="T97" fmla="*/ 17729 h 20000"/>
                    <a:gd name="T98" fmla="*/ 16153 w 20000"/>
                    <a:gd name="T99" fmla="*/ 18688 h 20000"/>
                    <a:gd name="T100" fmla="*/ 16153 w 20000"/>
                    <a:gd name="T101" fmla="*/ 19024 h 20000"/>
                    <a:gd name="T102" fmla="*/ 16701 w 20000"/>
                    <a:gd name="T103" fmla="*/ 19024 h 20000"/>
                    <a:gd name="T104" fmla="*/ 16701 w 20000"/>
                    <a:gd name="T105" fmla="*/ 19344 h 20000"/>
                    <a:gd name="T106" fmla="*/ 17248 w 20000"/>
                    <a:gd name="T107" fmla="*/ 19344 h 20000"/>
                    <a:gd name="T108" fmla="*/ 17248 w 20000"/>
                    <a:gd name="T109" fmla="*/ 19664 h 20000"/>
                    <a:gd name="T110" fmla="*/ 19713 w 20000"/>
                    <a:gd name="T111" fmla="*/ 19664 h 20000"/>
                    <a:gd name="T112" fmla="*/ 19713 w 20000"/>
                    <a:gd name="T113" fmla="*/ 19983 h 20000"/>
                    <a:gd name="T114" fmla="*/ 19986 w 20000"/>
                    <a:gd name="T115" fmla="*/ 19983 h 20000"/>
                    <a:gd name="T116" fmla="*/ 19713 w 20000"/>
                    <a:gd name="T117" fmla="*/ 19983 h 20000"/>
                    <a:gd name="T118" fmla="*/ 19986 w 20000"/>
                    <a:gd name="T119" fmla="*/ 19983 h 2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0000" h="20000">
                      <a:moveTo>
                        <a:pt x="0" y="0"/>
                      </a:moveTo>
                      <a:lnTo>
                        <a:pt x="548" y="0"/>
                      </a:lnTo>
                      <a:lnTo>
                        <a:pt x="548" y="320"/>
                      </a:lnTo>
                      <a:lnTo>
                        <a:pt x="821" y="320"/>
                      </a:lnTo>
                      <a:lnTo>
                        <a:pt x="1369" y="959"/>
                      </a:lnTo>
                      <a:lnTo>
                        <a:pt x="1369" y="1295"/>
                      </a:lnTo>
                      <a:lnTo>
                        <a:pt x="2190" y="2254"/>
                      </a:lnTo>
                      <a:lnTo>
                        <a:pt x="2738" y="2574"/>
                      </a:lnTo>
                      <a:lnTo>
                        <a:pt x="3012" y="2893"/>
                      </a:lnTo>
                      <a:lnTo>
                        <a:pt x="3012" y="3230"/>
                      </a:lnTo>
                      <a:lnTo>
                        <a:pt x="4107" y="4508"/>
                      </a:lnTo>
                      <a:lnTo>
                        <a:pt x="4107" y="4828"/>
                      </a:lnTo>
                      <a:lnTo>
                        <a:pt x="4654" y="5164"/>
                      </a:lnTo>
                      <a:lnTo>
                        <a:pt x="4928" y="5484"/>
                      </a:lnTo>
                      <a:lnTo>
                        <a:pt x="5202" y="6123"/>
                      </a:lnTo>
                      <a:lnTo>
                        <a:pt x="5476" y="6123"/>
                      </a:lnTo>
                      <a:lnTo>
                        <a:pt x="6023" y="6762"/>
                      </a:lnTo>
                      <a:lnTo>
                        <a:pt x="6023" y="7098"/>
                      </a:lnTo>
                      <a:lnTo>
                        <a:pt x="6297" y="7098"/>
                      </a:lnTo>
                      <a:lnTo>
                        <a:pt x="7666" y="8696"/>
                      </a:lnTo>
                      <a:lnTo>
                        <a:pt x="7940" y="8696"/>
                      </a:lnTo>
                      <a:lnTo>
                        <a:pt x="7940" y="9033"/>
                      </a:lnTo>
                      <a:lnTo>
                        <a:pt x="8214" y="9352"/>
                      </a:lnTo>
                      <a:lnTo>
                        <a:pt x="8487" y="9352"/>
                      </a:lnTo>
                      <a:lnTo>
                        <a:pt x="8487" y="9672"/>
                      </a:lnTo>
                      <a:lnTo>
                        <a:pt x="9035" y="9992"/>
                      </a:lnTo>
                      <a:lnTo>
                        <a:pt x="9582" y="10631"/>
                      </a:lnTo>
                      <a:lnTo>
                        <a:pt x="10130" y="10631"/>
                      </a:lnTo>
                      <a:lnTo>
                        <a:pt x="10404" y="10967"/>
                      </a:lnTo>
                      <a:lnTo>
                        <a:pt x="10678" y="10967"/>
                      </a:lnTo>
                      <a:lnTo>
                        <a:pt x="10678" y="11287"/>
                      </a:lnTo>
                      <a:lnTo>
                        <a:pt x="11225" y="11287"/>
                      </a:lnTo>
                      <a:lnTo>
                        <a:pt x="11225" y="11606"/>
                      </a:lnTo>
                      <a:lnTo>
                        <a:pt x="11773" y="11606"/>
                      </a:lnTo>
                      <a:lnTo>
                        <a:pt x="12320" y="12246"/>
                      </a:lnTo>
                      <a:lnTo>
                        <a:pt x="12320" y="12565"/>
                      </a:lnTo>
                      <a:lnTo>
                        <a:pt x="12594" y="12565"/>
                      </a:lnTo>
                      <a:lnTo>
                        <a:pt x="12594" y="13860"/>
                      </a:lnTo>
                      <a:lnTo>
                        <a:pt x="12868" y="13860"/>
                      </a:lnTo>
                      <a:lnTo>
                        <a:pt x="12868" y="14500"/>
                      </a:lnTo>
                      <a:lnTo>
                        <a:pt x="13142" y="14819"/>
                      </a:lnTo>
                      <a:lnTo>
                        <a:pt x="13142" y="15156"/>
                      </a:lnTo>
                      <a:lnTo>
                        <a:pt x="13689" y="15795"/>
                      </a:lnTo>
                      <a:lnTo>
                        <a:pt x="13689" y="16114"/>
                      </a:lnTo>
                      <a:lnTo>
                        <a:pt x="14511" y="17090"/>
                      </a:lnTo>
                      <a:lnTo>
                        <a:pt x="14784" y="17090"/>
                      </a:lnTo>
                      <a:lnTo>
                        <a:pt x="15058" y="17410"/>
                      </a:lnTo>
                      <a:lnTo>
                        <a:pt x="15058" y="17729"/>
                      </a:lnTo>
                      <a:lnTo>
                        <a:pt x="15332" y="17729"/>
                      </a:lnTo>
                      <a:lnTo>
                        <a:pt x="16153" y="18688"/>
                      </a:lnTo>
                      <a:lnTo>
                        <a:pt x="16153" y="19024"/>
                      </a:lnTo>
                      <a:lnTo>
                        <a:pt x="16701" y="19024"/>
                      </a:lnTo>
                      <a:lnTo>
                        <a:pt x="16701" y="19344"/>
                      </a:lnTo>
                      <a:lnTo>
                        <a:pt x="17248" y="19344"/>
                      </a:lnTo>
                      <a:lnTo>
                        <a:pt x="17248" y="19664"/>
                      </a:lnTo>
                      <a:lnTo>
                        <a:pt x="19713" y="19664"/>
                      </a:lnTo>
                      <a:lnTo>
                        <a:pt x="19713" y="19983"/>
                      </a:lnTo>
                      <a:lnTo>
                        <a:pt x="19986" y="19983"/>
                      </a:lnTo>
                      <a:lnTo>
                        <a:pt x="19713" y="19983"/>
                      </a:lnTo>
                      <a:lnTo>
                        <a:pt x="19986" y="19983"/>
                      </a:lnTo>
                    </a:path>
                  </a:pathLst>
                </a:custGeom>
                <a:solidFill>
                  <a:srgbClr val="FFFFFF"/>
                </a:solidFill>
                <a:ln w="25400" cap="flat">
                  <a:solidFill>
                    <a:srgbClr val="000000"/>
                  </a:solidFill>
                  <a:prstDash val="solid"/>
                  <a:round/>
                  <a:headEnd type="none" w="sm" len="lg"/>
                  <a:tailEnd type="none" w="sm"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grpSp>
          <p:sp>
            <p:nvSpPr>
              <p:cNvPr id="347" name="Line 30">
                <a:extLst>
                  <a:ext uri="{FF2B5EF4-FFF2-40B4-BE49-F238E27FC236}">
                    <a16:creationId xmlns:a16="http://schemas.microsoft.com/office/drawing/2014/main" id="{20691934-50B4-4FC0-B857-1B4BA3DBCF08}"/>
                  </a:ext>
                </a:extLst>
              </p:cNvPr>
              <p:cNvSpPr>
                <a:spLocks noChangeShapeType="1"/>
              </p:cNvSpPr>
              <p:nvPr/>
            </p:nvSpPr>
            <p:spPr bwMode="auto">
              <a:xfrm>
                <a:off x="10843" y="9216"/>
                <a:ext cx="3453" cy="2043"/>
              </a:xfrm>
              <a:prstGeom prst="line">
                <a:avLst/>
              </a:prstGeom>
              <a:noFill/>
              <a:ln w="9525">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grpSp>
        <p:sp>
          <p:nvSpPr>
            <p:cNvPr id="324" name="Oval 16">
              <a:extLst>
                <a:ext uri="{FF2B5EF4-FFF2-40B4-BE49-F238E27FC236}">
                  <a16:creationId xmlns:a16="http://schemas.microsoft.com/office/drawing/2014/main" id="{2D56FF0D-1193-4EA3-BA68-C6CE62DF9870}"/>
                </a:ext>
              </a:extLst>
            </p:cNvPr>
            <p:cNvSpPr>
              <a:spLocks noChangeArrowheads="1"/>
            </p:cNvSpPr>
            <p:nvPr/>
          </p:nvSpPr>
          <p:spPr bwMode="auto">
            <a:xfrm>
              <a:off x="5814166" y="1401504"/>
              <a:ext cx="1018958" cy="573509"/>
            </a:xfrm>
            <a:prstGeom prst="ellipse">
              <a:avLst/>
            </a:prstGeom>
            <a:solidFill>
              <a:schemeClr val="bg1"/>
            </a:solidFill>
            <a:ln w="25400">
              <a:solidFill>
                <a:srgbClr val="000000"/>
              </a:solidFill>
              <a:round/>
              <a:headEnd/>
              <a:tailEnd/>
            </a:ln>
            <a:effec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n-US" altLang="en-US" sz="1800">
                <a:solidFill>
                  <a:srgbClr val="000000"/>
                </a:solidFill>
                <a:latin typeface="Arial" pitchFamily="34" charset="0"/>
              </a:endParaRPr>
            </a:p>
          </p:txBody>
        </p:sp>
        <p:cxnSp>
          <p:nvCxnSpPr>
            <p:cNvPr id="325" name="Straight Arrow Connector 2">
              <a:extLst>
                <a:ext uri="{FF2B5EF4-FFF2-40B4-BE49-F238E27FC236}">
                  <a16:creationId xmlns:a16="http://schemas.microsoft.com/office/drawing/2014/main" id="{A6E31218-9F5E-4B56-8DDD-8A9E2F9126E1}"/>
                </a:ext>
              </a:extLst>
            </p:cNvPr>
            <p:cNvCxnSpPr>
              <a:cxnSpLocks noChangeShapeType="1"/>
            </p:cNvCxnSpPr>
            <p:nvPr/>
          </p:nvCxnSpPr>
          <p:spPr bwMode="auto">
            <a:xfrm flipH="1" flipV="1">
              <a:off x="6328775" y="1665156"/>
              <a:ext cx="210486" cy="13182"/>
            </a:xfrm>
            <a:prstGeom prst="straightConnector1">
              <a:avLst/>
            </a:prstGeom>
            <a:noFill/>
            <a:ln w="19050"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6" name="Straight Arrow Connector 2">
              <a:extLst>
                <a:ext uri="{FF2B5EF4-FFF2-40B4-BE49-F238E27FC236}">
                  <a16:creationId xmlns:a16="http://schemas.microsoft.com/office/drawing/2014/main" id="{B8DF0B97-0C27-4407-8E23-AFFAE67F931B}"/>
                </a:ext>
              </a:extLst>
            </p:cNvPr>
            <p:cNvCxnSpPr>
              <a:cxnSpLocks noChangeShapeType="1"/>
            </p:cNvCxnSpPr>
            <p:nvPr/>
          </p:nvCxnSpPr>
          <p:spPr bwMode="auto">
            <a:xfrm flipH="1" flipV="1">
              <a:off x="5911332" y="1537312"/>
              <a:ext cx="210486" cy="13182"/>
            </a:xfrm>
            <a:prstGeom prst="straightConnector1">
              <a:avLst/>
            </a:prstGeom>
            <a:noFill/>
            <a:ln w="19050"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28" name="Rectangle: Rounded Corners 327">
              <a:extLst>
                <a:ext uri="{FF2B5EF4-FFF2-40B4-BE49-F238E27FC236}">
                  <a16:creationId xmlns:a16="http://schemas.microsoft.com/office/drawing/2014/main" id="{7F1353E7-69FE-4C04-A66F-883B2851AF6C}"/>
                </a:ext>
              </a:extLst>
            </p:cNvPr>
            <p:cNvSpPr/>
            <p:nvPr/>
          </p:nvSpPr>
          <p:spPr>
            <a:xfrm rot="19658308">
              <a:off x="5875786" y="1579866"/>
              <a:ext cx="662692" cy="1476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50000"/>
                  </a:schemeClr>
                </a:solidFill>
              </a:endParaRPr>
            </a:p>
          </p:txBody>
        </p:sp>
        <p:cxnSp>
          <p:nvCxnSpPr>
            <p:cNvPr id="329" name="Straight Arrow Connector 2">
              <a:extLst>
                <a:ext uri="{FF2B5EF4-FFF2-40B4-BE49-F238E27FC236}">
                  <a16:creationId xmlns:a16="http://schemas.microsoft.com/office/drawing/2014/main" id="{7F91E1FB-BE28-40B5-98EF-930131648F79}"/>
                </a:ext>
              </a:extLst>
            </p:cNvPr>
            <p:cNvCxnSpPr>
              <a:cxnSpLocks noChangeShapeType="1"/>
            </p:cNvCxnSpPr>
            <p:nvPr/>
          </p:nvCxnSpPr>
          <p:spPr bwMode="auto">
            <a:xfrm flipV="1">
              <a:off x="6168928" y="1519866"/>
              <a:ext cx="98671" cy="163329"/>
            </a:xfrm>
            <a:prstGeom prst="straightConnector1">
              <a:avLst/>
            </a:prstGeom>
            <a:noFill/>
            <a:ln w="19050"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0" name="Rectangle: Rounded Corners 329">
              <a:extLst>
                <a:ext uri="{FF2B5EF4-FFF2-40B4-BE49-F238E27FC236}">
                  <a16:creationId xmlns:a16="http://schemas.microsoft.com/office/drawing/2014/main" id="{779D6C10-2A69-4438-B4D8-F555779F5F55}"/>
                </a:ext>
              </a:extLst>
            </p:cNvPr>
            <p:cNvSpPr/>
            <p:nvPr/>
          </p:nvSpPr>
          <p:spPr>
            <a:xfrm rot="19658308">
              <a:off x="6304391" y="1701311"/>
              <a:ext cx="540041" cy="1117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1" name="Straight Arrow Connector 2">
              <a:extLst>
                <a:ext uri="{FF2B5EF4-FFF2-40B4-BE49-F238E27FC236}">
                  <a16:creationId xmlns:a16="http://schemas.microsoft.com/office/drawing/2014/main" id="{E7BF71C4-79C4-466A-BB46-DF83F4E5F1AE}"/>
                </a:ext>
              </a:extLst>
            </p:cNvPr>
            <p:cNvCxnSpPr>
              <a:cxnSpLocks noChangeShapeType="1"/>
            </p:cNvCxnSpPr>
            <p:nvPr/>
          </p:nvCxnSpPr>
          <p:spPr bwMode="auto">
            <a:xfrm flipV="1">
              <a:off x="6546613" y="1657032"/>
              <a:ext cx="98671" cy="163329"/>
            </a:xfrm>
            <a:prstGeom prst="straightConnector1">
              <a:avLst/>
            </a:prstGeom>
            <a:noFill/>
            <a:ln w="19050"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2" name="Rectangle: Rounded Corners 331">
              <a:extLst>
                <a:ext uri="{FF2B5EF4-FFF2-40B4-BE49-F238E27FC236}">
                  <a16:creationId xmlns:a16="http://schemas.microsoft.com/office/drawing/2014/main" id="{6E925B6B-0CE0-46AB-BECF-FF86CE4471FF}"/>
                </a:ext>
              </a:extLst>
            </p:cNvPr>
            <p:cNvSpPr/>
            <p:nvPr/>
          </p:nvSpPr>
          <p:spPr>
            <a:xfrm rot="20150108">
              <a:off x="5728512" y="1268957"/>
              <a:ext cx="861952" cy="702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Rectangle: Rounded Corners 332">
              <a:extLst>
                <a:ext uri="{FF2B5EF4-FFF2-40B4-BE49-F238E27FC236}">
                  <a16:creationId xmlns:a16="http://schemas.microsoft.com/office/drawing/2014/main" id="{6EE00C3A-8559-45D6-909B-565CBDA75C7A}"/>
                </a:ext>
              </a:extLst>
            </p:cNvPr>
            <p:cNvSpPr/>
            <p:nvPr/>
          </p:nvSpPr>
          <p:spPr>
            <a:xfrm rot="20150108">
              <a:off x="6489649" y="1217253"/>
              <a:ext cx="545443" cy="642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Rectangle: Rounded Corners 333">
              <a:extLst>
                <a:ext uri="{FF2B5EF4-FFF2-40B4-BE49-F238E27FC236}">
                  <a16:creationId xmlns:a16="http://schemas.microsoft.com/office/drawing/2014/main" id="{C912D819-D002-4F56-A75E-6221C721E56C}"/>
                </a:ext>
              </a:extLst>
            </p:cNvPr>
            <p:cNvSpPr/>
            <p:nvPr/>
          </p:nvSpPr>
          <p:spPr>
            <a:xfrm>
              <a:off x="6846806" y="1463255"/>
              <a:ext cx="400489" cy="1202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Rectangle: Rounded Corners 339">
              <a:extLst>
                <a:ext uri="{FF2B5EF4-FFF2-40B4-BE49-F238E27FC236}">
                  <a16:creationId xmlns:a16="http://schemas.microsoft.com/office/drawing/2014/main" id="{B304577B-F8A3-40E4-BE7E-7A11D3AA9B80}"/>
                </a:ext>
              </a:extLst>
            </p:cNvPr>
            <p:cNvSpPr/>
            <p:nvPr/>
          </p:nvSpPr>
          <p:spPr>
            <a:xfrm>
              <a:off x="6954537" y="1748706"/>
              <a:ext cx="292758" cy="798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Rectangle: Rounded Corners 340">
              <a:extLst>
                <a:ext uri="{FF2B5EF4-FFF2-40B4-BE49-F238E27FC236}">
                  <a16:creationId xmlns:a16="http://schemas.microsoft.com/office/drawing/2014/main" id="{5B06EFAF-77F0-48EB-A310-BE6A7F4DD30E}"/>
                </a:ext>
              </a:extLst>
            </p:cNvPr>
            <p:cNvSpPr/>
            <p:nvPr/>
          </p:nvSpPr>
          <p:spPr>
            <a:xfrm rot="1608266">
              <a:off x="5329087" y="1870643"/>
              <a:ext cx="1032304" cy="1021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50000"/>
                  </a:schemeClr>
                </a:solidFill>
              </a:endParaRPr>
            </a:p>
          </p:txBody>
        </p:sp>
        <p:sp>
          <p:nvSpPr>
            <p:cNvPr id="342" name="Rectangle: Rounded Corners 341">
              <a:extLst>
                <a:ext uri="{FF2B5EF4-FFF2-40B4-BE49-F238E27FC236}">
                  <a16:creationId xmlns:a16="http://schemas.microsoft.com/office/drawing/2014/main" id="{D3EA2168-B40E-490D-B200-B9432D7F11AF}"/>
                </a:ext>
              </a:extLst>
            </p:cNvPr>
            <p:cNvSpPr/>
            <p:nvPr/>
          </p:nvSpPr>
          <p:spPr>
            <a:xfrm rot="1663672">
              <a:off x="5367785" y="2066537"/>
              <a:ext cx="671076" cy="1050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Rectangle: Rounded Corners 342">
              <a:extLst>
                <a:ext uri="{FF2B5EF4-FFF2-40B4-BE49-F238E27FC236}">
                  <a16:creationId xmlns:a16="http://schemas.microsoft.com/office/drawing/2014/main" id="{A0510909-ED99-4FFC-B67A-542F09666BEA}"/>
                </a:ext>
              </a:extLst>
            </p:cNvPr>
            <p:cNvSpPr/>
            <p:nvPr/>
          </p:nvSpPr>
          <p:spPr>
            <a:xfrm rot="20150108">
              <a:off x="5370054" y="1196701"/>
              <a:ext cx="476191" cy="11390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Rectangle: Rounded Corners 343">
              <a:extLst>
                <a:ext uri="{FF2B5EF4-FFF2-40B4-BE49-F238E27FC236}">
                  <a16:creationId xmlns:a16="http://schemas.microsoft.com/office/drawing/2014/main" id="{72E0DB40-ABEF-40C9-BD14-48093ECD2D3B}"/>
                </a:ext>
              </a:extLst>
            </p:cNvPr>
            <p:cNvSpPr/>
            <p:nvPr/>
          </p:nvSpPr>
          <p:spPr>
            <a:xfrm rot="19658308">
              <a:off x="6308899" y="2003135"/>
              <a:ext cx="662692" cy="842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Rectangle: Rounded Corners 344">
              <a:extLst>
                <a:ext uri="{FF2B5EF4-FFF2-40B4-BE49-F238E27FC236}">
                  <a16:creationId xmlns:a16="http://schemas.microsoft.com/office/drawing/2014/main" id="{A02E9CF8-1E57-4FAB-ADD7-C107D5919960}"/>
                </a:ext>
              </a:extLst>
            </p:cNvPr>
            <p:cNvSpPr/>
            <p:nvPr/>
          </p:nvSpPr>
          <p:spPr>
            <a:xfrm rot="19658308">
              <a:off x="6672407" y="2105814"/>
              <a:ext cx="485965" cy="1154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8" name="Group 357">
            <a:extLst>
              <a:ext uri="{FF2B5EF4-FFF2-40B4-BE49-F238E27FC236}">
                <a16:creationId xmlns:a16="http://schemas.microsoft.com/office/drawing/2014/main" id="{81F10EA6-5DDC-4726-86D0-DB36707854EB}"/>
              </a:ext>
            </a:extLst>
          </p:cNvPr>
          <p:cNvGrpSpPr/>
          <p:nvPr/>
        </p:nvGrpSpPr>
        <p:grpSpPr>
          <a:xfrm>
            <a:off x="20836448" y="12725395"/>
            <a:ext cx="2345619" cy="1484749"/>
            <a:chOff x="6161917" y="4158353"/>
            <a:chExt cx="1842334" cy="1106197"/>
          </a:xfrm>
        </p:grpSpPr>
        <p:sp>
          <p:nvSpPr>
            <p:cNvPr id="359" name="Rectangle 15">
              <a:extLst>
                <a:ext uri="{FF2B5EF4-FFF2-40B4-BE49-F238E27FC236}">
                  <a16:creationId xmlns:a16="http://schemas.microsoft.com/office/drawing/2014/main" id="{3D01F226-A266-4287-B1F2-94736CB04BB8}"/>
                </a:ext>
              </a:extLst>
            </p:cNvPr>
            <p:cNvSpPr>
              <a:spLocks noChangeArrowheads="1"/>
            </p:cNvSpPr>
            <p:nvPr/>
          </p:nvSpPr>
          <p:spPr bwMode="auto">
            <a:xfrm>
              <a:off x="6161917" y="4158353"/>
              <a:ext cx="1842334" cy="1106197"/>
            </a:xfrm>
            <a:prstGeom prst="rect">
              <a:avLst/>
            </a:prstGeom>
            <a:solidFill>
              <a:srgbClr val="DFDFD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n-US" altLang="en-US" sz="1800" b="1" dirty="0">
                <a:solidFill>
                  <a:srgbClr val="000000"/>
                </a:solidFill>
                <a:latin typeface="Arial" pitchFamily="34" charset="0"/>
              </a:endParaRPr>
            </a:p>
          </p:txBody>
        </p:sp>
        <p:sp>
          <p:nvSpPr>
            <p:cNvPr id="362" name="Oval 16">
              <a:extLst>
                <a:ext uri="{FF2B5EF4-FFF2-40B4-BE49-F238E27FC236}">
                  <a16:creationId xmlns:a16="http://schemas.microsoft.com/office/drawing/2014/main" id="{392F167B-5E1C-414C-90D5-0ABBAB899CF9}"/>
                </a:ext>
              </a:extLst>
            </p:cNvPr>
            <p:cNvSpPr>
              <a:spLocks noChangeArrowheads="1"/>
            </p:cNvSpPr>
            <p:nvPr/>
          </p:nvSpPr>
          <p:spPr bwMode="auto">
            <a:xfrm>
              <a:off x="6636254" y="4394936"/>
              <a:ext cx="1018958" cy="619442"/>
            </a:xfrm>
            <a:prstGeom prst="ellipse">
              <a:avLst/>
            </a:prstGeom>
            <a:solidFill>
              <a:schemeClr val="bg1"/>
            </a:solidFill>
            <a:ln w="25400">
              <a:solidFill>
                <a:srgbClr val="000000"/>
              </a:solidFill>
              <a:round/>
              <a:headEnd/>
              <a:tailEnd/>
            </a:ln>
            <a:effec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n-US" altLang="en-US" sz="1800">
                <a:solidFill>
                  <a:srgbClr val="000000"/>
                </a:solidFill>
                <a:latin typeface="Arial" pitchFamily="34" charset="0"/>
              </a:endParaRPr>
            </a:p>
          </p:txBody>
        </p:sp>
        <p:cxnSp>
          <p:nvCxnSpPr>
            <p:cNvPr id="371" name="Straight Arrow Connector 2">
              <a:extLst>
                <a:ext uri="{FF2B5EF4-FFF2-40B4-BE49-F238E27FC236}">
                  <a16:creationId xmlns:a16="http://schemas.microsoft.com/office/drawing/2014/main" id="{CD44D971-996D-4129-80FA-4604A8495725}"/>
                </a:ext>
              </a:extLst>
            </p:cNvPr>
            <p:cNvCxnSpPr>
              <a:cxnSpLocks noChangeShapeType="1"/>
            </p:cNvCxnSpPr>
            <p:nvPr/>
          </p:nvCxnSpPr>
          <p:spPr bwMode="auto">
            <a:xfrm flipH="1" flipV="1">
              <a:off x="7137611" y="4680766"/>
              <a:ext cx="210486" cy="14238"/>
            </a:xfrm>
            <a:prstGeom prst="straightConnector1">
              <a:avLst/>
            </a:prstGeom>
            <a:noFill/>
            <a:ln w="19050"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72" name="Straight Arrow Connector 2">
              <a:extLst>
                <a:ext uri="{FF2B5EF4-FFF2-40B4-BE49-F238E27FC236}">
                  <a16:creationId xmlns:a16="http://schemas.microsoft.com/office/drawing/2014/main" id="{248CDA17-43A9-4B6E-92A1-BC6EF3ECB275}"/>
                </a:ext>
              </a:extLst>
            </p:cNvPr>
            <p:cNvCxnSpPr>
              <a:cxnSpLocks noChangeShapeType="1"/>
            </p:cNvCxnSpPr>
            <p:nvPr/>
          </p:nvCxnSpPr>
          <p:spPr bwMode="auto">
            <a:xfrm flipH="1" flipV="1">
              <a:off x="6733420" y="4541621"/>
              <a:ext cx="210486" cy="14238"/>
            </a:xfrm>
            <a:prstGeom prst="straightConnector1">
              <a:avLst/>
            </a:prstGeom>
            <a:noFill/>
            <a:ln w="19050"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73" name="Rectangle: Rounded Corners 372">
              <a:extLst>
                <a:ext uri="{FF2B5EF4-FFF2-40B4-BE49-F238E27FC236}">
                  <a16:creationId xmlns:a16="http://schemas.microsoft.com/office/drawing/2014/main" id="{74D1F604-033A-4F5C-B321-32309A569266}"/>
                </a:ext>
              </a:extLst>
            </p:cNvPr>
            <p:cNvSpPr/>
            <p:nvPr/>
          </p:nvSpPr>
          <p:spPr>
            <a:xfrm rot="19658308">
              <a:off x="6639623" y="4563810"/>
              <a:ext cx="740984" cy="1705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5" name="Straight Arrow Connector 2">
              <a:extLst>
                <a:ext uri="{FF2B5EF4-FFF2-40B4-BE49-F238E27FC236}">
                  <a16:creationId xmlns:a16="http://schemas.microsoft.com/office/drawing/2014/main" id="{83A68945-662B-40A6-9A73-C52680EA6B14}"/>
                </a:ext>
              </a:extLst>
            </p:cNvPr>
            <p:cNvCxnSpPr>
              <a:cxnSpLocks noChangeShapeType="1"/>
            </p:cNvCxnSpPr>
            <p:nvPr/>
          </p:nvCxnSpPr>
          <p:spPr bwMode="auto">
            <a:xfrm flipV="1">
              <a:off x="6991016" y="4522778"/>
              <a:ext cx="98671" cy="176410"/>
            </a:xfrm>
            <a:prstGeom prst="straightConnector1">
              <a:avLst/>
            </a:prstGeom>
            <a:noFill/>
            <a:ln w="19050"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77" name="Rectangle: Rounded Corners 376">
              <a:extLst>
                <a:ext uri="{FF2B5EF4-FFF2-40B4-BE49-F238E27FC236}">
                  <a16:creationId xmlns:a16="http://schemas.microsoft.com/office/drawing/2014/main" id="{06BFD336-D7B2-4493-9868-ED37F621DCBF}"/>
                </a:ext>
              </a:extLst>
            </p:cNvPr>
            <p:cNvSpPr/>
            <p:nvPr/>
          </p:nvSpPr>
          <p:spPr>
            <a:xfrm rot="19658308">
              <a:off x="7083919" y="4726639"/>
              <a:ext cx="569254" cy="1436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8" name="Straight Arrow Connector 2">
              <a:extLst>
                <a:ext uri="{FF2B5EF4-FFF2-40B4-BE49-F238E27FC236}">
                  <a16:creationId xmlns:a16="http://schemas.microsoft.com/office/drawing/2014/main" id="{090B50D0-A403-4718-9297-13D7B964EAA9}"/>
                </a:ext>
              </a:extLst>
            </p:cNvPr>
            <p:cNvCxnSpPr>
              <a:cxnSpLocks noChangeShapeType="1"/>
            </p:cNvCxnSpPr>
            <p:nvPr/>
          </p:nvCxnSpPr>
          <p:spPr bwMode="auto">
            <a:xfrm flipV="1">
              <a:off x="7328945" y="4701679"/>
              <a:ext cx="98671" cy="176410"/>
            </a:xfrm>
            <a:prstGeom prst="straightConnector1">
              <a:avLst/>
            </a:prstGeom>
            <a:noFill/>
            <a:ln w="19050"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386" name="Text Box 9">
            <a:extLst>
              <a:ext uri="{FF2B5EF4-FFF2-40B4-BE49-F238E27FC236}">
                <a16:creationId xmlns:a16="http://schemas.microsoft.com/office/drawing/2014/main" id="{B0AC0B05-2906-4FBA-AD8F-B85B4442275D}"/>
              </a:ext>
            </a:extLst>
          </p:cNvPr>
          <p:cNvSpPr txBox="1">
            <a:spLocks noChangeArrowheads="1"/>
          </p:cNvSpPr>
          <p:nvPr/>
        </p:nvSpPr>
        <p:spPr bwMode="auto">
          <a:xfrm>
            <a:off x="19547415" y="12718983"/>
            <a:ext cx="1258526" cy="107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9811" tIns="44904" rIns="89811" bIns="44904">
            <a:spAutoFit/>
          </a:bodyPr>
          <a:lstStyle>
            <a:lvl1pPr defTabSz="901700">
              <a:spcBef>
                <a:spcPct val="20000"/>
              </a:spcBef>
              <a:buClr>
                <a:schemeClr val="hlink"/>
              </a:buClr>
              <a:buSzPct val="100000"/>
              <a:buChar char="•"/>
              <a:defRPr sz="3200">
                <a:solidFill>
                  <a:schemeClr val="tx1"/>
                </a:solidFill>
                <a:latin typeface="Times New Roman" pitchFamily="18" charset="0"/>
              </a:defRPr>
            </a:lvl1pPr>
            <a:lvl2pPr marL="450850" indent="-282575" defTabSz="901700">
              <a:spcBef>
                <a:spcPct val="20000"/>
              </a:spcBef>
              <a:buClr>
                <a:srgbClr val="0000FF"/>
              </a:buClr>
              <a:buSzPct val="100000"/>
              <a:buChar char="–"/>
              <a:defRPr sz="2800">
                <a:solidFill>
                  <a:schemeClr val="tx1"/>
                </a:solidFill>
                <a:latin typeface="Times New Roman" pitchFamily="18" charset="0"/>
              </a:defRPr>
            </a:lvl2pPr>
            <a:lvl3pPr marL="901700" indent="-225425" defTabSz="901700">
              <a:spcBef>
                <a:spcPct val="20000"/>
              </a:spcBef>
              <a:buClr>
                <a:srgbClr val="0000FF"/>
              </a:buClr>
              <a:buSzPct val="100000"/>
              <a:buChar char="•"/>
              <a:defRPr sz="2400">
                <a:solidFill>
                  <a:schemeClr val="tx1"/>
                </a:solidFill>
                <a:latin typeface="Times New Roman" pitchFamily="18" charset="0"/>
              </a:defRPr>
            </a:lvl3pPr>
            <a:lvl4pPr marL="1344613" indent="-233363" defTabSz="901700">
              <a:spcBef>
                <a:spcPct val="20000"/>
              </a:spcBef>
              <a:buClr>
                <a:srgbClr val="0000FF"/>
              </a:buClr>
              <a:buSzPct val="100000"/>
              <a:buChar char="–"/>
              <a:defRPr sz="2000">
                <a:solidFill>
                  <a:schemeClr val="tx1"/>
                </a:solidFill>
                <a:latin typeface="Times New Roman" pitchFamily="18" charset="0"/>
              </a:defRPr>
            </a:lvl4pPr>
            <a:lvl5pPr marL="1804988" indent="-225425" defTabSz="901700">
              <a:spcBef>
                <a:spcPct val="20000"/>
              </a:spcBef>
              <a:buClr>
                <a:srgbClr val="0000FF"/>
              </a:buClr>
              <a:buSzPct val="100000"/>
              <a:buChar char="•"/>
              <a:defRPr sz="2000">
                <a:solidFill>
                  <a:schemeClr val="tx1"/>
                </a:solidFill>
                <a:latin typeface="Times New Roman" pitchFamily="18" charset="0"/>
              </a:defRPr>
            </a:lvl5pPr>
            <a:lvl6pPr marL="2262188" indent="-225425" defTabSz="901700" eaLnBrk="0" fontAlgn="base" hangingPunct="0">
              <a:spcBef>
                <a:spcPct val="20000"/>
              </a:spcBef>
              <a:spcAft>
                <a:spcPct val="0"/>
              </a:spcAft>
              <a:buClr>
                <a:srgbClr val="0000FF"/>
              </a:buClr>
              <a:buSzPct val="100000"/>
              <a:buChar char="•"/>
              <a:defRPr sz="2000">
                <a:solidFill>
                  <a:schemeClr val="tx1"/>
                </a:solidFill>
                <a:latin typeface="Times New Roman" pitchFamily="18" charset="0"/>
              </a:defRPr>
            </a:lvl6pPr>
            <a:lvl7pPr marL="2719388" indent="-225425" defTabSz="901700" eaLnBrk="0" fontAlgn="base" hangingPunct="0">
              <a:spcBef>
                <a:spcPct val="20000"/>
              </a:spcBef>
              <a:spcAft>
                <a:spcPct val="0"/>
              </a:spcAft>
              <a:buClr>
                <a:srgbClr val="0000FF"/>
              </a:buClr>
              <a:buSzPct val="100000"/>
              <a:buChar char="•"/>
              <a:defRPr sz="2000">
                <a:solidFill>
                  <a:schemeClr val="tx1"/>
                </a:solidFill>
                <a:latin typeface="Times New Roman" pitchFamily="18" charset="0"/>
              </a:defRPr>
            </a:lvl7pPr>
            <a:lvl8pPr marL="3176588" indent="-225425" defTabSz="901700" eaLnBrk="0" fontAlgn="base" hangingPunct="0">
              <a:spcBef>
                <a:spcPct val="20000"/>
              </a:spcBef>
              <a:spcAft>
                <a:spcPct val="0"/>
              </a:spcAft>
              <a:buClr>
                <a:srgbClr val="0000FF"/>
              </a:buClr>
              <a:buSzPct val="100000"/>
              <a:buChar char="•"/>
              <a:defRPr sz="2000">
                <a:solidFill>
                  <a:schemeClr val="tx1"/>
                </a:solidFill>
                <a:latin typeface="Times New Roman" pitchFamily="18" charset="0"/>
              </a:defRPr>
            </a:lvl8pPr>
            <a:lvl9pPr marL="3633788" indent="-225425" defTabSz="901700" eaLnBrk="0" fontAlgn="base" hangingPunct="0">
              <a:spcBef>
                <a:spcPct val="20000"/>
              </a:spcBef>
              <a:spcAft>
                <a:spcPct val="0"/>
              </a:spcAft>
              <a:buClr>
                <a:srgbClr val="0000FF"/>
              </a:buClr>
              <a:buSzPct val="100000"/>
              <a:buChar char="•"/>
              <a:defRPr sz="2000">
                <a:solidFill>
                  <a:schemeClr val="tx1"/>
                </a:solidFill>
                <a:latin typeface="Times New Roman" pitchFamily="18" charset="0"/>
              </a:defRPr>
            </a:lvl9pPr>
          </a:lstStyle>
          <a:p>
            <a:pPr algn="ctr" eaLnBrk="0" hangingPunct="0">
              <a:spcBef>
                <a:spcPct val="50000"/>
              </a:spcBef>
              <a:buClrTx/>
              <a:buSzTx/>
              <a:buFontTx/>
              <a:buNone/>
            </a:pPr>
            <a:r>
              <a:rPr lang="en-US" altLang="en-US" sz="1600" b="1" dirty="0">
                <a:solidFill>
                  <a:srgbClr val="000000"/>
                </a:solidFill>
                <a:latin typeface="Helvetica" pitchFamily="34" charset="0"/>
              </a:rPr>
              <a:t>lamellar structure VPSC</a:t>
            </a:r>
          </a:p>
          <a:p>
            <a:pPr algn="ctr" eaLnBrk="0" hangingPunct="0">
              <a:spcBef>
                <a:spcPts val="0"/>
              </a:spcBef>
              <a:buClrTx/>
              <a:buSzTx/>
              <a:buFontTx/>
              <a:buNone/>
            </a:pPr>
            <a:r>
              <a:rPr lang="en-US" altLang="en-US" sz="1600" b="1" dirty="0">
                <a:solidFill>
                  <a:srgbClr val="000000"/>
                </a:solidFill>
                <a:latin typeface="Helvetica" pitchFamily="34" charset="0"/>
              </a:rPr>
              <a:t>(LS-VPSC)</a:t>
            </a:r>
          </a:p>
        </p:txBody>
      </p:sp>
      <p:sp>
        <p:nvSpPr>
          <p:cNvPr id="387" name="Text Box 9">
            <a:extLst>
              <a:ext uri="{FF2B5EF4-FFF2-40B4-BE49-F238E27FC236}">
                <a16:creationId xmlns:a16="http://schemas.microsoft.com/office/drawing/2014/main" id="{7AE926CE-56C8-46EA-8F39-270574FF9576}"/>
              </a:ext>
            </a:extLst>
          </p:cNvPr>
          <p:cNvSpPr txBox="1">
            <a:spLocks noChangeArrowheads="1"/>
          </p:cNvSpPr>
          <p:nvPr/>
        </p:nvSpPr>
        <p:spPr bwMode="auto">
          <a:xfrm>
            <a:off x="20777848" y="10553158"/>
            <a:ext cx="2426580" cy="33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9811" tIns="44904" rIns="89811" bIns="44904">
            <a:spAutoFit/>
          </a:bodyPr>
          <a:lstStyle>
            <a:lvl1pPr defTabSz="901700">
              <a:spcBef>
                <a:spcPct val="20000"/>
              </a:spcBef>
              <a:buClr>
                <a:schemeClr val="hlink"/>
              </a:buClr>
              <a:buSzPct val="100000"/>
              <a:buChar char="•"/>
              <a:defRPr sz="3200">
                <a:solidFill>
                  <a:schemeClr val="tx1"/>
                </a:solidFill>
                <a:latin typeface="Times New Roman" pitchFamily="18" charset="0"/>
              </a:defRPr>
            </a:lvl1pPr>
            <a:lvl2pPr marL="450850" indent="-282575" defTabSz="901700">
              <a:spcBef>
                <a:spcPct val="20000"/>
              </a:spcBef>
              <a:buClr>
                <a:srgbClr val="0000FF"/>
              </a:buClr>
              <a:buSzPct val="100000"/>
              <a:buChar char="–"/>
              <a:defRPr sz="2800">
                <a:solidFill>
                  <a:schemeClr val="tx1"/>
                </a:solidFill>
                <a:latin typeface="Times New Roman" pitchFamily="18" charset="0"/>
              </a:defRPr>
            </a:lvl2pPr>
            <a:lvl3pPr marL="901700" indent="-225425" defTabSz="901700">
              <a:spcBef>
                <a:spcPct val="20000"/>
              </a:spcBef>
              <a:buClr>
                <a:srgbClr val="0000FF"/>
              </a:buClr>
              <a:buSzPct val="100000"/>
              <a:buChar char="•"/>
              <a:defRPr sz="2400">
                <a:solidFill>
                  <a:schemeClr val="tx1"/>
                </a:solidFill>
                <a:latin typeface="Times New Roman" pitchFamily="18" charset="0"/>
              </a:defRPr>
            </a:lvl3pPr>
            <a:lvl4pPr marL="1344613" indent="-233363" defTabSz="901700">
              <a:spcBef>
                <a:spcPct val="20000"/>
              </a:spcBef>
              <a:buClr>
                <a:srgbClr val="0000FF"/>
              </a:buClr>
              <a:buSzPct val="100000"/>
              <a:buChar char="–"/>
              <a:defRPr sz="2000">
                <a:solidFill>
                  <a:schemeClr val="tx1"/>
                </a:solidFill>
                <a:latin typeface="Times New Roman" pitchFamily="18" charset="0"/>
              </a:defRPr>
            </a:lvl4pPr>
            <a:lvl5pPr marL="1804988" indent="-225425" defTabSz="901700">
              <a:spcBef>
                <a:spcPct val="20000"/>
              </a:spcBef>
              <a:buClr>
                <a:srgbClr val="0000FF"/>
              </a:buClr>
              <a:buSzPct val="100000"/>
              <a:buChar char="•"/>
              <a:defRPr sz="2000">
                <a:solidFill>
                  <a:schemeClr val="tx1"/>
                </a:solidFill>
                <a:latin typeface="Times New Roman" pitchFamily="18" charset="0"/>
              </a:defRPr>
            </a:lvl5pPr>
            <a:lvl6pPr marL="2262188" indent="-225425" defTabSz="901700" eaLnBrk="0" fontAlgn="base" hangingPunct="0">
              <a:spcBef>
                <a:spcPct val="20000"/>
              </a:spcBef>
              <a:spcAft>
                <a:spcPct val="0"/>
              </a:spcAft>
              <a:buClr>
                <a:srgbClr val="0000FF"/>
              </a:buClr>
              <a:buSzPct val="100000"/>
              <a:buChar char="•"/>
              <a:defRPr sz="2000">
                <a:solidFill>
                  <a:schemeClr val="tx1"/>
                </a:solidFill>
                <a:latin typeface="Times New Roman" pitchFamily="18" charset="0"/>
              </a:defRPr>
            </a:lvl6pPr>
            <a:lvl7pPr marL="2719388" indent="-225425" defTabSz="901700" eaLnBrk="0" fontAlgn="base" hangingPunct="0">
              <a:spcBef>
                <a:spcPct val="20000"/>
              </a:spcBef>
              <a:spcAft>
                <a:spcPct val="0"/>
              </a:spcAft>
              <a:buClr>
                <a:srgbClr val="0000FF"/>
              </a:buClr>
              <a:buSzPct val="100000"/>
              <a:buChar char="•"/>
              <a:defRPr sz="2000">
                <a:solidFill>
                  <a:schemeClr val="tx1"/>
                </a:solidFill>
                <a:latin typeface="Times New Roman" pitchFamily="18" charset="0"/>
              </a:defRPr>
            </a:lvl7pPr>
            <a:lvl8pPr marL="3176588" indent="-225425" defTabSz="901700" eaLnBrk="0" fontAlgn="base" hangingPunct="0">
              <a:spcBef>
                <a:spcPct val="20000"/>
              </a:spcBef>
              <a:spcAft>
                <a:spcPct val="0"/>
              </a:spcAft>
              <a:buClr>
                <a:srgbClr val="0000FF"/>
              </a:buClr>
              <a:buSzPct val="100000"/>
              <a:buChar char="•"/>
              <a:defRPr sz="2000">
                <a:solidFill>
                  <a:schemeClr val="tx1"/>
                </a:solidFill>
                <a:latin typeface="Times New Roman" pitchFamily="18" charset="0"/>
              </a:defRPr>
            </a:lvl8pPr>
            <a:lvl9pPr marL="3633788" indent="-225425" defTabSz="901700" eaLnBrk="0" fontAlgn="base" hangingPunct="0">
              <a:spcBef>
                <a:spcPct val="20000"/>
              </a:spcBef>
              <a:spcAft>
                <a:spcPct val="0"/>
              </a:spcAft>
              <a:buClr>
                <a:srgbClr val="0000FF"/>
              </a:buClr>
              <a:buSzPct val="100000"/>
              <a:buChar char="•"/>
              <a:defRPr sz="2000">
                <a:solidFill>
                  <a:schemeClr val="tx1"/>
                </a:solidFill>
                <a:latin typeface="Times New Roman" pitchFamily="18" charset="0"/>
              </a:defRPr>
            </a:lvl9pPr>
          </a:lstStyle>
          <a:p>
            <a:pPr eaLnBrk="0" hangingPunct="0">
              <a:spcBef>
                <a:spcPct val="50000"/>
              </a:spcBef>
              <a:buClrTx/>
              <a:buSzTx/>
              <a:buFontTx/>
              <a:buNone/>
            </a:pPr>
            <a:r>
              <a:rPr lang="en-US" altLang="en-US" sz="1600" b="1" dirty="0">
                <a:solidFill>
                  <a:srgbClr val="000000"/>
                </a:solidFill>
                <a:latin typeface="Cambria Math" panose="02040503050406030204" pitchFamily="18" charset="0"/>
                <a:ea typeface="Cambria Math" panose="02040503050406030204" pitchFamily="18" charset="0"/>
              </a:rPr>
              <a:t>𝛼 </a:t>
            </a:r>
            <a:r>
              <a:rPr lang="en-US" altLang="en-US" sz="1600" b="1" dirty="0">
                <a:solidFill>
                  <a:srgbClr val="000000"/>
                </a:solidFill>
                <a:latin typeface="Helvetica" pitchFamily="34" charset="0"/>
              </a:rPr>
              <a:t>-phase lamellar Ti64</a:t>
            </a:r>
          </a:p>
        </p:txBody>
      </p:sp>
      <p:sp>
        <p:nvSpPr>
          <p:cNvPr id="392" name="TextBox 391">
            <a:extLst>
              <a:ext uri="{FF2B5EF4-FFF2-40B4-BE49-F238E27FC236}">
                <a16:creationId xmlns:a16="http://schemas.microsoft.com/office/drawing/2014/main" id="{52ACB51A-2E6E-4A26-82D1-D2056E4F63D1}"/>
              </a:ext>
            </a:extLst>
          </p:cNvPr>
          <p:cNvSpPr txBox="1"/>
          <p:nvPr/>
        </p:nvSpPr>
        <p:spPr>
          <a:xfrm>
            <a:off x="19839342" y="14129573"/>
            <a:ext cx="1381788" cy="373949"/>
          </a:xfrm>
          <a:prstGeom prst="rect">
            <a:avLst/>
          </a:prstGeom>
          <a:noFill/>
        </p:spPr>
        <p:txBody>
          <a:bodyPr wrap="square" lIns="96012" tIns="48006" rIns="96012" bIns="48006">
            <a:spAutoFit/>
          </a:bodyPr>
          <a:lstStyle/>
          <a:p>
            <a:pPr>
              <a:defRPr/>
            </a:pPr>
            <a:r>
              <a:rPr lang="en-US" sz="1800" dirty="0">
                <a:latin typeface="+mj-lt"/>
              </a:rPr>
              <a:t>Matrix</a:t>
            </a:r>
          </a:p>
        </p:txBody>
      </p:sp>
      <p:sp>
        <p:nvSpPr>
          <p:cNvPr id="393" name="TextBox 392">
            <a:extLst>
              <a:ext uri="{FF2B5EF4-FFF2-40B4-BE49-F238E27FC236}">
                <a16:creationId xmlns:a16="http://schemas.microsoft.com/office/drawing/2014/main" id="{519A96C9-E21C-4FE8-9ABE-63EE425CB148}"/>
              </a:ext>
            </a:extLst>
          </p:cNvPr>
          <p:cNvSpPr txBox="1"/>
          <p:nvPr/>
        </p:nvSpPr>
        <p:spPr>
          <a:xfrm>
            <a:off x="21277741" y="14451478"/>
            <a:ext cx="2091509" cy="373949"/>
          </a:xfrm>
          <a:prstGeom prst="rect">
            <a:avLst/>
          </a:prstGeom>
          <a:noFill/>
        </p:spPr>
        <p:txBody>
          <a:bodyPr wrap="square" lIns="96012" tIns="48006" rIns="96012" bIns="48006">
            <a:spAutoFit/>
          </a:bodyPr>
          <a:lstStyle/>
          <a:p>
            <a:pPr>
              <a:defRPr/>
            </a:pPr>
            <a:r>
              <a:rPr lang="en-US" sz="1800" dirty="0">
                <a:latin typeface="+mj-lt"/>
              </a:rPr>
              <a:t>Single Lamella</a:t>
            </a:r>
          </a:p>
        </p:txBody>
      </p:sp>
      <p:cxnSp>
        <p:nvCxnSpPr>
          <p:cNvPr id="395" name="Straight Arrow Connector 394">
            <a:extLst>
              <a:ext uri="{FF2B5EF4-FFF2-40B4-BE49-F238E27FC236}">
                <a16:creationId xmlns:a16="http://schemas.microsoft.com/office/drawing/2014/main" id="{0A854E51-8D0C-43DE-B066-5469ABCE0A79}"/>
              </a:ext>
            </a:extLst>
          </p:cNvPr>
          <p:cNvCxnSpPr>
            <a:cxnSpLocks/>
          </p:cNvCxnSpPr>
          <p:nvPr/>
        </p:nvCxnSpPr>
        <p:spPr>
          <a:xfrm flipV="1">
            <a:off x="20592340" y="13997948"/>
            <a:ext cx="600547" cy="306228"/>
          </a:xfrm>
          <a:prstGeom prst="straightConnector1">
            <a:avLst/>
          </a:prstGeom>
          <a:ln w="19050">
            <a:solidFill>
              <a:srgbClr val="2F8D2F"/>
            </a:solidFill>
            <a:tailEnd type="arrow"/>
          </a:ln>
        </p:spPr>
        <p:style>
          <a:lnRef idx="1">
            <a:schemeClr val="accent1"/>
          </a:lnRef>
          <a:fillRef idx="0">
            <a:schemeClr val="accent1"/>
          </a:fillRef>
          <a:effectRef idx="0">
            <a:schemeClr val="accent1"/>
          </a:effectRef>
          <a:fontRef idx="minor">
            <a:schemeClr val="tx1"/>
          </a:fontRef>
        </p:style>
      </p:cxnSp>
      <p:cxnSp>
        <p:nvCxnSpPr>
          <p:cNvPr id="398" name="Straight Arrow Connector 397">
            <a:extLst>
              <a:ext uri="{FF2B5EF4-FFF2-40B4-BE49-F238E27FC236}">
                <a16:creationId xmlns:a16="http://schemas.microsoft.com/office/drawing/2014/main" id="{6B14BCAA-7DF2-4754-974D-7258B9A51976}"/>
              </a:ext>
            </a:extLst>
          </p:cNvPr>
          <p:cNvCxnSpPr>
            <a:cxnSpLocks/>
          </p:cNvCxnSpPr>
          <p:nvPr/>
        </p:nvCxnSpPr>
        <p:spPr>
          <a:xfrm flipH="1" flipV="1">
            <a:off x="21889096" y="13528210"/>
            <a:ext cx="237806" cy="963594"/>
          </a:xfrm>
          <a:prstGeom prst="straightConnector1">
            <a:avLst/>
          </a:prstGeom>
          <a:ln w="19050">
            <a:solidFill>
              <a:srgbClr val="2F8D2F"/>
            </a:solidFill>
            <a:tailEnd type="arrow"/>
          </a:ln>
        </p:spPr>
        <p:style>
          <a:lnRef idx="1">
            <a:schemeClr val="accent1"/>
          </a:lnRef>
          <a:fillRef idx="0">
            <a:schemeClr val="accent1"/>
          </a:fillRef>
          <a:effectRef idx="0">
            <a:schemeClr val="accent1"/>
          </a:effectRef>
          <a:fontRef idx="minor">
            <a:schemeClr val="tx1"/>
          </a:fontRef>
        </p:style>
      </p:cxnSp>
      <p:sp>
        <p:nvSpPr>
          <p:cNvPr id="399" name="Text Placeholder 671">
            <a:extLst>
              <a:ext uri="{FF2B5EF4-FFF2-40B4-BE49-F238E27FC236}">
                <a16:creationId xmlns:a16="http://schemas.microsoft.com/office/drawing/2014/main" id="{B83CA583-4474-43D3-98F4-80BB52F9EA88}"/>
              </a:ext>
            </a:extLst>
          </p:cNvPr>
          <p:cNvSpPr txBox="1">
            <a:spLocks/>
          </p:cNvSpPr>
          <p:nvPr/>
        </p:nvSpPr>
        <p:spPr>
          <a:xfrm>
            <a:off x="12917752" y="10075647"/>
            <a:ext cx="7573153" cy="1117304"/>
          </a:xfrm>
          <a:prstGeom prst="rect">
            <a:avLst/>
          </a:prstGeom>
        </p:spPr>
        <p:txBody>
          <a:bodyPr wrap="square" lIns="187489" tIns="187489" rIns="187489" bIns="187489">
            <a:spAutoFit/>
          </a:bodyPr>
          <a:lstStyle>
            <a:lvl1pPr marL="0" indent="0" algn="l" defTabSz="3599776" rtl="0" eaLnBrk="1" latinLnBrk="0" hangingPunct="1">
              <a:spcBef>
                <a:spcPct val="20000"/>
              </a:spcBef>
              <a:buFont typeface="Arial" pitchFamily="34"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18674"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2pPr>
            <a:lvl3pPr marL="1687395"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3pPr>
            <a:lvl4pPr marL="2202988" indent="-515593"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4pPr>
            <a:lvl5pPr marL="2577965" indent="-374977"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pPr>
              <a:defRPr/>
            </a:pPr>
            <a:r>
              <a:rPr lang="en-US" dirty="0"/>
              <a:t>The mechanical response of the polycrystal is obtained by self-consistent homogenization (VPSC model).</a:t>
            </a:r>
          </a:p>
        </p:txBody>
      </p:sp>
      <p:grpSp>
        <p:nvGrpSpPr>
          <p:cNvPr id="402" name="Group 401">
            <a:extLst>
              <a:ext uri="{FF2B5EF4-FFF2-40B4-BE49-F238E27FC236}">
                <a16:creationId xmlns:a16="http://schemas.microsoft.com/office/drawing/2014/main" id="{06006B21-C25B-463F-B174-92122FA03CF4}"/>
              </a:ext>
            </a:extLst>
          </p:cNvPr>
          <p:cNvGrpSpPr/>
          <p:nvPr/>
        </p:nvGrpSpPr>
        <p:grpSpPr>
          <a:xfrm>
            <a:off x="13630722" y="11224211"/>
            <a:ext cx="3646849" cy="3062195"/>
            <a:chOff x="15672784" y="8329872"/>
            <a:chExt cx="4912867" cy="4125249"/>
          </a:xfrm>
        </p:grpSpPr>
        <p:grpSp>
          <p:nvGrpSpPr>
            <p:cNvPr id="404" name="Group 403">
              <a:extLst>
                <a:ext uri="{FF2B5EF4-FFF2-40B4-BE49-F238E27FC236}">
                  <a16:creationId xmlns:a16="http://schemas.microsoft.com/office/drawing/2014/main" id="{E5557395-3A0B-40D1-AED6-9EE39B15311C}"/>
                </a:ext>
              </a:extLst>
            </p:cNvPr>
            <p:cNvGrpSpPr/>
            <p:nvPr/>
          </p:nvGrpSpPr>
          <p:grpSpPr>
            <a:xfrm>
              <a:off x="16253821" y="8329872"/>
              <a:ext cx="3632193" cy="506027"/>
              <a:chOff x="16253821" y="8329872"/>
              <a:chExt cx="3632193" cy="506027"/>
            </a:xfrm>
          </p:grpSpPr>
          <p:cxnSp>
            <p:nvCxnSpPr>
              <p:cNvPr id="426" name="Straight Arrow Connector 425">
                <a:extLst>
                  <a:ext uri="{FF2B5EF4-FFF2-40B4-BE49-F238E27FC236}">
                    <a16:creationId xmlns:a16="http://schemas.microsoft.com/office/drawing/2014/main" id="{B6B92FA1-8D29-4E38-8083-9E1BF06AD0A4}"/>
                  </a:ext>
                </a:extLst>
              </p:cNvPr>
              <p:cNvCxnSpPr/>
              <p:nvPr/>
            </p:nvCxnSpPr>
            <p:spPr>
              <a:xfrm>
                <a:off x="16253821" y="8329872"/>
                <a:ext cx="0" cy="506027"/>
              </a:xfrm>
              <a:prstGeom prst="straightConnector1">
                <a:avLst/>
              </a:prstGeom>
              <a:ln w="1905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28" name="Straight Arrow Connector 427">
                <a:extLst>
                  <a:ext uri="{FF2B5EF4-FFF2-40B4-BE49-F238E27FC236}">
                    <a16:creationId xmlns:a16="http://schemas.microsoft.com/office/drawing/2014/main" id="{59C5C068-4CF8-4FD9-8D1C-9354273F9D02}"/>
                  </a:ext>
                </a:extLst>
              </p:cNvPr>
              <p:cNvCxnSpPr/>
              <p:nvPr/>
            </p:nvCxnSpPr>
            <p:spPr>
              <a:xfrm>
                <a:off x="17464552" y="8329872"/>
                <a:ext cx="0" cy="506027"/>
              </a:xfrm>
              <a:prstGeom prst="straightConnector1">
                <a:avLst/>
              </a:prstGeom>
              <a:ln w="1905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29" name="Straight Arrow Connector 428">
                <a:extLst>
                  <a:ext uri="{FF2B5EF4-FFF2-40B4-BE49-F238E27FC236}">
                    <a16:creationId xmlns:a16="http://schemas.microsoft.com/office/drawing/2014/main" id="{A5198B41-867F-4D9F-9D3D-7052FFDC3983}"/>
                  </a:ext>
                </a:extLst>
              </p:cNvPr>
              <p:cNvCxnSpPr/>
              <p:nvPr/>
            </p:nvCxnSpPr>
            <p:spPr>
              <a:xfrm>
                <a:off x="18675283" y="8329872"/>
                <a:ext cx="0" cy="506027"/>
              </a:xfrm>
              <a:prstGeom prst="straightConnector1">
                <a:avLst/>
              </a:prstGeom>
              <a:ln w="1905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30" name="Straight Arrow Connector 429">
                <a:extLst>
                  <a:ext uri="{FF2B5EF4-FFF2-40B4-BE49-F238E27FC236}">
                    <a16:creationId xmlns:a16="http://schemas.microsoft.com/office/drawing/2014/main" id="{5C387448-C0FC-40C9-A46D-AEA172E1C862}"/>
                  </a:ext>
                </a:extLst>
              </p:cNvPr>
              <p:cNvCxnSpPr/>
              <p:nvPr/>
            </p:nvCxnSpPr>
            <p:spPr>
              <a:xfrm>
                <a:off x="19886014" y="8329872"/>
                <a:ext cx="0" cy="506027"/>
              </a:xfrm>
              <a:prstGeom prst="straightConnector1">
                <a:avLst/>
              </a:prstGeom>
              <a:ln w="1905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405" name="Group 404">
              <a:extLst>
                <a:ext uri="{FF2B5EF4-FFF2-40B4-BE49-F238E27FC236}">
                  <a16:creationId xmlns:a16="http://schemas.microsoft.com/office/drawing/2014/main" id="{A166AAF3-461F-4C84-B4EE-ACE7D2675D60}"/>
                </a:ext>
              </a:extLst>
            </p:cNvPr>
            <p:cNvGrpSpPr/>
            <p:nvPr/>
          </p:nvGrpSpPr>
          <p:grpSpPr>
            <a:xfrm>
              <a:off x="15672784" y="8966159"/>
              <a:ext cx="506028" cy="2878034"/>
              <a:chOff x="15672784" y="8966159"/>
              <a:chExt cx="506028" cy="2878034"/>
            </a:xfrm>
          </p:grpSpPr>
          <p:cxnSp>
            <p:nvCxnSpPr>
              <p:cNvPr id="421" name="Straight Arrow Connector 420">
                <a:extLst>
                  <a:ext uri="{FF2B5EF4-FFF2-40B4-BE49-F238E27FC236}">
                    <a16:creationId xmlns:a16="http://schemas.microsoft.com/office/drawing/2014/main" id="{6AAAE91D-ECCC-404E-AF59-E9635E9668EC}"/>
                  </a:ext>
                </a:extLst>
              </p:cNvPr>
              <p:cNvCxnSpPr/>
              <p:nvPr/>
            </p:nvCxnSpPr>
            <p:spPr>
              <a:xfrm rot="5400000">
                <a:off x="15925798" y="8713145"/>
                <a:ext cx="0" cy="506027"/>
              </a:xfrm>
              <a:prstGeom prst="straightConnector1">
                <a:avLst/>
              </a:prstGeom>
              <a:ln w="19050">
                <a:solidFill>
                  <a:srgbClr val="0000FF"/>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22" name="Straight Arrow Connector 421">
                <a:extLst>
                  <a:ext uri="{FF2B5EF4-FFF2-40B4-BE49-F238E27FC236}">
                    <a16:creationId xmlns:a16="http://schemas.microsoft.com/office/drawing/2014/main" id="{80FD5015-CCC4-4B29-B914-DF042B7680EC}"/>
                  </a:ext>
                </a:extLst>
              </p:cNvPr>
              <p:cNvCxnSpPr/>
              <p:nvPr/>
            </p:nvCxnSpPr>
            <p:spPr>
              <a:xfrm rot="5400000">
                <a:off x="15925798" y="9432654"/>
                <a:ext cx="0" cy="506027"/>
              </a:xfrm>
              <a:prstGeom prst="straightConnector1">
                <a:avLst/>
              </a:prstGeom>
              <a:ln w="19050">
                <a:solidFill>
                  <a:srgbClr val="0000FF"/>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23" name="Straight Arrow Connector 422">
                <a:extLst>
                  <a:ext uri="{FF2B5EF4-FFF2-40B4-BE49-F238E27FC236}">
                    <a16:creationId xmlns:a16="http://schemas.microsoft.com/office/drawing/2014/main" id="{00E3F6C2-6F6D-4076-AB04-9C44BB5CCCB4}"/>
                  </a:ext>
                </a:extLst>
              </p:cNvPr>
              <p:cNvCxnSpPr/>
              <p:nvPr/>
            </p:nvCxnSpPr>
            <p:spPr>
              <a:xfrm rot="5400000">
                <a:off x="15925798" y="10152163"/>
                <a:ext cx="0" cy="506027"/>
              </a:xfrm>
              <a:prstGeom prst="straightConnector1">
                <a:avLst/>
              </a:prstGeom>
              <a:ln w="19050">
                <a:solidFill>
                  <a:srgbClr val="0000FF"/>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24" name="Straight Arrow Connector 423">
                <a:extLst>
                  <a:ext uri="{FF2B5EF4-FFF2-40B4-BE49-F238E27FC236}">
                    <a16:creationId xmlns:a16="http://schemas.microsoft.com/office/drawing/2014/main" id="{709A3A54-DB1F-4D3C-B5C6-28CEDD9C2866}"/>
                  </a:ext>
                </a:extLst>
              </p:cNvPr>
              <p:cNvCxnSpPr/>
              <p:nvPr/>
            </p:nvCxnSpPr>
            <p:spPr>
              <a:xfrm flipH="1">
                <a:off x="15672784" y="11124686"/>
                <a:ext cx="506028" cy="0"/>
              </a:xfrm>
              <a:prstGeom prst="straightConnector1">
                <a:avLst/>
              </a:prstGeom>
              <a:ln w="19050">
                <a:solidFill>
                  <a:srgbClr val="0000FF"/>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25" name="Straight Arrow Connector 424">
                <a:extLst>
                  <a:ext uri="{FF2B5EF4-FFF2-40B4-BE49-F238E27FC236}">
                    <a16:creationId xmlns:a16="http://schemas.microsoft.com/office/drawing/2014/main" id="{1A6743E3-E3C2-428A-8543-4856A0F3CABC}"/>
                  </a:ext>
                </a:extLst>
              </p:cNvPr>
              <p:cNvCxnSpPr/>
              <p:nvPr/>
            </p:nvCxnSpPr>
            <p:spPr>
              <a:xfrm flipH="1">
                <a:off x="15672784" y="11844193"/>
                <a:ext cx="506028" cy="0"/>
              </a:xfrm>
              <a:prstGeom prst="straightConnector1">
                <a:avLst/>
              </a:prstGeom>
              <a:ln w="19050">
                <a:solidFill>
                  <a:srgbClr val="0000FF"/>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406" name="Group 405">
              <a:extLst>
                <a:ext uri="{FF2B5EF4-FFF2-40B4-BE49-F238E27FC236}">
                  <a16:creationId xmlns:a16="http://schemas.microsoft.com/office/drawing/2014/main" id="{1E922626-8FDE-44BB-9CD2-A9B8BD180BA3}"/>
                </a:ext>
              </a:extLst>
            </p:cNvPr>
            <p:cNvGrpSpPr/>
            <p:nvPr/>
          </p:nvGrpSpPr>
          <p:grpSpPr>
            <a:xfrm rot="10800000">
              <a:off x="16230600" y="8922199"/>
              <a:ext cx="4355051" cy="3532922"/>
              <a:chOff x="18831766" y="8329872"/>
              <a:chExt cx="4355051" cy="3532922"/>
            </a:xfrm>
          </p:grpSpPr>
          <p:grpSp>
            <p:nvGrpSpPr>
              <p:cNvPr id="407" name="Group 406">
                <a:extLst>
                  <a:ext uri="{FF2B5EF4-FFF2-40B4-BE49-F238E27FC236}">
                    <a16:creationId xmlns:a16="http://schemas.microsoft.com/office/drawing/2014/main" id="{D70FF500-3BD9-463C-A003-58BDA382BC7D}"/>
                  </a:ext>
                </a:extLst>
              </p:cNvPr>
              <p:cNvGrpSpPr/>
              <p:nvPr/>
            </p:nvGrpSpPr>
            <p:grpSpPr>
              <a:xfrm>
                <a:off x="19554623" y="8329872"/>
                <a:ext cx="3632194" cy="506027"/>
                <a:chOff x="17464552" y="8329872"/>
                <a:chExt cx="3632194" cy="506027"/>
              </a:xfrm>
            </p:grpSpPr>
            <p:cxnSp>
              <p:nvCxnSpPr>
                <p:cNvPr id="417" name="Straight Arrow Connector 416">
                  <a:extLst>
                    <a:ext uri="{FF2B5EF4-FFF2-40B4-BE49-F238E27FC236}">
                      <a16:creationId xmlns:a16="http://schemas.microsoft.com/office/drawing/2014/main" id="{797EB93B-5E65-4F5B-9D76-71A55E2A5FF6}"/>
                    </a:ext>
                  </a:extLst>
                </p:cNvPr>
                <p:cNvCxnSpPr/>
                <p:nvPr/>
              </p:nvCxnSpPr>
              <p:spPr>
                <a:xfrm>
                  <a:off x="17464552" y="8329872"/>
                  <a:ext cx="0" cy="506027"/>
                </a:xfrm>
                <a:prstGeom prst="straightConnector1">
                  <a:avLst/>
                </a:prstGeom>
                <a:ln w="1905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18" name="Straight Arrow Connector 417">
                  <a:extLst>
                    <a:ext uri="{FF2B5EF4-FFF2-40B4-BE49-F238E27FC236}">
                      <a16:creationId xmlns:a16="http://schemas.microsoft.com/office/drawing/2014/main" id="{6024C72C-81F2-4AA5-A395-C759A9FDB7B8}"/>
                    </a:ext>
                  </a:extLst>
                </p:cNvPr>
                <p:cNvCxnSpPr/>
                <p:nvPr/>
              </p:nvCxnSpPr>
              <p:spPr>
                <a:xfrm>
                  <a:off x="18675283" y="8329872"/>
                  <a:ext cx="0" cy="506027"/>
                </a:xfrm>
                <a:prstGeom prst="straightConnector1">
                  <a:avLst/>
                </a:prstGeom>
                <a:ln w="1905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19" name="Straight Arrow Connector 418">
                  <a:extLst>
                    <a:ext uri="{FF2B5EF4-FFF2-40B4-BE49-F238E27FC236}">
                      <a16:creationId xmlns:a16="http://schemas.microsoft.com/office/drawing/2014/main" id="{CC5494B2-79A9-4DB3-B2A5-6882B4593C65}"/>
                    </a:ext>
                  </a:extLst>
                </p:cNvPr>
                <p:cNvCxnSpPr/>
                <p:nvPr/>
              </p:nvCxnSpPr>
              <p:spPr>
                <a:xfrm>
                  <a:off x="19886014" y="8329872"/>
                  <a:ext cx="0" cy="506027"/>
                </a:xfrm>
                <a:prstGeom prst="straightConnector1">
                  <a:avLst/>
                </a:prstGeom>
                <a:ln w="1905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20" name="Straight Arrow Connector 419">
                  <a:extLst>
                    <a:ext uri="{FF2B5EF4-FFF2-40B4-BE49-F238E27FC236}">
                      <a16:creationId xmlns:a16="http://schemas.microsoft.com/office/drawing/2014/main" id="{F15B4037-42FD-4B9A-B3D7-2B7DE8F24B30}"/>
                    </a:ext>
                  </a:extLst>
                </p:cNvPr>
                <p:cNvCxnSpPr/>
                <p:nvPr/>
              </p:nvCxnSpPr>
              <p:spPr>
                <a:xfrm>
                  <a:off x="21096746" y="8329872"/>
                  <a:ext cx="0" cy="506027"/>
                </a:xfrm>
                <a:prstGeom prst="straightConnector1">
                  <a:avLst/>
                </a:prstGeom>
                <a:ln w="1905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408" name="Group 407">
                <a:extLst>
                  <a:ext uri="{FF2B5EF4-FFF2-40B4-BE49-F238E27FC236}">
                    <a16:creationId xmlns:a16="http://schemas.microsoft.com/office/drawing/2014/main" id="{3DF98190-538E-46D0-80D2-CACA04B0BA1C}"/>
                  </a:ext>
                </a:extLst>
              </p:cNvPr>
              <p:cNvGrpSpPr/>
              <p:nvPr/>
            </p:nvGrpSpPr>
            <p:grpSpPr>
              <a:xfrm>
                <a:off x="18831766" y="8992473"/>
                <a:ext cx="565649" cy="2870321"/>
                <a:chOff x="16741695" y="8992473"/>
                <a:chExt cx="565649" cy="2870321"/>
              </a:xfrm>
            </p:grpSpPr>
            <p:cxnSp>
              <p:nvCxnSpPr>
                <p:cNvPr id="411" name="Straight Arrow Connector 410">
                  <a:extLst>
                    <a:ext uri="{FF2B5EF4-FFF2-40B4-BE49-F238E27FC236}">
                      <a16:creationId xmlns:a16="http://schemas.microsoft.com/office/drawing/2014/main" id="{5C53ED06-B45C-46CB-AE90-E46FF8C21A32}"/>
                    </a:ext>
                  </a:extLst>
                </p:cNvPr>
                <p:cNvCxnSpPr/>
                <p:nvPr/>
              </p:nvCxnSpPr>
              <p:spPr>
                <a:xfrm rot="5400000">
                  <a:off x="17024280" y="8739459"/>
                  <a:ext cx="0" cy="506028"/>
                </a:xfrm>
                <a:prstGeom prst="straightConnector1">
                  <a:avLst/>
                </a:prstGeom>
                <a:ln w="19050">
                  <a:solidFill>
                    <a:srgbClr val="0000FF"/>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12" name="Straight Arrow Connector 411">
                  <a:extLst>
                    <a:ext uri="{FF2B5EF4-FFF2-40B4-BE49-F238E27FC236}">
                      <a16:creationId xmlns:a16="http://schemas.microsoft.com/office/drawing/2014/main" id="{852CFE65-F112-458A-BA1D-CFA7691D52AB}"/>
                    </a:ext>
                  </a:extLst>
                </p:cNvPr>
                <p:cNvCxnSpPr/>
                <p:nvPr/>
              </p:nvCxnSpPr>
              <p:spPr>
                <a:xfrm rot="5400000">
                  <a:off x="17045300" y="9518781"/>
                  <a:ext cx="0" cy="506027"/>
                </a:xfrm>
                <a:prstGeom prst="straightConnector1">
                  <a:avLst/>
                </a:prstGeom>
                <a:ln w="19050">
                  <a:solidFill>
                    <a:srgbClr val="0000FF"/>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13" name="Straight Arrow Connector 412">
                  <a:extLst>
                    <a:ext uri="{FF2B5EF4-FFF2-40B4-BE49-F238E27FC236}">
                      <a16:creationId xmlns:a16="http://schemas.microsoft.com/office/drawing/2014/main" id="{9E400963-1F19-4E72-85B2-680B34395839}"/>
                    </a:ext>
                  </a:extLst>
                </p:cNvPr>
                <p:cNvCxnSpPr/>
                <p:nvPr/>
              </p:nvCxnSpPr>
              <p:spPr>
                <a:xfrm rot="5400000">
                  <a:off x="16994709" y="10110451"/>
                  <a:ext cx="0" cy="506028"/>
                </a:xfrm>
                <a:prstGeom prst="straightConnector1">
                  <a:avLst/>
                </a:prstGeom>
                <a:ln w="19050">
                  <a:solidFill>
                    <a:srgbClr val="0000FF"/>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14" name="Straight Arrow Connector 413">
                  <a:extLst>
                    <a:ext uri="{FF2B5EF4-FFF2-40B4-BE49-F238E27FC236}">
                      <a16:creationId xmlns:a16="http://schemas.microsoft.com/office/drawing/2014/main" id="{BA671390-9810-4F9E-B5CF-5F0E5E2CEA37}"/>
                    </a:ext>
                  </a:extLst>
                </p:cNvPr>
                <p:cNvCxnSpPr/>
                <p:nvPr/>
              </p:nvCxnSpPr>
              <p:spPr>
                <a:xfrm flipH="1">
                  <a:off x="16801316" y="11142290"/>
                  <a:ext cx="506028" cy="0"/>
                </a:xfrm>
                <a:prstGeom prst="straightConnector1">
                  <a:avLst/>
                </a:prstGeom>
                <a:ln w="19050">
                  <a:solidFill>
                    <a:srgbClr val="0000FF"/>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15" name="Straight Arrow Connector 414">
                  <a:extLst>
                    <a:ext uri="{FF2B5EF4-FFF2-40B4-BE49-F238E27FC236}">
                      <a16:creationId xmlns:a16="http://schemas.microsoft.com/office/drawing/2014/main" id="{E6175101-D3FA-4542-9BAA-16B8239828FE}"/>
                    </a:ext>
                  </a:extLst>
                </p:cNvPr>
                <p:cNvCxnSpPr>
                  <a:cxnSpLocks/>
                </p:cNvCxnSpPr>
                <p:nvPr/>
              </p:nvCxnSpPr>
              <p:spPr>
                <a:xfrm flipH="1">
                  <a:off x="16763465" y="11862794"/>
                  <a:ext cx="506029" cy="0"/>
                </a:xfrm>
                <a:prstGeom prst="straightConnector1">
                  <a:avLst/>
                </a:prstGeom>
                <a:ln w="19050">
                  <a:solidFill>
                    <a:srgbClr val="0000FF"/>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grpSp>
      <p:pic>
        <p:nvPicPr>
          <p:cNvPr id="432" name="Picture 431">
            <a:extLst>
              <a:ext uri="{FF2B5EF4-FFF2-40B4-BE49-F238E27FC236}">
                <a16:creationId xmlns:a16="http://schemas.microsoft.com/office/drawing/2014/main" id="{5FEBAC38-ADCC-4CD3-8212-FE8B38FA5863}"/>
              </a:ext>
            </a:extLst>
          </p:cNvPr>
          <p:cNvPicPr/>
          <p:nvPr/>
        </p:nvPicPr>
        <p:blipFill rotWithShape="1">
          <a:blip r:embed="rId9">
            <a:extLst>
              <a:ext uri="{28A0092B-C50C-407E-A947-70E740481C1C}">
                <a14:useLocalDpi xmlns:a14="http://schemas.microsoft.com/office/drawing/2010/main" val="0"/>
              </a:ext>
            </a:extLst>
          </a:blip>
          <a:srcRect t="21991" r="51223" b="4056"/>
          <a:stretch/>
        </p:blipFill>
        <p:spPr bwMode="auto">
          <a:xfrm>
            <a:off x="14021640" y="11631098"/>
            <a:ext cx="2934604" cy="2289471"/>
          </a:xfrm>
          <a:prstGeom prst="rect">
            <a:avLst/>
          </a:prstGeom>
          <a:noFill/>
          <a:ln>
            <a:noFill/>
          </a:ln>
          <a:extLst>
            <a:ext uri="{53640926-AAD7-44D8-BBD7-CCE9431645EC}">
              <a14:shadowObscured xmlns:a14="http://schemas.microsoft.com/office/drawing/2010/main"/>
            </a:ext>
          </a:extLst>
        </p:spPr>
      </p:pic>
      <p:sp>
        <p:nvSpPr>
          <p:cNvPr id="435" name="Text Placeholder 671">
            <a:extLst>
              <a:ext uri="{FF2B5EF4-FFF2-40B4-BE49-F238E27FC236}">
                <a16:creationId xmlns:a16="http://schemas.microsoft.com/office/drawing/2014/main" id="{17400AF5-BD3B-4C6C-AFDE-5F5B88174826}"/>
              </a:ext>
            </a:extLst>
          </p:cNvPr>
          <p:cNvSpPr txBox="1">
            <a:spLocks/>
          </p:cNvSpPr>
          <p:nvPr/>
        </p:nvSpPr>
        <p:spPr>
          <a:xfrm>
            <a:off x="12848000" y="14378475"/>
            <a:ext cx="3499970" cy="1117304"/>
          </a:xfrm>
          <a:prstGeom prst="rect">
            <a:avLst/>
          </a:prstGeom>
        </p:spPr>
        <p:txBody>
          <a:bodyPr wrap="square" lIns="187489" tIns="187489" rIns="187489" bIns="187489">
            <a:spAutoFit/>
          </a:bodyPr>
          <a:lstStyle>
            <a:lvl1pPr marL="0" indent="0" algn="l" defTabSz="3599776" rtl="0" eaLnBrk="1" latinLnBrk="0" hangingPunct="1">
              <a:spcBef>
                <a:spcPct val="20000"/>
              </a:spcBef>
              <a:buFont typeface="Arial" pitchFamily="34"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18674"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2pPr>
            <a:lvl3pPr marL="1687395"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3pPr>
            <a:lvl4pPr marL="2202988" indent="-515593"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4pPr>
            <a:lvl5pPr marL="2577965" indent="-374977"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pPr>
              <a:defRPr/>
            </a:pPr>
            <a:r>
              <a:rPr lang="en-US" dirty="0"/>
              <a:t>Polycrystalline material under applied load.</a:t>
            </a:r>
          </a:p>
        </p:txBody>
      </p:sp>
      <p:grpSp>
        <p:nvGrpSpPr>
          <p:cNvPr id="436" name="Group 435">
            <a:extLst>
              <a:ext uri="{FF2B5EF4-FFF2-40B4-BE49-F238E27FC236}">
                <a16:creationId xmlns:a16="http://schemas.microsoft.com/office/drawing/2014/main" id="{6359E8A3-ED7B-4E1E-86CB-0C4FF85D8E87}"/>
              </a:ext>
            </a:extLst>
          </p:cNvPr>
          <p:cNvGrpSpPr/>
          <p:nvPr/>
        </p:nvGrpSpPr>
        <p:grpSpPr>
          <a:xfrm>
            <a:off x="14721461" y="15257625"/>
            <a:ext cx="3787574" cy="3399775"/>
            <a:chOff x="7203573" y="19354800"/>
            <a:chExt cx="5883992" cy="5331192"/>
          </a:xfrm>
        </p:grpSpPr>
        <p:grpSp>
          <p:nvGrpSpPr>
            <p:cNvPr id="437" name="Group 436">
              <a:extLst>
                <a:ext uri="{FF2B5EF4-FFF2-40B4-BE49-F238E27FC236}">
                  <a16:creationId xmlns:a16="http://schemas.microsoft.com/office/drawing/2014/main" id="{C21F23FA-B92A-4D37-B1B4-91B54895A1F6}"/>
                </a:ext>
              </a:extLst>
            </p:cNvPr>
            <p:cNvGrpSpPr/>
            <p:nvPr/>
          </p:nvGrpSpPr>
          <p:grpSpPr>
            <a:xfrm>
              <a:off x="7741510" y="19837325"/>
              <a:ext cx="4889130" cy="4475658"/>
              <a:chOff x="21477914" y="14138035"/>
              <a:chExt cx="4114955" cy="3766953"/>
            </a:xfrm>
          </p:grpSpPr>
          <p:pic>
            <p:nvPicPr>
              <p:cNvPr id="493" name="Picture 13">
                <a:extLst>
                  <a:ext uri="{FF2B5EF4-FFF2-40B4-BE49-F238E27FC236}">
                    <a16:creationId xmlns:a16="http://schemas.microsoft.com/office/drawing/2014/main" id="{608B1096-AA6C-4187-BABD-7C867E3507E2}"/>
                  </a:ext>
                </a:extLst>
              </p:cNvPr>
              <p:cNvPicPr>
                <a:picLocks noChangeAspect="1" noChangeArrowheads="1"/>
              </p:cNvPicPr>
              <p:nvPr/>
            </p:nvPicPr>
            <p:blipFill>
              <a:blip r:embed="rId28" cstate="print">
                <a:clrChange>
                  <a:clrFrom>
                    <a:srgbClr val="FFFFFF"/>
                  </a:clrFrom>
                  <a:clrTo>
                    <a:srgbClr val="FFFFFF">
                      <a:alpha val="0"/>
                    </a:srgbClr>
                  </a:clrTo>
                </a:clrChange>
                <a:extLst>
                  <a:ext uri="{28A0092B-C50C-407E-A947-70E740481C1C}">
                    <a14:useLocalDpi xmlns:a14="http://schemas.microsoft.com/office/drawing/2010/main" val="0"/>
                  </a:ext>
                </a:extLst>
              </a:blip>
              <a:srcRect l="22906" t="28148" r="55719" b="15987"/>
              <a:stretch>
                <a:fillRect/>
              </a:stretch>
            </p:blipFill>
            <p:spPr bwMode="auto">
              <a:xfrm>
                <a:off x="21477914" y="14138035"/>
                <a:ext cx="4114955" cy="37669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94" name="TextBox 493">
                <a:extLst>
                  <a:ext uri="{FF2B5EF4-FFF2-40B4-BE49-F238E27FC236}">
                    <a16:creationId xmlns:a16="http://schemas.microsoft.com/office/drawing/2014/main" id="{A210E8B8-AACA-4D42-8854-68B7C10E84BA}"/>
                  </a:ext>
                </a:extLst>
              </p:cNvPr>
              <p:cNvSpPr txBox="1"/>
              <p:nvPr/>
            </p:nvSpPr>
            <p:spPr>
              <a:xfrm>
                <a:off x="22097517" y="15727986"/>
                <a:ext cx="1538077" cy="534157"/>
              </a:xfrm>
              <a:prstGeom prst="rect">
                <a:avLst/>
              </a:prstGeom>
              <a:noFill/>
            </p:spPr>
            <p:txBody>
              <a:bodyPr wrap="square" lIns="96012" tIns="48006" rIns="96012" bIns="48006">
                <a:spAutoFit/>
              </a:bodyPr>
              <a:lstStyle/>
              <a:p>
                <a:pPr>
                  <a:defRPr/>
                </a:pPr>
                <a:r>
                  <a:rPr lang="en-US" sz="2000" dirty="0">
                    <a:solidFill>
                      <a:srgbClr val="2F8D2F"/>
                    </a:solidFill>
                    <a:latin typeface="+mj-lt"/>
                  </a:rPr>
                  <a:t>Grain</a:t>
                </a:r>
              </a:p>
            </p:txBody>
          </p:sp>
          <p:sp>
            <p:nvSpPr>
              <p:cNvPr id="495" name="TextBox 494">
                <a:extLst>
                  <a:ext uri="{FF2B5EF4-FFF2-40B4-BE49-F238E27FC236}">
                    <a16:creationId xmlns:a16="http://schemas.microsoft.com/office/drawing/2014/main" id="{50D9EA5E-2912-47D0-BE69-7BBF57D2EC71}"/>
                  </a:ext>
                </a:extLst>
              </p:cNvPr>
              <p:cNvSpPr txBox="1"/>
              <p:nvPr/>
            </p:nvSpPr>
            <p:spPr>
              <a:xfrm>
                <a:off x="22748585" y="16772550"/>
                <a:ext cx="1538077" cy="534157"/>
              </a:xfrm>
              <a:prstGeom prst="rect">
                <a:avLst/>
              </a:prstGeom>
              <a:noFill/>
            </p:spPr>
            <p:txBody>
              <a:bodyPr wrap="square" lIns="96012" tIns="48006" rIns="96012" bIns="48006">
                <a:spAutoFit/>
              </a:bodyPr>
              <a:lstStyle/>
              <a:p>
                <a:pPr>
                  <a:defRPr/>
                </a:pPr>
                <a:r>
                  <a:rPr lang="en-US" sz="2000" dirty="0">
                    <a:latin typeface="+mj-lt"/>
                  </a:rPr>
                  <a:t>Matrix</a:t>
                </a:r>
              </a:p>
            </p:txBody>
          </p:sp>
        </p:grpSp>
        <p:grpSp>
          <p:nvGrpSpPr>
            <p:cNvPr id="442" name="Group 441">
              <a:extLst>
                <a:ext uri="{FF2B5EF4-FFF2-40B4-BE49-F238E27FC236}">
                  <a16:creationId xmlns:a16="http://schemas.microsoft.com/office/drawing/2014/main" id="{BCA55769-B75F-476F-B2AD-4285CF19977D}"/>
                </a:ext>
              </a:extLst>
            </p:cNvPr>
            <p:cNvGrpSpPr/>
            <p:nvPr/>
          </p:nvGrpSpPr>
          <p:grpSpPr>
            <a:xfrm>
              <a:off x="7816895" y="19354800"/>
              <a:ext cx="4642612" cy="5331192"/>
              <a:chOff x="7816895" y="19354800"/>
              <a:chExt cx="4642612" cy="5331192"/>
            </a:xfrm>
          </p:grpSpPr>
          <p:cxnSp>
            <p:nvCxnSpPr>
              <p:cNvPr id="479" name="Straight Arrow Connector 478">
                <a:extLst>
                  <a:ext uri="{FF2B5EF4-FFF2-40B4-BE49-F238E27FC236}">
                    <a16:creationId xmlns:a16="http://schemas.microsoft.com/office/drawing/2014/main" id="{7C106C39-D78F-4503-882B-8A27C6B1E7CF}"/>
                  </a:ext>
                </a:extLst>
              </p:cNvPr>
              <p:cNvCxnSpPr/>
              <p:nvPr/>
            </p:nvCxnSpPr>
            <p:spPr>
              <a:xfrm>
                <a:off x="7816895" y="20158854"/>
                <a:ext cx="87290" cy="517226"/>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80" name="Straight Arrow Connector 479">
                <a:extLst>
                  <a:ext uri="{FF2B5EF4-FFF2-40B4-BE49-F238E27FC236}">
                    <a16:creationId xmlns:a16="http://schemas.microsoft.com/office/drawing/2014/main" id="{EDDAA961-A601-4F72-8487-9469337C3C96}"/>
                  </a:ext>
                </a:extLst>
              </p:cNvPr>
              <p:cNvCxnSpPr/>
              <p:nvPr/>
            </p:nvCxnSpPr>
            <p:spPr>
              <a:xfrm>
                <a:off x="10883900" y="20358100"/>
                <a:ext cx="38575" cy="55463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81" name="Straight Arrow Connector 480">
                <a:extLst>
                  <a:ext uri="{FF2B5EF4-FFF2-40B4-BE49-F238E27FC236}">
                    <a16:creationId xmlns:a16="http://schemas.microsoft.com/office/drawing/2014/main" id="{576E544C-FA45-489B-BCC0-62B58444D8F9}"/>
                  </a:ext>
                </a:extLst>
              </p:cNvPr>
              <p:cNvCxnSpPr/>
              <p:nvPr/>
            </p:nvCxnSpPr>
            <p:spPr>
              <a:xfrm>
                <a:off x="12223750" y="19573875"/>
                <a:ext cx="41283" cy="494623"/>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82" name="Straight Arrow Connector 481">
                <a:extLst>
                  <a:ext uri="{FF2B5EF4-FFF2-40B4-BE49-F238E27FC236}">
                    <a16:creationId xmlns:a16="http://schemas.microsoft.com/office/drawing/2014/main" id="{3FF5B113-3E87-419D-8350-028F751132BE}"/>
                  </a:ext>
                </a:extLst>
              </p:cNvPr>
              <p:cNvCxnSpPr/>
              <p:nvPr/>
            </p:nvCxnSpPr>
            <p:spPr>
              <a:xfrm>
                <a:off x="9613900" y="19354800"/>
                <a:ext cx="58549" cy="51704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83" name="Straight Arrow Connector 482">
                <a:extLst>
                  <a:ext uri="{FF2B5EF4-FFF2-40B4-BE49-F238E27FC236}">
                    <a16:creationId xmlns:a16="http://schemas.microsoft.com/office/drawing/2014/main" id="{9EB78304-9BEC-4FCB-A58D-26CD669492C9}"/>
                  </a:ext>
                </a:extLst>
              </p:cNvPr>
              <p:cNvCxnSpPr/>
              <p:nvPr/>
            </p:nvCxnSpPr>
            <p:spPr>
              <a:xfrm>
                <a:off x="8737464" y="19751974"/>
                <a:ext cx="87290" cy="517226"/>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84" name="Straight Arrow Connector 483">
                <a:extLst>
                  <a:ext uri="{FF2B5EF4-FFF2-40B4-BE49-F238E27FC236}">
                    <a16:creationId xmlns:a16="http://schemas.microsoft.com/office/drawing/2014/main" id="{554D497A-46C7-41C5-A1B7-1968B614BC34}"/>
                  </a:ext>
                </a:extLst>
              </p:cNvPr>
              <p:cNvCxnSpPr/>
              <p:nvPr/>
            </p:nvCxnSpPr>
            <p:spPr>
              <a:xfrm>
                <a:off x="9194170" y="20241764"/>
                <a:ext cx="87290" cy="517226"/>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85" name="Straight Arrow Connector 484">
                <a:extLst>
                  <a:ext uri="{FF2B5EF4-FFF2-40B4-BE49-F238E27FC236}">
                    <a16:creationId xmlns:a16="http://schemas.microsoft.com/office/drawing/2014/main" id="{CA3290D7-7A2F-4B2D-A569-519E03565980}"/>
                  </a:ext>
                </a:extLst>
              </p:cNvPr>
              <p:cNvCxnSpPr/>
              <p:nvPr/>
            </p:nvCxnSpPr>
            <p:spPr>
              <a:xfrm>
                <a:off x="11563350" y="19923491"/>
                <a:ext cx="36490" cy="554667"/>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86" name="Straight Arrow Connector 485">
                <a:extLst>
                  <a:ext uri="{FF2B5EF4-FFF2-40B4-BE49-F238E27FC236}">
                    <a16:creationId xmlns:a16="http://schemas.microsoft.com/office/drawing/2014/main" id="{60A21BD0-49FB-4645-AC89-36272CEA4580}"/>
                  </a:ext>
                </a:extLst>
              </p:cNvPr>
              <p:cNvCxnSpPr/>
              <p:nvPr/>
            </p:nvCxnSpPr>
            <p:spPr>
              <a:xfrm>
                <a:off x="10915650" y="19443700"/>
                <a:ext cx="19990" cy="529276"/>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87" name="Straight Arrow Connector 486">
                <a:extLst>
                  <a:ext uri="{FF2B5EF4-FFF2-40B4-BE49-F238E27FC236}">
                    <a16:creationId xmlns:a16="http://schemas.microsoft.com/office/drawing/2014/main" id="{50666DA8-C680-48CF-A411-2782A6948BE0}"/>
                  </a:ext>
                </a:extLst>
              </p:cNvPr>
              <p:cNvCxnSpPr/>
              <p:nvPr/>
            </p:nvCxnSpPr>
            <p:spPr>
              <a:xfrm>
                <a:off x="10128250" y="19786600"/>
                <a:ext cx="38629" cy="576256"/>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88" name="Straight Arrow Connector 487">
                <a:extLst>
                  <a:ext uri="{FF2B5EF4-FFF2-40B4-BE49-F238E27FC236}">
                    <a16:creationId xmlns:a16="http://schemas.microsoft.com/office/drawing/2014/main" id="{FBA0426D-4DCC-4C45-899B-7ADE0D45712B}"/>
                  </a:ext>
                </a:extLst>
              </p:cNvPr>
              <p:cNvCxnSpPr/>
              <p:nvPr/>
            </p:nvCxnSpPr>
            <p:spPr>
              <a:xfrm>
                <a:off x="8345646" y="23761595"/>
                <a:ext cx="87290" cy="517226"/>
              </a:xfrm>
              <a:prstGeom prst="straightConnector1">
                <a:avLst/>
              </a:prstGeom>
              <a:ln w="19050">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9" name="Straight Arrow Connector 488">
                <a:extLst>
                  <a:ext uri="{FF2B5EF4-FFF2-40B4-BE49-F238E27FC236}">
                    <a16:creationId xmlns:a16="http://schemas.microsoft.com/office/drawing/2014/main" id="{B5D4F48B-72ED-4843-B6B5-54B61ADCC914}"/>
                  </a:ext>
                </a:extLst>
              </p:cNvPr>
              <p:cNvCxnSpPr/>
              <p:nvPr/>
            </p:nvCxnSpPr>
            <p:spPr>
              <a:xfrm>
                <a:off x="11182122" y="24131353"/>
                <a:ext cx="38575" cy="554639"/>
              </a:xfrm>
              <a:prstGeom prst="straightConnector1">
                <a:avLst/>
              </a:prstGeom>
              <a:ln w="19050">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0" name="Straight Arrow Connector 489">
                <a:extLst>
                  <a:ext uri="{FF2B5EF4-FFF2-40B4-BE49-F238E27FC236}">
                    <a16:creationId xmlns:a16="http://schemas.microsoft.com/office/drawing/2014/main" id="{BD9DDABE-4D66-4CA6-8247-ECB069CB9979}"/>
                  </a:ext>
                </a:extLst>
              </p:cNvPr>
              <p:cNvCxnSpPr/>
              <p:nvPr/>
            </p:nvCxnSpPr>
            <p:spPr>
              <a:xfrm>
                <a:off x="9696450" y="23945850"/>
                <a:ext cx="53997" cy="526093"/>
              </a:xfrm>
              <a:prstGeom prst="straightConnector1">
                <a:avLst/>
              </a:prstGeom>
              <a:ln w="19050">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1" name="Straight Arrow Connector 490">
                <a:extLst>
                  <a:ext uri="{FF2B5EF4-FFF2-40B4-BE49-F238E27FC236}">
                    <a16:creationId xmlns:a16="http://schemas.microsoft.com/office/drawing/2014/main" id="{AF408D0D-0C30-476B-812C-FEF08C8E9799}"/>
                  </a:ext>
                </a:extLst>
              </p:cNvPr>
              <p:cNvCxnSpPr/>
              <p:nvPr/>
            </p:nvCxnSpPr>
            <p:spPr>
              <a:xfrm>
                <a:off x="11842759" y="23448409"/>
                <a:ext cx="38575" cy="554639"/>
              </a:xfrm>
              <a:prstGeom prst="straightConnector1">
                <a:avLst/>
              </a:prstGeom>
              <a:ln w="19050">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2" name="Straight Arrow Connector 491">
                <a:extLst>
                  <a:ext uri="{FF2B5EF4-FFF2-40B4-BE49-F238E27FC236}">
                    <a16:creationId xmlns:a16="http://schemas.microsoft.com/office/drawing/2014/main" id="{F46FB29A-04D8-44D2-B624-EE76A04C6285}"/>
                  </a:ext>
                </a:extLst>
              </p:cNvPr>
              <p:cNvCxnSpPr/>
              <p:nvPr/>
            </p:nvCxnSpPr>
            <p:spPr>
              <a:xfrm>
                <a:off x="12418224" y="22860000"/>
                <a:ext cx="41283" cy="494623"/>
              </a:xfrm>
              <a:prstGeom prst="straightConnector1">
                <a:avLst/>
              </a:prstGeom>
              <a:ln w="19050">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443" name="Group 442">
              <a:extLst>
                <a:ext uri="{FF2B5EF4-FFF2-40B4-BE49-F238E27FC236}">
                  <a16:creationId xmlns:a16="http://schemas.microsoft.com/office/drawing/2014/main" id="{2EF12A76-E8C8-4AC9-9191-ED2835FB4C8F}"/>
                </a:ext>
              </a:extLst>
            </p:cNvPr>
            <p:cNvGrpSpPr/>
            <p:nvPr/>
          </p:nvGrpSpPr>
          <p:grpSpPr>
            <a:xfrm>
              <a:off x="7203573" y="19803198"/>
              <a:ext cx="5883992" cy="4403002"/>
              <a:chOff x="7203573" y="19803198"/>
              <a:chExt cx="5883992" cy="4403002"/>
            </a:xfrm>
          </p:grpSpPr>
          <p:cxnSp>
            <p:nvCxnSpPr>
              <p:cNvPr id="445" name="Straight Arrow Connector 444">
                <a:extLst>
                  <a:ext uri="{FF2B5EF4-FFF2-40B4-BE49-F238E27FC236}">
                    <a16:creationId xmlns:a16="http://schemas.microsoft.com/office/drawing/2014/main" id="{34E967DB-32BC-49BD-AD19-B0129BCD8553}"/>
                  </a:ext>
                </a:extLst>
              </p:cNvPr>
              <p:cNvCxnSpPr/>
              <p:nvPr/>
            </p:nvCxnSpPr>
            <p:spPr>
              <a:xfrm>
                <a:off x="12424574" y="22835452"/>
                <a:ext cx="662991" cy="54523"/>
              </a:xfrm>
              <a:prstGeom prst="straightConnector1">
                <a:avLst/>
              </a:prstGeom>
              <a:ln w="19050">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450" name="Straight Arrow Connector 449">
                <a:extLst>
                  <a:ext uri="{FF2B5EF4-FFF2-40B4-BE49-F238E27FC236}">
                    <a16:creationId xmlns:a16="http://schemas.microsoft.com/office/drawing/2014/main" id="{C5F62A95-4F92-4854-88E7-FA3A8DCAD158}"/>
                  </a:ext>
                </a:extLst>
              </p:cNvPr>
              <p:cNvCxnSpPr/>
              <p:nvPr/>
            </p:nvCxnSpPr>
            <p:spPr>
              <a:xfrm>
                <a:off x="11182122" y="24125028"/>
                <a:ext cx="651103" cy="81172"/>
              </a:xfrm>
              <a:prstGeom prst="straightConnector1">
                <a:avLst/>
              </a:prstGeom>
              <a:ln w="19050">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451" name="Straight Arrow Connector 450">
                <a:extLst>
                  <a:ext uri="{FF2B5EF4-FFF2-40B4-BE49-F238E27FC236}">
                    <a16:creationId xmlns:a16="http://schemas.microsoft.com/office/drawing/2014/main" id="{305A7C4B-180B-47B3-BF16-5DE4B4D8CAC7}"/>
                  </a:ext>
                </a:extLst>
              </p:cNvPr>
              <p:cNvCxnSpPr/>
              <p:nvPr/>
            </p:nvCxnSpPr>
            <p:spPr>
              <a:xfrm>
                <a:off x="10903187" y="20912274"/>
                <a:ext cx="664926" cy="57014"/>
              </a:xfrm>
              <a:prstGeom prst="straightConnector1">
                <a:avLst/>
              </a:prstGeom>
              <a:ln w="19050">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452" name="Straight Arrow Connector 451">
                <a:extLst>
                  <a:ext uri="{FF2B5EF4-FFF2-40B4-BE49-F238E27FC236}">
                    <a16:creationId xmlns:a16="http://schemas.microsoft.com/office/drawing/2014/main" id="{88D48815-8E8D-4481-8BCD-694B508DD22C}"/>
                  </a:ext>
                </a:extLst>
              </p:cNvPr>
              <p:cNvCxnSpPr/>
              <p:nvPr/>
            </p:nvCxnSpPr>
            <p:spPr>
              <a:xfrm>
                <a:off x="12265033" y="20060453"/>
                <a:ext cx="658011" cy="68253"/>
              </a:xfrm>
              <a:prstGeom prst="straightConnector1">
                <a:avLst/>
              </a:prstGeom>
              <a:ln w="19050">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453" name="Straight Arrow Connector 452">
                <a:extLst>
                  <a:ext uri="{FF2B5EF4-FFF2-40B4-BE49-F238E27FC236}">
                    <a16:creationId xmlns:a16="http://schemas.microsoft.com/office/drawing/2014/main" id="{476137D1-F477-4D19-8C9A-8655AD62625E}"/>
                  </a:ext>
                </a:extLst>
              </p:cNvPr>
              <p:cNvCxnSpPr/>
              <p:nvPr/>
            </p:nvCxnSpPr>
            <p:spPr>
              <a:xfrm>
                <a:off x="11041682" y="22416503"/>
                <a:ext cx="664926" cy="57014"/>
              </a:xfrm>
              <a:prstGeom prst="straightConnector1">
                <a:avLst/>
              </a:prstGeom>
              <a:ln w="19050">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454" name="Straight Arrow Connector 453">
                <a:extLst>
                  <a:ext uri="{FF2B5EF4-FFF2-40B4-BE49-F238E27FC236}">
                    <a16:creationId xmlns:a16="http://schemas.microsoft.com/office/drawing/2014/main" id="{2F98249A-E9AC-4437-9DB1-385585DE8299}"/>
                  </a:ext>
                </a:extLst>
              </p:cNvPr>
              <p:cNvCxnSpPr/>
              <p:nvPr/>
            </p:nvCxnSpPr>
            <p:spPr>
              <a:xfrm>
                <a:off x="12366642" y="21449938"/>
                <a:ext cx="664926" cy="57014"/>
              </a:xfrm>
              <a:prstGeom prst="straightConnector1">
                <a:avLst/>
              </a:prstGeom>
              <a:ln w="19050">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457" name="Straight Arrow Connector 456">
                <a:extLst>
                  <a:ext uri="{FF2B5EF4-FFF2-40B4-BE49-F238E27FC236}">
                    <a16:creationId xmlns:a16="http://schemas.microsoft.com/office/drawing/2014/main" id="{86690C5C-1035-4127-BC7B-49F8B8746118}"/>
                  </a:ext>
                </a:extLst>
              </p:cNvPr>
              <p:cNvCxnSpPr/>
              <p:nvPr/>
            </p:nvCxnSpPr>
            <p:spPr>
              <a:xfrm>
                <a:off x="11645351" y="20449983"/>
                <a:ext cx="664926" cy="57014"/>
              </a:xfrm>
              <a:prstGeom prst="straightConnector1">
                <a:avLst/>
              </a:prstGeom>
              <a:ln w="19050">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460" name="Straight Arrow Connector 459">
                <a:extLst>
                  <a:ext uri="{FF2B5EF4-FFF2-40B4-BE49-F238E27FC236}">
                    <a16:creationId xmlns:a16="http://schemas.microsoft.com/office/drawing/2014/main" id="{AA8FD16C-6F62-4FDC-A442-C1DE0361784A}"/>
                  </a:ext>
                </a:extLst>
              </p:cNvPr>
              <p:cNvCxnSpPr/>
              <p:nvPr/>
            </p:nvCxnSpPr>
            <p:spPr>
              <a:xfrm>
                <a:off x="11828183" y="23439120"/>
                <a:ext cx="662991" cy="54523"/>
              </a:xfrm>
              <a:prstGeom prst="straightConnector1">
                <a:avLst/>
              </a:prstGeom>
              <a:ln w="19050">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466" name="Straight Arrow Connector 465">
                <a:extLst>
                  <a:ext uri="{FF2B5EF4-FFF2-40B4-BE49-F238E27FC236}">
                    <a16:creationId xmlns:a16="http://schemas.microsoft.com/office/drawing/2014/main" id="{7A825423-4482-4C2E-A505-DA4B20A5A2EA}"/>
                  </a:ext>
                </a:extLst>
              </p:cNvPr>
              <p:cNvCxnSpPr/>
              <p:nvPr/>
            </p:nvCxnSpPr>
            <p:spPr>
              <a:xfrm>
                <a:off x="11761583" y="21889878"/>
                <a:ext cx="662991" cy="54523"/>
              </a:xfrm>
              <a:prstGeom prst="straightConnector1">
                <a:avLst/>
              </a:prstGeom>
              <a:ln w="19050">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473" name="Straight Arrow Connector 472">
                <a:extLst>
                  <a:ext uri="{FF2B5EF4-FFF2-40B4-BE49-F238E27FC236}">
                    <a16:creationId xmlns:a16="http://schemas.microsoft.com/office/drawing/2014/main" id="{D8C7F3CA-E301-4A03-8966-FC842756C2A8}"/>
                  </a:ext>
                </a:extLst>
              </p:cNvPr>
              <p:cNvCxnSpPr/>
              <p:nvPr/>
            </p:nvCxnSpPr>
            <p:spPr>
              <a:xfrm>
                <a:off x="7694543" y="23668941"/>
                <a:ext cx="651103" cy="81172"/>
              </a:xfrm>
              <a:prstGeom prst="straightConnector1">
                <a:avLst/>
              </a:prstGeom>
              <a:ln w="19050">
                <a:solidFill>
                  <a:srgbClr val="0000FF"/>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4" name="Straight Arrow Connector 473">
                <a:extLst>
                  <a:ext uri="{FF2B5EF4-FFF2-40B4-BE49-F238E27FC236}">
                    <a16:creationId xmlns:a16="http://schemas.microsoft.com/office/drawing/2014/main" id="{2391AE49-851C-496B-A54C-0B16E212BE56}"/>
                  </a:ext>
                </a:extLst>
              </p:cNvPr>
              <p:cNvCxnSpPr/>
              <p:nvPr/>
            </p:nvCxnSpPr>
            <p:spPr>
              <a:xfrm>
                <a:off x="7203573" y="20612534"/>
                <a:ext cx="664926" cy="57014"/>
              </a:xfrm>
              <a:prstGeom prst="straightConnector1">
                <a:avLst/>
              </a:prstGeom>
              <a:ln w="19050">
                <a:solidFill>
                  <a:srgbClr val="0000FF"/>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5" name="Straight Arrow Connector 474">
                <a:extLst>
                  <a:ext uri="{FF2B5EF4-FFF2-40B4-BE49-F238E27FC236}">
                    <a16:creationId xmlns:a16="http://schemas.microsoft.com/office/drawing/2014/main" id="{BF2C90AE-B495-49D6-B260-2C6CE0BB204E}"/>
                  </a:ext>
                </a:extLst>
              </p:cNvPr>
              <p:cNvCxnSpPr/>
              <p:nvPr/>
            </p:nvCxnSpPr>
            <p:spPr>
              <a:xfrm>
                <a:off x="7425909" y="22059495"/>
                <a:ext cx="664926" cy="57014"/>
              </a:xfrm>
              <a:prstGeom prst="straightConnector1">
                <a:avLst/>
              </a:prstGeom>
              <a:ln w="19050">
                <a:solidFill>
                  <a:srgbClr val="0000FF"/>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7" name="Straight Arrow Connector 476">
                <a:extLst>
                  <a:ext uri="{FF2B5EF4-FFF2-40B4-BE49-F238E27FC236}">
                    <a16:creationId xmlns:a16="http://schemas.microsoft.com/office/drawing/2014/main" id="{861C27DB-9B11-41A2-A7F5-5D1B071BA683}"/>
                  </a:ext>
                </a:extLst>
              </p:cNvPr>
              <p:cNvCxnSpPr/>
              <p:nvPr/>
            </p:nvCxnSpPr>
            <p:spPr>
              <a:xfrm>
                <a:off x="8988844" y="19803198"/>
                <a:ext cx="658011" cy="68253"/>
              </a:xfrm>
              <a:prstGeom prst="straightConnector1">
                <a:avLst/>
              </a:prstGeom>
              <a:ln w="19050">
                <a:solidFill>
                  <a:srgbClr val="0000FF"/>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8" name="Straight Arrow Connector 477">
                <a:extLst>
                  <a:ext uri="{FF2B5EF4-FFF2-40B4-BE49-F238E27FC236}">
                    <a16:creationId xmlns:a16="http://schemas.microsoft.com/office/drawing/2014/main" id="{6E7044F8-5199-4F6F-92CF-6AEC524FA502}"/>
                  </a:ext>
                </a:extLst>
              </p:cNvPr>
              <p:cNvCxnSpPr/>
              <p:nvPr/>
            </p:nvCxnSpPr>
            <p:spPr>
              <a:xfrm>
                <a:off x="8128655" y="20190347"/>
                <a:ext cx="664926" cy="57014"/>
              </a:xfrm>
              <a:prstGeom prst="straightConnector1">
                <a:avLst/>
              </a:prstGeom>
              <a:ln w="19050">
                <a:solidFill>
                  <a:srgbClr val="0000FF"/>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grpSp>
      <p:sp>
        <p:nvSpPr>
          <p:cNvPr id="14" name="Arrow: Right 13">
            <a:extLst>
              <a:ext uri="{FF2B5EF4-FFF2-40B4-BE49-F238E27FC236}">
                <a16:creationId xmlns:a16="http://schemas.microsoft.com/office/drawing/2014/main" id="{CC44CE5B-9344-4DBD-9E7C-90BC33A75A24}"/>
              </a:ext>
            </a:extLst>
          </p:cNvPr>
          <p:cNvSpPr/>
          <p:nvPr/>
        </p:nvSpPr>
        <p:spPr>
          <a:xfrm rot="4169833">
            <a:off x="16290144" y="14478535"/>
            <a:ext cx="550185" cy="3038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6" name="TextBox 495">
            <a:extLst>
              <a:ext uri="{FF2B5EF4-FFF2-40B4-BE49-F238E27FC236}">
                <a16:creationId xmlns:a16="http://schemas.microsoft.com/office/drawing/2014/main" id="{166733EF-9C03-4202-9A49-1A59AF8B0F67}"/>
              </a:ext>
            </a:extLst>
          </p:cNvPr>
          <p:cNvSpPr txBox="1"/>
          <p:nvPr/>
        </p:nvSpPr>
        <p:spPr>
          <a:xfrm>
            <a:off x="20330147" y="14587036"/>
            <a:ext cx="991168" cy="373949"/>
          </a:xfrm>
          <a:prstGeom prst="rect">
            <a:avLst/>
          </a:prstGeom>
          <a:noFill/>
        </p:spPr>
        <p:txBody>
          <a:bodyPr wrap="square" lIns="96012" tIns="48006" rIns="96012" bIns="48006">
            <a:spAutoFit/>
          </a:bodyPr>
          <a:lstStyle/>
          <a:p>
            <a:pPr>
              <a:defRPr/>
            </a:pPr>
            <a:r>
              <a:rPr lang="en-US" sz="1800" dirty="0">
                <a:latin typeface="+mj-lt"/>
              </a:rPr>
              <a:t>Grain</a:t>
            </a:r>
          </a:p>
        </p:txBody>
      </p:sp>
      <p:cxnSp>
        <p:nvCxnSpPr>
          <p:cNvPr id="497" name="Straight Arrow Connector 496">
            <a:extLst>
              <a:ext uri="{FF2B5EF4-FFF2-40B4-BE49-F238E27FC236}">
                <a16:creationId xmlns:a16="http://schemas.microsoft.com/office/drawing/2014/main" id="{C8997939-449C-49FB-BD04-41393057997D}"/>
              </a:ext>
            </a:extLst>
          </p:cNvPr>
          <p:cNvCxnSpPr>
            <a:cxnSpLocks/>
          </p:cNvCxnSpPr>
          <p:nvPr/>
        </p:nvCxnSpPr>
        <p:spPr>
          <a:xfrm flipV="1">
            <a:off x="20900151" y="13846713"/>
            <a:ext cx="830942" cy="789646"/>
          </a:xfrm>
          <a:prstGeom prst="straightConnector1">
            <a:avLst/>
          </a:prstGeom>
          <a:ln w="19050">
            <a:solidFill>
              <a:srgbClr val="2F8D2F"/>
            </a:solidFill>
            <a:tailEnd type="arrow"/>
          </a:ln>
        </p:spPr>
        <p:style>
          <a:lnRef idx="1">
            <a:schemeClr val="accent1"/>
          </a:lnRef>
          <a:fillRef idx="0">
            <a:schemeClr val="accent1"/>
          </a:fillRef>
          <a:effectRef idx="0">
            <a:schemeClr val="accent1"/>
          </a:effectRef>
          <a:fontRef idx="minor">
            <a:schemeClr val="tx1"/>
          </a:fontRef>
        </p:style>
      </p:cxnSp>
      <p:sp>
        <p:nvSpPr>
          <p:cNvPr id="498" name="Text Placeholder 671">
            <a:extLst>
              <a:ext uri="{FF2B5EF4-FFF2-40B4-BE49-F238E27FC236}">
                <a16:creationId xmlns:a16="http://schemas.microsoft.com/office/drawing/2014/main" id="{99E685E6-AE8C-4F8F-9CE2-EFA932016168}"/>
              </a:ext>
            </a:extLst>
          </p:cNvPr>
          <p:cNvSpPr txBox="1">
            <a:spLocks/>
          </p:cNvSpPr>
          <p:nvPr/>
        </p:nvSpPr>
        <p:spPr>
          <a:xfrm>
            <a:off x="13111605" y="18592867"/>
            <a:ext cx="9743966" cy="747972"/>
          </a:xfrm>
          <a:prstGeom prst="rect">
            <a:avLst/>
          </a:prstGeom>
        </p:spPr>
        <p:txBody>
          <a:bodyPr wrap="square" lIns="187489" tIns="187489" rIns="187489" bIns="187489">
            <a:spAutoFit/>
          </a:bodyPr>
          <a:lstStyle>
            <a:lvl1pPr marL="0" indent="0" algn="l" defTabSz="3599776" rtl="0" eaLnBrk="1" latinLnBrk="0" hangingPunct="1">
              <a:spcBef>
                <a:spcPct val="20000"/>
              </a:spcBef>
              <a:buFont typeface="Arial" pitchFamily="34"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18674"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2pPr>
            <a:lvl3pPr marL="1687395"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3pPr>
            <a:lvl4pPr marL="2202988" indent="-515593"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4pPr>
            <a:lvl5pPr marL="2577965" indent="-374977"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pPr>
              <a:defRPr/>
            </a:pPr>
            <a:r>
              <a:rPr lang="en-US" u="sng" dirty="0">
                <a:solidFill>
                  <a:srgbClr val="00B050"/>
                </a:solidFill>
              </a:rPr>
              <a:t>Luster-Morris parameter:</a:t>
            </a:r>
            <a:endParaRPr lang="en-US" dirty="0"/>
          </a:p>
        </p:txBody>
      </p:sp>
      <p:sp>
        <p:nvSpPr>
          <p:cNvPr id="499" name="Text Placeholder 671">
            <a:extLst>
              <a:ext uri="{FF2B5EF4-FFF2-40B4-BE49-F238E27FC236}">
                <a16:creationId xmlns:a16="http://schemas.microsoft.com/office/drawing/2014/main" id="{217F0336-EDDE-4AB8-85FC-9725B5F97C2E}"/>
              </a:ext>
            </a:extLst>
          </p:cNvPr>
          <p:cNvSpPr txBox="1">
            <a:spLocks/>
          </p:cNvSpPr>
          <p:nvPr/>
        </p:nvSpPr>
        <p:spPr>
          <a:xfrm>
            <a:off x="24246257" y="6274303"/>
            <a:ext cx="6227368" cy="747972"/>
          </a:xfrm>
          <a:prstGeom prst="rect">
            <a:avLst/>
          </a:prstGeom>
        </p:spPr>
        <p:txBody>
          <a:bodyPr wrap="square" lIns="187489" tIns="187489" rIns="187489" bIns="187489">
            <a:spAutoFit/>
          </a:bodyPr>
          <a:lstStyle>
            <a:lvl1pPr marL="0" indent="0" algn="l" defTabSz="3599776" rtl="0" eaLnBrk="1" latinLnBrk="0" hangingPunct="1">
              <a:spcBef>
                <a:spcPct val="20000"/>
              </a:spcBef>
              <a:buFont typeface="Arial" pitchFamily="34"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18674"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2pPr>
            <a:lvl3pPr marL="1687395"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3pPr>
            <a:lvl4pPr marL="2202988" indent="-515593"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4pPr>
            <a:lvl5pPr marL="2577965" indent="-374977"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pPr>
              <a:defRPr/>
            </a:pPr>
            <a:r>
              <a:rPr lang="en-US" u="sng" dirty="0">
                <a:solidFill>
                  <a:srgbClr val="00B050"/>
                </a:solidFill>
              </a:rPr>
              <a:t>Stress-strain response and texture evolution</a:t>
            </a:r>
            <a:r>
              <a:rPr lang="en-US" dirty="0">
                <a:solidFill>
                  <a:srgbClr val="00B050"/>
                </a:solidFill>
              </a:rPr>
              <a:t>:</a:t>
            </a:r>
          </a:p>
        </p:txBody>
      </p:sp>
      <p:grpSp>
        <p:nvGrpSpPr>
          <p:cNvPr id="501" name="Canvas 52">
            <a:extLst>
              <a:ext uri="{FF2B5EF4-FFF2-40B4-BE49-F238E27FC236}">
                <a16:creationId xmlns:a16="http://schemas.microsoft.com/office/drawing/2014/main" id="{59A0561C-BAEF-4957-9125-8DAB32D528BD}"/>
              </a:ext>
            </a:extLst>
          </p:cNvPr>
          <p:cNvGrpSpPr/>
          <p:nvPr/>
        </p:nvGrpSpPr>
        <p:grpSpPr>
          <a:xfrm>
            <a:off x="24452883" y="6875911"/>
            <a:ext cx="6492642" cy="4813409"/>
            <a:chOff x="0" y="0"/>
            <a:chExt cx="6248400" cy="4010025"/>
          </a:xfrm>
        </p:grpSpPr>
        <p:sp>
          <p:nvSpPr>
            <p:cNvPr id="502" name="Rectangle 501">
              <a:extLst>
                <a:ext uri="{FF2B5EF4-FFF2-40B4-BE49-F238E27FC236}">
                  <a16:creationId xmlns:a16="http://schemas.microsoft.com/office/drawing/2014/main" id="{4E3D9779-BA84-4E7A-9D84-2A5B763DC2AF}"/>
                </a:ext>
              </a:extLst>
            </p:cNvPr>
            <p:cNvSpPr/>
            <p:nvPr/>
          </p:nvSpPr>
          <p:spPr>
            <a:xfrm>
              <a:off x="0" y="0"/>
              <a:ext cx="6248400" cy="4010025"/>
            </a:xfrm>
            <a:prstGeom prst="rect">
              <a:avLst/>
            </a:prstGeom>
            <a:solidFill>
              <a:prstClr val="white"/>
            </a:solidFill>
          </p:spPr>
        </p:sp>
        <p:pic>
          <p:nvPicPr>
            <p:cNvPr id="503" name="Picture 502">
              <a:extLst>
                <a:ext uri="{FF2B5EF4-FFF2-40B4-BE49-F238E27FC236}">
                  <a16:creationId xmlns:a16="http://schemas.microsoft.com/office/drawing/2014/main" id="{C1E565F3-BC9B-481C-9806-A4E690898D3E}"/>
                </a:ext>
              </a:extLst>
            </p:cNvPr>
            <p:cNvPicPr/>
            <p:nvPr/>
          </p:nvPicPr>
          <p:blipFill rotWithShape="1">
            <a:blip r:embed="rId29" cstate="print">
              <a:extLst>
                <a:ext uri="{28A0092B-C50C-407E-A947-70E740481C1C}">
                  <a14:useLocalDpi xmlns:a14="http://schemas.microsoft.com/office/drawing/2010/main" val="0"/>
                </a:ext>
              </a:extLst>
            </a:blip>
            <a:srcRect r="6814"/>
            <a:stretch/>
          </p:blipFill>
          <p:spPr bwMode="auto">
            <a:xfrm>
              <a:off x="246675" y="227626"/>
              <a:ext cx="2962275" cy="1856105"/>
            </a:xfrm>
            <a:prstGeom prst="rect">
              <a:avLst/>
            </a:prstGeom>
            <a:ln>
              <a:noFill/>
            </a:ln>
            <a:extLst>
              <a:ext uri="{53640926-AAD7-44D8-BBD7-CCE9431645EC}">
                <a14:shadowObscured xmlns:a14="http://schemas.microsoft.com/office/drawing/2010/main"/>
              </a:ext>
            </a:extLst>
          </p:spPr>
        </p:pic>
        <p:pic>
          <p:nvPicPr>
            <p:cNvPr id="504" name="Picture 503">
              <a:extLst>
                <a:ext uri="{FF2B5EF4-FFF2-40B4-BE49-F238E27FC236}">
                  <a16:creationId xmlns:a16="http://schemas.microsoft.com/office/drawing/2014/main" id="{7F7E6DB9-232B-4364-B566-7EBFD19CE856}"/>
                </a:ext>
              </a:extLst>
            </p:cNvPr>
            <p:cNvPicPr/>
            <p:nvPr/>
          </p:nvPicPr>
          <p:blipFill rotWithShape="1">
            <a:blip r:embed="rId30" cstate="print">
              <a:extLst>
                <a:ext uri="{28A0092B-C50C-407E-A947-70E740481C1C}">
                  <a14:useLocalDpi xmlns:a14="http://schemas.microsoft.com/office/drawing/2010/main" val="0"/>
                </a:ext>
              </a:extLst>
            </a:blip>
            <a:srcRect r="6864"/>
            <a:stretch/>
          </p:blipFill>
          <p:spPr bwMode="auto">
            <a:xfrm>
              <a:off x="3199425" y="227586"/>
              <a:ext cx="2962275" cy="1856105"/>
            </a:xfrm>
            <a:prstGeom prst="rect">
              <a:avLst/>
            </a:prstGeom>
            <a:ln>
              <a:noFill/>
            </a:ln>
            <a:extLst>
              <a:ext uri="{53640926-AAD7-44D8-BBD7-CCE9431645EC}">
                <a14:shadowObscured xmlns:a14="http://schemas.microsoft.com/office/drawing/2010/main"/>
              </a:ext>
            </a:extLst>
          </p:spPr>
        </p:pic>
        <p:pic>
          <p:nvPicPr>
            <p:cNvPr id="505" name="Picture 504">
              <a:extLst>
                <a:ext uri="{FF2B5EF4-FFF2-40B4-BE49-F238E27FC236}">
                  <a16:creationId xmlns:a16="http://schemas.microsoft.com/office/drawing/2014/main" id="{ECFF5BAF-7BB0-4703-99EA-6C37A40D096B}"/>
                </a:ext>
              </a:extLst>
            </p:cNvPr>
            <p:cNvPicPr/>
            <p:nvPr/>
          </p:nvPicPr>
          <p:blipFill rotWithShape="1">
            <a:blip r:embed="rId31" cstate="print">
              <a:extLst>
                <a:ext uri="{28A0092B-C50C-407E-A947-70E740481C1C}">
                  <a14:useLocalDpi xmlns:a14="http://schemas.microsoft.com/office/drawing/2010/main" val="0"/>
                </a:ext>
              </a:extLst>
            </a:blip>
            <a:srcRect r="7076"/>
            <a:stretch/>
          </p:blipFill>
          <p:spPr bwMode="auto">
            <a:xfrm>
              <a:off x="208575" y="2123101"/>
              <a:ext cx="2962275" cy="1859280"/>
            </a:xfrm>
            <a:prstGeom prst="rect">
              <a:avLst/>
            </a:prstGeom>
            <a:ln>
              <a:noFill/>
            </a:ln>
            <a:extLst>
              <a:ext uri="{53640926-AAD7-44D8-BBD7-CCE9431645EC}">
                <a14:shadowObscured xmlns:a14="http://schemas.microsoft.com/office/drawing/2010/main"/>
              </a:ext>
            </a:extLst>
          </p:spPr>
        </p:pic>
        <p:pic>
          <p:nvPicPr>
            <p:cNvPr id="506" name="Picture 505">
              <a:extLst>
                <a:ext uri="{FF2B5EF4-FFF2-40B4-BE49-F238E27FC236}">
                  <a16:creationId xmlns:a16="http://schemas.microsoft.com/office/drawing/2014/main" id="{9442AD9F-A8DA-4299-BB41-C8DC0B18AC9C}"/>
                </a:ext>
              </a:extLst>
            </p:cNvPr>
            <p:cNvPicPr/>
            <p:nvPr/>
          </p:nvPicPr>
          <p:blipFill rotWithShape="1">
            <a:blip r:embed="rId32" cstate="print">
              <a:extLst>
                <a:ext uri="{28A0092B-C50C-407E-A947-70E740481C1C}">
                  <a14:useLocalDpi xmlns:a14="http://schemas.microsoft.com/office/drawing/2010/main" val="0"/>
                </a:ext>
              </a:extLst>
            </a:blip>
            <a:srcRect r="7082"/>
            <a:stretch/>
          </p:blipFill>
          <p:spPr bwMode="auto">
            <a:xfrm>
              <a:off x="3228000" y="2083527"/>
              <a:ext cx="2962275" cy="1857375"/>
            </a:xfrm>
            <a:prstGeom prst="rect">
              <a:avLst/>
            </a:prstGeom>
            <a:ln>
              <a:noFill/>
            </a:ln>
            <a:extLst>
              <a:ext uri="{53640926-AAD7-44D8-BBD7-CCE9431645EC}">
                <a14:shadowObscured xmlns:a14="http://schemas.microsoft.com/office/drawing/2010/main"/>
              </a:ext>
            </a:extLst>
          </p:spPr>
        </p:pic>
        <p:sp>
          <p:nvSpPr>
            <p:cNvPr id="507" name="Text Box 2">
              <a:extLst>
                <a:ext uri="{FF2B5EF4-FFF2-40B4-BE49-F238E27FC236}">
                  <a16:creationId xmlns:a16="http://schemas.microsoft.com/office/drawing/2014/main" id="{90C6B33D-A917-402A-A773-721D616B1242}"/>
                </a:ext>
              </a:extLst>
            </p:cNvPr>
            <p:cNvSpPr txBox="1">
              <a:spLocks noChangeArrowheads="1"/>
            </p:cNvSpPr>
            <p:nvPr/>
          </p:nvSpPr>
          <p:spPr bwMode="auto">
            <a:xfrm>
              <a:off x="75225" y="189510"/>
              <a:ext cx="269874" cy="220083"/>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6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c</a:t>
              </a:r>
            </a:p>
          </p:txBody>
        </p:sp>
        <p:sp>
          <p:nvSpPr>
            <p:cNvPr id="508" name="Text Box 2">
              <a:extLst>
                <a:ext uri="{FF2B5EF4-FFF2-40B4-BE49-F238E27FC236}">
                  <a16:creationId xmlns:a16="http://schemas.microsoft.com/office/drawing/2014/main" id="{6E02EC3C-6BD1-4711-810B-4C060BE670B5}"/>
                </a:ext>
              </a:extLst>
            </p:cNvPr>
            <p:cNvSpPr txBox="1">
              <a:spLocks noChangeArrowheads="1"/>
            </p:cNvSpPr>
            <p:nvPr/>
          </p:nvSpPr>
          <p:spPr bwMode="auto">
            <a:xfrm>
              <a:off x="3027975" y="189514"/>
              <a:ext cx="269874" cy="220083"/>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6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d</a:t>
              </a:r>
            </a:p>
          </p:txBody>
        </p:sp>
        <p:sp>
          <p:nvSpPr>
            <p:cNvPr id="509" name="Text Box 2">
              <a:extLst>
                <a:ext uri="{FF2B5EF4-FFF2-40B4-BE49-F238E27FC236}">
                  <a16:creationId xmlns:a16="http://schemas.microsoft.com/office/drawing/2014/main" id="{328EFAB4-F42C-4B54-AA6D-AF8A67FBA1CE}"/>
                </a:ext>
              </a:extLst>
            </p:cNvPr>
            <p:cNvSpPr txBox="1">
              <a:spLocks noChangeArrowheads="1"/>
            </p:cNvSpPr>
            <p:nvPr/>
          </p:nvSpPr>
          <p:spPr bwMode="auto">
            <a:xfrm>
              <a:off x="46650" y="2103844"/>
              <a:ext cx="269874" cy="220083"/>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6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e</a:t>
              </a:r>
            </a:p>
          </p:txBody>
        </p:sp>
        <p:sp>
          <p:nvSpPr>
            <p:cNvPr id="510" name="Text Box 2">
              <a:extLst>
                <a:ext uri="{FF2B5EF4-FFF2-40B4-BE49-F238E27FC236}">
                  <a16:creationId xmlns:a16="http://schemas.microsoft.com/office/drawing/2014/main" id="{2BA57B18-6F08-4DF3-8057-EB89D82D35CE}"/>
                </a:ext>
              </a:extLst>
            </p:cNvPr>
            <p:cNvSpPr txBox="1">
              <a:spLocks noChangeArrowheads="1"/>
            </p:cNvSpPr>
            <p:nvPr/>
          </p:nvSpPr>
          <p:spPr bwMode="auto">
            <a:xfrm>
              <a:off x="2989875" y="2122894"/>
              <a:ext cx="269874" cy="220083"/>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06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f</a:t>
              </a:r>
            </a:p>
          </p:txBody>
        </p:sp>
        <p:pic>
          <p:nvPicPr>
            <p:cNvPr id="511" name="Picture 510">
              <a:extLst>
                <a:ext uri="{FF2B5EF4-FFF2-40B4-BE49-F238E27FC236}">
                  <a16:creationId xmlns:a16="http://schemas.microsoft.com/office/drawing/2014/main" id="{8C715453-7DF8-4024-AC07-A41FA48CFB08}"/>
                </a:ext>
              </a:extLst>
            </p:cNvPr>
            <p:cNvPicPr/>
            <p:nvPr/>
          </p:nvPicPr>
          <p:blipFill rotWithShape="1">
            <a:blip r:embed="rId33"/>
            <a:srcRect l="53887" t="22649" r="23292" b="28676"/>
            <a:stretch/>
          </p:blipFill>
          <p:spPr bwMode="auto">
            <a:xfrm>
              <a:off x="2161200" y="573617"/>
              <a:ext cx="899160" cy="1097280"/>
            </a:xfrm>
            <a:prstGeom prst="rect">
              <a:avLst/>
            </a:prstGeom>
            <a:ln>
              <a:noFill/>
            </a:ln>
            <a:extLst>
              <a:ext uri="{53640926-AAD7-44D8-BBD7-CCE9431645EC}">
                <a14:shadowObscured xmlns:a14="http://schemas.microsoft.com/office/drawing/2010/main"/>
              </a:ext>
            </a:extLst>
          </p:spPr>
        </p:pic>
      </p:grpSp>
      <p:grpSp>
        <p:nvGrpSpPr>
          <p:cNvPr id="512" name="Canvas 307">
            <a:extLst>
              <a:ext uri="{FF2B5EF4-FFF2-40B4-BE49-F238E27FC236}">
                <a16:creationId xmlns:a16="http://schemas.microsoft.com/office/drawing/2014/main" id="{045E6878-FFC0-4188-9FA6-E55A018509A7}"/>
              </a:ext>
            </a:extLst>
          </p:cNvPr>
          <p:cNvGrpSpPr/>
          <p:nvPr/>
        </p:nvGrpSpPr>
        <p:grpSpPr>
          <a:xfrm>
            <a:off x="12686995" y="25948711"/>
            <a:ext cx="5651632" cy="8010794"/>
            <a:chOff x="0" y="0"/>
            <a:chExt cx="5596061" cy="7994650"/>
          </a:xfrm>
        </p:grpSpPr>
        <p:sp>
          <p:nvSpPr>
            <p:cNvPr id="513" name="Rectangle 512">
              <a:extLst>
                <a:ext uri="{FF2B5EF4-FFF2-40B4-BE49-F238E27FC236}">
                  <a16:creationId xmlns:a16="http://schemas.microsoft.com/office/drawing/2014/main" id="{8FCD549D-2E49-46C9-A435-99C2EE740208}"/>
                </a:ext>
              </a:extLst>
            </p:cNvPr>
            <p:cNvSpPr/>
            <p:nvPr/>
          </p:nvSpPr>
          <p:spPr>
            <a:xfrm>
              <a:off x="0" y="0"/>
              <a:ext cx="5595620" cy="7994650"/>
            </a:xfrm>
            <a:prstGeom prst="rect">
              <a:avLst/>
            </a:prstGeom>
            <a:solidFill>
              <a:prstClr val="white"/>
            </a:solidFill>
          </p:spPr>
        </p:sp>
        <p:sp>
          <p:nvSpPr>
            <p:cNvPr id="514" name="TextBox 4">
              <a:extLst>
                <a:ext uri="{FF2B5EF4-FFF2-40B4-BE49-F238E27FC236}">
                  <a16:creationId xmlns:a16="http://schemas.microsoft.com/office/drawing/2014/main" id="{3872538D-7235-4137-A65F-0B2947D3A624}"/>
                </a:ext>
              </a:extLst>
            </p:cNvPr>
            <p:cNvSpPr txBox="1"/>
            <p:nvPr/>
          </p:nvSpPr>
          <p:spPr>
            <a:xfrm>
              <a:off x="404309" y="43337"/>
              <a:ext cx="628650" cy="296250"/>
            </a:xfrm>
            <a:prstGeom prst="rect">
              <a:avLst/>
            </a:prstGeom>
            <a:noFill/>
          </p:spPr>
          <p:txBody>
            <a:bodyPr wrap="square" rtlCol="0">
              <a:noAutofit/>
            </a:bodyPr>
            <a:lstStyle/>
            <a:p>
              <a:pPr marL="0" marR="0">
                <a:lnSpc>
                  <a:spcPct val="105000"/>
                </a:lnSpc>
                <a:spcBef>
                  <a:spcPts val="0"/>
                </a:spcBef>
                <a:spcAft>
                  <a:spcPts val="800"/>
                </a:spcAft>
              </a:pPr>
              <a:r>
                <a:rPr lang="en-US"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15" name="TextBox 4">
              <a:extLst>
                <a:ext uri="{FF2B5EF4-FFF2-40B4-BE49-F238E27FC236}">
                  <a16:creationId xmlns:a16="http://schemas.microsoft.com/office/drawing/2014/main" id="{7959593C-34E4-403F-ADF8-CE43D9349E2A}"/>
                </a:ext>
              </a:extLst>
            </p:cNvPr>
            <p:cNvSpPr txBox="1"/>
            <p:nvPr/>
          </p:nvSpPr>
          <p:spPr>
            <a:xfrm>
              <a:off x="2678815" y="24287"/>
              <a:ext cx="628650" cy="295910"/>
            </a:xfrm>
            <a:prstGeom prst="rect">
              <a:avLst/>
            </a:prstGeom>
            <a:noFill/>
          </p:spPr>
          <p:txBody>
            <a:bodyPr wrap="square" rtlCol="0">
              <a:noAutofit/>
            </a:bodyPr>
            <a:lstStyle/>
            <a:p>
              <a:pPr marL="0" marR="0">
                <a:lnSpc>
                  <a:spcPct val="105000"/>
                </a:lnSpc>
                <a:spcBef>
                  <a:spcPts val="0"/>
                </a:spcBef>
                <a:spcAft>
                  <a:spcPts val="800"/>
                </a:spcAft>
              </a:pPr>
              <a:r>
                <a:rPr lang="en-US"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16" name="TextBox 4">
              <a:extLst>
                <a:ext uri="{FF2B5EF4-FFF2-40B4-BE49-F238E27FC236}">
                  <a16:creationId xmlns:a16="http://schemas.microsoft.com/office/drawing/2014/main" id="{3D7CB8C1-1A09-4034-9C74-5E4A1BF039D4}"/>
                </a:ext>
              </a:extLst>
            </p:cNvPr>
            <p:cNvSpPr txBox="1"/>
            <p:nvPr/>
          </p:nvSpPr>
          <p:spPr>
            <a:xfrm>
              <a:off x="3163413" y="53525"/>
              <a:ext cx="628650" cy="295910"/>
            </a:xfrm>
            <a:prstGeom prst="rect">
              <a:avLst/>
            </a:prstGeom>
            <a:noFill/>
          </p:spPr>
          <p:txBody>
            <a:bodyPr wrap="square" rtlCol="0">
              <a:noAutofit/>
            </a:bodyPr>
            <a:lstStyle/>
            <a:p>
              <a:pPr marL="0" marR="0">
                <a:lnSpc>
                  <a:spcPct val="105000"/>
                </a:lnSpc>
                <a:spcBef>
                  <a:spcPts val="0"/>
                </a:spcBef>
                <a:spcAft>
                  <a:spcPts val="800"/>
                </a:spcAft>
              </a:pPr>
              <a:r>
                <a:rPr lang="en-US"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17" name="TextBox 4">
              <a:extLst>
                <a:ext uri="{FF2B5EF4-FFF2-40B4-BE49-F238E27FC236}">
                  <a16:creationId xmlns:a16="http://schemas.microsoft.com/office/drawing/2014/main" id="{E19B3BDB-79A7-4A60-A38F-F73270825ACC}"/>
                </a:ext>
              </a:extLst>
            </p:cNvPr>
            <p:cNvSpPr txBox="1"/>
            <p:nvPr/>
          </p:nvSpPr>
          <p:spPr>
            <a:xfrm>
              <a:off x="2678829" y="1553174"/>
              <a:ext cx="628650" cy="295910"/>
            </a:xfrm>
            <a:prstGeom prst="rect">
              <a:avLst/>
            </a:prstGeom>
            <a:noFill/>
          </p:spPr>
          <p:txBody>
            <a:bodyPr wrap="square" rtlCol="0">
              <a:noAutofit/>
            </a:bodyPr>
            <a:lstStyle/>
            <a:p>
              <a:pPr marL="0" marR="0">
                <a:lnSpc>
                  <a:spcPct val="105000"/>
                </a:lnSpc>
                <a:spcBef>
                  <a:spcPts val="0"/>
                </a:spcBef>
                <a:spcAft>
                  <a:spcPts val="800"/>
                </a:spcAft>
              </a:pPr>
              <a:r>
                <a:rPr lang="en-US"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18" name="TextBox 4">
              <a:extLst>
                <a:ext uri="{FF2B5EF4-FFF2-40B4-BE49-F238E27FC236}">
                  <a16:creationId xmlns:a16="http://schemas.microsoft.com/office/drawing/2014/main" id="{9A8B8048-FE84-48E1-86C3-6195D2DE97B5}"/>
                </a:ext>
              </a:extLst>
            </p:cNvPr>
            <p:cNvSpPr txBox="1"/>
            <p:nvPr/>
          </p:nvSpPr>
          <p:spPr>
            <a:xfrm>
              <a:off x="2678813" y="3104175"/>
              <a:ext cx="628650" cy="295910"/>
            </a:xfrm>
            <a:prstGeom prst="rect">
              <a:avLst/>
            </a:prstGeom>
            <a:noFill/>
          </p:spPr>
          <p:txBody>
            <a:bodyPr wrap="square" rtlCol="0">
              <a:noAutofit/>
            </a:bodyPr>
            <a:lstStyle/>
            <a:p>
              <a:pPr marL="0" marR="0">
                <a:lnSpc>
                  <a:spcPct val="105000"/>
                </a:lnSpc>
                <a:spcBef>
                  <a:spcPts val="0"/>
                </a:spcBef>
                <a:spcAft>
                  <a:spcPts val="800"/>
                </a:spcAft>
              </a:pPr>
              <a:r>
                <a:rPr lang="en-US"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19" name="TextBox 4">
              <a:extLst>
                <a:ext uri="{FF2B5EF4-FFF2-40B4-BE49-F238E27FC236}">
                  <a16:creationId xmlns:a16="http://schemas.microsoft.com/office/drawing/2014/main" id="{098FCEB5-05B2-4F32-A47B-C4CDF3F5E9E2}"/>
                </a:ext>
              </a:extLst>
            </p:cNvPr>
            <p:cNvSpPr txBox="1"/>
            <p:nvPr/>
          </p:nvSpPr>
          <p:spPr>
            <a:xfrm>
              <a:off x="2678831" y="4626684"/>
              <a:ext cx="628650" cy="295910"/>
            </a:xfrm>
            <a:prstGeom prst="rect">
              <a:avLst/>
            </a:prstGeom>
            <a:noFill/>
          </p:spPr>
          <p:txBody>
            <a:bodyPr wrap="square" rtlCol="0">
              <a:noAutofit/>
            </a:bodyPr>
            <a:lstStyle/>
            <a:p>
              <a:pPr marL="0" marR="0">
                <a:lnSpc>
                  <a:spcPct val="105000"/>
                </a:lnSpc>
                <a:spcBef>
                  <a:spcPts val="0"/>
                </a:spcBef>
                <a:spcAft>
                  <a:spcPts val="800"/>
                </a:spcAft>
              </a:pPr>
              <a:r>
                <a:rPr lang="en-US"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20" name="TextBox 4">
              <a:extLst>
                <a:ext uri="{FF2B5EF4-FFF2-40B4-BE49-F238E27FC236}">
                  <a16:creationId xmlns:a16="http://schemas.microsoft.com/office/drawing/2014/main" id="{915541E6-B62D-44E4-BF30-5366F639EE84}"/>
                </a:ext>
              </a:extLst>
            </p:cNvPr>
            <p:cNvSpPr txBox="1"/>
            <p:nvPr/>
          </p:nvSpPr>
          <p:spPr>
            <a:xfrm>
              <a:off x="2678847" y="6171226"/>
              <a:ext cx="628650" cy="295910"/>
            </a:xfrm>
            <a:prstGeom prst="rect">
              <a:avLst/>
            </a:prstGeom>
            <a:noFill/>
          </p:spPr>
          <p:txBody>
            <a:bodyPr wrap="square" rtlCol="0">
              <a:noAutofit/>
            </a:bodyPr>
            <a:lstStyle/>
            <a:p>
              <a:pPr marL="0" marR="0">
                <a:lnSpc>
                  <a:spcPct val="105000"/>
                </a:lnSpc>
                <a:spcBef>
                  <a:spcPts val="0"/>
                </a:spcBef>
                <a:spcAft>
                  <a:spcPts val="800"/>
                </a:spcAft>
              </a:pPr>
              <a:r>
                <a:rPr lang="en-US"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T6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21" name="Picture 520">
              <a:extLst>
                <a:ext uri="{FF2B5EF4-FFF2-40B4-BE49-F238E27FC236}">
                  <a16:creationId xmlns:a16="http://schemas.microsoft.com/office/drawing/2014/main" id="{AFDD35B1-1EED-4F37-B5D5-15999A9FF816}"/>
                </a:ext>
              </a:extLst>
            </p:cNvPr>
            <p:cNvPicPr/>
            <p:nvPr/>
          </p:nvPicPr>
          <p:blipFill rotWithShape="1">
            <a:blip r:embed="rId34" cstate="print">
              <a:extLst>
                <a:ext uri="{28A0092B-C50C-407E-A947-70E740481C1C}">
                  <a14:useLocalDpi xmlns:a14="http://schemas.microsoft.com/office/drawing/2010/main" val="0"/>
                </a:ext>
              </a:extLst>
            </a:blip>
            <a:srcRect l="5128" t="25679" r="85737" b="29315"/>
            <a:stretch/>
          </p:blipFill>
          <p:spPr bwMode="auto">
            <a:xfrm>
              <a:off x="2599966" y="6596785"/>
              <a:ext cx="245745" cy="781685"/>
            </a:xfrm>
            <a:prstGeom prst="rect">
              <a:avLst/>
            </a:prstGeom>
            <a:noFill/>
            <a:ln>
              <a:noFill/>
            </a:ln>
            <a:extLst>
              <a:ext uri="{53640926-AAD7-44D8-BBD7-CCE9431645EC}">
                <a14:shadowObscured xmlns:a14="http://schemas.microsoft.com/office/drawing/2010/main"/>
              </a:ext>
            </a:extLst>
          </p:spPr>
        </p:pic>
        <p:pic>
          <p:nvPicPr>
            <p:cNvPr id="522" name="Picture 521">
              <a:extLst>
                <a:ext uri="{FF2B5EF4-FFF2-40B4-BE49-F238E27FC236}">
                  <a16:creationId xmlns:a16="http://schemas.microsoft.com/office/drawing/2014/main" id="{B86B0D89-D7A3-4C77-BB00-B89EA9DDE8AB}"/>
                </a:ext>
              </a:extLst>
            </p:cNvPr>
            <p:cNvPicPr>
              <a:picLocks noChangeAspect="1"/>
            </p:cNvPicPr>
            <p:nvPr/>
          </p:nvPicPr>
          <p:blipFill rotWithShape="1">
            <a:blip r:embed="rId35"/>
            <a:srcRect l="65545" r="27243"/>
            <a:stretch/>
          </p:blipFill>
          <p:spPr>
            <a:xfrm>
              <a:off x="2802065" y="6266716"/>
              <a:ext cx="368971" cy="1628188"/>
            </a:xfrm>
            <a:prstGeom prst="rect">
              <a:avLst/>
            </a:prstGeom>
          </p:spPr>
        </p:pic>
        <p:pic>
          <p:nvPicPr>
            <p:cNvPr id="523" name="Picture 522">
              <a:extLst>
                <a:ext uri="{FF2B5EF4-FFF2-40B4-BE49-F238E27FC236}">
                  <a16:creationId xmlns:a16="http://schemas.microsoft.com/office/drawing/2014/main" id="{D6134BA1-CEA8-4F19-B92A-7B459F1AC6F0}"/>
                </a:ext>
              </a:extLst>
            </p:cNvPr>
            <p:cNvPicPr>
              <a:picLocks noChangeAspect="1"/>
            </p:cNvPicPr>
            <p:nvPr/>
          </p:nvPicPr>
          <p:blipFill rotWithShape="1">
            <a:blip r:embed="rId36"/>
            <a:srcRect l="34295" r="34295"/>
            <a:stretch/>
          </p:blipFill>
          <p:spPr>
            <a:xfrm>
              <a:off x="3342151" y="0"/>
              <a:ext cx="1607075" cy="1628188"/>
            </a:xfrm>
            <a:prstGeom prst="rect">
              <a:avLst/>
            </a:prstGeom>
          </p:spPr>
        </p:pic>
        <p:pic>
          <p:nvPicPr>
            <p:cNvPr id="524" name="Picture 523">
              <a:extLst>
                <a:ext uri="{FF2B5EF4-FFF2-40B4-BE49-F238E27FC236}">
                  <a16:creationId xmlns:a16="http://schemas.microsoft.com/office/drawing/2014/main" id="{9AB251D8-686F-41DF-ADB9-A3CF987B2965}"/>
                </a:ext>
              </a:extLst>
            </p:cNvPr>
            <p:cNvPicPr>
              <a:picLocks noChangeAspect="1"/>
            </p:cNvPicPr>
            <p:nvPr/>
          </p:nvPicPr>
          <p:blipFill rotWithShape="1">
            <a:blip r:embed="rId37"/>
            <a:srcRect l="34135" r="34616"/>
            <a:stretch/>
          </p:blipFill>
          <p:spPr>
            <a:xfrm>
              <a:off x="3320450" y="1504950"/>
              <a:ext cx="1628776" cy="1658637"/>
            </a:xfrm>
            <a:prstGeom prst="rect">
              <a:avLst/>
            </a:prstGeom>
          </p:spPr>
        </p:pic>
        <p:pic>
          <p:nvPicPr>
            <p:cNvPr id="525" name="Picture 524">
              <a:extLst>
                <a:ext uri="{FF2B5EF4-FFF2-40B4-BE49-F238E27FC236}">
                  <a16:creationId xmlns:a16="http://schemas.microsoft.com/office/drawing/2014/main" id="{3E4B6F61-86CC-461D-87E5-C55EC3CA249C}"/>
                </a:ext>
              </a:extLst>
            </p:cNvPr>
            <p:cNvPicPr>
              <a:picLocks noChangeAspect="1"/>
            </p:cNvPicPr>
            <p:nvPr/>
          </p:nvPicPr>
          <p:blipFill rotWithShape="1">
            <a:blip r:embed="rId38"/>
            <a:srcRect l="34295" r="34455"/>
            <a:stretch/>
          </p:blipFill>
          <p:spPr>
            <a:xfrm>
              <a:off x="3329975" y="3037500"/>
              <a:ext cx="1636864" cy="1666874"/>
            </a:xfrm>
            <a:prstGeom prst="rect">
              <a:avLst/>
            </a:prstGeom>
          </p:spPr>
        </p:pic>
        <p:pic>
          <p:nvPicPr>
            <p:cNvPr id="526" name="Picture 525">
              <a:extLst>
                <a:ext uri="{FF2B5EF4-FFF2-40B4-BE49-F238E27FC236}">
                  <a16:creationId xmlns:a16="http://schemas.microsoft.com/office/drawing/2014/main" id="{8A3DAB17-41C6-4671-A64B-463506275496}"/>
                </a:ext>
              </a:extLst>
            </p:cNvPr>
            <p:cNvPicPr>
              <a:picLocks noChangeAspect="1"/>
            </p:cNvPicPr>
            <p:nvPr/>
          </p:nvPicPr>
          <p:blipFill rotWithShape="1">
            <a:blip r:embed="rId39"/>
            <a:srcRect l="34295" r="34522"/>
            <a:stretch/>
          </p:blipFill>
          <p:spPr>
            <a:xfrm>
              <a:off x="3342151" y="4610100"/>
              <a:ext cx="1641815" cy="1666875"/>
            </a:xfrm>
            <a:prstGeom prst="rect">
              <a:avLst/>
            </a:prstGeom>
          </p:spPr>
        </p:pic>
        <p:pic>
          <p:nvPicPr>
            <p:cNvPr id="527" name="Picture 526">
              <a:extLst>
                <a:ext uri="{FF2B5EF4-FFF2-40B4-BE49-F238E27FC236}">
                  <a16:creationId xmlns:a16="http://schemas.microsoft.com/office/drawing/2014/main" id="{443D9C0F-4977-4CD3-831B-DEB3D8D3785B}"/>
                </a:ext>
              </a:extLst>
            </p:cNvPr>
            <p:cNvPicPr>
              <a:picLocks noChangeAspect="1"/>
            </p:cNvPicPr>
            <p:nvPr/>
          </p:nvPicPr>
          <p:blipFill rotWithShape="1">
            <a:blip r:embed="rId40"/>
            <a:srcRect l="34135" r="34455"/>
            <a:stretch/>
          </p:blipFill>
          <p:spPr>
            <a:xfrm>
              <a:off x="3329975" y="6171226"/>
              <a:ext cx="1646389" cy="1668020"/>
            </a:xfrm>
            <a:prstGeom prst="rect">
              <a:avLst/>
            </a:prstGeom>
          </p:spPr>
        </p:pic>
        <p:pic>
          <p:nvPicPr>
            <p:cNvPr id="528" name="Picture 527">
              <a:extLst>
                <a:ext uri="{FF2B5EF4-FFF2-40B4-BE49-F238E27FC236}">
                  <a16:creationId xmlns:a16="http://schemas.microsoft.com/office/drawing/2014/main" id="{502A6E5E-4543-43C4-9597-360522C3FF7E}"/>
                </a:ext>
              </a:extLst>
            </p:cNvPr>
            <p:cNvPicPr>
              <a:picLocks noChangeAspect="1"/>
            </p:cNvPicPr>
            <p:nvPr/>
          </p:nvPicPr>
          <p:blipFill rotWithShape="1">
            <a:blip r:embed="rId41"/>
            <a:srcRect l="34295" r="34295"/>
            <a:stretch/>
          </p:blipFill>
          <p:spPr>
            <a:xfrm>
              <a:off x="585854" y="0"/>
              <a:ext cx="1607074" cy="1628188"/>
            </a:xfrm>
            <a:prstGeom prst="rect">
              <a:avLst/>
            </a:prstGeom>
          </p:spPr>
        </p:pic>
        <p:pic>
          <p:nvPicPr>
            <p:cNvPr id="529" name="Picture 528">
              <a:extLst>
                <a:ext uri="{FF2B5EF4-FFF2-40B4-BE49-F238E27FC236}">
                  <a16:creationId xmlns:a16="http://schemas.microsoft.com/office/drawing/2014/main" id="{906FDE38-ACF2-46DB-B8C0-225AE49E1FE0}"/>
                </a:ext>
              </a:extLst>
            </p:cNvPr>
            <p:cNvPicPr>
              <a:picLocks noChangeAspect="1"/>
            </p:cNvPicPr>
            <p:nvPr/>
          </p:nvPicPr>
          <p:blipFill rotWithShape="1">
            <a:blip r:embed="rId42"/>
            <a:srcRect l="34135" r="34455"/>
            <a:stretch/>
          </p:blipFill>
          <p:spPr>
            <a:xfrm>
              <a:off x="585854" y="1509233"/>
              <a:ext cx="1603969" cy="1625041"/>
            </a:xfrm>
            <a:prstGeom prst="rect">
              <a:avLst/>
            </a:prstGeom>
          </p:spPr>
        </p:pic>
        <p:pic>
          <p:nvPicPr>
            <p:cNvPr id="530" name="Picture 529">
              <a:extLst>
                <a:ext uri="{FF2B5EF4-FFF2-40B4-BE49-F238E27FC236}">
                  <a16:creationId xmlns:a16="http://schemas.microsoft.com/office/drawing/2014/main" id="{262DEFDB-F1E5-4AEC-85EA-BBDF323A6D0C}"/>
                </a:ext>
              </a:extLst>
            </p:cNvPr>
            <p:cNvPicPr>
              <a:picLocks noChangeAspect="1"/>
            </p:cNvPicPr>
            <p:nvPr/>
          </p:nvPicPr>
          <p:blipFill rotWithShape="1">
            <a:blip r:embed="rId43"/>
            <a:srcRect l="34135" r="34616"/>
            <a:stretch/>
          </p:blipFill>
          <p:spPr>
            <a:xfrm>
              <a:off x="547754" y="3047025"/>
              <a:ext cx="1619116" cy="1648800"/>
            </a:xfrm>
            <a:prstGeom prst="rect">
              <a:avLst/>
            </a:prstGeom>
          </p:spPr>
        </p:pic>
        <p:pic>
          <p:nvPicPr>
            <p:cNvPr id="531" name="Picture 530">
              <a:extLst>
                <a:ext uri="{FF2B5EF4-FFF2-40B4-BE49-F238E27FC236}">
                  <a16:creationId xmlns:a16="http://schemas.microsoft.com/office/drawing/2014/main" id="{B9FE2AE4-B3EC-4826-9E5E-52D83D914BA4}"/>
                </a:ext>
              </a:extLst>
            </p:cNvPr>
            <p:cNvPicPr>
              <a:picLocks noChangeAspect="1"/>
            </p:cNvPicPr>
            <p:nvPr/>
          </p:nvPicPr>
          <p:blipFill rotWithShape="1">
            <a:blip r:embed="rId44"/>
            <a:srcRect l="34135" r="34134"/>
            <a:stretch/>
          </p:blipFill>
          <p:spPr>
            <a:xfrm>
              <a:off x="562656" y="4599600"/>
              <a:ext cx="1646020" cy="1650801"/>
            </a:xfrm>
            <a:prstGeom prst="rect">
              <a:avLst/>
            </a:prstGeom>
          </p:spPr>
        </p:pic>
        <p:pic>
          <p:nvPicPr>
            <p:cNvPr id="532" name="Picture 531">
              <a:extLst>
                <a:ext uri="{FF2B5EF4-FFF2-40B4-BE49-F238E27FC236}">
                  <a16:creationId xmlns:a16="http://schemas.microsoft.com/office/drawing/2014/main" id="{0A7CC2D6-2375-448D-A383-D0B583BF7682}"/>
                </a:ext>
              </a:extLst>
            </p:cNvPr>
            <p:cNvPicPr>
              <a:picLocks noChangeAspect="1"/>
            </p:cNvPicPr>
            <p:nvPr/>
          </p:nvPicPr>
          <p:blipFill rotWithShape="1">
            <a:blip r:embed="rId45"/>
            <a:srcRect l="34135" r="34616"/>
            <a:stretch/>
          </p:blipFill>
          <p:spPr>
            <a:xfrm>
              <a:off x="547754" y="6161405"/>
              <a:ext cx="1628760" cy="1658620"/>
            </a:xfrm>
            <a:prstGeom prst="rect">
              <a:avLst/>
            </a:prstGeom>
          </p:spPr>
        </p:pic>
        <p:sp>
          <p:nvSpPr>
            <p:cNvPr id="533" name="TextBox 4">
              <a:extLst>
                <a:ext uri="{FF2B5EF4-FFF2-40B4-BE49-F238E27FC236}">
                  <a16:creationId xmlns:a16="http://schemas.microsoft.com/office/drawing/2014/main" id="{40E390EC-6979-462E-AAD5-07151B37FC96}"/>
                </a:ext>
              </a:extLst>
            </p:cNvPr>
            <p:cNvSpPr txBox="1"/>
            <p:nvPr/>
          </p:nvSpPr>
          <p:spPr>
            <a:xfrm>
              <a:off x="2074351" y="1277915"/>
              <a:ext cx="702650" cy="295910"/>
            </a:xfrm>
            <a:prstGeom prst="rect">
              <a:avLst/>
            </a:prstGeom>
            <a:noFill/>
          </p:spPr>
          <p:txBody>
            <a:bodyPr wrap="square" rtlCol="0">
              <a:noAutofit/>
            </a:bodyPr>
            <a:lstStyle/>
            <a:p>
              <a:pPr marL="0" marR="0">
                <a:lnSpc>
                  <a:spcPct val="105000"/>
                </a:lnSpc>
                <a:spcBef>
                  <a:spcPts val="0"/>
                </a:spcBef>
                <a:spcAft>
                  <a:spcPts val="800"/>
                </a:spcAft>
              </a:pPr>
              <a:r>
                <a:rPr lang="en-SG" sz="9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Min: 0.50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34" name="TextBox 4">
              <a:extLst>
                <a:ext uri="{FF2B5EF4-FFF2-40B4-BE49-F238E27FC236}">
                  <a16:creationId xmlns:a16="http://schemas.microsoft.com/office/drawing/2014/main" id="{C9159FBD-74EA-4D44-BC0A-AFE2E41585CD}"/>
                </a:ext>
              </a:extLst>
            </p:cNvPr>
            <p:cNvSpPr txBox="1"/>
            <p:nvPr/>
          </p:nvSpPr>
          <p:spPr>
            <a:xfrm>
              <a:off x="4836601" y="1277915"/>
              <a:ext cx="702310" cy="295910"/>
            </a:xfrm>
            <a:prstGeom prst="rect">
              <a:avLst/>
            </a:prstGeom>
            <a:noFill/>
          </p:spPr>
          <p:txBody>
            <a:bodyPr wrap="square" rtlCol="0">
              <a:noAutofit/>
            </a:bodyPr>
            <a:lstStyle/>
            <a:p>
              <a:pPr marL="0" marR="0">
                <a:lnSpc>
                  <a:spcPct val="105000"/>
                </a:lnSpc>
                <a:spcBef>
                  <a:spcPts val="0"/>
                </a:spcBef>
                <a:spcAft>
                  <a:spcPts val="800"/>
                </a:spcAft>
              </a:pPr>
              <a:r>
                <a:rPr lang="en-US" sz="9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Min: 0.57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35" name="TextBox 4">
              <a:extLst>
                <a:ext uri="{FF2B5EF4-FFF2-40B4-BE49-F238E27FC236}">
                  <a16:creationId xmlns:a16="http://schemas.microsoft.com/office/drawing/2014/main" id="{CE1121E3-FE17-4AD6-A7C8-5BFB79594346}"/>
                </a:ext>
              </a:extLst>
            </p:cNvPr>
            <p:cNvSpPr txBox="1"/>
            <p:nvPr/>
          </p:nvSpPr>
          <p:spPr>
            <a:xfrm>
              <a:off x="2099751" y="2796200"/>
              <a:ext cx="728050" cy="295910"/>
            </a:xfrm>
            <a:prstGeom prst="rect">
              <a:avLst/>
            </a:prstGeom>
            <a:noFill/>
          </p:spPr>
          <p:txBody>
            <a:bodyPr wrap="square" rtlCol="0">
              <a:noAutofit/>
            </a:bodyPr>
            <a:lstStyle/>
            <a:p>
              <a:pPr marL="0" marR="0">
                <a:lnSpc>
                  <a:spcPct val="105000"/>
                </a:lnSpc>
                <a:spcBef>
                  <a:spcPts val="0"/>
                </a:spcBef>
                <a:spcAft>
                  <a:spcPts val="800"/>
                </a:spcAft>
              </a:pPr>
              <a:r>
                <a:rPr lang="en-US" sz="9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Min: 0.50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36" name="TextBox 4">
              <a:extLst>
                <a:ext uri="{FF2B5EF4-FFF2-40B4-BE49-F238E27FC236}">
                  <a16:creationId xmlns:a16="http://schemas.microsoft.com/office/drawing/2014/main" id="{458330AE-97D4-49F8-A7A7-1FC3938739BA}"/>
                </a:ext>
              </a:extLst>
            </p:cNvPr>
            <p:cNvSpPr txBox="1"/>
            <p:nvPr/>
          </p:nvSpPr>
          <p:spPr>
            <a:xfrm>
              <a:off x="4855420" y="2815250"/>
              <a:ext cx="702310" cy="295910"/>
            </a:xfrm>
            <a:prstGeom prst="rect">
              <a:avLst/>
            </a:prstGeom>
            <a:noFill/>
          </p:spPr>
          <p:txBody>
            <a:bodyPr wrap="square" rtlCol="0">
              <a:noAutofit/>
            </a:bodyPr>
            <a:lstStyle/>
            <a:p>
              <a:pPr marL="0" marR="0">
                <a:lnSpc>
                  <a:spcPct val="105000"/>
                </a:lnSpc>
                <a:spcBef>
                  <a:spcPts val="0"/>
                </a:spcBef>
                <a:spcAft>
                  <a:spcPts val="800"/>
                </a:spcAft>
              </a:pPr>
              <a:r>
                <a:rPr lang="en-US" sz="9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Min: 0.49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37" name="TextBox 4">
              <a:extLst>
                <a:ext uri="{FF2B5EF4-FFF2-40B4-BE49-F238E27FC236}">
                  <a16:creationId xmlns:a16="http://schemas.microsoft.com/office/drawing/2014/main" id="{74E74A27-9589-4728-AC10-05017243848E}"/>
                </a:ext>
              </a:extLst>
            </p:cNvPr>
            <p:cNvSpPr txBox="1"/>
            <p:nvPr/>
          </p:nvSpPr>
          <p:spPr>
            <a:xfrm>
              <a:off x="4874701" y="4352585"/>
              <a:ext cx="702310" cy="295910"/>
            </a:xfrm>
            <a:prstGeom prst="rect">
              <a:avLst/>
            </a:prstGeom>
            <a:noFill/>
          </p:spPr>
          <p:txBody>
            <a:bodyPr wrap="square" rtlCol="0">
              <a:noAutofit/>
            </a:bodyPr>
            <a:lstStyle/>
            <a:p>
              <a:pPr marL="0" marR="0">
                <a:lnSpc>
                  <a:spcPct val="105000"/>
                </a:lnSpc>
                <a:spcBef>
                  <a:spcPts val="0"/>
                </a:spcBef>
                <a:spcAft>
                  <a:spcPts val="800"/>
                </a:spcAft>
              </a:pPr>
              <a:r>
                <a:rPr lang="en-US" sz="9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Min: 0.46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38" name="TextBox 4">
              <a:extLst>
                <a:ext uri="{FF2B5EF4-FFF2-40B4-BE49-F238E27FC236}">
                  <a16:creationId xmlns:a16="http://schemas.microsoft.com/office/drawing/2014/main" id="{234606AC-B735-4C55-9B1C-9157A3913636}"/>
                </a:ext>
              </a:extLst>
            </p:cNvPr>
            <p:cNvSpPr txBox="1"/>
            <p:nvPr/>
          </p:nvSpPr>
          <p:spPr>
            <a:xfrm>
              <a:off x="2074691" y="4342425"/>
              <a:ext cx="702310" cy="295910"/>
            </a:xfrm>
            <a:prstGeom prst="rect">
              <a:avLst/>
            </a:prstGeom>
            <a:noFill/>
          </p:spPr>
          <p:txBody>
            <a:bodyPr wrap="square" rtlCol="0">
              <a:noAutofit/>
            </a:bodyPr>
            <a:lstStyle/>
            <a:p>
              <a:pPr marL="0" marR="0">
                <a:lnSpc>
                  <a:spcPct val="105000"/>
                </a:lnSpc>
                <a:spcBef>
                  <a:spcPts val="0"/>
                </a:spcBef>
                <a:spcAft>
                  <a:spcPts val="800"/>
                </a:spcAft>
              </a:pPr>
              <a:r>
                <a:rPr lang="en-US" sz="9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Min: 0.30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39" name="TextBox 4">
              <a:extLst>
                <a:ext uri="{FF2B5EF4-FFF2-40B4-BE49-F238E27FC236}">
                  <a16:creationId xmlns:a16="http://schemas.microsoft.com/office/drawing/2014/main" id="{97BA8CD6-FE7C-47B8-83C7-010953BAC636}"/>
                </a:ext>
              </a:extLst>
            </p:cNvPr>
            <p:cNvSpPr txBox="1"/>
            <p:nvPr/>
          </p:nvSpPr>
          <p:spPr>
            <a:xfrm>
              <a:off x="4893751" y="5923575"/>
              <a:ext cx="702310" cy="295910"/>
            </a:xfrm>
            <a:prstGeom prst="rect">
              <a:avLst/>
            </a:prstGeom>
            <a:noFill/>
          </p:spPr>
          <p:txBody>
            <a:bodyPr wrap="square" rtlCol="0">
              <a:noAutofit/>
            </a:bodyPr>
            <a:lstStyle/>
            <a:p>
              <a:pPr marL="0" marR="0">
                <a:lnSpc>
                  <a:spcPct val="105000"/>
                </a:lnSpc>
                <a:spcBef>
                  <a:spcPts val="0"/>
                </a:spcBef>
                <a:spcAft>
                  <a:spcPts val="800"/>
                </a:spcAft>
              </a:pPr>
              <a:r>
                <a:rPr lang="en-US" sz="9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Min: 0.40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40" name="TextBox 4">
              <a:extLst>
                <a:ext uri="{FF2B5EF4-FFF2-40B4-BE49-F238E27FC236}">
                  <a16:creationId xmlns:a16="http://schemas.microsoft.com/office/drawing/2014/main" id="{18BF539F-B5B8-4571-8A82-B9822011635C}"/>
                </a:ext>
              </a:extLst>
            </p:cNvPr>
            <p:cNvSpPr txBox="1"/>
            <p:nvPr/>
          </p:nvSpPr>
          <p:spPr>
            <a:xfrm>
              <a:off x="2099751" y="5885475"/>
              <a:ext cx="702310" cy="295910"/>
            </a:xfrm>
            <a:prstGeom prst="rect">
              <a:avLst/>
            </a:prstGeom>
            <a:noFill/>
          </p:spPr>
          <p:txBody>
            <a:bodyPr wrap="square" rtlCol="0">
              <a:noAutofit/>
            </a:bodyPr>
            <a:lstStyle/>
            <a:p>
              <a:pPr marL="0" marR="0">
                <a:lnSpc>
                  <a:spcPct val="105000"/>
                </a:lnSpc>
                <a:spcBef>
                  <a:spcPts val="0"/>
                </a:spcBef>
                <a:spcAft>
                  <a:spcPts val="800"/>
                </a:spcAft>
              </a:pPr>
              <a:r>
                <a:rPr lang="en-US" sz="9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Min: 0.31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41" name="TextBox 4">
              <a:extLst>
                <a:ext uri="{FF2B5EF4-FFF2-40B4-BE49-F238E27FC236}">
                  <a16:creationId xmlns:a16="http://schemas.microsoft.com/office/drawing/2014/main" id="{FCBB637E-D079-469F-9323-27EBB915BD0B}"/>
                </a:ext>
              </a:extLst>
            </p:cNvPr>
            <p:cNvSpPr txBox="1"/>
            <p:nvPr/>
          </p:nvSpPr>
          <p:spPr>
            <a:xfrm>
              <a:off x="2074351" y="7457100"/>
              <a:ext cx="702310" cy="295910"/>
            </a:xfrm>
            <a:prstGeom prst="rect">
              <a:avLst/>
            </a:prstGeom>
            <a:noFill/>
          </p:spPr>
          <p:txBody>
            <a:bodyPr wrap="square" rtlCol="0">
              <a:noAutofit/>
            </a:bodyPr>
            <a:lstStyle/>
            <a:p>
              <a:pPr marL="0" marR="0">
                <a:lnSpc>
                  <a:spcPct val="105000"/>
                </a:lnSpc>
                <a:spcBef>
                  <a:spcPts val="0"/>
                </a:spcBef>
                <a:spcAft>
                  <a:spcPts val="800"/>
                </a:spcAft>
              </a:pPr>
              <a:r>
                <a:rPr lang="en-US" sz="9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Min: 0.31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42" name="TextBox 4">
              <a:extLst>
                <a:ext uri="{FF2B5EF4-FFF2-40B4-BE49-F238E27FC236}">
                  <a16:creationId xmlns:a16="http://schemas.microsoft.com/office/drawing/2014/main" id="{8AA3F3FB-64E2-43CF-9D0D-27489BBBE12B}"/>
                </a:ext>
              </a:extLst>
            </p:cNvPr>
            <p:cNvSpPr txBox="1"/>
            <p:nvPr/>
          </p:nvSpPr>
          <p:spPr>
            <a:xfrm>
              <a:off x="4874701" y="7495200"/>
              <a:ext cx="702310" cy="295910"/>
            </a:xfrm>
            <a:prstGeom prst="rect">
              <a:avLst/>
            </a:prstGeom>
            <a:noFill/>
          </p:spPr>
          <p:txBody>
            <a:bodyPr wrap="square" rtlCol="0">
              <a:noAutofit/>
            </a:bodyPr>
            <a:lstStyle/>
            <a:p>
              <a:pPr marL="0" marR="0">
                <a:lnSpc>
                  <a:spcPct val="105000"/>
                </a:lnSpc>
                <a:spcBef>
                  <a:spcPts val="0"/>
                </a:spcBef>
                <a:spcAft>
                  <a:spcPts val="800"/>
                </a:spcAft>
              </a:pPr>
              <a:r>
                <a:rPr lang="en-US" sz="9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Min: 0.32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grpSp>
      <mc:AlternateContent xmlns:mc="http://schemas.openxmlformats.org/markup-compatibility/2006" xmlns:a14="http://schemas.microsoft.com/office/drawing/2010/main">
        <mc:Choice Requires="a14">
          <p:graphicFrame>
            <p:nvGraphicFramePr>
              <p:cNvPr id="24" name="Table 23">
                <a:extLst>
                  <a:ext uri="{FF2B5EF4-FFF2-40B4-BE49-F238E27FC236}">
                    <a16:creationId xmlns:a16="http://schemas.microsoft.com/office/drawing/2014/main" id="{353A21BA-7103-43DA-9629-F98BDED7BA3B}"/>
                  </a:ext>
                </a:extLst>
              </p:cNvPr>
              <p:cNvGraphicFramePr>
                <a:graphicFrameLocks noGrp="1"/>
              </p:cNvGraphicFramePr>
              <p:nvPr>
                <p:extLst>
                  <p:ext uri="{D42A27DB-BD31-4B8C-83A1-F6EECF244321}">
                    <p14:modId xmlns:p14="http://schemas.microsoft.com/office/powerpoint/2010/main" val="3674449489"/>
                  </p:ext>
                </p:extLst>
              </p:nvPr>
            </p:nvGraphicFramePr>
            <p:xfrm>
              <a:off x="24445399" y="11874535"/>
              <a:ext cx="6747953" cy="2292987"/>
            </p:xfrm>
            <a:graphic>
              <a:graphicData uri="http://schemas.openxmlformats.org/drawingml/2006/table">
                <a:tbl>
                  <a:tblPr>
                    <a:tableStyleId>{5C22544A-7EE6-4342-B048-85BDC9FD1C3A}</a:tableStyleId>
                  </a:tblPr>
                  <a:tblGrid>
                    <a:gridCol w="1407455">
                      <a:extLst>
                        <a:ext uri="{9D8B030D-6E8A-4147-A177-3AD203B41FA5}">
                          <a16:colId xmlns:a16="http://schemas.microsoft.com/office/drawing/2014/main" val="3793840824"/>
                        </a:ext>
                      </a:extLst>
                    </a:gridCol>
                    <a:gridCol w="751563">
                      <a:extLst>
                        <a:ext uri="{9D8B030D-6E8A-4147-A177-3AD203B41FA5}">
                          <a16:colId xmlns:a16="http://schemas.microsoft.com/office/drawing/2014/main" val="4015520480"/>
                        </a:ext>
                      </a:extLst>
                    </a:gridCol>
                    <a:gridCol w="877195">
                      <a:extLst>
                        <a:ext uri="{9D8B030D-6E8A-4147-A177-3AD203B41FA5}">
                          <a16:colId xmlns:a16="http://schemas.microsoft.com/office/drawing/2014/main" val="3326969586"/>
                        </a:ext>
                      </a:extLst>
                    </a:gridCol>
                    <a:gridCol w="607501">
                      <a:extLst>
                        <a:ext uri="{9D8B030D-6E8A-4147-A177-3AD203B41FA5}">
                          <a16:colId xmlns:a16="http://schemas.microsoft.com/office/drawing/2014/main" val="2514313256"/>
                        </a:ext>
                      </a:extLst>
                    </a:gridCol>
                    <a:gridCol w="631137">
                      <a:extLst>
                        <a:ext uri="{9D8B030D-6E8A-4147-A177-3AD203B41FA5}">
                          <a16:colId xmlns:a16="http://schemas.microsoft.com/office/drawing/2014/main" val="830274406"/>
                        </a:ext>
                      </a:extLst>
                    </a:gridCol>
                    <a:gridCol w="515753">
                      <a:extLst>
                        <a:ext uri="{9D8B030D-6E8A-4147-A177-3AD203B41FA5}">
                          <a16:colId xmlns:a16="http://schemas.microsoft.com/office/drawing/2014/main" val="2662840872"/>
                        </a:ext>
                      </a:extLst>
                    </a:gridCol>
                    <a:gridCol w="607501">
                      <a:extLst>
                        <a:ext uri="{9D8B030D-6E8A-4147-A177-3AD203B41FA5}">
                          <a16:colId xmlns:a16="http://schemas.microsoft.com/office/drawing/2014/main" val="1356958637"/>
                        </a:ext>
                      </a:extLst>
                    </a:gridCol>
                    <a:gridCol w="674924">
                      <a:extLst>
                        <a:ext uri="{9D8B030D-6E8A-4147-A177-3AD203B41FA5}">
                          <a16:colId xmlns:a16="http://schemas.microsoft.com/office/drawing/2014/main" val="3183249938"/>
                        </a:ext>
                      </a:extLst>
                    </a:gridCol>
                    <a:gridCol w="674924">
                      <a:extLst>
                        <a:ext uri="{9D8B030D-6E8A-4147-A177-3AD203B41FA5}">
                          <a16:colId xmlns:a16="http://schemas.microsoft.com/office/drawing/2014/main" val="2439480542"/>
                        </a:ext>
                      </a:extLst>
                    </a:gridCol>
                  </a:tblGrid>
                  <a:tr h="254000">
                    <a:tc gridSpan="5">
                      <a:txBody>
                        <a:bodyPr/>
                        <a:lstStyle/>
                        <a:p>
                          <a:pPr marL="0" marR="0">
                            <a:lnSpc>
                              <a:spcPct val="107000"/>
                            </a:lnSpc>
                            <a:spcBef>
                              <a:spcPts val="0"/>
                            </a:spcBef>
                            <a:spcAft>
                              <a:spcPts val="0"/>
                            </a:spcAft>
                          </a:pPr>
                          <a:r>
                            <a:rPr lang="en-US" sz="1600" b="1" dirty="0">
                              <a:effectLst/>
                            </a:rPr>
                            <a:t>                                                  Hardening parameter</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a:lnSpc>
                              <a:spcPct val="107000"/>
                            </a:lnSpc>
                            <a:spcBef>
                              <a:spcPts val="0"/>
                            </a:spcBef>
                            <a:spcAft>
                              <a:spcPts val="0"/>
                            </a:spcAft>
                          </a:pPr>
                          <a:r>
                            <a:rPr lang="en-US" sz="1600" b="1" dirty="0">
                              <a:effectLst/>
                            </a:rPr>
                            <a:t>Non-Schmid coefficients</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66595360"/>
                      </a:ext>
                    </a:extLst>
                  </a:tr>
                  <a:tr h="373380">
                    <a:tc>
                      <a:txBody>
                        <a:bodyPr/>
                        <a:lstStyle/>
                        <a:p>
                          <a:pPr marL="0" marR="0">
                            <a:lnSpc>
                              <a:spcPct val="107000"/>
                            </a:lnSpc>
                            <a:spcBef>
                              <a:spcPts val="0"/>
                            </a:spcBef>
                            <a:spcAft>
                              <a:spcPts val="0"/>
                            </a:spcAft>
                          </a:pPr>
                          <a:r>
                            <a:rPr lang="en-US" sz="1600" b="1" dirty="0">
                              <a:effectLst/>
                            </a:rPr>
                            <a:t>Slip Mode</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14:m>
                            <m:oMath xmlns:m="http://schemas.openxmlformats.org/officeDocument/2006/math">
                              <m:sSubSup>
                                <m:sSubSupPr>
                                  <m:ctrlPr>
                                    <a:rPr lang="en-US" sz="1600" i="1">
                                      <a:effectLst/>
                                      <a:latin typeface="Cambria Math" panose="02040503050406030204" pitchFamily="18" charset="0"/>
                                    </a:rPr>
                                  </m:ctrlPr>
                                </m:sSubSupPr>
                                <m:e>
                                  <m:r>
                                    <a:rPr lang="en-US" sz="1600">
                                      <a:effectLst/>
                                      <a:latin typeface="Cambria Math" panose="02040503050406030204" pitchFamily="18" charset="0"/>
                                    </a:rPr>
                                    <m:t>𝜏</m:t>
                                  </m:r>
                                </m:e>
                                <m:sub>
                                  <m:r>
                                    <a:rPr lang="en-US" sz="1600">
                                      <a:effectLst/>
                                      <a:latin typeface="Cambria Math" panose="02040503050406030204" pitchFamily="18" charset="0"/>
                                    </a:rPr>
                                    <m:t>0</m:t>
                                  </m:r>
                                </m:sub>
                                <m:sup>
                                  <m:r>
                                    <a:rPr lang="en-US" sz="1600">
                                      <a:effectLst/>
                                      <a:latin typeface="Cambria Math" panose="02040503050406030204" pitchFamily="18" charset="0"/>
                                    </a:rPr>
                                    <m:t>𝛼</m:t>
                                  </m:r>
                                </m:sup>
                              </m:sSubSup>
                            </m:oMath>
                          </a14:m>
                          <a:r>
                            <a:rPr lang="en-US" sz="1600" dirty="0">
                              <a:effectLst/>
                            </a:rPr>
                            <a:t> [MPa]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14:m>
                            <m:oMath xmlns:m="http://schemas.openxmlformats.org/officeDocument/2006/math">
                              <m:sSubSup>
                                <m:sSubSupPr>
                                  <m:ctrlPr>
                                    <a:rPr lang="en-US" sz="1600" i="1">
                                      <a:effectLst/>
                                      <a:latin typeface="Cambria Math" panose="02040503050406030204" pitchFamily="18" charset="0"/>
                                    </a:rPr>
                                  </m:ctrlPr>
                                </m:sSubSupPr>
                                <m:e>
                                  <m:r>
                                    <a:rPr lang="en-US" sz="1600">
                                      <a:effectLst/>
                                      <a:latin typeface="Cambria Math" panose="02040503050406030204" pitchFamily="18" charset="0"/>
                                    </a:rPr>
                                    <m:t>𝜏</m:t>
                                  </m:r>
                                </m:e>
                                <m:sub>
                                  <m:r>
                                    <a:rPr lang="en-US" sz="1600">
                                      <a:effectLst/>
                                      <a:latin typeface="Cambria Math" panose="02040503050406030204" pitchFamily="18" charset="0"/>
                                    </a:rPr>
                                    <m:t>1</m:t>
                                  </m:r>
                                </m:sub>
                                <m:sup>
                                  <m:r>
                                    <a:rPr lang="en-US" sz="1600">
                                      <a:effectLst/>
                                      <a:latin typeface="Cambria Math" panose="02040503050406030204" pitchFamily="18" charset="0"/>
                                    </a:rPr>
                                    <m:t>𝛼</m:t>
                                  </m:r>
                                </m:sup>
                              </m:sSubSup>
                            </m:oMath>
                          </a14:m>
                          <a:r>
                            <a:rPr lang="en-US" sz="1600">
                              <a:effectLst/>
                            </a:rPr>
                            <a:t> [MPa]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sSubSup>
                                  <m:sSubSupPr>
                                    <m:ctrlPr>
                                      <a:rPr lang="en-US" sz="1600" i="1">
                                        <a:effectLst/>
                                        <a:latin typeface="Cambria Math" panose="02040503050406030204" pitchFamily="18" charset="0"/>
                                      </a:rPr>
                                    </m:ctrlPr>
                                  </m:sSubSupPr>
                                  <m:e>
                                    <m:r>
                                      <a:rPr lang="en-US" sz="1600">
                                        <a:effectLst/>
                                        <a:latin typeface="Cambria Math" panose="02040503050406030204" pitchFamily="18" charset="0"/>
                                      </a:rPr>
                                      <m:t>𝜃</m:t>
                                    </m:r>
                                  </m:e>
                                  <m:sub>
                                    <m:r>
                                      <a:rPr lang="en-US" sz="1600">
                                        <a:effectLst/>
                                        <a:latin typeface="Cambria Math" panose="02040503050406030204" pitchFamily="18" charset="0"/>
                                      </a:rPr>
                                      <m:t>0</m:t>
                                    </m:r>
                                  </m:sub>
                                  <m:sup>
                                    <m:r>
                                      <a:rPr lang="en-US" sz="1600">
                                        <a:effectLst/>
                                        <a:latin typeface="Cambria Math" panose="02040503050406030204" pitchFamily="18" charset="0"/>
                                      </a:rPr>
                                      <m:t>𝛼</m:t>
                                    </m:r>
                                  </m:sup>
                                </m:sSubSup>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sSubSup>
                                  <m:sSubSupPr>
                                    <m:ctrlPr>
                                      <a:rPr lang="en-US" sz="1600" i="1">
                                        <a:effectLst/>
                                        <a:latin typeface="Cambria Math" panose="02040503050406030204" pitchFamily="18" charset="0"/>
                                      </a:rPr>
                                    </m:ctrlPr>
                                  </m:sSubSupPr>
                                  <m:e>
                                    <m:r>
                                      <a:rPr lang="en-US" sz="1600">
                                        <a:effectLst/>
                                        <a:latin typeface="Cambria Math" panose="02040503050406030204" pitchFamily="18" charset="0"/>
                                      </a:rPr>
                                      <m:t>𝜃</m:t>
                                    </m:r>
                                  </m:e>
                                  <m:sub>
                                    <m:r>
                                      <a:rPr lang="en-US" sz="1600">
                                        <a:effectLst/>
                                        <a:latin typeface="Cambria Math" panose="02040503050406030204" pitchFamily="18" charset="0"/>
                                      </a:rPr>
                                      <m:t>1</m:t>
                                    </m:r>
                                  </m:sub>
                                  <m:sup>
                                    <m:r>
                                      <a:rPr lang="en-US" sz="1600">
                                        <a:effectLst/>
                                        <a:latin typeface="Cambria Math" panose="02040503050406030204" pitchFamily="18" charset="0"/>
                                      </a:rPr>
                                      <m:t>𝛼</m:t>
                                    </m:r>
                                  </m:sup>
                                </m:sSubSup>
                              </m:oMath>
                            </m:oMathPara>
                          </a14:m>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600" i="1">
                                        <a:effectLst/>
                                        <a:latin typeface="Cambria Math" panose="02040503050406030204" pitchFamily="18" charset="0"/>
                                      </a:rPr>
                                    </m:ctrlPr>
                                  </m:sSubPr>
                                  <m:e>
                                    <m:r>
                                      <a:rPr lang="en-US" sz="1600">
                                        <a:effectLst/>
                                        <a:latin typeface="Cambria Math" panose="02040503050406030204" pitchFamily="18" charset="0"/>
                                      </a:rPr>
                                      <m:t>𝑐</m:t>
                                    </m:r>
                                  </m:e>
                                  <m:sub>
                                    <m:r>
                                      <a:rPr lang="en-US" sz="1600">
                                        <a:effectLst/>
                                        <a:latin typeface="Cambria Math" panose="02040503050406030204" pitchFamily="18" charset="0"/>
                                      </a:rPr>
                                      <m:t>1</m:t>
                                    </m:r>
                                  </m:sub>
                                </m:sSub>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600" i="1">
                                        <a:effectLst/>
                                        <a:latin typeface="Cambria Math" panose="02040503050406030204" pitchFamily="18" charset="0"/>
                                      </a:rPr>
                                    </m:ctrlPr>
                                  </m:sSubPr>
                                  <m:e>
                                    <m:r>
                                      <a:rPr lang="en-US" sz="1600">
                                        <a:effectLst/>
                                        <a:latin typeface="Cambria Math" panose="02040503050406030204" pitchFamily="18" charset="0"/>
                                      </a:rPr>
                                      <m:t>𝑐</m:t>
                                    </m:r>
                                  </m:e>
                                  <m:sub>
                                    <m:r>
                                      <a:rPr lang="en-US" sz="1600">
                                        <a:effectLst/>
                                        <a:latin typeface="Cambria Math" panose="02040503050406030204" pitchFamily="18" charset="0"/>
                                      </a:rPr>
                                      <m:t>2</m:t>
                                    </m:r>
                                  </m:sub>
                                </m:sSub>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600" i="1">
                                        <a:effectLst/>
                                        <a:latin typeface="Cambria Math" panose="02040503050406030204" pitchFamily="18" charset="0"/>
                                      </a:rPr>
                                    </m:ctrlPr>
                                  </m:sSubPr>
                                  <m:e>
                                    <m:r>
                                      <a:rPr lang="en-US" sz="1600">
                                        <a:effectLst/>
                                        <a:latin typeface="Cambria Math" panose="02040503050406030204" pitchFamily="18" charset="0"/>
                                      </a:rPr>
                                      <m:t>𝑐</m:t>
                                    </m:r>
                                  </m:e>
                                  <m:sub>
                                    <m:r>
                                      <a:rPr lang="en-US" sz="1600">
                                        <a:effectLst/>
                                        <a:latin typeface="Cambria Math" panose="02040503050406030204" pitchFamily="18" charset="0"/>
                                      </a:rPr>
                                      <m:t>3</m:t>
                                    </m:r>
                                  </m:sub>
                                </m:sSub>
                              </m:oMath>
                            </m:oMathPara>
                          </a14:m>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600" i="1">
                                        <a:effectLst/>
                                        <a:latin typeface="Cambria Math" panose="02040503050406030204" pitchFamily="18" charset="0"/>
                                      </a:rPr>
                                    </m:ctrlPr>
                                  </m:sSubPr>
                                  <m:e>
                                    <m:r>
                                      <a:rPr lang="en-US" sz="1600">
                                        <a:effectLst/>
                                        <a:latin typeface="Cambria Math" panose="02040503050406030204" pitchFamily="18" charset="0"/>
                                      </a:rPr>
                                      <m:t>𝑐</m:t>
                                    </m:r>
                                  </m:e>
                                  <m:sub>
                                    <m:r>
                                      <a:rPr lang="en-US" sz="1600">
                                        <a:effectLst/>
                                        <a:latin typeface="Cambria Math" panose="02040503050406030204" pitchFamily="18" charset="0"/>
                                      </a:rPr>
                                      <m:t>4</m:t>
                                    </m:r>
                                  </m:sub>
                                </m:sSub>
                              </m:oMath>
                            </m:oMathPara>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80615794"/>
                      </a:ext>
                    </a:extLst>
                  </a:tr>
                  <a:tr h="338455">
                    <a:tc>
                      <a:txBody>
                        <a:bodyPr/>
                        <a:lstStyle/>
                        <a:p>
                          <a:pPr marL="0" marR="0">
                            <a:lnSpc>
                              <a:spcPct val="107000"/>
                            </a:lnSpc>
                            <a:spcBef>
                              <a:spcPts val="0"/>
                            </a:spcBef>
                            <a:spcAft>
                              <a:spcPts val="0"/>
                            </a:spcAft>
                          </a:pPr>
                          <a:r>
                            <a:rPr lang="en-US" sz="1600" dirty="0">
                              <a:effectLst/>
                            </a:rPr>
                            <a:t>Prismatic </a:t>
                          </a:r>
                          <a14:m>
                            <m:oMath xmlns:m="http://schemas.openxmlformats.org/officeDocument/2006/math">
                              <m:d>
                                <m:dPr>
                                  <m:begChr m:val="⟨"/>
                                  <m:endChr m:val=""/>
                                  <m:ctrlPr>
                                    <a:rPr lang="en-US" sz="1600" i="1">
                                      <a:effectLst/>
                                      <a:latin typeface="Cambria Math" panose="02040503050406030204" pitchFamily="18" charset="0"/>
                                    </a:rPr>
                                  </m:ctrlPr>
                                </m:dPr>
                                <m:e>
                                  <m:d>
                                    <m:dPr>
                                      <m:begChr m:val=""/>
                                      <m:endChr m:val="⟩"/>
                                      <m:ctrlPr>
                                        <a:rPr lang="en-US" sz="1600" i="1">
                                          <a:effectLst/>
                                          <a:latin typeface="Cambria Math" panose="02040503050406030204" pitchFamily="18" charset="0"/>
                                        </a:rPr>
                                      </m:ctrlPr>
                                    </m:dPr>
                                    <m:e>
                                      <m:r>
                                        <a:rPr lang="en-US" sz="1600">
                                          <a:effectLst/>
                                          <a:latin typeface="Cambria Math" panose="02040503050406030204" pitchFamily="18" charset="0"/>
                                        </a:rPr>
                                        <m:t>𝐚</m:t>
                                      </m:r>
                                    </m:e>
                                  </m:d>
                                </m:e>
                              </m:d>
                            </m:oMath>
                          </a14:m>
                          <a:r>
                            <a:rPr lang="en-US" sz="1600" dirty="0">
                              <a:effectLst/>
                            </a:rPr>
                            <a:t>, </a:t>
                          </a:r>
                          <a14:m>
                            <m:oMath xmlns:m="http://schemas.openxmlformats.org/officeDocument/2006/math">
                              <m:r>
                                <a:rPr lang="en-US" sz="1600">
                                  <a:effectLst/>
                                  <a:latin typeface="Cambria Math" panose="02040503050406030204" pitchFamily="18" charset="0"/>
                                </a:rPr>
                                <m:t>𝛼</m:t>
                              </m:r>
                              <m:r>
                                <a:rPr lang="en-US" sz="1600">
                                  <a:effectLst/>
                                  <a:latin typeface="Cambria Math" panose="02040503050406030204" pitchFamily="18" charset="0"/>
                                </a:rPr>
                                <m:t>=1</m:t>
                              </m:r>
                            </m:oMath>
                          </a14:m>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rPr>
                            <a:t>516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rPr>
                            <a:t>45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2600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70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n/a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n/a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n/a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n/a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3406447"/>
                      </a:ext>
                    </a:extLst>
                  </a:tr>
                  <a:tr h="338455">
                    <a:tc>
                      <a:txBody>
                        <a:bodyPr/>
                        <a:lstStyle/>
                        <a:p>
                          <a:pPr marL="0" marR="0">
                            <a:lnSpc>
                              <a:spcPct val="107000"/>
                            </a:lnSpc>
                            <a:spcBef>
                              <a:spcPts val="0"/>
                            </a:spcBef>
                            <a:spcAft>
                              <a:spcPts val="0"/>
                            </a:spcAft>
                          </a:pPr>
                          <a:r>
                            <a:rPr lang="en-US" sz="1600">
                              <a:effectLst/>
                            </a:rPr>
                            <a:t>Basal </a:t>
                          </a:r>
                          <a14:m>
                            <m:oMath xmlns:m="http://schemas.openxmlformats.org/officeDocument/2006/math">
                              <m:d>
                                <m:dPr>
                                  <m:begChr m:val="⟨"/>
                                  <m:endChr m:val=""/>
                                  <m:ctrlPr>
                                    <a:rPr lang="en-US" sz="1600" i="1">
                                      <a:effectLst/>
                                      <a:latin typeface="Cambria Math" panose="02040503050406030204" pitchFamily="18" charset="0"/>
                                    </a:rPr>
                                  </m:ctrlPr>
                                </m:dPr>
                                <m:e>
                                  <m:d>
                                    <m:dPr>
                                      <m:begChr m:val=""/>
                                      <m:endChr m:val="⟩"/>
                                      <m:ctrlPr>
                                        <a:rPr lang="en-US" sz="1600" i="1">
                                          <a:effectLst/>
                                          <a:latin typeface="Cambria Math" panose="02040503050406030204" pitchFamily="18" charset="0"/>
                                        </a:rPr>
                                      </m:ctrlPr>
                                    </m:dPr>
                                    <m:e>
                                      <m:r>
                                        <a:rPr lang="en-US" sz="1600">
                                          <a:effectLst/>
                                          <a:latin typeface="Cambria Math" panose="02040503050406030204" pitchFamily="18" charset="0"/>
                                        </a:rPr>
                                        <m:t>𝐚</m:t>
                                      </m:r>
                                    </m:e>
                                  </m:d>
                                </m:e>
                              </m:d>
                            </m:oMath>
                          </a14:m>
                          <a:r>
                            <a:rPr lang="en-US" sz="1600">
                              <a:effectLst/>
                            </a:rPr>
                            <a:t>, </a:t>
                          </a:r>
                          <a14:m>
                            <m:oMath xmlns:m="http://schemas.openxmlformats.org/officeDocument/2006/math">
                              <m:r>
                                <a:rPr lang="en-US" sz="1600">
                                  <a:effectLst/>
                                  <a:latin typeface="Cambria Math" panose="02040503050406030204" pitchFamily="18" charset="0"/>
                                </a:rPr>
                                <m:t>𝛼</m:t>
                              </m:r>
                              <m:r>
                                <a:rPr lang="en-US" sz="1600">
                                  <a:effectLst/>
                                  <a:latin typeface="Cambria Math" panose="02040503050406030204" pitchFamily="18" charset="0"/>
                                </a:rPr>
                                <m:t>=2</m:t>
                              </m:r>
                            </m:oMath>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430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rPr>
                            <a:t>30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rPr>
                            <a:t>2500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rPr>
                            <a:t>65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n/a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n/a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rPr>
                            <a:t>n/a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n/a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8465894"/>
                      </a:ext>
                    </a:extLst>
                  </a:tr>
                  <a:tr h="338455">
                    <a:tc>
                      <a:txBody>
                        <a:bodyPr/>
                        <a:lstStyle/>
                        <a:p>
                          <a:pPr marL="0" marR="0">
                            <a:lnSpc>
                              <a:spcPct val="107000"/>
                            </a:lnSpc>
                            <a:spcBef>
                              <a:spcPts val="0"/>
                            </a:spcBef>
                            <a:spcAft>
                              <a:spcPts val="0"/>
                            </a:spcAft>
                          </a:pPr>
                          <a:r>
                            <a:rPr lang="en-US" sz="1600">
                              <a:effectLst/>
                            </a:rPr>
                            <a:t>Pyramidal </a:t>
                          </a:r>
                          <a14:m>
                            <m:oMath xmlns:m="http://schemas.openxmlformats.org/officeDocument/2006/math">
                              <m:d>
                                <m:dPr>
                                  <m:begChr m:val="⟨"/>
                                  <m:endChr m:val=""/>
                                  <m:ctrlPr>
                                    <a:rPr lang="en-US" sz="1600" i="1">
                                      <a:effectLst/>
                                      <a:latin typeface="Cambria Math" panose="02040503050406030204" pitchFamily="18" charset="0"/>
                                    </a:rPr>
                                  </m:ctrlPr>
                                </m:dPr>
                                <m:e>
                                  <m:r>
                                    <a:rPr lang="en-US" sz="1600">
                                      <a:effectLst/>
                                      <a:latin typeface="Cambria Math" panose="02040503050406030204" pitchFamily="18" charset="0"/>
                                    </a:rPr>
                                    <m:t>𝐜</m:t>
                                  </m:r>
                                  <m:r>
                                    <a:rPr lang="en-US" sz="1600">
                                      <a:effectLst/>
                                      <a:latin typeface="Cambria Math" panose="02040503050406030204" pitchFamily="18" charset="0"/>
                                    </a:rPr>
                                    <m:t>+</m:t>
                                  </m:r>
                                  <m:d>
                                    <m:dPr>
                                      <m:begChr m:val=""/>
                                      <m:endChr m:val="⟩"/>
                                      <m:ctrlPr>
                                        <a:rPr lang="en-US" sz="1600" i="1">
                                          <a:effectLst/>
                                          <a:latin typeface="Cambria Math" panose="02040503050406030204" pitchFamily="18" charset="0"/>
                                        </a:rPr>
                                      </m:ctrlPr>
                                    </m:dPr>
                                    <m:e>
                                      <m:r>
                                        <a:rPr lang="en-US" sz="1600">
                                          <a:effectLst/>
                                          <a:latin typeface="Cambria Math" panose="02040503050406030204" pitchFamily="18" charset="0"/>
                                        </a:rPr>
                                        <m:t>𝐚</m:t>
                                      </m:r>
                                    </m:e>
                                  </m:d>
                                </m:e>
                              </m:d>
                            </m:oMath>
                          </a14:m>
                          <a:r>
                            <a:rPr lang="en-US" sz="1600">
                              <a:effectLst/>
                            </a:rPr>
                            <a:t>, </a:t>
                          </a:r>
                          <a14:m>
                            <m:oMath xmlns:m="http://schemas.openxmlformats.org/officeDocument/2006/math">
                              <m:r>
                                <a:rPr lang="en-US" sz="1600">
                                  <a:effectLst/>
                                  <a:latin typeface="Cambria Math" panose="02040503050406030204" pitchFamily="18" charset="0"/>
                                </a:rPr>
                                <m:t>𝛼</m:t>
                              </m:r>
                              <m:r>
                                <a:rPr lang="en-US" sz="1600">
                                  <a:effectLst/>
                                  <a:latin typeface="Cambria Math" panose="02040503050406030204" pitchFamily="18" charset="0"/>
                                </a:rPr>
                                <m:t>=3</m:t>
                              </m:r>
                            </m:oMath>
                          </a14:m>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1000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90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3300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rPr>
                            <a:t>100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rPr>
                            <a:t>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rPr>
                            <a:t>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rPr>
                            <a:t>-0.24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rPr>
                            <a:t>0.28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05637276"/>
                      </a:ext>
                    </a:extLst>
                  </a:tr>
                </a:tbl>
              </a:graphicData>
            </a:graphic>
          </p:graphicFrame>
        </mc:Choice>
        <mc:Fallback xmlns="">
          <p:graphicFrame>
            <p:nvGraphicFramePr>
              <p:cNvPr id="24" name="Table 23">
                <a:extLst>
                  <a:ext uri="{FF2B5EF4-FFF2-40B4-BE49-F238E27FC236}">
                    <a16:creationId xmlns:a16="http://schemas.microsoft.com/office/drawing/2014/main" id="{353A21BA-7103-43DA-9629-F98BDED7BA3B}"/>
                  </a:ext>
                </a:extLst>
              </p:cNvPr>
              <p:cNvGraphicFramePr>
                <a:graphicFrameLocks noGrp="1"/>
              </p:cNvGraphicFramePr>
              <p:nvPr>
                <p:extLst>
                  <p:ext uri="{D42A27DB-BD31-4B8C-83A1-F6EECF244321}">
                    <p14:modId xmlns:p14="http://schemas.microsoft.com/office/powerpoint/2010/main" val="3674449489"/>
                  </p:ext>
                </p:extLst>
              </p:nvPr>
            </p:nvGraphicFramePr>
            <p:xfrm>
              <a:off x="24445399" y="11874535"/>
              <a:ext cx="6747953" cy="2292987"/>
            </p:xfrm>
            <a:graphic>
              <a:graphicData uri="http://schemas.openxmlformats.org/drawingml/2006/table">
                <a:tbl>
                  <a:tblPr>
                    <a:tableStyleId>{5C22544A-7EE6-4342-B048-85BDC9FD1C3A}</a:tableStyleId>
                  </a:tblPr>
                  <a:tblGrid>
                    <a:gridCol w="1407455">
                      <a:extLst>
                        <a:ext uri="{9D8B030D-6E8A-4147-A177-3AD203B41FA5}">
                          <a16:colId xmlns:a16="http://schemas.microsoft.com/office/drawing/2014/main" val="3793840824"/>
                        </a:ext>
                      </a:extLst>
                    </a:gridCol>
                    <a:gridCol w="751563">
                      <a:extLst>
                        <a:ext uri="{9D8B030D-6E8A-4147-A177-3AD203B41FA5}">
                          <a16:colId xmlns:a16="http://schemas.microsoft.com/office/drawing/2014/main" val="4015520480"/>
                        </a:ext>
                      </a:extLst>
                    </a:gridCol>
                    <a:gridCol w="877195">
                      <a:extLst>
                        <a:ext uri="{9D8B030D-6E8A-4147-A177-3AD203B41FA5}">
                          <a16:colId xmlns:a16="http://schemas.microsoft.com/office/drawing/2014/main" val="3326969586"/>
                        </a:ext>
                      </a:extLst>
                    </a:gridCol>
                    <a:gridCol w="607501">
                      <a:extLst>
                        <a:ext uri="{9D8B030D-6E8A-4147-A177-3AD203B41FA5}">
                          <a16:colId xmlns:a16="http://schemas.microsoft.com/office/drawing/2014/main" val="2514313256"/>
                        </a:ext>
                      </a:extLst>
                    </a:gridCol>
                    <a:gridCol w="631137">
                      <a:extLst>
                        <a:ext uri="{9D8B030D-6E8A-4147-A177-3AD203B41FA5}">
                          <a16:colId xmlns:a16="http://schemas.microsoft.com/office/drawing/2014/main" val="830274406"/>
                        </a:ext>
                      </a:extLst>
                    </a:gridCol>
                    <a:gridCol w="515753">
                      <a:extLst>
                        <a:ext uri="{9D8B030D-6E8A-4147-A177-3AD203B41FA5}">
                          <a16:colId xmlns:a16="http://schemas.microsoft.com/office/drawing/2014/main" val="2662840872"/>
                        </a:ext>
                      </a:extLst>
                    </a:gridCol>
                    <a:gridCol w="607501">
                      <a:extLst>
                        <a:ext uri="{9D8B030D-6E8A-4147-A177-3AD203B41FA5}">
                          <a16:colId xmlns:a16="http://schemas.microsoft.com/office/drawing/2014/main" val="1356958637"/>
                        </a:ext>
                      </a:extLst>
                    </a:gridCol>
                    <a:gridCol w="674924">
                      <a:extLst>
                        <a:ext uri="{9D8B030D-6E8A-4147-A177-3AD203B41FA5}">
                          <a16:colId xmlns:a16="http://schemas.microsoft.com/office/drawing/2014/main" val="3183249938"/>
                        </a:ext>
                      </a:extLst>
                    </a:gridCol>
                    <a:gridCol w="674924">
                      <a:extLst>
                        <a:ext uri="{9D8B030D-6E8A-4147-A177-3AD203B41FA5}">
                          <a16:colId xmlns:a16="http://schemas.microsoft.com/office/drawing/2014/main" val="2439480542"/>
                        </a:ext>
                      </a:extLst>
                    </a:gridCol>
                  </a:tblGrid>
                  <a:tr h="254000">
                    <a:tc gridSpan="5">
                      <a:txBody>
                        <a:bodyPr/>
                        <a:lstStyle/>
                        <a:p>
                          <a:pPr marL="0" marR="0">
                            <a:lnSpc>
                              <a:spcPct val="107000"/>
                            </a:lnSpc>
                            <a:spcBef>
                              <a:spcPts val="0"/>
                            </a:spcBef>
                            <a:spcAft>
                              <a:spcPts val="0"/>
                            </a:spcAft>
                          </a:pPr>
                          <a:r>
                            <a:rPr lang="en-US" sz="1600" b="1" dirty="0">
                              <a:effectLst/>
                            </a:rPr>
                            <a:t>                                                  Hardening parameter</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a:lnSpc>
                              <a:spcPct val="107000"/>
                            </a:lnSpc>
                            <a:spcBef>
                              <a:spcPts val="0"/>
                            </a:spcBef>
                            <a:spcAft>
                              <a:spcPts val="0"/>
                            </a:spcAft>
                          </a:pPr>
                          <a:r>
                            <a:rPr lang="en-US" sz="1600" b="1" dirty="0">
                              <a:effectLst/>
                            </a:rPr>
                            <a:t>Non-Schmid coefficients</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66595360"/>
                      </a:ext>
                    </a:extLst>
                  </a:tr>
                  <a:tr h="510223">
                    <a:tc>
                      <a:txBody>
                        <a:bodyPr/>
                        <a:lstStyle/>
                        <a:p>
                          <a:pPr marL="0" marR="0">
                            <a:lnSpc>
                              <a:spcPct val="107000"/>
                            </a:lnSpc>
                            <a:spcBef>
                              <a:spcPts val="0"/>
                            </a:spcBef>
                            <a:spcAft>
                              <a:spcPts val="0"/>
                            </a:spcAft>
                          </a:pPr>
                          <a:r>
                            <a:rPr lang="en-US" sz="1600" b="1" dirty="0">
                              <a:effectLst/>
                            </a:rPr>
                            <a:t>Slip Mode</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n-US"/>
                        </a:p>
                      </a:txBody>
                      <a:tcPr marL="68580" marR="68580" marT="0" marB="0">
                        <a:blipFill>
                          <a:blip r:embed="rId46"/>
                          <a:stretch>
                            <a:fillRect l="-187097" t="-60714" r="-608871" b="-421429"/>
                          </a:stretch>
                        </a:blipFill>
                      </a:tcPr>
                    </a:tc>
                    <a:tc>
                      <a:txBody>
                        <a:bodyPr/>
                        <a:lstStyle/>
                        <a:p>
                          <a:endParaRPr lang="en-US"/>
                        </a:p>
                      </a:txBody>
                      <a:tcPr marL="68580" marR="68580" marT="0" marB="0">
                        <a:blipFill>
                          <a:blip r:embed="rId46"/>
                          <a:stretch>
                            <a:fillRect l="-247222" t="-60714" r="-424306" b="-421429"/>
                          </a:stretch>
                        </a:blipFill>
                      </a:tcPr>
                    </a:tc>
                    <a:tc>
                      <a:txBody>
                        <a:bodyPr/>
                        <a:lstStyle/>
                        <a:p>
                          <a:endParaRPr lang="en-US"/>
                        </a:p>
                      </a:txBody>
                      <a:tcPr marL="68580" marR="68580" marT="0" marB="0">
                        <a:blipFill>
                          <a:blip r:embed="rId46"/>
                          <a:stretch>
                            <a:fillRect l="-505051" t="-60714" r="-517172" b="-421429"/>
                          </a:stretch>
                        </a:blipFill>
                      </a:tcPr>
                    </a:tc>
                    <a:tc>
                      <a:txBody>
                        <a:bodyPr/>
                        <a:lstStyle/>
                        <a:p>
                          <a:endParaRPr lang="en-US"/>
                        </a:p>
                      </a:txBody>
                      <a:tcPr marL="68580" marR="68580" marT="0" marB="0">
                        <a:blipFill>
                          <a:blip r:embed="rId46"/>
                          <a:stretch>
                            <a:fillRect l="-575962" t="-60714" r="-392308" b="-421429"/>
                          </a:stretch>
                        </a:blipFill>
                      </a:tcPr>
                    </a:tc>
                    <a:tc>
                      <a:txBody>
                        <a:bodyPr/>
                        <a:lstStyle/>
                        <a:p>
                          <a:endParaRPr lang="en-US"/>
                        </a:p>
                      </a:txBody>
                      <a:tcPr marL="68580" marR="68580" marT="0" marB="0">
                        <a:blipFill>
                          <a:blip r:embed="rId46"/>
                          <a:stretch>
                            <a:fillRect l="-827059" t="-60714" r="-380000" b="-421429"/>
                          </a:stretch>
                        </a:blipFill>
                      </a:tcPr>
                    </a:tc>
                    <a:tc>
                      <a:txBody>
                        <a:bodyPr/>
                        <a:lstStyle/>
                        <a:p>
                          <a:endParaRPr lang="en-US"/>
                        </a:p>
                      </a:txBody>
                      <a:tcPr marL="68580" marR="68580" marT="0" marB="0">
                        <a:blipFill>
                          <a:blip r:embed="rId46"/>
                          <a:stretch>
                            <a:fillRect l="-795960" t="-60714" r="-226263" b="-421429"/>
                          </a:stretch>
                        </a:blipFill>
                      </a:tcPr>
                    </a:tc>
                    <a:tc>
                      <a:txBody>
                        <a:bodyPr/>
                        <a:lstStyle/>
                        <a:p>
                          <a:endParaRPr lang="en-US"/>
                        </a:p>
                      </a:txBody>
                      <a:tcPr marL="68580" marR="68580" marT="0" marB="0">
                        <a:blipFill>
                          <a:blip r:embed="rId46"/>
                          <a:stretch>
                            <a:fillRect l="-799099" t="-60714" r="-101802" b="-421429"/>
                          </a:stretch>
                        </a:blipFill>
                      </a:tcPr>
                    </a:tc>
                    <a:tc>
                      <a:txBody>
                        <a:bodyPr/>
                        <a:lstStyle/>
                        <a:p>
                          <a:endParaRPr lang="en-US"/>
                        </a:p>
                      </a:txBody>
                      <a:tcPr marL="68580" marR="68580" marT="0" marB="0">
                        <a:blipFill>
                          <a:blip r:embed="rId46"/>
                          <a:stretch>
                            <a:fillRect l="-899099" t="-60714" r="-1802" b="-421429"/>
                          </a:stretch>
                        </a:blipFill>
                      </a:tcPr>
                    </a:tc>
                    <a:extLst>
                      <a:ext uri="{0D108BD9-81ED-4DB2-BD59-A6C34878D82A}">
                        <a16:rowId xmlns:a16="http://schemas.microsoft.com/office/drawing/2014/main" val="1880615794"/>
                      </a:ext>
                    </a:extLst>
                  </a:tr>
                  <a:tr h="509588">
                    <a:tc>
                      <a:txBody>
                        <a:bodyPr/>
                        <a:lstStyle/>
                        <a:p>
                          <a:endParaRPr lang="en-US"/>
                        </a:p>
                      </a:txBody>
                      <a:tcPr marL="68580" marR="68580" marT="0" marB="0">
                        <a:blipFill>
                          <a:blip r:embed="rId46"/>
                          <a:stretch>
                            <a:fillRect l="-433" t="-160714" r="-380519" b="-321429"/>
                          </a:stretch>
                        </a:blipFill>
                      </a:tcPr>
                    </a:tc>
                    <a:tc>
                      <a:txBody>
                        <a:bodyPr/>
                        <a:lstStyle/>
                        <a:p>
                          <a:pPr marL="0" marR="0" algn="ctr">
                            <a:lnSpc>
                              <a:spcPct val="107000"/>
                            </a:lnSpc>
                            <a:spcBef>
                              <a:spcPts val="0"/>
                            </a:spcBef>
                            <a:spcAft>
                              <a:spcPts val="0"/>
                            </a:spcAft>
                          </a:pPr>
                          <a:r>
                            <a:rPr lang="en-US" sz="1600" dirty="0">
                              <a:effectLst/>
                            </a:rPr>
                            <a:t>516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rPr>
                            <a:t>45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2600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70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n/a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n/a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n/a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n/a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3406447"/>
                      </a:ext>
                    </a:extLst>
                  </a:tr>
                  <a:tr h="509588">
                    <a:tc>
                      <a:txBody>
                        <a:bodyPr/>
                        <a:lstStyle/>
                        <a:p>
                          <a:endParaRPr lang="en-US"/>
                        </a:p>
                      </a:txBody>
                      <a:tcPr marL="68580" marR="68580" marT="0" marB="0">
                        <a:blipFill>
                          <a:blip r:embed="rId46"/>
                          <a:stretch>
                            <a:fillRect l="-433" t="-260714" r="-380519" b="-221429"/>
                          </a:stretch>
                        </a:blipFill>
                      </a:tcPr>
                    </a:tc>
                    <a:tc>
                      <a:txBody>
                        <a:bodyPr/>
                        <a:lstStyle/>
                        <a:p>
                          <a:pPr marL="0" marR="0" algn="ctr">
                            <a:lnSpc>
                              <a:spcPct val="107000"/>
                            </a:lnSpc>
                            <a:spcBef>
                              <a:spcPts val="0"/>
                            </a:spcBef>
                            <a:spcAft>
                              <a:spcPts val="0"/>
                            </a:spcAft>
                          </a:pPr>
                          <a:r>
                            <a:rPr lang="en-US" sz="1600">
                              <a:effectLst/>
                            </a:rPr>
                            <a:t>430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rPr>
                            <a:t>30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rPr>
                            <a:t>2500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rPr>
                            <a:t>65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n/a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n/a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rPr>
                            <a:t>n/a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n/a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8465894"/>
                      </a:ext>
                    </a:extLst>
                  </a:tr>
                  <a:tr h="509588">
                    <a:tc>
                      <a:txBody>
                        <a:bodyPr/>
                        <a:lstStyle/>
                        <a:p>
                          <a:endParaRPr lang="en-US"/>
                        </a:p>
                      </a:txBody>
                      <a:tcPr marL="68580" marR="68580" marT="0" marB="0">
                        <a:blipFill>
                          <a:blip r:embed="rId46"/>
                          <a:stretch>
                            <a:fillRect l="-433" t="-360714" r="-380519" b="-121429"/>
                          </a:stretch>
                        </a:blipFill>
                      </a:tcPr>
                    </a:tc>
                    <a:tc>
                      <a:txBody>
                        <a:bodyPr/>
                        <a:lstStyle/>
                        <a:p>
                          <a:pPr marL="0" marR="0" algn="ctr">
                            <a:lnSpc>
                              <a:spcPct val="107000"/>
                            </a:lnSpc>
                            <a:spcBef>
                              <a:spcPts val="0"/>
                            </a:spcBef>
                            <a:spcAft>
                              <a:spcPts val="0"/>
                            </a:spcAft>
                          </a:pPr>
                          <a:r>
                            <a:rPr lang="en-US" sz="1600">
                              <a:effectLst/>
                            </a:rPr>
                            <a:t>1000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90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3300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rPr>
                            <a:t>100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rPr>
                            <a:t>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rPr>
                            <a:t>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rPr>
                            <a:t>-0.24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rPr>
                            <a:t>0.28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05637276"/>
                      </a:ext>
                    </a:extLst>
                  </a:tr>
                </a:tbl>
              </a:graphicData>
            </a:graphic>
          </p:graphicFrame>
        </mc:Fallback>
      </mc:AlternateContent>
      <p:pic>
        <p:nvPicPr>
          <p:cNvPr id="543" name="Picture 542">
            <a:extLst>
              <a:ext uri="{FF2B5EF4-FFF2-40B4-BE49-F238E27FC236}">
                <a16:creationId xmlns:a16="http://schemas.microsoft.com/office/drawing/2014/main" id="{D7E381D1-32BC-4C31-9FCC-F6DEB7AA559D}"/>
              </a:ext>
            </a:extLst>
          </p:cNvPr>
          <p:cNvPicPr/>
          <p:nvPr/>
        </p:nvPicPr>
        <p:blipFill>
          <a:blip r:embed="rId47">
            <a:extLst>
              <a:ext uri="{28A0092B-C50C-407E-A947-70E740481C1C}">
                <a14:useLocalDpi xmlns:a14="http://schemas.microsoft.com/office/drawing/2010/main" val="0"/>
              </a:ext>
            </a:extLst>
          </a:blip>
          <a:srcRect/>
          <a:stretch>
            <a:fillRect/>
          </a:stretch>
        </p:blipFill>
        <p:spPr bwMode="auto">
          <a:xfrm>
            <a:off x="24857744" y="14787611"/>
            <a:ext cx="5029835" cy="1706880"/>
          </a:xfrm>
          <a:prstGeom prst="rect">
            <a:avLst/>
          </a:prstGeom>
          <a:noFill/>
        </p:spPr>
      </p:pic>
      <p:pic>
        <p:nvPicPr>
          <p:cNvPr id="544" name="Picture 543">
            <a:extLst>
              <a:ext uri="{FF2B5EF4-FFF2-40B4-BE49-F238E27FC236}">
                <a16:creationId xmlns:a16="http://schemas.microsoft.com/office/drawing/2014/main" id="{EB5FF8F7-8723-4A61-ABC0-FB3E1219AD5B}"/>
              </a:ext>
            </a:extLst>
          </p:cNvPr>
          <p:cNvPicPr/>
          <p:nvPr/>
        </p:nvPicPr>
        <p:blipFill>
          <a:blip r:embed="rId48">
            <a:extLst>
              <a:ext uri="{28A0092B-C50C-407E-A947-70E740481C1C}">
                <a14:useLocalDpi xmlns:a14="http://schemas.microsoft.com/office/drawing/2010/main" val="0"/>
              </a:ext>
            </a:extLst>
          </a:blip>
          <a:srcRect/>
          <a:stretch>
            <a:fillRect/>
          </a:stretch>
        </p:blipFill>
        <p:spPr bwMode="auto">
          <a:xfrm>
            <a:off x="24904628" y="16832723"/>
            <a:ext cx="5029200" cy="1783080"/>
          </a:xfrm>
          <a:prstGeom prst="rect">
            <a:avLst/>
          </a:prstGeom>
          <a:noFill/>
        </p:spPr>
      </p:pic>
      <p:pic>
        <p:nvPicPr>
          <p:cNvPr id="545" name="Picture 544">
            <a:extLst>
              <a:ext uri="{FF2B5EF4-FFF2-40B4-BE49-F238E27FC236}">
                <a16:creationId xmlns:a16="http://schemas.microsoft.com/office/drawing/2014/main" id="{18ADB73E-A0B2-40C8-A062-DC25BC3251A2}"/>
              </a:ext>
            </a:extLst>
          </p:cNvPr>
          <p:cNvPicPr/>
          <p:nvPr/>
        </p:nvPicPr>
        <p:blipFill rotWithShape="1">
          <a:blip r:embed="rId15">
            <a:extLst>
              <a:ext uri="{28A0092B-C50C-407E-A947-70E740481C1C}">
                <a14:useLocalDpi xmlns:a14="http://schemas.microsoft.com/office/drawing/2010/main" val="0"/>
              </a:ext>
            </a:extLst>
          </a:blip>
          <a:srcRect l="45122" t="5273" r="51037" b="49983"/>
          <a:stretch/>
        </p:blipFill>
        <p:spPr bwMode="auto">
          <a:xfrm>
            <a:off x="30067019" y="16875583"/>
            <a:ext cx="429260" cy="1642924"/>
          </a:xfrm>
          <a:prstGeom prst="rect">
            <a:avLst/>
          </a:prstGeom>
          <a:ln>
            <a:noFill/>
          </a:ln>
          <a:extLst>
            <a:ext uri="{53640926-AAD7-44D8-BBD7-CCE9431645EC}">
              <a14:shadowObscured xmlns:a14="http://schemas.microsoft.com/office/drawing/2010/main"/>
            </a:ext>
          </a:extLst>
        </p:spPr>
      </p:pic>
      <mc:AlternateContent xmlns:mc="http://schemas.openxmlformats.org/markup-compatibility/2006" xmlns:a14="http://schemas.microsoft.com/office/drawing/2010/main">
        <mc:Choice Requires="a14">
          <p:sp>
            <p:nvSpPr>
              <p:cNvPr id="547" name="Text Placeholder 671">
                <a:extLst>
                  <a:ext uri="{FF2B5EF4-FFF2-40B4-BE49-F238E27FC236}">
                    <a16:creationId xmlns:a16="http://schemas.microsoft.com/office/drawing/2014/main" id="{39D22CC9-C048-4B18-87B5-00D5CC765DA6}"/>
                  </a:ext>
                </a:extLst>
              </p:cNvPr>
              <p:cNvSpPr txBox="1">
                <a:spLocks/>
              </p:cNvSpPr>
              <p:nvPr/>
            </p:nvSpPr>
            <p:spPr>
              <a:xfrm>
                <a:off x="30642838" y="14960985"/>
                <a:ext cx="4047908" cy="3489363"/>
              </a:xfrm>
              <a:prstGeom prst="rect">
                <a:avLst/>
              </a:prstGeom>
            </p:spPr>
            <p:txBody>
              <a:bodyPr wrap="square" lIns="187489" tIns="187489" rIns="187489" bIns="187489">
                <a:spAutoFit/>
              </a:bodyPr>
              <a:lstStyle>
                <a:lvl1pPr marL="0" indent="0" algn="l" defTabSz="3599776" rtl="0" eaLnBrk="1" latinLnBrk="0" hangingPunct="1">
                  <a:spcBef>
                    <a:spcPct val="20000"/>
                  </a:spcBef>
                  <a:buFont typeface="Arial" pitchFamily="34"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18674"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2pPr>
                <a:lvl3pPr marL="1687395"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3pPr>
                <a:lvl4pPr marL="2202988" indent="-515593"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4pPr>
                <a:lvl5pPr marL="2577965" indent="-374977"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pPr marL="342900" indent="-342900">
                  <a:buFont typeface="Arial" panose="020B0604020202020204" pitchFamily="34" charset="0"/>
                  <a:buChar char="•"/>
                  <a:defRPr/>
                </a:pPr>
                <a:r>
                  <a:rPr lang="en-US" dirty="0"/>
                  <a:t>(g) PFs measured by neutron diffraction compressed to a true strain of 0.01 </a:t>
                </a:r>
                <a14:m>
                  <m:oMath xmlns:m="http://schemas.openxmlformats.org/officeDocument/2006/math">
                    <m:sSup>
                      <m:sSupPr>
                        <m:ctrlPr>
                          <a:rPr lang="en-US" i="1">
                            <a:latin typeface="Cambria Math" panose="02040503050406030204" pitchFamily="18" charset="0"/>
                          </a:rPr>
                        </m:ctrlPr>
                      </m:sSupPr>
                      <m:e>
                        <m:r>
                          <m:rPr>
                            <m:sty m:val="p"/>
                          </m:rPr>
                          <a:rPr lang="en-US">
                            <a:latin typeface="Cambria Math" panose="02040503050406030204" pitchFamily="18" charset="0"/>
                          </a:rPr>
                          <m:t>s</m:t>
                        </m:r>
                      </m:e>
                      <m:sup>
                        <m:r>
                          <a:rPr lang="en-US" i="1">
                            <a:latin typeface="Cambria Math" panose="02040503050406030204" pitchFamily="18" charset="0"/>
                          </a:rPr>
                          <m:t>−</m:t>
                        </m:r>
                        <m:r>
                          <a:rPr lang="en-US">
                            <a:latin typeface="Cambria Math" panose="02040503050406030204" pitchFamily="18" charset="0"/>
                          </a:rPr>
                          <m:t>1</m:t>
                        </m:r>
                      </m:sup>
                    </m:sSup>
                  </m:oMath>
                </a14:m>
                <a:r>
                  <a:rPr lang="en-US" dirty="0"/>
                  <a:t>. </a:t>
                </a:r>
              </a:p>
              <a:p>
                <a:pPr marL="342900" indent="-342900">
                  <a:buFont typeface="Arial" panose="020B0604020202020204" pitchFamily="34" charset="0"/>
                  <a:buChar char="•"/>
                  <a:defRPr/>
                </a:pPr>
                <a:endParaRPr lang="en-US" dirty="0"/>
              </a:p>
              <a:p>
                <a:pPr marL="342900" indent="-342900">
                  <a:buFont typeface="Arial" panose="020B0604020202020204" pitchFamily="34" charset="0"/>
                  <a:buChar char="•"/>
                  <a:defRPr/>
                </a:pPr>
                <a:r>
                  <a:rPr lang="en-US" dirty="0"/>
                  <a:t>(h) Corresponding simulated PFs. The BD is pointing out of the plane.</a:t>
                </a:r>
              </a:p>
            </p:txBody>
          </p:sp>
        </mc:Choice>
        <mc:Fallback xmlns="">
          <p:sp>
            <p:nvSpPr>
              <p:cNvPr id="547" name="Text Placeholder 671">
                <a:extLst>
                  <a:ext uri="{FF2B5EF4-FFF2-40B4-BE49-F238E27FC236}">
                    <a16:creationId xmlns:a16="http://schemas.microsoft.com/office/drawing/2014/main" id="{39D22CC9-C048-4B18-87B5-00D5CC765DA6}"/>
                  </a:ext>
                </a:extLst>
              </p:cNvPr>
              <p:cNvSpPr txBox="1">
                <a:spLocks noRot="1" noChangeAspect="1" noMove="1" noResize="1" noEditPoints="1" noAdjustHandles="1" noChangeArrowheads="1" noChangeShapeType="1" noTextEdit="1"/>
              </p:cNvSpPr>
              <p:nvPr/>
            </p:nvSpPr>
            <p:spPr>
              <a:xfrm>
                <a:off x="30642838" y="14960985"/>
                <a:ext cx="4047908" cy="3489363"/>
              </a:xfrm>
              <a:prstGeom prst="rect">
                <a:avLst/>
              </a:prstGeom>
              <a:blipFill>
                <a:blip r:embed="rId49"/>
                <a:stretch>
                  <a:fillRect r="-151"/>
                </a:stretch>
              </a:blipFill>
            </p:spPr>
            <p:txBody>
              <a:bodyPr/>
              <a:lstStyle/>
              <a:p>
                <a:r>
                  <a:rPr lang="en-US">
                    <a:noFill/>
                  </a:rPr>
                  <a:t> </a:t>
                </a:r>
              </a:p>
            </p:txBody>
          </p:sp>
        </mc:Fallback>
      </mc:AlternateContent>
      <p:sp>
        <p:nvSpPr>
          <p:cNvPr id="548" name="TextBox 4">
            <a:extLst>
              <a:ext uri="{FF2B5EF4-FFF2-40B4-BE49-F238E27FC236}">
                <a16:creationId xmlns:a16="http://schemas.microsoft.com/office/drawing/2014/main" id="{BC61986F-3447-40E0-B80E-346FF8E54B0D}"/>
              </a:ext>
            </a:extLst>
          </p:cNvPr>
          <p:cNvSpPr txBox="1"/>
          <p:nvPr/>
        </p:nvSpPr>
        <p:spPr>
          <a:xfrm>
            <a:off x="24528709" y="14756203"/>
            <a:ext cx="628015" cy="295910"/>
          </a:xfrm>
          <a:prstGeom prst="rect">
            <a:avLst/>
          </a:prstGeom>
          <a:noFill/>
        </p:spPr>
        <p:txBody>
          <a:bodyPr wrap="square" rtlCol="0">
            <a:noAutofit/>
          </a:bodyPr>
          <a:lstStyle/>
          <a:p>
            <a:pPr marL="0" marR="0">
              <a:lnSpc>
                <a:spcPct val="105000"/>
              </a:lnSpc>
              <a:spcBef>
                <a:spcPts val="0"/>
              </a:spcBef>
              <a:spcAft>
                <a:spcPts val="800"/>
              </a:spcAft>
            </a:pPr>
            <a:r>
              <a:rPr lang="en-US" sz="14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49" name="TextBox 4">
            <a:extLst>
              <a:ext uri="{FF2B5EF4-FFF2-40B4-BE49-F238E27FC236}">
                <a16:creationId xmlns:a16="http://schemas.microsoft.com/office/drawing/2014/main" id="{BA9BA5DC-78DF-46D0-BC83-0FD998B0F992}"/>
              </a:ext>
            </a:extLst>
          </p:cNvPr>
          <p:cNvSpPr txBox="1"/>
          <p:nvPr/>
        </p:nvSpPr>
        <p:spPr>
          <a:xfrm>
            <a:off x="24522427" y="16768123"/>
            <a:ext cx="628015" cy="295910"/>
          </a:xfrm>
          <a:prstGeom prst="rect">
            <a:avLst/>
          </a:prstGeom>
          <a:noFill/>
        </p:spPr>
        <p:txBody>
          <a:bodyPr wrap="square" rtlCol="0">
            <a:noAutofit/>
          </a:bodyPr>
          <a:lstStyle/>
          <a:p>
            <a:pPr marL="0" marR="0">
              <a:lnSpc>
                <a:spcPct val="105000"/>
              </a:lnSpc>
              <a:spcBef>
                <a:spcPts val="0"/>
              </a:spcBef>
              <a:spcAft>
                <a:spcPts val="800"/>
              </a:spcAft>
            </a:pPr>
            <a:r>
              <a:rPr lang="en-US" sz="14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50" name="Text Placeholder 671">
            <a:extLst>
              <a:ext uri="{FF2B5EF4-FFF2-40B4-BE49-F238E27FC236}">
                <a16:creationId xmlns:a16="http://schemas.microsoft.com/office/drawing/2014/main" id="{73FF1DCD-4350-43E0-9D11-1C51888003B2}"/>
              </a:ext>
            </a:extLst>
          </p:cNvPr>
          <p:cNvSpPr txBox="1">
            <a:spLocks/>
          </p:cNvSpPr>
          <p:nvPr/>
        </p:nvSpPr>
        <p:spPr>
          <a:xfrm>
            <a:off x="31276535" y="6620045"/>
            <a:ext cx="3668325" cy="7322079"/>
          </a:xfrm>
          <a:prstGeom prst="rect">
            <a:avLst/>
          </a:prstGeom>
        </p:spPr>
        <p:txBody>
          <a:bodyPr wrap="square" lIns="187489" tIns="187489" rIns="187489" bIns="187489">
            <a:spAutoFit/>
          </a:bodyPr>
          <a:lstStyle>
            <a:lvl1pPr marL="0" indent="0" algn="l" defTabSz="3599776" rtl="0" eaLnBrk="1" latinLnBrk="0" hangingPunct="1">
              <a:spcBef>
                <a:spcPct val="20000"/>
              </a:spcBef>
              <a:buFont typeface="Arial" pitchFamily="34"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18674"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2pPr>
            <a:lvl3pPr marL="1687395"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3pPr>
            <a:lvl4pPr marL="2202988" indent="-515593"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4pPr>
            <a:lvl5pPr marL="2577965" indent="-374977"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pPr>
              <a:defRPr/>
            </a:pPr>
            <a:r>
              <a:rPr lang="en-US" dirty="0"/>
              <a:t>Comparison of experimental (Exp.) and simulated (Sim.) true stress-true strain curves for compression and tension.</a:t>
            </a:r>
          </a:p>
          <a:p>
            <a:pPr marL="342900" indent="-342900">
              <a:buFont typeface="Arial" panose="020B0604020202020204" pitchFamily="34" charset="0"/>
              <a:buChar char="•"/>
              <a:defRPr/>
            </a:pPr>
            <a:r>
              <a:rPr lang="en-US" dirty="0"/>
              <a:t> (c) along BD and simulations with slip transfer</a:t>
            </a:r>
          </a:p>
          <a:p>
            <a:pPr marL="342900" indent="-342900">
              <a:buFont typeface="Arial" panose="020B0604020202020204" pitchFamily="34" charset="0"/>
              <a:buChar char="•"/>
              <a:defRPr/>
            </a:pPr>
            <a:r>
              <a:rPr lang="en-US" dirty="0"/>
              <a:t>(d) perpendicular (</a:t>
            </a:r>
            <a:r>
              <a:rPr lang="en-US" dirty="0">
                <a:latin typeface="Cambria Math" panose="02040503050406030204" pitchFamily="18" charset="0"/>
                <a:ea typeface="Cambria Math" panose="02040503050406030204" pitchFamily="18" charset="0"/>
              </a:rPr>
              <a:t>⊥) to </a:t>
            </a:r>
            <a:r>
              <a:rPr lang="en-US" dirty="0"/>
              <a:t>BD and simulations with slip transfer </a:t>
            </a:r>
          </a:p>
          <a:p>
            <a:pPr marL="342900" indent="-342900">
              <a:buFont typeface="Arial" panose="020B0604020202020204" pitchFamily="34" charset="0"/>
              <a:buChar char="•"/>
              <a:defRPr/>
            </a:pPr>
            <a:r>
              <a:rPr lang="en-US" dirty="0"/>
              <a:t>(e) along BD and simulations without slip transfer </a:t>
            </a:r>
          </a:p>
          <a:p>
            <a:pPr marL="342900" indent="-342900">
              <a:buFont typeface="Arial" panose="020B0604020202020204" pitchFamily="34" charset="0"/>
              <a:buChar char="•"/>
              <a:defRPr/>
            </a:pPr>
            <a:r>
              <a:rPr lang="en-US" dirty="0"/>
              <a:t>(f) </a:t>
            </a:r>
            <a:r>
              <a:rPr lang="en-US" dirty="0">
                <a:latin typeface="Cambria Math" panose="02040503050406030204" pitchFamily="18" charset="0"/>
                <a:ea typeface="Cambria Math" panose="02040503050406030204" pitchFamily="18" charset="0"/>
              </a:rPr>
              <a:t>⊥ </a:t>
            </a:r>
            <a:r>
              <a:rPr lang="en-US" dirty="0"/>
              <a:t>BD and simulations without slip transfer. </a:t>
            </a:r>
          </a:p>
        </p:txBody>
      </p:sp>
      <mc:AlternateContent xmlns:mc="http://schemas.openxmlformats.org/markup-compatibility/2006" xmlns:a14="http://schemas.microsoft.com/office/drawing/2010/main">
        <mc:Choice Requires="a14">
          <p:sp>
            <p:nvSpPr>
              <p:cNvPr id="551" name="Text Placeholder 671">
                <a:extLst>
                  <a:ext uri="{FF2B5EF4-FFF2-40B4-BE49-F238E27FC236}">
                    <a16:creationId xmlns:a16="http://schemas.microsoft.com/office/drawing/2014/main" id="{187B1F9E-F734-4EE2-91A1-3F3CF5D72DE9}"/>
                  </a:ext>
                </a:extLst>
              </p:cNvPr>
              <p:cNvSpPr txBox="1">
                <a:spLocks/>
              </p:cNvSpPr>
              <p:nvPr/>
            </p:nvSpPr>
            <p:spPr>
              <a:xfrm>
                <a:off x="13124054" y="19217748"/>
                <a:ext cx="9353910" cy="1117304"/>
              </a:xfrm>
              <a:prstGeom prst="rect">
                <a:avLst/>
              </a:prstGeom>
            </p:spPr>
            <p:txBody>
              <a:bodyPr wrap="square" lIns="187489" tIns="187489" rIns="187489" bIns="187489">
                <a:spAutoFit/>
              </a:bodyPr>
              <a:lstStyle>
                <a:lvl1pPr marL="0" indent="0" algn="l" defTabSz="3599776" rtl="0" eaLnBrk="1" latinLnBrk="0" hangingPunct="1">
                  <a:spcBef>
                    <a:spcPct val="20000"/>
                  </a:spcBef>
                  <a:buFont typeface="Arial" pitchFamily="34"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18674"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2pPr>
                <a:lvl3pPr marL="1687395"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3pPr>
                <a:lvl4pPr marL="2202988" indent="-515593"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4pPr>
                <a:lvl5pPr marL="2577965" indent="-374977"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r>
                  <a:rPr lang="en-US" dirty="0"/>
                  <a:t>The Luster-Morris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𝑚</m:t>
                        </m:r>
                      </m:e>
                      <m:sup>
                        <m:r>
                          <a:rPr lang="en-US" i="1">
                            <a:latin typeface="Cambria Math" panose="02040503050406030204" pitchFamily="18" charset="0"/>
                          </a:rPr>
                          <m:t>′</m:t>
                        </m:r>
                      </m:sup>
                    </m:sSup>
                  </m:oMath>
                </a14:m>
                <a:r>
                  <a:rPr lang="en-US" dirty="0"/>
                  <a:t> parameter is used to calculate the likelihood of slip transfer across grain boundaries [2]</a:t>
                </a:r>
              </a:p>
            </p:txBody>
          </p:sp>
        </mc:Choice>
        <mc:Fallback xmlns="">
          <p:sp>
            <p:nvSpPr>
              <p:cNvPr id="551" name="Text Placeholder 671">
                <a:extLst>
                  <a:ext uri="{FF2B5EF4-FFF2-40B4-BE49-F238E27FC236}">
                    <a16:creationId xmlns:a16="http://schemas.microsoft.com/office/drawing/2014/main" id="{187B1F9E-F734-4EE2-91A1-3F3CF5D72DE9}"/>
                  </a:ext>
                </a:extLst>
              </p:cNvPr>
              <p:cNvSpPr txBox="1">
                <a:spLocks noRot="1" noChangeAspect="1" noMove="1" noResize="1" noEditPoints="1" noAdjustHandles="1" noChangeArrowheads="1" noChangeShapeType="1" noTextEdit="1"/>
              </p:cNvSpPr>
              <p:nvPr/>
            </p:nvSpPr>
            <p:spPr>
              <a:xfrm>
                <a:off x="13124054" y="19217748"/>
                <a:ext cx="9353910" cy="1117304"/>
              </a:xfrm>
              <a:prstGeom prst="rect">
                <a:avLst/>
              </a:prstGeom>
              <a:blipFill>
                <a:blip r:embed="rId50"/>
                <a:stretch>
                  <a:fillRect r="-6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52" name="Text Placeholder 671">
                <a:extLst>
                  <a:ext uri="{FF2B5EF4-FFF2-40B4-BE49-F238E27FC236}">
                    <a16:creationId xmlns:a16="http://schemas.microsoft.com/office/drawing/2014/main" id="{91DBB666-CB47-439B-B329-F8148188B694}"/>
                  </a:ext>
                </a:extLst>
              </p:cNvPr>
              <p:cNvSpPr txBox="1">
                <a:spLocks/>
              </p:cNvSpPr>
              <p:nvPr/>
            </p:nvSpPr>
            <p:spPr>
              <a:xfrm>
                <a:off x="13064259" y="20083447"/>
                <a:ext cx="9353910" cy="747972"/>
              </a:xfrm>
              <a:prstGeom prst="rect">
                <a:avLst/>
              </a:prstGeom>
            </p:spPr>
            <p:txBody>
              <a:bodyPr wrap="square" lIns="187489" tIns="187489" rIns="187489" bIns="187489">
                <a:spAutoFit/>
              </a:bodyPr>
              <a:lstStyle>
                <a:lvl1pPr marL="0" indent="0" algn="l" defTabSz="3599776" rtl="0" eaLnBrk="1" latinLnBrk="0" hangingPunct="1">
                  <a:spcBef>
                    <a:spcPct val="20000"/>
                  </a:spcBef>
                  <a:buFont typeface="Arial" pitchFamily="34"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18674"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2pPr>
                <a:lvl3pPr marL="1687395"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3pPr>
                <a:lvl4pPr marL="2202988" indent="-515593"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4pPr>
                <a:lvl5pPr marL="2577965" indent="-374977"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i="1" dirty="0" smtClean="0">
                          <a:solidFill>
                            <a:srgbClr val="C00000"/>
                          </a:solidFill>
                          <a:latin typeface="Cambria Math" panose="02040503050406030204" pitchFamily="18" charset="0"/>
                        </a:rPr>
                        <m:t>𝑚</m:t>
                      </m:r>
                      <m:r>
                        <a:rPr lang="en-US" i="1" dirty="0" smtClean="0">
                          <a:solidFill>
                            <a:srgbClr val="C00000"/>
                          </a:solidFill>
                          <a:latin typeface="Cambria Math" panose="02040503050406030204" pitchFamily="18" charset="0"/>
                        </a:rPr>
                        <m:t>′=</m:t>
                      </m:r>
                      <m:r>
                        <m:rPr>
                          <m:sty m:val="p"/>
                        </m:rPr>
                        <a:rPr lang="en-US" i="1" dirty="0">
                          <a:solidFill>
                            <a:srgbClr val="C00000"/>
                          </a:solidFill>
                          <a:latin typeface="Cambria Math" panose="02040503050406030204" pitchFamily="18" charset="0"/>
                        </a:rPr>
                        <m:t>cos</m:t>
                      </m:r>
                      <m:r>
                        <a:rPr lang="en-US" i="1" dirty="0">
                          <a:solidFill>
                            <a:srgbClr val="C00000"/>
                          </a:solidFill>
                          <a:latin typeface="Cambria Math" panose="02040503050406030204" pitchFamily="18" charset="0"/>
                        </a:rPr>
                        <m:t>⁡</m:t>
                      </m:r>
                      <m:r>
                        <a:rPr lang="en-US" i="1" dirty="0">
                          <a:solidFill>
                            <a:srgbClr val="C00000"/>
                          </a:solidFill>
                          <a:latin typeface="Cambria Math" panose="02040503050406030204" pitchFamily="18" charset="0"/>
                        </a:rPr>
                        <m:t>𝜅</m:t>
                      </m:r>
                      <m:r>
                        <a:rPr lang="en-US" i="1" dirty="0">
                          <a:solidFill>
                            <a:srgbClr val="C00000"/>
                          </a:solidFill>
                          <a:latin typeface="Cambria Math" panose="02040503050406030204" pitchFamily="18" charset="0"/>
                        </a:rPr>
                        <m:t>∗</m:t>
                      </m:r>
                      <m:r>
                        <m:rPr>
                          <m:sty m:val="p"/>
                        </m:rPr>
                        <a:rPr lang="en-US" i="1" dirty="0">
                          <a:solidFill>
                            <a:srgbClr val="C00000"/>
                          </a:solidFill>
                          <a:latin typeface="Cambria Math" panose="02040503050406030204" pitchFamily="18" charset="0"/>
                        </a:rPr>
                        <m:t>cos</m:t>
                      </m:r>
                      <m:r>
                        <a:rPr lang="en-US" i="1" dirty="0">
                          <a:solidFill>
                            <a:srgbClr val="C00000"/>
                          </a:solidFill>
                          <a:latin typeface="Cambria Math" panose="02040503050406030204" pitchFamily="18" charset="0"/>
                        </a:rPr>
                        <m:t>⁡</m:t>
                      </m:r>
                      <m:r>
                        <a:rPr lang="en-US" i="1" dirty="0">
                          <a:solidFill>
                            <a:srgbClr val="C00000"/>
                          </a:solidFill>
                          <a:latin typeface="Cambria Math" panose="02040503050406030204" pitchFamily="18" charset="0"/>
                        </a:rPr>
                        <m:t>𝜓</m:t>
                      </m:r>
                      <m:r>
                        <a:rPr lang="en-US" i="1" dirty="0">
                          <a:solidFill>
                            <a:srgbClr val="C00000"/>
                          </a:solidFill>
                          <a:latin typeface="Cambria Math" panose="02040503050406030204" pitchFamily="18" charset="0"/>
                        </a:rPr>
                        <m:t> </m:t>
                      </m:r>
                    </m:oMath>
                  </m:oMathPara>
                </a14:m>
                <a:endParaRPr lang="en-US" dirty="0">
                  <a:solidFill>
                    <a:srgbClr val="C00000"/>
                  </a:solidFill>
                </a:endParaRPr>
              </a:p>
            </p:txBody>
          </p:sp>
        </mc:Choice>
        <mc:Fallback xmlns="">
          <p:sp>
            <p:nvSpPr>
              <p:cNvPr id="552" name="Text Placeholder 671">
                <a:extLst>
                  <a:ext uri="{FF2B5EF4-FFF2-40B4-BE49-F238E27FC236}">
                    <a16:creationId xmlns:a16="http://schemas.microsoft.com/office/drawing/2014/main" id="{91DBB666-CB47-439B-B329-F8148188B694}"/>
                  </a:ext>
                </a:extLst>
              </p:cNvPr>
              <p:cNvSpPr txBox="1">
                <a:spLocks noRot="1" noChangeAspect="1" noMove="1" noResize="1" noEditPoints="1" noAdjustHandles="1" noChangeArrowheads="1" noChangeShapeType="1" noTextEdit="1"/>
              </p:cNvSpPr>
              <p:nvPr/>
            </p:nvSpPr>
            <p:spPr>
              <a:xfrm>
                <a:off x="13064259" y="20083447"/>
                <a:ext cx="9353910" cy="747972"/>
              </a:xfrm>
              <a:prstGeom prst="rect">
                <a:avLst/>
              </a:prstGeom>
              <a:blipFill>
                <a:blip r:embed="rId51"/>
                <a:stretch>
                  <a:fillRect/>
                </a:stretch>
              </a:blipFill>
            </p:spPr>
            <p:txBody>
              <a:bodyPr/>
              <a:lstStyle/>
              <a:p>
                <a:r>
                  <a:rPr lang="en-US">
                    <a:noFill/>
                  </a:rPr>
                  <a:t> </a:t>
                </a:r>
              </a:p>
            </p:txBody>
          </p:sp>
        </mc:Fallback>
      </mc:AlternateContent>
      <p:pic>
        <p:nvPicPr>
          <p:cNvPr id="553" name="Picture 552">
            <a:extLst>
              <a:ext uri="{FF2B5EF4-FFF2-40B4-BE49-F238E27FC236}">
                <a16:creationId xmlns:a16="http://schemas.microsoft.com/office/drawing/2014/main" id="{A9DAC6E7-F761-4A97-95BE-EB4CA097E95A}"/>
              </a:ext>
            </a:extLst>
          </p:cNvPr>
          <p:cNvPicPr>
            <a:picLocks noChangeAspect="1"/>
          </p:cNvPicPr>
          <p:nvPr/>
        </p:nvPicPr>
        <p:blipFill>
          <a:blip r:embed="rId52"/>
          <a:stretch>
            <a:fillRect/>
          </a:stretch>
        </p:blipFill>
        <p:spPr>
          <a:xfrm>
            <a:off x="12851006" y="21909788"/>
            <a:ext cx="3943457" cy="2687942"/>
          </a:xfrm>
          <a:prstGeom prst="rect">
            <a:avLst/>
          </a:prstGeom>
        </p:spPr>
      </p:pic>
      <mc:AlternateContent xmlns:mc="http://schemas.openxmlformats.org/markup-compatibility/2006" xmlns:a14="http://schemas.microsoft.com/office/drawing/2010/main">
        <mc:Choice Requires="a14">
          <p:sp>
            <p:nvSpPr>
              <p:cNvPr id="554" name="Text Placeholder 671">
                <a:extLst>
                  <a:ext uri="{FF2B5EF4-FFF2-40B4-BE49-F238E27FC236}">
                    <a16:creationId xmlns:a16="http://schemas.microsoft.com/office/drawing/2014/main" id="{1FDFD7D4-98C7-4B25-BD69-2C07DE4F174F}"/>
                  </a:ext>
                </a:extLst>
              </p:cNvPr>
              <p:cNvSpPr txBox="1">
                <a:spLocks/>
              </p:cNvSpPr>
              <p:nvPr/>
            </p:nvSpPr>
            <p:spPr>
              <a:xfrm>
                <a:off x="16962200" y="22566028"/>
                <a:ext cx="6116275" cy="2077567"/>
              </a:xfrm>
              <a:prstGeom prst="rect">
                <a:avLst/>
              </a:prstGeom>
            </p:spPr>
            <p:txBody>
              <a:bodyPr wrap="square" lIns="187489" tIns="187489" rIns="187489" bIns="187489">
                <a:spAutoFit/>
              </a:bodyPr>
              <a:lstStyle>
                <a:lvl1pPr marL="0" indent="0" algn="l" defTabSz="3599776" rtl="0" eaLnBrk="1" latinLnBrk="0" hangingPunct="1">
                  <a:spcBef>
                    <a:spcPct val="20000"/>
                  </a:spcBef>
                  <a:buFont typeface="Arial" pitchFamily="34"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18674"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2pPr>
                <a:lvl3pPr marL="1687395"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3pPr>
                <a:lvl4pPr marL="2202988" indent="-515593"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4pPr>
                <a:lvl5pPr marL="2577965" indent="-374977"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14:m>
                  <m:oMath xmlns:m="http://schemas.openxmlformats.org/officeDocument/2006/math">
                    <m:r>
                      <a:rPr lang="en-US" i="1" dirty="0">
                        <a:latin typeface="Cambria Math" panose="02040503050406030204" pitchFamily="18" charset="0"/>
                      </a:rPr>
                      <m:t>𝜅</m:t>
                    </m:r>
                  </m:oMath>
                </a14:m>
                <a:r>
                  <a:rPr lang="en-US" dirty="0"/>
                  <a:t> = angle between two slip directions</a:t>
                </a:r>
              </a:p>
              <a:p>
                <a14:m>
                  <m:oMath xmlns:m="http://schemas.openxmlformats.org/officeDocument/2006/math">
                    <m:r>
                      <a:rPr lang="en-US" i="1" dirty="0">
                        <a:latin typeface="Cambria Math" panose="02040503050406030204" pitchFamily="18" charset="0"/>
                      </a:rPr>
                      <m:t>𝜓</m:t>
                    </m:r>
                    <m:r>
                      <a:rPr lang="en-US" i="1" dirty="0">
                        <a:latin typeface="Cambria Math" panose="02040503050406030204" pitchFamily="18" charset="0"/>
                      </a:rPr>
                      <m:t> </m:t>
                    </m:r>
                  </m:oMath>
                </a14:m>
                <a:r>
                  <a:rPr lang="en-US" dirty="0"/>
                  <a:t>= angle between two slip plane normal</a:t>
                </a:r>
              </a:p>
              <a:p>
                <a14:m>
                  <m:oMath xmlns:m="http://schemas.openxmlformats.org/officeDocument/2006/math">
                    <m:r>
                      <a:rPr lang="en-US" i="1">
                        <a:latin typeface="Cambria Math" panose="02040503050406030204" pitchFamily="18" charset="0"/>
                        <a:ea typeface="Cambria Math" panose="02040503050406030204" pitchFamily="18" charset="0"/>
                      </a:rPr>
                      <m:t>𝜃</m:t>
                    </m:r>
                  </m:oMath>
                </a14:m>
                <a:r>
                  <a:rPr lang="en-US" dirty="0"/>
                  <a:t> = angle between two slip direction projected </a:t>
                </a:r>
              </a:p>
              <a:p>
                <a:r>
                  <a:rPr lang="en-US" dirty="0"/>
                  <a:t>      on grain boundary</a:t>
                </a:r>
              </a:p>
            </p:txBody>
          </p:sp>
        </mc:Choice>
        <mc:Fallback xmlns="">
          <p:sp>
            <p:nvSpPr>
              <p:cNvPr id="554" name="Text Placeholder 671">
                <a:extLst>
                  <a:ext uri="{FF2B5EF4-FFF2-40B4-BE49-F238E27FC236}">
                    <a16:creationId xmlns:a16="http://schemas.microsoft.com/office/drawing/2014/main" id="{1FDFD7D4-98C7-4B25-BD69-2C07DE4F174F}"/>
                  </a:ext>
                </a:extLst>
              </p:cNvPr>
              <p:cNvSpPr txBox="1">
                <a:spLocks noRot="1" noChangeAspect="1" noMove="1" noResize="1" noEditPoints="1" noAdjustHandles="1" noChangeArrowheads="1" noChangeShapeType="1" noTextEdit="1"/>
              </p:cNvSpPr>
              <p:nvPr/>
            </p:nvSpPr>
            <p:spPr>
              <a:xfrm>
                <a:off x="16962200" y="22566028"/>
                <a:ext cx="6116275" cy="2077567"/>
              </a:xfrm>
              <a:prstGeom prst="rect">
                <a:avLst/>
              </a:prstGeom>
              <a:blipFill>
                <a:blip r:embed="rId53"/>
                <a:stretch>
                  <a:fillRect r="-100"/>
                </a:stretch>
              </a:blipFill>
            </p:spPr>
            <p:txBody>
              <a:bodyPr/>
              <a:lstStyle/>
              <a:p>
                <a:r>
                  <a:rPr lang="en-US">
                    <a:noFill/>
                  </a:rPr>
                  <a:t> </a:t>
                </a:r>
              </a:p>
            </p:txBody>
          </p:sp>
        </mc:Fallback>
      </mc:AlternateContent>
      <p:sp>
        <p:nvSpPr>
          <p:cNvPr id="555" name="TextBox 554">
            <a:extLst>
              <a:ext uri="{FF2B5EF4-FFF2-40B4-BE49-F238E27FC236}">
                <a16:creationId xmlns:a16="http://schemas.microsoft.com/office/drawing/2014/main" id="{2161F2D0-9C7D-4FFA-A875-9377B4B7B970}"/>
              </a:ext>
            </a:extLst>
          </p:cNvPr>
          <p:cNvSpPr txBox="1"/>
          <p:nvPr/>
        </p:nvSpPr>
        <p:spPr>
          <a:xfrm>
            <a:off x="12898193" y="24116251"/>
            <a:ext cx="573506" cy="461665"/>
          </a:xfrm>
          <a:prstGeom prst="rect">
            <a:avLst/>
          </a:prstGeom>
          <a:noFill/>
        </p:spPr>
        <p:txBody>
          <a:bodyPr wrap="square" rtlCol="0">
            <a:spAutoFit/>
          </a:bodyPr>
          <a:lstStyle/>
          <a:p>
            <a:r>
              <a:rPr lang="en-US" sz="2400" dirty="0">
                <a:latin typeface="Times New Roman" panose="02020603050405020304" pitchFamily="18" charset="0"/>
                <a:ea typeface="Calibri" panose="020F0502020204030204" pitchFamily="34" charset="0"/>
                <a:cs typeface="Times New Roman" panose="02020603050405020304" pitchFamily="18" charset="0"/>
              </a:rPr>
              <a:t>[2]</a:t>
            </a:r>
            <a:endParaRPr lang="en-US" sz="2400" dirty="0">
              <a:solidFill>
                <a:schemeClr val="accent5">
                  <a:lumMod val="50000"/>
                </a:schemeClr>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56" name="Text Placeholder 671">
                <a:extLst>
                  <a:ext uri="{FF2B5EF4-FFF2-40B4-BE49-F238E27FC236}">
                    <a16:creationId xmlns:a16="http://schemas.microsoft.com/office/drawing/2014/main" id="{7090108A-1CEE-43AE-88EF-AA2FB0C6A959}"/>
                  </a:ext>
                </a:extLst>
              </p:cNvPr>
              <p:cNvSpPr txBox="1">
                <a:spLocks/>
              </p:cNvSpPr>
              <p:nvPr/>
            </p:nvSpPr>
            <p:spPr>
              <a:xfrm>
                <a:off x="13149970" y="20866646"/>
                <a:ext cx="9353910" cy="1117304"/>
              </a:xfrm>
              <a:prstGeom prst="rect">
                <a:avLst/>
              </a:prstGeom>
            </p:spPr>
            <p:txBody>
              <a:bodyPr wrap="square" lIns="187489" tIns="187489" rIns="187489" bIns="187489">
                <a:spAutoFit/>
              </a:bodyPr>
              <a:lstStyle>
                <a:lvl1pPr marL="0" indent="0" algn="l" defTabSz="3599776" rtl="0" eaLnBrk="1" latinLnBrk="0" hangingPunct="1">
                  <a:spcBef>
                    <a:spcPct val="20000"/>
                  </a:spcBef>
                  <a:buFont typeface="Arial" pitchFamily="34"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18674"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2pPr>
                <a:lvl3pPr marL="1687395"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3pPr>
                <a:lvl4pPr marL="2202988" indent="-515593"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4pPr>
                <a:lvl5pPr marL="2577965" indent="-374977"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r>
                  <a:rPr lang="en-US" dirty="0"/>
                  <a:t>Transfer across grain boundaries are possible for misorientation less than 15° or </a:t>
                </a:r>
                <a14:m>
                  <m:oMath xmlns:m="http://schemas.openxmlformats.org/officeDocument/2006/math">
                    <m:r>
                      <a:rPr lang="en-US" i="1" dirty="0">
                        <a:latin typeface="Cambria Math" panose="02040503050406030204" pitchFamily="18" charset="0"/>
                      </a:rPr>
                      <m:t>𝑚</m:t>
                    </m:r>
                    <m:r>
                      <a:rPr lang="en-US" i="1" dirty="0">
                        <a:latin typeface="Cambria Math" panose="02040503050406030204" pitchFamily="18" charset="0"/>
                      </a:rPr>
                      <m:t>′</m:t>
                    </m:r>
                  </m:oMath>
                </a14:m>
                <a:r>
                  <a:rPr lang="en-US" dirty="0"/>
                  <a:t> &gt; 0.97</a:t>
                </a:r>
              </a:p>
            </p:txBody>
          </p:sp>
        </mc:Choice>
        <mc:Fallback xmlns="">
          <p:sp>
            <p:nvSpPr>
              <p:cNvPr id="556" name="Text Placeholder 671">
                <a:extLst>
                  <a:ext uri="{FF2B5EF4-FFF2-40B4-BE49-F238E27FC236}">
                    <a16:creationId xmlns:a16="http://schemas.microsoft.com/office/drawing/2014/main" id="{7090108A-1CEE-43AE-88EF-AA2FB0C6A959}"/>
                  </a:ext>
                </a:extLst>
              </p:cNvPr>
              <p:cNvSpPr txBox="1">
                <a:spLocks noRot="1" noChangeAspect="1" noMove="1" noResize="1" noEditPoints="1" noAdjustHandles="1" noChangeArrowheads="1" noChangeShapeType="1" noTextEdit="1"/>
              </p:cNvSpPr>
              <p:nvPr/>
            </p:nvSpPr>
            <p:spPr>
              <a:xfrm>
                <a:off x="13149970" y="20866646"/>
                <a:ext cx="9353910" cy="1117304"/>
              </a:xfrm>
              <a:prstGeom prst="rect">
                <a:avLst/>
              </a:prstGeom>
              <a:blipFill>
                <a:blip r:embed="rId54"/>
                <a:stretch>
                  <a:fillRect/>
                </a:stretch>
              </a:blipFill>
            </p:spPr>
            <p:txBody>
              <a:bodyPr/>
              <a:lstStyle/>
              <a:p>
                <a:r>
                  <a:rPr lang="en-US">
                    <a:noFill/>
                  </a:rPr>
                  <a:t> </a:t>
                </a:r>
              </a:p>
            </p:txBody>
          </p:sp>
        </mc:Fallback>
      </mc:AlternateContent>
      <p:sp>
        <p:nvSpPr>
          <p:cNvPr id="557" name="TextBox 556">
            <a:extLst>
              <a:ext uri="{FF2B5EF4-FFF2-40B4-BE49-F238E27FC236}">
                <a16:creationId xmlns:a16="http://schemas.microsoft.com/office/drawing/2014/main" id="{246C63A1-339B-4545-BE39-88F5812C2AF3}"/>
              </a:ext>
            </a:extLst>
          </p:cNvPr>
          <p:cNvSpPr txBox="1"/>
          <p:nvPr/>
        </p:nvSpPr>
        <p:spPr>
          <a:xfrm>
            <a:off x="18351111" y="26796596"/>
            <a:ext cx="5048224" cy="5632311"/>
          </a:xfrm>
          <a:prstGeom prst="rect">
            <a:avLst/>
          </a:prstGeom>
          <a:noFill/>
        </p:spPr>
        <p:txBody>
          <a:bodyPr wrap="square" rtlCol="0">
            <a:spAutoFit/>
          </a:bodyPr>
          <a:lstStyle/>
          <a:p>
            <a:r>
              <a:rPr lang="en-US" sz="2400" dirty="0">
                <a:solidFill>
                  <a:srgbClr val="002060"/>
                </a:solidFill>
              </a:rPr>
              <a:t>Effect of habit plane inclination on yield stress predicted by considering two lamellae under tension/ compression along </a:t>
            </a:r>
            <a:r>
              <a:rPr lang="en-US" sz="2400" b="1" dirty="0">
                <a:solidFill>
                  <a:srgbClr val="002060"/>
                </a:solidFill>
              </a:rPr>
              <a:t>e</a:t>
            </a:r>
            <a:r>
              <a:rPr lang="en-US" sz="2400" baseline="-25000" dirty="0">
                <a:solidFill>
                  <a:srgbClr val="002060"/>
                </a:solidFill>
              </a:rPr>
              <a:t>3 </a:t>
            </a:r>
            <a:r>
              <a:rPr lang="en-US" sz="2400" dirty="0">
                <a:solidFill>
                  <a:srgbClr val="002060"/>
                </a:solidFill>
              </a:rPr>
              <a:t> direction of reference crystal</a:t>
            </a:r>
          </a:p>
          <a:p>
            <a:endParaRPr lang="en-US" sz="2400" dirty="0">
              <a:solidFill>
                <a:srgbClr val="002060"/>
              </a:solidFill>
            </a:endParaRPr>
          </a:p>
          <a:p>
            <a:pPr marL="342900" indent="-342900">
              <a:buFont typeface="Arial" panose="020B0604020202020204" pitchFamily="34" charset="0"/>
              <a:buChar char="•"/>
            </a:pPr>
            <a:r>
              <a:rPr lang="en-US" sz="2400" dirty="0">
                <a:solidFill>
                  <a:srgbClr val="002060"/>
                </a:solidFill>
              </a:rPr>
              <a:t> (a) without slip transfer across grain boundary (GB)</a:t>
            </a:r>
          </a:p>
          <a:p>
            <a:pPr marL="342900" indent="-342900">
              <a:buFont typeface="Arial" panose="020B0604020202020204" pitchFamily="34" charset="0"/>
              <a:buChar char="•"/>
            </a:pPr>
            <a:endParaRPr lang="en-US" sz="2400" dirty="0">
              <a:solidFill>
                <a:srgbClr val="002060"/>
              </a:solidFill>
            </a:endParaRPr>
          </a:p>
          <a:p>
            <a:pPr marL="342900" indent="-342900">
              <a:buFont typeface="Arial" panose="020B0604020202020204" pitchFamily="34" charset="0"/>
              <a:buChar char="•"/>
            </a:pPr>
            <a:r>
              <a:rPr lang="en-US" sz="2400" dirty="0">
                <a:solidFill>
                  <a:srgbClr val="002060"/>
                </a:solidFill>
              </a:rPr>
              <a:t>(b) with slip transfer across GB. The loading direction (LD) is at the center of the pole plots. The habit plane normal (</a:t>
            </a:r>
            <a:r>
              <a:rPr lang="en-US" sz="2400" b="1" dirty="0">
                <a:solidFill>
                  <a:srgbClr val="002060"/>
                </a:solidFill>
              </a:rPr>
              <a:t>n</a:t>
            </a:r>
            <a:r>
              <a:rPr lang="en-US" sz="2400" dirty="0">
                <a:solidFill>
                  <a:srgbClr val="002060"/>
                </a:solidFill>
              </a:rPr>
              <a:t>) is aligned with the LD at the center.  </a:t>
            </a:r>
          </a:p>
          <a:p>
            <a:endParaRPr lang="en-US" sz="2400"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558" name="Text Placeholder 671">
            <a:extLst>
              <a:ext uri="{FF2B5EF4-FFF2-40B4-BE49-F238E27FC236}">
                <a16:creationId xmlns:a16="http://schemas.microsoft.com/office/drawing/2014/main" id="{3157A98C-913C-4FF5-BAF3-5D1219550EBA}"/>
              </a:ext>
            </a:extLst>
          </p:cNvPr>
          <p:cNvSpPr txBox="1">
            <a:spLocks/>
          </p:cNvSpPr>
          <p:nvPr/>
        </p:nvSpPr>
        <p:spPr>
          <a:xfrm>
            <a:off x="18918309" y="15125159"/>
            <a:ext cx="4246868" cy="3554894"/>
          </a:xfrm>
          <a:prstGeom prst="rect">
            <a:avLst/>
          </a:prstGeom>
        </p:spPr>
        <p:txBody>
          <a:bodyPr wrap="square" lIns="187489" tIns="187489" rIns="187489" bIns="187489">
            <a:spAutoFit/>
          </a:bodyPr>
          <a:lstStyle>
            <a:lvl1pPr marL="0" indent="0" algn="l" defTabSz="3599776" rtl="0" eaLnBrk="1" latinLnBrk="0" hangingPunct="1">
              <a:spcBef>
                <a:spcPct val="20000"/>
              </a:spcBef>
              <a:buFont typeface="Arial" pitchFamily="34" charset="0"/>
              <a:buNone/>
              <a:defRPr sz="2400" kern="1200">
                <a:solidFill>
                  <a:schemeClr val="accent5">
                    <a:lumMod val="50000"/>
                  </a:schemeClr>
                </a:solidFill>
                <a:latin typeface="Times New Roman" panose="02020603050405020304" pitchFamily="18" charset="0"/>
                <a:ea typeface="+mn-ea"/>
                <a:cs typeface="Times New Roman" panose="02020603050405020304" pitchFamily="18" charset="0"/>
              </a:defRPr>
            </a:lvl1pPr>
            <a:lvl2pPr marL="1218674"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2pPr>
            <a:lvl3pPr marL="1687395" indent="-468721"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3pPr>
            <a:lvl4pPr marL="2202988" indent="-515593"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4pPr>
            <a:lvl5pPr marL="2577965" indent="-374977" algn="l" defTabSz="3599776" rtl="0" eaLnBrk="1" latinLnBrk="0" hangingPunct="1">
              <a:spcBef>
                <a:spcPct val="20000"/>
              </a:spcBef>
              <a:buFont typeface="Arial" pitchFamily="34" charset="0"/>
              <a:buChar char="»"/>
              <a:defRPr sz="2100" kern="1200">
                <a:solidFill>
                  <a:schemeClr val="tx1"/>
                </a:solidFill>
                <a:latin typeface="Trebuchet MS" pitchFamily="34" charset="0"/>
                <a:ea typeface="+mn-ea"/>
                <a:cs typeface="+mn-cs"/>
              </a:defRPr>
            </a:lvl5pPr>
            <a:lvl6pPr marL="9899385"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6pPr>
            <a:lvl7pPr marL="11699272"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7pPr>
            <a:lvl8pPr marL="13499161"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8pPr>
            <a:lvl9pPr marL="15299049" indent="-899945" algn="l" defTabSz="3599776" rtl="0" eaLnBrk="1" latinLnBrk="0" hangingPunct="1">
              <a:spcBef>
                <a:spcPct val="20000"/>
              </a:spcBef>
              <a:buFont typeface="Arial" pitchFamily="34" charset="0"/>
              <a:buChar char="•"/>
              <a:defRPr sz="7900" kern="1200">
                <a:solidFill>
                  <a:schemeClr val="tx1"/>
                </a:solidFill>
                <a:latin typeface="+mn-lt"/>
                <a:ea typeface="+mn-ea"/>
                <a:cs typeface="+mn-cs"/>
              </a:defRPr>
            </a:lvl9pPr>
          </a:lstStyle>
          <a:p>
            <a:pPr>
              <a:defRPr/>
            </a:pPr>
            <a:r>
              <a:rPr lang="en-US" dirty="0"/>
              <a:t>Three different scales are defined for VPSC:</a:t>
            </a:r>
          </a:p>
          <a:p>
            <a:pPr marL="342900" indent="-342900">
              <a:buFont typeface="Arial" panose="020B0604020202020204" pitchFamily="34" charset="0"/>
              <a:buChar char="•"/>
              <a:defRPr/>
            </a:pPr>
            <a:r>
              <a:rPr lang="en-US" dirty="0"/>
              <a:t>microscopic, at single crystal (single lamella) scale </a:t>
            </a:r>
          </a:p>
          <a:p>
            <a:pPr marL="342900" indent="-342900">
              <a:buFont typeface="Arial" panose="020B0604020202020204" pitchFamily="34" charset="0"/>
              <a:buChar char="•"/>
              <a:defRPr/>
            </a:pPr>
            <a:r>
              <a:rPr lang="en-US" dirty="0"/>
              <a:t>mesoscopic, at the scale of two lamellar colony </a:t>
            </a:r>
          </a:p>
          <a:p>
            <a:pPr marL="342900" indent="-342900">
              <a:buFont typeface="Arial" panose="020B0604020202020204" pitchFamily="34" charset="0"/>
              <a:buChar char="•"/>
              <a:defRPr/>
            </a:pPr>
            <a:r>
              <a:rPr lang="en-US" dirty="0"/>
              <a:t>macroscopic, at lamellar aggregate level (grain)</a:t>
            </a:r>
          </a:p>
        </p:txBody>
      </p:sp>
    </p:spTree>
    <p:extLst>
      <p:ext uri="{BB962C8B-B14F-4D97-AF65-F5344CB8AC3E}">
        <p14:creationId xmlns:p14="http://schemas.microsoft.com/office/powerpoint/2010/main" val="3943978962"/>
      </p:ext>
    </p:extLst>
  </p:cSld>
  <p:clrMapOvr>
    <a:masterClrMapping/>
  </p:clrMapOvr>
</p:sld>
</file>

<file path=ppt/theme/theme1.xml><?xml version="1.0" encoding="utf-8"?>
<a:theme xmlns:a="http://schemas.openxmlformats.org/drawingml/2006/main" name="PosterPresentations.com-48x48-Template">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400" dirty="0">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name="1_Classic 3 Columns">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400" dirty="0">
            <a:latin typeface="Times New Roman" panose="02020603050405020304" pitchFamily="18" charset="0"/>
            <a:cs typeface="Times New Roman" panose="02020603050405020304" pitchFamily="18" charset="0"/>
          </a:defRPr>
        </a:defPPr>
      </a:lstStyle>
    </a:txDef>
  </a:objectDefaults>
  <a:extraClrSchemeLst/>
</a:theme>
</file>

<file path=ppt/theme/theme3.xml><?xml version="1.0" encoding="utf-8"?>
<a:theme xmlns:a="http://schemas.openxmlformats.org/drawingml/2006/main" name="Classic - Wide Center">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400" dirty="0">
            <a:latin typeface="Times New Roman" panose="02020603050405020304" pitchFamily="18" charset="0"/>
            <a:cs typeface="Times New Roman" panose="02020603050405020304" pitchFamily="18" charset="0"/>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PosterPresentations.com-48x48-Template</Template>
  <TotalTime>3673</TotalTime>
  <Words>1417</Words>
  <Application>Microsoft Office PowerPoint</Application>
  <PresentationFormat>Custom</PresentationFormat>
  <Paragraphs>180</Paragraphs>
  <Slides>1</Slides>
  <Notes>1</Notes>
  <HiddenSlides>0</HiddenSlides>
  <MMClips>0</MMClips>
  <ScaleCrop>false</ScaleCrop>
  <HeadingPairs>
    <vt:vector size="8" baseType="variant">
      <vt:variant>
        <vt:lpstr>Fonts Used</vt:lpstr>
      </vt:variant>
      <vt:variant>
        <vt:i4>6</vt:i4>
      </vt:variant>
      <vt:variant>
        <vt:lpstr>Theme</vt:lpstr>
      </vt:variant>
      <vt:variant>
        <vt:i4>3</vt:i4>
      </vt:variant>
      <vt:variant>
        <vt:lpstr>Embedded OLE Servers</vt:lpstr>
      </vt:variant>
      <vt:variant>
        <vt:i4>1</vt:i4>
      </vt:variant>
      <vt:variant>
        <vt:lpstr>Slide Titles</vt:lpstr>
      </vt:variant>
      <vt:variant>
        <vt:i4>1</vt:i4>
      </vt:variant>
    </vt:vector>
  </HeadingPairs>
  <TitlesOfParts>
    <vt:vector size="11" baseType="lpstr">
      <vt:lpstr>Arial</vt:lpstr>
      <vt:lpstr>Calibri</vt:lpstr>
      <vt:lpstr>Cambria Math</vt:lpstr>
      <vt:lpstr>Helvetica</vt:lpstr>
      <vt:lpstr>Times New Roman</vt:lpstr>
      <vt:lpstr>Trebuchet MS</vt:lpstr>
      <vt:lpstr>PosterPresentations.com-48x48-Template</vt:lpstr>
      <vt:lpstr>1_Classic 3 Columns</vt:lpstr>
      <vt:lpstr>Classic - Wide Center</vt:lpstr>
      <vt:lpstr>Image</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CanterburyMedia</dc:creator>
  <dc:description>This template is the property of PosterPresentations.com. Call us if you need help with this poster template._x000d_
1-866-649-3004           _x000d_
 (c)PosterPresentations.com</dc:description>
  <cp:lastModifiedBy>Riyad, Iftekhar A</cp:lastModifiedBy>
  <cp:revision>199</cp:revision>
  <dcterms:created xsi:type="dcterms:W3CDTF">2012-02-09T20:53:12Z</dcterms:created>
  <dcterms:modified xsi:type="dcterms:W3CDTF">2020-04-19T15:17:20Z</dcterms:modified>
</cp:coreProperties>
</file>