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05" r:id="rId1"/>
  </p:sldMasterIdLst>
  <p:sldIdLst>
    <p:sldId id="259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7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79" r:id="rId23"/>
    <p:sldId id="280" r:id="rId24"/>
    <p:sldId id="281" r:id="rId25"/>
    <p:sldId id="282" r:id="rId26"/>
    <p:sldId id="283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A147"/>
    <a:srgbClr val="B54C2D"/>
    <a:srgbClr val="B66952"/>
    <a:srgbClr val="B56D45"/>
    <a:srgbClr val="DF9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9" d="100"/>
          <a:sy n="49" d="100"/>
        </p:scale>
        <p:origin x="62" y="7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A20905-3954-474B-A606-562BCA026DC1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C13AB6D-DEA2-4CBB-AC69-1EF1A6AD1512}">
      <dgm:prSet/>
      <dgm:spPr/>
      <dgm:t>
        <a:bodyPr/>
        <a:lstStyle/>
        <a:p>
          <a:pPr>
            <a:defRPr cap="all"/>
          </a:pPr>
          <a:r>
            <a:rPr lang="en-US" dirty="0"/>
            <a:t>Lorem ipsum dolor sit amet, consectetuer adipiscing elit. Maecenas</a:t>
          </a:r>
        </a:p>
      </dgm:t>
    </dgm:pt>
    <dgm:pt modelId="{2C752582-D9FF-4E04-A92F-827DB4BB5C48}" type="parTrans" cxnId="{4B888393-351D-4489-90C9-5A68061AB236}">
      <dgm:prSet/>
      <dgm:spPr/>
      <dgm:t>
        <a:bodyPr/>
        <a:lstStyle/>
        <a:p>
          <a:endParaRPr lang="en-US"/>
        </a:p>
      </dgm:t>
    </dgm:pt>
    <dgm:pt modelId="{9C64CC83-643C-4E12-8F97-BC19DC031190}" type="sibTrans" cxnId="{4B888393-351D-4489-90C9-5A68061AB236}">
      <dgm:prSet phldrT="01" phldr="0"/>
      <dgm:spPr/>
      <dgm:t>
        <a:bodyPr/>
        <a:lstStyle/>
        <a:p>
          <a:r>
            <a:rPr lang="en-US" dirty="0"/>
            <a:t>01</a:t>
          </a:r>
        </a:p>
      </dgm:t>
    </dgm:pt>
    <dgm:pt modelId="{53742231-981F-480A-940F-203EC2F7423F}">
      <dgm:prSet/>
      <dgm:spPr/>
      <dgm:t>
        <a:bodyPr/>
        <a:lstStyle/>
        <a:p>
          <a:pPr>
            <a:defRPr cap="all"/>
          </a:pPr>
          <a:r>
            <a:rPr lang="en-US"/>
            <a:t>Nunc </a:t>
          </a:r>
          <a:r>
            <a:rPr lang="en-US" err="1"/>
            <a:t>viverra</a:t>
          </a:r>
          <a:r>
            <a:rPr lang="en-US"/>
            <a:t> </a:t>
          </a:r>
          <a:r>
            <a:rPr lang="en-US" err="1"/>
            <a:t>imperdiet</a:t>
          </a:r>
          <a:r>
            <a:rPr lang="en-US"/>
            <a:t> </a:t>
          </a:r>
          <a:r>
            <a:rPr lang="en-US" err="1"/>
            <a:t>enim</a:t>
          </a:r>
          <a:r>
            <a:rPr lang="en-US"/>
            <a:t>. </a:t>
          </a:r>
          <a:r>
            <a:rPr lang="en-US" err="1"/>
            <a:t>Fusce</a:t>
          </a:r>
          <a:r>
            <a:rPr lang="en-US"/>
            <a:t> est. </a:t>
          </a:r>
          <a:r>
            <a:rPr lang="en-US" err="1"/>
            <a:t>Vivamus</a:t>
          </a:r>
          <a:r>
            <a:rPr lang="en-US"/>
            <a:t> a </a:t>
          </a:r>
          <a:r>
            <a:rPr lang="en-US" err="1"/>
            <a:t>tellus</a:t>
          </a:r>
          <a:r>
            <a:rPr lang="en-US"/>
            <a:t>.</a:t>
          </a:r>
        </a:p>
      </dgm:t>
    </dgm:pt>
    <dgm:pt modelId="{2FC75195-FBA1-43DE-85DD-40B4B3A2F1F3}" type="parTrans" cxnId="{F226B1C2-5D99-403A-8240-EAD6BD4D8534}">
      <dgm:prSet/>
      <dgm:spPr/>
      <dgm:t>
        <a:bodyPr/>
        <a:lstStyle/>
        <a:p>
          <a:endParaRPr lang="en-US"/>
        </a:p>
      </dgm:t>
    </dgm:pt>
    <dgm:pt modelId="{EF449C32-A7AE-4099-9E9B-9E2F736A89CE}" type="sibTrans" cxnId="{F226B1C2-5D99-403A-8240-EAD6BD4D8534}">
      <dgm:prSet phldrT="02" phldr="0"/>
      <dgm:spPr/>
      <dgm:t>
        <a:bodyPr/>
        <a:lstStyle/>
        <a:p>
          <a:r>
            <a:rPr lang="en-US"/>
            <a:t>02</a:t>
          </a:r>
        </a:p>
      </dgm:t>
    </dgm:pt>
    <dgm:pt modelId="{9EF41CC5-EF3B-4A6D-8229-3F1333EADFB3}">
      <dgm:prSet/>
      <dgm:spPr/>
      <dgm:t>
        <a:bodyPr/>
        <a:lstStyle/>
        <a:p>
          <a:pPr>
            <a:defRPr cap="all"/>
          </a:pPr>
          <a:r>
            <a:rPr lang="en-US" err="1"/>
            <a:t>Pellentesque</a:t>
          </a:r>
          <a:r>
            <a:rPr lang="en-US"/>
            <a:t> habitant </a:t>
          </a:r>
          <a:r>
            <a:rPr lang="en-US" err="1"/>
            <a:t>morbi</a:t>
          </a:r>
          <a:r>
            <a:rPr lang="en-US"/>
            <a:t> </a:t>
          </a:r>
          <a:r>
            <a:rPr lang="en-US" err="1"/>
            <a:t>tristique</a:t>
          </a:r>
          <a:r>
            <a:rPr lang="en-US"/>
            <a:t> </a:t>
          </a:r>
          <a:r>
            <a:rPr lang="en-US" err="1"/>
            <a:t>senectus</a:t>
          </a:r>
          <a:r>
            <a:rPr lang="en-US"/>
            <a:t> et </a:t>
          </a:r>
          <a:r>
            <a:rPr lang="en-US" err="1"/>
            <a:t>netus</a:t>
          </a:r>
          <a:r>
            <a:rPr lang="en-US"/>
            <a:t> et </a:t>
          </a:r>
          <a:r>
            <a:rPr lang="en-US" err="1"/>
            <a:t>malesuada</a:t>
          </a:r>
          <a:r>
            <a:rPr lang="en-US"/>
            <a:t> fames.</a:t>
          </a:r>
        </a:p>
      </dgm:t>
    </dgm:pt>
    <dgm:pt modelId="{DAEF1C7D-B0C5-46FA-BED3-8A54E918D3E0}" type="parTrans" cxnId="{E476EEBC-7C9F-4E07-BD58-1044B9769B64}">
      <dgm:prSet/>
      <dgm:spPr/>
      <dgm:t>
        <a:bodyPr/>
        <a:lstStyle/>
        <a:p>
          <a:endParaRPr lang="en-US"/>
        </a:p>
      </dgm:t>
    </dgm:pt>
    <dgm:pt modelId="{98E6DD7C-B953-4119-9F64-9914E467ECBF}" type="sibTrans" cxnId="{E476EEBC-7C9F-4E07-BD58-1044B9769B64}">
      <dgm:prSet phldrT="03" phldr="0"/>
      <dgm:spPr/>
      <dgm:t>
        <a:bodyPr/>
        <a:lstStyle/>
        <a:p>
          <a:r>
            <a:rPr lang="en-US"/>
            <a:t>03</a:t>
          </a:r>
        </a:p>
      </dgm:t>
    </dgm:pt>
    <dgm:pt modelId="{579698BD-D232-4926-8D7B-29A69B90858B}" type="pres">
      <dgm:prSet presAssocID="{8AA20905-3954-474B-A606-562BCA026DC1}" presName="Name0" presStyleCnt="0">
        <dgm:presLayoutVars>
          <dgm:animLvl val="lvl"/>
          <dgm:resizeHandles val="exact"/>
        </dgm:presLayoutVars>
      </dgm:prSet>
      <dgm:spPr/>
    </dgm:pt>
    <dgm:pt modelId="{3DD5B223-886E-4FC7-BDA1-ECA869A474EC}" type="pres">
      <dgm:prSet presAssocID="{DC13AB6D-DEA2-4CBB-AC69-1EF1A6AD1512}" presName="compositeNode" presStyleCnt="0">
        <dgm:presLayoutVars>
          <dgm:bulletEnabled val="1"/>
        </dgm:presLayoutVars>
      </dgm:prSet>
      <dgm:spPr/>
    </dgm:pt>
    <dgm:pt modelId="{DA3A6BD4-857F-4C66-97FA-B1E1C180A950}" type="pres">
      <dgm:prSet presAssocID="{DC13AB6D-DEA2-4CBB-AC69-1EF1A6AD1512}" presName="bgRect" presStyleLbl="alignNode1" presStyleIdx="0" presStyleCnt="3"/>
      <dgm:spPr/>
    </dgm:pt>
    <dgm:pt modelId="{BBA91679-4684-4A04-8AEB-03038C78A75C}" type="pres">
      <dgm:prSet presAssocID="{9C64CC83-643C-4E12-8F97-BC19DC031190}" presName="sibTransNodeRect" presStyleLbl="alignNode1" presStyleIdx="0" presStyleCnt="3">
        <dgm:presLayoutVars>
          <dgm:chMax val="0"/>
          <dgm:bulletEnabled val="1"/>
        </dgm:presLayoutVars>
      </dgm:prSet>
      <dgm:spPr/>
    </dgm:pt>
    <dgm:pt modelId="{5F398AEE-BC0F-4F30-99FA-92D67A176C2D}" type="pres">
      <dgm:prSet presAssocID="{DC13AB6D-DEA2-4CBB-AC69-1EF1A6AD1512}" presName="nodeRect" presStyleLbl="alignNode1" presStyleIdx="0" presStyleCnt="3">
        <dgm:presLayoutVars>
          <dgm:bulletEnabled val="1"/>
        </dgm:presLayoutVars>
      </dgm:prSet>
      <dgm:spPr/>
    </dgm:pt>
    <dgm:pt modelId="{3C27A223-AC17-40BD-B7C5-0447661C2934}" type="pres">
      <dgm:prSet presAssocID="{9C64CC83-643C-4E12-8F97-BC19DC031190}" presName="sibTrans" presStyleCnt="0"/>
      <dgm:spPr/>
    </dgm:pt>
    <dgm:pt modelId="{0864151C-845B-4A50-9755-7EE613694D81}" type="pres">
      <dgm:prSet presAssocID="{53742231-981F-480A-940F-203EC2F7423F}" presName="compositeNode" presStyleCnt="0">
        <dgm:presLayoutVars>
          <dgm:bulletEnabled val="1"/>
        </dgm:presLayoutVars>
      </dgm:prSet>
      <dgm:spPr/>
    </dgm:pt>
    <dgm:pt modelId="{00AE7F27-0E5D-4AFB-ACD6-B5A19E79EA42}" type="pres">
      <dgm:prSet presAssocID="{53742231-981F-480A-940F-203EC2F7423F}" presName="bgRect" presStyleLbl="alignNode1" presStyleIdx="1" presStyleCnt="3"/>
      <dgm:spPr/>
    </dgm:pt>
    <dgm:pt modelId="{975C752B-C37A-4BA6-A3AE-2202A141404A}" type="pres">
      <dgm:prSet presAssocID="{EF449C32-A7AE-4099-9E9B-9E2F736A89CE}" presName="sibTransNodeRect" presStyleLbl="alignNode1" presStyleIdx="1" presStyleCnt="3">
        <dgm:presLayoutVars>
          <dgm:chMax val="0"/>
          <dgm:bulletEnabled val="1"/>
        </dgm:presLayoutVars>
      </dgm:prSet>
      <dgm:spPr/>
    </dgm:pt>
    <dgm:pt modelId="{C5BDCA19-B754-421E-A6CC-628F80FC74CB}" type="pres">
      <dgm:prSet presAssocID="{53742231-981F-480A-940F-203EC2F7423F}" presName="nodeRect" presStyleLbl="alignNode1" presStyleIdx="1" presStyleCnt="3">
        <dgm:presLayoutVars>
          <dgm:bulletEnabled val="1"/>
        </dgm:presLayoutVars>
      </dgm:prSet>
      <dgm:spPr/>
    </dgm:pt>
    <dgm:pt modelId="{3E36C1DA-E751-469B-91D5-B7ADF3790DAB}" type="pres">
      <dgm:prSet presAssocID="{EF449C32-A7AE-4099-9E9B-9E2F736A89CE}" presName="sibTrans" presStyleCnt="0"/>
      <dgm:spPr/>
    </dgm:pt>
    <dgm:pt modelId="{19974A3A-09A4-40DE-BB0F-D9AED1ACB06E}" type="pres">
      <dgm:prSet presAssocID="{9EF41CC5-EF3B-4A6D-8229-3F1333EADFB3}" presName="compositeNode" presStyleCnt="0">
        <dgm:presLayoutVars>
          <dgm:bulletEnabled val="1"/>
        </dgm:presLayoutVars>
      </dgm:prSet>
      <dgm:spPr/>
    </dgm:pt>
    <dgm:pt modelId="{CAD62F17-E99D-4FEF-B376-961CA4CB20EB}" type="pres">
      <dgm:prSet presAssocID="{9EF41CC5-EF3B-4A6D-8229-3F1333EADFB3}" presName="bgRect" presStyleLbl="alignNode1" presStyleIdx="2" presStyleCnt="3"/>
      <dgm:spPr/>
    </dgm:pt>
    <dgm:pt modelId="{E20811D6-E5D4-4C9E-AABF-9E0E1902CA2C}" type="pres">
      <dgm:prSet presAssocID="{98E6DD7C-B953-4119-9F64-9914E467ECBF}" presName="sibTransNodeRect" presStyleLbl="alignNode1" presStyleIdx="2" presStyleCnt="3">
        <dgm:presLayoutVars>
          <dgm:chMax val="0"/>
          <dgm:bulletEnabled val="1"/>
        </dgm:presLayoutVars>
      </dgm:prSet>
      <dgm:spPr/>
    </dgm:pt>
    <dgm:pt modelId="{67D48337-9200-42EF-A956-8FC92E9B78D2}" type="pres">
      <dgm:prSet presAssocID="{9EF41CC5-EF3B-4A6D-8229-3F1333EADFB3}" presName="nodeRect" presStyleLbl="alignNode1" presStyleIdx="2" presStyleCnt="3">
        <dgm:presLayoutVars>
          <dgm:bulletEnabled val="1"/>
        </dgm:presLayoutVars>
      </dgm:prSet>
      <dgm:spPr/>
    </dgm:pt>
  </dgm:ptLst>
  <dgm:cxnLst>
    <dgm:cxn modelId="{43B61840-F115-4174-96B9-DA0C0E83489E}" type="presOf" srcId="{9EF41CC5-EF3B-4A6D-8229-3F1333EADFB3}" destId="{CAD62F17-E99D-4FEF-B376-961CA4CB20EB}" srcOrd="0" destOrd="0" presId="urn:microsoft.com/office/officeart/2016/7/layout/LinearBlockProcessNumbered"/>
    <dgm:cxn modelId="{0439566F-A180-439C-8FAE-14E400EF2DCF}" type="presOf" srcId="{8AA20905-3954-474B-A606-562BCA026DC1}" destId="{579698BD-D232-4926-8D7B-29A69B90858B}" srcOrd="0" destOrd="0" presId="urn:microsoft.com/office/officeart/2016/7/layout/LinearBlockProcessNumbered"/>
    <dgm:cxn modelId="{29280853-1A86-48A7-BA30-A3847B3BBF6D}" type="presOf" srcId="{98E6DD7C-B953-4119-9F64-9914E467ECBF}" destId="{E20811D6-E5D4-4C9E-AABF-9E0E1902CA2C}" srcOrd="0" destOrd="0" presId="urn:microsoft.com/office/officeart/2016/7/layout/LinearBlockProcessNumbered"/>
    <dgm:cxn modelId="{F6B1598F-1951-460F-BB68-54B32A798437}" type="presOf" srcId="{DC13AB6D-DEA2-4CBB-AC69-1EF1A6AD1512}" destId="{5F398AEE-BC0F-4F30-99FA-92D67A176C2D}" srcOrd="1" destOrd="0" presId="urn:microsoft.com/office/officeart/2016/7/layout/LinearBlockProcessNumbered"/>
    <dgm:cxn modelId="{4B888393-351D-4489-90C9-5A68061AB236}" srcId="{8AA20905-3954-474B-A606-562BCA026DC1}" destId="{DC13AB6D-DEA2-4CBB-AC69-1EF1A6AD1512}" srcOrd="0" destOrd="0" parTransId="{2C752582-D9FF-4E04-A92F-827DB4BB5C48}" sibTransId="{9C64CC83-643C-4E12-8F97-BC19DC031190}"/>
    <dgm:cxn modelId="{BA068B95-2DA2-453B-8162-90B6AB26C20F}" type="presOf" srcId="{DC13AB6D-DEA2-4CBB-AC69-1EF1A6AD1512}" destId="{DA3A6BD4-857F-4C66-97FA-B1E1C180A950}" srcOrd="0" destOrd="0" presId="urn:microsoft.com/office/officeart/2016/7/layout/LinearBlockProcessNumbered"/>
    <dgm:cxn modelId="{07D44DA2-D4CF-4582-A029-20843D5E0F23}" type="presOf" srcId="{53742231-981F-480A-940F-203EC2F7423F}" destId="{C5BDCA19-B754-421E-A6CC-628F80FC74CB}" srcOrd="1" destOrd="0" presId="urn:microsoft.com/office/officeart/2016/7/layout/LinearBlockProcessNumbered"/>
    <dgm:cxn modelId="{E476EEBC-7C9F-4E07-BD58-1044B9769B64}" srcId="{8AA20905-3954-474B-A606-562BCA026DC1}" destId="{9EF41CC5-EF3B-4A6D-8229-3F1333EADFB3}" srcOrd="2" destOrd="0" parTransId="{DAEF1C7D-B0C5-46FA-BED3-8A54E918D3E0}" sibTransId="{98E6DD7C-B953-4119-9F64-9914E467ECBF}"/>
    <dgm:cxn modelId="{FDD130C2-CD74-4EFB-A226-A939177EE674}" type="presOf" srcId="{53742231-981F-480A-940F-203EC2F7423F}" destId="{00AE7F27-0E5D-4AFB-ACD6-B5A19E79EA42}" srcOrd="0" destOrd="0" presId="urn:microsoft.com/office/officeart/2016/7/layout/LinearBlockProcessNumbered"/>
    <dgm:cxn modelId="{F226B1C2-5D99-403A-8240-EAD6BD4D8534}" srcId="{8AA20905-3954-474B-A606-562BCA026DC1}" destId="{53742231-981F-480A-940F-203EC2F7423F}" srcOrd="1" destOrd="0" parTransId="{2FC75195-FBA1-43DE-85DD-40B4B3A2F1F3}" sibTransId="{EF449C32-A7AE-4099-9E9B-9E2F736A89CE}"/>
    <dgm:cxn modelId="{714928C7-F07E-48C4-BE9E-4842896AB09C}" type="presOf" srcId="{9C64CC83-643C-4E12-8F97-BC19DC031190}" destId="{BBA91679-4684-4A04-8AEB-03038C78A75C}" srcOrd="0" destOrd="0" presId="urn:microsoft.com/office/officeart/2016/7/layout/LinearBlockProcessNumbered"/>
    <dgm:cxn modelId="{7D7B6CF4-1A1D-4E61-B5FE-C95185EF2648}" type="presOf" srcId="{9EF41CC5-EF3B-4A6D-8229-3F1333EADFB3}" destId="{67D48337-9200-42EF-A956-8FC92E9B78D2}" srcOrd="1" destOrd="0" presId="urn:microsoft.com/office/officeart/2016/7/layout/LinearBlockProcessNumbered"/>
    <dgm:cxn modelId="{B9FDDAF6-ABE3-43D5-A54F-4A0002D3FD47}" type="presOf" srcId="{EF449C32-A7AE-4099-9E9B-9E2F736A89CE}" destId="{975C752B-C37A-4BA6-A3AE-2202A141404A}" srcOrd="0" destOrd="0" presId="urn:microsoft.com/office/officeart/2016/7/layout/LinearBlockProcessNumbered"/>
    <dgm:cxn modelId="{6A5BED3A-71F8-4A71-9E51-1F50D58497B5}" type="presParOf" srcId="{579698BD-D232-4926-8D7B-29A69B90858B}" destId="{3DD5B223-886E-4FC7-BDA1-ECA869A474EC}" srcOrd="0" destOrd="0" presId="urn:microsoft.com/office/officeart/2016/7/layout/LinearBlockProcessNumbered"/>
    <dgm:cxn modelId="{50ED9B3F-B939-4662-8866-7D833C2E0794}" type="presParOf" srcId="{3DD5B223-886E-4FC7-BDA1-ECA869A474EC}" destId="{DA3A6BD4-857F-4C66-97FA-B1E1C180A950}" srcOrd="0" destOrd="0" presId="urn:microsoft.com/office/officeart/2016/7/layout/LinearBlockProcessNumbered"/>
    <dgm:cxn modelId="{0D013F25-1B82-4F7B-AEF4-E93C2E95B0C3}" type="presParOf" srcId="{3DD5B223-886E-4FC7-BDA1-ECA869A474EC}" destId="{BBA91679-4684-4A04-8AEB-03038C78A75C}" srcOrd="1" destOrd="0" presId="urn:microsoft.com/office/officeart/2016/7/layout/LinearBlockProcessNumbered"/>
    <dgm:cxn modelId="{1E713196-E09A-42B0-BC2D-5294D0D9C36F}" type="presParOf" srcId="{3DD5B223-886E-4FC7-BDA1-ECA869A474EC}" destId="{5F398AEE-BC0F-4F30-99FA-92D67A176C2D}" srcOrd="2" destOrd="0" presId="urn:microsoft.com/office/officeart/2016/7/layout/LinearBlockProcessNumbered"/>
    <dgm:cxn modelId="{F8935481-B234-48A2-8E9B-6F423817537E}" type="presParOf" srcId="{579698BD-D232-4926-8D7B-29A69B90858B}" destId="{3C27A223-AC17-40BD-B7C5-0447661C2934}" srcOrd="1" destOrd="0" presId="urn:microsoft.com/office/officeart/2016/7/layout/LinearBlockProcessNumbered"/>
    <dgm:cxn modelId="{2A71550B-14EE-4B95-A40C-E132F64E84DB}" type="presParOf" srcId="{579698BD-D232-4926-8D7B-29A69B90858B}" destId="{0864151C-845B-4A50-9755-7EE613694D81}" srcOrd="2" destOrd="0" presId="urn:microsoft.com/office/officeart/2016/7/layout/LinearBlockProcessNumbered"/>
    <dgm:cxn modelId="{819F34FD-11F2-459D-B90D-FA1539737ADA}" type="presParOf" srcId="{0864151C-845B-4A50-9755-7EE613694D81}" destId="{00AE7F27-0E5D-4AFB-ACD6-B5A19E79EA42}" srcOrd="0" destOrd="0" presId="urn:microsoft.com/office/officeart/2016/7/layout/LinearBlockProcessNumbered"/>
    <dgm:cxn modelId="{FAA4A22E-63A9-40D7-AF37-15573F3C350A}" type="presParOf" srcId="{0864151C-845B-4A50-9755-7EE613694D81}" destId="{975C752B-C37A-4BA6-A3AE-2202A141404A}" srcOrd="1" destOrd="0" presId="urn:microsoft.com/office/officeart/2016/7/layout/LinearBlockProcessNumbered"/>
    <dgm:cxn modelId="{ABA4B620-C848-4944-B91E-2E492EED893C}" type="presParOf" srcId="{0864151C-845B-4A50-9755-7EE613694D81}" destId="{C5BDCA19-B754-421E-A6CC-628F80FC74CB}" srcOrd="2" destOrd="0" presId="urn:microsoft.com/office/officeart/2016/7/layout/LinearBlockProcessNumbered"/>
    <dgm:cxn modelId="{981D06A1-F8EB-4C14-9C2A-EA505D9C81FA}" type="presParOf" srcId="{579698BD-D232-4926-8D7B-29A69B90858B}" destId="{3E36C1DA-E751-469B-91D5-B7ADF3790DAB}" srcOrd="3" destOrd="0" presId="urn:microsoft.com/office/officeart/2016/7/layout/LinearBlockProcessNumbered"/>
    <dgm:cxn modelId="{D7BB022A-2504-497B-9672-D97F4CB95B15}" type="presParOf" srcId="{579698BD-D232-4926-8D7B-29A69B90858B}" destId="{19974A3A-09A4-40DE-BB0F-D9AED1ACB06E}" srcOrd="4" destOrd="0" presId="urn:microsoft.com/office/officeart/2016/7/layout/LinearBlockProcessNumbered"/>
    <dgm:cxn modelId="{A085F843-0169-43CB-B042-74EAB6E1674B}" type="presParOf" srcId="{19974A3A-09A4-40DE-BB0F-D9AED1ACB06E}" destId="{CAD62F17-E99D-4FEF-B376-961CA4CB20EB}" srcOrd="0" destOrd="0" presId="urn:microsoft.com/office/officeart/2016/7/layout/LinearBlockProcessNumbered"/>
    <dgm:cxn modelId="{A179DBCD-25F3-44B6-BAA7-26EBC7B29448}" type="presParOf" srcId="{19974A3A-09A4-40DE-BB0F-D9AED1ACB06E}" destId="{E20811D6-E5D4-4C9E-AABF-9E0E1902CA2C}" srcOrd="1" destOrd="0" presId="urn:microsoft.com/office/officeart/2016/7/layout/LinearBlockProcessNumbered"/>
    <dgm:cxn modelId="{7429BDE6-E17F-4E08-960D-D62B256C81F6}" type="presParOf" srcId="{19974A3A-09A4-40DE-BB0F-D9AED1ACB06E}" destId="{67D48337-9200-42EF-A956-8FC92E9B78D2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A6BD4-857F-4C66-97FA-B1E1C180A950}">
      <dsp:nvSpPr>
        <dsp:cNvPr id="0" name=""/>
        <dsp:cNvSpPr/>
      </dsp:nvSpPr>
      <dsp:spPr>
        <a:xfrm>
          <a:off x="808" y="0"/>
          <a:ext cx="3275967" cy="37147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593" tIns="0" rIns="323593" bIns="33020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100" kern="1200" dirty="0"/>
            <a:t>Lorem ipsum dolor sit amet, consectetuer adipiscing elit. Maecenas</a:t>
          </a:r>
        </a:p>
      </dsp:txBody>
      <dsp:txXfrm>
        <a:off x="808" y="1485900"/>
        <a:ext cx="3275967" cy="2228850"/>
      </dsp:txXfrm>
    </dsp:sp>
    <dsp:sp modelId="{BBA91679-4684-4A04-8AEB-03038C78A75C}">
      <dsp:nvSpPr>
        <dsp:cNvPr id="0" name=""/>
        <dsp:cNvSpPr/>
      </dsp:nvSpPr>
      <dsp:spPr>
        <a:xfrm>
          <a:off x="808" y="0"/>
          <a:ext cx="3275967" cy="1485900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593" tIns="165100" rIns="323593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 dirty="0"/>
            <a:t>01</a:t>
          </a:r>
        </a:p>
      </dsp:txBody>
      <dsp:txXfrm>
        <a:off x="808" y="0"/>
        <a:ext cx="3275967" cy="1485900"/>
      </dsp:txXfrm>
    </dsp:sp>
    <dsp:sp modelId="{00AE7F27-0E5D-4AFB-ACD6-B5A19E79EA42}">
      <dsp:nvSpPr>
        <dsp:cNvPr id="0" name=""/>
        <dsp:cNvSpPr/>
      </dsp:nvSpPr>
      <dsp:spPr>
        <a:xfrm>
          <a:off x="3538853" y="0"/>
          <a:ext cx="3275967" cy="371475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593" tIns="0" rIns="323593" bIns="33020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100" kern="1200"/>
            <a:t>Nunc </a:t>
          </a:r>
          <a:r>
            <a:rPr lang="en-US" sz="2100" kern="1200" err="1"/>
            <a:t>viverra</a:t>
          </a:r>
          <a:r>
            <a:rPr lang="en-US" sz="2100" kern="1200"/>
            <a:t> </a:t>
          </a:r>
          <a:r>
            <a:rPr lang="en-US" sz="2100" kern="1200" err="1"/>
            <a:t>imperdiet</a:t>
          </a:r>
          <a:r>
            <a:rPr lang="en-US" sz="2100" kern="1200"/>
            <a:t> </a:t>
          </a:r>
          <a:r>
            <a:rPr lang="en-US" sz="2100" kern="1200" err="1"/>
            <a:t>enim</a:t>
          </a:r>
          <a:r>
            <a:rPr lang="en-US" sz="2100" kern="1200"/>
            <a:t>. </a:t>
          </a:r>
          <a:r>
            <a:rPr lang="en-US" sz="2100" kern="1200" err="1"/>
            <a:t>Fusce</a:t>
          </a:r>
          <a:r>
            <a:rPr lang="en-US" sz="2100" kern="1200"/>
            <a:t> est. </a:t>
          </a:r>
          <a:r>
            <a:rPr lang="en-US" sz="2100" kern="1200" err="1"/>
            <a:t>Vivamus</a:t>
          </a:r>
          <a:r>
            <a:rPr lang="en-US" sz="2100" kern="1200"/>
            <a:t> a </a:t>
          </a:r>
          <a:r>
            <a:rPr lang="en-US" sz="2100" kern="1200" err="1"/>
            <a:t>tellus</a:t>
          </a:r>
          <a:r>
            <a:rPr lang="en-US" sz="2100" kern="1200"/>
            <a:t>.</a:t>
          </a:r>
        </a:p>
      </dsp:txBody>
      <dsp:txXfrm>
        <a:off x="3538853" y="1485900"/>
        <a:ext cx="3275967" cy="2228850"/>
      </dsp:txXfrm>
    </dsp:sp>
    <dsp:sp modelId="{975C752B-C37A-4BA6-A3AE-2202A141404A}">
      <dsp:nvSpPr>
        <dsp:cNvPr id="0" name=""/>
        <dsp:cNvSpPr/>
      </dsp:nvSpPr>
      <dsp:spPr>
        <a:xfrm>
          <a:off x="3538853" y="0"/>
          <a:ext cx="3275967" cy="1485900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593" tIns="165100" rIns="323593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02</a:t>
          </a:r>
        </a:p>
      </dsp:txBody>
      <dsp:txXfrm>
        <a:off x="3538853" y="0"/>
        <a:ext cx="3275967" cy="1485900"/>
      </dsp:txXfrm>
    </dsp:sp>
    <dsp:sp modelId="{CAD62F17-E99D-4FEF-B376-961CA4CB20EB}">
      <dsp:nvSpPr>
        <dsp:cNvPr id="0" name=""/>
        <dsp:cNvSpPr/>
      </dsp:nvSpPr>
      <dsp:spPr>
        <a:xfrm>
          <a:off x="7076898" y="0"/>
          <a:ext cx="3275967" cy="371475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593" tIns="0" rIns="323593" bIns="33020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100" kern="1200" err="1"/>
            <a:t>Pellentesque</a:t>
          </a:r>
          <a:r>
            <a:rPr lang="en-US" sz="2100" kern="1200"/>
            <a:t> habitant </a:t>
          </a:r>
          <a:r>
            <a:rPr lang="en-US" sz="2100" kern="1200" err="1"/>
            <a:t>morbi</a:t>
          </a:r>
          <a:r>
            <a:rPr lang="en-US" sz="2100" kern="1200"/>
            <a:t> </a:t>
          </a:r>
          <a:r>
            <a:rPr lang="en-US" sz="2100" kern="1200" err="1"/>
            <a:t>tristique</a:t>
          </a:r>
          <a:r>
            <a:rPr lang="en-US" sz="2100" kern="1200"/>
            <a:t> </a:t>
          </a:r>
          <a:r>
            <a:rPr lang="en-US" sz="2100" kern="1200" err="1"/>
            <a:t>senectus</a:t>
          </a:r>
          <a:r>
            <a:rPr lang="en-US" sz="2100" kern="1200"/>
            <a:t> et </a:t>
          </a:r>
          <a:r>
            <a:rPr lang="en-US" sz="2100" kern="1200" err="1"/>
            <a:t>netus</a:t>
          </a:r>
          <a:r>
            <a:rPr lang="en-US" sz="2100" kern="1200"/>
            <a:t> et </a:t>
          </a:r>
          <a:r>
            <a:rPr lang="en-US" sz="2100" kern="1200" err="1"/>
            <a:t>malesuada</a:t>
          </a:r>
          <a:r>
            <a:rPr lang="en-US" sz="2100" kern="1200"/>
            <a:t> fames.</a:t>
          </a:r>
        </a:p>
      </dsp:txBody>
      <dsp:txXfrm>
        <a:off x="7076898" y="1485900"/>
        <a:ext cx="3275967" cy="2228850"/>
      </dsp:txXfrm>
    </dsp:sp>
    <dsp:sp modelId="{E20811D6-E5D4-4C9E-AABF-9E0E1902CA2C}">
      <dsp:nvSpPr>
        <dsp:cNvPr id="0" name=""/>
        <dsp:cNvSpPr/>
      </dsp:nvSpPr>
      <dsp:spPr>
        <a:xfrm>
          <a:off x="7076898" y="0"/>
          <a:ext cx="3275967" cy="1485900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593" tIns="165100" rIns="323593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03</a:t>
          </a:r>
        </a:p>
      </dsp:txBody>
      <dsp:txXfrm>
        <a:off x="7076898" y="0"/>
        <a:ext cx="3275967" cy="14859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4/17/2020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525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>
            <a:extLst>
              <a:ext uri="{FF2B5EF4-FFF2-40B4-BE49-F238E27FC236}">
                <a16:creationId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1B079-7EF0-44EE-B798-BCC497C9F3B2}" type="datetime1">
              <a:rPr lang="en-US" smtClean="0"/>
              <a:t>4/17/2020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665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70A8-1D13-4657-95F0-A9EA54967B8D}" type="datetime1">
              <a:rPr lang="en-US" smtClean="0"/>
              <a:t>4/17/2020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205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90AC-71BD-4C7F-8ACA-7B3F18292E63}" type="datetime1">
              <a:rPr lang="en-US" smtClean="0"/>
              <a:t>4/17/2020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0594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FC2C-8905-46F0-B443-CE905B76BA01}" type="datetime1">
              <a:rPr lang="en-US" smtClean="0"/>
              <a:t>4/17/2020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836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79DC3-C9B5-499E-9140-0DC28B7074E2}" type="datetime1">
              <a:rPr lang="en-US" smtClean="0"/>
              <a:t>4/17/2020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4069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>
            <a:extLst>
              <a:ext uri="{FF2B5EF4-FFF2-40B4-BE49-F238E27FC236}">
                <a16:creationId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>
            <a:extLst>
              <a:ext uri="{FF2B5EF4-FFF2-40B4-BE49-F238E27FC236}">
                <a16:creationId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>
            <a:extLst>
              <a:ext uri="{FF2B5EF4-FFF2-40B4-BE49-F238E27FC236}">
                <a16:creationId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572443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33EA-E472-4D22-9C03-A9C14AA21CED}" type="datetime1">
              <a:rPr lang="en-US" smtClean="0"/>
              <a:t>4/17/2020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302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E833E-1B6D-415F-AD29-75AE8C43BD0D}" type="datetime1">
              <a:rPr lang="en-US" smtClean="0"/>
              <a:t>4/17/2020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1586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596F-08A7-4B70-989A-F2B1CF31E66B}" type="datetime1">
              <a:rPr lang="en-US" smtClean="0"/>
              <a:t>4/17/2020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527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A3C-5767-4844-A0A3-83778C2E5409}" type="datetime1">
              <a:rPr lang="en-US" smtClean="0"/>
              <a:t>4/17/2020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86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07A8-A5CF-4D38-AB86-7EDDA87A85D4}" type="datetime1">
              <a:rPr lang="en-US" smtClean="0"/>
              <a:t>4/17/2020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486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362267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0716" y="2076451"/>
            <a:ext cx="4856841" cy="3622672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D27C-8599-43EF-BA1D-14DDC1946E06}" type="datetime1">
              <a:rPr lang="en-US" smtClean="0"/>
              <a:t>4/17/2020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175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>
            <a:extLst>
              <a:ext uri="{FF2B5EF4-FFF2-40B4-BE49-F238E27FC236}">
                <a16:creationId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Picture 20" descr="Slate-V2-HD-compPhotoInset.png">
            <a:extLst>
              <a:ext uri="{FF2B5EF4-FFF2-40B4-BE49-F238E27FC236}">
                <a16:creationId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6013" y="1855153"/>
            <a:ext cx="4764764" cy="6924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6013" y="2702103"/>
            <a:ext cx="4764764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3166" y="1855152"/>
            <a:ext cx="4779582" cy="6924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3167" y="2702103"/>
            <a:ext cx="4779581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3D99-809A-49C0-96E5-4250D0B498EE}" type="datetime1">
              <a:rPr lang="en-US" smtClean="0"/>
              <a:t>4/17/2020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887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DE9B-B678-4EFB-BB7D-A4370204A0B0}" type="datetime1">
              <a:rPr lang="en-US" smtClean="0"/>
              <a:t>4/17/2020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888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12DA-F765-4142-A6A3-A8ED7235E082}" type="datetime1">
              <a:rPr lang="en-US" smtClean="0"/>
              <a:t>4/17/2020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916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0800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673351"/>
            <a:ext cx="3706889" cy="301625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277FD-7DE6-41D4-930D-AC99F5AFE54E}" type="datetime1">
              <a:rPr lang="en-US" smtClean="0"/>
              <a:t>4/17/2020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479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>
            <a:extLst>
              <a:ext uri="{FF2B5EF4-FFF2-40B4-BE49-F238E27FC236}">
                <a16:creationId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763701"/>
            <a:ext cx="5707899" cy="1675559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5526-7079-4B7B-987C-1B5FAE11A0FF}" type="datetime1">
              <a:rPr lang="en-US" smtClean="0"/>
              <a:t>4/17/2020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378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4/17/2020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8027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4" r:id="rId4"/>
    <p:sldLayoutId id="2147483710" r:id="rId5"/>
    <p:sldLayoutId id="2147483694" r:id="rId6"/>
    <p:sldLayoutId id="2147483695" r:id="rId7"/>
    <p:sldLayoutId id="2147483696" r:id="rId8"/>
    <p:sldLayoutId id="2147483697" r:id="rId9"/>
    <p:sldLayoutId id="2147483699" r:id="rId10"/>
    <p:sldLayoutId id="2147483693" r:id="rId11"/>
    <p:sldLayoutId id="2147483700" r:id="rId12"/>
    <p:sldLayoutId id="2147483701" r:id="rId13"/>
    <p:sldLayoutId id="2147483703" r:id="rId14"/>
    <p:sldLayoutId id="2147483704" r:id="rId15"/>
    <p:sldLayoutId id="2147483702" r:id="rId16"/>
    <p:sldLayoutId id="2147483698" r:id="rId17"/>
  </p:sldLayoutIdLst>
  <p:hf sldNum="0" hdr="0" ftr="0" dt="0"/>
  <p:txStyles>
    <p:titleStyle>
      <a:lvl1pPr algn="ctr" defTabSz="457200" rtl="0" eaLnBrk="1" latinLnBrk="0" hangingPunct="1">
        <a:lnSpc>
          <a:spcPct val="90000"/>
        </a:lnSpc>
        <a:spcBef>
          <a:spcPct val="0"/>
        </a:spcBef>
        <a:buNone/>
        <a:defRPr sz="4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21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up, coffee, food, beverage&#10;&#10;Description automatically generated">
            <a:extLst>
              <a:ext uri="{FF2B5EF4-FFF2-40B4-BE49-F238E27FC236}">
                <a16:creationId xmlns:a16="http://schemas.microsoft.com/office/drawing/2014/main" id="{91BC5572-FC33-4C1C-8DEE-C2CF75A756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1F047C-C727-42A7-85C5-68C5AA1B1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0693" y="1087120"/>
            <a:ext cx="9440034" cy="2648381"/>
          </a:xfrm>
        </p:spPr>
        <p:txBody>
          <a:bodyPr>
            <a:normAutofit/>
          </a:bodyPr>
          <a:lstStyle/>
          <a:p>
            <a:r>
              <a:rPr lang="en-US" sz="7200" dirty="0"/>
              <a:t>Title Lorem Ipsum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0693" y="3910649"/>
            <a:ext cx="9440034" cy="1397951"/>
          </a:xfrm>
        </p:spPr>
        <p:txBody>
          <a:bodyPr>
            <a:normAutofit/>
          </a:bodyPr>
          <a:lstStyle/>
          <a:p>
            <a:r>
              <a:rPr lang="en-US" sz="2800" dirty="0"/>
              <a:t>Sit Dolor Amet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44A0CB-6C0C-4CBD-A804-881B2D0A98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738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C113F05-8F35-4691-8A18-135A64602C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166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6CD5D8-285D-48EF-90E7-FAFA79B0DB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4042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8A78123-B91F-4F9F-A012-F5C4631BD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7392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AA610D4-E06D-406F-B7B9-3E42EA5A1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4136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E058A7B-7028-4E97-8520-BB337C974E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3483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262398D-1C3F-4ACE-8F7F-426867A0CD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971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4BB7C1C-55D2-43FA-9D36-8BC730564F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113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A8BC04B-F5C4-41E9-B534-6D0BA4AE1E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2222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63E92BF-92C4-44A6-92D9-C5DCA7998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143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9910B1B-6C93-4317-9832-DB882126DB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756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A748D-BEEC-43A4-BFF3-B31C0275A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</p:spPr>
        <p:txBody>
          <a:bodyPr>
            <a:normAutofit/>
          </a:bodyPr>
          <a:lstStyle/>
          <a:p>
            <a:r>
              <a:rPr lang="en-US" dirty="0"/>
              <a:t>Title Lorem Ipsum</a:t>
            </a: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AED04DAF-1E3F-4397-8834-E64118E9B2C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14400" y="2076450"/>
          <a:ext cx="10353675" cy="3714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ED219884-AD11-40C1-A394-30A284470D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0897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C358DCA-F9AA-4196-8A6A-64913A14F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6734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611E505-575A-4633-AA17-5E3A2BCC9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8130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3ECB5E-960F-4209-9B8B-AFD3D9A01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4082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3F461F6-330D-4AC9-AF26-82E74CEC9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3089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90F70ED-5741-4E35-B285-4B8BD7FD22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4003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22E4565-2126-42DE-8999-61F3936A4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9434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AE8A6D0-6BE8-421E-9890-0F1103A2E9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854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5D99A1E-B64A-4EBB-A646-62EDFA529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446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726094-4EF4-4888-9250-D302799539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02098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E0EE445-6D54-4411-B896-177A9BCCED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910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E40728-A365-484A-9A9C-CBCC6C85A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050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A949578-FDAF-4B4F-A248-0429C75233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445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D78A13E-2621-4115-8DCC-BD39388A0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907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C884F16-6789-4BE3-BC15-66F0E84EB6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0830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VTI">
  <a:themeElements>
    <a:clrScheme name="Coffee">
      <a:dk1>
        <a:sysClr val="windowText" lastClr="000000"/>
      </a:dk1>
      <a:lt1>
        <a:sysClr val="window" lastClr="FFFFFF"/>
      </a:lt1>
      <a:dk2>
        <a:srgbClr val="4E3B30"/>
      </a:dk2>
      <a:lt2>
        <a:srgbClr val="F4EEDC"/>
      </a:lt2>
      <a:accent1>
        <a:srgbClr val="CC830E"/>
      </a:accent1>
      <a:accent2>
        <a:srgbClr val="B54C2D"/>
      </a:accent2>
      <a:accent3>
        <a:srgbClr val="99570C"/>
      </a:accent3>
      <a:accent4>
        <a:srgbClr val="C17529"/>
      </a:accent4>
      <a:accent5>
        <a:srgbClr val="A19574"/>
      </a:accent5>
      <a:accent6>
        <a:srgbClr val="A49518"/>
      </a:accent6>
      <a:hlink>
        <a:srgbClr val="AD1F1F"/>
      </a:hlink>
      <a:folHlink>
        <a:srgbClr val="FFC42F"/>
      </a:folHlink>
    </a:clrScheme>
    <a:fontScheme name="Custom 4">
      <a:majorFont>
        <a:latin typeface="Goudy Old Style"/>
        <a:ea typeface=""/>
        <a:cs typeface=""/>
      </a:majorFont>
      <a:minorFont>
        <a:latin typeface="Goudy Old Style"/>
        <a:ea typeface=""/>
        <a:cs typeface="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REE.pptx" id="{E781C72B-3D65-4B8D-9071-33B66AF0EF30}" vid="{3A5A58F2-9BE1-435C-B12D-88FD9BF701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</Words>
  <Application>Microsoft Office PowerPoint</Application>
  <PresentationFormat>Widescreen</PresentationFormat>
  <Paragraphs>9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Goudy Old Style</vt:lpstr>
      <vt:lpstr>Wingdings 2</vt:lpstr>
      <vt:lpstr>SlateVTI</vt:lpstr>
      <vt:lpstr>Title Lorem Ipsum</vt:lpstr>
      <vt:lpstr>Title Lorem Ipsum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2020-04-18T03:15:37Z</dcterms:created>
  <dcterms:modified xsi:type="dcterms:W3CDTF">2020-04-18T03:46:17Z</dcterms:modified>
</cp:coreProperties>
</file>