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5" r:id="rId1"/>
  </p:sld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2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13AB6D-DEA2-4CBB-AC69-1EF1A6AD1512}">
      <dgm:prSet/>
      <dgm:spPr/>
      <dgm:t>
        <a:bodyPr/>
        <a:lstStyle/>
        <a:p>
          <a:pPr>
            <a:defRPr cap="all"/>
          </a:pPr>
          <a:r>
            <a:rPr lang="en-US" dirty="0"/>
            <a:t>Lorem ipsum dolor sit amet, consectetuer adipiscing elit. Maecenas</a:t>
          </a:r>
        </a:p>
      </dgm:t>
    </dgm:pt>
    <dgm:pt modelId="{2C752582-D9FF-4E04-A92F-827DB4BB5C48}" type="parTrans" cxnId="{4B888393-351D-4489-90C9-5A68061AB236}">
      <dgm:prSet/>
      <dgm:spPr/>
      <dgm:t>
        <a:bodyPr/>
        <a:lstStyle/>
        <a:p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53742231-981F-480A-940F-203EC2F7423F}">
      <dgm:prSet/>
      <dgm:spPr/>
      <dgm:t>
        <a:bodyPr/>
        <a:lstStyle/>
        <a:p>
          <a:pPr>
            <a:defRPr cap="all"/>
          </a:pPr>
          <a:r>
            <a:rPr lang="en-US"/>
            <a:t>Nunc </a:t>
          </a:r>
          <a:r>
            <a:rPr lang="en-US" err="1"/>
            <a:t>viverra</a:t>
          </a:r>
          <a:r>
            <a:rPr lang="en-US"/>
            <a:t> </a:t>
          </a:r>
          <a:r>
            <a:rPr lang="en-US" err="1"/>
            <a:t>imperdiet</a:t>
          </a:r>
          <a:r>
            <a:rPr lang="en-US"/>
            <a:t> </a:t>
          </a:r>
          <a:r>
            <a:rPr lang="en-US" err="1"/>
            <a:t>enim</a:t>
          </a:r>
          <a:r>
            <a:rPr lang="en-US"/>
            <a:t>. </a:t>
          </a:r>
          <a:r>
            <a:rPr lang="en-US" err="1"/>
            <a:t>Fusce</a:t>
          </a:r>
          <a:r>
            <a:rPr lang="en-US"/>
            <a:t> est. </a:t>
          </a:r>
          <a:r>
            <a:rPr lang="en-US" err="1"/>
            <a:t>Vivamus</a:t>
          </a:r>
          <a:r>
            <a:rPr lang="en-US"/>
            <a:t> a </a:t>
          </a:r>
          <a:r>
            <a:rPr lang="en-US" err="1"/>
            <a:t>tellus</a:t>
          </a:r>
          <a:r>
            <a:rPr lang="en-US"/>
            <a:t>.</a:t>
          </a:r>
        </a:p>
      </dgm:t>
    </dgm:pt>
    <dgm:pt modelId="{2FC75195-FBA1-43DE-85DD-40B4B3A2F1F3}" type="parTrans" cxnId="{F226B1C2-5D99-403A-8240-EAD6BD4D8534}">
      <dgm:prSet/>
      <dgm:spPr/>
      <dgm:t>
        <a:bodyPr/>
        <a:lstStyle/>
        <a:p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9EF41CC5-EF3B-4A6D-8229-3F1333EADFB3}">
      <dgm:prSet/>
      <dgm:spPr/>
      <dgm:t>
        <a:bodyPr/>
        <a:lstStyle/>
        <a:p>
          <a:pPr>
            <a:defRPr cap="all"/>
          </a:pPr>
          <a:r>
            <a:rPr lang="en-US" err="1"/>
            <a:t>Pellentesque</a:t>
          </a:r>
          <a:r>
            <a:rPr lang="en-US"/>
            <a:t> habitant </a:t>
          </a:r>
          <a:r>
            <a:rPr lang="en-US" err="1"/>
            <a:t>morbi</a:t>
          </a:r>
          <a:r>
            <a:rPr lang="en-US"/>
            <a:t> </a:t>
          </a:r>
          <a:r>
            <a:rPr lang="en-US" err="1"/>
            <a:t>tristique</a:t>
          </a:r>
          <a:r>
            <a:rPr lang="en-US"/>
            <a:t> </a:t>
          </a:r>
          <a:r>
            <a:rPr lang="en-US" err="1"/>
            <a:t>senectus</a:t>
          </a:r>
          <a:r>
            <a:rPr lang="en-US"/>
            <a:t> et </a:t>
          </a:r>
          <a:r>
            <a:rPr lang="en-US" err="1"/>
            <a:t>netus</a:t>
          </a:r>
          <a:r>
            <a:rPr lang="en-US"/>
            <a:t> et </a:t>
          </a:r>
          <a:r>
            <a:rPr lang="en-US" err="1"/>
            <a:t>malesuada</a:t>
          </a:r>
          <a:r>
            <a:rPr lang="en-US"/>
            <a:t> fames.</a:t>
          </a:r>
        </a:p>
      </dgm:t>
    </dgm:pt>
    <dgm:pt modelId="{DAEF1C7D-B0C5-46FA-BED3-8A54E918D3E0}" type="parTrans" cxnId="{E476EEBC-7C9F-4E07-BD58-1044B9769B64}">
      <dgm:prSet/>
      <dgm:spPr/>
      <dgm:t>
        <a:bodyPr/>
        <a:lstStyle/>
        <a:p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808" y="0"/>
          <a:ext cx="3275967" cy="3714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/>
            <a:t>Lorem ipsum dolor sit amet, consectetuer adipiscing elit. Maecenas</a:t>
          </a:r>
        </a:p>
      </dsp:txBody>
      <dsp:txXfrm>
        <a:off x="808" y="1485900"/>
        <a:ext cx="3275967" cy="2228850"/>
      </dsp:txXfrm>
    </dsp:sp>
    <dsp:sp modelId="{BBA91679-4684-4A04-8AEB-03038C78A75C}">
      <dsp:nvSpPr>
        <dsp:cNvPr id="0" name=""/>
        <dsp:cNvSpPr/>
      </dsp:nvSpPr>
      <dsp:spPr>
        <a:xfrm>
          <a:off x="80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01</a:t>
          </a:r>
        </a:p>
      </dsp:txBody>
      <dsp:txXfrm>
        <a:off x="808" y="0"/>
        <a:ext cx="3275967" cy="1485900"/>
      </dsp:txXfrm>
    </dsp:sp>
    <dsp:sp modelId="{00AE7F27-0E5D-4AFB-ACD6-B5A19E79EA42}">
      <dsp:nvSpPr>
        <dsp:cNvPr id="0" name=""/>
        <dsp:cNvSpPr/>
      </dsp:nvSpPr>
      <dsp:spPr>
        <a:xfrm>
          <a:off x="3538853" y="0"/>
          <a:ext cx="3275967" cy="3714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Nunc </a:t>
          </a:r>
          <a:r>
            <a:rPr lang="en-US" sz="2100" kern="1200" err="1"/>
            <a:t>viverra</a:t>
          </a:r>
          <a:r>
            <a:rPr lang="en-US" sz="2100" kern="1200"/>
            <a:t> </a:t>
          </a:r>
          <a:r>
            <a:rPr lang="en-US" sz="2100" kern="1200" err="1"/>
            <a:t>imperdiet</a:t>
          </a:r>
          <a:r>
            <a:rPr lang="en-US" sz="2100" kern="1200"/>
            <a:t> </a:t>
          </a:r>
          <a:r>
            <a:rPr lang="en-US" sz="2100" kern="1200" err="1"/>
            <a:t>enim</a:t>
          </a:r>
          <a:r>
            <a:rPr lang="en-US" sz="2100" kern="1200"/>
            <a:t>. </a:t>
          </a:r>
          <a:r>
            <a:rPr lang="en-US" sz="2100" kern="1200" err="1"/>
            <a:t>Fusce</a:t>
          </a:r>
          <a:r>
            <a:rPr lang="en-US" sz="2100" kern="1200"/>
            <a:t> est. </a:t>
          </a:r>
          <a:r>
            <a:rPr lang="en-US" sz="2100" kern="1200" err="1"/>
            <a:t>Vivamus</a:t>
          </a:r>
          <a:r>
            <a:rPr lang="en-US" sz="2100" kern="1200"/>
            <a:t> a </a:t>
          </a:r>
          <a:r>
            <a:rPr lang="en-US" sz="2100" kern="1200" err="1"/>
            <a:t>tellus</a:t>
          </a:r>
          <a:r>
            <a:rPr lang="en-US" sz="2100" kern="1200"/>
            <a:t>.</a:t>
          </a:r>
        </a:p>
      </dsp:txBody>
      <dsp:txXfrm>
        <a:off x="3538853" y="1485900"/>
        <a:ext cx="3275967" cy="2228850"/>
      </dsp:txXfrm>
    </dsp:sp>
    <dsp:sp modelId="{975C752B-C37A-4BA6-A3AE-2202A141404A}">
      <dsp:nvSpPr>
        <dsp:cNvPr id="0" name=""/>
        <dsp:cNvSpPr/>
      </dsp:nvSpPr>
      <dsp:spPr>
        <a:xfrm>
          <a:off x="3538853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38853" y="0"/>
        <a:ext cx="3275967" cy="1485900"/>
      </dsp:txXfrm>
    </dsp:sp>
    <dsp:sp modelId="{CAD62F17-E99D-4FEF-B376-961CA4CB20EB}">
      <dsp:nvSpPr>
        <dsp:cNvPr id="0" name=""/>
        <dsp:cNvSpPr/>
      </dsp:nvSpPr>
      <dsp:spPr>
        <a:xfrm>
          <a:off x="7076898" y="0"/>
          <a:ext cx="3275967" cy="3714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err="1"/>
            <a:t>Pellentesque</a:t>
          </a:r>
          <a:r>
            <a:rPr lang="en-US" sz="2100" kern="1200"/>
            <a:t> habitant </a:t>
          </a:r>
          <a:r>
            <a:rPr lang="en-US" sz="2100" kern="1200" err="1"/>
            <a:t>morbi</a:t>
          </a:r>
          <a:r>
            <a:rPr lang="en-US" sz="2100" kern="1200"/>
            <a:t> </a:t>
          </a:r>
          <a:r>
            <a:rPr lang="en-US" sz="2100" kern="1200" err="1"/>
            <a:t>tristique</a:t>
          </a:r>
          <a:r>
            <a:rPr lang="en-US" sz="2100" kern="1200"/>
            <a:t> </a:t>
          </a:r>
          <a:r>
            <a:rPr lang="en-US" sz="2100" kern="1200" err="1"/>
            <a:t>senectus</a:t>
          </a:r>
          <a:r>
            <a:rPr lang="en-US" sz="2100" kern="1200"/>
            <a:t> et </a:t>
          </a:r>
          <a:r>
            <a:rPr lang="en-US" sz="2100" kern="1200" err="1"/>
            <a:t>netus</a:t>
          </a:r>
          <a:r>
            <a:rPr lang="en-US" sz="2100" kern="1200"/>
            <a:t> et </a:t>
          </a:r>
          <a:r>
            <a:rPr lang="en-US" sz="2100" kern="1200" err="1"/>
            <a:t>malesuada</a:t>
          </a:r>
          <a:r>
            <a:rPr lang="en-US" sz="2100" kern="1200"/>
            <a:t> fames.</a:t>
          </a:r>
        </a:p>
      </dsp:txBody>
      <dsp:txXfrm>
        <a:off x="7076898" y="1485900"/>
        <a:ext cx="3275967" cy="2228850"/>
      </dsp:txXfrm>
    </dsp:sp>
    <dsp:sp modelId="{E20811D6-E5D4-4C9E-AABF-9E0E1902CA2C}">
      <dsp:nvSpPr>
        <dsp:cNvPr id="0" name=""/>
        <dsp:cNvSpPr/>
      </dsp:nvSpPr>
      <dsp:spPr>
        <a:xfrm>
          <a:off x="707689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076898" y="0"/>
        <a:ext cx="3275967" cy="1485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coffee, food, beverage&#10;&#10;Description automatically generated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>
            <a:normAutofit/>
          </a:bodyPr>
          <a:lstStyle/>
          <a:p>
            <a:r>
              <a:rPr lang="en-US" sz="7200" dirty="0"/>
              <a:t>Title Lorem Ipsum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910649"/>
            <a:ext cx="9440034" cy="1397951"/>
          </a:xfrm>
        </p:spPr>
        <p:txBody>
          <a:bodyPr>
            <a:normAutofit/>
          </a:bodyPr>
          <a:lstStyle/>
          <a:p>
            <a:r>
              <a:rPr lang="en-US" sz="2800" dirty="0"/>
              <a:t>Sit Dolor Amet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4A0CB-6C0C-4CBD-A804-881B2D0A9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13F05-8F35-4691-8A18-135A64602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6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6CD5D8-285D-48EF-90E7-FAFA79B0D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04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78123-B91F-4F9F-A012-F5C4631B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3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610D4-E06D-406F-B7B9-3E42EA5A1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1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58A7B-7028-4E97-8520-BB337C97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4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2398D-1C3F-4ACE-8F7F-426867A0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7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B7C1C-55D2-43FA-9D36-8BC730564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1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BC04B-F5C4-41E9-B534-6D0BA4AE1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3E92BF-92C4-44A6-92D9-C5DCA7998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10B1B-6C93-4317-9832-DB882126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5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dirty="0"/>
              <a:t>Title Lorem Ipsum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076450"/>
          <a:ext cx="10353675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D219884-AD11-40C1-A394-30A284470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58DCA-F9AA-4196-8A6A-64913A14F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73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1E505-575A-4633-AA17-5E3A2BCC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3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ECB5E-960F-4209-9B8B-AFD3D9A0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08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461F6-330D-4AC9-AF26-82E74CEC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0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F70ED-5741-4E35-B285-4B8BD7FD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00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2E4565-2126-42DE-8999-61F3936A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43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E8A6D0-6BE8-421E-9890-0F1103A2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99A1E-B64A-4EBB-A646-62EDFA52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4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26094-4EF4-4888-9250-D30279953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09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0EE445-6D54-4411-B896-177A9BCC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1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40728-A365-484A-9A9C-CBCC6C85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50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49578-FDAF-4B4F-A248-0429C7523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4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8A13E-2621-4115-8DCC-BD39388A0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07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84F16-6789-4BE3-BC15-66F0E84EB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83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Widescreen</PresentationFormat>
  <Paragraphs>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Goudy Old Style</vt:lpstr>
      <vt:lpstr>Wingdings 2</vt:lpstr>
      <vt:lpstr>SlateVTI</vt:lpstr>
      <vt:lpstr>Title Lorem Ipsum</vt:lpstr>
      <vt:lpstr>Title Lorem Ipsum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2020-04-18T03:15:37Z</dcterms:created>
  <dcterms:modified xsi:type="dcterms:W3CDTF">2020-04-18T03:46:17Z</dcterms:modified>
</cp:coreProperties>
</file>