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32918400" cy="21945600"/>
  <p:notesSz cx="7023100" cy="9309100"/>
  <p:defaultTextStyle>
    <a:defPPr>
      <a:defRPr lang="en-US"/>
    </a:defPPr>
    <a:lvl1pPr marL="0" algn="l" defTabSz="2524268" rtl="0" eaLnBrk="1" latinLnBrk="0" hangingPunct="1">
      <a:defRPr sz="5000" kern="1200">
        <a:solidFill>
          <a:schemeClr val="tx1"/>
        </a:solidFill>
        <a:latin typeface="+mn-lt"/>
        <a:ea typeface="+mn-ea"/>
        <a:cs typeface="+mn-cs"/>
      </a:defRPr>
    </a:lvl1pPr>
    <a:lvl2pPr marL="1262134" algn="l" defTabSz="2524268" rtl="0" eaLnBrk="1" latinLnBrk="0" hangingPunct="1">
      <a:defRPr sz="5000" kern="1200">
        <a:solidFill>
          <a:schemeClr val="tx1"/>
        </a:solidFill>
        <a:latin typeface="+mn-lt"/>
        <a:ea typeface="+mn-ea"/>
        <a:cs typeface="+mn-cs"/>
      </a:defRPr>
    </a:lvl2pPr>
    <a:lvl3pPr marL="2524268" algn="l" defTabSz="2524268" rtl="0" eaLnBrk="1" latinLnBrk="0" hangingPunct="1">
      <a:defRPr sz="5000" kern="1200">
        <a:solidFill>
          <a:schemeClr val="tx1"/>
        </a:solidFill>
        <a:latin typeface="+mn-lt"/>
        <a:ea typeface="+mn-ea"/>
        <a:cs typeface="+mn-cs"/>
      </a:defRPr>
    </a:lvl3pPr>
    <a:lvl4pPr marL="3786402" algn="l" defTabSz="2524268" rtl="0" eaLnBrk="1" latinLnBrk="0" hangingPunct="1">
      <a:defRPr sz="5000" kern="1200">
        <a:solidFill>
          <a:schemeClr val="tx1"/>
        </a:solidFill>
        <a:latin typeface="+mn-lt"/>
        <a:ea typeface="+mn-ea"/>
        <a:cs typeface="+mn-cs"/>
      </a:defRPr>
    </a:lvl4pPr>
    <a:lvl5pPr marL="5048536" algn="l" defTabSz="2524268" rtl="0" eaLnBrk="1" latinLnBrk="0" hangingPunct="1">
      <a:defRPr sz="5000" kern="1200">
        <a:solidFill>
          <a:schemeClr val="tx1"/>
        </a:solidFill>
        <a:latin typeface="+mn-lt"/>
        <a:ea typeface="+mn-ea"/>
        <a:cs typeface="+mn-cs"/>
      </a:defRPr>
    </a:lvl5pPr>
    <a:lvl6pPr marL="6310670" algn="l" defTabSz="2524268" rtl="0" eaLnBrk="1" latinLnBrk="0" hangingPunct="1">
      <a:defRPr sz="5000" kern="1200">
        <a:solidFill>
          <a:schemeClr val="tx1"/>
        </a:solidFill>
        <a:latin typeface="+mn-lt"/>
        <a:ea typeface="+mn-ea"/>
        <a:cs typeface="+mn-cs"/>
      </a:defRPr>
    </a:lvl6pPr>
    <a:lvl7pPr marL="7572803" algn="l" defTabSz="2524268" rtl="0" eaLnBrk="1" latinLnBrk="0" hangingPunct="1">
      <a:defRPr sz="5000" kern="1200">
        <a:solidFill>
          <a:schemeClr val="tx1"/>
        </a:solidFill>
        <a:latin typeface="+mn-lt"/>
        <a:ea typeface="+mn-ea"/>
        <a:cs typeface="+mn-cs"/>
      </a:defRPr>
    </a:lvl7pPr>
    <a:lvl8pPr marL="8834938" algn="l" defTabSz="2524268" rtl="0" eaLnBrk="1" latinLnBrk="0" hangingPunct="1">
      <a:defRPr sz="5000" kern="1200">
        <a:solidFill>
          <a:schemeClr val="tx1"/>
        </a:solidFill>
        <a:latin typeface="+mn-lt"/>
        <a:ea typeface="+mn-ea"/>
        <a:cs typeface="+mn-cs"/>
      </a:defRPr>
    </a:lvl8pPr>
    <a:lvl9pPr marL="10097071" algn="l" defTabSz="2524268" rtl="0" eaLnBrk="1" latinLnBrk="0" hangingPunct="1">
      <a:defRPr sz="5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0">
          <p15:clr>
            <a:srgbClr val="A4A3A4"/>
          </p15:clr>
        </p15:guide>
        <p15:guide id="3" orient="horz" pos="6912">
          <p15:clr>
            <a:srgbClr val="A4A3A4"/>
          </p15:clr>
        </p15:guide>
        <p15:guide id="4"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Rodoski" initials="DR" lastIdx="1" clrIdx="0">
    <p:extLst>
      <p:ext uri="{19B8F6BF-5375-455C-9EA6-DF929625EA0E}">
        <p15:presenceInfo xmlns:p15="http://schemas.microsoft.com/office/powerpoint/2012/main" userId="b770d13e947a4e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057" autoAdjust="0"/>
  </p:normalViewPr>
  <p:slideViewPr>
    <p:cSldViewPr snapToGrid="0">
      <p:cViewPr varScale="1">
        <p:scale>
          <a:sx n="25" d="100"/>
          <a:sy n="25" d="100"/>
        </p:scale>
        <p:origin x="708" y="66"/>
      </p:cViewPr>
      <p:guideLst>
        <p:guide orient="horz" pos="9216"/>
        <p:guide pos="11520"/>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DDCFF09-3D14-4803-AF5A-708EFB3E45F5}" type="datetimeFigureOut">
              <a:rPr lang="en-US" smtClean="0"/>
              <a:t>4/17/2020</a:t>
            </a:fld>
            <a:endParaRPr lang="en-US"/>
          </a:p>
        </p:txBody>
      </p:sp>
      <p:sp>
        <p:nvSpPr>
          <p:cNvPr id="4" name="Slide Image Placeholder 3"/>
          <p:cNvSpPr>
            <a:spLocks noGrp="1" noRot="1" noChangeAspect="1"/>
          </p:cNvSpPr>
          <p:nvPr>
            <p:ph type="sldImg" idx="2"/>
          </p:nvPr>
        </p:nvSpPr>
        <p:spPr>
          <a:xfrm>
            <a:off x="1155700" y="1163638"/>
            <a:ext cx="4711700"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0443690-9A81-445B-8232-083C3A0FC79A}" type="slidenum">
              <a:rPr lang="en-US" smtClean="0"/>
              <a:t>‹#›</a:t>
            </a:fld>
            <a:endParaRPr lang="en-US"/>
          </a:p>
        </p:txBody>
      </p:sp>
    </p:spTree>
    <p:extLst>
      <p:ext uri="{BB962C8B-B14F-4D97-AF65-F5344CB8AC3E}">
        <p14:creationId xmlns:p14="http://schemas.microsoft.com/office/powerpoint/2010/main" val="219754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43690-9A81-445B-8232-083C3A0FC79A}" type="slidenum">
              <a:rPr lang="en-US" smtClean="0"/>
              <a:t>1</a:t>
            </a:fld>
            <a:endParaRPr lang="en-US"/>
          </a:p>
        </p:txBody>
      </p:sp>
    </p:spTree>
    <p:extLst>
      <p:ext uri="{BB962C8B-B14F-4D97-AF65-F5344CB8AC3E}">
        <p14:creationId xmlns:p14="http://schemas.microsoft.com/office/powerpoint/2010/main" val="285757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83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9"/>
          </a:xfrm>
        </p:spPr>
        <p:txBody>
          <a:bodyPr/>
          <a:lstStyle>
            <a:lvl1pPr marL="0" indent="0" algn="ctr">
              <a:buNone/>
              <a:defRPr sz="7300"/>
            </a:lvl1pPr>
            <a:lvl2pPr marL="1391241" indent="0" algn="ctr">
              <a:buNone/>
              <a:defRPr sz="6100"/>
            </a:lvl2pPr>
            <a:lvl3pPr marL="2782482" indent="0" algn="ctr">
              <a:buNone/>
              <a:defRPr sz="5500"/>
            </a:lvl3pPr>
            <a:lvl4pPr marL="4173723" indent="0" algn="ctr">
              <a:buNone/>
              <a:defRPr sz="4900"/>
            </a:lvl4pPr>
            <a:lvl5pPr marL="5564964" indent="0" algn="ctr">
              <a:buNone/>
              <a:defRPr sz="4900"/>
            </a:lvl5pPr>
            <a:lvl6pPr marL="6956205" indent="0" algn="ctr">
              <a:buNone/>
              <a:defRPr sz="4900"/>
            </a:lvl6pPr>
            <a:lvl7pPr marL="8347446" indent="0" algn="ctr">
              <a:buNone/>
              <a:defRPr sz="4900"/>
            </a:lvl7pPr>
            <a:lvl8pPr marL="9738688" indent="0" algn="ctr">
              <a:buNone/>
              <a:defRPr sz="4900"/>
            </a:lvl8pPr>
            <a:lvl9pPr marL="11129929" indent="0" algn="ctr">
              <a:buNone/>
              <a:defRPr sz="4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B2A3-5D2A-4800-BDD6-A639736406AC}"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130158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FB2A3-5D2A-4800-BDD6-A639736406AC}"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36821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FB2A3-5D2A-4800-BDD6-A639736406AC}"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298800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4800600" y="660400"/>
            <a:ext cx="23317200" cy="1676360"/>
          </a:xfrm>
        </p:spPr>
        <p:txBody>
          <a:bodyPr/>
          <a:lstStyle/>
          <a:p>
            <a:r>
              <a:rPr lang="en-US"/>
              <a:t>Click to edit Master title style</a:t>
            </a:r>
          </a:p>
        </p:txBody>
      </p:sp>
      <p:sp>
        <p:nvSpPr>
          <p:cNvPr id="31" name="Text Placeholder 6"/>
          <p:cNvSpPr>
            <a:spLocks noGrp="1"/>
          </p:cNvSpPr>
          <p:nvPr>
            <p:ph type="body" sz="quarter" idx="36"/>
          </p:nvPr>
        </p:nvSpPr>
        <p:spPr bwMode="auto">
          <a:xfrm>
            <a:off x="4800600" y="2392403"/>
            <a:ext cx="23317200" cy="553998"/>
          </a:xfrm>
        </p:spPr>
        <p:txBody>
          <a:bodyPr>
            <a:noAutofit/>
          </a:bodyPr>
          <a:lstStyle>
            <a:lvl1pPr marL="0" indent="0">
              <a:spcBef>
                <a:spcPts val="0"/>
              </a:spcBef>
              <a:buNone/>
              <a:defRPr sz="1600">
                <a:solidFill>
                  <a:schemeClr val="bg1"/>
                </a:solidFill>
              </a:defRPr>
            </a:lvl1pPr>
            <a:lvl2pPr marL="0" indent="0">
              <a:spcBef>
                <a:spcPts val="0"/>
              </a:spcBef>
              <a:buNone/>
              <a:defRPr sz="1600">
                <a:solidFill>
                  <a:schemeClr val="bg1"/>
                </a:solidFill>
              </a:defRPr>
            </a:lvl2pPr>
            <a:lvl3pPr marL="0" indent="0">
              <a:spcBef>
                <a:spcPts val="0"/>
              </a:spcBef>
              <a:buNone/>
              <a:defRPr sz="1600">
                <a:solidFill>
                  <a:schemeClr val="bg1"/>
                </a:solidFill>
              </a:defRPr>
            </a:lvl3pPr>
            <a:lvl4pPr marL="0" indent="0">
              <a:spcBef>
                <a:spcPts val="0"/>
              </a:spcBef>
              <a:buNone/>
              <a:defRPr sz="1600">
                <a:solidFill>
                  <a:schemeClr val="bg1"/>
                </a:solidFill>
              </a:defRPr>
            </a:lvl4pPr>
            <a:lvl5pPr marL="0" indent="0">
              <a:spcBef>
                <a:spcPts val="0"/>
              </a:spcBef>
              <a:buNone/>
              <a:defRPr sz="1600">
                <a:solidFill>
                  <a:schemeClr val="bg1"/>
                </a:solidFill>
              </a:defRPr>
            </a:lvl5pPr>
            <a:lvl6pPr marL="0" indent="0">
              <a:spcBef>
                <a:spcPts val="0"/>
              </a:spcBef>
              <a:buNone/>
              <a:defRPr sz="1600">
                <a:solidFill>
                  <a:schemeClr val="bg1"/>
                </a:solidFill>
              </a:defRPr>
            </a:lvl6pPr>
            <a:lvl7pPr marL="0" indent="0">
              <a:spcBef>
                <a:spcPts val="0"/>
              </a:spcBef>
              <a:buNone/>
              <a:defRPr sz="1600">
                <a:solidFill>
                  <a:schemeClr val="bg1"/>
                </a:solidFill>
              </a:defRPr>
            </a:lvl7pPr>
            <a:lvl8pPr marL="0" indent="0">
              <a:spcBef>
                <a:spcPts val="0"/>
              </a:spcBef>
              <a:buNone/>
              <a:defRPr sz="1600">
                <a:solidFill>
                  <a:schemeClr val="bg1"/>
                </a:solidFill>
              </a:defRPr>
            </a:lvl8pPr>
            <a:lvl9pPr marL="0" indent="0">
              <a:spcBef>
                <a:spcPts val="0"/>
              </a:spcBef>
              <a:buNone/>
              <a:defRPr sz="16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857250" y="3901440"/>
            <a:ext cx="9601200" cy="812800"/>
          </a:xfrm>
          <a:prstGeom prst="round1Rect">
            <a:avLst/>
          </a:prstGeom>
          <a:solidFill>
            <a:schemeClr val="accent2"/>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857250" y="4714240"/>
            <a:ext cx="9601200" cy="45720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857250" y="10021824"/>
            <a:ext cx="9601200" cy="812800"/>
          </a:xfrm>
          <a:prstGeom prst="round1Rect">
            <a:avLst/>
          </a:prstGeom>
          <a:solidFill>
            <a:schemeClr val="accent3"/>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857250" y="10834626"/>
            <a:ext cx="9601200" cy="6058777"/>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857250" y="17221200"/>
            <a:ext cx="9601200" cy="812800"/>
          </a:xfrm>
          <a:prstGeom prst="round1Rect">
            <a:avLst/>
          </a:prstGeom>
          <a:solidFill>
            <a:schemeClr val="accent4"/>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857250" y="18038064"/>
            <a:ext cx="9601200" cy="30480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1658600" y="3901440"/>
            <a:ext cx="9601200" cy="812800"/>
          </a:xfrm>
          <a:prstGeom prst="round1Rect">
            <a:avLst/>
          </a:prstGeom>
          <a:solidFill>
            <a:schemeClr val="accent5"/>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1658600" y="4714240"/>
            <a:ext cx="9601200" cy="30480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1658600" y="7965440"/>
            <a:ext cx="9601200" cy="41148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1658600" y="15646401"/>
            <a:ext cx="9601200" cy="1168400"/>
          </a:xfrm>
        </p:spPr>
        <p:txBody>
          <a:bodyPr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1658600" y="17221200"/>
            <a:ext cx="9601200" cy="812800"/>
          </a:xfrm>
          <a:prstGeom prst="round1Rect">
            <a:avLst/>
          </a:prstGeom>
          <a:solidFill>
            <a:schemeClr val="accent6"/>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1658600" y="18038064"/>
            <a:ext cx="9601200" cy="30480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2425660" y="3901440"/>
            <a:ext cx="9601200" cy="812800"/>
          </a:xfrm>
          <a:prstGeom prst="round1Rect">
            <a:avLst/>
          </a:prstGeom>
          <a:solidFill>
            <a:schemeClr val="accent6"/>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2425660" y="4714240"/>
            <a:ext cx="9601200" cy="48768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2425660" y="10558272"/>
            <a:ext cx="9601200" cy="48768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2425660" y="17221200"/>
            <a:ext cx="9601200" cy="812800"/>
          </a:xfrm>
          <a:prstGeom prst="round1Rect">
            <a:avLst/>
          </a:prstGeom>
          <a:solidFill>
            <a:schemeClr val="accent1"/>
          </a:solidFill>
        </p:spPr>
        <p:txBody>
          <a:bodyPr lIns="238502" anchor="ctr">
            <a:noAutofit/>
          </a:bodyPr>
          <a:lstStyle>
            <a:lvl1pPr marL="0" indent="0">
              <a:spcBef>
                <a:spcPts val="0"/>
              </a:spcBef>
              <a:buNone/>
              <a:defRPr sz="3900" cap="all" baseline="0">
                <a:solidFill>
                  <a:schemeClr val="bg1"/>
                </a:solidFill>
                <a:latin typeface="+mj-lt"/>
              </a:defRPr>
            </a:lvl1pPr>
            <a:lvl2pPr marL="0" indent="0">
              <a:spcBef>
                <a:spcPts val="0"/>
              </a:spcBef>
              <a:buNone/>
              <a:defRPr sz="3900" cap="all" baseline="0">
                <a:solidFill>
                  <a:schemeClr val="bg1"/>
                </a:solidFill>
                <a:latin typeface="+mj-lt"/>
              </a:defRPr>
            </a:lvl2pPr>
            <a:lvl3pPr marL="0" indent="0">
              <a:spcBef>
                <a:spcPts val="0"/>
              </a:spcBef>
              <a:buNone/>
              <a:defRPr sz="3900" cap="all" baseline="0">
                <a:solidFill>
                  <a:schemeClr val="bg1"/>
                </a:solidFill>
                <a:latin typeface="+mj-lt"/>
              </a:defRPr>
            </a:lvl3pPr>
            <a:lvl4pPr marL="0" indent="0">
              <a:spcBef>
                <a:spcPts val="0"/>
              </a:spcBef>
              <a:buNone/>
              <a:defRPr sz="3900" cap="all" baseline="0">
                <a:solidFill>
                  <a:schemeClr val="bg1"/>
                </a:solidFill>
                <a:latin typeface="+mj-lt"/>
              </a:defRPr>
            </a:lvl4pPr>
            <a:lvl5pPr marL="0" indent="0">
              <a:spcBef>
                <a:spcPts val="0"/>
              </a:spcBef>
              <a:buNone/>
              <a:defRPr sz="3900" cap="all" baseline="0">
                <a:solidFill>
                  <a:schemeClr val="bg1"/>
                </a:solidFill>
                <a:latin typeface="+mj-lt"/>
              </a:defRPr>
            </a:lvl5pPr>
            <a:lvl6pPr marL="0" indent="0">
              <a:spcBef>
                <a:spcPts val="0"/>
              </a:spcBef>
              <a:buNone/>
              <a:defRPr sz="3900" cap="all" baseline="0">
                <a:solidFill>
                  <a:schemeClr val="bg1"/>
                </a:solidFill>
                <a:latin typeface="+mj-lt"/>
              </a:defRPr>
            </a:lvl6pPr>
            <a:lvl7pPr marL="0" indent="0">
              <a:spcBef>
                <a:spcPts val="0"/>
              </a:spcBef>
              <a:buNone/>
              <a:defRPr sz="3900" cap="all" baseline="0">
                <a:solidFill>
                  <a:schemeClr val="bg1"/>
                </a:solidFill>
                <a:latin typeface="+mj-lt"/>
              </a:defRPr>
            </a:lvl7pPr>
            <a:lvl8pPr marL="0" indent="0">
              <a:spcBef>
                <a:spcPts val="0"/>
              </a:spcBef>
              <a:buNone/>
              <a:defRPr sz="3900" cap="all" baseline="0">
                <a:solidFill>
                  <a:schemeClr val="bg1"/>
                </a:solidFill>
                <a:latin typeface="+mj-lt"/>
              </a:defRPr>
            </a:lvl8pPr>
            <a:lvl9pPr marL="0" indent="0">
              <a:spcBef>
                <a:spcPts val="0"/>
              </a:spcBef>
              <a:buNone/>
              <a:defRPr sz="39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2425660" y="18038064"/>
            <a:ext cx="9601200" cy="3048000"/>
          </a:xfrm>
        </p:spPr>
        <p:txBody>
          <a:bodyPr lIns="238502" tIns="119251"/>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007473885"/>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FB2A3-5D2A-4800-BDD6-A639736406AC}"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13620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6"/>
            <a:ext cx="28392120" cy="9128759"/>
          </a:xfrm>
        </p:spPr>
        <p:txBody>
          <a:bodyPr anchor="b"/>
          <a:lstStyle>
            <a:lvl1pPr>
              <a:defRPr sz="18300"/>
            </a:lvl1pPr>
          </a:lstStyle>
          <a:p>
            <a:r>
              <a:rPr lang="en-US"/>
              <a:t>Click to edit Master title style</a:t>
            </a:r>
            <a:endParaRPr lang="en-US" dirty="0"/>
          </a:p>
        </p:txBody>
      </p:sp>
      <p:sp>
        <p:nvSpPr>
          <p:cNvPr id="3" name="Text Placeholder 2"/>
          <p:cNvSpPr>
            <a:spLocks noGrp="1"/>
          </p:cNvSpPr>
          <p:nvPr>
            <p:ph type="body" idx="1"/>
          </p:nvPr>
        </p:nvSpPr>
        <p:spPr>
          <a:xfrm>
            <a:off x="2245996" y="14686286"/>
            <a:ext cx="28392120" cy="4800599"/>
          </a:xfrm>
        </p:spPr>
        <p:txBody>
          <a:bodyPr/>
          <a:lstStyle>
            <a:lvl1pPr marL="0" indent="0">
              <a:buNone/>
              <a:defRPr sz="7300">
                <a:solidFill>
                  <a:schemeClr val="tx1"/>
                </a:solidFill>
              </a:defRPr>
            </a:lvl1pPr>
            <a:lvl2pPr marL="1391241" indent="0">
              <a:buNone/>
              <a:defRPr sz="6100">
                <a:solidFill>
                  <a:schemeClr val="tx1">
                    <a:tint val="75000"/>
                  </a:schemeClr>
                </a:solidFill>
              </a:defRPr>
            </a:lvl2pPr>
            <a:lvl3pPr marL="2782482" indent="0">
              <a:buNone/>
              <a:defRPr sz="5500">
                <a:solidFill>
                  <a:schemeClr val="tx1">
                    <a:tint val="75000"/>
                  </a:schemeClr>
                </a:solidFill>
              </a:defRPr>
            </a:lvl3pPr>
            <a:lvl4pPr marL="4173723" indent="0">
              <a:buNone/>
              <a:defRPr sz="4900">
                <a:solidFill>
                  <a:schemeClr val="tx1">
                    <a:tint val="75000"/>
                  </a:schemeClr>
                </a:solidFill>
              </a:defRPr>
            </a:lvl4pPr>
            <a:lvl5pPr marL="5564964" indent="0">
              <a:buNone/>
              <a:defRPr sz="4900">
                <a:solidFill>
                  <a:schemeClr val="tx1">
                    <a:tint val="75000"/>
                  </a:schemeClr>
                </a:solidFill>
              </a:defRPr>
            </a:lvl5pPr>
            <a:lvl6pPr marL="6956205" indent="0">
              <a:buNone/>
              <a:defRPr sz="4900">
                <a:solidFill>
                  <a:schemeClr val="tx1">
                    <a:tint val="75000"/>
                  </a:schemeClr>
                </a:solidFill>
              </a:defRPr>
            </a:lvl6pPr>
            <a:lvl7pPr marL="8347446" indent="0">
              <a:buNone/>
              <a:defRPr sz="4900">
                <a:solidFill>
                  <a:schemeClr val="tx1">
                    <a:tint val="75000"/>
                  </a:schemeClr>
                </a:solidFill>
              </a:defRPr>
            </a:lvl7pPr>
            <a:lvl8pPr marL="9738688" indent="0">
              <a:buNone/>
              <a:defRPr sz="4900">
                <a:solidFill>
                  <a:schemeClr val="tx1">
                    <a:tint val="75000"/>
                  </a:schemeClr>
                </a:solidFill>
              </a:defRPr>
            </a:lvl8pPr>
            <a:lvl9pPr marL="11129929" indent="0">
              <a:buNone/>
              <a:defRPr sz="4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FB2A3-5D2A-4800-BDD6-A639736406AC}"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265497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FB2A3-5D2A-4800-BDD6-A639736406AC}"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38368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1"/>
            <a:ext cx="13926024" cy="2636519"/>
          </a:xfrm>
        </p:spPr>
        <p:txBody>
          <a:bodyPr anchor="b"/>
          <a:lstStyle>
            <a:lvl1pPr marL="0" indent="0">
              <a:buNone/>
              <a:defRPr sz="7300" b="1"/>
            </a:lvl1pPr>
            <a:lvl2pPr marL="1391241" indent="0">
              <a:buNone/>
              <a:defRPr sz="6100" b="1"/>
            </a:lvl2pPr>
            <a:lvl3pPr marL="2782482" indent="0">
              <a:buNone/>
              <a:defRPr sz="5500" b="1"/>
            </a:lvl3pPr>
            <a:lvl4pPr marL="4173723" indent="0">
              <a:buNone/>
              <a:defRPr sz="4900" b="1"/>
            </a:lvl4pPr>
            <a:lvl5pPr marL="5564964" indent="0">
              <a:buNone/>
              <a:defRPr sz="4900" b="1"/>
            </a:lvl5pPr>
            <a:lvl6pPr marL="6956205" indent="0">
              <a:buNone/>
              <a:defRPr sz="4900" b="1"/>
            </a:lvl6pPr>
            <a:lvl7pPr marL="8347446" indent="0">
              <a:buNone/>
              <a:defRPr sz="4900" b="1"/>
            </a:lvl7pPr>
            <a:lvl8pPr marL="9738688" indent="0">
              <a:buNone/>
              <a:defRPr sz="4900" b="1"/>
            </a:lvl8pPr>
            <a:lvl9pPr marL="11129929" indent="0">
              <a:buNone/>
              <a:defRPr sz="49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1"/>
            <a:ext cx="13994608" cy="2636519"/>
          </a:xfrm>
        </p:spPr>
        <p:txBody>
          <a:bodyPr anchor="b"/>
          <a:lstStyle>
            <a:lvl1pPr marL="0" indent="0">
              <a:buNone/>
              <a:defRPr sz="7300" b="1"/>
            </a:lvl1pPr>
            <a:lvl2pPr marL="1391241" indent="0">
              <a:buNone/>
              <a:defRPr sz="6100" b="1"/>
            </a:lvl2pPr>
            <a:lvl3pPr marL="2782482" indent="0">
              <a:buNone/>
              <a:defRPr sz="5500" b="1"/>
            </a:lvl3pPr>
            <a:lvl4pPr marL="4173723" indent="0">
              <a:buNone/>
              <a:defRPr sz="4900" b="1"/>
            </a:lvl4pPr>
            <a:lvl5pPr marL="5564964" indent="0">
              <a:buNone/>
              <a:defRPr sz="4900" b="1"/>
            </a:lvl5pPr>
            <a:lvl6pPr marL="6956205" indent="0">
              <a:buNone/>
              <a:defRPr sz="4900" b="1"/>
            </a:lvl6pPr>
            <a:lvl7pPr marL="8347446" indent="0">
              <a:buNone/>
              <a:defRPr sz="4900" b="1"/>
            </a:lvl7pPr>
            <a:lvl8pPr marL="9738688" indent="0">
              <a:buNone/>
              <a:defRPr sz="4900" b="1"/>
            </a:lvl8pPr>
            <a:lvl9pPr marL="11129929" indent="0">
              <a:buNone/>
              <a:defRPr sz="49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FB2A3-5D2A-4800-BDD6-A639736406AC}"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12823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FB2A3-5D2A-4800-BDD6-A639736406AC}"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334258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FB2A3-5D2A-4800-BDD6-A639736406AC}"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90563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97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1"/>
          </a:xfrm>
        </p:spPr>
        <p:txBody>
          <a:bodyPr/>
          <a:lstStyle>
            <a:lvl1pPr marL="0" indent="0">
              <a:buNone/>
              <a:defRPr sz="4900"/>
            </a:lvl1pPr>
            <a:lvl2pPr marL="1391241" indent="0">
              <a:buNone/>
              <a:defRPr sz="4200"/>
            </a:lvl2pPr>
            <a:lvl3pPr marL="2782482" indent="0">
              <a:buNone/>
              <a:defRPr sz="3700"/>
            </a:lvl3pPr>
            <a:lvl4pPr marL="4173723" indent="0">
              <a:buNone/>
              <a:defRPr sz="3100"/>
            </a:lvl4pPr>
            <a:lvl5pPr marL="5564964" indent="0">
              <a:buNone/>
              <a:defRPr sz="3100"/>
            </a:lvl5pPr>
            <a:lvl6pPr marL="6956205" indent="0">
              <a:buNone/>
              <a:defRPr sz="3100"/>
            </a:lvl6pPr>
            <a:lvl7pPr marL="8347446" indent="0">
              <a:buNone/>
              <a:defRPr sz="3100"/>
            </a:lvl7pPr>
            <a:lvl8pPr marL="9738688" indent="0">
              <a:buNone/>
              <a:defRPr sz="3100"/>
            </a:lvl8pPr>
            <a:lvl9pPr marL="11129929"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6C6FB2A3-5D2A-4800-BDD6-A639736406AC}"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14795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9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9700"/>
            </a:lvl1pPr>
            <a:lvl2pPr marL="1391241" indent="0">
              <a:buNone/>
              <a:defRPr sz="8500"/>
            </a:lvl2pPr>
            <a:lvl3pPr marL="2782482" indent="0">
              <a:buNone/>
              <a:defRPr sz="7300"/>
            </a:lvl3pPr>
            <a:lvl4pPr marL="4173723" indent="0">
              <a:buNone/>
              <a:defRPr sz="6100"/>
            </a:lvl4pPr>
            <a:lvl5pPr marL="5564964" indent="0">
              <a:buNone/>
              <a:defRPr sz="6100"/>
            </a:lvl5pPr>
            <a:lvl6pPr marL="6956205" indent="0">
              <a:buNone/>
              <a:defRPr sz="6100"/>
            </a:lvl6pPr>
            <a:lvl7pPr marL="8347446" indent="0">
              <a:buNone/>
              <a:defRPr sz="6100"/>
            </a:lvl7pPr>
            <a:lvl8pPr marL="9738688" indent="0">
              <a:buNone/>
              <a:defRPr sz="6100"/>
            </a:lvl8pPr>
            <a:lvl9pPr marL="11129929" indent="0">
              <a:buNone/>
              <a:defRPr sz="61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1"/>
          </a:xfrm>
        </p:spPr>
        <p:txBody>
          <a:bodyPr/>
          <a:lstStyle>
            <a:lvl1pPr marL="0" indent="0">
              <a:buNone/>
              <a:defRPr sz="4900"/>
            </a:lvl1pPr>
            <a:lvl2pPr marL="1391241" indent="0">
              <a:buNone/>
              <a:defRPr sz="4200"/>
            </a:lvl2pPr>
            <a:lvl3pPr marL="2782482" indent="0">
              <a:buNone/>
              <a:defRPr sz="3700"/>
            </a:lvl3pPr>
            <a:lvl4pPr marL="4173723" indent="0">
              <a:buNone/>
              <a:defRPr sz="3100"/>
            </a:lvl4pPr>
            <a:lvl5pPr marL="5564964" indent="0">
              <a:buNone/>
              <a:defRPr sz="3100"/>
            </a:lvl5pPr>
            <a:lvl6pPr marL="6956205" indent="0">
              <a:buNone/>
              <a:defRPr sz="3100"/>
            </a:lvl6pPr>
            <a:lvl7pPr marL="8347446" indent="0">
              <a:buNone/>
              <a:defRPr sz="3100"/>
            </a:lvl7pPr>
            <a:lvl8pPr marL="9738688" indent="0">
              <a:buNone/>
              <a:defRPr sz="3100"/>
            </a:lvl8pPr>
            <a:lvl9pPr marL="11129929"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6C6FB2A3-5D2A-4800-BDD6-A639736406AC}"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72557-EAF0-449A-8FF7-1E7C79DDBF61}" type="slidenum">
              <a:rPr lang="en-US" smtClean="0"/>
              <a:t>‹#›</a:t>
            </a:fld>
            <a:endParaRPr lang="en-US"/>
          </a:p>
        </p:txBody>
      </p:sp>
    </p:spTree>
    <p:extLst>
      <p:ext uri="{BB962C8B-B14F-4D97-AF65-F5344CB8AC3E}">
        <p14:creationId xmlns:p14="http://schemas.microsoft.com/office/powerpoint/2010/main" val="401236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1"/>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700">
                <a:solidFill>
                  <a:schemeClr val="tx1">
                    <a:tint val="75000"/>
                  </a:schemeClr>
                </a:solidFill>
              </a:defRPr>
            </a:lvl1pPr>
          </a:lstStyle>
          <a:p>
            <a:fld id="{6C6FB2A3-5D2A-4800-BDD6-A639736406AC}" type="datetimeFigureOut">
              <a:rPr lang="en-US" smtClean="0"/>
              <a:t>4/17/2020</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700">
                <a:solidFill>
                  <a:schemeClr val="tx1">
                    <a:tint val="75000"/>
                  </a:schemeClr>
                </a:solidFill>
              </a:defRPr>
            </a:lvl1pPr>
          </a:lstStyle>
          <a:p>
            <a:fld id="{2D672557-EAF0-449A-8FF7-1E7C79DDBF61}" type="slidenum">
              <a:rPr lang="en-US" smtClean="0"/>
              <a:t>‹#›</a:t>
            </a:fld>
            <a:endParaRPr lang="en-US"/>
          </a:p>
        </p:txBody>
      </p:sp>
    </p:spTree>
    <p:extLst>
      <p:ext uri="{BB962C8B-B14F-4D97-AF65-F5344CB8AC3E}">
        <p14:creationId xmlns:p14="http://schemas.microsoft.com/office/powerpoint/2010/main" val="3656140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2782482" rtl="0" eaLnBrk="1" latinLnBrk="0" hangingPunct="1">
        <a:lnSpc>
          <a:spcPct val="90000"/>
        </a:lnSpc>
        <a:spcBef>
          <a:spcPct val="0"/>
        </a:spcBef>
        <a:buNone/>
        <a:defRPr sz="13400" kern="1200">
          <a:solidFill>
            <a:schemeClr val="tx1"/>
          </a:solidFill>
          <a:latin typeface="+mj-lt"/>
          <a:ea typeface="+mj-ea"/>
          <a:cs typeface="+mj-cs"/>
        </a:defRPr>
      </a:lvl1pPr>
    </p:titleStyle>
    <p:bodyStyle>
      <a:lvl1pPr marL="695621" indent="-695621" algn="l" defTabSz="2782482" rtl="0" eaLnBrk="1" latinLnBrk="0" hangingPunct="1">
        <a:lnSpc>
          <a:spcPct val="90000"/>
        </a:lnSpc>
        <a:spcBef>
          <a:spcPts val="3043"/>
        </a:spcBef>
        <a:buFont typeface="Arial" panose="020B0604020202020204" pitchFamily="34" charset="0"/>
        <a:buChar char="•"/>
        <a:defRPr sz="8500" kern="1200">
          <a:solidFill>
            <a:schemeClr val="tx1"/>
          </a:solidFill>
          <a:latin typeface="+mn-lt"/>
          <a:ea typeface="+mn-ea"/>
          <a:cs typeface="+mn-cs"/>
        </a:defRPr>
      </a:lvl1pPr>
      <a:lvl2pPr marL="2086862" indent="-695621" algn="l" defTabSz="2782482" rtl="0" eaLnBrk="1" latinLnBrk="0" hangingPunct="1">
        <a:lnSpc>
          <a:spcPct val="90000"/>
        </a:lnSpc>
        <a:spcBef>
          <a:spcPts val="1521"/>
        </a:spcBef>
        <a:buFont typeface="Arial" panose="020B0604020202020204" pitchFamily="34" charset="0"/>
        <a:buChar char="•"/>
        <a:defRPr sz="7300" kern="1200">
          <a:solidFill>
            <a:schemeClr val="tx1"/>
          </a:solidFill>
          <a:latin typeface="+mn-lt"/>
          <a:ea typeface="+mn-ea"/>
          <a:cs typeface="+mn-cs"/>
        </a:defRPr>
      </a:lvl2pPr>
      <a:lvl3pPr marL="3478103" indent="-695621" algn="l" defTabSz="2782482" rtl="0" eaLnBrk="1" latinLnBrk="0" hangingPunct="1">
        <a:lnSpc>
          <a:spcPct val="90000"/>
        </a:lnSpc>
        <a:spcBef>
          <a:spcPts val="1521"/>
        </a:spcBef>
        <a:buFont typeface="Arial" panose="020B0604020202020204" pitchFamily="34" charset="0"/>
        <a:buChar char="•"/>
        <a:defRPr sz="6100" kern="1200">
          <a:solidFill>
            <a:schemeClr val="tx1"/>
          </a:solidFill>
          <a:latin typeface="+mn-lt"/>
          <a:ea typeface="+mn-ea"/>
          <a:cs typeface="+mn-cs"/>
        </a:defRPr>
      </a:lvl3pPr>
      <a:lvl4pPr marL="4869344"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4pPr>
      <a:lvl5pPr marL="6260585"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5pPr>
      <a:lvl6pPr marL="7651826"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6pPr>
      <a:lvl7pPr marL="9043067"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7pPr>
      <a:lvl8pPr marL="10434308"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8pPr>
      <a:lvl9pPr marL="11825549" indent="-695621" algn="l" defTabSz="2782482" rtl="0" eaLnBrk="1" latinLnBrk="0" hangingPunct="1">
        <a:lnSpc>
          <a:spcPct val="90000"/>
        </a:lnSpc>
        <a:spcBef>
          <a:spcPts val="1521"/>
        </a:spcBef>
        <a:buFont typeface="Arial" panose="020B0604020202020204" pitchFamily="34" charset="0"/>
        <a:buChar char="•"/>
        <a:defRPr sz="5500" kern="1200">
          <a:solidFill>
            <a:schemeClr val="tx1"/>
          </a:solidFill>
          <a:latin typeface="+mn-lt"/>
          <a:ea typeface="+mn-ea"/>
          <a:cs typeface="+mn-cs"/>
        </a:defRPr>
      </a:lvl9pPr>
    </p:bodyStyle>
    <p:otherStyle>
      <a:defPPr>
        <a:defRPr lang="en-US"/>
      </a:defPPr>
      <a:lvl1pPr marL="0" algn="l" defTabSz="2782482" rtl="0" eaLnBrk="1" latinLnBrk="0" hangingPunct="1">
        <a:defRPr sz="5500" kern="1200">
          <a:solidFill>
            <a:schemeClr val="tx1"/>
          </a:solidFill>
          <a:latin typeface="+mn-lt"/>
          <a:ea typeface="+mn-ea"/>
          <a:cs typeface="+mn-cs"/>
        </a:defRPr>
      </a:lvl1pPr>
      <a:lvl2pPr marL="1391241" algn="l" defTabSz="2782482" rtl="0" eaLnBrk="1" latinLnBrk="0" hangingPunct="1">
        <a:defRPr sz="5500" kern="1200">
          <a:solidFill>
            <a:schemeClr val="tx1"/>
          </a:solidFill>
          <a:latin typeface="+mn-lt"/>
          <a:ea typeface="+mn-ea"/>
          <a:cs typeface="+mn-cs"/>
        </a:defRPr>
      </a:lvl2pPr>
      <a:lvl3pPr marL="2782482" algn="l" defTabSz="2782482" rtl="0" eaLnBrk="1" latinLnBrk="0" hangingPunct="1">
        <a:defRPr sz="5500" kern="1200">
          <a:solidFill>
            <a:schemeClr val="tx1"/>
          </a:solidFill>
          <a:latin typeface="+mn-lt"/>
          <a:ea typeface="+mn-ea"/>
          <a:cs typeface="+mn-cs"/>
        </a:defRPr>
      </a:lvl3pPr>
      <a:lvl4pPr marL="4173723" algn="l" defTabSz="2782482" rtl="0" eaLnBrk="1" latinLnBrk="0" hangingPunct="1">
        <a:defRPr sz="5500" kern="1200">
          <a:solidFill>
            <a:schemeClr val="tx1"/>
          </a:solidFill>
          <a:latin typeface="+mn-lt"/>
          <a:ea typeface="+mn-ea"/>
          <a:cs typeface="+mn-cs"/>
        </a:defRPr>
      </a:lvl4pPr>
      <a:lvl5pPr marL="5564964" algn="l" defTabSz="2782482" rtl="0" eaLnBrk="1" latinLnBrk="0" hangingPunct="1">
        <a:defRPr sz="5500" kern="1200">
          <a:solidFill>
            <a:schemeClr val="tx1"/>
          </a:solidFill>
          <a:latin typeface="+mn-lt"/>
          <a:ea typeface="+mn-ea"/>
          <a:cs typeface="+mn-cs"/>
        </a:defRPr>
      </a:lvl5pPr>
      <a:lvl6pPr marL="6956205" algn="l" defTabSz="2782482" rtl="0" eaLnBrk="1" latinLnBrk="0" hangingPunct="1">
        <a:defRPr sz="5500" kern="1200">
          <a:solidFill>
            <a:schemeClr val="tx1"/>
          </a:solidFill>
          <a:latin typeface="+mn-lt"/>
          <a:ea typeface="+mn-ea"/>
          <a:cs typeface="+mn-cs"/>
        </a:defRPr>
      </a:lvl6pPr>
      <a:lvl7pPr marL="8347446" algn="l" defTabSz="2782482" rtl="0" eaLnBrk="1" latinLnBrk="0" hangingPunct="1">
        <a:defRPr sz="5500" kern="1200">
          <a:solidFill>
            <a:schemeClr val="tx1"/>
          </a:solidFill>
          <a:latin typeface="+mn-lt"/>
          <a:ea typeface="+mn-ea"/>
          <a:cs typeface="+mn-cs"/>
        </a:defRPr>
      </a:lvl7pPr>
      <a:lvl8pPr marL="9738688" algn="l" defTabSz="2782482" rtl="0" eaLnBrk="1" latinLnBrk="0" hangingPunct="1">
        <a:defRPr sz="5500" kern="1200">
          <a:solidFill>
            <a:schemeClr val="tx1"/>
          </a:solidFill>
          <a:latin typeface="+mn-lt"/>
          <a:ea typeface="+mn-ea"/>
          <a:cs typeface="+mn-cs"/>
        </a:defRPr>
      </a:lvl8pPr>
      <a:lvl9pPr marL="11129929" algn="l" defTabSz="2782482"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posters.unh.edu/"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844" y="855665"/>
            <a:ext cx="16285217" cy="1220843"/>
          </a:xfrm>
          <a:prstGeom prst="rect">
            <a:avLst/>
          </a:prstGeom>
          <a:noFill/>
        </p:spPr>
        <p:txBody>
          <a:bodyPr wrap="square" lIns="69562" tIns="34781" rIns="69562" bIns="34781" rtlCol="0">
            <a:spAutoFit/>
          </a:bodyPr>
          <a:lstStyle/>
          <a:p>
            <a:r>
              <a:rPr lang="en-US" sz="7300" b="1" dirty="0">
                <a:latin typeface="+mj-lt"/>
              </a:rPr>
              <a:t>Demons</a:t>
            </a:r>
          </a:p>
        </p:txBody>
      </p:sp>
      <p:sp>
        <p:nvSpPr>
          <p:cNvPr id="4" name="TextBox 3"/>
          <p:cNvSpPr txBox="1"/>
          <p:nvPr/>
        </p:nvSpPr>
        <p:spPr>
          <a:xfrm>
            <a:off x="921306" y="8674104"/>
            <a:ext cx="9875520" cy="810474"/>
          </a:xfrm>
          <a:prstGeom prst="rect">
            <a:avLst/>
          </a:prstGeom>
          <a:noFill/>
        </p:spPr>
        <p:txBody>
          <a:bodyPr wrap="square" lIns="69562" tIns="34781" rIns="69562" bIns="34781" rtlCol="0">
            <a:spAutoFit/>
          </a:bodyPr>
          <a:lstStyle/>
          <a:p>
            <a:pPr>
              <a:lnSpc>
                <a:spcPct val="150000"/>
              </a:lnSpc>
            </a:pPr>
            <a:r>
              <a:rPr lang="en-US" sz="3100" dirty="0"/>
              <a:t>Background text goes here.</a:t>
            </a:r>
          </a:p>
        </p:txBody>
      </p:sp>
      <p:sp>
        <p:nvSpPr>
          <p:cNvPr id="8" name="TextBox 7"/>
          <p:cNvSpPr txBox="1"/>
          <p:nvPr/>
        </p:nvSpPr>
        <p:spPr>
          <a:xfrm>
            <a:off x="921306" y="12631552"/>
            <a:ext cx="9875520" cy="3398268"/>
          </a:xfrm>
          <a:prstGeom prst="rect">
            <a:avLst/>
          </a:prstGeom>
          <a:noFill/>
        </p:spPr>
        <p:txBody>
          <a:bodyPr wrap="square" lIns="69562" tIns="34781" rIns="69562" bIns="34781" rtlCol="0">
            <a:spAutoFit/>
          </a:bodyPr>
          <a:lstStyle/>
          <a:p>
            <a:pPr>
              <a:lnSpc>
                <a:spcPct val="150000"/>
              </a:lnSpc>
            </a:pPr>
            <a:r>
              <a:rPr lang="en-US" sz="3700" dirty="0"/>
              <a:t>    Who in the audience at least knows of someone struggling with opioid addiction? It makes you angry, doesn’t it, that there is someone out there profiting from the suffering of others.</a:t>
            </a:r>
          </a:p>
        </p:txBody>
      </p:sp>
      <p:sp>
        <p:nvSpPr>
          <p:cNvPr id="11" name="TextBox 10"/>
          <p:cNvSpPr txBox="1"/>
          <p:nvPr/>
        </p:nvSpPr>
        <p:spPr>
          <a:xfrm>
            <a:off x="921306" y="17057405"/>
            <a:ext cx="9875520" cy="2347788"/>
          </a:xfrm>
          <a:prstGeom prst="rect">
            <a:avLst/>
          </a:prstGeom>
          <a:noFill/>
        </p:spPr>
        <p:txBody>
          <a:bodyPr wrap="square" lIns="69562" tIns="34781" rIns="69562" bIns="34781" rtlCol="0">
            <a:spAutoFit/>
          </a:bodyPr>
          <a:lstStyle/>
          <a:p>
            <a:r>
              <a:rPr lang="en-US" sz="3700" dirty="0"/>
              <a:t>  Do you know who else is angered by it? Returning Iraq veteran Nicholas Stryker. Nick travels to the scenic mid-Hudson Valley locale of Silver Spring to assist a childhood friend who has been in rehab.</a:t>
            </a:r>
          </a:p>
        </p:txBody>
      </p:sp>
      <p:sp>
        <p:nvSpPr>
          <p:cNvPr id="13" name="TextBox 12"/>
          <p:cNvSpPr txBox="1"/>
          <p:nvPr/>
        </p:nvSpPr>
        <p:spPr>
          <a:xfrm>
            <a:off x="11635568" y="4306930"/>
            <a:ext cx="9883067" cy="933585"/>
          </a:xfrm>
          <a:prstGeom prst="rect">
            <a:avLst/>
          </a:prstGeom>
          <a:noFill/>
        </p:spPr>
        <p:txBody>
          <a:bodyPr wrap="square" lIns="69562" tIns="34781" rIns="69562" bIns="34781" rtlCol="0">
            <a:spAutoFit/>
          </a:bodyPr>
          <a:lstStyle/>
          <a:p>
            <a:pPr>
              <a:lnSpc>
                <a:spcPct val="150000"/>
              </a:lnSpc>
            </a:pPr>
            <a:r>
              <a:rPr lang="en-US" sz="3700" dirty="0"/>
              <a:t>Results discussion goes here</a:t>
            </a:r>
          </a:p>
        </p:txBody>
      </p:sp>
      <p:sp>
        <p:nvSpPr>
          <p:cNvPr id="14" name="TextBox 13"/>
          <p:cNvSpPr txBox="1"/>
          <p:nvPr/>
        </p:nvSpPr>
        <p:spPr>
          <a:xfrm>
            <a:off x="2881386" y="8195423"/>
            <a:ext cx="2019138" cy="378018"/>
          </a:xfrm>
          <a:prstGeom prst="rect">
            <a:avLst/>
          </a:prstGeom>
          <a:noFill/>
        </p:spPr>
        <p:txBody>
          <a:bodyPr wrap="none" lIns="69562" tIns="34781" rIns="69562" bIns="34781" rtlCol="0">
            <a:spAutoFit/>
          </a:bodyPr>
          <a:lstStyle/>
          <a:p>
            <a:r>
              <a:rPr lang="en-US" sz="2000" dirty="0"/>
              <a:t>Image 1 – Caption</a:t>
            </a:r>
          </a:p>
        </p:txBody>
      </p:sp>
      <p:sp>
        <p:nvSpPr>
          <p:cNvPr id="21" name="TextBox 20"/>
          <p:cNvSpPr txBox="1"/>
          <p:nvPr/>
        </p:nvSpPr>
        <p:spPr>
          <a:xfrm>
            <a:off x="11889545" y="9423161"/>
            <a:ext cx="9883067" cy="933585"/>
          </a:xfrm>
          <a:prstGeom prst="rect">
            <a:avLst/>
          </a:prstGeom>
          <a:noFill/>
        </p:spPr>
        <p:txBody>
          <a:bodyPr wrap="square" lIns="69562" tIns="34781" rIns="69562" bIns="34781" rtlCol="0">
            <a:spAutoFit/>
          </a:bodyPr>
          <a:lstStyle/>
          <a:p>
            <a:pPr>
              <a:lnSpc>
                <a:spcPct val="150000"/>
              </a:lnSpc>
            </a:pPr>
            <a:r>
              <a:rPr lang="en-US" sz="3700" dirty="0"/>
              <a:t>More discussion</a:t>
            </a:r>
          </a:p>
        </p:txBody>
      </p:sp>
      <p:sp>
        <p:nvSpPr>
          <p:cNvPr id="25" name="TextBox 24"/>
          <p:cNvSpPr txBox="1"/>
          <p:nvPr/>
        </p:nvSpPr>
        <p:spPr>
          <a:xfrm>
            <a:off x="11635568" y="14039300"/>
            <a:ext cx="9883067" cy="6814588"/>
          </a:xfrm>
          <a:prstGeom prst="rect">
            <a:avLst/>
          </a:prstGeom>
          <a:noFill/>
        </p:spPr>
        <p:txBody>
          <a:bodyPr wrap="square" lIns="69562" tIns="34781" rIns="69562" bIns="34781" rtlCol="0">
            <a:spAutoFit/>
          </a:bodyPr>
          <a:lstStyle/>
          <a:p>
            <a:pPr>
              <a:lnSpc>
                <a:spcPct val="150000"/>
              </a:lnSpc>
            </a:pPr>
            <a:r>
              <a:rPr lang="en-US" sz="3700" dirty="0"/>
              <a:t>     Arriving in town to visit his friend Tom, Nick is assisted by Tom’s sister, Kayla. Nick is haunted by obscure nightmares that hint at a childhood trauma that might also be the source of Tom’s depression and drug abuse. </a:t>
            </a:r>
            <a:r>
              <a:rPr lang="en-US" sz="3700" dirty="0" err="1"/>
              <a:t>Nick,with</a:t>
            </a:r>
            <a:r>
              <a:rPr lang="en-US" sz="3700" dirty="0"/>
              <a:t> the help of Kayla, remembers an old childhood hockey coach who is now a successful pharmacist and politician. The old coach has a past he is keen to keep hidden.</a:t>
            </a:r>
          </a:p>
        </p:txBody>
      </p:sp>
      <p:sp>
        <p:nvSpPr>
          <p:cNvPr id="31" name="TextBox 30"/>
          <p:cNvSpPr txBox="1"/>
          <p:nvPr/>
        </p:nvSpPr>
        <p:spPr>
          <a:xfrm>
            <a:off x="22373404" y="4350680"/>
            <a:ext cx="10052315" cy="9376828"/>
          </a:xfrm>
          <a:prstGeom prst="rect">
            <a:avLst/>
          </a:prstGeom>
          <a:noFill/>
        </p:spPr>
        <p:txBody>
          <a:bodyPr wrap="square" lIns="69562" tIns="34781" rIns="69562" bIns="34781" rtlCol="0">
            <a:spAutoFit/>
          </a:bodyPr>
          <a:lstStyle/>
          <a:p>
            <a:pPr>
              <a:lnSpc>
                <a:spcPct val="150000"/>
              </a:lnSpc>
            </a:pPr>
            <a:r>
              <a:rPr lang="en-US" sz="3700" dirty="0"/>
              <a:t> When the locale power structure throws up obstacles to hinder Nick’s inquiries, Nick takes matters in to his own hands, and there is a violent confrontation with local thugs. When the dust settles, and it looks like the perpetrators of Nick and Tom’s past hauntings are held accountable, an old adversary steps out of the shadows to confront Nick, and demands a reckoning. </a:t>
            </a:r>
          </a:p>
          <a:p>
            <a:pPr>
              <a:lnSpc>
                <a:spcPct val="150000"/>
              </a:lnSpc>
            </a:pPr>
            <a:r>
              <a:rPr lang="en-US" sz="3700" dirty="0"/>
              <a:t> In </a:t>
            </a:r>
            <a:r>
              <a:rPr lang="en-US" sz="3700" b="1" i="1" dirty="0"/>
              <a:t>Demons</a:t>
            </a:r>
            <a:r>
              <a:rPr lang="en-US" sz="3700" dirty="0"/>
              <a:t>, I use the template of old style detective fiction to address cotemporary issues.</a:t>
            </a:r>
          </a:p>
          <a:p>
            <a:pPr>
              <a:lnSpc>
                <a:spcPct val="150000"/>
              </a:lnSpc>
            </a:pPr>
            <a:r>
              <a:rPr lang="en-US" sz="3700" dirty="0"/>
              <a:t>………...</a:t>
            </a:r>
          </a:p>
        </p:txBody>
      </p:sp>
      <p:sp>
        <p:nvSpPr>
          <p:cNvPr id="44" name="TextBox 43"/>
          <p:cNvSpPr txBox="1"/>
          <p:nvPr/>
        </p:nvSpPr>
        <p:spPr>
          <a:xfrm>
            <a:off x="901337" y="2221751"/>
            <a:ext cx="3523909" cy="547295"/>
          </a:xfrm>
          <a:prstGeom prst="rect">
            <a:avLst/>
          </a:prstGeom>
          <a:noFill/>
        </p:spPr>
        <p:txBody>
          <a:bodyPr wrap="none" lIns="69562" tIns="34781" rIns="69562" bIns="34781" rtlCol="0">
            <a:spAutoFit/>
          </a:bodyPr>
          <a:lstStyle/>
          <a:p>
            <a:r>
              <a:rPr lang="en-US" sz="3100" dirty="0">
                <a:latin typeface="+mj-lt"/>
              </a:rPr>
              <a:t>By Douglas J. Rodoski</a:t>
            </a:r>
          </a:p>
        </p:txBody>
      </p:sp>
      <p:sp>
        <p:nvSpPr>
          <p:cNvPr id="20" name="Rectangle 19"/>
          <p:cNvSpPr/>
          <p:nvPr/>
        </p:nvSpPr>
        <p:spPr>
          <a:xfrm>
            <a:off x="919844" y="4311081"/>
            <a:ext cx="9878444" cy="734076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55" name="Rectangle 54"/>
          <p:cNvSpPr/>
          <p:nvPr/>
        </p:nvSpPr>
        <p:spPr>
          <a:xfrm>
            <a:off x="921306" y="12743156"/>
            <a:ext cx="9875520" cy="33739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dirty="0"/>
          </a:p>
        </p:txBody>
      </p:sp>
      <p:sp>
        <p:nvSpPr>
          <p:cNvPr id="57" name="Rectangle 56"/>
          <p:cNvSpPr/>
          <p:nvPr/>
        </p:nvSpPr>
        <p:spPr>
          <a:xfrm>
            <a:off x="921306" y="16932318"/>
            <a:ext cx="9875520" cy="26061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58" name="Rectangle 57"/>
          <p:cNvSpPr/>
          <p:nvPr/>
        </p:nvSpPr>
        <p:spPr>
          <a:xfrm>
            <a:off x="11639341" y="4306251"/>
            <a:ext cx="9875520" cy="89207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59" name="Rectangle 58"/>
          <p:cNvSpPr/>
          <p:nvPr/>
        </p:nvSpPr>
        <p:spPr>
          <a:xfrm>
            <a:off x="921306" y="21174856"/>
            <a:ext cx="9875520" cy="1414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60" name="Rectangle 59"/>
          <p:cNvSpPr/>
          <p:nvPr/>
        </p:nvSpPr>
        <p:spPr>
          <a:xfrm>
            <a:off x="11623519" y="13933964"/>
            <a:ext cx="9875520" cy="71559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61" name="Rectangle 60"/>
          <p:cNvSpPr/>
          <p:nvPr/>
        </p:nvSpPr>
        <p:spPr>
          <a:xfrm>
            <a:off x="22196610" y="4364328"/>
            <a:ext cx="9875520" cy="86187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62" name="Rectangle 61"/>
          <p:cNvSpPr/>
          <p:nvPr/>
        </p:nvSpPr>
        <p:spPr>
          <a:xfrm>
            <a:off x="22196610" y="13241932"/>
            <a:ext cx="9875520" cy="83481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r>
              <a:rPr lang="en-US" dirty="0"/>
              <a:t>When </a:t>
            </a:r>
          </a:p>
        </p:txBody>
      </p:sp>
      <p:sp>
        <p:nvSpPr>
          <p:cNvPr id="64" name="Rectangle 63"/>
          <p:cNvSpPr/>
          <p:nvPr/>
        </p:nvSpPr>
        <p:spPr>
          <a:xfrm>
            <a:off x="22369631" y="13226957"/>
            <a:ext cx="9875520" cy="85794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9562" tIns="34781" rIns="69562" bIns="34781" rtlCol="0" anchor="ctr"/>
          <a:lstStyle/>
          <a:p>
            <a:pPr algn="ctr"/>
            <a:endParaRPr lang="en-US"/>
          </a:p>
        </p:txBody>
      </p:sp>
      <p:sp>
        <p:nvSpPr>
          <p:cNvPr id="56" name="TextBox 55"/>
          <p:cNvSpPr txBox="1"/>
          <p:nvPr/>
        </p:nvSpPr>
        <p:spPr>
          <a:xfrm>
            <a:off x="18028420" y="17893247"/>
            <a:ext cx="2508503" cy="901238"/>
          </a:xfrm>
          <a:prstGeom prst="rect">
            <a:avLst/>
          </a:prstGeom>
          <a:noFill/>
        </p:spPr>
        <p:txBody>
          <a:bodyPr wrap="square" lIns="69562" tIns="34781" rIns="69562" bIns="34781" rtlCol="0">
            <a:spAutoFit/>
          </a:bodyPr>
          <a:lstStyle/>
          <a:p>
            <a:r>
              <a:rPr lang="en-US" sz="2700" dirty="0"/>
              <a:t>Image 3 –</a:t>
            </a:r>
            <a:r>
              <a:rPr lang="en-US" sz="2700" dirty="0" err="1"/>
              <a:t>ee</a:t>
            </a:r>
            <a:r>
              <a:rPr lang="en-US" sz="2700" dirty="0"/>
              <a:t> </a:t>
            </a:r>
            <a:r>
              <a:rPr lang="en-US" sz="2700" dirty="0" err="1"/>
              <a:t>Cption</a:t>
            </a:r>
            <a:endParaRPr lang="en-US" sz="2700" dirty="0"/>
          </a:p>
        </p:txBody>
      </p:sp>
      <p:sp>
        <p:nvSpPr>
          <p:cNvPr id="63" name="TextBox 62"/>
          <p:cNvSpPr txBox="1"/>
          <p:nvPr/>
        </p:nvSpPr>
        <p:spPr>
          <a:xfrm>
            <a:off x="27073140" y="11819103"/>
            <a:ext cx="2019138" cy="378018"/>
          </a:xfrm>
          <a:prstGeom prst="rect">
            <a:avLst/>
          </a:prstGeom>
          <a:noFill/>
        </p:spPr>
        <p:txBody>
          <a:bodyPr wrap="none" lIns="69562" tIns="34781" rIns="69562" bIns="34781" rtlCol="0">
            <a:spAutoFit/>
          </a:bodyPr>
          <a:lstStyle/>
          <a:p>
            <a:r>
              <a:rPr lang="en-US" sz="2000" dirty="0"/>
              <a:t>Image 2 – Caption</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8840" y="5736416"/>
            <a:ext cx="3857625" cy="3214687"/>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7136" y="5686518"/>
            <a:ext cx="3857625" cy="32146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901337" y="4305919"/>
            <a:ext cx="9900724" cy="734592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p:blipFill>
        <p:spPr>
          <a:xfrm>
            <a:off x="22121577" y="13052113"/>
            <a:ext cx="10131122" cy="880962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93858" y="477699"/>
            <a:ext cx="2318166" cy="2791492"/>
          </a:xfrm>
          <a:prstGeom prst="rect">
            <a:avLst/>
          </a:prstGeom>
        </p:spPr>
      </p:pic>
      <p:pic>
        <p:nvPicPr>
          <p:cNvPr id="15" name="Picture 14">
            <a:extLst>
              <a:ext uri="{FF2B5EF4-FFF2-40B4-BE49-F238E27FC236}">
                <a16:creationId xmlns:a16="http://schemas.microsoft.com/office/drawing/2014/main" id="{CF069FB1-6F76-4387-B3ED-D3CE57E5A6A0}"/>
              </a:ext>
            </a:extLst>
          </p:cNvPr>
          <p:cNvPicPr>
            <a:picLocks noChangeAspect="1"/>
          </p:cNvPicPr>
          <p:nvPr/>
        </p:nvPicPr>
        <p:blipFill>
          <a:blip r:embed="rId8"/>
          <a:stretch>
            <a:fillRect/>
          </a:stretch>
        </p:blipFill>
        <p:spPr>
          <a:xfrm>
            <a:off x="11696700" y="4364327"/>
            <a:ext cx="9525000" cy="8821222"/>
          </a:xfrm>
          <a:prstGeom prst="rect">
            <a:avLst/>
          </a:prstGeom>
        </p:spPr>
      </p:pic>
    </p:spTree>
    <p:extLst>
      <p:ext uri="{BB962C8B-B14F-4D97-AF65-F5344CB8AC3E}">
        <p14:creationId xmlns:p14="http://schemas.microsoft.com/office/powerpoint/2010/main" val="89316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36"/>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Content Placeholder 4"/>
          <p:cNvSpPr>
            <a:spLocks noGrp="1"/>
          </p:cNvSpPr>
          <p:nvPr>
            <p:ph sz="quarter" idx="24"/>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sp>
        <p:nvSpPr>
          <p:cNvPr id="7" name="Content Placeholder 6"/>
          <p:cNvSpPr>
            <a:spLocks noGrp="1"/>
          </p:cNvSpPr>
          <p:nvPr>
            <p:ph sz="quarter" idx="25"/>
          </p:nvPr>
        </p:nvSpPr>
        <p:spPr/>
        <p:txBody>
          <a:bodyPr/>
          <a:lstStyle/>
          <a:p>
            <a:endParaRPr lang="en-US"/>
          </a:p>
        </p:txBody>
      </p:sp>
      <p:sp>
        <p:nvSpPr>
          <p:cNvPr id="8" name="Text Placeholder 7"/>
          <p:cNvSpPr>
            <a:spLocks noGrp="1"/>
          </p:cNvSpPr>
          <p:nvPr>
            <p:ph type="body" sz="quarter" idx="19"/>
          </p:nvPr>
        </p:nvSpPr>
        <p:spPr/>
        <p:txBody>
          <a:bodyPr/>
          <a:lstStyle/>
          <a:p>
            <a:endParaRPr lang="en-US"/>
          </a:p>
        </p:txBody>
      </p:sp>
      <p:sp>
        <p:nvSpPr>
          <p:cNvPr id="10" name="Text Placeholder 9"/>
          <p:cNvSpPr>
            <a:spLocks noGrp="1"/>
          </p:cNvSpPr>
          <p:nvPr>
            <p:ph type="body" sz="quarter" idx="21"/>
          </p:nvPr>
        </p:nvSpPr>
        <p:spPr/>
        <p:txBody>
          <a:bodyPr/>
          <a:lstStyle/>
          <a:p>
            <a:endParaRPr lang="en-US"/>
          </a:p>
        </p:txBody>
      </p:sp>
      <p:sp>
        <p:nvSpPr>
          <p:cNvPr id="11" name="Content Placeholder 10"/>
          <p:cNvSpPr>
            <a:spLocks noGrp="1"/>
          </p:cNvSpPr>
          <p:nvPr>
            <p:ph sz="quarter" idx="27"/>
          </p:nvPr>
        </p:nvSpPr>
        <p:spPr/>
        <p:txBody>
          <a:bodyPr/>
          <a:lstStyle/>
          <a:p>
            <a:endParaRPr lang="en-US"/>
          </a:p>
        </p:txBody>
      </p:sp>
      <p:sp>
        <p:nvSpPr>
          <p:cNvPr id="12" name="Content Placeholder 11"/>
          <p:cNvSpPr>
            <a:spLocks noGrp="1"/>
          </p:cNvSpPr>
          <p:nvPr>
            <p:ph sz="quarter" idx="23"/>
          </p:nvPr>
        </p:nvSpPr>
        <p:spPr/>
        <p:txBody>
          <a:bodyPr/>
          <a:lstStyle/>
          <a:p>
            <a:endParaRPr lang="en-US"/>
          </a:p>
        </p:txBody>
      </p:sp>
      <p:sp>
        <p:nvSpPr>
          <p:cNvPr id="13" name="Content Placeholder 12"/>
          <p:cNvSpPr>
            <a:spLocks noGrp="1"/>
          </p:cNvSpPr>
          <p:nvPr>
            <p:ph sz="quarter" idx="28"/>
          </p:nvPr>
        </p:nvSpPr>
        <p:spPr/>
        <p:txBody>
          <a:bodyPr>
            <a:normAutofit fontScale="92500" lnSpcReduction="10000"/>
          </a:bodyPr>
          <a:lstStyle/>
          <a:p>
            <a:endParaRPr lang="en-US"/>
          </a:p>
        </p:txBody>
      </p:sp>
      <p:sp>
        <p:nvSpPr>
          <p:cNvPr id="14" name="Text Placeholder 13"/>
          <p:cNvSpPr>
            <a:spLocks noGrp="1"/>
          </p:cNvSpPr>
          <p:nvPr>
            <p:ph type="body" sz="quarter" idx="29"/>
          </p:nvPr>
        </p:nvSpPr>
        <p:spPr/>
        <p:txBody>
          <a:bodyPr/>
          <a:lstStyle/>
          <a:p>
            <a:endParaRPr lang="en-US"/>
          </a:p>
        </p:txBody>
      </p:sp>
      <p:sp>
        <p:nvSpPr>
          <p:cNvPr id="16" name="Text Placeholder 15"/>
          <p:cNvSpPr>
            <a:spLocks noGrp="1"/>
          </p:cNvSpPr>
          <p:nvPr>
            <p:ph type="body" sz="quarter" idx="31"/>
          </p:nvPr>
        </p:nvSpPr>
        <p:spPr/>
        <p:txBody>
          <a:bodyPr/>
          <a:lstStyle/>
          <a:p>
            <a:endParaRPr lang="en-US"/>
          </a:p>
        </p:txBody>
      </p:sp>
      <p:sp>
        <p:nvSpPr>
          <p:cNvPr id="17" name="Content Placeholder 16"/>
          <p:cNvSpPr>
            <a:spLocks noGrp="1"/>
          </p:cNvSpPr>
          <p:nvPr>
            <p:ph sz="quarter" idx="32"/>
          </p:nvPr>
        </p:nvSpPr>
        <p:spPr/>
        <p:txBody>
          <a:bodyPr/>
          <a:lstStyle/>
          <a:p>
            <a:endParaRPr lang="en-US"/>
          </a:p>
        </p:txBody>
      </p:sp>
      <p:sp>
        <p:nvSpPr>
          <p:cNvPr id="18" name="Content Placeholder 17"/>
          <p:cNvSpPr>
            <a:spLocks noGrp="1"/>
          </p:cNvSpPr>
          <p:nvPr>
            <p:ph sz="quarter" idx="33"/>
          </p:nvPr>
        </p:nvSpPr>
        <p:spPr/>
        <p:txBody>
          <a:bodyPr/>
          <a:lstStyle/>
          <a:p>
            <a:endParaRPr lang="en-US"/>
          </a:p>
        </p:txBody>
      </p:sp>
      <p:sp>
        <p:nvSpPr>
          <p:cNvPr id="19" name="Text Placeholder 18"/>
          <p:cNvSpPr>
            <a:spLocks noGrp="1"/>
          </p:cNvSpPr>
          <p:nvPr>
            <p:ph type="body" sz="quarter" idx="34"/>
          </p:nvPr>
        </p:nvSpPr>
        <p:spPr/>
        <p:txBody>
          <a:bodyPr/>
          <a:lstStyle/>
          <a:p>
            <a:endParaRPr lang="en-US"/>
          </a:p>
        </p:txBody>
      </p:sp>
      <p:sp>
        <p:nvSpPr>
          <p:cNvPr id="21" name="Rectangle 20"/>
          <p:cNvSpPr/>
          <p:nvPr/>
        </p:nvSpPr>
        <p:spPr>
          <a:xfrm>
            <a:off x="0" y="-9525"/>
            <a:ext cx="32918400" cy="21955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a:p>
        </p:txBody>
      </p:sp>
      <p:sp>
        <p:nvSpPr>
          <p:cNvPr id="22" name="TextBox 21"/>
          <p:cNvSpPr txBox="1"/>
          <p:nvPr/>
        </p:nvSpPr>
        <p:spPr>
          <a:xfrm>
            <a:off x="3727259" y="1566969"/>
            <a:ext cx="25463882" cy="7663632"/>
          </a:xfrm>
          <a:prstGeom prst="rect">
            <a:avLst/>
          </a:prstGeom>
          <a:noFill/>
        </p:spPr>
        <p:txBody>
          <a:bodyPr wrap="square" lIns="76197" tIns="38098" rIns="76197" bIns="38098" rtlCol="0">
            <a:spAutoFit/>
          </a:bodyPr>
          <a:lstStyle/>
          <a:p>
            <a:pPr algn="ctr"/>
            <a:r>
              <a:rPr lang="en-US" sz="9600" b="1" dirty="0">
                <a:solidFill>
                  <a:srgbClr val="002060"/>
                </a:solidFill>
              </a:rPr>
              <a:t>This poster template provided courtesy of </a:t>
            </a:r>
          </a:p>
          <a:p>
            <a:pPr algn="ctr"/>
            <a:r>
              <a:rPr lang="en-US" sz="9600" b="1" dirty="0">
                <a:solidFill>
                  <a:srgbClr val="002060"/>
                </a:solidFill>
              </a:rPr>
              <a:t>UNH ESRC Poster Printing Services</a:t>
            </a:r>
          </a:p>
          <a:p>
            <a:pPr algn="ctr"/>
            <a:endParaRPr lang="en-US" sz="8000" dirty="0">
              <a:solidFill>
                <a:schemeClr val="tx2"/>
              </a:solidFill>
            </a:endParaRPr>
          </a:p>
          <a:p>
            <a:pPr algn="ctr"/>
            <a:endParaRPr lang="en-US" sz="8000" dirty="0">
              <a:solidFill>
                <a:schemeClr val="tx2"/>
              </a:solidFill>
            </a:endParaRPr>
          </a:p>
          <a:p>
            <a:pPr algn="ctr"/>
            <a:r>
              <a:rPr lang="en-US" sz="8000" dirty="0">
                <a:solidFill>
                  <a:srgbClr val="002060"/>
                </a:solidFill>
              </a:rPr>
              <a:t>Trust us to make your poster look </a:t>
            </a:r>
            <a:r>
              <a:rPr lang="en-US" sz="8000" b="1" dirty="0">
                <a:solidFill>
                  <a:srgbClr val="002060"/>
                </a:solidFill>
              </a:rPr>
              <a:t>GREAT!</a:t>
            </a:r>
          </a:p>
          <a:p>
            <a:pPr algn="ctr"/>
            <a:endParaRPr lang="en-US" sz="6100" dirty="0">
              <a:solidFill>
                <a:schemeClr val="accent5">
                  <a:lumMod val="75000"/>
                </a:schemeClr>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5000" y="18433228"/>
            <a:ext cx="2732089" cy="2847923"/>
          </a:xfrm>
          <a:prstGeom prst="rect">
            <a:avLst/>
          </a:prstGeom>
        </p:spPr>
      </p:pic>
      <p:sp>
        <p:nvSpPr>
          <p:cNvPr id="24" name="TextBox 23"/>
          <p:cNvSpPr txBox="1"/>
          <p:nvPr/>
        </p:nvSpPr>
        <p:spPr>
          <a:xfrm>
            <a:off x="8713610" y="11762524"/>
            <a:ext cx="20065409" cy="3400927"/>
          </a:xfrm>
          <a:prstGeom prst="rect">
            <a:avLst/>
          </a:prstGeom>
          <a:noFill/>
        </p:spPr>
        <p:txBody>
          <a:bodyPr wrap="square" lIns="76197" tIns="38098" rIns="76197" bIns="38098" rtlCol="0" anchor="ctr">
            <a:spAutoFit/>
          </a:bodyPr>
          <a:lstStyle/>
          <a:p>
            <a:r>
              <a:rPr lang="en-US" sz="8000" b="1" dirty="0">
                <a:solidFill>
                  <a:srgbClr val="002060"/>
                </a:solidFill>
              </a:rPr>
              <a:t>Website: </a:t>
            </a:r>
            <a:r>
              <a:rPr lang="en-US" sz="8000" dirty="0">
                <a:solidFill>
                  <a:srgbClr val="002060"/>
                </a:solidFill>
                <a:hlinkClick r:id="rId3"/>
              </a:rPr>
              <a:t>http://posters.unh.edu</a:t>
            </a:r>
            <a:endParaRPr lang="en-US" sz="8000" dirty="0">
              <a:solidFill>
                <a:srgbClr val="002060"/>
              </a:solidFill>
            </a:endParaRPr>
          </a:p>
          <a:p>
            <a:r>
              <a:rPr lang="en-US" sz="8000" b="1" dirty="0">
                <a:solidFill>
                  <a:srgbClr val="002060"/>
                </a:solidFill>
              </a:rPr>
              <a:t>Poster Guide: </a:t>
            </a:r>
            <a:r>
              <a:rPr lang="en-US" sz="8000" dirty="0">
                <a:solidFill>
                  <a:srgbClr val="002060"/>
                </a:solidFill>
                <a:hlinkClick r:id="rId4"/>
              </a:rPr>
              <a:t>http://goo.gl/1E7TJY</a:t>
            </a:r>
            <a:endParaRPr lang="en-US" sz="8000" dirty="0">
              <a:solidFill>
                <a:srgbClr val="002060"/>
              </a:solidFill>
            </a:endParaRPr>
          </a:p>
          <a:p>
            <a:endParaRPr lang="en-US" sz="5600" dirty="0"/>
          </a:p>
        </p:txBody>
      </p:sp>
      <p:sp>
        <p:nvSpPr>
          <p:cNvPr id="25" name="TextBox 24"/>
          <p:cNvSpPr txBox="1"/>
          <p:nvPr/>
        </p:nvSpPr>
        <p:spPr>
          <a:xfrm>
            <a:off x="7847337" y="19268567"/>
            <a:ext cx="23035320" cy="1615823"/>
          </a:xfrm>
          <a:prstGeom prst="rect">
            <a:avLst/>
          </a:prstGeom>
          <a:noFill/>
        </p:spPr>
        <p:txBody>
          <a:bodyPr wrap="square" lIns="76197" tIns="38098" rIns="76197" bIns="38098" rtlCol="0">
            <a:spAutoFit/>
          </a:bodyPr>
          <a:lstStyle/>
          <a:p>
            <a:r>
              <a:rPr lang="en-US" sz="10000" dirty="0">
                <a:solidFill>
                  <a:schemeClr val="bg1">
                    <a:lumMod val="50000"/>
                  </a:schemeClr>
                </a:solidFill>
              </a:rPr>
              <a:t>DELETE THIS SLIDE BEFORE PRINTING</a:t>
            </a:r>
          </a:p>
        </p:txBody>
      </p:sp>
    </p:spTree>
    <p:extLst>
      <p:ext uri="{BB962C8B-B14F-4D97-AF65-F5344CB8AC3E}">
        <p14:creationId xmlns:p14="http://schemas.microsoft.com/office/powerpoint/2010/main" val="1167759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321</Words>
  <Application>Microsoft Office PowerPoint</Application>
  <PresentationFormat>Custom</PresentationFormat>
  <Paragraphs>24</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Taylor-Power</dc:creator>
  <cp:lastModifiedBy>Douglas Rodoski</cp:lastModifiedBy>
  <cp:revision>79</cp:revision>
  <cp:lastPrinted>2015-11-20T18:54:22Z</cp:lastPrinted>
  <dcterms:created xsi:type="dcterms:W3CDTF">2015-11-17T19:25:36Z</dcterms:created>
  <dcterms:modified xsi:type="dcterms:W3CDTF">2020-04-17T20:57:45Z</dcterms:modified>
</cp:coreProperties>
</file>