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ng-Chun Lin" initials="YL" lastIdx="1" clrIdx="0">
    <p:extLst>
      <p:ext uri="{19B8F6BF-5375-455C-9EA6-DF929625EA0E}">
        <p15:presenceInfo xmlns:p15="http://schemas.microsoft.com/office/powerpoint/2012/main" userId="68f1008c5ac904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B92"/>
    <a:srgbClr val="9BD2ED"/>
    <a:srgbClr val="49ADDF"/>
    <a:srgbClr val="D6D6D6"/>
    <a:srgbClr val="299FD9"/>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79" autoAdjust="0"/>
    <p:restoredTop sz="94434" autoAdjust="0"/>
  </p:normalViewPr>
  <p:slideViewPr>
    <p:cSldViewPr snapToGrid="0">
      <p:cViewPr>
        <p:scale>
          <a:sx n="18" d="100"/>
          <a:sy n="18" d="100"/>
        </p:scale>
        <p:origin x="201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na%20Huebner\Documents\Grad%20School\BioMADE\Particle%20photodimerizations\Summary%20of%20YL%203-28%20particle%20irradiation%2001292020%20AH%201.7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na%20Huebner\Documents\Grad%20School\BioMADE\Particle%20photodimerizations\Summary%20of%20YL%203-28%20particle%20irradiation%200129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YL 3-28 no irradiation </a:t>
            </a:r>
          </a:p>
        </c:rich>
      </c:tx>
      <c:layout>
        <c:manualLayout>
          <c:xMode val="edge"/>
          <c:yMode val="edge"/>
          <c:x val="0.45915967518254203"/>
          <c:y val="0.4340828135232344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790096857511688E-2"/>
          <c:y val="0.22668022965243084"/>
          <c:w val="0.87171361913094192"/>
          <c:h val="0.63951925578912283"/>
        </c:manualLayout>
      </c:layout>
      <c:scatterChart>
        <c:scatterStyle val="smoothMarker"/>
        <c:varyColors val="0"/>
        <c:ser>
          <c:idx val="0"/>
          <c:order val="0"/>
          <c:tx>
            <c:v>0</c:v>
          </c:tx>
          <c:spPr>
            <a:ln w="19050" cap="rnd">
              <a:solidFill>
                <a:schemeClr val="accent1"/>
              </a:solidFill>
              <a:round/>
            </a:ln>
            <a:effectLst/>
          </c:spPr>
          <c:marker>
            <c:symbol val="none"/>
          </c:marker>
          <c:xVal>
            <c:numRef>
              <c:f>Sheet1!$BR$3:$BR$803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Sheet1!$BS$3:$BS$803</c:f>
              <c:numCache>
                <c:formatCode>General</c:formatCode>
                <c:ptCount val="801"/>
                <c:pt idx="0" formatCode="0.00E+00">
                  <c:v>-2.138128366E-5</c:v>
                </c:pt>
                <c:pt idx="1">
                  <c:v>-4.472344881E-4</c:v>
                </c:pt>
                <c:pt idx="2">
                  <c:v>1.4555529919999999E-4</c:v>
                </c:pt>
                <c:pt idx="3">
                  <c:v>-1.2708151190000001E-4</c:v>
                </c:pt>
                <c:pt idx="4">
                  <c:v>-2.481237752E-4</c:v>
                </c:pt>
                <c:pt idx="5">
                  <c:v>-2.322385699E-4</c:v>
                </c:pt>
                <c:pt idx="6" formatCode="0.00E+00">
                  <c:v>9.4131581139999997E-5</c:v>
                </c:pt>
                <c:pt idx="7">
                  <c:v>-3.6483886649999999E-4</c:v>
                </c:pt>
                <c:pt idx="8">
                  <c:v>-1.118647488E-4</c:v>
                </c:pt>
                <c:pt idx="9">
                  <c:v>-1.8018072300000001E-4</c:v>
                </c:pt>
                <c:pt idx="10">
                  <c:v>-2.2173435720000001E-4</c:v>
                </c:pt>
                <c:pt idx="11" formatCode="0.00E+00">
                  <c:v>4.7089128200000003E-5</c:v>
                </c:pt>
                <c:pt idx="12">
                  <c:v>-2.5810993979999999E-4</c:v>
                </c:pt>
                <c:pt idx="13" formatCode="0.00E+00">
                  <c:v>9.5555617009999993E-5</c:v>
                </c:pt>
                <c:pt idx="14">
                  <c:v>-1.3401686740000001E-4</c:v>
                </c:pt>
                <c:pt idx="15">
                  <c:v>2.3606652389999999E-4</c:v>
                </c:pt>
                <c:pt idx="16" formatCode="0.00E+00">
                  <c:v>-2.2416670619999999E-5</c:v>
                </c:pt>
                <c:pt idx="17">
                  <c:v>-1.906859397E-4</c:v>
                </c:pt>
                <c:pt idx="18">
                  <c:v>1.885943348E-4</c:v>
                </c:pt>
                <c:pt idx="19" formatCode="0.00E+00">
                  <c:v>-6.5279506089999995E-5</c:v>
                </c:pt>
                <c:pt idx="20">
                  <c:v>1.4734204159999999E-4</c:v>
                </c:pt>
                <c:pt idx="21">
                  <c:v>-4.1082303509999999E-4</c:v>
                </c:pt>
                <c:pt idx="22">
                  <c:v>2.4629716060000002E-4</c:v>
                </c:pt>
                <c:pt idx="23">
                  <c:v>-1.7655818370000001E-4</c:v>
                </c:pt>
                <c:pt idx="24">
                  <c:v>-1.6470706030000001E-4</c:v>
                </c:pt>
                <c:pt idx="25">
                  <c:v>-2.28047269E-4</c:v>
                </c:pt>
                <c:pt idx="26" formatCode="0.00E+00">
                  <c:v>-9.3955903140000005E-5</c:v>
                </c:pt>
                <c:pt idx="27">
                  <c:v>-4.1858141780000001E-4</c:v>
                </c:pt>
                <c:pt idx="28">
                  <c:v>2.695306612E-4</c:v>
                </c:pt>
                <c:pt idx="29">
                  <c:v>-1.3205013239999999E-4</c:v>
                </c:pt>
                <c:pt idx="30">
                  <c:v>3.4426446649999997E-4</c:v>
                </c:pt>
                <c:pt idx="31">
                  <c:v>-1.730391086E-4</c:v>
                </c:pt>
                <c:pt idx="32" formatCode="0.00E+00">
                  <c:v>-6.1293649200000003E-5</c:v>
                </c:pt>
                <c:pt idx="33">
                  <c:v>-5.3116574420000002E-4</c:v>
                </c:pt>
                <c:pt idx="34" formatCode="0.00E+00">
                  <c:v>-3.0285527829999999E-5</c:v>
                </c:pt>
                <c:pt idx="35">
                  <c:v>-1.462311047E-4</c:v>
                </c:pt>
                <c:pt idx="36" formatCode="0.00E+00">
                  <c:v>-2.686880362E-5</c:v>
                </c:pt>
                <c:pt idx="37">
                  <c:v>-4.3192549489999999E-4</c:v>
                </c:pt>
                <c:pt idx="38" formatCode="0.00E+00">
                  <c:v>-7.6201606130000003E-5</c:v>
                </c:pt>
                <c:pt idx="39">
                  <c:v>-2.105571912E-4</c:v>
                </c:pt>
                <c:pt idx="40" formatCode="0.00E+00">
                  <c:v>-1.9517581680000001E-5</c:v>
                </c:pt>
                <c:pt idx="41">
                  <c:v>-5.632756511E-4</c:v>
                </c:pt>
                <c:pt idx="42">
                  <c:v>-1.6134315229999999E-4</c:v>
                </c:pt>
                <c:pt idx="43">
                  <c:v>-2.8998134080000001E-4</c:v>
                </c:pt>
                <c:pt idx="44" formatCode="0.00E+00">
                  <c:v>8.4474129840000003E-5</c:v>
                </c:pt>
                <c:pt idx="45" formatCode="0.00E+00">
                  <c:v>7.7043478090000004E-5</c:v>
                </c:pt>
                <c:pt idx="46" formatCode="0.00E+00">
                  <c:v>4.1417747519999998E-6</c:v>
                </c:pt>
                <c:pt idx="47">
                  <c:v>2.187397331E-4</c:v>
                </c:pt>
                <c:pt idx="48" formatCode="0.00E+00">
                  <c:v>-4.7420504420000001E-5</c:v>
                </c:pt>
                <c:pt idx="49">
                  <c:v>1.9877206070000001E-4</c:v>
                </c:pt>
                <c:pt idx="50" formatCode="0.00E+00">
                  <c:v>4.11588826E-6</c:v>
                </c:pt>
                <c:pt idx="51">
                  <c:v>5.3347490029999995E-4</c:v>
                </c:pt>
                <c:pt idx="52">
                  <c:v>-2.172324748E-4</c:v>
                </c:pt>
                <c:pt idx="53">
                  <c:v>-1.322054013E-4</c:v>
                </c:pt>
                <c:pt idx="54" formatCode="0.00E+00">
                  <c:v>-5.4150070349999997E-5</c:v>
                </c:pt>
                <c:pt idx="55">
                  <c:v>-1.0793107500000001E-4</c:v>
                </c:pt>
                <c:pt idx="56" formatCode="0.00E+00">
                  <c:v>9.2526308439999996E-5</c:v>
                </c:pt>
                <c:pt idx="57">
                  <c:v>-3.9194372950000002E-4</c:v>
                </c:pt>
                <c:pt idx="58">
                  <c:v>-3.7104624789999999E-4</c:v>
                </c:pt>
                <c:pt idx="59">
                  <c:v>1.9486151E-4</c:v>
                </c:pt>
                <c:pt idx="60" formatCode="0.00E+00">
                  <c:v>3.9814443879999999E-5</c:v>
                </c:pt>
                <c:pt idx="61" formatCode="0.00E+00">
                  <c:v>2.1692983859999999E-5</c:v>
                </c:pt>
                <c:pt idx="62" formatCode="0.00E+00">
                  <c:v>4.6571352870000003E-5</c:v>
                </c:pt>
                <c:pt idx="63">
                  <c:v>4.3546492819999998E-4</c:v>
                </c:pt>
                <c:pt idx="64" formatCode="0.00E+00">
                  <c:v>-3.4219901860000002E-5</c:v>
                </c:pt>
                <c:pt idx="65" formatCode="0.00E+00">
                  <c:v>-3.7636567870000003E-5</c:v>
                </c:pt>
                <c:pt idx="66">
                  <c:v>1.148194497E-4</c:v>
                </c:pt>
                <c:pt idx="67">
                  <c:v>-1.131069512E-4</c:v>
                </c:pt>
                <c:pt idx="68">
                  <c:v>2.7616164880000003E-4</c:v>
                </c:pt>
                <c:pt idx="69">
                  <c:v>6.4312102040000002E-4</c:v>
                </c:pt>
                <c:pt idx="70">
                  <c:v>1.009670086E-4</c:v>
                </c:pt>
                <c:pt idx="71" formatCode="0.00E+00">
                  <c:v>4.9186124669999997E-5</c:v>
                </c:pt>
                <c:pt idx="72">
                  <c:v>-4.0968513349999997E-4</c:v>
                </c:pt>
                <c:pt idx="73" formatCode="0.00E+00">
                  <c:v>-4.6851077059999999E-5</c:v>
                </c:pt>
                <c:pt idx="74">
                  <c:v>-1.4338459000000001E-4</c:v>
                </c:pt>
                <c:pt idx="75">
                  <c:v>2.1868794280000001E-4</c:v>
                </c:pt>
                <c:pt idx="76">
                  <c:v>-1.030656931E-4</c:v>
                </c:pt>
                <c:pt idx="77">
                  <c:v>4.7013646690000001E-4</c:v>
                </c:pt>
                <c:pt idx="78" formatCode="0.00E+00">
                  <c:v>-4.3330950580000002E-5</c:v>
                </c:pt>
                <c:pt idx="79" formatCode="0.00E+00">
                  <c:v>-7.3515529949999999E-6</c:v>
                </c:pt>
                <c:pt idx="80">
                  <c:v>-1.4524775909999999E-4</c:v>
                </c:pt>
                <c:pt idx="81" formatCode="0.00E+00">
                  <c:v>-7.1853501139999999E-5</c:v>
                </c:pt>
                <c:pt idx="82">
                  <c:v>3.112090344E-4</c:v>
                </c:pt>
                <c:pt idx="83">
                  <c:v>-4.8338432679999999E-4</c:v>
                </c:pt>
                <c:pt idx="84" formatCode="0.00E+00">
                  <c:v>-1.8896345859999999E-5</c:v>
                </c:pt>
                <c:pt idx="85">
                  <c:v>1.792714465E-4</c:v>
                </c:pt>
                <c:pt idx="86" formatCode="0.00E+00">
                  <c:v>-3.157973333E-5</c:v>
                </c:pt>
                <c:pt idx="87">
                  <c:v>3.4475669959999999E-4</c:v>
                </c:pt>
                <c:pt idx="88" formatCode="0.00E+00">
                  <c:v>9.4312825239999993E-5</c:v>
                </c:pt>
                <c:pt idx="89" formatCode="0.00E+00">
                  <c:v>9.6177020169999999E-5</c:v>
                </c:pt>
                <c:pt idx="90">
                  <c:v>1.4656520219999999E-4</c:v>
                </c:pt>
                <c:pt idx="91">
                  <c:v>1.976843487E-4</c:v>
                </c:pt>
                <c:pt idx="92" formatCode="0.00E+00">
                  <c:v>-3.4582277289999998E-5</c:v>
                </c:pt>
                <c:pt idx="93">
                  <c:v>-1.1067430019999999E-4</c:v>
                </c:pt>
                <c:pt idx="94">
                  <c:v>-3.2562692650000001E-4</c:v>
                </c:pt>
                <c:pt idx="95">
                  <c:v>-1.131069512E-4</c:v>
                </c:pt>
                <c:pt idx="96" formatCode="0.00E+00">
                  <c:v>-9.3852380809999997E-5</c:v>
                </c:pt>
                <c:pt idx="97">
                  <c:v>-2.3772343409999999E-4</c:v>
                </c:pt>
                <c:pt idx="98" formatCode="0.00E+00">
                  <c:v>-2.076004967E-5</c:v>
                </c:pt>
                <c:pt idx="99">
                  <c:v>2.0788818070000001E-4</c:v>
                </c:pt>
                <c:pt idx="100">
                  <c:v>1.211891285E-4</c:v>
                </c:pt>
                <c:pt idx="101">
                  <c:v>1.6285327729999999E-4</c:v>
                </c:pt>
                <c:pt idx="102">
                  <c:v>-1.7076203950000001E-4</c:v>
                </c:pt>
                <c:pt idx="103" formatCode="0.00E+00">
                  <c:v>-3.520349128E-5</c:v>
                </c:pt>
                <c:pt idx="104">
                  <c:v>-1.8716698099999999E-4</c:v>
                </c:pt>
                <c:pt idx="105" formatCode="0.00E+00">
                  <c:v>4.34129397E-5</c:v>
                </c:pt>
                <c:pt idx="106">
                  <c:v>-1.6672539640000001E-4</c:v>
                </c:pt>
                <c:pt idx="107" formatCode="0.00E+00">
                  <c:v>5.899812822E-5</c:v>
                </c:pt>
                <c:pt idx="108">
                  <c:v>2.8859497980000001E-4</c:v>
                </c:pt>
                <c:pt idx="109">
                  <c:v>-1.9379088189999999E-4</c:v>
                </c:pt>
                <c:pt idx="110">
                  <c:v>-1.210776827E-4</c:v>
                </c:pt>
                <c:pt idx="111" formatCode="0.00E+00">
                  <c:v>6.339936226E-5</c:v>
                </c:pt>
                <c:pt idx="112">
                  <c:v>3.1556101749999999E-4</c:v>
                </c:pt>
                <c:pt idx="113" formatCode="0.00E+00">
                  <c:v>4.3257608919999997E-5</c:v>
                </c:pt>
                <c:pt idx="114">
                  <c:v>-1.426082745E-4</c:v>
                </c:pt>
                <c:pt idx="115" formatCode="0.00E+00">
                  <c:v>-6.00550311E-6</c:v>
                </c:pt>
                <c:pt idx="116">
                  <c:v>-2.7187287920000001E-4</c:v>
                </c:pt>
                <c:pt idx="117">
                  <c:v>-4.3058075240000001E-4</c:v>
                </c:pt>
                <c:pt idx="118">
                  <c:v>-5.0918903429999997E-4</c:v>
                </c:pt>
                <c:pt idx="119">
                  <c:v>-1.494916214E-4</c:v>
                </c:pt>
                <c:pt idx="120">
                  <c:v>-3.6613206610000001E-4</c:v>
                </c:pt>
                <c:pt idx="121">
                  <c:v>-2.0170838979999999E-4</c:v>
                </c:pt>
                <c:pt idx="122" formatCode="0.00E+00">
                  <c:v>-2.738649164E-5</c:v>
                </c:pt>
                <c:pt idx="123">
                  <c:v>-2.6913065810000003E-4</c:v>
                </c:pt>
                <c:pt idx="124" formatCode="0.00E+00">
                  <c:v>-8.8469227190000004E-5</c:v>
                </c:pt>
                <c:pt idx="125" formatCode="0.00E+00">
                  <c:v>3.3005864679999998E-5</c:v>
                </c:pt>
                <c:pt idx="126">
                  <c:v>-1.52545108E-4</c:v>
                </c:pt>
                <c:pt idx="127">
                  <c:v>-1.3065271200000001E-4</c:v>
                </c:pt>
                <c:pt idx="128" formatCode="0.00E+00">
                  <c:v>2.9278016879999998E-5</c:v>
                </c:pt>
                <c:pt idx="129">
                  <c:v>1.1901410469999999E-4</c:v>
                </c:pt>
                <c:pt idx="130">
                  <c:v>1.091748491E-4</c:v>
                </c:pt>
                <c:pt idx="131" formatCode="0.00E+00">
                  <c:v>2.6741028710000001E-5</c:v>
                </c:pt>
                <c:pt idx="132">
                  <c:v>-1.8877122780000001E-4</c:v>
                </c:pt>
                <c:pt idx="133" formatCode="0.00E+00">
                  <c:v>6.4797415689999996E-5</c:v>
                </c:pt>
                <c:pt idx="134" formatCode="0.00E+00">
                  <c:v>-8.3862440080000007E-5</c:v>
                </c:pt>
                <c:pt idx="135">
                  <c:v>2.347974223E-4</c:v>
                </c:pt>
                <c:pt idx="136" formatCode="0.00E+00">
                  <c:v>3.1167823180000003E-5</c:v>
                </c:pt>
                <c:pt idx="137" formatCode="0.00E+00">
                  <c:v>9.4442279079999996E-5</c:v>
                </c:pt>
                <c:pt idx="138" formatCode="0.00E+00">
                  <c:v>-1.0872092839999999E-6</c:v>
                </c:pt>
                <c:pt idx="139">
                  <c:v>-2.1831913910000001E-4</c:v>
                </c:pt>
                <c:pt idx="140" formatCode="0.00E+00">
                  <c:v>-9.7527379689999998E-5</c:v>
                </c:pt>
                <c:pt idx="141">
                  <c:v>1.403246133E-4</c:v>
                </c:pt>
                <c:pt idx="142" formatCode="0.00E+00">
                  <c:v>7.2383198129999997E-5</c:v>
                </c:pt>
                <c:pt idx="143">
                  <c:v>3.6491244099999998E-4</c:v>
                </c:pt>
                <c:pt idx="144">
                  <c:v>2.2145913680000001E-4</c:v>
                </c:pt>
                <c:pt idx="145" formatCode="0.00E+00">
                  <c:v>-8.1281177699999992E-6</c:v>
                </c:pt>
                <c:pt idx="146">
                  <c:v>2.4741087689999998E-4</c:v>
                </c:pt>
                <c:pt idx="147" formatCode="0.00E+00">
                  <c:v>9.9827768279999994E-5</c:v>
                </c:pt>
                <c:pt idx="148">
                  <c:v>1.4068713059999999E-4</c:v>
                </c:pt>
                <c:pt idx="149" formatCode="0.00E+00">
                  <c:v>-5.21312104E-5</c:v>
                </c:pt>
                <c:pt idx="150">
                  <c:v>1.597199007E-4</c:v>
                </c:pt>
                <c:pt idx="151" formatCode="0.00E+00">
                  <c:v>8.8694381700000005E-5</c:v>
                </c:pt>
                <c:pt idx="152">
                  <c:v>5.4360891229999998E-4</c:v>
                </c:pt>
                <c:pt idx="153" formatCode="0.00E+00">
                  <c:v>9.6565396230000004E-5</c:v>
                </c:pt>
                <c:pt idx="154">
                  <c:v>-1.214917429E-4</c:v>
                </c:pt>
                <c:pt idx="155" formatCode="0.00E+00">
                  <c:v>-5.1717084719999997E-5</c:v>
                </c:pt>
                <c:pt idx="156">
                  <c:v>2.9478588839999999E-4</c:v>
                </c:pt>
                <c:pt idx="157">
                  <c:v>2.342794178E-4</c:v>
                </c:pt>
                <c:pt idx="158">
                  <c:v>-5.8178557079999996E-4</c:v>
                </c:pt>
                <c:pt idx="159">
                  <c:v>2.5733097570000002E-4</c:v>
                </c:pt>
                <c:pt idx="160">
                  <c:v>4.4575208449999998E-4</c:v>
                </c:pt>
                <c:pt idx="161">
                  <c:v>2.6199323470000002E-4</c:v>
                </c:pt>
                <c:pt idx="162" formatCode="0.00E+00">
                  <c:v>4.8564790629999998E-5</c:v>
                </c:pt>
                <c:pt idx="163">
                  <c:v>3.3447192979999999E-4</c:v>
                </c:pt>
                <c:pt idx="164">
                  <c:v>6.0760613999999999E-4</c:v>
                </c:pt>
                <c:pt idx="165">
                  <c:v>2.7761218369999998E-4</c:v>
                </c:pt>
                <c:pt idx="166" formatCode="0.00E+00">
                  <c:v>-7.3975796109999994E-5</c:v>
                </c:pt>
                <c:pt idx="167">
                  <c:v>-3.0839943790000001E-4</c:v>
                </c:pt>
                <c:pt idx="168">
                  <c:v>2.2428216469999999E-4</c:v>
                </c:pt>
                <c:pt idx="169" formatCode="0.00E+00">
                  <c:v>-7.2008791899999994E-5</c:v>
                </c:pt>
                <c:pt idx="170">
                  <c:v>-1.2366555169999999E-4</c:v>
                </c:pt>
                <c:pt idx="171" formatCode="0.00E+00">
                  <c:v>6.0573588600000001E-6</c:v>
                </c:pt>
                <c:pt idx="172" formatCode="0.00E+00">
                  <c:v>-2.7231184499999999E-5</c:v>
                </c:pt>
                <c:pt idx="173">
                  <c:v>-1.144526686E-4</c:v>
                </c:pt>
                <c:pt idx="174" formatCode="0.00E+00">
                  <c:v>-2.883601155E-5</c:v>
                </c:pt>
                <c:pt idx="175">
                  <c:v>-2.7223504729999997E-4</c:v>
                </c:pt>
                <c:pt idx="176">
                  <c:v>-2.0460625820000001E-4</c:v>
                </c:pt>
                <c:pt idx="177">
                  <c:v>1.4143806770000001E-4</c:v>
                </c:pt>
                <c:pt idx="178">
                  <c:v>3.0276423790000001E-4</c:v>
                </c:pt>
                <c:pt idx="179" formatCode="0.00E+00">
                  <c:v>5.198213694E-5</c:v>
                </c:pt>
                <c:pt idx="180" formatCode="0.00E+00">
                  <c:v>8.4189327029999994E-5</c:v>
                </c:pt>
                <c:pt idx="181">
                  <c:v>3.6939451819999999E-4</c:v>
                </c:pt>
                <c:pt idx="182">
                  <c:v>-2.1847437889999999E-4</c:v>
                </c:pt>
                <c:pt idx="183" formatCode="0.00E+00">
                  <c:v>8.6312393249999997E-5</c:v>
                </c:pt>
                <c:pt idx="184">
                  <c:v>1.06378473E-4</c:v>
                </c:pt>
                <c:pt idx="185">
                  <c:v>2.9659914429999999E-4</c:v>
                </c:pt>
                <c:pt idx="186" formatCode="0.00E+00">
                  <c:v>-9.6906253019999995E-5</c:v>
                </c:pt>
                <c:pt idx="187" formatCode="0.00E+00">
                  <c:v>-5.3324765759999999E-6</c:v>
                </c:pt>
                <c:pt idx="188" formatCode="0.00E+00">
                  <c:v>6.1354076019999997E-5</c:v>
                </c:pt>
                <c:pt idx="189">
                  <c:v>1.4169701899999999E-4</c:v>
                </c:pt>
                <c:pt idx="190">
                  <c:v>6.8607972929999998E-4</c:v>
                </c:pt>
                <c:pt idx="191">
                  <c:v>2.333729208E-4</c:v>
                </c:pt>
                <c:pt idx="192">
                  <c:v>2.5595820630000001E-4</c:v>
                </c:pt>
                <c:pt idx="193">
                  <c:v>3.3504187009999998E-4</c:v>
                </c:pt>
                <c:pt idx="194">
                  <c:v>4.7158767120000002E-4</c:v>
                </c:pt>
                <c:pt idx="195">
                  <c:v>-3.8035711619999998E-4</c:v>
                </c:pt>
                <c:pt idx="196" formatCode="0.00E+00">
                  <c:v>-3.6445915610000003E-5</c:v>
                </c:pt>
                <c:pt idx="197" formatCode="0.00E+00">
                  <c:v>8.0642275859999995E-5</c:v>
                </c:pt>
                <c:pt idx="198">
                  <c:v>-4.1832280109999997E-4</c:v>
                </c:pt>
                <c:pt idx="199">
                  <c:v>1.0099290379999999E-4</c:v>
                </c:pt>
                <c:pt idx="200">
                  <c:v>2.2068216639999999E-4</c:v>
                </c:pt>
                <c:pt idx="201" formatCode="0.00E+00">
                  <c:v>2.3142672939999998E-5</c:v>
                </c:pt>
                <c:pt idx="202">
                  <c:v>-1.726250921E-4</c:v>
                </c:pt>
                <c:pt idx="203">
                  <c:v>-3.0855464870000002E-4</c:v>
                </c:pt>
                <c:pt idx="204">
                  <c:v>-3.7487407100000002E-4</c:v>
                </c:pt>
                <c:pt idx="205" formatCode="0.00E+00">
                  <c:v>4.2791612940000002E-5</c:v>
                </c:pt>
                <c:pt idx="206">
                  <c:v>-5.5867386980000002E-4</c:v>
                </c:pt>
                <c:pt idx="207">
                  <c:v>-7.2983663990000005E-4</c:v>
                </c:pt>
                <c:pt idx="208" formatCode="0.00E+00">
                  <c:v>-9.2713642520000005E-5</c:v>
                </c:pt>
                <c:pt idx="209" formatCode="0.00E+00">
                  <c:v>-8.5052961370000004E-5</c:v>
                </c:pt>
                <c:pt idx="210">
                  <c:v>-1.8488999919999999E-4</c:v>
                </c:pt>
                <c:pt idx="211" formatCode="0.00E+00">
                  <c:v>-1.7602102160000001E-5</c:v>
                </c:pt>
                <c:pt idx="212" formatCode="0.00E+00">
                  <c:v>-4.0483766499999999E-5</c:v>
                </c:pt>
                <c:pt idx="213">
                  <c:v>-2.670610556E-4</c:v>
                </c:pt>
                <c:pt idx="214">
                  <c:v>-2.8827399359999999E-4</c:v>
                </c:pt>
                <c:pt idx="215" formatCode="0.00E+00">
                  <c:v>-4.6954606659999998E-5</c:v>
                </c:pt>
                <c:pt idx="216" formatCode="0.00E+00">
                  <c:v>-2.6454654289999998E-5</c:v>
                </c:pt>
                <c:pt idx="217">
                  <c:v>-1.9482585780000001E-4</c:v>
                </c:pt>
                <c:pt idx="218">
                  <c:v>2.211224491E-4</c:v>
                </c:pt>
                <c:pt idx="219">
                  <c:v>3.2856542379999999E-4</c:v>
                </c:pt>
                <c:pt idx="220" formatCode="0.00E+00">
                  <c:v>-7.2733477279999996E-5</c:v>
                </c:pt>
                <c:pt idx="221" formatCode="0.00E+00">
                  <c:v>4.6853856470000002E-6</c:v>
                </c:pt>
                <c:pt idx="222" formatCode="0.00E+00">
                  <c:v>-7.9203840870000007E-5</c:v>
                </c:pt>
                <c:pt idx="223" formatCode="0.00E+00">
                  <c:v>-2.697234049E-5</c:v>
                </c:pt>
                <c:pt idx="224">
                  <c:v>-2.9950091270000001E-4</c:v>
                </c:pt>
                <c:pt idx="225" formatCode="0.00E+00">
                  <c:v>-9.1471381890000002E-5</c:v>
                </c:pt>
                <c:pt idx="226" formatCode="0.00E+00">
                  <c:v>2.1822419509999999E-5</c:v>
                </c:pt>
                <c:pt idx="227" formatCode="0.00E+00">
                  <c:v>4.6364242729999998E-5</c:v>
                </c:pt>
                <c:pt idx="228">
                  <c:v>2.5341988660000002E-4</c:v>
                </c:pt>
                <c:pt idx="229" formatCode="0.00E+00">
                  <c:v>2.8501386619999999E-5</c:v>
                </c:pt>
                <c:pt idx="230" formatCode="0.00E+00">
                  <c:v>-1.9517581680000001E-5</c:v>
                </c:pt>
                <c:pt idx="231">
                  <c:v>0</c:v>
                </c:pt>
                <c:pt idx="232">
                  <c:v>-2.0688315269999999E-4</c:v>
                </c:pt>
                <c:pt idx="233">
                  <c:v>3.5434222079999998E-4</c:v>
                </c:pt>
                <c:pt idx="234">
                  <c:v>-4.8943486760000005E-4</c:v>
                </c:pt>
                <c:pt idx="235">
                  <c:v>-1.659491245E-4</c:v>
                </c:pt>
                <c:pt idx="236">
                  <c:v>-2.6721629549999998E-4</c:v>
                </c:pt>
                <c:pt idx="237">
                  <c:v>-9.7051874039999996E-4</c:v>
                </c:pt>
                <c:pt idx="238">
                  <c:v>-6.8073312289999995E-4</c:v>
                </c:pt>
                <c:pt idx="239">
                  <c:v>4.05952218E-4</c:v>
                </c:pt>
                <c:pt idx="240">
                  <c:v>8.940113476E-4</c:v>
                </c:pt>
                <c:pt idx="241">
                  <c:v>2.8724802540000001E-4</c:v>
                </c:pt>
                <c:pt idx="242">
                  <c:v>2.7660198980000001E-4</c:v>
                </c:pt>
                <c:pt idx="243">
                  <c:v>-2.969140769E-4</c:v>
                </c:pt>
                <c:pt idx="244">
                  <c:v>-4.877800238E-4</c:v>
                </c:pt>
                <c:pt idx="245">
                  <c:v>-5.0572433970000005E-4</c:v>
                </c:pt>
                <c:pt idx="246">
                  <c:v>-5.0034630110000001E-4</c:v>
                </c:pt>
                <c:pt idx="247">
                  <c:v>2.373097232E-4</c:v>
                </c:pt>
                <c:pt idx="248">
                  <c:v>-3.0001826239999999E-4</c:v>
                </c:pt>
                <c:pt idx="249">
                  <c:v>-2.1873311199999999E-4</c:v>
                </c:pt>
                <c:pt idx="250" formatCode="0.00E+00">
                  <c:v>-4.9025256890000001E-5</c:v>
                </c:pt>
                <c:pt idx="251">
                  <c:v>-1.658973633E-4</c:v>
                </c:pt>
                <c:pt idx="252">
                  <c:v>2.5986932449999998E-4</c:v>
                </c:pt>
                <c:pt idx="253">
                  <c:v>2.9204011659999998E-4</c:v>
                </c:pt>
                <c:pt idx="254" formatCode="0.00E+00">
                  <c:v>-5.1199425799999998E-5</c:v>
                </c:pt>
                <c:pt idx="255">
                  <c:v>1.4897341320000001E-4</c:v>
                </c:pt>
                <c:pt idx="256">
                  <c:v>8.191569359E-4</c:v>
                </c:pt>
                <c:pt idx="257">
                  <c:v>7.5992580970000003E-4</c:v>
                </c:pt>
                <c:pt idx="258">
                  <c:v>4.1043470259999998E-4</c:v>
                </c:pt>
                <c:pt idx="259">
                  <c:v>1.200757179E-4</c:v>
                </c:pt>
                <c:pt idx="260">
                  <c:v>2.450021275E-4</c:v>
                </c:pt>
                <c:pt idx="261">
                  <c:v>6.3298468010000004E-4</c:v>
                </c:pt>
                <c:pt idx="262">
                  <c:v>2.1902463050000001E-4</c:v>
                </c:pt>
                <c:pt idx="263" formatCode="0.00E+00">
                  <c:v>4.9160236809999999E-5</c:v>
                </c:pt>
                <c:pt idx="264">
                  <c:v>1.66763537E-4</c:v>
                </c:pt>
                <c:pt idx="265" formatCode="0.00E+00">
                  <c:v>5.2862364099999997E-5</c:v>
                </c:pt>
                <c:pt idx="266" formatCode="0.00E+00">
                  <c:v>-7.4648720330000001E-5</c:v>
                </c:pt>
                <c:pt idx="267">
                  <c:v>1.896561298E-4</c:v>
                </c:pt>
                <c:pt idx="268">
                  <c:v>-5.136361578E-4</c:v>
                </c:pt>
                <c:pt idx="269" formatCode="0.00E+00">
                  <c:v>3.6966735930000003E-5</c:v>
                </c:pt>
                <c:pt idx="270" formatCode="0.00E+00">
                  <c:v>-9.8096737930000001E-5</c:v>
                </c:pt>
                <c:pt idx="271">
                  <c:v>4.1875205349999999E-4</c:v>
                </c:pt>
                <c:pt idx="272">
                  <c:v>8.0108072139999998E-4</c:v>
                </c:pt>
                <c:pt idx="273">
                  <c:v>1.226650347E-4</c:v>
                </c:pt>
                <c:pt idx="274" formatCode="0.00E+00">
                  <c:v>-6.8954745070000004E-5</c:v>
                </c:pt>
                <c:pt idx="275" formatCode="0.00E+00">
                  <c:v>4.7477460609999997E-5</c:v>
                </c:pt>
                <c:pt idx="276" formatCode="0.00E+00">
                  <c:v>1.5713067110000002E-5</c:v>
                </c:pt>
                <c:pt idx="277" formatCode="0.00E+00">
                  <c:v>8.4422346839999998E-5</c:v>
                </c:pt>
                <c:pt idx="278" formatCode="0.00E+00">
                  <c:v>9.7678741439999995E-5</c:v>
                </c:pt>
                <c:pt idx="279" formatCode="0.00E+00">
                  <c:v>6.7360510000000001E-5</c:v>
                </c:pt>
                <c:pt idx="280">
                  <c:v>-2.5205616840000001E-4</c:v>
                </c:pt>
                <c:pt idx="281" formatCode="0.00E+00">
                  <c:v>-6.6159496780000005E-5</c:v>
                </c:pt>
                <c:pt idx="282" formatCode="0.00E+00">
                  <c:v>-6.9575908130000002E-5</c:v>
                </c:pt>
                <c:pt idx="283" formatCode="0.00E+00">
                  <c:v>9.5115465230000005E-5</c:v>
                </c:pt>
                <c:pt idx="284" formatCode="0.00E+00">
                  <c:v>-7.0818234239999994E-5</c:v>
                </c:pt>
                <c:pt idx="285">
                  <c:v>1.2661664509999999E-3</c:v>
                </c:pt>
                <c:pt idx="286" formatCode="0.00E+00">
                  <c:v>-5.5910091760000001E-5</c:v>
                </c:pt>
                <c:pt idx="287">
                  <c:v>6.0024426780000005E-4</c:v>
                </c:pt>
                <c:pt idx="288">
                  <c:v>-4.5706093079999997E-4</c:v>
                </c:pt>
                <c:pt idx="289">
                  <c:v>-1.5653012089999999E-4</c:v>
                </c:pt>
                <c:pt idx="290" formatCode="0.00E+00">
                  <c:v>-9.2299553219999994E-5</c:v>
                </c:pt>
                <c:pt idx="291">
                  <c:v>1.067668563E-4</c:v>
                </c:pt>
                <c:pt idx="292">
                  <c:v>2.7958076679999999E-4</c:v>
                </c:pt>
                <c:pt idx="293">
                  <c:v>2.8408784419999998E-4</c:v>
                </c:pt>
                <c:pt idx="294">
                  <c:v>1.7044077690000001E-4</c:v>
                </c:pt>
                <c:pt idx="295">
                  <c:v>-3.1196916830000002E-4</c:v>
                </c:pt>
                <c:pt idx="296" formatCode="0.00E+00">
                  <c:v>3.455914339E-5</c:v>
                </c:pt>
                <c:pt idx="297">
                  <c:v>4.0906146749999998E-4</c:v>
                </c:pt>
                <c:pt idx="298" formatCode="0.00E+00">
                  <c:v>-4.2243846109999998E-5</c:v>
                </c:pt>
                <c:pt idx="299">
                  <c:v>1.6707429309999999E-4</c:v>
                </c:pt>
                <c:pt idx="300">
                  <c:v>5.5296556090000005E-4</c:v>
                </c:pt>
                <c:pt idx="301" formatCode="0.00E+00">
                  <c:v>-6.3985396990000001E-5</c:v>
                </c:pt>
                <c:pt idx="302" formatCode="0.00E+00">
                  <c:v>-6.7971232060000004E-5</c:v>
                </c:pt>
                <c:pt idx="303" formatCode="0.00E+00">
                  <c:v>-5.0837064920000001E-5</c:v>
                </c:pt>
                <c:pt idx="304">
                  <c:v>1.61791555E-4</c:v>
                </c:pt>
                <c:pt idx="305">
                  <c:v>-1.523380924E-4</c:v>
                </c:pt>
                <c:pt idx="306">
                  <c:v>-3.4047407099999999E-4</c:v>
                </c:pt>
                <c:pt idx="307" formatCode="0.00E+00">
                  <c:v>-7.4855772250000005E-5</c:v>
                </c:pt>
                <c:pt idx="308">
                  <c:v>1.4073892090000001E-4</c:v>
                </c:pt>
                <c:pt idx="309">
                  <c:v>1.290089422E-4</c:v>
                </c:pt>
                <c:pt idx="310" formatCode="0.00E+00">
                  <c:v>5.7755434680000001E-5</c:v>
                </c:pt>
                <c:pt idx="311">
                  <c:v>-3.4435390259999999E-4</c:v>
                </c:pt>
                <c:pt idx="312" formatCode="0.00E+00">
                  <c:v>-8.7951615570000001E-5</c:v>
                </c:pt>
                <c:pt idx="313" formatCode="0.00E+00">
                  <c:v>2.2573150999999999E-5</c:v>
                </c:pt>
                <c:pt idx="314">
                  <c:v>-2.086942986E-4</c:v>
                </c:pt>
                <c:pt idx="315" formatCode="0.00E+00">
                  <c:v>-3.5410561400000003E-5</c:v>
                </c:pt>
                <c:pt idx="316">
                  <c:v>-1.786799694E-4</c:v>
                </c:pt>
                <c:pt idx="317">
                  <c:v>-2.7559811129999998E-4</c:v>
                </c:pt>
                <c:pt idx="318">
                  <c:v>-1.637237729E-4</c:v>
                </c:pt>
                <c:pt idx="319" formatCode="0.00E+00">
                  <c:v>2.1822419509999999E-5</c:v>
                </c:pt>
                <c:pt idx="320" formatCode="0.00E+00">
                  <c:v>-3.7688336309999999E-5</c:v>
                </c:pt>
                <c:pt idx="321">
                  <c:v>-3.2423011730000001E-4</c:v>
                </c:pt>
                <c:pt idx="322" formatCode="0.00E+00">
                  <c:v>8.7322150650000004E-5</c:v>
                </c:pt>
                <c:pt idx="323">
                  <c:v>-3.274893097E-4</c:v>
                </c:pt>
                <c:pt idx="324">
                  <c:v>4.7617449310000001E-4</c:v>
                </c:pt>
                <c:pt idx="325">
                  <c:v>-1.2977285950000001E-4</c:v>
                </c:pt>
                <c:pt idx="326">
                  <c:v>3.869604843E-4</c:v>
                </c:pt>
                <c:pt idx="327" formatCode="0.00E+00">
                  <c:v>1.5557745430000001E-5</c:v>
                </c:pt>
                <c:pt idx="328">
                  <c:v>3.3317663469999999E-4</c:v>
                </c:pt>
                <c:pt idx="329" formatCode="0.00E+00">
                  <c:v>1.5013887379999999E-6</c:v>
                </c:pt>
                <c:pt idx="330">
                  <c:v>-1.0394561100000001E-4</c:v>
                </c:pt>
                <c:pt idx="331">
                  <c:v>-1.4555829690000001E-4</c:v>
                </c:pt>
                <c:pt idx="332">
                  <c:v>-1.5218282349999999E-4</c:v>
                </c:pt>
                <c:pt idx="333">
                  <c:v>-3.2893783649999998E-4</c:v>
                </c:pt>
                <c:pt idx="334" formatCode="0.00E+00">
                  <c:v>-2.034589488E-5</c:v>
                </c:pt>
                <c:pt idx="335">
                  <c:v>-1.430223056E-4</c:v>
                </c:pt>
                <c:pt idx="336">
                  <c:v>2.635991259E-4</c:v>
                </c:pt>
                <c:pt idx="337">
                  <c:v>-2.483824792E-4</c:v>
                </c:pt>
                <c:pt idx="338">
                  <c:v>-5.0138053480000002E-4</c:v>
                </c:pt>
                <c:pt idx="339">
                  <c:v>1.61791555E-4</c:v>
                </c:pt>
                <c:pt idx="340">
                  <c:v>-3.1005498019999998E-4</c:v>
                </c:pt>
                <c:pt idx="341" formatCode="0.00E+00">
                  <c:v>-3.4530508859999998E-5</c:v>
                </c:pt>
                <c:pt idx="342">
                  <c:v>-1.3883014619999999E-4</c:v>
                </c:pt>
                <c:pt idx="343" formatCode="0.00E+00">
                  <c:v>2.7956934900000001E-6</c:v>
                </c:pt>
                <c:pt idx="344">
                  <c:v>-3.6152821850000001E-4</c:v>
                </c:pt>
                <c:pt idx="345">
                  <c:v>3.8074236359999998E-4</c:v>
                </c:pt>
                <c:pt idx="346" formatCode="0.00E+00">
                  <c:v>4.4086042180000003E-5</c:v>
                </c:pt>
                <c:pt idx="347" formatCode="0.00E+00">
                  <c:v>1.1907561659999999E-6</c:v>
                </c:pt>
                <c:pt idx="348">
                  <c:v>4.3593134609999998E-4</c:v>
                </c:pt>
                <c:pt idx="349">
                  <c:v>3.4273599160000002E-4</c:v>
                </c:pt>
                <c:pt idx="350">
                  <c:v>5.0654716320000005E-4</c:v>
                </c:pt>
                <c:pt idx="351">
                  <c:v>-5.7666696379999997E-4</c:v>
                </c:pt>
                <c:pt idx="352">
                  <c:v>-2.8992959410000001E-4</c:v>
                </c:pt>
                <c:pt idx="353">
                  <c:v>-2.701137273E-4</c:v>
                </c:pt>
                <c:pt idx="354" formatCode="0.00E+00">
                  <c:v>-5.9274821979999998E-5</c:v>
                </c:pt>
                <c:pt idx="355">
                  <c:v>3.2074202320000003E-4</c:v>
                </c:pt>
                <c:pt idx="356">
                  <c:v>3.0703842639999998E-4</c:v>
                </c:pt>
                <c:pt idx="357">
                  <c:v>-3.4316410889999999E-4</c:v>
                </c:pt>
                <c:pt idx="358">
                  <c:v>-2.7368374869999999E-4</c:v>
                </c:pt>
                <c:pt idx="359">
                  <c:v>-1.273402886E-4</c:v>
                </c:pt>
                <c:pt idx="360">
                  <c:v>-3.8878849589999998E-4</c:v>
                </c:pt>
                <c:pt idx="361">
                  <c:v>-1.063265445E-4</c:v>
                </c:pt>
                <c:pt idx="362">
                  <c:v>-3.0379497909999999E-4</c:v>
                </c:pt>
                <c:pt idx="363" formatCode="0.00E+00">
                  <c:v>-6.6055967180000006E-5</c:v>
                </c:pt>
                <c:pt idx="364" formatCode="0.00E+00">
                  <c:v>-2.635111559E-5</c:v>
                </c:pt>
                <c:pt idx="365" formatCode="0.00E+00">
                  <c:v>-9.0746725620000001E-5</c:v>
                </c:pt>
                <c:pt idx="366">
                  <c:v>2.361960214E-4</c:v>
                </c:pt>
                <c:pt idx="367" formatCode="0.00E+00">
                  <c:v>2.500656592E-5</c:v>
                </c:pt>
                <c:pt idx="368" formatCode="0.00E+00">
                  <c:v>-2.3089669410000002E-5</c:v>
                </c:pt>
                <c:pt idx="369">
                  <c:v>-2.7570157539999999E-4</c:v>
                </c:pt>
                <c:pt idx="370">
                  <c:v>4.3585360979999998E-4</c:v>
                </c:pt>
                <c:pt idx="371">
                  <c:v>-1.9270415940000001E-4</c:v>
                </c:pt>
                <c:pt idx="372" formatCode="0.00E+00">
                  <c:v>-8.5932915679999994E-5</c:v>
                </c:pt>
                <c:pt idx="373">
                  <c:v>-6.1208225090000001E-4</c:v>
                </c:pt>
                <c:pt idx="374">
                  <c:v>-4.0482313489999998E-4</c:v>
                </c:pt>
                <c:pt idx="375">
                  <c:v>-4.7397220620000002E-4</c:v>
                </c:pt>
                <c:pt idx="376" formatCode="0.00E+00">
                  <c:v>-3.3909294870000003E-5</c:v>
                </c:pt>
                <c:pt idx="377">
                  <c:v>2.784410608E-4</c:v>
                </c:pt>
                <c:pt idx="378" formatCode="0.00E+00">
                  <c:v>7.4506206150000006E-5</c:v>
                </c:pt>
                <c:pt idx="379">
                  <c:v>2.0573862999999999E-4</c:v>
                </c:pt>
                <c:pt idx="380">
                  <c:v>4.5702417259999999E-4</c:v>
                </c:pt>
                <c:pt idx="381">
                  <c:v>7.7281385889999997E-4</c:v>
                </c:pt>
                <c:pt idx="382">
                  <c:v>3.1426578059999999E-4</c:v>
                </c:pt>
                <c:pt idx="383">
                  <c:v>3.5988638409999998E-4</c:v>
                </c:pt>
                <c:pt idx="384" formatCode="0.00E+00">
                  <c:v>-9.9400976980000007E-6</c:v>
                </c:pt>
                <c:pt idx="385">
                  <c:v>2.5404151529999998E-4</c:v>
                </c:pt>
                <c:pt idx="386">
                  <c:v>2.3218152640000001E-4</c:v>
                </c:pt>
                <c:pt idx="387">
                  <c:v>5.6120782389999996E-4</c:v>
                </c:pt>
                <c:pt idx="388" formatCode="0.00E+00">
                  <c:v>7.5723059130000002E-5</c:v>
                </c:pt>
                <c:pt idx="389">
                  <c:v>-2.5526416719999999E-4</c:v>
                </c:pt>
                <c:pt idx="390">
                  <c:v>3.9198686139999998E-4</c:v>
                </c:pt>
                <c:pt idx="391">
                  <c:v>3.0004433939999998E-4</c:v>
                </c:pt>
                <c:pt idx="392">
                  <c:v>4.6215503240000001E-4</c:v>
                </c:pt>
                <c:pt idx="393">
                  <c:v>7.3002802670000004E-4</c:v>
                </c:pt>
                <c:pt idx="394">
                  <c:v>1.6414806299999999E-4</c:v>
                </c:pt>
                <c:pt idx="395">
                  <c:v>-2.2768505729999999E-4</c:v>
                </c:pt>
                <c:pt idx="396" formatCode="0.00E+00">
                  <c:v>-5.8653644370000001E-5</c:v>
                </c:pt>
                <c:pt idx="397">
                  <c:v>-2.61369627E-4</c:v>
                </c:pt>
                <c:pt idx="398" formatCode="0.00E+00">
                  <c:v>-6.4606574599999998E-5</c:v>
                </c:pt>
                <c:pt idx="399" formatCode="0.00E+00">
                  <c:v>8.5302643129999997E-5</c:v>
                </c:pt>
                <c:pt idx="400">
                  <c:v>2.348492126E-4</c:v>
                </c:pt>
                <c:pt idx="401" formatCode="0.00E+00">
                  <c:v>9.9403259810000005E-6</c:v>
                </c:pt>
                <c:pt idx="402" formatCode="0.00E+00">
                  <c:v>6.9892676039999999E-6</c:v>
                </c:pt>
                <c:pt idx="403">
                  <c:v>-1.1792046280000001E-4</c:v>
                </c:pt>
                <c:pt idx="404" formatCode="0.00E+00">
                  <c:v>4.6183024099999999E-5</c:v>
                </c:pt>
                <c:pt idx="405">
                  <c:v>-2.1655978339999999E-4</c:v>
                </c:pt>
                <c:pt idx="406" formatCode="0.00E+00">
                  <c:v>-7.2997818279999997E-6</c:v>
                </c:pt>
                <c:pt idx="407">
                  <c:v>-4.5235460860000001E-4</c:v>
                </c:pt>
                <c:pt idx="408">
                  <c:v>-2.4181115440000001E-4</c:v>
                </c:pt>
                <c:pt idx="409">
                  <c:v>-1.6910598789999999E-4</c:v>
                </c:pt>
                <c:pt idx="410">
                  <c:v>-4.3021872989999998E-4</c:v>
                </c:pt>
                <c:pt idx="411">
                  <c:v>-6.437209086E-4</c:v>
                </c:pt>
                <c:pt idx="412">
                  <c:v>-2.9039522629999999E-4</c:v>
                </c:pt>
                <c:pt idx="413">
                  <c:v>-2.217861038E-4</c:v>
                </c:pt>
                <c:pt idx="414">
                  <c:v>-1.015646631E-4</c:v>
                </c:pt>
                <c:pt idx="415">
                  <c:v>1.9040713960000001E-4</c:v>
                </c:pt>
                <c:pt idx="416" formatCode="0.00E+00">
                  <c:v>-5.741128189E-5</c:v>
                </c:pt>
                <c:pt idx="417">
                  <c:v>-1.60825628E-4</c:v>
                </c:pt>
                <c:pt idx="418" formatCode="0.00E+00">
                  <c:v>-1.0923741680000001E-5</c:v>
                </c:pt>
                <c:pt idx="419">
                  <c:v>3.3312482989999998E-4</c:v>
                </c:pt>
                <c:pt idx="420" formatCode="0.00E+00">
                  <c:v>6.2493221780000004E-5</c:v>
                </c:pt>
                <c:pt idx="421">
                  <c:v>-2.0600344580000001E-4</c:v>
                </c:pt>
                <c:pt idx="422">
                  <c:v>-6.1957852450000004E-4</c:v>
                </c:pt>
                <c:pt idx="423">
                  <c:v>3.0460345440000002E-4</c:v>
                </c:pt>
                <c:pt idx="424">
                  <c:v>3.8766002400000002E-4</c:v>
                </c:pt>
                <c:pt idx="425">
                  <c:v>4.1043470259999998E-4</c:v>
                </c:pt>
                <c:pt idx="426">
                  <c:v>3.080228053E-4</c:v>
                </c:pt>
                <c:pt idx="427">
                  <c:v>1.2566866639999999E-4</c:v>
                </c:pt>
                <c:pt idx="428">
                  <c:v>1.5671603609999999E-4</c:v>
                </c:pt>
                <c:pt idx="429">
                  <c:v>2.9165158049999999E-4</c:v>
                </c:pt>
                <c:pt idx="430">
                  <c:v>2.9014918249999999E-4</c:v>
                </c:pt>
                <c:pt idx="431">
                  <c:v>5.3487450350000001E-4</c:v>
                </c:pt>
                <c:pt idx="432">
                  <c:v>2.543523442E-4</c:v>
                </c:pt>
                <c:pt idx="433">
                  <c:v>6.6756835440000002E-4</c:v>
                </c:pt>
                <c:pt idx="434">
                  <c:v>4.1481360679999999E-4</c:v>
                </c:pt>
                <c:pt idx="435">
                  <c:v>6.1019835990000005E-4</c:v>
                </c:pt>
                <c:pt idx="436">
                  <c:v>2.8507216480000002E-4</c:v>
                </c:pt>
                <c:pt idx="437">
                  <c:v>-3.3680113850000001E-4</c:v>
                </c:pt>
                <c:pt idx="438">
                  <c:v>3.908986691E-4</c:v>
                </c:pt>
                <c:pt idx="439">
                  <c:v>4.557803622E-4</c:v>
                </c:pt>
                <c:pt idx="440">
                  <c:v>5.5760506070000001E-4</c:v>
                </c:pt>
                <c:pt idx="441">
                  <c:v>-1.229927002E-4</c:v>
                </c:pt>
                <c:pt idx="442">
                  <c:v>7.7789655190000002E-4</c:v>
                </c:pt>
                <c:pt idx="443">
                  <c:v>2.4479490820000002E-4</c:v>
                </c:pt>
                <c:pt idx="444">
                  <c:v>4.9750250760000005E-4</c:v>
                </c:pt>
                <c:pt idx="445">
                  <c:v>6.6025729760000001E-4</c:v>
                </c:pt>
                <c:pt idx="446">
                  <c:v>1.545732375E-3</c:v>
                </c:pt>
                <c:pt idx="447">
                  <c:v>1.7439398220000001E-3</c:v>
                </c:pt>
                <c:pt idx="448">
                  <c:v>8.1337353910000004E-4</c:v>
                </c:pt>
                <c:pt idx="449">
                  <c:v>6.4568751260000003E-4</c:v>
                </c:pt>
                <c:pt idx="450">
                  <c:v>1.1931167679999999E-3</c:v>
                </c:pt>
                <c:pt idx="451">
                  <c:v>9.2430948279999996E-4</c:v>
                </c:pt>
                <c:pt idx="452">
                  <c:v>3.8817821769999999E-4</c:v>
                </c:pt>
                <c:pt idx="453">
                  <c:v>4.3803019799999997E-4</c:v>
                </c:pt>
                <c:pt idx="454">
                  <c:v>1.0076403849999999E-3</c:v>
                </c:pt>
                <c:pt idx="455">
                  <c:v>5.2341894479999995E-4</c:v>
                </c:pt>
                <c:pt idx="456">
                  <c:v>6.4649118579999997E-4</c:v>
                </c:pt>
                <c:pt idx="457">
                  <c:v>8.2208757520000003E-4</c:v>
                </c:pt>
                <c:pt idx="458">
                  <c:v>3.3087102929999998E-4</c:v>
                </c:pt>
                <c:pt idx="459">
                  <c:v>-2.9820748019999998E-4</c:v>
                </c:pt>
                <c:pt idx="460">
                  <c:v>5.1577342669999996E-4</c:v>
                </c:pt>
                <c:pt idx="461">
                  <c:v>1.3898129110000001E-3</c:v>
                </c:pt>
                <c:pt idx="462">
                  <c:v>1.2823213179999999E-4</c:v>
                </c:pt>
                <c:pt idx="463">
                  <c:v>4.2103222219999999E-4</c:v>
                </c:pt>
                <c:pt idx="464">
                  <c:v>4.0253208140000001E-4</c:v>
                </c:pt>
                <c:pt idx="465">
                  <c:v>-6.2666111630000005E-4</c:v>
                </c:pt>
                <c:pt idx="466">
                  <c:v>-1.3810556270000001E-4</c:v>
                </c:pt>
                <c:pt idx="467">
                  <c:v>-2.928268805E-4</c:v>
                </c:pt>
                <c:pt idx="468" formatCode="0.00E+00">
                  <c:v>8.3231359890000007E-5</c:v>
                </c:pt>
                <c:pt idx="469" formatCode="0.00E+00">
                  <c:v>9.0299647130000002E-5</c:v>
                </c:pt>
                <c:pt idx="470" formatCode="0.00E+00">
                  <c:v>-7.599455421E-5</c:v>
                </c:pt>
                <c:pt idx="471">
                  <c:v>-2.5541937789999998E-4</c:v>
                </c:pt>
                <c:pt idx="472">
                  <c:v>2.8198972000000001E-4</c:v>
                </c:pt>
                <c:pt idx="473">
                  <c:v>3.2356567679999999E-4</c:v>
                </c:pt>
                <c:pt idx="474">
                  <c:v>1.09951623E-4</c:v>
                </c:pt>
                <c:pt idx="475" formatCode="0.00E+00">
                  <c:v>9.8973330749999996E-5</c:v>
                </c:pt>
                <c:pt idx="476">
                  <c:v>6.7283131649999996E-4</c:v>
                </c:pt>
                <c:pt idx="477">
                  <c:v>3.4851316009999999E-4</c:v>
                </c:pt>
                <c:pt idx="478">
                  <c:v>5.9591536409999996E-4</c:v>
                </c:pt>
                <c:pt idx="479">
                  <c:v>7.8979966929999996E-4</c:v>
                </c:pt>
                <c:pt idx="480">
                  <c:v>1.249966677E-3</c:v>
                </c:pt>
                <c:pt idx="481">
                  <c:v>5.2904302720000005E-4</c:v>
                </c:pt>
                <c:pt idx="482">
                  <c:v>3.4289143509999998E-4</c:v>
                </c:pt>
                <c:pt idx="483">
                  <c:v>8.4592250639999999E-4</c:v>
                </c:pt>
                <c:pt idx="484" formatCode="0.00E+00">
                  <c:v>6.427961489E-5</c:v>
                </c:pt>
                <c:pt idx="485">
                  <c:v>4.9620674689999998E-4</c:v>
                </c:pt>
                <c:pt idx="486">
                  <c:v>2.6890900340000002E-4</c:v>
                </c:pt>
                <c:pt idx="487" formatCode="0.00E+00">
                  <c:v>-3.2252719389999999E-5</c:v>
                </c:pt>
                <c:pt idx="488">
                  <c:v>4.6422812740000002E-4</c:v>
                </c:pt>
                <c:pt idx="489">
                  <c:v>2.3448662250000001E-4</c:v>
                </c:pt>
                <c:pt idx="490" formatCode="0.00E+00">
                  <c:v>1.5946048730000002E-5</c:v>
                </c:pt>
                <c:pt idx="491">
                  <c:v>1.005786326E-4</c:v>
                </c:pt>
                <c:pt idx="492" formatCode="0.00E+00">
                  <c:v>9.8367790999999996E-6</c:v>
                </c:pt>
                <c:pt idx="493">
                  <c:v>2.5220256069999997E-4</c:v>
                </c:pt>
                <c:pt idx="494">
                  <c:v>4.1818199680000002E-4</c:v>
                </c:pt>
                <c:pt idx="495">
                  <c:v>-6.7427172330000002E-4</c:v>
                </c:pt>
                <c:pt idx="496">
                  <c:v>-4.085989494E-4</c:v>
                </c:pt>
                <c:pt idx="497">
                  <c:v>-6.2671280469999997E-4</c:v>
                </c:pt>
                <c:pt idx="498">
                  <c:v>9.822139982000001E-4</c:v>
                </c:pt>
                <c:pt idx="499" formatCode="0.00E+00">
                  <c:v>-1.2425087329999999E-5</c:v>
                </c:pt>
                <c:pt idx="500">
                  <c:v>2.7603213679999999E-4</c:v>
                </c:pt>
                <c:pt idx="501">
                  <c:v>-1.595318026E-4</c:v>
                </c:pt>
                <c:pt idx="502">
                  <c:v>1.2486596820000001E-4</c:v>
                </c:pt>
                <c:pt idx="503" formatCode="0.00E+00">
                  <c:v>6.6972163039999994E-5</c:v>
                </c:pt>
                <c:pt idx="504" formatCode="0.00E+00">
                  <c:v>-7.0455891549999993E-5</c:v>
                </c:pt>
                <c:pt idx="505">
                  <c:v>3.5245099570000002E-4</c:v>
                </c:pt>
                <c:pt idx="506" formatCode="0.00E+00">
                  <c:v>8.144489402E-5</c:v>
                </c:pt>
                <c:pt idx="507">
                  <c:v>9.4565958719999995E-4</c:v>
                </c:pt>
                <c:pt idx="508">
                  <c:v>-6.9282861660000005E-4</c:v>
                </c:pt>
                <c:pt idx="509">
                  <c:v>-4.6543907959999999E-4</c:v>
                </c:pt>
                <c:pt idx="510" formatCode="0.00E+00">
                  <c:v>-9.9494267490000005E-5</c:v>
                </c:pt>
                <c:pt idx="511">
                  <c:v>-5.5753637570000005E-4</c:v>
                </c:pt>
                <c:pt idx="512">
                  <c:v>-4.383905034E-4</c:v>
                </c:pt>
                <c:pt idx="513">
                  <c:v>-3.8485732509999999E-4</c:v>
                </c:pt>
                <c:pt idx="514">
                  <c:v>-5.3049356209999995E-4</c:v>
                </c:pt>
                <c:pt idx="515">
                  <c:v>9.5829373460000001E-4</c:v>
                </c:pt>
                <c:pt idx="516">
                  <c:v>-1.7971497440000001E-4</c:v>
                </c:pt>
                <c:pt idx="517">
                  <c:v>1.0772333480000001E-3</c:v>
                </c:pt>
                <c:pt idx="518">
                  <c:v>-5.0675857350000004E-4</c:v>
                </c:pt>
                <c:pt idx="519">
                  <c:v>-3.3980156879999997E-4</c:v>
                </c:pt>
                <c:pt idx="520">
                  <c:v>-2.38447843E-4</c:v>
                </c:pt>
                <c:pt idx="521">
                  <c:v>-2.7663286889999998E-4</c:v>
                </c:pt>
                <c:pt idx="522" formatCode="0.00E+00">
                  <c:v>8.5224972279999997E-5</c:v>
                </c:pt>
                <c:pt idx="523">
                  <c:v>1.0282680160000001E-3</c:v>
                </c:pt>
                <c:pt idx="524">
                  <c:v>7.9721660589999999E-4</c:v>
                </c:pt>
                <c:pt idx="525">
                  <c:v>-1.2532177789999999E-4</c:v>
                </c:pt>
                <c:pt idx="526">
                  <c:v>1.0806147470000001E-4</c:v>
                </c:pt>
                <c:pt idx="527">
                  <c:v>-3.4740602129999999E-4</c:v>
                </c:pt>
                <c:pt idx="528">
                  <c:v>-5.986402975E-4</c:v>
                </c:pt>
                <c:pt idx="529">
                  <c:v>-3.3488703780000002E-4</c:v>
                </c:pt>
                <c:pt idx="530" formatCode="0.00E+00">
                  <c:v>7.7613069150000007E-5</c:v>
                </c:pt>
                <c:pt idx="531" formatCode="0.00E+00">
                  <c:v>4.3309384640000001E-5</c:v>
                </c:pt>
                <c:pt idx="532">
                  <c:v>4.9944617790000003E-4</c:v>
                </c:pt>
                <c:pt idx="533">
                  <c:v>3.1366996700000002E-4</c:v>
                </c:pt>
                <c:pt idx="534">
                  <c:v>2.7225038500000001E-4</c:v>
                </c:pt>
                <c:pt idx="535">
                  <c:v>2.5748639019999999E-4</c:v>
                </c:pt>
                <c:pt idx="536">
                  <c:v>-2.3068624430000001E-4</c:v>
                </c:pt>
                <c:pt idx="537" formatCode="0.00E+00">
                  <c:v>-5.3632415070000002E-5</c:v>
                </c:pt>
                <c:pt idx="538">
                  <c:v>9.0168946190000003E-4</c:v>
                </c:pt>
                <c:pt idx="539">
                  <c:v>1.9835769490000001E-4</c:v>
                </c:pt>
                <c:pt idx="540">
                  <c:v>1.056534893E-4</c:v>
                </c:pt>
                <c:pt idx="541">
                  <c:v>1.171858283E-3</c:v>
                </c:pt>
                <c:pt idx="542">
                  <c:v>1.395058702E-3</c:v>
                </c:pt>
                <c:pt idx="543">
                  <c:v>1.8424363220000001E-4</c:v>
                </c:pt>
                <c:pt idx="544">
                  <c:v>2.6937524669999998E-4</c:v>
                </c:pt>
                <c:pt idx="545">
                  <c:v>6.0516945089999997E-4</c:v>
                </c:pt>
                <c:pt idx="546">
                  <c:v>1.251508074E-4</c:v>
                </c:pt>
                <c:pt idx="547">
                  <c:v>9.5728191080000002E-4</c:v>
                </c:pt>
                <c:pt idx="548">
                  <c:v>-2.3285950009999999E-4</c:v>
                </c:pt>
                <c:pt idx="549" formatCode="0.00E+00">
                  <c:v>3.2695210390000002E-5</c:v>
                </c:pt>
                <c:pt idx="550">
                  <c:v>2.5559560160000002E-4</c:v>
                </c:pt>
                <c:pt idx="551" formatCode="0.00E+00">
                  <c:v>7.6292650190000006E-5</c:v>
                </c:pt>
                <c:pt idx="552">
                  <c:v>1.2450346549999999E-4</c:v>
                </c:pt>
                <c:pt idx="553">
                  <c:v>-2.129892819E-4</c:v>
                </c:pt>
                <c:pt idx="554" formatCode="0.00E+00">
                  <c:v>9.1154062829999994E-5</c:v>
                </c:pt>
                <c:pt idx="555">
                  <c:v>6.4897991249999998E-4</c:v>
                </c:pt>
                <c:pt idx="556">
                  <c:v>-1.845794905E-4</c:v>
                </c:pt>
                <c:pt idx="557">
                  <c:v>-1.508372225E-4</c:v>
                </c:pt>
                <c:pt idx="558">
                  <c:v>4.9498869339999999E-4</c:v>
                </c:pt>
                <c:pt idx="559">
                  <c:v>-3.5376884629999999E-4</c:v>
                </c:pt>
                <c:pt idx="560">
                  <c:v>-5.4073176580000004E-4</c:v>
                </c:pt>
                <c:pt idx="561">
                  <c:v>3.479173174E-4</c:v>
                </c:pt>
                <c:pt idx="562">
                  <c:v>2.9299853489999999E-4</c:v>
                </c:pt>
                <c:pt idx="563">
                  <c:v>-5.706693628E-4</c:v>
                </c:pt>
                <c:pt idx="564">
                  <c:v>-4.7024869129999998E-4</c:v>
                </c:pt>
                <c:pt idx="565">
                  <c:v>7.7149132269999999E-4</c:v>
                </c:pt>
                <c:pt idx="566">
                  <c:v>-4.9165851670000002E-4</c:v>
                </c:pt>
                <c:pt idx="567">
                  <c:v>2.8833595570000001E-4</c:v>
                </c:pt>
                <c:pt idx="568">
                  <c:v>2.8856907740000001E-4</c:v>
                </c:pt>
                <c:pt idx="569">
                  <c:v>-8.1112957560000002E-4</c:v>
                </c:pt>
                <c:pt idx="570">
                  <c:v>5.5773463100000002E-4</c:v>
                </c:pt>
                <c:pt idx="571">
                  <c:v>4.278209526E-4</c:v>
                </c:pt>
                <c:pt idx="572">
                  <c:v>6.7754986230000001E-4</c:v>
                </c:pt>
                <c:pt idx="573" formatCode="0.00E+00">
                  <c:v>7.8985271099999996E-5</c:v>
                </c:pt>
                <c:pt idx="574">
                  <c:v>1.5047531630000001E-4</c:v>
                </c:pt>
                <c:pt idx="575">
                  <c:v>-1.196284647E-4</c:v>
                </c:pt>
                <c:pt idx="576">
                  <c:v>-2.557298285E-4</c:v>
                </c:pt>
                <c:pt idx="577">
                  <c:v>1.9835769490000001E-4</c:v>
                </c:pt>
                <c:pt idx="578" formatCode="0.00E+00">
                  <c:v>-2.417682117E-5</c:v>
                </c:pt>
                <c:pt idx="579" formatCode="0.00E+00">
                  <c:v>9.5736861110000003E-5</c:v>
                </c:pt>
                <c:pt idx="580">
                  <c:v>-1.449889824E-4</c:v>
                </c:pt>
                <c:pt idx="581">
                  <c:v>4.158500233E-4</c:v>
                </c:pt>
                <c:pt idx="582" formatCode="0.00E+00">
                  <c:v>1.076869648E-5</c:v>
                </c:pt>
                <c:pt idx="583" formatCode="0.00E+00">
                  <c:v>-3.6704750529999999E-5</c:v>
                </c:pt>
                <c:pt idx="584" formatCode="0.00E+00">
                  <c:v>-5.135472384E-5</c:v>
                </c:pt>
                <c:pt idx="585">
                  <c:v>2.788554993E-4</c:v>
                </c:pt>
                <c:pt idx="586">
                  <c:v>-4.8684916689999998E-4</c:v>
                </c:pt>
                <c:pt idx="587">
                  <c:v>6.5520190399999997E-4</c:v>
                </c:pt>
                <c:pt idx="588" formatCode="0.00E+00">
                  <c:v>1.7369831769999999E-5</c:v>
                </c:pt>
                <c:pt idx="589" formatCode="0.00E+00">
                  <c:v>-5.1872382759999999E-5</c:v>
                </c:pt>
                <c:pt idx="590">
                  <c:v>-4.521477385E-4</c:v>
                </c:pt>
                <c:pt idx="591">
                  <c:v>9.3655387169999996E-4</c:v>
                </c:pt>
                <c:pt idx="592" formatCode="0.00E+00">
                  <c:v>1.9647894080000001E-5</c:v>
                </c:pt>
                <c:pt idx="593">
                  <c:v>4.540700756E-4</c:v>
                </c:pt>
                <c:pt idx="594">
                  <c:v>4.129480221E-4</c:v>
                </c:pt>
                <c:pt idx="595">
                  <c:v>7.3969986990000004E-4</c:v>
                </c:pt>
                <c:pt idx="596">
                  <c:v>4.231569183E-4</c:v>
                </c:pt>
                <c:pt idx="597" formatCode="0.00E+00">
                  <c:v>-9.0902009110000004E-5</c:v>
                </c:pt>
                <c:pt idx="598">
                  <c:v>2.1366355940000001E-4</c:v>
                </c:pt>
                <c:pt idx="599" formatCode="0.00E+00">
                  <c:v>5.4312156860000003E-5</c:v>
                </c:pt>
                <c:pt idx="600">
                  <c:v>4.7423091020000002E-4</c:v>
                </c:pt>
                <c:pt idx="601">
                  <c:v>5.1437393999999997E-4</c:v>
                </c:pt>
                <c:pt idx="602">
                  <c:v>-1.013576257E-4</c:v>
                </c:pt>
                <c:pt idx="603">
                  <c:v>1.120748202E-4</c:v>
                </c:pt>
                <c:pt idx="604">
                  <c:v>5.5024406170000001E-4</c:v>
                </c:pt>
                <c:pt idx="605">
                  <c:v>5.9622642580000002E-4</c:v>
                </c:pt>
                <c:pt idx="606">
                  <c:v>2.9678046120000003E-4</c:v>
                </c:pt>
                <c:pt idx="607">
                  <c:v>6.3868798320000002E-4</c:v>
                </c:pt>
                <c:pt idx="608">
                  <c:v>3.6131127849999998E-4</c:v>
                </c:pt>
                <c:pt idx="609" formatCode="0.00E+00">
                  <c:v>4.7089128200000003E-5</c:v>
                </c:pt>
                <c:pt idx="610">
                  <c:v>2.3648091879999999E-4</c:v>
                </c:pt>
                <c:pt idx="611">
                  <c:v>8.1869011049999995E-4</c:v>
                </c:pt>
                <c:pt idx="612">
                  <c:v>4.187779559E-4</c:v>
                </c:pt>
                <c:pt idx="613">
                  <c:v>5.5851222709999999E-4</c:v>
                </c:pt>
                <c:pt idx="614">
                  <c:v>6.1810476470000001E-4</c:v>
                </c:pt>
                <c:pt idx="615">
                  <c:v>3.679177607E-4</c:v>
                </c:pt>
                <c:pt idx="616" formatCode="0.00E+00">
                  <c:v>6.5755339159999994E-5</c:v>
                </c:pt>
                <c:pt idx="617">
                  <c:v>4.1509862060000002E-4</c:v>
                </c:pt>
                <c:pt idx="618">
                  <c:v>7.628301391E-4</c:v>
                </c:pt>
                <c:pt idx="619">
                  <c:v>2.8002110779999997E-4</c:v>
                </c:pt>
                <c:pt idx="620">
                  <c:v>5.7064264550000003E-4</c:v>
                </c:pt>
                <c:pt idx="621">
                  <c:v>-2.9158519459999998E-4</c:v>
                </c:pt>
                <c:pt idx="622">
                  <c:v>-2.2095817259999999E-4</c:v>
                </c:pt>
                <c:pt idx="623">
                  <c:v>3.5701066370000001E-4</c:v>
                </c:pt>
                <c:pt idx="624">
                  <c:v>1.838810713E-4</c:v>
                </c:pt>
                <c:pt idx="625">
                  <c:v>-2.039335377E-4</c:v>
                </c:pt>
                <c:pt idx="626">
                  <c:v>5.213714903E-4</c:v>
                </c:pt>
                <c:pt idx="627">
                  <c:v>5.1888346210000001E-4</c:v>
                </c:pt>
                <c:pt idx="628">
                  <c:v>3.7641561359999997E-4</c:v>
                </c:pt>
                <c:pt idx="629">
                  <c:v>8.2579633450000002E-4</c:v>
                </c:pt>
                <c:pt idx="630">
                  <c:v>2.7662789220000002E-4</c:v>
                </c:pt>
                <c:pt idx="631" formatCode="0.00E+00">
                  <c:v>2.611972741E-5</c:v>
                </c:pt>
                <c:pt idx="632">
                  <c:v>2.2239150709999999E-4</c:v>
                </c:pt>
                <c:pt idx="633">
                  <c:v>-2.124718158E-4</c:v>
                </c:pt>
                <c:pt idx="634">
                  <c:v>6.9751363479999997E-4</c:v>
                </c:pt>
                <c:pt idx="635">
                  <c:v>4.4445644020000002E-4</c:v>
                </c:pt>
                <c:pt idx="636">
                  <c:v>1.3763160679999999E-4</c:v>
                </c:pt>
                <c:pt idx="637" formatCode="0.00E+00">
                  <c:v>9.8118900500000005E-5</c:v>
                </c:pt>
                <c:pt idx="638">
                  <c:v>6.9507648000000002E-4</c:v>
                </c:pt>
                <c:pt idx="639">
                  <c:v>1.2315700590000001E-4</c:v>
                </c:pt>
                <c:pt idx="640">
                  <c:v>7.71465362E-4</c:v>
                </c:pt>
                <c:pt idx="641">
                  <c:v>3.6291754800000001E-4</c:v>
                </c:pt>
                <c:pt idx="642">
                  <c:v>4.1569455059999998E-4</c:v>
                </c:pt>
                <c:pt idx="643">
                  <c:v>3.9755742180000003E-4</c:v>
                </c:pt>
                <c:pt idx="644">
                  <c:v>3.0100278669999999E-4</c:v>
                </c:pt>
                <c:pt idx="645" formatCode="0.00E+00">
                  <c:v>-4.545338015E-5</c:v>
                </c:pt>
                <c:pt idx="646" formatCode="0.00E+00">
                  <c:v>-5.0164107959999999E-5</c:v>
                </c:pt>
                <c:pt idx="647">
                  <c:v>2.7017822139999999E-4</c:v>
                </c:pt>
                <c:pt idx="648">
                  <c:v>-1.458688203E-4</c:v>
                </c:pt>
                <c:pt idx="649">
                  <c:v>3.2045706759999999E-4</c:v>
                </c:pt>
                <c:pt idx="650" formatCode="0.00E+00">
                  <c:v>1.322793105E-5</c:v>
                </c:pt>
                <c:pt idx="651" formatCode="0.00E+00">
                  <c:v>3.5879435020000003E-5</c:v>
                </c:pt>
                <c:pt idx="652">
                  <c:v>2.8802512679999999E-4</c:v>
                </c:pt>
                <c:pt idx="653">
                  <c:v>4.9532559930000005E-4</c:v>
                </c:pt>
                <c:pt idx="654">
                  <c:v>4.4551887550000002E-4</c:v>
                </c:pt>
                <c:pt idx="655" formatCode="0.00E+00">
                  <c:v>-4.6488712539999998E-5</c:v>
                </c:pt>
                <c:pt idx="656">
                  <c:v>2.2433395499999999E-4</c:v>
                </c:pt>
                <c:pt idx="657">
                  <c:v>-2.5821340390000001E-4</c:v>
                </c:pt>
                <c:pt idx="658">
                  <c:v>6.4130628020000005E-4</c:v>
                </c:pt>
                <c:pt idx="659">
                  <c:v>1.1870338490000001E-4</c:v>
                </c:pt>
                <c:pt idx="660">
                  <c:v>1.0886413659999999E-4</c:v>
                </c:pt>
                <c:pt idx="661">
                  <c:v>-1.1968022590000001E-4</c:v>
                </c:pt>
                <c:pt idx="662">
                  <c:v>1.7626743649999999E-4</c:v>
                </c:pt>
                <c:pt idx="663">
                  <c:v>2.2270230690000001E-4</c:v>
                </c:pt>
                <c:pt idx="664" formatCode="0.00E+00">
                  <c:v>1.6696771130000001E-5</c:v>
                </c:pt>
                <c:pt idx="665">
                  <c:v>-1.6889898689999999E-4</c:v>
                </c:pt>
                <c:pt idx="666">
                  <c:v>5.2445562320000002E-4</c:v>
                </c:pt>
                <c:pt idx="667">
                  <c:v>8.3453656409999998E-4</c:v>
                </c:pt>
                <c:pt idx="668">
                  <c:v>9.1875816E-4</c:v>
                </c:pt>
                <c:pt idx="669">
                  <c:v>-7.7195791530000005E-4</c:v>
                </c:pt>
                <c:pt idx="670">
                  <c:v>-1.986035059E-4</c:v>
                </c:pt>
                <c:pt idx="671">
                  <c:v>-1.0711853390000001E-3</c:v>
                </c:pt>
                <c:pt idx="672">
                  <c:v>-8.3391781659999996E-4</c:v>
                </c:pt>
                <c:pt idx="673">
                  <c:v>-2.7834027420000002E-4</c:v>
                </c:pt>
                <c:pt idx="674">
                  <c:v>-1.5091671379999999E-3</c:v>
                </c:pt>
                <c:pt idx="675">
                  <c:v>-9.0299861039999998E-4</c:v>
                </c:pt>
                <c:pt idx="676">
                  <c:v>-7.3025014720000002E-4</c:v>
                </c:pt>
                <c:pt idx="677">
                  <c:v>-5.5221066580000001E-4</c:v>
                </c:pt>
                <c:pt idx="678">
                  <c:v>-2.7958198920000001E-4</c:v>
                </c:pt>
                <c:pt idx="679">
                  <c:v>1.183667773E-4</c:v>
                </c:pt>
                <c:pt idx="680">
                  <c:v>1.2595350560000001E-4</c:v>
                </c:pt>
                <c:pt idx="681">
                  <c:v>2.9240277950000001E-4</c:v>
                </c:pt>
                <c:pt idx="682">
                  <c:v>1.3159831E-4</c:v>
                </c:pt>
                <c:pt idx="683">
                  <c:v>2.067227615E-4</c:v>
                </c:pt>
                <c:pt idx="684">
                  <c:v>5.9111992599999996E-4</c:v>
                </c:pt>
                <c:pt idx="685">
                  <c:v>6.5774255199999997E-4</c:v>
                </c:pt>
                <c:pt idx="686">
                  <c:v>3.8908503480000002E-4</c:v>
                </c:pt>
                <c:pt idx="687">
                  <c:v>2.054278448E-4</c:v>
                </c:pt>
                <c:pt idx="688">
                  <c:v>4.5699827019999998E-4</c:v>
                </c:pt>
                <c:pt idx="689">
                  <c:v>-2.070383925E-4</c:v>
                </c:pt>
                <c:pt idx="690">
                  <c:v>1.3115811450000001E-4</c:v>
                </c:pt>
                <c:pt idx="691">
                  <c:v>5.3627404850000002E-4</c:v>
                </c:pt>
                <c:pt idx="692">
                  <c:v>5.8458780399999995E-4</c:v>
                </c:pt>
                <c:pt idx="693">
                  <c:v>5.6426634550000004E-4</c:v>
                </c:pt>
                <c:pt idx="694">
                  <c:v>5.2940583560000005E-4</c:v>
                </c:pt>
                <c:pt idx="695">
                  <c:v>6.2023039209999997E-4</c:v>
                </c:pt>
                <c:pt idx="696">
                  <c:v>5.1160086880000001E-4</c:v>
                </c:pt>
                <c:pt idx="697">
                  <c:v>4.8599613359999997E-4</c:v>
                </c:pt>
                <c:pt idx="698">
                  <c:v>1.5785543660000001E-4</c:v>
                </c:pt>
                <c:pt idx="699">
                  <c:v>4.2294964080000002E-4</c:v>
                </c:pt>
                <c:pt idx="700">
                  <c:v>3.5535258940000002E-4</c:v>
                </c:pt>
                <c:pt idx="701">
                  <c:v>1.7235708950000001E-4</c:v>
                </c:pt>
                <c:pt idx="702" formatCode="0.00E+00">
                  <c:v>-2.2623746190000001E-5</c:v>
                </c:pt>
                <c:pt idx="703" formatCode="0.00E+00">
                  <c:v>-3.8775448050000002E-5</c:v>
                </c:pt>
                <c:pt idx="704" formatCode="0.00E+00">
                  <c:v>3.6500750869999999E-5</c:v>
                </c:pt>
                <c:pt idx="705">
                  <c:v>1.9900513870000001E-4</c:v>
                </c:pt>
                <c:pt idx="706">
                  <c:v>3.2151915369999998E-4</c:v>
                </c:pt>
                <c:pt idx="707" formatCode="0.00E+00">
                  <c:v>4.8280013289999999E-5</c:v>
                </c:pt>
                <c:pt idx="708">
                  <c:v>3.2263310280000002E-4</c:v>
                </c:pt>
                <c:pt idx="709">
                  <c:v>-6.06602116E-4</c:v>
                </c:pt>
                <c:pt idx="710">
                  <c:v>-1.7024452969999999E-4</c:v>
                </c:pt>
                <c:pt idx="711">
                  <c:v>-2.7285591930000002E-4</c:v>
                </c:pt>
                <c:pt idx="712">
                  <c:v>-7.5733219270000005E-4</c:v>
                </c:pt>
                <c:pt idx="713">
                  <c:v>-4.243225267E-4</c:v>
                </c:pt>
                <c:pt idx="714">
                  <c:v>1.5368629830000001E-4</c:v>
                </c:pt>
                <c:pt idx="715">
                  <c:v>-3.303863341E-4</c:v>
                </c:pt>
                <c:pt idx="716">
                  <c:v>-6.0706742809999998E-4</c:v>
                </c:pt>
                <c:pt idx="717">
                  <c:v>-8.3386612820000004E-4</c:v>
                </c:pt>
                <c:pt idx="718">
                  <c:v>1.5619813350000001E-4</c:v>
                </c:pt>
                <c:pt idx="719">
                  <c:v>1.097962668E-4</c:v>
                </c:pt>
                <c:pt idx="720">
                  <c:v>9.3432288850000004E-4</c:v>
                </c:pt>
                <c:pt idx="721" formatCode="0.00E+00">
                  <c:v>6.1923652540000004E-5</c:v>
                </c:pt>
                <c:pt idx="722">
                  <c:v>-5.1777297630000005E-4</c:v>
                </c:pt>
                <c:pt idx="723">
                  <c:v>-1.9477411119999999E-4</c:v>
                </c:pt>
                <c:pt idx="724">
                  <c:v>-3.9220234609999997E-4</c:v>
                </c:pt>
                <c:pt idx="725">
                  <c:v>-1.243901497E-4</c:v>
                </c:pt>
                <c:pt idx="726">
                  <c:v>-4.2835678319999999E-4</c:v>
                </c:pt>
                <c:pt idx="727">
                  <c:v>-4.453725996E-4</c:v>
                </c:pt>
                <c:pt idx="728">
                  <c:v>-9.842074941999999E-4</c:v>
                </c:pt>
                <c:pt idx="729">
                  <c:v>-9.010870126E-4</c:v>
                </c:pt>
                <c:pt idx="730">
                  <c:v>-2.782885276E-4</c:v>
                </c:pt>
                <c:pt idx="731" formatCode="0.00E+00">
                  <c:v>6.3451145250000002E-5</c:v>
                </c:pt>
                <c:pt idx="732">
                  <c:v>-6.9060595710000001E-4</c:v>
                </c:pt>
                <c:pt idx="733" formatCode="0.00E+00">
                  <c:v>-6.1759528759999994E-5</c:v>
                </c:pt>
                <c:pt idx="734" formatCode="0.00E+00">
                  <c:v>9.8921547759999993E-5</c:v>
                </c:pt>
                <c:pt idx="735" formatCode="0.00E+00">
                  <c:v>-8.9866785859999996E-5</c:v>
                </c:pt>
                <c:pt idx="736">
                  <c:v>-8.8801566739999999E-4</c:v>
                </c:pt>
                <c:pt idx="737">
                  <c:v>-8.9276890500000002E-4</c:v>
                </c:pt>
                <c:pt idx="738">
                  <c:v>-1.820437465E-4</c:v>
                </c:pt>
                <c:pt idx="739">
                  <c:v>-8.1076781499999999E-4</c:v>
                </c:pt>
                <c:pt idx="740">
                  <c:v>-7.1495113659999999E-4</c:v>
                </c:pt>
                <c:pt idx="741" formatCode="0.00E+00">
                  <c:v>-2.2468439059999999E-5</c:v>
                </c:pt>
                <c:pt idx="742">
                  <c:v>-3.0400193649999998E-4</c:v>
                </c:pt>
                <c:pt idx="743">
                  <c:v>-3.6401121179999998E-4</c:v>
                </c:pt>
                <c:pt idx="744" formatCode="0.00E+00">
                  <c:v>-7.9617937439999996E-5</c:v>
                </c:pt>
                <c:pt idx="745">
                  <c:v>5.711610429E-4</c:v>
                </c:pt>
                <c:pt idx="746" formatCode="0.00E+00">
                  <c:v>8.2059295889999993E-6</c:v>
                </c:pt>
                <c:pt idx="747">
                  <c:v>1.966484415E-4</c:v>
                </c:pt>
                <c:pt idx="748" formatCode="0.00E+00">
                  <c:v>3.8338810550000001E-5</c:v>
                </c:pt>
                <c:pt idx="749">
                  <c:v>-1.4918109810000001E-4</c:v>
                </c:pt>
                <c:pt idx="750">
                  <c:v>7.4615649649999996E-4</c:v>
                </c:pt>
                <c:pt idx="751">
                  <c:v>-2.774018561E-3</c:v>
                </c:pt>
                <c:pt idx="752">
                  <c:v>6.2370410890000001E-4</c:v>
                </c:pt>
                <c:pt idx="753">
                  <c:v>-1.548427157E-3</c:v>
                </c:pt>
                <c:pt idx="754">
                  <c:v>1.536692027E-3</c:v>
                </c:pt>
                <c:pt idx="755">
                  <c:v>5.6170031889999999E-4</c:v>
                </c:pt>
                <c:pt idx="756">
                  <c:v>8.8807125580000004E-4</c:v>
                </c:pt>
                <c:pt idx="757">
                  <c:v>-1.7557491079999999E-4</c:v>
                </c:pt>
                <c:pt idx="758">
                  <c:v>1.8090293449999999E-4</c:v>
                </c:pt>
                <c:pt idx="759">
                  <c:v>1.8217187609999999E-4</c:v>
                </c:pt>
                <c:pt idx="760">
                  <c:v>3.3543046449999999E-4</c:v>
                </c:pt>
                <c:pt idx="761">
                  <c:v>3.855095711E-4</c:v>
                </c:pt>
                <c:pt idx="762">
                  <c:v>1.4993152579999999E-4</c:v>
                </c:pt>
                <c:pt idx="763">
                  <c:v>2.392263414E-4</c:v>
                </c:pt>
                <c:pt idx="764">
                  <c:v>2.8074640430000001E-4</c:v>
                </c:pt>
                <c:pt idx="765">
                  <c:v>2.5323859880000001E-4</c:v>
                </c:pt>
                <c:pt idx="766">
                  <c:v>1.436908933E-4</c:v>
                </c:pt>
                <c:pt idx="767">
                  <c:v>-1.8447599720000001E-4</c:v>
                </c:pt>
                <c:pt idx="768" formatCode="0.00E+00">
                  <c:v>-5.0218486649999997E-6</c:v>
                </c:pt>
                <c:pt idx="769">
                  <c:v>4.5723147919999999E-4</c:v>
                </c:pt>
                <c:pt idx="770">
                  <c:v>1.160881948E-4</c:v>
                </c:pt>
                <c:pt idx="771" formatCode="0.00E+00">
                  <c:v>-2.2571977750000001E-5</c:v>
                </c:pt>
                <c:pt idx="772" formatCode="0.00E+00">
                  <c:v>-6.0776001189999998E-5</c:v>
                </c:pt>
                <c:pt idx="773" formatCode="0.00E+00">
                  <c:v>7.9658428149999993E-5</c:v>
                </c:pt>
                <c:pt idx="774">
                  <c:v>1.53090703E-4</c:v>
                </c:pt>
                <c:pt idx="775">
                  <c:v>1.6943081570000001E-4</c:v>
                </c:pt>
                <c:pt idx="776">
                  <c:v>2.9100399120000003E-4</c:v>
                </c:pt>
                <c:pt idx="777">
                  <c:v>2.4743677929999999E-4</c:v>
                </c:pt>
                <c:pt idx="778">
                  <c:v>2.7559179580000001E-4</c:v>
                </c:pt>
                <c:pt idx="779">
                  <c:v>4.1613503709999998E-4</c:v>
                </c:pt>
                <c:pt idx="780">
                  <c:v>1.0909717090000001E-4</c:v>
                </c:pt>
                <c:pt idx="781" formatCode="0.00E+00">
                  <c:v>8.154845273E-5</c:v>
                </c:pt>
                <c:pt idx="782">
                  <c:v>2.2342748710000001E-4</c:v>
                </c:pt>
                <c:pt idx="783">
                  <c:v>2.0589401539999999E-4</c:v>
                </c:pt>
                <c:pt idx="784">
                  <c:v>5.7230150560000001E-4</c:v>
                </c:pt>
                <c:pt idx="785">
                  <c:v>6.6865718690000005E-4</c:v>
                </c:pt>
                <c:pt idx="786">
                  <c:v>2.0739612230000001E-4</c:v>
                </c:pt>
                <c:pt idx="787" formatCode="0.00E+00">
                  <c:v>-2.0035276979999998E-5</c:v>
                </c:pt>
                <c:pt idx="788">
                  <c:v>1.4317300520000001E-4</c:v>
                </c:pt>
                <c:pt idx="789">
                  <c:v>6.5292051290000001E-4</c:v>
                </c:pt>
                <c:pt idx="790">
                  <c:v>3.8574275099999999E-4</c:v>
                </c:pt>
                <c:pt idx="791">
                  <c:v>9.1307715050000004E-4</c:v>
                </c:pt>
                <c:pt idx="792">
                  <c:v>4.9309688620000004E-4</c:v>
                </c:pt>
                <c:pt idx="793">
                  <c:v>2.8328486950000002E-4</c:v>
                </c:pt>
                <c:pt idx="794">
                  <c:v>1.110087615E-3</c:v>
                </c:pt>
                <c:pt idx="795">
                  <c:v>3.908986691E-4</c:v>
                </c:pt>
                <c:pt idx="796">
                  <c:v>4.670008784E-4</c:v>
                </c:pt>
                <c:pt idx="797">
                  <c:v>1.8081142329999999E-3</c:v>
                </c:pt>
                <c:pt idx="798">
                  <c:v>1.033820794E-3</c:v>
                </c:pt>
                <c:pt idx="799">
                  <c:v>1.5218438060000001E-4</c:v>
                </c:pt>
                <c:pt idx="800">
                  <c:v>3.7307344610000001E-4</c:v>
                </c:pt>
              </c:numCache>
            </c:numRef>
          </c:yVal>
          <c:smooth val="1"/>
          <c:extLst>
            <c:ext xmlns:c16="http://schemas.microsoft.com/office/drawing/2014/chart" uri="{C3380CC4-5D6E-409C-BE32-E72D297353CC}">
              <c16:uniqueId val="{00000000-DF76-464C-A591-3751689412D4}"/>
            </c:ext>
          </c:extLst>
        </c:ser>
        <c:ser>
          <c:idx val="1"/>
          <c:order val="1"/>
          <c:tx>
            <c:v>30</c:v>
          </c:tx>
          <c:spPr>
            <a:ln w="19050" cap="rnd">
              <a:solidFill>
                <a:schemeClr val="accent2"/>
              </a:solidFill>
              <a:round/>
            </a:ln>
            <a:effectLst/>
          </c:spPr>
          <c:marker>
            <c:symbol val="none"/>
          </c:marker>
          <c:xVal>
            <c:numRef>
              <c:f>Sheet1!$BT$3:$BT$803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Sheet1!$BU$3:$BU$803</c:f>
              <c:numCache>
                <c:formatCode>General</c:formatCode>
                <c:ptCount val="801"/>
                <c:pt idx="0">
                  <c:v>-1.6905794620000001E-3</c:v>
                </c:pt>
                <c:pt idx="1">
                  <c:v>-1.9295443780000001E-3</c:v>
                </c:pt>
                <c:pt idx="2">
                  <c:v>-1.2569105019999999E-3</c:v>
                </c:pt>
                <c:pt idx="3">
                  <c:v>-1.584175858E-3</c:v>
                </c:pt>
                <c:pt idx="4">
                  <c:v>-1.7929354220000001E-3</c:v>
                </c:pt>
                <c:pt idx="5">
                  <c:v>-1.6342605230000001E-3</c:v>
                </c:pt>
                <c:pt idx="6">
                  <c:v>-1.750913099E-3</c:v>
                </c:pt>
                <c:pt idx="7">
                  <c:v>-1.8434084490000001E-3</c:v>
                </c:pt>
                <c:pt idx="8">
                  <c:v>-1.5763351690000001E-3</c:v>
                </c:pt>
                <c:pt idx="9">
                  <c:v>-1.532847411E-3</c:v>
                </c:pt>
                <c:pt idx="10">
                  <c:v>-2.0939335230000002E-3</c:v>
                </c:pt>
                <c:pt idx="11">
                  <c:v>-2.027206356E-3</c:v>
                </c:pt>
                <c:pt idx="12">
                  <c:v>-1.7589053599999999E-3</c:v>
                </c:pt>
                <c:pt idx="13">
                  <c:v>-1.751841279E-3</c:v>
                </c:pt>
                <c:pt idx="14">
                  <c:v>-1.902793068E-3</c:v>
                </c:pt>
                <c:pt idx="15">
                  <c:v>-1.917277114E-3</c:v>
                </c:pt>
                <c:pt idx="16">
                  <c:v>-2.451355569E-3</c:v>
                </c:pt>
                <c:pt idx="17">
                  <c:v>-2.0962005950000001E-3</c:v>
                </c:pt>
                <c:pt idx="18">
                  <c:v>-1.659171772E-3</c:v>
                </c:pt>
                <c:pt idx="19">
                  <c:v>-1.5316607900000001E-3</c:v>
                </c:pt>
                <c:pt idx="20">
                  <c:v>-1.4466842400000001E-3</c:v>
                </c:pt>
                <c:pt idx="21">
                  <c:v>-1.9559848590000001E-3</c:v>
                </c:pt>
                <c:pt idx="22">
                  <c:v>-1.7866452689999999E-3</c:v>
                </c:pt>
                <c:pt idx="23">
                  <c:v>-1.5967105279999999E-3</c:v>
                </c:pt>
                <c:pt idx="24">
                  <c:v>-1.41458807E-3</c:v>
                </c:pt>
                <c:pt idx="25">
                  <c:v>-1.645762124E-3</c:v>
                </c:pt>
                <c:pt idx="26">
                  <c:v>-1.589127933E-3</c:v>
                </c:pt>
                <c:pt idx="27">
                  <c:v>-1.709299278E-3</c:v>
                </c:pt>
                <c:pt idx="28">
                  <c:v>-1.4793457229999999E-3</c:v>
                </c:pt>
                <c:pt idx="29">
                  <c:v>-1.9159885120000001E-3</c:v>
                </c:pt>
                <c:pt idx="30">
                  <c:v>-1.668919227E-3</c:v>
                </c:pt>
                <c:pt idx="31">
                  <c:v>-2.1187153180000002E-3</c:v>
                </c:pt>
                <c:pt idx="32">
                  <c:v>-1.6926939129999999E-3</c:v>
                </c:pt>
                <c:pt idx="33">
                  <c:v>-1.6930549170000001E-3</c:v>
                </c:pt>
                <c:pt idx="34">
                  <c:v>-2.4626811499999998E-3</c:v>
                </c:pt>
                <c:pt idx="35">
                  <c:v>-1.771589625E-3</c:v>
                </c:pt>
                <c:pt idx="36">
                  <c:v>-1.7069270829999999E-3</c:v>
                </c:pt>
                <c:pt idx="37">
                  <c:v>-2.0397279879999998E-3</c:v>
                </c:pt>
                <c:pt idx="38">
                  <c:v>-1.605685684E-3</c:v>
                </c:pt>
                <c:pt idx="39">
                  <c:v>-1.8317573700000001E-3</c:v>
                </c:pt>
                <c:pt idx="40">
                  <c:v>-1.6807293289999999E-3</c:v>
                </c:pt>
                <c:pt idx="41">
                  <c:v>-1.9045971570000001E-3</c:v>
                </c:pt>
                <c:pt idx="42">
                  <c:v>-1.5253152229999999E-3</c:v>
                </c:pt>
                <c:pt idx="43">
                  <c:v>-1.6541689400000001E-3</c:v>
                </c:pt>
                <c:pt idx="44">
                  <c:v>-1.7758175960000001E-3</c:v>
                </c:pt>
                <c:pt idx="45">
                  <c:v>-1.3835731659999999E-3</c:v>
                </c:pt>
                <c:pt idx="46">
                  <c:v>-1.7649382349999999E-3</c:v>
                </c:pt>
                <c:pt idx="47">
                  <c:v>-1.3556528139999999E-3</c:v>
                </c:pt>
                <c:pt idx="48">
                  <c:v>-1.628329046E-3</c:v>
                </c:pt>
                <c:pt idx="49">
                  <c:v>-1.5631809369999999E-3</c:v>
                </c:pt>
                <c:pt idx="50">
                  <c:v>-1.6455558360000001E-3</c:v>
                </c:pt>
                <c:pt idx="51">
                  <c:v>-1.139195636E-3</c:v>
                </c:pt>
                <c:pt idx="52">
                  <c:v>-1.730493503E-3</c:v>
                </c:pt>
                <c:pt idx="53">
                  <c:v>-1.73910486E-3</c:v>
                </c:pt>
                <c:pt idx="54">
                  <c:v>-1.598000061E-3</c:v>
                </c:pt>
                <c:pt idx="55">
                  <c:v>-1.761844498E-3</c:v>
                </c:pt>
                <c:pt idx="56">
                  <c:v>-1.68310164E-3</c:v>
                </c:pt>
                <c:pt idx="57">
                  <c:v>-2.020043554E-3</c:v>
                </c:pt>
                <c:pt idx="58">
                  <c:v>-1.691095182E-3</c:v>
                </c:pt>
                <c:pt idx="59">
                  <c:v>-1.8533064289999999E-3</c:v>
                </c:pt>
                <c:pt idx="60">
                  <c:v>-1.7298230670000001E-3</c:v>
                </c:pt>
                <c:pt idx="61">
                  <c:v>-1.5046269399999999E-3</c:v>
                </c:pt>
                <c:pt idx="62">
                  <c:v>-1.574478112E-3</c:v>
                </c:pt>
                <c:pt idx="63">
                  <c:v>-1.530319452E-3</c:v>
                </c:pt>
                <c:pt idx="64">
                  <c:v>-1.591964974E-3</c:v>
                </c:pt>
                <c:pt idx="65">
                  <c:v>-1.644575852E-3</c:v>
                </c:pt>
                <c:pt idx="66">
                  <c:v>-1.661750488E-3</c:v>
                </c:pt>
                <c:pt idx="67">
                  <c:v>-1.385121373E-3</c:v>
                </c:pt>
                <c:pt idx="68">
                  <c:v>-1.4839892969999999E-3</c:v>
                </c:pt>
                <c:pt idx="69">
                  <c:v>-1.226813649E-3</c:v>
                </c:pt>
                <c:pt idx="70">
                  <c:v>-1.4458070509999999E-3</c:v>
                </c:pt>
                <c:pt idx="71">
                  <c:v>-1.9067620159999999E-3</c:v>
                </c:pt>
                <c:pt idx="72">
                  <c:v>-2.0322562200000001E-3</c:v>
                </c:pt>
                <c:pt idx="73">
                  <c:v>-1.421606052E-3</c:v>
                </c:pt>
                <c:pt idx="74">
                  <c:v>-1.9117618210000001E-3</c:v>
                </c:pt>
                <c:pt idx="75">
                  <c:v>-1.664535492E-3</c:v>
                </c:pt>
                <c:pt idx="76">
                  <c:v>-2.1218066100000001E-3</c:v>
                </c:pt>
                <c:pt idx="77">
                  <c:v>-1.455043326E-3</c:v>
                </c:pt>
                <c:pt idx="78">
                  <c:v>-2.0602878650000001E-3</c:v>
                </c:pt>
                <c:pt idx="79">
                  <c:v>-1.8384594000000001E-3</c:v>
                </c:pt>
                <c:pt idx="80">
                  <c:v>-1.652673353E-3</c:v>
                </c:pt>
                <c:pt idx="81">
                  <c:v>-1.827581436E-3</c:v>
                </c:pt>
                <c:pt idx="82">
                  <c:v>-1.6803167530000001E-3</c:v>
                </c:pt>
                <c:pt idx="83">
                  <c:v>-1.98092917E-3</c:v>
                </c:pt>
                <c:pt idx="84">
                  <c:v>-1.6781507289999999E-3</c:v>
                </c:pt>
                <c:pt idx="85">
                  <c:v>-1.909442362E-3</c:v>
                </c:pt>
                <c:pt idx="86">
                  <c:v>-1.644111704E-3</c:v>
                </c:pt>
                <c:pt idx="87">
                  <c:v>-1.3069813140000001E-3</c:v>
                </c:pt>
                <c:pt idx="88">
                  <c:v>-1.589746913E-3</c:v>
                </c:pt>
                <c:pt idx="89">
                  <c:v>-1.826447318E-3</c:v>
                </c:pt>
                <c:pt idx="90">
                  <c:v>-1.6011465339999999E-3</c:v>
                </c:pt>
                <c:pt idx="91">
                  <c:v>-1.377122244E-3</c:v>
                </c:pt>
                <c:pt idx="92">
                  <c:v>-1.5304742849999999E-3</c:v>
                </c:pt>
                <c:pt idx="93">
                  <c:v>-1.8069591609999999E-3</c:v>
                </c:pt>
                <c:pt idx="94">
                  <c:v>-2.1327801510000002E-3</c:v>
                </c:pt>
                <c:pt idx="95">
                  <c:v>-1.917586313E-3</c:v>
                </c:pt>
                <c:pt idx="96">
                  <c:v>-1.9348016939999999E-3</c:v>
                </c:pt>
                <c:pt idx="97">
                  <c:v>-2.00710888E-3</c:v>
                </c:pt>
                <c:pt idx="98">
                  <c:v>-2.0671924580000002E-3</c:v>
                </c:pt>
                <c:pt idx="99">
                  <c:v>-1.5511097149999999E-3</c:v>
                </c:pt>
                <c:pt idx="100">
                  <c:v>-2.1485444160000001E-3</c:v>
                </c:pt>
                <c:pt idx="101">
                  <c:v>-1.89315388E-3</c:v>
                </c:pt>
                <c:pt idx="102">
                  <c:v>-1.8566057549999999E-3</c:v>
                </c:pt>
                <c:pt idx="103">
                  <c:v>-2.0244235639999999E-3</c:v>
                </c:pt>
                <c:pt idx="104">
                  <c:v>-2.067707712E-3</c:v>
                </c:pt>
                <c:pt idx="105">
                  <c:v>-1.9115556499999999E-3</c:v>
                </c:pt>
                <c:pt idx="106">
                  <c:v>-1.6733029620000001E-3</c:v>
                </c:pt>
                <c:pt idx="107">
                  <c:v>-1.7379189379999999E-3</c:v>
                </c:pt>
                <c:pt idx="108">
                  <c:v>-1.750809955E-3</c:v>
                </c:pt>
                <c:pt idx="109">
                  <c:v>-2.1127904770000001E-3</c:v>
                </c:pt>
                <c:pt idx="110">
                  <c:v>-1.9663956480000001E-3</c:v>
                </c:pt>
                <c:pt idx="111">
                  <c:v>-1.727966708E-3</c:v>
                </c:pt>
                <c:pt idx="112">
                  <c:v>-1.505452441E-3</c:v>
                </c:pt>
                <c:pt idx="113">
                  <c:v>-1.7674646809999999E-3</c:v>
                </c:pt>
                <c:pt idx="114">
                  <c:v>-1.9123804519999999E-3</c:v>
                </c:pt>
                <c:pt idx="115">
                  <c:v>-2.0283914639999999E-3</c:v>
                </c:pt>
                <c:pt idx="116">
                  <c:v>-2.2019636819999998E-3</c:v>
                </c:pt>
                <c:pt idx="117">
                  <c:v>-2.2839601149999998E-3</c:v>
                </c:pt>
                <c:pt idx="118">
                  <c:v>-2.0505490249999999E-3</c:v>
                </c:pt>
                <c:pt idx="119">
                  <c:v>-2.1066595800000002E-3</c:v>
                </c:pt>
                <c:pt idx="120">
                  <c:v>-2.289213007E-3</c:v>
                </c:pt>
                <c:pt idx="121">
                  <c:v>-2.256921493E-3</c:v>
                </c:pt>
                <c:pt idx="122">
                  <c:v>-2.0885751579999999E-3</c:v>
                </c:pt>
                <c:pt idx="123">
                  <c:v>-2.276235027E-3</c:v>
                </c:pt>
                <c:pt idx="124">
                  <c:v>-1.8784628480000001E-3</c:v>
                </c:pt>
                <c:pt idx="125">
                  <c:v>-1.9892263230000002E-3</c:v>
                </c:pt>
                <c:pt idx="126">
                  <c:v>-2.1678626070000002E-3</c:v>
                </c:pt>
                <c:pt idx="127">
                  <c:v>-2.171108034E-3</c:v>
                </c:pt>
                <c:pt idx="128">
                  <c:v>-1.942378236E-3</c:v>
                </c:pt>
                <c:pt idx="129">
                  <c:v>-1.9220190590000001E-3</c:v>
                </c:pt>
                <c:pt idx="130">
                  <c:v>-1.822632272E-3</c:v>
                </c:pt>
                <c:pt idx="131">
                  <c:v>-2.0572992510000001E-3</c:v>
                </c:pt>
                <c:pt idx="132">
                  <c:v>-1.9931430000000002E-3</c:v>
                </c:pt>
                <c:pt idx="133">
                  <c:v>-1.9771668589999999E-3</c:v>
                </c:pt>
                <c:pt idx="134">
                  <c:v>-2.0480242089999999E-3</c:v>
                </c:pt>
                <c:pt idx="135">
                  <c:v>-1.705173752E-3</c:v>
                </c:pt>
                <c:pt idx="136">
                  <c:v>-1.928358921E-3</c:v>
                </c:pt>
                <c:pt idx="137">
                  <c:v>-1.9187203140000001E-3</c:v>
                </c:pt>
                <c:pt idx="138">
                  <c:v>-1.7892747420000001E-3</c:v>
                </c:pt>
                <c:pt idx="139">
                  <c:v>-2.0190128129999999E-3</c:v>
                </c:pt>
                <c:pt idx="140">
                  <c:v>-1.9451614929999999E-3</c:v>
                </c:pt>
                <c:pt idx="141">
                  <c:v>-1.7836547920000001E-3</c:v>
                </c:pt>
                <c:pt idx="142">
                  <c:v>-1.829024986E-3</c:v>
                </c:pt>
                <c:pt idx="143">
                  <c:v>-1.7579257259999999E-3</c:v>
                </c:pt>
                <c:pt idx="144">
                  <c:v>-1.7179111019999999E-3</c:v>
                </c:pt>
                <c:pt idx="145">
                  <c:v>-2.0266908689999998E-3</c:v>
                </c:pt>
                <c:pt idx="146">
                  <c:v>-2.0047898869999998E-3</c:v>
                </c:pt>
                <c:pt idx="147">
                  <c:v>-2.1103690379999998E-3</c:v>
                </c:pt>
                <c:pt idx="148">
                  <c:v>-1.9286681200000001E-3</c:v>
                </c:pt>
                <c:pt idx="149">
                  <c:v>-1.766124158E-3</c:v>
                </c:pt>
                <c:pt idx="150">
                  <c:v>-1.772981836E-3</c:v>
                </c:pt>
                <c:pt idx="151">
                  <c:v>-1.611153246E-3</c:v>
                </c:pt>
                <c:pt idx="152">
                  <c:v>-1.1183341270000001E-3</c:v>
                </c:pt>
                <c:pt idx="153">
                  <c:v>-1.6644323480000001E-3</c:v>
                </c:pt>
                <c:pt idx="154">
                  <c:v>-1.762617962E-3</c:v>
                </c:pt>
                <c:pt idx="155">
                  <c:v>-1.8942364259999999E-3</c:v>
                </c:pt>
                <c:pt idx="156">
                  <c:v>-1.2777653759999999E-3</c:v>
                </c:pt>
                <c:pt idx="157">
                  <c:v>-1.204923727E-3</c:v>
                </c:pt>
                <c:pt idx="158">
                  <c:v>-1.846759347E-3</c:v>
                </c:pt>
                <c:pt idx="159">
                  <c:v>-1.2263490349999999E-3</c:v>
                </c:pt>
                <c:pt idx="160">
                  <c:v>-1.4825446999999999E-3</c:v>
                </c:pt>
                <c:pt idx="161">
                  <c:v>-1.790924696E-3</c:v>
                </c:pt>
                <c:pt idx="162">
                  <c:v>-1.882895944E-3</c:v>
                </c:pt>
                <c:pt idx="163">
                  <c:v>-1.204820466E-3</c:v>
                </c:pt>
                <c:pt idx="164">
                  <c:v>-1.204407425E-3</c:v>
                </c:pt>
                <c:pt idx="165">
                  <c:v>-1.220566919E-3</c:v>
                </c:pt>
                <c:pt idx="166">
                  <c:v>-1.9533564339999998E-3</c:v>
                </c:pt>
                <c:pt idx="167">
                  <c:v>-1.7894294580000001E-3</c:v>
                </c:pt>
                <c:pt idx="168">
                  <c:v>-1.521652332E-3</c:v>
                </c:pt>
                <c:pt idx="169">
                  <c:v>-1.8401090059999999E-3</c:v>
                </c:pt>
                <c:pt idx="170">
                  <c:v>-1.874699723E-3</c:v>
                </c:pt>
                <c:pt idx="171">
                  <c:v>-1.9750539209999998E-3</c:v>
                </c:pt>
                <c:pt idx="172">
                  <c:v>-1.680832473E-3</c:v>
                </c:pt>
                <c:pt idx="173">
                  <c:v>-1.7463238910000001E-3</c:v>
                </c:pt>
                <c:pt idx="174">
                  <c:v>-1.5983610649999999E-3</c:v>
                </c:pt>
                <c:pt idx="175">
                  <c:v>-2.145917155E-3</c:v>
                </c:pt>
                <c:pt idx="176">
                  <c:v>-2.242294373E-3</c:v>
                </c:pt>
                <c:pt idx="177">
                  <c:v>-1.792677678E-3</c:v>
                </c:pt>
                <c:pt idx="178">
                  <c:v>-1.632094267E-3</c:v>
                </c:pt>
                <c:pt idx="179">
                  <c:v>-1.500190003E-3</c:v>
                </c:pt>
                <c:pt idx="180">
                  <c:v>-1.45746849E-3</c:v>
                </c:pt>
                <c:pt idx="181">
                  <c:v>-1.6255953810000001E-3</c:v>
                </c:pt>
                <c:pt idx="182">
                  <c:v>-1.6462779600000001E-3</c:v>
                </c:pt>
                <c:pt idx="183">
                  <c:v>-1.5867034669999999E-3</c:v>
                </c:pt>
                <c:pt idx="184">
                  <c:v>-1.7202317249999999E-3</c:v>
                </c:pt>
                <c:pt idx="185">
                  <c:v>-1.8720707159999999E-3</c:v>
                </c:pt>
                <c:pt idx="186">
                  <c:v>-1.743230037E-3</c:v>
                </c:pt>
                <c:pt idx="187">
                  <c:v>-1.678099157E-3</c:v>
                </c:pt>
                <c:pt idx="188">
                  <c:v>-1.6940862409999999E-3</c:v>
                </c:pt>
                <c:pt idx="189">
                  <c:v>-1.9606747659999999E-3</c:v>
                </c:pt>
                <c:pt idx="190">
                  <c:v>-1.5113339759999999E-3</c:v>
                </c:pt>
                <c:pt idx="191">
                  <c:v>-1.6905794620000001E-3</c:v>
                </c:pt>
                <c:pt idx="192">
                  <c:v>-1.8404183209999999E-3</c:v>
                </c:pt>
                <c:pt idx="193">
                  <c:v>-1.4392022280000001E-3</c:v>
                </c:pt>
                <c:pt idx="194">
                  <c:v>-1.8721222880000001E-3</c:v>
                </c:pt>
                <c:pt idx="195">
                  <c:v>-2.0005640110000002E-3</c:v>
                </c:pt>
                <c:pt idx="196">
                  <c:v>-1.847945037E-3</c:v>
                </c:pt>
                <c:pt idx="197">
                  <c:v>-1.613732195E-3</c:v>
                </c:pt>
                <c:pt idx="198">
                  <c:v>-1.863513491E-3</c:v>
                </c:pt>
                <c:pt idx="199">
                  <c:v>-1.695427112E-3</c:v>
                </c:pt>
                <c:pt idx="200">
                  <c:v>-1.6230164329999999E-3</c:v>
                </c:pt>
                <c:pt idx="201">
                  <c:v>-1.997574931E-3</c:v>
                </c:pt>
                <c:pt idx="202">
                  <c:v>-1.9346470939999999E-3</c:v>
                </c:pt>
                <c:pt idx="203">
                  <c:v>-2.1584869829999998E-3</c:v>
                </c:pt>
                <c:pt idx="204">
                  <c:v>-1.9785584879999998E-3</c:v>
                </c:pt>
                <c:pt idx="205">
                  <c:v>-1.786078094E-3</c:v>
                </c:pt>
                <c:pt idx="206">
                  <c:v>-2.234980464E-3</c:v>
                </c:pt>
                <c:pt idx="207">
                  <c:v>-2.3781955240000001E-3</c:v>
                </c:pt>
                <c:pt idx="208">
                  <c:v>-1.904184697E-3</c:v>
                </c:pt>
                <c:pt idx="209">
                  <c:v>-1.9142875680000001E-3</c:v>
                </c:pt>
                <c:pt idx="210">
                  <c:v>-1.9652617629999998E-3</c:v>
                </c:pt>
                <c:pt idx="211">
                  <c:v>-2.0076241339999999E-3</c:v>
                </c:pt>
                <c:pt idx="212">
                  <c:v>-2.0229807119999999E-3</c:v>
                </c:pt>
                <c:pt idx="213">
                  <c:v>-1.873307978E-3</c:v>
                </c:pt>
                <c:pt idx="214">
                  <c:v>-2.1057322159999999E-3</c:v>
                </c:pt>
                <c:pt idx="215">
                  <c:v>-1.985464245E-3</c:v>
                </c:pt>
                <c:pt idx="216">
                  <c:v>-2.2642863910000001E-3</c:v>
                </c:pt>
                <c:pt idx="217">
                  <c:v>-1.9636640790000001E-3</c:v>
                </c:pt>
                <c:pt idx="218">
                  <c:v>-2.206908772E-3</c:v>
                </c:pt>
                <c:pt idx="219">
                  <c:v>-1.9375849520000001E-3</c:v>
                </c:pt>
                <c:pt idx="220">
                  <c:v>-2.289213007E-3</c:v>
                </c:pt>
                <c:pt idx="221">
                  <c:v>-2.3571359920000002E-3</c:v>
                </c:pt>
                <c:pt idx="222">
                  <c:v>-2.396422438E-3</c:v>
                </c:pt>
                <c:pt idx="223">
                  <c:v>-2.527231118E-3</c:v>
                </c:pt>
                <c:pt idx="224">
                  <c:v>-2.4966045749999998E-3</c:v>
                </c:pt>
                <c:pt idx="225">
                  <c:v>-2.5147234559999999E-3</c:v>
                </c:pt>
                <c:pt idx="226">
                  <c:v>-2.6184292510000001E-3</c:v>
                </c:pt>
                <c:pt idx="227">
                  <c:v>-2.4276738989999999E-3</c:v>
                </c:pt>
                <c:pt idx="228">
                  <c:v>-2.3545098960000002E-3</c:v>
                </c:pt>
                <c:pt idx="229">
                  <c:v>-2.1626597739999999E-3</c:v>
                </c:pt>
                <c:pt idx="230">
                  <c:v>-2.3832414299999999E-3</c:v>
                </c:pt>
                <c:pt idx="231">
                  <c:v>-2.3183610759999998E-3</c:v>
                </c:pt>
                <c:pt idx="232">
                  <c:v>-2.4446116289999998E-3</c:v>
                </c:pt>
                <c:pt idx="233">
                  <c:v>-2.580140717E-3</c:v>
                </c:pt>
                <c:pt idx="234">
                  <c:v>-2.7070355140000001E-3</c:v>
                </c:pt>
                <c:pt idx="235">
                  <c:v>-2.738110488E-3</c:v>
                </c:pt>
                <c:pt idx="236">
                  <c:v>-2.431638073E-3</c:v>
                </c:pt>
                <c:pt idx="237">
                  <c:v>-2.9762426859999999E-3</c:v>
                </c:pt>
                <c:pt idx="238">
                  <c:v>-2.7824037239999998E-3</c:v>
                </c:pt>
                <c:pt idx="239">
                  <c:v>-2.555076499E-3</c:v>
                </c:pt>
                <c:pt idx="240">
                  <c:v>-2.2976589389999999E-3</c:v>
                </c:pt>
                <c:pt idx="241">
                  <c:v>-2.1144391499999999E-3</c:v>
                </c:pt>
                <c:pt idx="242">
                  <c:v>-2.297092462E-3</c:v>
                </c:pt>
                <c:pt idx="243">
                  <c:v>-2.4358595259999999E-3</c:v>
                </c:pt>
                <c:pt idx="244">
                  <c:v>-2.6492530009999998E-3</c:v>
                </c:pt>
                <c:pt idx="245">
                  <c:v>-2.6978773529999999E-3</c:v>
                </c:pt>
                <c:pt idx="246">
                  <c:v>-2.4356537030000001E-3</c:v>
                </c:pt>
                <c:pt idx="247">
                  <c:v>-2.343850909E-3</c:v>
                </c:pt>
                <c:pt idx="248">
                  <c:v>-2.6249648069999998E-3</c:v>
                </c:pt>
                <c:pt idx="249">
                  <c:v>-2.942099469E-3</c:v>
                </c:pt>
                <c:pt idx="250">
                  <c:v>-2.7210297990000001E-3</c:v>
                </c:pt>
                <c:pt idx="251">
                  <c:v>-2.5109660350000002E-3</c:v>
                </c:pt>
                <c:pt idx="252">
                  <c:v>-2.3161980789999999E-3</c:v>
                </c:pt>
                <c:pt idx="253">
                  <c:v>-2.1624022630000002E-3</c:v>
                </c:pt>
                <c:pt idx="254">
                  <c:v>-2.4053296070000001E-3</c:v>
                </c:pt>
                <c:pt idx="255">
                  <c:v>-2.6251191740000001E-3</c:v>
                </c:pt>
                <c:pt idx="256">
                  <c:v>-1.8774318739999999E-3</c:v>
                </c:pt>
                <c:pt idx="257">
                  <c:v>-1.86330732E-3</c:v>
                </c:pt>
                <c:pt idx="258">
                  <c:v>-2.5802950839999999E-3</c:v>
                </c:pt>
                <c:pt idx="259">
                  <c:v>-2.8710279150000002E-3</c:v>
                </c:pt>
                <c:pt idx="260">
                  <c:v>-2.6124597059999999E-3</c:v>
                </c:pt>
                <c:pt idx="261">
                  <c:v>-2.665050095E-3</c:v>
                </c:pt>
                <c:pt idx="262">
                  <c:v>-2.314807614E-3</c:v>
                </c:pt>
                <c:pt idx="263">
                  <c:v>-2.5313489600000002E-3</c:v>
                </c:pt>
                <c:pt idx="264">
                  <c:v>-2.4398237000000001E-3</c:v>
                </c:pt>
                <c:pt idx="265">
                  <c:v>-2.216849942E-3</c:v>
                </c:pt>
                <c:pt idx="266">
                  <c:v>-2.5944479279999999E-3</c:v>
                </c:pt>
                <c:pt idx="267">
                  <c:v>-2.324952511E-3</c:v>
                </c:pt>
                <c:pt idx="268">
                  <c:v>-2.5166280099999999E-3</c:v>
                </c:pt>
                <c:pt idx="269">
                  <c:v>-2.366455738E-3</c:v>
                </c:pt>
                <c:pt idx="270">
                  <c:v>-3.0717675110000001E-3</c:v>
                </c:pt>
                <c:pt idx="271">
                  <c:v>-3.2025787509999998E-3</c:v>
                </c:pt>
                <c:pt idx="272">
                  <c:v>-2.63103703E-3</c:v>
                </c:pt>
                <c:pt idx="273">
                  <c:v>-2.4680348580000001E-3</c:v>
                </c:pt>
                <c:pt idx="274">
                  <c:v>-2.7641416529999999E-3</c:v>
                </c:pt>
                <c:pt idx="275">
                  <c:v>-2.323355991E-3</c:v>
                </c:pt>
                <c:pt idx="276">
                  <c:v>-2.6579492260000001E-3</c:v>
                </c:pt>
                <c:pt idx="277">
                  <c:v>-2.339937491E-3</c:v>
                </c:pt>
                <c:pt idx="278">
                  <c:v>-2.5132307779999999E-3</c:v>
                </c:pt>
                <c:pt idx="279">
                  <c:v>-2.4933617100000001E-3</c:v>
                </c:pt>
                <c:pt idx="280">
                  <c:v>-2.7678455230000002E-3</c:v>
                </c:pt>
                <c:pt idx="281">
                  <c:v>-2.4694248570000001E-3</c:v>
                </c:pt>
                <c:pt idx="282">
                  <c:v>-2.5820964950000001E-3</c:v>
                </c:pt>
                <c:pt idx="283">
                  <c:v>-2.3360238410000001E-3</c:v>
                </c:pt>
                <c:pt idx="284">
                  <c:v>-2.184449928E-3</c:v>
                </c:pt>
                <c:pt idx="285">
                  <c:v>-1.0987109269999999E-3</c:v>
                </c:pt>
                <c:pt idx="286">
                  <c:v>-1.895061112E-3</c:v>
                </c:pt>
                <c:pt idx="287">
                  <c:v>-1.799638034E-3</c:v>
                </c:pt>
                <c:pt idx="288">
                  <c:v>-2.661808394E-3</c:v>
                </c:pt>
                <c:pt idx="289">
                  <c:v>-3.097470151E-3</c:v>
                </c:pt>
                <c:pt idx="290">
                  <c:v>-2.7370813769999999E-3</c:v>
                </c:pt>
                <c:pt idx="291">
                  <c:v>-2.567582997E-3</c:v>
                </c:pt>
                <c:pt idx="292">
                  <c:v>-2.9512525069999998E-3</c:v>
                </c:pt>
                <c:pt idx="293">
                  <c:v>-2.6642782610000002E-3</c:v>
                </c:pt>
                <c:pt idx="294">
                  <c:v>-2.5759206620000002E-3</c:v>
                </c:pt>
                <c:pt idx="295">
                  <c:v>-2.8313728979999998E-3</c:v>
                </c:pt>
                <c:pt idx="296">
                  <c:v>-2.55914242E-3</c:v>
                </c:pt>
                <c:pt idx="297">
                  <c:v>-2.4148027880000001E-3</c:v>
                </c:pt>
                <c:pt idx="298">
                  <c:v>-2.3720168970000001E-3</c:v>
                </c:pt>
                <c:pt idx="299">
                  <c:v>-2.512201201E-3</c:v>
                </c:pt>
                <c:pt idx="300">
                  <c:v>-2.5890441610000002E-3</c:v>
                </c:pt>
                <c:pt idx="301">
                  <c:v>-2.8627475260000002E-3</c:v>
                </c:pt>
                <c:pt idx="302">
                  <c:v>-2.697156975E-3</c:v>
                </c:pt>
                <c:pt idx="303">
                  <c:v>-2.7938748240000002E-3</c:v>
                </c:pt>
                <c:pt idx="304">
                  <c:v>-2.6275375859999999E-3</c:v>
                </c:pt>
                <c:pt idx="305">
                  <c:v>-2.4787422740000001E-3</c:v>
                </c:pt>
                <c:pt idx="306">
                  <c:v>-2.6353595309999999E-3</c:v>
                </c:pt>
                <c:pt idx="307">
                  <c:v>-2.3456532509999999E-3</c:v>
                </c:pt>
                <c:pt idx="308">
                  <c:v>-2.0524556749999998E-3</c:v>
                </c:pt>
                <c:pt idx="309">
                  <c:v>-2.3672282700000001E-3</c:v>
                </c:pt>
                <c:pt idx="310">
                  <c:v>-2.2611448079999999E-3</c:v>
                </c:pt>
                <c:pt idx="311">
                  <c:v>-2.8438717130000002E-3</c:v>
                </c:pt>
                <c:pt idx="312">
                  <c:v>-2.4455382949999998E-3</c:v>
                </c:pt>
                <c:pt idx="313">
                  <c:v>-2.2096387110000001E-3</c:v>
                </c:pt>
                <c:pt idx="314">
                  <c:v>-2.4721531660000001E-3</c:v>
                </c:pt>
                <c:pt idx="315">
                  <c:v>-2.4599526079999998E-3</c:v>
                </c:pt>
                <c:pt idx="316">
                  <c:v>-2.655427903E-3</c:v>
                </c:pt>
                <c:pt idx="317">
                  <c:v>-2.7382133989999999E-3</c:v>
                </c:pt>
                <c:pt idx="318">
                  <c:v>-2.581221517E-3</c:v>
                </c:pt>
                <c:pt idx="319">
                  <c:v>-2.4051235519999999E-3</c:v>
                </c:pt>
                <c:pt idx="320">
                  <c:v>-2.6574346700000001E-3</c:v>
                </c:pt>
                <c:pt idx="321">
                  <c:v>-3.13288602E-3</c:v>
                </c:pt>
                <c:pt idx="322">
                  <c:v>-2.8220631649999999E-3</c:v>
                </c:pt>
                <c:pt idx="323">
                  <c:v>-2.3797401229999999E-3</c:v>
                </c:pt>
                <c:pt idx="324">
                  <c:v>-2.7555504349999998E-3</c:v>
                </c:pt>
                <c:pt idx="325">
                  <c:v>-2.739859512E-3</c:v>
                </c:pt>
                <c:pt idx="326">
                  <c:v>-2.4072860829999999E-3</c:v>
                </c:pt>
                <c:pt idx="327">
                  <c:v>-2.4816249500000001E-3</c:v>
                </c:pt>
                <c:pt idx="328">
                  <c:v>-2.6572288479999998E-3</c:v>
                </c:pt>
                <c:pt idx="329">
                  <c:v>-2.3474553599999999E-3</c:v>
                </c:pt>
                <c:pt idx="330">
                  <c:v>-2.2296751850000001E-3</c:v>
                </c:pt>
                <c:pt idx="331">
                  <c:v>-2.3857643830000001E-3</c:v>
                </c:pt>
                <c:pt idx="332">
                  <c:v>-2.6171426289999999E-3</c:v>
                </c:pt>
                <c:pt idx="333">
                  <c:v>-2.815839136E-3</c:v>
                </c:pt>
                <c:pt idx="334">
                  <c:v>-2.9649818319999999E-3</c:v>
                </c:pt>
                <c:pt idx="335">
                  <c:v>-2.9731574470000001E-3</c:v>
                </c:pt>
                <c:pt idx="336">
                  <c:v>-2.585750539E-3</c:v>
                </c:pt>
                <c:pt idx="337">
                  <c:v>-2.9016281480000001E-3</c:v>
                </c:pt>
                <c:pt idx="338">
                  <c:v>-2.8744223530000001E-3</c:v>
                </c:pt>
                <c:pt idx="339">
                  <c:v>-2.4004383010000001E-3</c:v>
                </c:pt>
                <c:pt idx="340">
                  <c:v>-2.5937273170000001E-3</c:v>
                </c:pt>
                <c:pt idx="341">
                  <c:v>-2.3622850419999998E-3</c:v>
                </c:pt>
                <c:pt idx="342">
                  <c:v>-2.3742308840000001E-3</c:v>
                </c:pt>
                <c:pt idx="343">
                  <c:v>-2.0965097940000002E-3</c:v>
                </c:pt>
                <c:pt idx="344">
                  <c:v>-2.718920354E-3</c:v>
                </c:pt>
                <c:pt idx="345">
                  <c:v>-2.58322875E-3</c:v>
                </c:pt>
                <c:pt idx="346">
                  <c:v>-2.413103823E-3</c:v>
                </c:pt>
                <c:pt idx="347">
                  <c:v>-2.6213624509999998E-3</c:v>
                </c:pt>
                <c:pt idx="348">
                  <c:v>-2.4333370380000001E-3</c:v>
                </c:pt>
                <c:pt idx="349">
                  <c:v>-2.2860199679999998E-3</c:v>
                </c:pt>
                <c:pt idx="350">
                  <c:v>-2.0601847210000002E-3</c:v>
                </c:pt>
                <c:pt idx="351">
                  <c:v>-2.6924235279999998E-3</c:v>
                </c:pt>
                <c:pt idx="352">
                  <c:v>-2.2590847219999999E-3</c:v>
                </c:pt>
                <c:pt idx="353">
                  <c:v>-2.2843205369999999E-3</c:v>
                </c:pt>
                <c:pt idx="354">
                  <c:v>-2.57664104E-3</c:v>
                </c:pt>
                <c:pt idx="355">
                  <c:v>-2.2602693639999999E-3</c:v>
                </c:pt>
                <c:pt idx="356">
                  <c:v>-2.1778563969999999E-3</c:v>
                </c:pt>
                <c:pt idx="357">
                  <c:v>-2.2623294499999999E-3</c:v>
                </c:pt>
                <c:pt idx="358">
                  <c:v>-2.3832928849999999E-3</c:v>
                </c:pt>
                <c:pt idx="359">
                  <c:v>-2.3665074259999999E-3</c:v>
                </c:pt>
                <c:pt idx="360">
                  <c:v>-2.33097747E-3</c:v>
                </c:pt>
                <c:pt idx="361">
                  <c:v>-2.5986677499999999E-3</c:v>
                </c:pt>
                <c:pt idx="362">
                  <c:v>-2.9540807009999998E-3</c:v>
                </c:pt>
                <c:pt idx="363">
                  <c:v>-2.3583201689999999E-3</c:v>
                </c:pt>
                <c:pt idx="364">
                  <c:v>-2.526613651E-3</c:v>
                </c:pt>
                <c:pt idx="365">
                  <c:v>-2.6996266099999998E-3</c:v>
                </c:pt>
                <c:pt idx="366">
                  <c:v>-2.1932583769999998E-3</c:v>
                </c:pt>
                <c:pt idx="367">
                  <c:v>-2.4642769710000001E-3</c:v>
                </c:pt>
                <c:pt idx="368">
                  <c:v>-2.6119966059999999E-3</c:v>
                </c:pt>
                <c:pt idx="369">
                  <c:v>-2.510245191E-3</c:v>
                </c:pt>
                <c:pt idx="370">
                  <c:v>-2.7492742520000002E-3</c:v>
                </c:pt>
                <c:pt idx="371">
                  <c:v>-3.0621541659999999E-3</c:v>
                </c:pt>
                <c:pt idx="372">
                  <c:v>-3.107905155E-3</c:v>
                </c:pt>
                <c:pt idx="373">
                  <c:v>-3.5555467480000002E-3</c:v>
                </c:pt>
                <c:pt idx="374">
                  <c:v>-3.0787587170000002E-3</c:v>
                </c:pt>
                <c:pt idx="375">
                  <c:v>-2.7350236200000002E-3</c:v>
                </c:pt>
                <c:pt idx="376">
                  <c:v>-2.623781096E-3</c:v>
                </c:pt>
                <c:pt idx="377">
                  <c:v>-2.3170220669999999E-3</c:v>
                </c:pt>
                <c:pt idx="378">
                  <c:v>-3.218766768E-3</c:v>
                </c:pt>
                <c:pt idx="379">
                  <c:v>-2.9971180479999998E-3</c:v>
                </c:pt>
                <c:pt idx="380">
                  <c:v>-2.5067965030000001E-3</c:v>
                </c:pt>
                <c:pt idx="381">
                  <c:v>-2.8455690479999999E-3</c:v>
                </c:pt>
                <c:pt idx="382">
                  <c:v>-2.7147016950000002E-3</c:v>
                </c:pt>
                <c:pt idx="383">
                  <c:v>-2.3003369570000001E-3</c:v>
                </c:pt>
                <c:pt idx="384">
                  <c:v>-3.3963329619999998E-3</c:v>
                </c:pt>
                <c:pt idx="385">
                  <c:v>-2.1481323060000002E-3</c:v>
                </c:pt>
                <c:pt idx="386">
                  <c:v>-2.2753593510000001E-3</c:v>
                </c:pt>
                <c:pt idx="387">
                  <c:v>-2.2786555350000001E-3</c:v>
                </c:pt>
                <c:pt idx="388">
                  <c:v>-2.7764365079999999E-3</c:v>
                </c:pt>
                <c:pt idx="389">
                  <c:v>-2.8076604940000002E-3</c:v>
                </c:pt>
                <c:pt idx="390">
                  <c:v>-2.4178405290000001E-3</c:v>
                </c:pt>
                <c:pt idx="391">
                  <c:v>-3.054854227E-3</c:v>
                </c:pt>
                <c:pt idx="392">
                  <c:v>-2.724991413E-3</c:v>
                </c:pt>
                <c:pt idx="393">
                  <c:v>-2.789399587E-3</c:v>
                </c:pt>
                <c:pt idx="394">
                  <c:v>-2.8172279709999999E-3</c:v>
                </c:pt>
                <c:pt idx="395">
                  <c:v>-2.5926467500000001E-3</c:v>
                </c:pt>
                <c:pt idx="396">
                  <c:v>-2.5708768520000002E-3</c:v>
                </c:pt>
                <c:pt idx="397">
                  <c:v>-3.3413651400000001E-3</c:v>
                </c:pt>
                <c:pt idx="398">
                  <c:v>-2.6199731510000001E-3</c:v>
                </c:pt>
                <c:pt idx="399">
                  <c:v>-2.6534211359999999E-3</c:v>
                </c:pt>
                <c:pt idx="400">
                  <c:v>-2.6914458720000002E-3</c:v>
                </c:pt>
                <c:pt idx="401">
                  <c:v>-2.7271006260000002E-3</c:v>
                </c:pt>
                <c:pt idx="402">
                  <c:v>-2.7520006989999999E-3</c:v>
                </c:pt>
                <c:pt idx="403">
                  <c:v>-2.8518438339999999E-3</c:v>
                </c:pt>
                <c:pt idx="404">
                  <c:v>-3.0717160550000002E-3</c:v>
                </c:pt>
                <c:pt idx="405">
                  <c:v>-3.260338912E-3</c:v>
                </c:pt>
                <c:pt idx="406">
                  <c:v>-2.9202958100000001E-3</c:v>
                </c:pt>
                <c:pt idx="407">
                  <c:v>-3.2895759210000001E-3</c:v>
                </c:pt>
                <c:pt idx="408">
                  <c:v>-3.0581958129999999E-3</c:v>
                </c:pt>
                <c:pt idx="409">
                  <c:v>-3.236033255E-3</c:v>
                </c:pt>
                <c:pt idx="410">
                  <c:v>-3.1581227670000002E-3</c:v>
                </c:pt>
                <c:pt idx="411">
                  <c:v>-3.3849291499999999E-3</c:v>
                </c:pt>
                <c:pt idx="412">
                  <c:v>-3.477950115E-3</c:v>
                </c:pt>
                <c:pt idx="413">
                  <c:v>-2.9029652940000001E-3</c:v>
                </c:pt>
                <c:pt idx="414">
                  <c:v>-3.2972830809999999E-3</c:v>
                </c:pt>
                <c:pt idx="415">
                  <c:v>-2.9353632129999999E-3</c:v>
                </c:pt>
                <c:pt idx="416">
                  <c:v>-2.9689411170000001E-3</c:v>
                </c:pt>
                <c:pt idx="417">
                  <c:v>-3.1290310429999998E-3</c:v>
                </c:pt>
                <c:pt idx="418">
                  <c:v>-3.7296388759999999E-3</c:v>
                </c:pt>
                <c:pt idx="419">
                  <c:v>-3.2791453410000002E-3</c:v>
                </c:pt>
                <c:pt idx="420">
                  <c:v>-3.234080505E-3</c:v>
                </c:pt>
                <c:pt idx="421">
                  <c:v>-3.375014523E-3</c:v>
                </c:pt>
                <c:pt idx="422">
                  <c:v>-3.735387698E-3</c:v>
                </c:pt>
                <c:pt idx="423">
                  <c:v>-3.3502529840000001E-3</c:v>
                </c:pt>
                <c:pt idx="424">
                  <c:v>-3.1829467040000001E-3</c:v>
                </c:pt>
                <c:pt idx="425">
                  <c:v>-2.8716966040000002E-3</c:v>
                </c:pt>
                <c:pt idx="426">
                  <c:v>-2.7006557209999999E-3</c:v>
                </c:pt>
                <c:pt idx="427">
                  <c:v>-3.1860817689999999E-3</c:v>
                </c:pt>
                <c:pt idx="428">
                  <c:v>-3.3000062690000001E-3</c:v>
                </c:pt>
                <c:pt idx="429">
                  <c:v>-3.0003571880000001E-3</c:v>
                </c:pt>
                <c:pt idx="430">
                  <c:v>-2.9742887709999998E-3</c:v>
                </c:pt>
                <c:pt idx="431">
                  <c:v>-2.8028253000000002E-3</c:v>
                </c:pt>
                <c:pt idx="432">
                  <c:v>-3.3154198899999999E-3</c:v>
                </c:pt>
                <c:pt idx="433">
                  <c:v>-3.1927628440000001E-3</c:v>
                </c:pt>
                <c:pt idx="434">
                  <c:v>-3.1139191709999999E-3</c:v>
                </c:pt>
                <c:pt idx="435">
                  <c:v>-3.6625463980000002E-3</c:v>
                </c:pt>
                <c:pt idx="436">
                  <c:v>-3.205765039E-3</c:v>
                </c:pt>
                <c:pt idx="437">
                  <c:v>-3.3113609529999998E-3</c:v>
                </c:pt>
                <c:pt idx="438">
                  <c:v>-3.4800043799999999E-3</c:v>
                </c:pt>
                <c:pt idx="439">
                  <c:v>-3.0303313400000002E-3</c:v>
                </c:pt>
                <c:pt idx="440">
                  <c:v>-2.9287294019999998E-3</c:v>
                </c:pt>
                <c:pt idx="441">
                  <c:v>-3.8370578550000001E-3</c:v>
                </c:pt>
                <c:pt idx="442">
                  <c:v>-2.6401965879999999E-3</c:v>
                </c:pt>
                <c:pt idx="443">
                  <c:v>-3.3682847859999999E-3</c:v>
                </c:pt>
                <c:pt idx="444">
                  <c:v>-3.1789892819999999E-3</c:v>
                </c:pt>
                <c:pt idx="445">
                  <c:v>-2.792948857E-3</c:v>
                </c:pt>
                <c:pt idx="446">
                  <c:v>-1.454940182E-3</c:v>
                </c:pt>
                <c:pt idx="447">
                  <c:v>-1.9285135200000001E-3</c:v>
                </c:pt>
                <c:pt idx="448">
                  <c:v>-2.8801825830000001E-3</c:v>
                </c:pt>
                <c:pt idx="449">
                  <c:v>-2.5460179900000002E-3</c:v>
                </c:pt>
                <c:pt idx="450">
                  <c:v>-1.6352920789999999E-3</c:v>
                </c:pt>
                <c:pt idx="451">
                  <c:v>-2.0171061620000001E-3</c:v>
                </c:pt>
                <c:pt idx="452">
                  <c:v>-2.6439530769999998E-3</c:v>
                </c:pt>
                <c:pt idx="453">
                  <c:v>-3.0364494310000001E-3</c:v>
                </c:pt>
                <c:pt idx="454">
                  <c:v>-2.2385343910000001E-3</c:v>
                </c:pt>
                <c:pt idx="455">
                  <c:v>-2.6657190169999999E-3</c:v>
                </c:pt>
                <c:pt idx="456">
                  <c:v>-2.3873089809999999E-3</c:v>
                </c:pt>
                <c:pt idx="457">
                  <c:v>-2.955777571E-3</c:v>
                </c:pt>
                <c:pt idx="458">
                  <c:v>-2.2389465010000001E-3</c:v>
                </c:pt>
                <c:pt idx="459">
                  <c:v>-3.7297415549999999E-3</c:v>
                </c:pt>
                <c:pt idx="460">
                  <c:v>-2.6997295210000002E-3</c:v>
                </c:pt>
                <c:pt idx="461">
                  <c:v>-3.1180826479999999E-3</c:v>
                </c:pt>
                <c:pt idx="462">
                  <c:v>-3.3654079310000001E-3</c:v>
                </c:pt>
                <c:pt idx="463">
                  <c:v>-2.6277434080000002E-3</c:v>
                </c:pt>
                <c:pt idx="464">
                  <c:v>-2.2518227340000002E-3</c:v>
                </c:pt>
                <c:pt idx="465">
                  <c:v>-4.3614525350000001E-3</c:v>
                </c:pt>
                <c:pt idx="466">
                  <c:v>-2.8322474100000001E-3</c:v>
                </c:pt>
                <c:pt idx="467">
                  <c:v>-3.687547054E-3</c:v>
                </c:pt>
                <c:pt idx="468">
                  <c:v>-3.4051684200000001E-3</c:v>
                </c:pt>
                <c:pt idx="469">
                  <c:v>-3.1291854100000001E-3</c:v>
                </c:pt>
                <c:pt idx="470">
                  <c:v>-3.0731039589999998E-3</c:v>
                </c:pt>
                <c:pt idx="471">
                  <c:v>-3.1545762899999998E-3</c:v>
                </c:pt>
                <c:pt idx="472">
                  <c:v>-3.2707699569999998E-3</c:v>
                </c:pt>
                <c:pt idx="473">
                  <c:v>-2.782815136E-3</c:v>
                </c:pt>
                <c:pt idx="474">
                  <c:v>-2.6515687350000001E-3</c:v>
                </c:pt>
                <c:pt idx="475">
                  <c:v>-2.6497677899999998E-3</c:v>
                </c:pt>
                <c:pt idx="476">
                  <c:v>-2.7268948029999999E-3</c:v>
                </c:pt>
                <c:pt idx="477">
                  <c:v>-2.9159761029999998E-3</c:v>
                </c:pt>
                <c:pt idx="478">
                  <c:v>-3.3038081599999999E-3</c:v>
                </c:pt>
                <c:pt idx="479">
                  <c:v>-3.098241286E-3</c:v>
                </c:pt>
                <c:pt idx="480">
                  <c:v>-2.8363107699999998E-3</c:v>
                </c:pt>
                <c:pt idx="481">
                  <c:v>-3.1230172609999999E-3</c:v>
                </c:pt>
                <c:pt idx="482">
                  <c:v>-3.1649069859999998E-3</c:v>
                </c:pt>
                <c:pt idx="483">
                  <c:v>-1.8410885239999999E-3</c:v>
                </c:pt>
                <c:pt idx="484">
                  <c:v>-3.1366383190000002E-3</c:v>
                </c:pt>
                <c:pt idx="485">
                  <c:v>-2.8832168319999998E-3</c:v>
                </c:pt>
                <c:pt idx="486">
                  <c:v>-3.7334372759999998E-3</c:v>
                </c:pt>
                <c:pt idx="487">
                  <c:v>-3.2470300789999998E-3</c:v>
                </c:pt>
                <c:pt idx="488">
                  <c:v>-2.995472634E-3</c:v>
                </c:pt>
                <c:pt idx="489">
                  <c:v>-3.2590029300000002E-3</c:v>
                </c:pt>
                <c:pt idx="490">
                  <c:v>-3.0554712280000001E-3</c:v>
                </c:pt>
                <c:pt idx="491">
                  <c:v>-3.2090025489999998E-3</c:v>
                </c:pt>
                <c:pt idx="492">
                  <c:v>-3.4281290140000002E-3</c:v>
                </c:pt>
                <c:pt idx="493">
                  <c:v>-3.0376831999999999E-3</c:v>
                </c:pt>
                <c:pt idx="494">
                  <c:v>-2.8226803989999999E-3</c:v>
                </c:pt>
                <c:pt idx="495">
                  <c:v>-3.9895949889999999E-3</c:v>
                </c:pt>
                <c:pt idx="496">
                  <c:v>-3.626352176E-3</c:v>
                </c:pt>
                <c:pt idx="497">
                  <c:v>-3.5021908119999999E-3</c:v>
                </c:pt>
                <c:pt idx="498">
                  <c:v>-2.308937022E-3</c:v>
                </c:pt>
                <c:pt idx="499">
                  <c:v>-2.7915085670000002E-3</c:v>
                </c:pt>
                <c:pt idx="500">
                  <c:v>-3.4840619189999999E-3</c:v>
                </c:pt>
                <c:pt idx="501">
                  <c:v>-3.434035927E-3</c:v>
                </c:pt>
                <c:pt idx="502">
                  <c:v>-3.0810206659999998E-3</c:v>
                </c:pt>
                <c:pt idx="503">
                  <c:v>-2.4352418260000001E-3</c:v>
                </c:pt>
                <c:pt idx="504">
                  <c:v>-3.817197867E-3</c:v>
                </c:pt>
                <c:pt idx="505">
                  <c:v>-3.2390137199999999E-3</c:v>
                </c:pt>
                <c:pt idx="506">
                  <c:v>-3.1126856340000001E-3</c:v>
                </c:pt>
                <c:pt idx="507">
                  <c:v>-2.687329659E-3</c:v>
                </c:pt>
                <c:pt idx="508">
                  <c:v>-3.1972338910000002E-3</c:v>
                </c:pt>
                <c:pt idx="509">
                  <c:v>-3.3602707549999999E-3</c:v>
                </c:pt>
                <c:pt idx="510">
                  <c:v>-3.6006807349999999E-3</c:v>
                </c:pt>
                <c:pt idx="511">
                  <c:v>-3.6083823069999999E-3</c:v>
                </c:pt>
                <c:pt idx="512">
                  <c:v>-4.0102163329999996E-3</c:v>
                </c:pt>
                <c:pt idx="513">
                  <c:v>-3.8904235699999999E-3</c:v>
                </c:pt>
                <c:pt idx="514">
                  <c:v>-4.1555138299999997E-3</c:v>
                </c:pt>
                <c:pt idx="515">
                  <c:v>-2.7431007470000001E-3</c:v>
                </c:pt>
                <c:pt idx="516">
                  <c:v>-3.1750318590000001E-3</c:v>
                </c:pt>
                <c:pt idx="517">
                  <c:v>-3.6362097600000001E-3</c:v>
                </c:pt>
                <c:pt idx="518">
                  <c:v>-4.0924875069999998E-3</c:v>
                </c:pt>
                <c:pt idx="519">
                  <c:v>-3.9236200970000001E-3</c:v>
                </c:pt>
                <c:pt idx="520">
                  <c:v>-2.5191500319999998E-3</c:v>
                </c:pt>
                <c:pt idx="521">
                  <c:v>-4.1564372370000002E-3</c:v>
                </c:pt>
                <c:pt idx="522">
                  <c:v>-3.734977217E-3</c:v>
                </c:pt>
                <c:pt idx="523">
                  <c:v>-2.145607956E-3</c:v>
                </c:pt>
                <c:pt idx="524">
                  <c:v>-2.7197950990000001E-3</c:v>
                </c:pt>
                <c:pt idx="525">
                  <c:v>-2.9748543169999999E-3</c:v>
                </c:pt>
                <c:pt idx="526">
                  <c:v>-3.1099612819999998E-3</c:v>
                </c:pt>
                <c:pt idx="527">
                  <c:v>-3.8754921410000002E-3</c:v>
                </c:pt>
                <c:pt idx="528">
                  <c:v>-3.3738329080000001E-3</c:v>
                </c:pt>
                <c:pt idx="529">
                  <c:v>-3.512256546E-3</c:v>
                </c:pt>
                <c:pt idx="530">
                  <c:v>-2.9912050809999999E-3</c:v>
                </c:pt>
                <c:pt idx="531">
                  <c:v>-3.0794783959999998E-3</c:v>
                </c:pt>
                <c:pt idx="532">
                  <c:v>-2.9612795920000001E-3</c:v>
                </c:pt>
                <c:pt idx="533">
                  <c:v>-3.4204756380000001E-3</c:v>
                </c:pt>
                <c:pt idx="534">
                  <c:v>-3.1739012340000002E-3</c:v>
                </c:pt>
                <c:pt idx="535">
                  <c:v>-2.8403226750000001E-3</c:v>
                </c:pt>
                <c:pt idx="536">
                  <c:v>-3.4100995400000002E-3</c:v>
                </c:pt>
                <c:pt idx="537">
                  <c:v>-3.4368096389999999E-3</c:v>
                </c:pt>
                <c:pt idx="538">
                  <c:v>-2.6231121740000001E-3</c:v>
                </c:pt>
                <c:pt idx="539">
                  <c:v>-2.9951641340000001E-3</c:v>
                </c:pt>
                <c:pt idx="540">
                  <c:v>-2.9898169449999999E-3</c:v>
                </c:pt>
                <c:pt idx="541">
                  <c:v>-2.99824914E-3</c:v>
                </c:pt>
                <c:pt idx="542">
                  <c:v>-2.1542627360000002E-3</c:v>
                </c:pt>
                <c:pt idx="543">
                  <c:v>-2.450892236E-3</c:v>
                </c:pt>
                <c:pt idx="544">
                  <c:v>-3.2926588320000001E-3</c:v>
                </c:pt>
                <c:pt idx="545">
                  <c:v>-3.0331076119999999E-3</c:v>
                </c:pt>
                <c:pt idx="546">
                  <c:v>-3.507839981E-3</c:v>
                </c:pt>
                <c:pt idx="547">
                  <c:v>-3.6665508519999998E-3</c:v>
                </c:pt>
                <c:pt idx="548">
                  <c:v>-3.3188108349999999E-3</c:v>
                </c:pt>
                <c:pt idx="549">
                  <c:v>-2.9083136470000001E-3</c:v>
                </c:pt>
                <c:pt idx="550">
                  <c:v>-2.7101740709999998E-3</c:v>
                </c:pt>
                <c:pt idx="551">
                  <c:v>-3.6602877080000001E-3</c:v>
                </c:pt>
                <c:pt idx="552">
                  <c:v>-3.575623967E-3</c:v>
                </c:pt>
                <c:pt idx="553">
                  <c:v>-3.4772825890000002E-3</c:v>
                </c:pt>
                <c:pt idx="554">
                  <c:v>-3.3596029970000001E-3</c:v>
                </c:pt>
                <c:pt idx="555">
                  <c:v>-3.8320287130000001E-3</c:v>
                </c:pt>
                <c:pt idx="556">
                  <c:v>-3.754173638E-3</c:v>
                </c:pt>
                <c:pt idx="557">
                  <c:v>-3.8683083840000002E-3</c:v>
                </c:pt>
                <c:pt idx="558">
                  <c:v>-3.0132622920000002E-3</c:v>
                </c:pt>
                <c:pt idx="559">
                  <c:v>-3.8773906420000001E-3</c:v>
                </c:pt>
                <c:pt idx="560">
                  <c:v>-4.0196548220000003E-3</c:v>
                </c:pt>
                <c:pt idx="561">
                  <c:v>-3.58301797E-3</c:v>
                </c:pt>
                <c:pt idx="562">
                  <c:v>-2.9601997229999999E-3</c:v>
                </c:pt>
                <c:pt idx="563">
                  <c:v>-4.1758711450000001E-3</c:v>
                </c:pt>
                <c:pt idx="564">
                  <c:v>-4.618059844E-3</c:v>
                </c:pt>
                <c:pt idx="565">
                  <c:v>-3.5828638360000001E-3</c:v>
                </c:pt>
                <c:pt idx="566">
                  <c:v>-3.9547621269999996E-3</c:v>
                </c:pt>
                <c:pt idx="567">
                  <c:v>-4.27805353E-3</c:v>
                </c:pt>
                <c:pt idx="568">
                  <c:v>-3.0722816009999998E-3</c:v>
                </c:pt>
                <c:pt idx="569">
                  <c:v>-3.7395453549999998E-3</c:v>
                </c:pt>
                <c:pt idx="570">
                  <c:v>-3.2175334640000002E-3</c:v>
                </c:pt>
                <c:pt idx="571">
                  <c:v>-3.3456806560000002E-3</c:v>
                </c:pt>
                <c:pt idx="572">
                  <c:v>-3.1249704770000002E-3</c:v>
                </c:pt>
                <c:pt idx="573">
                  <c:v>-3.3446017190000002E-3</c:v>
                </c:pt>
                <c:pt idx="574">
                  <c:v>-4.3430519289999999E-3</c:v>
                </c:pt>
                <c:pt idx="575">
                  <c:v>-3.9526587349999996E-3</c:v>
                </c:pt>
                <c:pt idx="576">
                  <c:v>-4.2745159009999999E-3</c:v>
                </c:pt>
                <c:pt idx="577">
                  <c:v>-3.8381866180000001E-3</c:v>
                </c:pt>
                <c:pt idx="578">
                  <c:v>-3.9660995829999997E-3</c:v>
                </c:pt>
                <c:pt idx="579">
                  <c:v>-4.2672879059999997E-3</c:v>
                </c:pt>
                <c:pt idx="580">
                  <c:v>-4.3396689000000004E-3</c:v>
                </c:pt>
                <c:pt idx="581">
                  <c:v>-3.8160688710000001E-3</c:v>
                </c:pt>
                <c:pt idx="582">
                  <c:v>-3.400545334E-3</c:v>
                </c:pt>
                <c:pt idx="583">
                  <c:v>-4.0767937899999999E-3</c:v>
                </c:pt>
                <c:pt idx="584">
                  <c:v>-3.8125789720000001E-3</c:v>
                </c:pt>
                <c:pt idx="585">
                  <c:v>-3.8321826140000001E-3</c:v>
                </c:pt>
                <c:pt idx="586">
                  <c:v>-4.7442070209999998E-3</c:v>
                </c:pt>
                <c:pt idx="587">
                  <c:v>-3.517135279E-3</c:v>
                </c:pt>
                <c:pt idx="588">
                  <c:v>-4.2991223749999996E-3</c:v>
                </c:pt>
                <c:pt idx="589">
                  <c:v>-4.1536679489999999E-3</c:v>
                </c:pt>
                <c:pt idx="590">
                  <c:v>-3.8339274469999999E-3</c:v>
                </c:pt>
                <c:pt idx="591">
                  <c:v>-2.9322777410000001E-3</c:v>
                </c:pt>
                <c:pt idx="592">
                  <c:v>-4.1715125549999996E-3</c:v>
                </c:pt>
                <c:pt idx="593">
                  <c:v>-3.8120145910000001E-3</c:v>
                </c:pt>
                <c:pt idx="594">
                  <c:v>-3.3331962769999998E-3</c:v>
                </c:pt>
                <c:pt idx="595">
                  <c:v>-3.623836441E-3</c:v>
                </c:pt>
                <c:pt idx="596">
                  <c:v>-3.51867592E-3</c:v>
                </c:pt>
                <c:pt idx="597">
                  <c:v>-3.6689122209999999E-3</c:v>
                </c:pt>
                <c:pt idx="598">
                  <c:v>-3.6213721610000001E-3</c:v>
                </c:pt>
                <c:pt idx="599">
                  <c:v>-3.4613609309999999E-3</c:v>
                </c:pt>
                <c:pt idx="600">
                  <c:v>-3.5834801379999999E-3</c:v>
                </c:pt>
                <c:pt idx="601">
                  <c:v>-3.4054252320000001E-3</c:v>
                </c:pt>
                <c:pt idx="602">
                  <c:v>-3.9556855340000001E-3</c:v>
                </c:pt>
                <c:pt idx="603">
                  <c:v>-3.8441906220000001E-3</c:v>
                </c:pt>
                <c:pt idx="604">
                  <c:v>-3.3570341769999998E-3</c:v>
                </c:pt>
                <c:pt idx="605">
                  <c:v>-3.3429577019999999E-3</c:v>
                </c:pt>
                <c:pt idx="606">
                  <c:v>-3.7570991550000001E-3</c:v>
                </c:pt>
                <c:pt idx="607">
                  <c:v>-3.3674114379999998E-3</c:v>
                </c:pt>
                <c:pt idx="608">
                  <c:v>-3.78738041E-3</c:v>
                </c:pt>
                <c:pt idx="609">
                  <c:v>-3.698224435E-3</c:v>
                </c:pt>
                <c:pt idx="610">
                  <c:v>-4.1025397369999998E-3</c:v>
                </c:pt>
                <c:pt idx="611">
                  <c:v>-2.6849114800000001E-3</c:v>
                </c:pt>
                <c:pt idx="612">
                  <c:v>-3.6062260619999999E-3</c:v>
                </c:pt>
                <c:pt idx="613">
                  <c:v>-3.2885482070000001E-3</c:v>
                </c:pt>
                <c:pt idx="614">
                  <c:v>-3.7800925779999999E-3</c:v>
                </c:pt>
                <c:pt idx="615">
                  <c:v>-3.4529890399999999E-3</c:v>
                </c:pt>
                <c:pt idx="616">
                  <c:v>-3.22817103E-3</c:v>
                </c:pt>
                <c:pt idx="617">
                  <c:v>-3.4467740920000002E-3</c:v>
                </c:pt>
                <c:pt idx="618">
                  <c:v>-3.2262695020000001E-3</c:v>
                </c:pt>
                <c:pt idx="619">
                  <c:v>-4.0308372119999998E-3</c:v>
                </c:pt>
                <c:pt idx="620">
                  <c:v>-3.4428192300000001E-3</c:v>
                </c:pt>
                <c:pt idx="621">
                  <c:v>-3.7224527910000001E-3</c:v>
                </c:pt>
                <c:pt idx="622">
                  <c:v>-3.4622852690000001E-3</c:v>
                </c:pt>
                <c:pt idx="623">
                  <c:v>-3.1880859749999998E-3</c:v>
                </c:pt>
                <c:pt idx="624">
                  <c:v>-3.5405009980000002E-3</c:v>
                </c:pt>
                <c:pt idx="625">
                  <c:v>-3.4574575259999998E-3</c:v>
                </c:pt>
                <c:pt idx="626">
                  <c:v>-3.0244702940000001E-3</c:v>
                </c:pt>
                <c:pt idx="627">
                  <c:v>-2.8016422880000002E-3</c:v>
                </c:pt>
                <c:pt idx="628">
                  <c:v>-3.77531955E-3</c:v>
                </c:pt>
                <c:pt idx="629">
                  <c:v>-3.116180887E-3</c:v>
                </c:pt>
                <c:pt idx="630">
                  <c:v>-3.1409044750000002E-3</c:v>
                </c:pt>
                <c:pt idx="631">
                  <c:v>-3.4493936690000002E-3</c:v>
                </c:pt>
                <c:pt idx="632">
                  <c:v>-2.966935746E-3</c:v>
                </c:pt>
                <c:pt idx="633">
                  <c:v>-3.5675624389999998E-3</c:v>
                </c:pt>
                <c:pt idx="634">
                  <c:v>-3.747398499E-3</c:v>
                </c:pt>
                <c:pt idx="635">
                  <c:v>-3.6312297450000002E-3</c:v>
                </c:pt>
                <c:pt idx="636">
                  <c:v>-3.2937377690000001E-3</c:v>
                </c:pt>
                <c:pt idx="637">
                  <c:v>-3.4720951230000001E-3</c:v>
                </c:pt>
                <c:pt idx="638">
                  <c:v>-3.383490723E-3</c:v>
                </c:pt>
                <c:pt idx="639">
                  <c:v>-3.1026620419999998E-3</c:v>
                </c:pt>
                <c:pt idx="640">
                  <c:v>-2.8407340869999998E-3</c:v>
                </c:pt>
                <c:pt idx="641">
                  <c:v>-3.6124384499999999E-3</c:v>
                </c:pt>
                <c:pt idx="642">
                  <c:v>-2.9633364170000001E-3</c:v>
                </c:pt>
                <c:pt idx="643">
                  <c:v>-2.9909480360000001E-3</c:v>
                </c:pt>
                <c:pt idx="644">
                  <c:v>-3.1578657219999999E-3</c:v>
                </c:pt>
                <c:pt idx="645">
                  <c:v>-3.4360906570000001E-3</c:v>
                </c:pt>
                <c:pt idx="646">
                  <c:v>-3.536290023E-3</c:v>
                </c:pt>
                <c:pt idx="647">
                  <c:v>-3.9190538230000002E-3</c:v>
                </c:pt>
                <c:pt idx="648">
                  <c:v>-3.8592258929999999E-3</c:v>
                </c:pt>
                <c:pt idx="649">
                  <c:v>-3.1562210059999998E-3</c:v>
                </c:pt>
                <c:pt idx="650">
                  <c:v>-3.559603356E-3</c:v>
                </c:pt>
                <c:pt idx="651">
                  <c:v>-3.1644443520000001E-3</c:v>
                </c:pt>
                <c:pt idx="652">
                  <c:v>-3.3321687949999998E-3</c:v>
                </c:pt>
                <c:pt idx="653">
                  <c:v>-2.9299121819999999E-3</c:v>
                </c:pt>
                <c:pt idx="654">
                  <c:v>-3.1275404620000002E-3</c:v>
                </c:pt>
                <c:pt idx="655">
                  <c:v>-3.0144448389999999E-3</c:v>
                </c:pt>
                <c:pt idx="656">
                  <c:v>-3.4454900310000001E-3</c:v>
                </c:pt>
                <c:pt idx="657">
                  <c:v>-3.5172894129999999E-3</c:v>
                </c:pt>
                <c:pt idx="658">
                  <c:v>-3.5601167469999999E-3</c:v>
                </c:pt>
                <c:pt idx="659">
                  <c:v>-3.3269284760000001E-3</c:v>
                </c:pt>
                <c:pt idx="660">
                  <c:v>-3.4264340069999999E-3</c:v>
                </c:pt>
                <c:pt idx="661">
                  <c:v>-3.2566906879999999E-3</c:v>
                </c:pt>
                <c:pt idx="662">
                  <c:v>-3.3989527730000002E-3</c:v>
                </c:pt>
                <c:pt idx="663">
                  <c:v>-3.164547263E-3</c:v>
                </c:pt>
                <c:pt idx="664">
                  <c:v>-4.0070875550000003E-3</c:v>
                </c:pt>
                <c:pt idx="665">
                  <c:v>-3.3466054589999998E-3</c:v>
                </c:pt>
                <c:pt idx="666">
                  <c:v>-2.9722834010000002E-3</c:v>
                </c:pt>
                <c:pt idx="667">
                  <c:v>-2.8928341339999998E-3</c:v>
                </c:pt>
                <c:pt idx="668">
                  <c:v>-3.4401481970000002E-3</c:v>
                </c:pt>
                <c:pt idx="669">
                  <c:v>-3.6520736759999999E-3</c:v>
                </c:pt>
                <c:pt idx="670">
                  <c:v>-3.7619750949999999E-3</c:v>
                </c:pt>
                <c:pt idx="671">
                  <c:v>-4.1988426820000002E-3</c:v>
                </c:pt>
                <c:pt idx="672">
                  <c:v>-3.8975044150000001E-3</c:v>
                </c:pt>
                <c:pt idx="673">
                  <c:v>-4.1411556299999997E-3</c:v>
                </c:pt>
                <c:pt idx="674">
                  <c:v>-4.1776658039999999E-3</c:v>
                </c:pt>
                <c:pt idx="675">
                  <c:v>-4.1080270890000003E-3</c:v>
                </c:pt>
                <c:pt idx="676">
                  <c:v>-3.7847117059999998E-3</c:v>
                </c:pt>
                <c:pt idx="677">
                  <c:v>-3.1436800490000001E-3</c:v>
                </c:pt>
                <c:pt idx="678">
                  <c:v>-3.3664354120000002E-3</c:v>
                </c:pt>
                <c:pt idx="679">
                  <c:v>-2.4310718290000001E-3</c:v>
                </c:pt>
                <c:pt idx="680">
                  <c:v>-2.6696810960000002E-3</c:v>
                </c:pt>
                <c:pt idx="681">
                  <c:v>-2.8740109409999999E-3</c:v>
                </c:pt>
                <c:pt idx="682">
                  <c:v>-3.2375236040000002E-3</c:v>
                </c:pt>
                <c:pt idx="683">
                  <c:v>-3.21234297E-3</c:v>
                </c:pt>
                <c:pt idx="684">
                  <c:v>-2.740374068E-3</c:v>
                </c:pt>
                <c:pt idx="685">
                  <c:v>-2.7271006260000002E-3</c:v>
                </c:pt>
                <c:pt idx="686">
                  <c:v>-3.2688686619999998E-3</c:v>
                </c:pt>
                <c:pt idx="687">
                  <c:v>-3.078244627E-3</c:v>
                </c:pt>
                <c:pt idx="688">
                  <c:v>-3.1349936030000002E-3</c:v>
                </c:pt>
                <c:pt idx="689">
                  <c:v>-3.0747491400000002E-3</c:v>
                </c:pt>
                <c:pt idx="690">
                  <c:v>-2.6744150089999998E-3</c:v>
                </c:pt>
                <c:pt idx="691">
                  <c:v>-2.9171588829999999E-3</c:v>
                </c:pt>
                <c:pt idx="692">
                  <c:v>-3.6970437500000002E-3</c:v>
                </c:pt>
                <c:pt idx="693">
                  <c:v>-2.7462388389999999E-3</c:v>
                </c:pt>
                <c:pt idx="694">
                  <c:v>-2.7891937640000001E-3</c:v>
                </c:pt>
                <c:pt idx="695">
                  <c:v>-2.8216000649999998E-3</c:v>
                </c:pt>
                <c:pt idx="696">
                  <c:v>-2.7817348019999999E-3</c:v>
                </c:pt>
                <c:pt idx="697">
                  <c:v>-2.9253868849999998E-3</c:v>
                </c:pt>
                <c:pt idx="698">
                  <c:v>-2.9321233739999998E-3</c:v>
                </c:pt>
                <c:pt idx="699">
                  <c:v>-2.9566518499999999E-3</c:v>
                </c:pt>
                <c:pt idx="700">
                  <c:v>-2.797115594E-3</c:v>
                </c:pt>
                <c:pt idx="701">
                  <c:v>-2.8446945360000001E-3</c:v>
                </c:pt>
                <c:pt idx="702">
                  <c:v>-2.9630279169999998E-3</c:v>
                </c:pt>
                <c:pt idx="703">
                  <c:v>-2.7927432670000001E-3</c:v>
                </c:pt>
                <c:pt idx="704">
                  <c:v>-2.897873987E-3</c:v>
                </c:pt>
                <c:pt idx="705">
                  <c:v>-2.8846054340000002E-3</c:v>
                </c:pt>
                <c:pt idx="706">
                  <c:v>-2.7645016090000001E-3</c:v>
                </c:pt>
                <c:pt idx="707">
                  <c:v>-3.0819973910000001E-3</c:v>
                </c:pt>
                <c:pt idx="708">
                  <c:v>-2.8982853980000002E-3</c:v>
                </c:pt>
                <c:pt idx="709">
                  <c:v>-3.8104748819999998E-3</c:v>
                </c:pt>
                <c:pt idx="710">
                  <c:v>-2.3191848299999999E-3</c:v>
                </c:pt>
                <c:pt idx="711">
                  <c:v>-2.9175188390000001E-3</c:v>
                </c:pt>
                <c:pt idx="712">
                  <c:v>-3.656591289E-3</c:v>
                </c:pt>
                <c:pt idx="713">
                  <c:v>-3.1675281929999998E-3</c:v>
                </c:pt>
                <c:pt idx="714">
                  <c:v>-2.7360010429999999E-3</c:v>
                </c:pt>
                <c:pt idx="715">
                  <c:v>-2.9007538689999998E-3</c:v>
                </c:pt>
                <c:pt idx="716">
                  <c:v>-3.8479366339999998E-3</c:v>
                </c:pt>
                <c:pt idx="717">
                  <c:v>-2.6850143910000001E-3</c:v>
                </c:pt>
                <c:pt idx="718">
                  <c:v>-2.3183610759999998E-3</c:v>
                </c:pt>
                <c:pt idx="719">
                  <c:v>-1.657057204E-3</c:v>
                </c:pt>
                <c:pt idx="720">
                  <c:v>-6.5581744999999999E-4</c:v>
                </c:pt>
                <c:pt idx="721">
                  <c:v>-1.7977303359999999E-3</c:v>
                </c:pt>
                <c:pt idx="722">
                  <c:v>-2.5619731750000001E-3</c:v>
                </c:pt>
                <c:pt idx="723">
                  <c:v>-2.1706444680000001E-3</c:v>
                </c:pt>
                <c:pt idx="724">
                  <c:v>-1.9114010500000001E-3</c:v>
                </c:pt>
                <c:pt idx="725">
                  <c:v>-2.9759341850000001E-3</c:v>
                </c:pt>
                <c:pt idx="726">
                  <c:v>-3.3720864449999998E-3</c:v>
                </c:pt>
                <c:pt idx="727">
                  <c:v>-3.373781685E-3</c:v>
                </c:pt>
                <c:pt idx="728">
                  <c:v>-2.6773991990000001E-3</c:v>
                </c:pt>
                <c:pt idx="729">
                  <c:v>-2.3671768140000001E-3</c:v>
                </c:pt>
                <c:pt idx="730">
                  <c:v>-2.265573945E-3</c:v>
                </c:pt>
                <c:pt idx="731">
                  <c:v>-2.6781710329999999E-3</c:v>
                </c:pt>
                <c:pt idx="732">
                  <c:v>-2.995369956E-3</c:v>
                </c:pt>
                <c:pt idx="733">
                  <c:v>-3.2078719229999999E-3</c:v>
                </c:pt>
                <c:pt idx="734">
                  <c:v>-1.5444548329999999E-3</c:v>
                </c:pt>
                <c:pt idx="735">
                  <c:v>-7.4120721550000003E-4</c:v>
                </c:pt>
                <c:pt idx="736">
                  <c:v>-2.2393583790000001E-3</c:v>
                </c:pt>
                <c:pt idx="737">
                  <c:v>-2.2796341219999999E-3</c:v>
                </c:pt>
                <c:pt idx="738">
                  <c:v>-1.6926939129999999E-3</c:v>
                </c:pt>
                <c:pt idx="739">
                  <c:v>-8.7189552140000003E-4</c:v>
                </c:pt>
                <c:pt idx="740">
                  <c:v>-9.5837929980000002E-4</c:v>
                </c:pt>
                <c:pt idx="741">
                  <c:v>-1.380115515E-3</c:v>
                </c:pt>
                <c:pt idx="742">
                  <c:v>-1.435641781E-3</c:v>
                </c:pt>
                <c:pt idx="743">
                  <c:v>-2.1908374039999999E-3</c:v>
                </c:pt>
                <c:pt idx="744">
                  <c:v>-1.0597200600000001E-3</c:v>
                </c:pt>
                <c:pt idx="745">
                  <c:v>-7.6689320849999997E-4</c:v>
                </c:pt>
                <c:pt idx="746">
                  <c:v>-4.612500197E-4</c:v>
                </c:pt>
                <c:pt idx="747">
                  <c:v>1.560168603E-4</c:v>
                </c:pt>
                <c:pt idx="748">
                  <c:v>2.7875188970000002E-4</c:v>
                </c:pt>
                <c:pt idx="749">
                  <c:v>7.8134558860000003E-4</c:v>
                </c:pt>
                <c:pt idx="750">
                  <c:v>6.7926099289999996E-4</c:v>
                </c:pt>
                <c:pt idx="751">
                  <c:v>4.3214819739999997E-4</c:v>
                </c:pt>
                <c:pt idx="752">
                  <c:v>8.4768619850000002E-4</c:v>
                </c:pt>
                <c:pt idx="753">
                  <c:v>-5.0820648899999998E-4</c:v>
                </c:pt>
                <c:pt idx="754">
                  <c:v>1.9858193119999998E-3</c:v>
                </c:pt>
                <c:pt idx="755">
                  <c:v>1.482401974E-3</c:v>
                </c:pt>
                <c:pt idx="756">
                  <c:v>5.5737176439999998E-4</c:v>
                </c:pt>
                <c:pt idx="757">
                  <c:v>-1.5285563129999999E-4</c:v>
                </c:pt>
                <c:pt idx="758">
                  <c:v>-3.1672872140000002E-4</c:v>
                </c:pt>
                <c:pt idx="759">
                  <c:v>-7.2683894539999998E-4</c:v>
                </c:pt>
                <c:pt idx="760">
                  <c:v>-2.2727109900000001E-4</c:v>
                </c:pt>
                <c:pt idx="761">
                  <c:v>-2.120060963E-4</c:v>
                </c:pt>
                <c:pt idx="762" formatCode="0.00E+00">
                  <c:v>3.3937831180000001E-5</c:v>
                </c:pt>
                <c:pt idx="763">
                  <c:v>3.022979654E-4</c:v>
                </c:pt>
                <c:pt idx="764">
                  <c:v>1.640703704E-4</c:v>
                </c:pt>
                <c:pt idx="765">
                  <c:v>6.1463110610000002E-4</c:v>
                </c:pt>
                <c:pt idx="766">
                  <c:v>6.9658027500000001E-4</c:v>
                </c:pt>
                <c:pt idx="767">
                  <c:v>3.1913589920000001E-4</c:v>
                </c:pt>
                <c:pt idx="768">
                  <c:v>2.1998288870000001E-4</c:v>
                </c:pt>
                <c:pt idx="769">
                  <c:v>3.5346139339999998E-4</c:v>
                </c:pt>
                <c:pt idx="770">
                  <c:v>7.9566059869999996E-4</c:v>
                </c:pt>
                <c:pt idx="771">
                  <c:v>5.7424552509999997E-4</c:v>
                </c:pt>
                <c:pt idx="772">
                  <c:v>5.7919631939999997E-4</c:v>
                </c:pt>
                <c:pt idx="773">
                  <c:v>6.8740203279999996E-4</c:v>
                </c:pt>
                <c:pt idx="774">
                  <c:v>1.213545562E-3</c:v>
                </c:pt>
                <c:pt idx="775">
                  <c:v>1.1889117300000001E-3</c:v>
                </c:pt>
                <c:pt idx="776">
                  <c:v>1.229510293E-3</c:v>
                </c:pt>
                <c:pt idx="777">
                  <c:v>1.5075720149999999E-3</c:v>
                </c:pt>
                <c:pt idx="778">
                  <c:v>1.266685664E-3</c:v>
                </c:pt>
                <c:pt idx="779">
                  <c:v>1.4085628790000001E-3</c:v>
                </c:pt>
                <c:pt idx="780">
                  <c:v>1.6220632239999999E-3</c:v>
                </c:pt>
                <c:pt idx="781">
                  <c:v>1.645032666E-3</c:v>
                </c:pt>
                <c:pt idx="782">
                  <c:v>2.1325361449999998E-3</c:v>
                </c:pt>
                <c:pt idx="783">
                  <c:v>1.801953651E-3</c:v>
                </c:pt>
                <c:pt idx="784">
                  <c:v>1.6850242389999999E-3</c:v>
                </c:pt>
                <c:pt idx="785">
                  <c:v>1.9863653E-3</c:v>
                </c:pt>
                <c:pt idx="786">
                  <c:v>1.936647343E-3</c:v>
                </c:pt>
                <c:pt idx="787">
                  <c:v>2.082593273E-3</c:v>
                </c:pt>
                <c:pt idx="788">
                  <c:v>2.2946298120000001E-3</c:v>
                </c:pt>
                <c:pt idx="789">
                  <c:v>2.1156535950000001E-3</c:v>
                </c:pt>
                <c:pt idx="790">
                  <c:v>1.8926548069999999E-3</c:v>
                </c:pt>
                <c:pt idx="791">
                  <c:v>3.0910940840000001E-3</c:v>
                </c:pt>
                <c:pt idx="792">
                  <c:v>2.4866445460000001E-3</c:v>
                </c:pt>
                <c:pt idx="793">
                  <c:v>3.368837526E-3</c:v>
                </c:pt>
                <c:pt idx="794">
                  <c:v>3.0692992729999999E-3</c:v>
                </c:pt>
                <c:pt idx="795">
                  <c:v>3.709465731E-3</c:v>
                </c:pt>
                <c:pt idx="796">
                  <c:v>3.7676382340000002E-3</c:v>
                </c:pt>
                <c:pt idx="797">
                  <c:v>4.7585507850000002E-3</c:v>
                </c:pt>
                <c:pt idx="798">
                  <c:v>5.4463497360000002E-3</c:v>
                </c:pt>
                <c:pt idx="799">
                  <c:v>5.4233619010000001E-3</c:v>
                </c:pt>
                <c:pt idx="800">
                  <c:v>5.7531199419999998E-3</c:v>
                </c:pt>
              </c:numCache>
            </c:numRef>
          </c:yVal>
          <c:smooth val="1"/>
          <c:extLst>
            <c:ext xmlns:c16="http://schemas.microsoft.com/office/drawing/2014/chart" uri="{C3380CC4-5D6E-409C-BE32-E72D297353CC}">
              <c16:uniqueId val="{00000001-DF76-464C-A591-3751689412D4}"/>
            </c:ext>
          </c:extLst>
        </c:ser>
        <c:ser>
          <c:idx val="2"/>
          <c:order val="2"/>
          <c:tx>
            <c:v>60</c:v>
          </c:tx>
          <c:spPr>
            <a:ln w="19050" cap="rnd">
              <a:solidFill>
                <a:schemeClr val="accent3"/>
              </a:solidFill>
              <a:round/>
            </a:ln>
            <a:effectLst/>
          </c:spPr>
          <c:marker>
            <c:symbol val="none"/>
          </c:marker>
          <c:xVal>
            <c:numRef>
              <c:f>Sheet1!$BV$3:$BV$803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Sheet1!$BW$3:$BW$803</c:f>
              <c:numCache>
                <c:formatCode>General</c:formatCode>
                <c:ptCount val="801"/>
                <c:pt idx="0">
                  <c:v>8.7655452080000001E-4</c:v>
                </c:pt>
                <c:pt idx="1">
                  <c:v>6.4283580289999998E-4</c:v>
                </c:pt>
                <c:pt idx="2">
                  <c:v>7.6148170049999996E-4</c:v>
                </c:pt>
                <c:pt idx="3">
                  <c:v>8.0860161689999999E-4</c:v>
                </c:pt>
                <c:pt idx="4">
                  <c:v>7.7154318570000005E-4</c:v>
                </c:pt>
                <c:pt idx="5">
                  <c:v>4.2035852680000001E-4</c:v>
                </c:pt>
                <c:pt idx="6">
                  <c:v>9.7718078179999997E-4</c:v>
                </c:pt>
                <c:pt idx="7">
                  <c:v>6.3827319539999997E-4</c:v>
                </c:pt>
                <c:pt idx="8">
                  <c:v>6.4952432879999999E-4</c:v>
                </c:pt>
                <c:pt idx="9">
                  <c:v>8.801859221E-4</c:v>
                </c:pt>
                <c:pt idx="10">
                  <c:v>1.0171107710000001E-3</c:v>
                </c:pt>
                <c:pt idx="11">
                  <c:v>8.5647875679999998E-4</c:v>
                </c:pt>
                <c:pt idx="12">
                  <c:v>8.0271455229999995E-4</c:v>
                </c:pt>
                <c:pt idx="13">
                  <c:v>6.0729502000000002E-4</c:v>
                </c:pt>
                <c:pt idx="14">
                  <c:v>5.875168717E-4</c:v>
                </c:pt>
                <c:pt idx="15">
                  <c:v>2.868594602E-4</c:v>
                </c:pt>
                <c:pt idx="16">
                  <c:v>4.2621445029999999E-4</c:v>
                </c:pt>
                <c:pt idx="17">
                  <c:v>4.3761561389999998E-4</c:v>
                </c:pt>
                <c:pt idx="18">
                  <c:v>7.8609125920000005E-4</c:v>
                </c:pt>
                <c:pt idx="19">
                  <c:v>4.2061763819999998E-4</c:v>
                </c:pt>
                <c:pt idx="20">
                  <c:v>4.6080752509999998E-4</c:v>
                </c:pt>
                <c:pt idx="21">
                  <c:v>1.109096484E-4</c:v>
                </c:pt>
                <c:pt idx="22">
                  <c:v>1.2999289900000001E-4</c:v>
                </c:pt>
                <c:pt idx="23" formatCode="0.00E+00">
                  <c:v>-4.012139834E-5</c:v>
                </c:pt>
                <c:pt idx="24">
                  <c:v>-5.1234336569999997E-4</c:v>
                </c:pt>
                <c:pt idx="25">
                  <c:v>-5.7718402240000005E-4</c:v>
                </c:pt>
                <c:pt idx="26">
                  <c:v>-7.9867563910000002E-4</c:v>
                </c:pt>
                <c:pt idx="27">
                  <c:v>-8.585132891E-4</c:v>
                </c:pt>
                <c:pt idx="28">
                  <c:v>-9.4959739359999997E-4</c:v>
                </c:pt>
                <c:pt idx="29">
                  <c:v>-8.0849410730000004E-4</c:v>
                </c:pt>
                <c:pt idx="30">
                  <c:v>-1.049287501E-3</c:v>
                </c:pt>
                <c:pt idx="31">
                  <c:v>-1.4546822059999999E-3</c:v>
                </c:pt>
                <c:pt idx="32">
                  <c:v>-1.7066176519999999E-3</c:v>
                </c:pt>
                <c:pt idx="33">
                  <c:v>-1.6534985039999999E-3</c:v>
                </c:pt>
                <c:pt idx="34">
                  <c:v>-2.3206782060000001E-3</c:v>
                </c:pt>
                <c:pt idx="35">
                  <c:v>-1.9421204920000001E-3</c:v>
                </c:pt>
                <c:pt idx="36">
                  <c:v>-1.754574128E-3</c:v>
                </c:pt>
                <c:pt idx="37">
                  <c:v>-1.8823288850000001E-3</c:v>
                </c:pt>
                <c:pt idx="38">
                  <c:v>-1.6493209400000001E-3</c:v>
                </c:pt>
                <c:pt idx="39">
                  <c:v>-2.0666772029999999E-3</c:v>
                </c:pt>
                <c:pt idx="40">
                  <c:v>-1.669383375E-3</c:v>
                </c:pt>
                <c:pt idx="41">
                  <c:v>-2.3532740310000001E-3</c:v>
                </c:pt>
                <c:pt idx="42">
                  <c:v>-1.8460891440000001E-3</c:v>
                </c:pt>
                <c:pt idx="43">
                  <c:v>-2.1399925459999998E-3</c:v>
                </c:pt>
                <c:pt idx="44">
                  <c:v>-1.9571701999999999E-3</c:v>
                </c:pt>
                <c:pt idx="45">
                  <c:v>-1.821394893E-3</c:v>
                </c:pt>
                <c:pt idx="46">
                  <c:v>-2.0423044920000002E-3</c:v>
                </c:pt>
                <c:pt idx="47">
                  <c:v>-2.037409227E-3</c:v>
                </c:pt>
                <c:pt idx="48">
                  <c:v>-1.824488165E-3</c:v>
                </c:pt>
                <c:pt idx="49">
                  <c:v>-1.923050033E-3</c:v>
                </c:pt>
                <c:pt idx="50">
                  <c:v>-1.7388471169999999E-3</c:v>
                </c:pt>
                <c:pt idx="51">
                  <c:v>-1.853254857E-3</c:v>
                </c:pt>
                <c:pt idx="52">
                  <c:v>-2.1164484790000002E-3</c:v>
                </c:pt>
                <c:pt idx="53">
                  <c:v>-2.0116951780000001E-3</c:v>
                </c:pt>
                <c:pt idx="54">
                  <c:v>-1.751222531E-3</c:v>
                </c:pt>
                <c:pt idx="55">
                  <c:v>-2.249195939E-3</c:v>
                </c:pt>
                <c:pt idx="56">
                  <c:v>-1.9553664609999999E-3</c:v>
                </c:pt>
                <c:pt idx="57">
                  <c:v>-2.0741482729999998E-3</c:v>
                </c:pt>
                <c:pt idx="58">
                  <c:v>-2.3007488340000002E-3</c:v>
                </c:pt>
                <c:pt idx="59">
                  <c:v>-1.9125866240000001E-3</c:v>
                </c:pt>
                <c:pt idx="60">
                  <c:v>-1.796853845E-3</c:v>
                </c:pt>
                <c:pt idx="61">
                  <c:v>-2.2123171950000002E-3</c:v>
                </c:pt>
                <c:pt idx="62">
                  <c:v>-2.2363197059999998E-3</c:v>
                </c:pt>
                <c:pt idx="63">
                  <c:v>-2.0995496310000001E-3</c:v>
                </c:pt>
                <c:pt idx="64">
                  <c:v>-2.1936190309999998E-3</c:v>
                </c:pt>
                <c:pt idx="65">
                  <c:v>-2.1433413489999999E-3</c:v>
                </c:pt>
                <c:pt idx="66">
                  <c:v>-2.0911514289999999E-3</c:v>
                </c:pt>
                <c:pt idx="67">
                  <c:v>-1.678872737E-3</c:v>
                </c:pt>
                <c:pt idx="68">
                  <c:v>-1.8291281300000001E-3</c:v>
                </c:pt>
                <c:pt idx="69">
                  <c:v>-1.35002716E-3</c:v>
                </c:pt>
                <c:pt idx="70">
                  <c:v>-1.7778801270000001E-3</c:v>
                </c:pt>
                <c:pt idx="71">
                  <c:v>-2.4405959990000002E-3</c:v>
                </c:pt>
                <c:pt idx="72">
                  <c:v>-1.853770344E-3</c:v>
                </c:pt>
                <c:pt idx="73">
                  <c:v>-1.8052062950000001E-3</c:v>
                </c:pt>
                <c:pt idx="74">
                  <c:v>-2.2004698400000001E-3</c:v>
                </c:pt>
                <c:pt idx="75">
                  <c:v>-1.8397482339999999E-3</c:v>
                </c:pt>
                <c:pt idx="76">
                  <c:v>-1.95809803E-3</c:v>
                </c:pt>
                <c:pt idx="77">
                  <c:v>-1.3512658189999999E-3</c:v>
                </c:pt>
                <c:pt idx="78">
                  <c:v>-2.3727891969999998E-3</c:v>
                </c:pt>
                <c:pt idx="79">
                  <c:v>-2.1248976700000001E-3</c:v>
                </c:pt>
                <c:pt idx="80">
                  <c:v>-2.328454051E-3</c:v>
                </c:pt>
                <c:pt idx="81">
                  <c:v>-2.168017207E-3</c:v>
                </c:pt>
                <c:pt idx="82">
                  <c:v>-1.872895518E-3</c:v>
                </c:pt>
                <c:pt idx="83">
                  <c:v>-2.464843215E-3</c:v>
                </c:pt>
                <c:pt idx="84">
                  <c:v>-2.1511716769999998E-3</c:v>
                </c:pt>
                <c:pt idx="85">
                  <c:v>-2.3001823569999999E-3</c:v>
                </c:pt>
                <c:pt idx="86">
                  <c:v>-2.1335014610000002E-3</c:v>
                </c:pt>
                <c:pt idx="87">
                  <c:v>-1.723325695E-3</c:v>
                </c:pt>
                <c:pt idx="88">
                  <c:v>-1.8123725890000001E-3</c:v>
                </c:pt>
                <c:pt idx="89">
                  <c:v>-1.612081658E-3</c:v>
                </c:pt>
                <c:pt idx="90">
                  <c:v>-1.8194873119999999E-3</c:v>
                </c:pt>
                <c:pt idx="91">
                  <c:v>-2.0865141410000001E-3</c:v>
                </c:pt>
                <c:pt idx="92">
                  <c:v>-1.8056702099999999E-3</c:v>
                </c:pt>
                <c:pt idx="93">
                  <c:v>-1.919802744E-3</c:v>
                </c:pt>
                <c:pt idx="94">
                  <c:v>-1.913205138E-3</c:v>
                </c:pt>
                <c:pt idx="95">
                  <c:v>-1.9638186789999999E-3</c:v>
                </c:pt>
                <c:pt idx="96">
                  <c:v>-1.9185657150000001E-3</c:v>
                </c:pt>
                <c:pt idx="97">
                  <c:v>-2.154108137E-3</c:v>
                </c:pt>
                <c:pt idx="98">
                  <c:v>-1.724253874E-3</c:v>
                </c:pt>
                <c:pt idx="99">
                  <c:v>-1.4751664130000001E-3</c:v>
                </c:pt>
                <c:pt idx="100">
                  <c:v>-1.9878349270000002E-3</c:v>
                </c:pt>
                <c:pt idx="101">
                  <c:v>-1.9146483390000001E-3</c:v>
                </c:pt>
                <c:pt idx="102">
                  <c:v>-1.8614515430000001E-3</c:v>
                </c:pt>
                <c:pt idx="103">
                  <c:v>-1.799638034E-3</c:v>
                </c:pt>
                <c:pt idx="104">
                  <c:v>-1.87083357E-3</c:v>
                </c:pt>
                <c:pt idx="105">
                  <c:v>-1.70589576E-3</c:v>
                </c:pt>
                <c:pt idx="106">
                  <c:v>-1.5794301870000001E-3</c:v>
                </c:pt>
                <c:pt idx="107">
                  <c:v>-1.7784987580000001E-3</c:v>
                </c:pt>
                <c:pt idx="108">
                  <c:v>-1.669538091E-3</c:v>
                </c:pt>
                <c:pt idx="109">
                  <c:v>-1.753594377E-3</c:v>
                </c:pt>
                <c:pt idx="110">
                  <c:v>-1.993967686E-3</c:v>
                </c:pt>
                <c:pt idx="111">
                  <c:v>-1.8225807000000001E-3</c:v>
                </c:pt>
                <c:pt idx="112">
                  <c:v>-1.910937135E-3</c:v>
                </c:pt>
                <c:pt idx="113">
                  <c:v>-1.7498818919999999E-3</c:v>
                </c:pt>
                <c:pt idx="114">
                  <c:v>-2.068119822E-3</c:v>
                </c:pt>
                <c:pt idx="115">
                  <c:v>-2.012880519E-3</c:v>
                </c:pt>
                <c:pt idx="116">
                  <c:v>-2.0540531260000001E-3</c:v>
                </c:pt>
                <c:pt idx="117">
                  <c:v>-2.101507504E-3</c:v>
                </c:pt>
                <c:pt idx="118">
                  <c:v>-2.1118116569999999E-3</c:v>
                </c:pt>
                <c:pt idx="119">
                  <c:v>-1.8519661389999999E-3</c:v>
                </c:pt>
                <c:pt idx="120">
                  <c:v>-1.9729409829999998E-3</c:v>
                </c:pt>
                <c:pt idx="121">
                  <c:v>-1.9803107719999998E-3</c:v>
                </c:pt>
                <c:pt idx="122">
                  <c:v>-1.912019565E-3</c:v>
                </c:pt>
                <c:pt idx="123">
                  <c:v>-2.1502445449999999E-3</c:v>
                </c:pt>
                <c:pt idx="124">
                  <c:v>-1.9750539209999998E-3</c:v>
                </c:pt>
                <c:pt idx="125">
                  <c:v>-1.8648022090000001E-3</c:v>
                </c:pt>
                <c:pt idx="126">
                  <c:v>-1.7184268220000001E-3</c:v>
                </c:pt>
                <c:pt idx="127">
                  <c:v>-1.9809806249999999E-3</c:v>
                </c:pt>
                <c:pt idx="128">
                  <c:v>-1.7448285359999999E-3</c:v>
                </c:pt>
                <c:pt idx="129">
                  <c:v>-1.7063083360000001E-3</c:v>
                </c:pt>
                <c:pt idx="130">
                  <c:v>-1.6449369720000001E-3</c:v>
                </c:pt>
                <c:pt idx="131">
                  <c:v>-1.87201926E-3</c:v>
                </c:pt>
                <c:pt idx="132">
                  <c:v>-1.87851442E-3</c:v>
                </c:pt>
                <c:pt idx="133">
                  <c:v>-1.8439239360000001E-3</c:v>
                </c:pt>
                <c:pt idx="134">
                  <c:v>-1.7773644069999999E-3</c:v>
                </c:pt>
                <c:pt idx="135">
                  <c:v>-1.78386108E-3</c:v>
                </c:pt>
                <c:pt idx="136">
                  <c:v>-1.7705068459999999E-3</c:v>
                </c:pt>
                <c:pt idx="137">
                  <c:v>-1.9488207759999999E-3</c:v>
                </c:pt>
                <c:pt idx="138">
                  <c:v>-1.6321458389999999E-3</c:v>
                </c:pt>
                <c:pt idx="139">
                  <c:v>-1.9887625239999999E-3</c:v>
                </c:pt>
                <c:pt idx="140">
                  <c:v>-2.0430260340000002E-3</c:v>
                </c:pt>
                <c:pt idx="141">
                  <c:v>-1.761380467E-3</c:v>
                </c:pt>
                <c:pt idx="142">
                  <c:v>-1.7622569580000001E-3</c:v>
                </c:pt>
                <c:pt idx="143">
                  <c:v>-1.202393905E-3</c:v>
                </c:pt>
                <c:pt idx="144">
                  <c:v>-1.4053508640000001E-3</c:v>
                </c:pt>
                <c:pt idx="145">
                  <c:v>-1.8074747640000001E-3</c:v>
                </c:pt>
                <c:pt idx="146">
                  <c:v>-1.8098979490000001E-3</c:v>
                </c:pt>
                <c:pt idx="147">
                  <c:v>-1.920885174E-3</c:v>
                </c:pt>
                <c:pt idx="148">
                  <c:v>-1.8230961870000001E-3</c:v>
                </c:pt>
                <c:pt idx="149">
                  <c:v>-1.905679586E-3</c:v>
                </c:pt>
                <c:pt idx="150">
                  <c:v>-1.650713384E-3</c:v>
                </c:pt>
                <c:pt idx="151">
                  <c:v>-1.867843675E-3</c:v>
                </c:pt>
                <c:pt idx="152">
                  <c:v>-1.0988141879999999E-3</c:v>
                </c:pt>
                <c:pt idx="153">
                  <c:v>-1.139712054E-3</c:v>
                </c:pt>
                <c:pt idx="154">
                  <c:v>-1.7229131189999999E-3</c:v>
                </c:pt>
                <c:pt idx="155">
                  <c:v>-1.9656226500000002E-3</c:v>
                </c:pt>
                <c:pt idx="156">
                  <c:v>-1.7874701880000001E-3</c:v>
                </c:pt>
                <c:pt idx="157">
                  <c:v>-1.6318364069999999E-3</c:v>
                </c:pt>
                <c:pt idx="158">
                  <c:v>-2.3079586680000001E-3</c:v>
                </c:pt>
                <c:pt idx="159">
                  <c:v>-1.8314480550000001E-3</c:v>
                </c:pt>
                <c:pt idx="160">
                  <c:v>-1.5046785120000001E-3</c:v>
                </c:pt>
                <c:pt idx="161">
                  <c:v>-1.7964929580000001E-3</c:v>
                </c:pt>
                <c:pt idx="162">
                  <c:v>-1.860008109E-3</c:v>
                </c:pt>
                <c:pt idx="163">
                  <c:v>-1.0771760719999999E-3</c:v>
                </c:pt>
                <c:pt idx="164">
                  <c:v>-1.2919090220000001E-3</c:v>
                </c:pt>
                <c:pt idx="165">
                  <c:v>-1.548891421E-3</c:v>
                </c:pt>
                <c:pt idx="166">
                  <c:v>-1.7335357839999999E-3</c:v>
                </c:pt>
                <c:pt idx="167">
                  <c:v>-1.7735490110000001E-3</c:v>
                </c:pt>
                <c:pt idx="168">
                  <c:v>-1.791852759E-3</c:v>
                </c:pt>
                <c:pt idx="169">
                  <c:v>-2.0120560660000001E-3</c:v>
                </c:pt>
                <c:pt idx="170">
                  <c:v>-2.1016104149999999E-3</c:v>
                </c:pt>
                <c:pt idx="171">
                  <c:v>-2.1183546630000002E-3</c:v>
                </c:pt>
                <c:pt idx="172">
                  <c:v>-1.9115556499999999E-3</c:v>
                </c:pt>
                <c:pt idx="173">
                  <c:v>-1.532486174E-3</c:v>
                </c:pt>
                <c:pt idx="174">
                  <c:v>-1.8071138769999999E-3</c:v>
                </c:pt>
                <c:pt idx="175">
                  <c:v>-2.0246298520000001E-3</c:v>
                </c:pt>
                <c:pt idx="176">
                  <c:v>-2.2270998449999998E-3</c:v>
                </c:pt>
                <c:pt idx="177">
                  <c:v>-1.7036782810000001E-3</c:v>
                </c:pt>
                <c:pt idx="178">
                  <c:v>-1.7877795039999999E-3</c:v>
                </c:pt>
                <c:pt idx="179">
                  <c:v>-1.675159554E-3</c:v>
                </c:pt>
                <c:pt idx="180">
                  <c:v>-1.706669223E-3</c:v>
                </c:pt>
                <c:pt idx="181">
                  <c:v>-1.6755721300000001E-3</c:v>
                </c:pt>
                <c:pt idx="182">
                  <c:v>-1.902947668E-3</c:v>
                </c:pt>
                <c:pt idx="183">
                  <c:v>-1.742766006E-3</c:v>
                </c:pt>
                <c:pt idx="184">
                  <c:v>-1.6137837669999999E-3</c:v>
                </c:pt>
                <c:pt idx="185">
                  <c:v>-1.569938613E-3</c:v>
                </c:pt>
                <c:pt idx="186">
                  <c:v>-1.806392102E-3</c:v>
                </c:pt>
                <c:pt idx="187">
                  <c:v>-1.720334869E-3</c:v>
                </c:pt>
                <c:pt idx="188">
                  <c:v>-1.521807048E-3</c:v>
                </c:pt>
                <c:pt idx="189">
                  <c:v>-1.9094939339999999E-3</c:v>
                </c:pt>
                <c:pt idx="190">
                  <c:v>-1.835623872E-3</c:v>
                </c:pt>
                <c:pt idx="191">
                  <c:v>-2.1336043720000001E-3</c:v>
                </c:pt>
                <c:pt idx="192">
                  <c:v>-2.0248359069999998E-3</c:v>
                </c:pt>
                <c:pt idx="193">
                  <c:v>-1.8249006240000001E-3</c:v>
                </c:pt>
                <c:pt idx="194">
                  <c:v>-1.8370158500000001E-3</c:v>
                </c:pt>
                <c:pt idx="195">
                  <c:v>-2.2332808000000001E-3</c:v>
                </c:pt>
                <c:pt idx="196">
                  <c:v>-2.0190128129999999E-3</c:v>
                </c:pt>
                <c:pt idx="197">
                  <c:v>-1.9233592320000001E-3</c:v>
                </c:pt>
                <c:pt idx="198">
                  <c:v>-2.2033029240000001E-3</c:v>
                </c:pt>
                <c:pt idx="199">
                  <c:v>-1.670466387E-3</c:v>
                </c:pt>
                <c:pt idx="200">
                  <c:v>-1.6047571550000001E-3</c:v>
                </c:pt>
                <c:pt idx="201">
                  <c:v>-1.776023884E-3</c:v>
                </c:pt>
                <c:pt idx="202">
                  <c:v>-1.887792954E-3</c:v>
                </c:pt>
                <c:pt idx="203">
                  <c:v>-2.0276701539999999E-3</c:v>
                </c:pt>
                <c:pt idx="204">
                  <c:v>-1.9963381350000002E-3</c:v>
                </c:pt>
                <c:pt idx="205">
                  <c:v>-2.0934182679999999E-3</c:v>
                </c:pt>
                <c:pt idx="206">
                  <c:v>-2.258518245E-3</c:v>
                </c:pt>
                <c:pt idx="207">
                  <c:v>-2.6024761610000001E-3</c:v>
                </c:pt>
                <c:pt idx="208">
                  <c:v>-2.2558914499999998E-3</c:v>
                </c:pt>
                <c:pt idx="209">
                  <c:v>-2.3534286299999999E-3</c:v>
                </c:pt>
                <c:pt idx="210">
                  <c:v>-2.1810501349999998E-3</c:v>
                </c:pt>
                <c:pt idx="211">
                  <c:v>-2.334376099E-3</c:v>
                </c:pt>
                <c:pt idx="212">
                  <c:v>-2.2050028199999999E-3</c:v>
                </c:pt>
                <c:pt idx="213">
                  <c:v>-2.29631993E-3</c:v>
                </c:pt>
                <c:pt idx="214">
                  <c:v>-2.3867427369999999E-3</c:v>
                </c:pt>
                <c:pt idx="215">
                  <c:v>-2.4006443559999998E-3</c:v>
                </c:pt>
                <c:pt idx="216">
                  <c:v>-2.2429123060000002E-3</c:v>
                </c:pt>
                <c:pt idx="217">
                  <c:v>-2.1038774869999999E-3</c:v>
                </c:pt>
                <c:pt idx="218">
                  <c:v>-2.1397864910000001E-3</c:v>
                </c:pt>
                <c:pt idx="219">
                  <c:v>-2.1541598249999998E-3</c:v>
                </c:pt>
                <c:pt idx="220">
                  <c:v>-2.3347879760000001E-3</c:v>
                </c:pt>
                <c:pt idx="221">
                  <c:v>-2.0887812130000001E-3</c:v>
                </c:pt>
                <c:pt idx="222">
                  <c:v>-2.4391545449999998E-3</c:v>
                </c:pt>
                <c:pt idx="223">
                  <c:v>-2.3541494740000001E-3</c:v>
                </c:pt>
                <c:pt idx="224">
                  <c:v>-2.4860519919999999E-3</c:v>
                </c:pt>
                <c:pt idx="225">
                  <c:v>-2.7978357389999999E-3</c:v>
                </c:pt>
                <c:pt idx="226">
                  <c:v>-2.6437987109999999E-3</c:v>
                </c:pt>
                <c:pt idx="227">
                  <c:v>-2.2765439940000002E-3</c:v>
                </c:pt>
                <c:pt idx="228">
                  <c:v>-1.9657255620000001E-3</c:v>
                </c:pt>
                <c:pt idx="229">
                  <c:v>-1.944594551E-3</c:v>
                </c:pt>
                <c:pt idx="230">
                  <c:v>-2.1280404179999999E-3</c:v>
                </c:pt>
                <c:pt idx="231">
                  <c:v>-2.216540743E-3</c:v>
                </c:pt>
                <c:pt idx="232">
                  <c:v>-2.3226351479999998E-3</c:v>
                </c:pt>
                <c:pt idx="233">
                  <c:v>-2.852358157E-3</c:v>
                </c:pt>
                <c:pt idx="234">
                  <c:v>-2.7149072850000001E-3</c:v>
                </c:pt>
                <c:pt idx="235">
                  <c:v>-2.9724889900000001E-3</c:v>
                </c:pt>
                <c:pt idx="236">
                  <c:v>-2.4924864990000001E-3</c:v>
                </c:pt>
                <c:pt idx="237">
                  <c:v>-2.2654710340000001E-3</c:v>
                </c:pt>
                <c:pt idx="238">
                  <c:v>-1.9317091209999999E-3</c:v>
                </c:pt>
                <c:pt idx="239">
                  <c:v>-1.8194873119999999E-3</c:v>
                </c:pt>
                <c:pt idx="240">
                  <c:v>-1.8722770040000001E-3</c:v>
                </c:pt>
                <c:pt idx="241">
                  <c:v>-2.1749201700000001E-3</c:v>
                </c:pt>
                <c:pt idx="242">
                  <c:v>-2.3680520240000002E-3</c:v>
                </c:pt>
                <c:pt idx="243">
                  <c:v>-2.6263026520000001E-3</c:v>
                </c:pt>
                <c:pt idx="244">
                  <c:v>-2.7003469880000001E-3</c:v>
                </c:pt>
                <c:pt idx="245">
                  <c:v>-2.113924129E-3</c:v>
                </c:pt>
                <c:pt idx="246">
                  <c:v>-2.6822872460000001E-3</c:v>
                </c:pt>
                <c:pt idx="247">
                  <c:v>-1.9694878719999998E-3</c:v>
                </c:pt>
                <c:pt idx="248">
                  <c:v>-2.2178799849999998E-3</c:v>
                </c:pt>
                <c:pt idx="249">
                  <c:v>-2.3547674059999999E-3</c:v>
                </c:pt>
                <c:pt idx="250">
                  <c:v>-2.209741622E-3</c:v>
                </c:pt>
                <c:pt idx="251">
                  <c:v>-2.3505964780000002E-3</c:v>
                </c:pt>
                <c:pt idx="252">
                  <c:v>-1.9139266809999999E-3</c:v>
                </c:pt>
                <c:pt idx="253">
                  <c:v>-1.8724316029999999E-3</c:v>
                </c:pt>
                <c:pt idx="254">
                  <c:v>-2.0480756649999998E-3</c:v>
                </c:pt>
                <c:pt idx="255">
                  <c:v>-2.062142827E-3</c:v>
                </c:pt>
                <c:pt idx="256">
                  <c:v>-1.9463984059999999E-3</c:v>
                </c:pt>
                <c:pt idx="257">
                  <c:v>-1.686969539E-3</c:v>
                </c:pt>
                <c:pt idx="258">
                  <c:v>-1.9740746360000002E-3</c:v>
                </c:pt>
                <c:pt idx="259">
                  <c:v>-2.3821601640000001E-3</c:v>
                </c:pt>
                <c:pt idx="260">
                  <c:v>-2.172705019E-3</c:v>
                </c:pt>
                <c:pt idx="261">
                  <c:v>-2.26763403E-3</c:v>
                </c:pt>
                <c:pt idx="262">
                  <c:v>-2.2786040790000002E-3</c:v>
                </c:pt>
                <c:pt idx="263">
                  <c:v>-2.6473491450000001E-3</c:v>
                </c:pt>
                <c:pt idx="264">
                  <c:v>-2.2091751450000001E-3</c:v>
                </c:pt>
                <c:pt idx="265">
                  <c:v>-2.2409551310000001E-3</c:v>
                </c:pt>
                <c:pt idx="266">
                  <c:v>-2.2508956029999999E-3</c:v>
                </c:pt>
                <c:pt idx="267">
                  <c:v>-1.6918171900000001E-3</c:v>
                </c:pt>
                <c:pt idx="268">
                  <c:v>-2.4379703680000001E-3</c:v>
                </c:pt>
                <c:pt idx="269">
                  <c:v>-1.851759851E-3</c:v>
                </c:pt>
                <c:pt idx="270">
                  <c:v>-2.3372597060000002E-3</c:v>
                </c:pt>
                <c:pt idx="271">
                  <c:v>-2.7770537419999999E-3</c:v>
                </c:pt>
                <c:pt idx="272">
                  <c:v>-1.7203864409999999E-3</c:v>
                </c:pt>
                <c:pt idx="273">
                  <c:v>-2.6532153130000001E-3</c:v>
                </c:pt>
                <c:pt idx="274">
                  <c:v>-2.6235752740000002E-3</c:v>
                </c:pt>
                <c:pt idx="275">
                  <c:v>-2.5888383389999999E-3</c:v>
                </c:pt>
                <c:pt idx="276">
                  <c:v>-2.7498914860000002E-3</c:v>
                </c:pt>
                <c:pt idx="277">
                  <c:v>-2.4474945390000002E-3</c:v>
                </c:pt>
                <c:pt idx="278">
                  <c:v>-2.557083732E-3</c:v>
                </c:pt>
                <c:pt idx="279">
                  <c:v>-2.434418071E-3</c:v>
                </c:pt>
                <c:pt idx="280">
                  <c:v>-2.2079902700000002E-3</c:v>
                </c:pt>
                <c:pt idx="281">
                  <c:v>-1.9477900350000001E-3</c:v>
                </c:pt>
                <c:pt idx="282">
                  <c:v>-1.94650155E-3</c:v>
                </c:pt>
                <c:pt idx="283">
                  <c:v>-1.7246148779999999E-3</c:v>
                </c:pt>
                <c:pt idx="284">
                  <c:v>-1.7118777610000001E-3</c:v>
                </c:pt>
                <c:pt idx="285">
                  <c:v>-7.114880718E-4</c:v>
                </c:pt>
                <c:pt idx="286">
                  <c:v>-1.3453305E-3</c:v>
                </c:pt>
                <c:pt idx="287">
                  <c:v>-1.6458652680000001E-3</c:v>
                </c:pt>
                <c:pt idx="288">
                  <c:v>-2.2397190330000001E-3</c:v>
                </c:pt>
                <c:pt idx="289">
                  <c:v>-2.3281450849999999E-3</c:v>
                </c:pt>
                <c:pt idx="290">
                  <c:v>-1.9457284360000001E-3</c:v>
                </c:pt>
                <c:pt idx="291">
                  <c:v>-1.7544709839999999E-3</c:v>
                </c:pt>
                <c:pt idx="292">
                  <c:v>-2.2852476690000002E-3</c:v>
                </c:pt>
                <c:pt idx="293">
                  <c:v>-2.5008770169999998E-3</c:v>
                </c:pt>
                <c:pt idx="294">
                  <c:v>-1.799483318E-3</c:v>
                </c:pt>
                <c:pt idx="295">
                  <c:v>-2.5496208110000001E-3</c:v>
                </c:pt>
                <c:pt idx="296">
                  <c:v>-2.1087720519999999E-3</c:v>
                </c:pt>
                <c:pt idx="297">
                  <c:v>-2.1142330950000001E-3</c:v>
                </c:pt>
                <c:pt idx="298">
                  <c:v>-2.6228548959999999E-3</c:v>
                </c:pt>
                <c:pt idx="299">
                  <c:v>-2.2781919690000002E-3</c:v>
                </c:pt>
                <c:pt idx="300">
                  <c:v>-2.5331503709999999E-3</c:v>
                </c:pt>
                <c:pt idx="301">
                  <c:v>-2.9015766920000002E-3</c:v>
                </c:pt>
                <c:pt idx="302">
                  <c:v>-2.5864709169999998E-3</c:v>
                </c:pt>
                <c:pt idx="303">
                  <c:v>-2.5426209900000002E-3</c:v>
                </c:pt>
                <c:pt idx="304">
                  <c:v>-2.3009548899999999E-3</c:v>
                </c:pt>
                <c:pt idx="305">
                  <c:v>-2.0503429700000002E-3</c:v>
                </c:pt>
                <c:pt idx="306">
                  <c:v>-2.277161926E-3</c:v>
                </c:pt>
                <c:pt idx="307">
                  <c:v>-2.026897157E-3</c:v>
                </c:pt>
                <c:pt idx="308">
                  <c:v>-1.7670006489999999E-3</c:v>
                </c:pt>
                <c:pt idx="309">
                  <c:v>-1.8921229060000001E-3</c:v>
                </c:pt>
                <c:pt idx="310">
                  <c:v>-1.948356978E-3</c:v>
                </c:pt>
                <c:pt idx="311">
                  <c:v>-2.2683551070000001E-3</c:v>
                </c:pt>
                <c:pt idx="312">
                  <c:v>-2.0278762090000001E-3</c:v>
                </c:pt>
                <c:pt idx="313">
                  <c:v>-1.830520108E-3</c:v>
                </c:pt>
                <c:pt idx="314">
                  <c:v>-2.19114637E-3</c:v>
                </c:pt>
                <c:pt idx="315">
                  <c:v>-2.0102523270000001E-3</c:v>
                </c:pt>
                <c:pt idx="316">
                  <c:v>-2.494494198E-3</c:v>
                </c:pt>
                <c:pt idx="317">
                  <c:v>-2.4664904920000002E-3</c:v>
                </c:pt>
                <c:pt idx="318">
                  <c:v>-2.2397704890000001E-3</c:v>
                </c:pt>
                <c:pt idx="319">
                  <c:v>-2.6868665589999999E-3</c:v>
                </c:pt>
                <c:pt idx="320">
                  <c:v>-2.6830590799999999E-3</c:v>
                </c:pt>
                <c:pt idx="321">
                  <c:v>-2.8602273670000002E-3</c:v>
                </c:pt>
                <c:pt idx="322">
                  <c:v>-2.6125111619999999E-3</c:v>
                </c:pt>
                <c:pt idx="323">
                  <c:v>-2.8190796729999999E-3</c:v>
                </c:pt>
                <c:pt idx="324">
                  <c:v>-2.4813162159999999E-3</c:v>
                </c:pt>
                <c:pt idx="325">
                  <c:v>-2.6361828200000001E-3</c:v>
                </c:pt>
                <c:pt idx="326">
                  <c:v>-2.5709797630000001E-3</c:v>
                </c:pt>
                <c:pt idx="327">
                  <c:v>-2.649459057E-3</c:v>
                </c:pt>
                <c:pt idx="328">
                  <c:v>-2.5615098420000001E-3</c:v>
                </c:pt>
                <c:pt idx="329">
                  <c:v>-2.548231045E-3</c:v>
                </c:pt>
                <c:pt idx="330">
                  <c:v>-2.4766831189999999E-3</c:v>
                </c:pt>
                <c:pt idx="331">
                  <c:v>-2.9681699820000001E-3</c:v>
                </c:pt>
                <c:pt idx="332">
                  <c:v>-2.7459301050000002E-3</c:v>
                </c:pt>
                <c:pt idx="333">
                  <c:v>-2.7799857779999999E-3</c:v>
                </c:pt>
                <c:pt idx="334">
                  <c:v>-3.029920161E-3</c:v>
                </c:pt>
                <c:pt idx="335">
                  <c:v>-3.048685146E-3</c:v>
                </c:pt>
                <c:pt idx="336">
                  <c:v>-2.9716663990000001E-3</c:v>
                </c:pt>
                <c:pt idx="337">
                  <c:v>-3.4428192300000001E-3</c:v>
                </c:pt>
                <c:pt idx="338">
                  <c:v>-3.6312297450000002E-3</c:v>
                </c:pt>
                <c:pt idx="339">
                  <c:v>-3.2072039319999998E-3</c:v>
                </c:pt>
                <c:pt idx="340">
                  <c:v>-2.979019191E-3</c:v>
                </c:pt>
                <c:pt idx="341">
                  <c:v>-3.094129032E-3</c:v>
                </c:pt>
                <c:pt idx="342">
                  <c:v>-2.7481424620000002E-3</c:v>
                </c:pt>
                <c:pt idx="343">
                  <c:v>-3.069711151E-3</c:v>
                </c:pt>
                <c:pt idx="344">
                  <c:v>-3.7083881910000001E-3</c:v>
                </c:pt>
                <c:pt idx="345">
                  <c:v>-3.376401495E-3</c:v>
                </c:pt>
                <c:pt idx="346">
                  <c:v>-2.8940683699999999E-3</c:v>
                </c:pt>
                <c:pt idx="347">
                  <c:v>-2.806117525E-3</c:v>
                </c:pt>
                <c:pt idx="348">
                  <c:v>-2.8135760219999998E-3</c:v>
                </c:pt>
                <c:pt idx="349">
                  <c:v>-2.8925254010000001E-3</c:v>
                </c:pt>
                <c:pt idx="350">
                  <c:v>-3.0971618830000001E-3</c:v>
                </c:pt>
                <c:pt idx="351">
                  <c:v>-3.9245435039999997E-3</c:v>
                </c:pt>
                <c:pt idx="352">
                  <c:v>-3.3814359919999998E-3</c:v>
                </c:pt>
                <c:pt idx="353">
                  <c:v>-3.4039355810000001E-3</c:v>
                </c:pt>
                <c:pt idx="354">
                  <c:v>-3.5764968489999998E-3</c:v>
                </c:pt>
                <c:pt idx="355">
                  <c:v>-3.078347538E-3</c:v>
                </c:pt>
                <c:pt idx="356">
                  <c:v>-3.4323923760000001E-3</c:v>
                </c:pt>
                <c:pt idx="357">
                  <c:v>-3.4362960140000001E-3</c:v>
                </c:pt>
                <c:pt idx="358">
                  <c:v>-3.779117484E-3</c:v>
                </c:pt>
                <c:pt idx="359">
                  <c:v>-3.480877494E-3</c:v>
                </c:pt>
                <c:pt idx="360">
                  <c:v>-3.4191401210000002E-3</c:v>
                </c:pt>
                <c:pt idx="361">
                  <c:v>-3.7299983669999998E-3</c:v>
                </c:pt>
                <c:pt idx="362">
                  <c:v>-3.9032511409999998E-3</c:v>
                </c:pt>
                <c:pt idx="363">
                  <c:v>-3.411692102E-3</c:v>
                </c:pt>
                <c:pt idx="364">
                  <c:v>-3.398028202E-3</c:v>
                </c:pt>
                <c:pt idx="365">
                  <c:v>-3.8922196249999998E-3</c:v>
                </c:pt>
                <c:pt idx="366">
                  <c:v>-3.403011011E-3</c:v>
                </c:pt>
                <c:pt idx="367">
                  <c:v>-3.6369285079999999E-3</c:v>
                </c:pt>
                <c:pt idx="368">
                  <c:v>-3.4011101819999999E-3</c:v>
                </c:pt>
                <c:pt idx="369">
                  <c:v>-3.603812773E-3</c:v>
                </c:pt>
                <c:pt idx="370">
                  <c:v>-3.360887291E-3</c:v>
                </c:pt>
                <c:pt idx="371">
                  <c:v>-3.605917795E-3</c:v>
                </c:pt>
                <c:pt idx="372">
                  <c:v>-3.9466558960000002E-3</c:v>
                </c:pt>
                <c:pt idx="373">
                  <c:v>-4.1702822779999997E-3</c:v>
                </c:pt>
                <c:pt idx="374">
                  <c:v>-3.8518880029999999E-3</c:v>
                </c:pt>
                <c:pt idx="375">
                  <c:v>-3.7422657479999999E-3</c:v>
                </c:pt>
                <c:pt idx="376">
                  <c:v>-4.0033939290000002E-3</c:v>
                </c:pt>
                <c:pt idx="377">
                  <c:v>-3.4945900549999999E-3</c:v>
                </c:pt>
                <c:pt idx="378">
                  <c:v>-3.9313673040000004E-3</c:v>
                </c:pt>
                <c:pt idx="379">
                  <c:v>-4.6361931599999996E-3</c:v>
                </c:pt>
                <c:pt idx="380">
                  <c:v>-3.510818584E-3</c:v>
                </c:pt>
                <c:pt idx="381">
                  <c:v>-3.3247191460000001E-3</c:v>
                </c:pt>
                <c:pt idx="382">
                  <c:v>-3.3569314979999998E-3</c:v>
                </c:pt>
                <c:pt idx="383">
                  <c:v>-3.4593064340000001E-3</c:v>
                </c:pt>
                <c:pt idx="384">
                  <c:v>-3.741855035E-3</c:v>
                </c:pt>
                <c:pt idx="385">
                  <c:v>-3.561400576E-3</c:v>
                </c:pt>
                <c:pt idx="386">
                  <c:v>-3.288856475E-3</c:v>
                </c:pt>
                <c:pt idx="387">
                  <c:v>-3.4826751799999999E-3</c:v>
                </c:pt>
                <c:pt idx="388">
                  <c:v>-3.6443213470000002E-3</c:v>
                </c:pt>
                <c:pt idx="389">
                  <c:v>-3.8467564149999999E-3</c:v>
                </c:pt>
                <c:pt idx="390">
                  <c:v>-3.649712075E-3</c:v>
                </c:pt>
                <c:pt idx="391">
                  <c:v>-4.2883059940000004E-3</c:v>
                </c:pt>
                <c:pt idx="392">
                  <c:v>-3.7066428919999999E-3</c:v>
                </c:pt>
                <c:pt idx="393">
                  <c:v>-3.3890386110000002E-3</c:v>
                </c:pt>
                <c:pt idx="394">
                  <c:v>-3.4950524570000001E-3</c:v>
                </c:pt>
                <c:pt idx="395">
                  <c:v>-3.7112112620000001E-3</c:v>
                </c:pt>
                <c:pt idx="396">
                  <c:v>-3.4974147569999999E-3</c:v>
                </c:pt>
                <c:pt idx="397">
                  <c:v>-3.9837467480000003E-3</c:v>
                </c:pt>
                <c:pt idx="398">
                  <c:v>-4.0054973210000002E-3</c:v>
                </c:pt>
                <c:pt idx="399">
                  <c:v>-3.3277506010000002E-3</c:v>
                </c:pt>
                <c:pt idx="400">
                  <c:v>-3.6744566170000001E-3</c:v>
                </c:pt>
                <c:pt idx="401">
                  <c:v>-4.1077192870000003E-3</c:v>
                </c:pt>
                <c:pt idx="402">
                  <c:v>-4.1924333200000002E-3</c:v>
                </c:pt>
                <c:pt idx="403">
                  <c:v>-4.0437630380000004E-3</c:v>
                </c:pt>
                <c:pt idx="404">
                  <c:v>-3.7592549339999998E-3</c:v>
                </c:pt>
                <c:pt idx="405">
                  <c:v>-4.0754601359999998E-3</c:v>
                </c:pt>
                <c:pt idx="406">
                  <c:v>-4.1817682800000004E-3</c:v>
                </c:pt>
                <c:pt idx="407">
                  <c:v>-3.880520584E-3</c:v>
                </c:pt>
                <c:pt idx="408">
                  <c:v>-4.0607401170000001E-3</c:v>
                </c:pt>
                <c:pt idx="409">
                  <c:v>-3.9887740280000004E-3</c:v>
                </c:pt>
                <c:pt idx="410">
                  <c:v>-4.2586238119999998E-3</c:v>
                </c:pt>
                <c:pt idx="411">
                  <c:v>-4.348997492E-3</c:v>
                </c:pt>
                <c:pt idx="412">
                  <c:v>-4.4728145E-3</c:v>
                </c:pt>
                <c:pt idx="413">
                  <c:v>-4.0355050010000004E-3</c:v>
                </c:pt>
                <c:pt idx="414">
                  <c:v>-4.7160922550000001E-3</c:v>
                </c:pt>
                <c:pt idx="415">
                  <c:v>-4.0971036070000001E-3</c:v>
                </c:pt>
                <c:pt idx="416">
                  <c:v>-4.45078034E-3</c:v>
                </c:pt>
                <c:pt idx="417">
                  <c:v>-4.619135521E-3</c:v>
                </c:pt>
                <c:pt idx="418">
                  <c:v>-4.646181129E-3</c:v>
                </c:pt>
                <c:pt idx="419">
                  <c:v>-3.8726699999999999E-3</c:v>
                </c:pt>
                <c:pt idx="420">
                  <c:v>-4.3311603369999997E-3</c:v>
                </c:pt>
                <c:pt idx="421">
                  <c:v>-4.525795113E-3</c:v>
                </c:pt>
                <c:pt idx="422">
                  <c:v>-4.6769129110000003E-3</c:v>
                </c:pt>
                <c:pt idx="423">
                  <c:v>-3.838391975E-3</c:v>
                </c:pt>
                <c:pt idx="424">
                  <c:v>-4.114489071E-3</c:v>
                </c:pt>
                <c:pt idx="425">
                  <c:v>-4.2095072569999998E-3</c:v>
                </c:pt>
                <c:pt idx="426">
                  <c:v>-4.2409878220000001E-3</c:v>
                </c:pt>
                <c:pt idx="427">
                  <c:v>-4.3503302149999999E-3</c:v>
                </c:pt>
                <c:pt idx="428">
                  <c:v>-4.4746082279999997E-3</c:v>
                </c:pt>
                <c:pt idx="429">
                  <c:v>-4.6372688380000001E-3</c:v>
                </c:pt>
                <c:pt idx="430">
                  <c:v>-4.2317588809999999E-3</c:v>
                </c:pt>
                <c:pt idx="431">
                  <c:v>-4.2042774149999998E-3</c:v>
                </c:pt>
                <c:pt idx="432">
                  <c:v>-4.2173517870000002E-3</c:v>
                </c:pt>
                <c:pt idx="433">
                  <c:v>-4.1113607589999997E-3</c:v>
                </c:pt>
                <c:pt idx="434">
                  <c:v>-4.3818512930000001E-3</c:v>
                </c:pt>
                <c:pt idx="435">
                  <c:v>-4.6072513799999999E-3</c:v>
                </c:pt>
                <c:pt idx="436">
                  <c:v>-4.6965284269999998E-3</c:v>
                </c:pt>
                <c:pt idx="437">
                  <c:v>-5.1821856759999996E-3</c:v>
                </c:pt>
                <c:pt idx="438">
                  <c:v>-5.4153003730000003E-3</c:v>
                </c:pt>
                <c:pt idx="439">
                  <c:v>-4.8645325009999997E-3</c:v>
                </c:pt>
                <c:pt idx="440">
                  <c:v>-4.9862582240000003E-3</c:v>
                </c:pt>
                <c:pt idx="441">
                  <c:v>-5.5534839629999997E-3</c:v>
                </c:pt>
                <c:pt idx="442">
                  <c:v>-5.0248466429999999E-3</c:v>
                </c:pt>
                <c:pt idx="443">
                  <c:v>-5.0790389070000004E-3</c:v>
                </c:pt>
                <c:pt idx="444">
                  <c:v>-4.9090189859999998E-3</c:v>
                </c:pt>
                <c:pt idx="445">
                  <c:v>-4.6345028090000002E-3</c:v>
                </c:pt>
                <c:pt idx="446">
                  <c:v>-4.6413149680000002E-3</c:v>
                </c:pt>
                <c:pt idx="447">
                  <c:v>-4.5401407409999999E-3</c:v>
                </c:pt>
                <c:pt idx="448">
                  <c:v>-4.9014431420000004E-3</c:v>
                </c:pt>
                <c:pt idx="449">
                  <c:v>-5.1864315760000003E-3</c:v>
                </c:pt>
                <c:pt idx="450">
                  <c:v>-4.0355050010000004E-3</c:v>
                </c:pt>
                <c:pt idx="451">
                  <c:v>-3.3726000690000001E-3</c:v>
                </c:pt>
                <c:pt idx="452">
                  <c:v>-3.8288470819999999E-3</c:v>
                </c:pt>
                <c:pt idx="453">
                  <c:v>-4.5805107799999998E-3</c:v>
                </c:pt>
                <c:pt idx="454">
                  <c:v>-4.3011219240000004E-3</c:v>
                </c:pt>
                <c:pt idx="455">
                  <c:v>-4.3955869039999998E-3</c:v>
                </c:pt>
                <c:pt idx="456">
                  <c:v>-3.5427089310000001E-3</c:v>
                </c:pt>
                <c:pt idx="457">
                  <c:v>-4.0693567129999999E-3</c:v>
                </c:pt>
                <c:pt idx="458">
                  <c:v>-4.1291560049999997E-3</c:v>
                </c:pt>
                <c:pt idx="459">
                  <c:v>-4.4974097980000002E-3</c:v>
                </c:pt>
                <c:pt idx="460">
                  <c:v>-4.1575138459999999E-3</c:v>
                </c:pt>
                <c:pt idx="461">
                  <c:v>-4.2173005639999997E-3</c:v>
                </c:pt>
                <c:pt idx="462">
                  <c:v>-5.0830813120000002E-3</c:v>
                </c:pt>
                <c:pt idx="463">
                  <c:v>-4.9771987830000003E-3</c:v>
                </c:pt>
                <c:pt idx="464">
                  <c:v>-4.5274859289999997E-3</c:v>
                </c:pt>
                <c:pt idx="465">
                  <c:v>-5.459219217E-3</c:v>
                </c:pt>
                <c:pt idx="466">
                  <c:v>-4.7172186900000003E-3</c:v>
                </c:pt>
                <c:pt idx="467">
                  <c:v>-4.4948989529999999E-3</c:v>
                </c:pt>
                <c:pt idx="468">
                  <c:v>-4.7177821399999997E-3</c:v>
                </c:pt>
                <c:pt idx="469">
                  <c:v>-4.2765154499999998E-3</c:v>
                </c:pt>
                <c:pt idx="470">
                  <c:v>-4.8640719610000003E-3</c:v>
                </c:pt>
                <c:pt idx="471">
                  <c:v>-4.923249595E-3</c:v>
                </c:pt>
                <c:pt idx="472">
                  <c:v>-4.7303293829999999E-3</c:v>
                </c:pt>
                <c:pt idx="473">
                  <c:v>-4.0346328169999996E-3</c:v>
                </c:pt>
                <c:pt idx="474">
                  <c:v>-4.7906516120000001E-3</c:v>
                </c:pt>
                <c:pt idx="475">
                  <c:v>-5.021622404E-3</c:v>
                </c:pt>
                <c:pt idx="476">
                  <c:v>-4.777850583E-3</c:v>
                </c:pt>
                <c:pt idx="477">
                  <c:v>-3.9062269500000002E-3</c:v>
                </c:pt>
                <c:pt idx="478">
                  <c:v>-4.7501474619999996E-3</c:v>
                </c:pt>
                <c:pt idx="479">
                  <c:v>-4.3080933389999998E-3</c:v>
                </c:pt>
                <c:pt idx="480">
                  <c:v>-4.2205308560000002E-3</c:v>
                </c:pt>
                <c:pt idx="481">
                  <c:v>-4.5484406870000002E-3</c:v>
                </c:pt>
                <c:pt idx="482">
                  <c:v>-5.0632786009999998E-3</c:v>
                </c:pt>
                <c:pt idx="483">
                  <c:v>-4.7560874370000004E-3</c:v>
                </c:pt>
                <c:pt idx="484">
                  <c:v>-4.8859319649999997E-3</c:v>
                </c:pt>
                <c:pt idx="485">
                  <c:v>-4.73488681E-3</c:v>
                </c:pt>
                <c:pt idx="486">
                  <c:v>-4.8581333830000004E-3</c:v>
                </c:pt>
                <c:pt idx="487">
                  <c:v>-5.5128973909999998E-3</c:v>
                </c:pt>
                <c:pt idx="488">
                  <c:v>-5.2237235939999998E-3</c:v>
                </c:pt>
                <c:pt idx="489">
                  <c:v>-4.5985942710000003E-3</c:v>
                </c:pt>
                <c:pt idx="490">
                  <c:v>-4.4456557369999998E-3</c:v>
                </c:pt>
                <c:pt idx="491">
                  <c:v>-4.9402439040000003E-3</c:v>
                </c:pt>
                <c:pt idx="492">
                  <c:v>-4.9895849079999999E-3</c:v>
                </c:pt>
                <c:pt idx="493">
                  <c:v>-5.2976333539999998E-3</c:v>
                </c:pt>
                <c:pt idx="494">
                  <c:v>-5.0121038219999997E-3</c:v>
                </c:pt>
                <c:pt idx="495">
                  <c:v>-5.7024559939999999E-3</c:v>
                </c:pt>
                <c:pt idx="496">
                  <c:v>-5.9056198220000002E-3</c:v>
                </c:pt>
                <c:pt idx="497">
                  <c:v>-5.685338285E-3</c:v>
                </c:pt>
                <c:pt idx="498">
                  <c:v>-4.3079908940000002E-3</c:v>
                </c:pt>
                <c:pt idx="499">
                  <c:v>-5.3787915969999997E-3</c:v>
                </c:pt>
                <c:pt idx="500">
                  <c:v>-5.0324206240000002E-3</c:v>
                </c:pt>
                <c:pt idx="501">
                  <c:v>-4.5821503740000004E-3</c:v>
                </c:pt>
                <c:pt idx="502">
                  <c:v>-5.5943219919999997E-3</c:v>
                </c:pt>
                <c:pt idx="503">
                  <c:v>-4.6696909700000002E-3</c:v>
                </c:pt>
                <c:pt idx="504">
                  <c:v>-5.8380961420000004E-3</c:v>
                </c:pt>
                <c:pt idx="505">
                  <c:v>-5.0012539139999996E-3</c:v>
                </c:pt>
                <c:pt idx="506">
                  <c:v>-5.356445443E-3</c:v>
                </c:pt>
                <c:pt idx="507">
                  <c:v>-4.676042125E-3</c:v>
                </c:pt>
                <c:pt idx="508">
                  <c:v>-5.0342632459999996E-3</c:v>
                </c:pt>
                <c:pt idx="509">
                  <c:v>-5.739652552E-3</c:v>
                </c:pt>
                <c:pt idx="510">
                  <c:v>-5.8789076280000001E-3</c:v>
                </c:pt>
                <c:pt idx="511">
                  <c:v>-5.0323694009999998E-3</c:v>
                </c:pt>
                <c:pt idx="512">
                  <c:v>-5.866189953E-3</c:v>
                </c:pt>
                <c:pt idx="513">
                  <c:v>-5.7605491019999998E-3</c:v>
                </c:pt>
                <c:pt idx="514">
                  <c:v>-7.0762098770000004E-3</c:v>
                </c:pt>
                <c:pt idx="515">
                  <c:v>-5.1226848739999997E-3</c:v>
                </c:pt>
                <c:pt idx="516">
                  <c:v>-4.8410333689999996E-3</c:v>
                </c:pt>
                <c:pt idx="517">
                  <c:v>-5.4885642600000003E-3</c:v>
                </c:pt>
                <c:pt idx="518">
                  <c:v>-6.0045360589999998E-3</c:v>
                </c:pt>
                <c:pt idx="519">
                  <c:v>-6.1090965759999999E-3</c:v>
                </c:pt>
                <c:pt idx="520">
                  <c:v>-4.3749324980000004E-3</c:v>
                </c:pt>
                <c:pt idx="521">
                  <c:v>-5.4601393640000004E-3</c:v>
                </c:pt>
                <c:pt idx="522">
                  <c:v>-5.6228912440000004E-3</c:v>
                </c:pt>
                <c:pt idx="523">
                  <c:v>-4.5418315569999996E-3</c:v>
                </c:pt>
                <c:pt idx="524">
                  <c:v>-4.8766657709999996E-3</c:v>
                </c:pt>
                <c:pt idx="525">
                  <c:v>-5.2798860710000003E-3</c:v>
                </c:pt>
                <c:pt idx="526">
                  <c:v>-5.2362047140000001E-3</c:v>
                </c:pt>
                <c:pt idx="527">
                  <c:v>-5.9912600550000002E-3</c:v>
                </c:pt>
                <c:pt idx="528">
                  <c:v>-6.567018107E-3</c:v>
                </c:pt>
                <c:pt idx="529">
                  <c:v>-6.3721733170000001E-3</c:v>
                </c:pt>
                <c:pt idx="530">
                  <c:v>-5.4870303719999998E-3</c:v>
                </c:pt>
                <c:pt idx="531">
                  <c:v>-5.3112888710000004E-3</c:v>
                </c:pt>
                <c:pt idx="532">
                  <c:v>-5.3485701790000001E-3</c:v>
                </c:pt>
                <c:pt idx="533">
                  <c:v>-5.2685313860000001E-3</c:v>
                </c:pt>
                <c:pt idx="534">
                  <c:v>-5.0220829429999999E-3</c:v>
                </c:pt>
                <c:pt idx="535">
                  <c:v>-4.8616658900000002E-3</c:v>
                </c:pt>
                <c:pt idx="536">
                  <c:v>-5.4413252509999998E-3</c:v>
                </c:pt>
                <c:pt idx="537">
                  <c:v>-6.0890852469999996E-3</c:v>
                </c:pt>
                <c:pt idx="538">
                  <c:v>-5.7276971639999997E-3</c:v>
                </c:pt>
                <c:pt idx="539">
                  <c:v>-5.1422808320000001E-3</c:v>
                </c:pt>
                <c:pt idx="540">
                  <c:v>-5.5277729410000004E-3</c:v>
                </c:pt>
                <c:pt idx="541">
                  <c:v>-5.432121921E-3</c:v>
                </c:pt>
                <c:pt idx="542">
                  <c:v>-5.1135262469999996E-3</c:v>
                </c:pt>
                <c:pt idx="543">
                  <c:v>-5.6018861939999996E-3</c:v>
                </c:pt>
                <c:pt idx="544">
                  <c:v>-5.5629909040000002E-3</c:v>
                </c:pt>
                <c:pt idx="545">
                  <c:v>-5.1493919449999998E-3</c:v>
                </c:pt>
                <c:pt idx="546">
                  <c:v>-5.853215698E-3</c:v>
                </c:pt>
                <c:pt idx="547">
                  <c:v>-5.3338934669999996E-3</c:v>
                </c:pt>
                <c:pt idx="548">
                  <c:v>-5.9110331350000003E-3</c:v>
                </c:pt>
                <c:pt idx="549">
                  <c:v>-5.6459908369999997E-3</c:v>
                </c:pt>
                <c:pt idx="550">
                  <c:v>-4.9186428080000002E-3</c:v>
                </c:pt>
                <c:pt idx="551">
                  <c:v>-5.8394754309999998E-3</c:v>
                </c:pt>
                <c:pt idx="552">
                  <c:v>-5.8054034599999997E-3</c:v>
                </c:pt>
                <c:pt idx="553">
                  <c:v>-5.7348501870000002E-3</c:v>
                </c:pt>
                <c:pt idx="554">
                  <c:v>-5.0972038879999997E-3</c:v>
                </c:pt>
                <c:pt idx="555">
                  <c:v>-6.1448803170000002E-3</c:v>
                </c:pt>
                <c:pt idx="556">
                  <c:v>-5.3716842090000003E-3</c:v>
                </c:pt>
                <c:pt idx="557">
                  <c:v>-5.3501552900000002E-3</c:v>
                </c:pt>
                <c:pt idx="558">
                  <c:v>-5.1269829269999997E-3</c:v>
                </c:pt>
                <c:pt idx="559">
                  <c:v>-5.6863091890000002E-3</c:v>
                </c:pt>
                <c:pt idx="560">
                  <c:v>-6.1574880970000001E-3</c:v>
                </c:pt>
                <c:pt idx="561">
                  <c:v>-5.4403026589999997E-3</c:v>
                </c:pt>
                <c:pt idx="562">
                  <c:v>-5.620386917E-3</c:v>
                </c:pt>
                <c:pt idx="563">
                  <c:v>-5.5805225860000003E-3</c:v>
                </c:pt>
                <c:pt idx="564">
                  <c:v>-6.0885236600000002E-3</c:v>
                </c:pt>
                <c:pt idx="565">
                  <c:v>-5.3694341330000001E-3</c:v>
                </c:pt>
                <c:pt idx="566">
                  <c:v>-5.8050458320000001E-3</c:v>
                </c:pt>
                <c:pt idx="567">
                  <c:v>-5.9797707950000004E-3</c:v>
                </c:pt>
                <c:pt idx="568">
                  <c:v>-5.0074975009999998E-3</c:v>
                </c:pt>
                <c:pt idx="569">
                  <c:v>-6.0928626919999999E-3</c:v>
                </c:pt>
                <c:pt idx="570">
                  <c:v>-5.2708331500000002E-3</c:v>
                </c:pt>
                <c:pt idx="571">
                  <c:v>-5.1289270630000003E-3</c:v>
                </c:pt>
                <c:pt idx="572">
                  <c:v>-4.7849165279999998E-3</c:v>
                </c:pt>
                <c:pt idx="573">
                  <c:v>-5.0151743929999996E-3</c:v>
                </c:pt>
                <c:pt idx="574">
                  <c:v>-5.5883936579999996E-3</c:v>
                </c:pt>
                <c:pt idx="575">
                  <c:v>-6.0337930919999996E-3</c:v>
                </c:pt>
                <c:pt idx="576">
                  <c:v>-5.5426987819999999E-3</c:v>
                </c:pt>
                <c:pt idx="577">
                  <c:v>-5.1899105309999999E-3</c:v>
                </c:pt>
                <c:pt idx="578">
                  <c:v>-5.7396017950000003E-3</c:v>
                </c:pt>
                <c:pt idx="579">
                  <c:v>-5.326222163E-3</c:v>
                </c:pt>
                <c:pt idx="580">
                  <c:v>-6.0293511490000003E-3</c:v>
                </c:pt>
                <c:pt idx="581">
                  <c:v>-5.2934396079999998E-3</c:v>
                </c:pt>
                <c:pt idx="582">
                  <c:v>-5.3228470500000001E-3</c:v>
                </c:pt>
                <c:pt idx="583">
                  <c:v>-5.3444788790000001E-3</c:v>
                </c:pt>
                <c:pt idx="584">
                  <c:v>-5.6952512819999999E-3</c:v>
                </c:pt>
                <c:pt idx="585">
                  <c:v>-5.6538092899999998E-3</c:v>
                </c:pt>
                <c:pt idx="586">
                  <c:v>-6.0532968490000002E-3</c:v>
                </c:pt>
                <c:pt idx="587">
                  <c:v>-4.7836364249999996E-3</c:v>
                </c:pt>
                <c:pt idx="588">
                  <c:v>-5.7175802070000004E-3</c:v>
                </c:pt>
                <c:pt idx="589">
                  <c:v>-5.2402969450000003E-3</c:v>
                </c:pt>
                <c:pt idx="590">
                  <c:v>-5.6955581529999997E-3</c:v>
                </c:pt>
                <c:pt idx="591">
                  <c:v>-5.4022618569999998E-3</c:v>
                </c:pt>
                <c:pt idx="592">
                  <c:v>-5.4617244749999997E-3</c:v>
                </c:pt>
                <c:pt idx="593">
                  <c:v>-4.9364049919999996E-3</c:v>
                </c:pt>
                <c:pt idx="594">
                  <c:v>-5.0537092610000002E-3</c:v>
                </c:pt>
                <c:pt idx="595">
                  <c:v>-5.3575704810000001E-3</c:v>
                </c:pt>
                <c:pt idx="596">
                  <c:v>-5.468932912E-3</c:v>
                </c:pt>
                <c:pt idx="597">
                  <c:v>-5.5347755550000004E-3</c:v>
                </c:pt>
                <c:pt idx="598">
                  <c:v>-5.3760814480000004E-3</c:v>
                </c:pt>
                <c:pt idx="599">
                  <c:v>-5.7079745459999998E-3</c:v>
                </c:pt>
                <c:pt idx="600">
                  <c:v>-5.5143288339999999E-3</c:v>
                </c:pt>
                <c:pt idx="601">
                  <c:v>-4.8251105469999996E-3</c:v>
                </c:pt>
                <c:pt idx="602">
                  <c:v>-5.2987076339999998E-3</c:v>
                </c:pt>
                <c:pt idx="603">
                  <c:v>-5.4285428490000003E-3</c:v>
                </c:pt>
                <c:pt idx="604">
                  <c:v>-4.9736672080000002E-3</c:v>
                </c:pt>
                <c:pt idx="605">
                  <c:v>-4.62666573E-3</c:v>
                </c:pt>
                <c:pt idx="606">
                  <c:v>-5.6619346139999997E-3</c:v>
                </c:pt>
                <c:pt idx="607">
                  <c:v>-5.2284300330000004E-3</c:v>
                </c:pt>
                <c:pt idx="608">
                  <c:v>-5.1826969720000001E-3</c:v>
                </c:pt>
                <c:pt idx="609">
                  <c:v>-5.1665310750000004E-3</c:v>
                </c:pt>
                <c:pt idx="610">
                  <c:v>-5.6618833910000001E-3</c:v>
                </c:pt>
                <c:pt idx="611">
                  <c:v>-4.8533207739999999E-3</c:v>
                </c:pt>
                <c:pt idx="612">
                  <c:v>-5.2444911559999998E-3</c:v>
                </c:pt>
                <c:pt idx="613">
                  <c:v>-4.8709320840000002E-3</c:v>
                </c:pt>
                <c:pt idx="614">
                  <c:v>-4.83622076E-3</c:v>
                </c:pt>
                <c:pt idx="615">
                  <c:v>-5.2060754970000003E-3</c:v>
                </c:pt>
                <c:pt idx="616">
                  <c:v>-5.3471382709999998E-3</c:v>
                </c:pt>
                <c:pt idx="617">
                  <c:v>-4.7624884170000001E-3</c:v>
                </c:pt>
                <c:pt idx="618">
                  <c:v>-4.9899430009999997E-3</c:v>
                </c:pt>
                <c:pt idx="619">
                  <c:v>-5.0306809130000003E-3</c:v>
                </c:pt>
                <c:pt idx="620">
                  <c:v>-5.1331222060000004E-3</c:v>
                </c:pt>
                <c:pt idx="621">
                  <c:v>-5.7398062200000001E-3</c:v>
                </c:pt>
                <c:pt idx="622">
                  <c:v>-5.7825678959999996E-3</c:v>
                </c:pt>
                <c:pt idx="623">
                  <c:v>-4.8287967220000004E-3</c:v>
                </c:pt>
                <c:pt idx="624">
                  <c:v>-5.1770699209999996E-3</c:v>
                </c:pt>
                <c:pt idx="625">
                  <c:v>-5.5619687770000004E-3</c:v>
                </c:pt>
                <c:pt idx="626">
                  <c:v>-5.0466475080000002E-3</c:v>
                </c:pt>
                <c:pt idx="627">
                  <c:v>-4.5216451399999998E-3</c:v>
                </c:pt>
                <c:pt idx="628">
                  <c:v>-5.0533511680000004E-3</c:v>
                </c:pt>
                <c:pt idx="629">
                  <c:v>-5.3995009509999999E-3</c:v>
                </c:pt>
                <c:pt idx="630">
                  <c:v>-5.5947308429999997E-3</c:v>
                </c:pt>
                <c:pt idx="631">
                  <c:v>-5.5873710659999996E-3</c:v>
                </c:pt>
                <c:pt idx="632">
                  <c:v>-5.0267400219999999E-3</c:v>
                </c:pt>
                <c:pt idx="633">
                  <c:v>-5.3831380790000001E-3</c:v>
                </c:pt>
                <c:pt idx="634">
                  <c:v>-5.363860168E-3</c:v>
                </c:pt>
                <c:pt idx="635">
                  <c:v>-5.1979930139999997E-3</c:v>
                </c:pt>
                <c:pt idx="636">
                  <c:v>-5.3876889869999998E-3</c:v>
                </c:pt>
                <c:pt idx="637">
                  <c:v>-4.8630991949999997E-3</c:v>
                </c:pt>
                <c:pt idx="638">
                  <c:v>-5.220756866E-3</c:v>
                </c:pt>
                <c:pt idx="639">
                  <c:v>-5.4291053680000003E-3</c:v>
                </c:pt>
                <c:pt idx="640">
                  <c:v>-5.2262302490000004E-3</c:v>
                </c:pt>
                <c:pt idx="641">
                  <c:v>-5.7089962069999996E-3</c:v>
                </c:pt>
                <c:pt idx="642">
                  <c:v>-4.6684104019999997E-3</c:v>
                </c:pt>
                <c:pt idx="643">
                  <c:v>-5.295280833E-3</c:v>
                </c:pt>
                <c:pt idx="644">
                  <c:v>-5.2743111739999996E-3</c:v>
                </c:pt>
                <c:pt idx="645">
                  <c:v>-5.6187007580000004E-3</c:v>
                </c:pt>
                <c:pt idx="646">
                  <c:v>-5.6406245570000003E-3</c:v>
                </c:pt>
                <c:pt idx="647">
                  <c:v>-5.3555760530000001E-3</c:v>
                </c:pt>
                <c:pt idx="648">
                  <c:v>-5.5490881200000002E-3</c:v>
                </c:pt>
                <c:pt idx="649">
                  <c:v>-5.3208014000000001E-3</c:v>
                </c:pt>
                <c:pt idx="650">
                  <c:v>-5.1804464309999996E-3</c:v>
                </c:pt>
                <c:pt idx="651">
                  <c:v>-5.383598618E-3</c:v>
                </c:pt>
                <c:pt idx="652">
                  <c:v>-5.5041559970000001E-3</c:v>
                </c:pt>
                <c:pt idx="653">
                  <c:v>-5.1423828120000003E-3</c:v>
                </c:pt>
                <c:pt idx="654">
                  <c:v>-5.1135774700000001E-3</c:v>
                </c:pt>
                <c:pt idx="655">
                  <c:v>-5.284233484E-3</c:v>
                </c:pt>
                <c:pt idx="656">
                  <c:v>-5.1756375470000003E-3</c:v>
                </c:pt>
                <c:pt idx="657">
                  <c:v>-4.974690732E-3</c:v>
                </c:pt>
                <c:pt idx="658">
                  <c:v>-4.5854286290000004E-3</c:v>
                </c:pt>
                <c:pt idx="659">
                  <c:v>-4.9406532199999997E-3</c:v>
                </c:pt>
                <c:pt idx="660">
                  <c:v>-5.4910178300000001E-3</c:v>
                </c:pt>
                <c:pt idx="661">
                  <c:v>-5.0740242E-3</c:v>
                </c:pt>
                <c:pt idx="662">
                  <c:v>-5.507632159E-3</c:v>
                </c:pt>
                <c:pt idx="663">
                  <c:v>-5.0149695019999999E-3</c:v>
                </c:pt>
                <c:pt idx="664">
                  <c:v>-5.6636207739999998E-3</c:v>
                </c:pt>
                <c:pt idx="665">
                  <c:v>-5.5269547740000001E-3</c:v>
                </c:pt>
                <c:pt idx="666">
                  <c:v>-4.9731554459999999E-3</c:v>
                </c:pt>
                <c:pt idx="667">
                  <c:v>-5.2578924220000002E-3</c:v>
                </c:pt>
                <c:pt idx="668">
                  <c:v>-5.909347907E-3</c:v>
                </c:pt>
                <c:pt idx="669">
                  <c:v>-6.234862842E-3</c:v>
                </c:pt>
                <c:pt idx="670">
                  <c:v>-5.1829018629999998E-3</c:v>
                </c:pt>
                <c:pt idx="671">
                  <c:v>-5.5219964119999996E-3</c:v>
                </c:pt>
                <c:pt idx="672">
                  <c:v>-4.7196256930000001E-3</c:v>
                </c:pt>
                <c:pt idx="673">
                  <c:v>-5.0997114739999997E-3</c:v>
                </c:pt>
                <c:pt idx="674">
                  <c:v>-5.6898859329999997E-3</c:v>
                </c:pt>
                <c:pt idx="675">
                  <c:v>-5.230118055E-3</c:v>
                </c:pt>
                <c:pt idx="676">
                  <c:v>-5.9031681159999998E-3</c:v>
                </c:pt>
                <c:pt idx="677">
                  <c:v>-5.0600036050000002E-3</c:v>
                </c:pt>
                <c:pt idx="678">
                  <c:v>-5.1974304949999996E-3</c:v>
                </c:pt>
                <c:pt idx="679">
                  <c:v>-4.3095285070000001E-3</c:v>
                </c:pt>
                <c:pt idx="680">
                  <c:v>-4.6193916350000001E-3</c:v>
                </c:pt>
                <c:pt idx="681">
                  <c:v>-4.6732248740000001E-3</c:v>
                </c:pt>
                <c:pt idx="682">
                  <c:v>-4.951811861E-3</c:v>
                </c:pt>
                <c:pt idx="683">
                  <c:v>-4.5422413389999998E-3</c:v>
                </c:pt>
                <c:pt idx="684">
                  <c:v>-4.2021754199999999E-3</c:v>
                </c:pt>
                <c:pt idx="685">
                  <c:v>-4.7127120199999999E-3</c:v>
                </c:pt>
                <c:pt idx="686">
                  <c:v>-4.7480990180000003E-3</c:v>
                </c:pt>
                <c:pt idx="687">
                  <c:v>-4.7171167100000001E-3</c:v>
                </c:pt>
                <c:pt idx="688">
                  <c:v>-4.3130656700000004E-3</c:v>
                </c:pt>
                <c:pt idx="689">
                  <c:v>-4.7448216939999996E-3</c:v>
                </c:pt>
                <c:pt idx="690">
                  <c:v>-4.9261162060000004E-3</c:v>
                </c:pt>
                <c:pt idx="691">
                  <c:v>-4.3385410680000002E-3</c:v>
                </c:pt>
                <c:pt idx="692">
                  <c:v>-4.7400593759999998E-3</c:v>
                </c:pt>
                <c:pt idx="693">
                  <c:v>-4.7227498140000003E-3</c:v>
                </c:pt>
                <c:pt idx="694">
                  <c:v>-5.0017144530000003E-3</c:v>
                </c:pt>
                <c:pt idx="695">
                  <c:v>-4.6500228349999999E-3</c:v>
                </c:pt>
                <c:pt idx="696">
                  <c:v>-4.6319416719999996E-3</c:v>
                </c:pt>
                <c:pt idx="697">
                  <c:v>-4.4308970680000002E-3</c:v>
                </c:pt>
                <c:pt idx="698">
                  <c:v>-4.3577109459999996E-3</c:v>
                </c:pt>
                <c:pt idx="699">
                  <c:v>-4.3584797530000002E-3</c:v>
                </c:pt>
                <c:pt idx="700">
                  <c:v>-4.5750294809999998E-3</c:v>
                </c:pt>
                <c:pt idx="701">
                  <c:v>-4.3061454779999998E-3</c:v>
                </c:pt>
                <c:pt idx="702">
                  <c:v>-4.4557508079999999E-3</c:v>
                </c:pt>
                <c:pt idx="703">
                  <c:v>-4.5303548689999999E-3</c:v>
                </c:pt>
                <c:pt idx="704">
                  <c:v>-4.5465962029999996E-3</c:v>
                </c:pt>
                <c:pt idx="705">
                  <c:v>-4.5048394240000001E-3</c:v>
                </c:pt>
                <c:pt idx="706">
                  <c:v>-4.1111041789999997E-3</c:v>
                </c:pt>
                <c:pt idx="707">
                  <c:v>-3.8738502189999999E-3</c:v>
                </c:pt>
                <c:pt idx="708">
                  <c:v>-4.6870536169999998E-3</c:v>
                </c:pt>
                <c:pt idx="709">
                  <c:v>-4.7576236539999999E-3</c:v>
                </c:pt>
                <c:pt idx="710">
                  <c:v>-3.6593121479999999E-3</c:v>
                </c:pt>
                <c:pt idx="711">
                  <c:v>-4.3252655299999996E-3</c:v>
                </c:pt>
                <c:pt idx="712">
                  <c:v>-4.5197494330000004E-3</c:v>
                </c:pt>
                <c:pt idx="713">
                  <c:v>-4.3465374040000003E-3</c:v>
                </c:pt>
                <c:pt idx="714">
                  <c:v>-4.3656043710000002E-3</c:v>
                </c:pt>
                <c:pt idx="715">
                  <c:v>-4.7589549790000001E-3</c:v>
                </c:pt>
                <c:pt idx="716">
                  <c:v>-4.6621104700000004E-3</c:v>
                </c:pt>
                <c:pt idx="717">
                  <c:v>-4.8684235659999997E-3</c:v>
                </c:pt>
                <c:pt idx="718">
                  <c:v>-3.5934410990000002E-3</c:v>
                </c:pt>
                <c:pt idx="719">
                  <c:v>-3.5989864259999998E-3</c:v>
                </c:pt>
                <c:pt idx="720">
                  <c:v>-2.1047531629999998E-3</c:v>
                </c:pt>
                <c:pt idx="721">
                  <c:v>-3.0437496029999999E-3</c:v>
                </c:pt>
                <c:pt idx="722">
                  <c:v>-2.8493751309999998E-3</c:v>
                </c:pt>
                <c:pt idx="723">
                  <c:v>-3.2499590889999998E-3</c:v>
                </c:pt>
                <c:pt idx="724">
                  <c:v>-3.6537677520000001E-3</c:v>
                </c:pt>
                <c:pt idx="725">
                  <c:v>-2.8672220650000002E-3</c:v>
                </c:pt>
                <c:pt idx="726">
                  <c:v>-3.8535301570000002E-3</c:v>
                </c:pt>
                <c:pt idx="727">
                  <c:v>-3.1416753769999998E-3</c:v>
                </c:pt>
                <c:pt idx="728">
                  <c:v>-3.145478899E-3</c:v>
                </c:pt>
                <c:pt idx="729">
                  <c:v>-2.1760533560000002E-3</c:v>
                </c:pt>
                <c:pt idx="730">
                  <c:v>-1.5738075599999999E-3</c:v>
                </c:pt>
                <c:pt idx="731">
                  <c:v>-2.944105072E-3</c:v>
                </c:pt>
                <c:pt idx="732">
                  <c:v>-3.1732330100000001E-3</c:v>
                </c:pt>
                <c:pt idx="733">
                  <c:v>-3.8552747570000001E-3</c:v>
                </c:pt>
                <c:pt idx="734">
                  <c:v>-3.0247275719999999E-3</c:v>
                </c:pt>
                <c:pt idx="735">
                  <c:v>-1.2468956410000001E-3</c:v>
                </c:pt>
                <c:pt idx="736">
                  <c:v>-2.1862012800000002E-3</c:v>
                </c:pt>
                <c:pt idx="737">
                  <c:v>-1.323240111E-3</c:v>
                </c:pt>
                <c:pt idx="738">
                  <c:v>-6.6636281549999998E-4</c:v>
                </c:pt>
                <c:pt idx="739">
                  <c:v>-1.8196936E-3</c:v>
                </c:pt>
                <c:pt idx="740">
                  <c:v>-1.7185299659999999E-3</c:v>
                </c:pt>
                <c:pt idx="741">
                  <c:v>-8.0544524830000004E-4</c:v>
                </c:pt>
                <c:pt idx="742">
                  <c:v>-1.4462198599999999E-3</c:v>
                </c:pt>
                <c:pt idx="743">
                  <c:v>-1.4023578260000001E-3</c:v>
                </c:pt>
                <c:pt idx="744">
                  <c:v>1.5275407350000001E-4</c:v>
                </c:pt>
                <c:pt idx="745" formatCode="0.00E+00">
                  <c:v>-4.234737935E-5</c:v>
                </c:pt>
                <c:pt idx="746">
                  <c:v>1.5055299449999999E-4</c:v>
                </c:pt>
                <c:pt idx="747">
                  <c:v>7.4203358960000002E-4</c:v>
                </c:pt>
                <c:pt idx="748" formatCode="0.00E+00">
                  <c:v>-8.2516628030000001E-5</c:v>
                </c:pt>
                <c:pt idx="749">
                  <c:v>7.348250365E-4</c:v>
                </c:pt>
                <c:pt idx="750">
                  <c:v>2.566834446E-4</c:v>
                </c:pt>
                <c:pt idx="751">
                  <c:v>1.4307159E-3</c:v>
                </c:pt>
                <c:pt idx="752">
                  <c:v>3.0065805190000001E-3</c:v>
                </c:pt>
                <c:pt idx="753">
                  <c:v>1.3685448789999999E-3</c:v>
                </c:pt>
                <c:pt idx="754">
                  <c:v>3.0296493789999999E-3</c:v>
                </c:pt>
                <c:pt idx="755">
                  <c:v>1.5337046929999999E-3</c:v>
                </c:pt>
                <c:pt idx="756">
                  <c:v>1.0232083730000001E-3</c:v>
                </c:pt>
                <c:pt idx="757">
                  <c:v>1.080632908E-3</c:v>
                </c:pt>
                <c:pt idx="758">
                  <c:v>7.8998121900000003E-4</c:v>
                </c:pt>
                <c:pt idx="759">
                  <c:v>5.4671912219999999E-4</c:v>
                </c:pt>
                <c:pt idx="760">
                  <c:v>1.3013717250000001E-3</c:v>
                </c:pt>
                <c:pt idx="761">
                  <c:v>1.7970668850000001E-3</c:v>
                </c:pt>
                <c:pt idx="762">
                  <c:v>1.7830308059999999E-3</c:v>
                </c:pt>
                <c:pt idx="763">
                  <c:v>2.0632420200000002E-3</c:v>
                </c:pt>
                <c:pt idx="764">
                  <c:v>2.1504857580000002E-3</c:v>
                </c:pt>
                <c:pt idx="765">
                  <c:v>2.4831560440000001E-3</c:v>
                </c:pt>
                <c:pt idx="766">
                  <c:v>2.7126576750000002E-3</c:v>
                </c:pt>
                <c:pt idx="767">
                  <c:v>2.3792912249999999E-3</c:v>
                </c:pt>
                <c:pt idx="768">
                  <c:v>2.341213636E-3</c:v>
                </c:pt>
                <c:pt idx="769">
                  <c:v>2.7932843659999999E-3</c:v>
                </c:pt>
                <c:pt idx="770">
                  <c:v>3.2055601479999999E-3</c:v>
                </c:pt>
                <c:pt idx="771">
                  <c:v>3.215417732E-3</c:v>
                </c:pt>
                <c:pt idx="772">
                  <c:v>3.378307447E-3</c:v>
                </c:pt>
                <c:pt idx="773">
                  <c:v>3.5523499830000002E-3</c:v>
                </c:pt>
                <c:pt idx="774">
                  <c:v>3.884764155E-3</c:v>
                </c:pt>
                <c:pt idx="775">
                  <c:v>3.9394861089999999E-3</c:v>
                </c:pt>
                <c:pt idx="776">
                  <c:v>4.2653479610000001E-3</c:v>
                </c:pt>
                <c:pt idx="777">
                  <c:v>4.4828206300000003E-3</c:v>
                </c:pt>
                <c:pt idx="778">
                  <c:v>4.7278269190000003E-3</c:v>
                </c:pt>
                <c:pt idx="779">
                  <c:v>4.392832052E-3</c:v>
                </c:pt>
                <c:pt idx="780">
                  <c:v>5.1056407389999999E-3</c:v>
                </c:pt>
                <c:pt idx="781">
                  <c:v>5.1683750930000003E-3</c:v>
                </c:pt>
                <c:pt idx="782">
                  <c:v>5.5578988980000002E-3</c:v>
                </c:pt>
                <c:pt idx="783">
                  <c:v>5.3096986379999999E-3</c:v>
                </c:pt>
                <c:pt idx="784">
                  <c:v>5.8222445660000002E-3</c:v>
                </c:pt>
                <c:pt idx="785">
                  <c:v>6.1386791059999998E-3</c:v>
                </c:pt>
                <c:pt idx="786">
                  <c:v>6.8314303639999997E-3</c:v>
                </c:pt>
                <c:pt idx="787">
                  <c:v>6.6167209300000002E-3</c:v>
                </c:pt>
                <c:pt idx="788">
                  <c:v>7.4132326989999999E-3</c:v>
                </c:pt>
                <c:pt idx="789">
                  <c:v>7.0705828259999999E-3</c:v>
                </c:pt>
                <c:pt idx="790">
                  <c:v>6.763117854E-3</c:v>
                </c:pt>
                <c:pt idx="791">
                  <c:v>7.9510733490000002E-3</c:v>
                </c:pt>
                <c:pt idx="792">
                  <c:v>7.2860433720000001E-3</c:v>
                </c:pt>
                <c:pt idx="793">
                  <c:v>7.5773624699999997E-3</c:v>
                </c:pt>
                <c:pt idx="794">
                  <c:v>7.9348860309999998E-3</c:v>
                </c:pt>
                <c:pt idx="795">
                  <c:v>7.6743103559999996E-3</c:v>
                </c:pt>
                <c:pt idx="796">
                  <c:v>8.3240233360000002E-3</c:v>
                </c:pt>
                <c:pt idx="797">
                  <c:v>1.0437126269999999E-2</c:v>
                </c:pt>
                <c:pt idx="798">
                  <c:v>1.0067312050000001E-2</c:v>
                </c:pt>
                <c:pt idx="799">
                  <c:v>1.1332340539999999E-2</c:v>
                </c:pt>
                <c:pt idx="800">
                  <c:v>1.1177489529999999E-2</c:v>
                </c:pt>
              </c:numCache>
            </c:numRef>
          </c:yVal>
          <c:smooth val="1"/>
          <c:extLst>
            <c:ext xmlns:c16="http://schemas.microsoft.com/office/drawing/2014/chart" uri="{C3380CC4-5D6E-409C-BE32-E72D297353CC}">
              <c16:uniqueId val="{00000002-DF76-464C-A591-3751689412D4}"/>
            </c:ext>
          </c:extLst>
        </c:ser>
        <c:ser>
          <c:idx val="4"/>
          <c:order val="3"/>
          <c:tx>
            <c:v>120</c:v>
          </c:tx>
          <c:spPr>
            <a:ln w="19050" cap="rnd">
              <a:solidFill>
                <a:schemeClr val="accent5"/>
              </a:solidFill>
              <a:round/>
            </a:ln>
            <a:effectLst/>
          </c:spPr>
          <c:marker>
            <c:symbol val="none"/>
          </c:marker>
          <c:xVal>
            <c:numRef>
              <c:f>Sheet1!$BZ$3:$BZ$803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Sheet1!$CA$3:$CA$803</c:f>
              <c:numCache>
                <c:formatCode>General</c:formatCode>
                <c:ptCount val="801"/>
                <c:pt idx="0">
                  <c:v>-4.7112785979999997E-4</c:v>
                </c:pt>
                <c:pt idx="1">
                  <c:v>-5.3302728340000002E-4</c:v>
                </c:pt>
                <c:pt idx="2">
                  <c:v>-6.4599548930000005E-4</c:v>
                </c:pt>
                <c:pt idx="3">
                  <c:v>-6.7938916620000002E-4</c:v>
                </c:pt>
                <c:pt idx="4">
                  <c:v>-5.4259318860000005E-4</c:v>
                </c:pt>
                <c:pt idx="5">
                  <c:v>-8.4564730060000001E-4</c:v>
                </c:pt>
                <c:pt idx="6">
                  <c:v>-7.5510988239999998E-4</c:v>
                </c:pt>
                <c:pt idx="7">
                  <c:v>-1.0180915709999999E-3</c:v>
                </c:pt>
                <c:pt idx="8">
                  <c:v>-7.1257352829999997E-4</c:v>
                </c:pt>
                <c:pt idx="9">
                  <c:v>-1.477319747E-4</c:v>
                </c:pt>
                <c:pt idx="10">
                  <c:v>-1.086730044E-3</c:v>
                </c:pt>
                <c:pt idx="11">
                  <c:v>-8.7706226620000004E-4</c:v>
                </c:pt>
                <c:pt idx="12">
                  <c:v>-7.0233934090000003E-4</c:v>
                </c:pt>
                <c:pt idx="13">
                  <c:v>-5.2847689950000004E-4</c:v>
                </c:pt>
                <c:pt idx="14">
                  <c:v>-7.7640236119999996E-4</c:v>
                </c:pt>
                <c:pt idx="15">
                  <c:v>-9.8885630720000001E-4</c:v>
                </c:pt>
                <c:pt idx="16">
                  <c:v>-7.2198046839999999E-4</c:v>
                </c:pt>
                <c:pt idx="17">
                  <c:v>-6.572131533E-4</c:v>
                </c:pt>
                <c:pt idx="18">
                  <c:v>-3.634939203E-4</c:v>
                </c:pt>
                <c:pt idx="19">
                  <c:v>-5.483843852E-4</c:v>
                </c:pt>
                <c:pt idx="20">
                  <c:v>-6.2965956749999998E-4</c:v>
                </c:pt>
                <c:pt idx="21">
                  <c:v>-9.8389748020000006E-4</c:v>
                </c:pt>
                <c:pt idx="22">
                  <c:v>-3.3959464050000002E-4</c:v>
                </c:pt>
                <c:pt idx="23">
                  <c:v>-1.020880765E-3</c:v>
                </c:pt>
                <c:pt idx="24">
                  <c:v>-5.3251016650000002E-4</c:v>
                </c:pt>
                <c:pt idx="25">
                  <c:v>-9.4097026159999997E-4</c:v>
                </c:pt>
                <c:pt idx="26">
                  <c:v>-7.0952397069999997E-4</c:v>
                </c:pt>
                <c:pt idx="27">
                  <c:v>-1.138111344E-3</c:v>
                </c:pt>
                <c:pt idx="28">
                  <c:v>-6.4692599700000005E-4</c:v>
                </c:pt>
                <c:pt idx="29">
                  <c:v>-6.9339718900000001E-4</c:v>
                </c:pt>
                <c:pt idx="30">
                  <c:v>-3.8878849589999998E-4</c:v>
                </c:pt>
                <c:pt idx="31">
                  <c:v>-1.018401585E-3</c:v>
                </c:pt>
                <c:pt idx="32">
                  <c:v>-3.5314806149999999E-4</c:v>
                </c:pt>
                <c:pt idx="33">
                  <c:v>-8.3004235060000001E-4</c:v>
                </c:pt>
                <c:pt idx="34">
                  <c:v>-1.1563901789999999E-3</c:v>
                </c:pt>
                <c:pt idx="35">
                  <c:v>-1.0402492479999999E-3</c:v>
                </c:pt>
                <c:pt idx="36">
                  <c:v>-7.138656802E-4</c:v>
                </c:pt>
                <c:pt idx="37">
                  <c:v>-6.5312936199999998E-4</c:v>
                </c:pt>
                <c:pt idx="38">
                  <c:v>-7.4808107459999995E-4</c:v>
                </c:pt>
                <c:pt idx="39">
                  <c:v>-7.5438636120000004E-4</c:v>
                </c:pt>
                <c:pt idx="40">
                  <c:v>-6.0443073739999999E-4</c:v>
                </c:pt>
                <c:pt idx="41">
                  <c:v>-8.6683197880000002E-4</c:v>
                </c:pt>
                <c:pt idx="42">
                  <c:v>-7.2042987450000005E-4</c:v>
                </c:pt>
                <c:pt idx="43">
                  <c:v>-9.4691111010000001E-4</c:v>
                </c:pt>
                <c:pt idx="44">
                  <c:v>-8.6130341509999995E-4</c:v>
                </c:pt>
                <c:pt idx="45">
                  <c:v>-2.9598281249999998E-4</c:v>
                </c:pt>
                <c:pt idx="46">
                  <c:v>-5.0660345000000005E-4</c:v>
                </c:pt>
                <c:pt idx="47" formatCode="0.00E+00">
                  <c:v>-5.0164107959999999E-5</c:v>
                </c:pt>
                <c:pt idx="48">
                  <c:v>-1.575651841E-4</c:v>
                </c:pt>
                <c:pt idx="49">
                  <c:v>-3.4849235090000003E-4</c:v>
                </c:pt>
                <c:pt idx="50">
                  <c:v>-4.616637598E-4</c:v>
                </c:pt>
                <c:pt idx="51">
                  <c:v>-3.5407920950000001E-4</c:v>
                </c:pt>
                <c:pt idx="52">
                  <c:v>-5.4068001919999997E-4</c:v>
                </c:pt>
                <c:pt idx="53">
                  <c:v>-3.4776813120000001E-4</c:v>
                </c:pt>
                <c:pt idx="54">
                  <c:v>-6.5974611789999999E-4</c:v>
                </c:pt>
                <c:pt idx="55">
                  <c:v>-6.2733318190000005E-4</c:v>
                </c:pt>
                <c:pt idx="56">
                  <c:v>-5.8250938310000001E-4</c:v>
                </c:pt>
                <c:pt idx="57">
                  <c:v>-4.7774740960000001E-4</c:v>
                </c:pt>
                <c:pt idx="58">
                  <c:v>-5.7423691029999998E-4</c:v>
                </c:pt>
                <c:pt idx="59">
                  <c:v>-7.4332626540000004E-4</c:v>
                </c:pt>
                <c:pt idx="60">
                  <c:v>-4.8141917800000001E-4</c:v>
                </c:pt>
                <c:pt idx="61">
                  <c:v>-4.4832058479999997E-4</c:v>
                </c:pt>
                <c:pt idx="62">
                  <c:v>-9.5512485130000001E-4</c:v>
                </c:pt>
                <c:pt idx="63">
                  <c:v>-8.9659215880000004E-4</c:v>
                </c:pt>
                <c:pt idx="64">
                  <c:v>-5.4962537250000001E-4</c:v>
                </c:pt>
                <c:pt idx="65">
                  <c:v>-3.3757710479999999E-4</c:v>
                </c:pt>
                <c:pt idx="66">
                  <c:v>-5.540204002E-4</c:v>
                </c:pt>
                <c:pt idx="67">
                  <c:v>-3.1931544070000001E-4</c:v>
                </c:pt>
                <c:pt idx="68">
                  <c:v>-6.2671280469999997E-4</c:v>
                </c:pt>
                <c:pt idx="69" formatCode="0.00E+00">
                  <c:v>-8.9193883469999995E-5</c:v>
                </c:pt>
                <c:pt idx="70">
                  <c:v>-4.1697802950000002E-4</c:v>
                </c:pt>
                <c:pt idx="71">
                  <c:v>-1.2077633289999999E-3</c:v>
                </c:pt>
                <c:pt idx="72">
                  <c:v>-8.5396628129999995E-4</c:v>
                </c:pt>
                <c:pt idx="73">
                  <c:v>-3.638042836E-4</c:v>
                </c:pt>
                <c:pt idx="74">
                  <c:v>-6.7349633900000005E-4</c:v>
                </c:pt>
                <c:pt idx="75" formatCode="0.00E+00">
                  <c:v>-2.7075879189999999E-5</c:v>
                </c:pt>
                <c:pt idx="76">
                  <c:v>-5.8804155560000001E-4</c:v>
                </c:pt>
                <c:pt idx="77">
                  <c:v>-4.152194597E-4</c:v>
                </c:pt>
                <c:pt idx="78">
                  <c:v>-9.5202535159999999E-4</c:v>
                </c:pt>
                <c:pt idx="79">
                  <c:v>-8.2766538249999999E-4</c:v>
                </c:pt>
                <c:pt idx="80">
                  <c:v>-6.9856608750000005E-4</c:v>
                </c:pt>
                <c:pt idx="81">
                  <c:v>-9.8988937679999993E-4</c:v>
                </c:pt>
                <c:pt idx="82">
                  <c:v>-3.341627889E-4</c:v>
                </c:pt>
                <c:pt idx="83">
                  <c:v>-1.012255088E-3</c:v>
                </c:pt>
                <c:pt idx="84">
                  <c:v>-7.8172533540000002E-4</c:v>
                </c:pt>
                <c:pt idx="85">
                  <c:v>-5.1875546339999999E-4</c:v>
                </c:pt>
                <c:pt idx="86">
                  <c:v>-6.650188006E-4</c:v>
                </c:pt>
                <c:pt idx="87">
                  <c:v>-3.9602999460000001E-4</c:v>
                </c:pt>
                <c:pt idx="88">
                  <c:v>-6.9381069619999999E-4</c:v>
                </c:pt>
                <c:pt idx="89">
                  <c:v>-5.6813587430000001E-4</c:v>
                </c:pt>
                <c:pt idx="90">
                  <c:v>-9.7046705200000004E-4</c:v>
                </c:pt>
                <c:pt idx="91">
                  <c:v>-8.1779563329999997E-4</c:v>
                </c:pt>
                <c:pt idx="92">
                  <c:v>-6.5664452269999999E-4</c:v>
                </c:pt>
                <c:pt idx="93">
                  <c:v>-4.3735612420000002E-4</c:v>
                </c:pt>
                <c:pt idx="94">
                  <c:v>-9.6809084059999999E-4</c:v>
                </c:pt>
                <c:pt idx="95">
                  <c:v>-5.2842515289999996E-4</c:v>
                </c:pt>
                <c:pt idx="96">
                  <c:v>-7.2316924339999999E-4</c:v>
                </c:pt>
                <c:pt idx="97">
                  <c:v>-1.134032034E-3</c:v>
                </c:pt>
                <c:pt idx="98">
                  <c:v>-5.6591257449999999E-4</c:v>
                </c:pt>
                <c:pt idx="99">
                  <c:v>-4.467690305E-4</c:v>
                </c:pt>
                <c:pt idx="100">
                  <c:v>-7.323175087E-4</c:v>
                </c:pt>
                <c:pt idx="101">
                  <c:v>-6.8802147870000003E-4</c:v>
                </c:pt>
                <c:pt idx="102">
                  <c:v>-1.0414371499999999E-3</c:v>
                </c:pt>
                <c:pt idx="103">
                  <c:v>-8.2590844249999995E-4</c:v>
                </c:pt>
                <c:pt idx="104">
                  <c:v>-1.0713918599999999E-3</c:v>
                </c:pt>
                <c:pt idx="105">
                  <c:v>-5.9326342310000004E-4</c:v>
                </c:pt>
                <c:pt idx="106">
                  <c:v>-4.0709896710000001E-4</c:v>
                </c:pt>
                <c:pt idx="107">
                  <c:v>-6.8921037019999999E-4</c:v>
                </c:pt>
                <c:pt idx="108">
                  <c:v>-5.7899364040000004E-4</c:v>
                </c:pt>
                <c:pt idx="109">
                  <c:v>-1.053264365E-3</c:v>
                </c:pt>
                <c:pt idx="110">
                  <c:v>-9.1400294329999998E-4</c:v>
                </c:pt>
                <c:pt idx="111">
                  <c:v>-7.9841725530000005E-4</c:v>
                </c:pt>
                <c:pt idx="112">
                  <c:v>-3.8097784270000001E-4</c:v>
                </c:pt>
                <c:pt idx="113">
                  <c:v>-5.7894189379999997E-4</c:v>
                </c:pt>
                <c:pt idx="114">
                  <c:v>-8.6430023660000004E-4</c:v>
                </c:pt>
                <c:pt idx="115">
                  <c:v>-8.1769225650000002E-4</c:v>
                </c:pt>
                <c:pt idx="116">
                  <c:v>-1.049545826E-3</c:v>
                </c:pt>
                <c:pt idx="117">
                  <c:v>-1.3002711350000001E-3</c:v>
                </c:pt>
                <c:pt idx="118">
                  <c:v>-1.3937912880000001E-3</c:v>
                </c:pt>
                <c:pt idx="119">
                  <c:v>-1.2851986099999999E-3</c:v>
                </c:pt>
                <c:pt idx="120">
                  <c:v>-1.0798615399999999E-3</c:v>
                </c:pt>
                <c:pt idx="121">
                  <c:v>-1.1524143629999999E-3</c:v>
                </c:pt>
                <c:pt idx="122">
                  <c:v>-8.5505138849999998E-4</c:v>
                </c:pt>
                <c:pt idx="123">
                  <c:v>-1.039112918E-3</c:v>
                </c:pt>
                <c:pt idx="124">
                  <c:v>-9.0537517100000001E-4</c:v>
                </c:pt>
                <c:pt idx="125">
                  <c:v>-6.6512223569999997E-4</c:v>
                </c:pt>
                <c:pt idx="126">
                  <c:v>-8.8775734179999996E-4</c:v>
                </c:pt>
                <c:pt idx="127">
                  <c:v>-7.9981255109999995E-4</c:v>
                </c:pt>
                <c:pt idx="128">
                  <c:v>-9.4913243080000005E-4</c:v>
                </c:pt>
                <c:pt idx="129">
                  <c:v>-7.4353296079999998E-4</c:v>
                </c:pt>
                <c:pt idx="130">
                  <c:v>-5.5102142509999997E-4</c:v>
                </c:pt>
                <c:pt idx="131">
                  <c:v>-7.0554402190000005E-4</c:v>
                </c:pt>
                <c:pt idx="132">
                  <c:v>-7.8234547980000001E-4</c:v>
                </c:pt>
                <c:pt idx="133">
                  <c:v>-5.3545756960000001E-4</c:v>
                </c:pt>
                <c:pt idx="134">
                  <c:v>-6.5452506529999998E-4</c:v>
                </c:pt>
                <c:pt idx="135">
                  <c:v>-6.4036069669999997E-4</c:v>
                </c:pt>
                <c:pt idx="136">
                  <c:v>-7.0295960179999999E-4</c:v>
                </c:pt>
                <c:pt idx="137">
                  <c:v>-7.1216002109999999E-4</c:v>
                </c:pt>
                <c:pt idx="138">
                  <c:v>-5.688597448E-4</c:v>
                </c:pt>
                <c:pt idx="139">
                  <c:v>-8.2068942719999997E-4</c:v>
                </c:pt>
                <c:pt idx="140">
                  <c:v>-7.9660856859999996E-4</c:v>
                </c:pt>
                <c:pt idx="141">
                  <c:v>-7.2022312089999995E-4</c:v>
                </c:pt>
                <c:pt idx="142">
                  <c:v>-7.9381797700000005E-4</c:v>
                </c:pt>
                <c:pt idx="143">
                  <c:v>-4.8400487869999998E-4</c:v>
                </c:pt>
                <c:pt idx="144">
                  <c:v>-6.7096343259999999E-4</c:v>
                </c:pt>
                <c:pt idx="145">
                  <c:v>-7.5221568109999995E-4</c:v>
                </c:pt>
                <c:pt idx="146">
                  <c:v>-1.217107871E-3</c:v>
                </c:pt>
                <c:pt idx="147">
                  <c:v>-9.810564807000001E-4</c:v>
                </c:pt>
                <c:pt idx="148">
                  <c:v>-6.6631112709999996E-4</c:v>
                </c:pt>
                <c:pt idx="149">
                  <c:v>-1.099537127E-3</c:v>
                </c:pt>
                <c:pt idx="150">
                  <c:v>-1.0232049969999999E-3</c:v>
                </c:pt>
                <c:pt idx="151">
                  <c:v>-9.6111715539999999E-4</c:v>
                </c:pt>
                <c:pt idx="152">
                  <c:v>-8.7602896380000004E-4</c:v>
                </c:pt>
                <c:pt idx="153">
                  <c:v>-7.4761593710000001E-4</c:v>
                </c:pt>
                <c:pt idx="154">
                  <c:v>-9.7687239759999996E-4</c:v>
                </c:pt>
                <c:pt idx="155">
                  <c:v>-1.088330871E-3</c:v>
                </c:pt>
                <c:pt idx="156">
                  <c:v>-4.1863313530000001E-4</c:v>
                </c:pt>
                <c:pt idx="157">
                  <c:v>-1.3375809069999999E-4</c:v>
                </c:pt>
                <c:pt idx="158">
                  <c:v>-2.5961041680000002E-4</c:v>
                </c:pt>
                <c:pt idx="159" formatCode="0.00E+00">
                  <c:v>5.2758809030000001E-5</c:v>
                </c:pt>
                <c:pt idx="160">
                  <c:v>3.091366962E-4</c:v>
                </c:pt>
                <c:pt idx="161" formatCode="0.00E+00">
                  <c:v>6.7334622140000002E-5</c:v>
                </c:pt>
                <c:pt idx="162" formatCode="0.00E+00">
                  <c:v>5.8946348870000001E-5</c:v>
                </c:pt>
                <c:pt idx="163">
                  <c:v>8.8472518839999997E-4</c:v>
                </c:pt>
                <c:pt idx="164">
                  <c:v>6.0091825429999998E-4</c:v>
                </c:pt>
                <c:pt idx="165">
                  <c:v>5.8246229309999995E-4</c:v>
                </c:pt>
                <c:pt idx="166" formatCode="0.00E+00">
                  <c:v>-8.8011402110000006E-6</c:v>
                </c:pt>
                <c:pt idx="167">
                  <c:v>-2.6654367679999999E-4</c:v>
                </c:pt>
                <c:pt idx="168" formatCode="0.00E+00">
                  <c:v>6.616957398E-5</c:v>
                </c:pt>
                <c:pt idx="169" formatCode="0.00E+00">
                  <c:v>7.6525662730000005E-5</c:v>
                </c:pt>
                <c:pt idx="170" formatCode="0.00E+00">
                  <c:v>-3.727563353E-6</c:v>
                </c:pt>
                <c:pt idx="171" formatCode="0.00E+00">
                  <c:v>-5.8860703580000002E-5</c:v>
                </c:pt>
                <c:pt idx="172">
                  <c:v>4.3383246519999998E-4</c:v>
                </c:pt>
                <c:pt idx="173" formatCode="0.00E+00">
                  <c:v>2.694812974E-5</c:v>
                </c:pt>
                <c:pt idx="174">
                  <c:v>2.3381321810000001E-4</c:v>
                </c:pt>
                <c:pt idx="175">
                  <c:v>-2.6938936209999997E-4</c:v>
                </c:pt>
                <c:pt idx="176">
                  <c:v>-1.40434553E-4</c:v>
                </c:pt>
                <c:pt idx="177">
                  <c:v>2.8489084800000002E-4</c:v>
                </c:pt>
                <c:pt idx="178">
                  <c:v>-1.895992173E-4</c:v>
                </c:pt>
                <c:pt idx="179">
                  <c:v>-1.103119866E-4</c:v>
                </c:pt>
                <c:pt idx="180">
                  <c:v>-2.6535365030000001E-4</c:v>
                </c:pt>
                <c:pt idx="181">
                  <c:v>-3.1300383850000002E-4</c:v>
                </c:pt>
                <c:pt idx="182">
                  <c:v>-5.1710073600000003E-4</c:v>
                </c:pt>
                <c:pt idx="183">
                  <c:v>-3.4466429500000002E-4</c:v>
                </c:pt>
                <c:pt idx="184">
                  <c:v>-4.525614786E-4</c:v>
                </c:pt>
                <c:pt idx="185">
                  <c:v>-4.3570107659999998E-4</c:v>
                </c:pt>
                <c:pt idx="186">
                  <c:v>-8.6042506150000003E-4</c:v>
                </c:pt>
                <c:pt idx="187">
                  <c:v>-8.2828541049999999E-4</c:v>
                </c:pt>
                <c:pt idx="188">
                  <c:v>-8.7577057999999996E-4</c:v>
                </c:pt>
                <c:pt idx="189">
                  <c:v>-8.7556394279999995E-4</c:v>
                </c:pt>
                <c:pt idx="190">
                  <c:v>-6.9267355139999997E-4</c:v>
                </c:pt>
                <c:pt idx="191">
                  <c:v>-1.004662248E-3</c:v>
                </c:pt>
                <c:pt idx="192">
                  <c:v>-7.8601465790000002E-4</c:v>
                </c:pt>
                <c:pt idx="193">
                  <c:v>-4.1821936609999998E-4</c:v>
                </c:pt>
                <c:pt idx="194">
                  <c:v>-5.0417298920000001E-4</c:v>
                </c:pt>
                <c:pt idx="195">
                  <c:v>-8.7292888199999997E-4</c:v>
                </c:pt>
                <c:pt idx="196">
                  <c:v>-1.0411272520000001E-3</c:v>
                </c:pt>
                <c:pt idx="197">
                  <c:v>-8.7525392880000001E-4</c:v>
                </c:pt>
                <c:pt idx="198">
                  <c:v>-8.6052838010000003E-4</c:v>
                </c:pt>
                <c:pt idx="199">
                  <c:v>-4.1185750159999999E-4</c:v>
                </c:pt>
                <c:pt idx="200">
                  <c:v>-8.8083400619999998E-4</c:v>
                </c:pt>
                <c:pt idx="201">
                  <c:v>-6.7458185369999996E-4</c:v>
                </c:pt>
                <c:pt idx="202">
                  <c:v>-7.1479607140000003E-4</c:v>
                </c:pt>
                <c:pt idx="203">
                  <c:v>-8.0244801940000004E-4</c:v>
                </c:pt>
                <c:pt idx="204">
                  <c:v>-9.2567864340000004E-4</c:v>
                </c:pt>
                <c:pt idx="205">
                  <c:v>-8.1045780100000005E-4</c:v>
                </c:pt>
                <c:pt idx="206">
                  <c:v>-9.8952779079999995E-4</c:v>
                </c:pt>
                <c:pt idx="207">
                  <c:v>-1.347859506E-3</c:v>
                </c:pt>
                <c:pt idx="208">
                  <c:v>-7.1893096900000003E-4</c:v>
                </c:pt>
                <c:pt idx="209">
                  <c:v>-9.588442044E-4</c:v>
                </c:pt>
                <c:pt idx="210">
                  <c:v>-8.1247312479999995E-4</c:v>
                </c:pt>
                <c:pt idx="211">
                  <c:v>-8.1991427579999995E-4</c:v>
                </c:pt>
                <c:pt idx="212">
                  <c:v>-1.0126682460000001E-3</c:v>
                </c:pt>
                <c:pt idx="213">
                  <c:v>-8.3650142189999998E-4</c:v>
                </c:pt>
                <c:pt idx="214">
                  <c:v>-1.1470959290000001E-3</c:v>
                </c:pt>
                <c:pt idx="215">
                  <c:v>-7.793997647E-4</c:v>
                </c:pt>
                <c:pt idx="216">
                  <c:v>-8.4275373959999996E-4</c:v>
                </c:pt>
                <c:pt idx="217">
                  <c:v>-7.4854621200000002E-4</c:v>
                </c:pt>
                <c:pt idx="218">
                  <c:v>-4.4216602689999999E-4</c:v>
                </c:pt>
                <c:pt idx="219">
                  <c:v>-5.9626204890000001E-4</c:v>
                </c:pt>
                <c:pt idx="220">
                  <c:v>-7.6653144789999995E-4</c:v>
                </c:pt>
                <c:pt idx="221">
                  <c:v>-8.096309612E-4</c:v>
                </c:pt>
                <c:pt idx="222">
                  <c:v>-1.1624830079999999E-3</c:v>
                </c:pt>
                <c:pt idx="223">
                  <c:v>-9.5156038879999996E-4</c:v>
                </c:pt>
                <c:pt idx="224">
                  <c:v>-1.186750131E-3</c:v>
                </c:pt>
                <c:pt idx="225">
                  <c:v>-1.1094521029999999E-3</c:v>
                </c:pt>
                <c:pt idx="226">
                  <c:v>-1.01106707E-3</c:v>
                </c:pt>
                <c:pt idx="227">
                  <c:v>-1.175442827E-3</c:v>
                </c:pt>
                <c:pt idx="228">
                  <c:v>-3.1626311830000001E-4</c:v>
                </c:pt>
                <c:pt idx="229">
                  <c:v>-1.019589487E-3</c:v>
                </c:pt>
                <c:pt idx="230">
                  <c:v>-8.5277791369999998E-4</c:v>
                </c:pt>
                <c:pt idx="231">
                  <c:v>-1.084922464E-3</c:v>
                </c:pt>
                <c:pt idx="232">
                  <c:v>-1.281636884E-3</c:v>
                </c:pt>
                <c:pt idx="233">
                  <c:v>-1.2859728889999999E-3</c:v>
                </c:pt>
                <c:pt idx="234">
                  <c:v>-1.24539854E-3</c:v>
                </c:pt>
                <c:pt idx="235">
                  <c:v>-1.202806947E-3</c:v>
                </c:pt>
                <c:pt idx="236">
                  <c:v>-1.3313951199999999E-3</c:v>
                </c:pt>
                <c:pt idx="237">
                  <c:v>-6.7690800640000004E-4</c:v>
                </c:pt>
                <c:pt idx="238">
                  <c:v>-5.7237560400000005E-4</c:v>
                </c:pt>
                <c:pt idx="239">
                  <c:v>-6.7220407070000003E-4</c:v>
                </c:pt>
                <c:pt idx="240">
                  <c:v>-3.0281199719999998E-4</c:v>
                </c:pt>
                <c:pt idx="241">
                  <c:v>-9.0893998280000001E-4</c:v>
                </c:pt>
                <c:pt idx="242">
                  <c:v>-1.073044492E-3</c:v>
                </c:pt>
                <c:pt idx="243">
                  <c:v>-1.2106028150000001E-3</c:v>
                </c:pt>
                <c:pt idx="244">
                  <c:v>-1.281482051E-3</c:v>
                </c:pt>
                <c:pt idx="245">
                  <c:v>-1.260988647E-3</c:v>
                </c:pt>
                <c:pt idx="246">
                  <c:v>-1.219947357E-3</c:v>
                </c:pt>
                <c:pt idx="247">
                  <c:v>-1.107180025E-3</c:v>
                </c:pt>
                <c:pt idx="248">
                  <c:v>-1.0974715699999999E-3</c:v>
                </c:pt>
                <c:pt idx="249">
                  <c:v>-1.3428531819999999E-3</c:v>
                </c:pt>
                <c:pt idx="250">
                  <c:v>-1.0842510960000001E-3</c:v>
                </c:pt>
                <c:pt idx="251">
                  <c:v>-1.2063692559999999E-3</c:v>
                </c:pt>
                <c:pt idx="252">
                  <c:v>-9.7527110480000005E-4</c:v>
                </c:pt>
                <c:pt idx="253">
                  <c:v>-1.1024806879999999E-3</c:v>
                </c:pt>
                <c:pt idx="254">
                  <c:v>-9.4515469389999998E-4</c:v>
                </c:pt>
                <c:pt idx="255">
                  <c:v>-1.2966062640000001E-3</c:v>
                </c:pt>
                <c:pt idx="256">
                  <c:v>-8.2446157470000001E-4</c:v>
                </c:pt>
                <c:pt idx="257">
                  <c:v>-8.592366357E-4</c:v>
                </c:pt>
                <c:pt idx="258">
                  <c:v>-1.24823791E-3</c:v>
                </c:pt>
                <c:pt idx="259">
                  <c:v>-1.690940466E-3</c:v>
                </c:pt>
                <c:pt idx="260">
                  <c:v>-1.6297217229999999E-3</c:v>
                </c:pt>
                <c:pt idx="261">
                  <c:v>-1.649527228E-3</c:v>
                </c:pt>
                <c:pt idx="262">
                  <c:v>-1.5703513050000001E-3</c:v>
                </c:pt>
                <c:pt idx="263">
                  <c:v>-1.366232755E-3</c:v>
                </c:pt>
                <c:pt idx="264">
                  <c:v>-1.2802947310000001E-3</c:v>
                </c:pt>
                <c:pt idx="265">
                  <c:v>-1.0815657440000001E-3</c:v>
                </c:pt>
                <c:pt idx="266">
                  <c:v>-1.0270271450000001E-3</c:v>
                </c:pt>
                <c:pt idx="267">
                  <c:v>-7.6053646630000005E-4</c:v>
                </c:pt>
                <c:pt idx="268">
                  <c:v>-1.8292312739999999E-3</c:v>
                </c:pt>
                <c:pt idx="269">
                  <c:v>-9.9190394389999997E-4</c:v>
                </c:pt>
                <c:pt idx="270">
                  <c:v>-1.594905159E-3</c:v>
                </c:pt>
                <c:pt idx="271">
                  <c:v>-1.234609052E-3</c:v>
                </c:pt>
                <c:pt idx="272">
                  <c:v>-1.108832425E-3</c:v>
                </c:pt>
                <c:pt idx="273">
                  <c:v>-1.486311085E-3</c:v>
                </c:pt>
                <c:pt idx="274">
                  <c:v>-1.1929973259999999E-3</c:v>
                </c:pt>
                <c:pt idx="275">
                  <c:v>-1.3317047850000001E-3</c:v>
                </c:pt>
                <c:pt idx="276">
                  <c:v>-1.2380162949999999E-3</c:v>
                </c:pt>
                <c:pt idx="277">
                  <c:v>-1.1362007350000001E-3</c:v>
                </c:pt>
                <c:pt idx="278">
                  <c:v>-1.5016861730000001E-3</c:v>
                </c:pt>
                <c:pt idx="279">
                  <c:v>-1.662678784E-3</c:v>
                </c:pt>
                <c:pt idx="280">
                  <c:v>-1.901092008E-3</c:v>
                </c:pt>
                <c:pt idx="281">
                  <c:v>-1.4857951319999999E-3</c:v>
                </c:pt>
                <c:pt idx="282">
                  <c:v>-1.6636586519999999E-3</c:v>
                </c:pt>
                <c:pt idx="283">
                  <c:v>-1.4096857049999999E-3</c:v>
                </c:pt>
                <c:pt idx="284">
                  <c:v>-1.3690197370000001E-3</c:v>
                </c:pt>
                <c:pt idx="285">
                  <c:v>-1.198005397E-3</c:v>
                </c:pt>
                <c:pt idx="286">
                  <c:v>-1.233473304E-3</c:v>
                </c:pt>
                <c:pt idx="287">
                  <c:v>-1.7004293619999999E-3</c:v>
                </c:pt>
                <c:pt idx="288">
                  <c:v>-1.7791690770000001E-3</c:v>
                </c:pt>
                <c:pt idx="289">
                  <c:v>-1.9605201670000001E-3</c:v>
                </c:pt>
                <c:pt idx="290">
                  <c:v>-2.0246298520000001E-3</c:v>
                </c:pt>
                <c:pt idx="291">
                  <c:v>-1.0284732560000001E-3</c:v>
                </c:pt>
                <c:pt idx="292">
                  <c:v>-1.5139136230000001E-3</c:v>
                </c:pt>
                <c:pt idx="293">
                  <c:v>-1.4144848099999999E-3</c:v>
                </c:pt>
                <c:pt idx="294">
                  <c:v>-1.2215477180000001E-3</c:v>
                </c:pt>
                <c:pt idx="295">
                  <c:v>-1.860832912E-3</c:v>
                </c:pt>
                <c:pt idx="296">
                  <c:v>-1.362052397E-3</c:v>
                </c:pt>
                <c:pt idx="297">
                  <c:v>-1.5473437959999999E-3</c:v>
                </c:pt>
                <c:pt idx="298">
                  <c:v>-1.55219296E-3</c:v>
                </c:pt>
                <c:pt idx="299">
                  <c:v>-1.54992321E-3</c:v>
                </c:pt>
                <c:pt idx="300">
                  <c:v>-1.341201598E-3</c:v>
                </c:pt>
                <c:pt idx="301">
                  <c:v>-2.0418406929999999E-3</c:v>
                </c:pt>
                <c:pt idx="302">
                  <c:v>-1.6167238349999999E-3</c:v>
                </c:pt>
                <c:pt idx="303">
                  <c:v>-1.681606052E-3</c:v>
                </c:pt>
                <c:pt idx="304">
                  <c:v>-1.5763351690000001E-3</c:v>
                </c:pt>
                <c:pt idx="305">
                  <c:v>-1.544145285E-3</c:v>
                </c:pt>
                <c:pt idx="306">
                  <c:v>-1.8365003630000001E-3</c:v>
                </c:pt>
                <c:pt idx="307">
                  <c:v>-1.8589770190000001E-3</c:v>
                </c:pt>
                <c:pt idx="308">
                  <c:v>-1.746220863E-3</c:v>
                </c:pt>
                <c:pt idx="309">
                  <c:v>-1.8280970399999999E-3</c:v>
                </c:pt>
                <c:pt idx="310">
                  <c:v>-1.8098979490000001E-3</c:v>
                </c:pt>
                <c:pt idx="311">
                  <c:v>-1.9868041850000001E-3</c:v>
                </c:pt>
                <c:pt idx="312">
                  <c:v>-1.795410295E-3</c:v>
                </c:pt>
                <c:pt idx="313">
                  <c:v>-1.940058894E-3</c:v>
                </c:pt>
                <c:pt idx="314">
                  <c:v>-1.7192002850000001E-3</c:v>
                </c:pt>
                <c:pt idx="315">
                  <c:v>-1.7659178700000001E-3</c:v>
                </c:pt>
                <c:pt idx="316">
                  <c:v>-1.5732400349999999E-3</c:v>
                </c:pt>
                <c:pt idx="317">
                  <c:v>-2.1010437050000001E-3</c:v>
                </c:pt>
                <c:pt idx="318">
                  <c:v>-1.6635555080000001E-3</c:v>
                </c:pt>
                <c:pt idx="319">
                  <c:v>-1.9353686370000001E-3</c:v>
                </c:pt>
                <c:pt idx="320">
                  <c:v>-1.9903087520000001E-3</c:v>
                </c:pt>
                <c:pt idx="321">
                  <c:v>-2.1230946289999999E-3</c:v>
                </c:pt>
                <c:pt idx="322">
                  <c:v>-1.9264518050000001E-3</c:v>
                </c:pt>
                <c:pt idx="323">
                  <c:v>-1.8377891969999999E-3</c:v>
                </c:pt>
                <c:pt idx="324">
                  <c:v>-2.0742514170000001E-3</c:v>
                </c:pt>
                <c:pt idx="325">
                  <c:v>-2.3268063089999999E-3</c:v>
                </c:pt>
                <c:pt idx="326">
                  <c:v>-2.3347879760000001E-3</c:v>
                </c:pt>
                <c:pt idx="327">
                  <c:v>-2.0087577869999998E-3</c:v>
                </c:pt>
                <c:pt idx="328">
                  <c:v>-2.324179979E-3</c:v>
                </c:pt>
                <c:pt idx="329">
                  <c:v>-2.0310711120000002E-3</c:v>
                </c:pt>
                <c:pt idx="330">
                  <c:v>-1.667423639E-3</c:v>
                </c:pt>
                <c:pt idx="331">
                  <c:v>-2.1274222530000002E-3</c:v>
                </c:pt>
                <c:pt idx="332">
                  <c:v>-2.0224140030000001E-3</c:v>
                </c:pt>
                <c:pt idx="333">
                  <c:v>-1.8619670300000001E-3</c:v>
                </c:pt>
                <c:pt idx="334">
                  <c:v>-1.9594379700000001E-3</c:v>
                </c:pt>
                <c:pt idx="335">
                  <c:v>-2.2307054609999998E-3</c:v>
                </c:pt>
                <c:pt idx="336">
                  <c:v>-2.1285039839999999E-3</c:v>
                </c:pt>
                <c:pt idx="337">
                  <c:v>-2.5713916400000002E-3</c:v>
                </c:pt>
                <c:pt idx="338">
                  <c:v>-2.3674340919999999E-3</c:v>
                </c:pt>
                <c:pt idx="339">
                  <c:v>-2.2314265369999999E-3</c:v>
                </c:pt>
                <c:pt idx="340">
                  <c:v>-2.2905520159999999E-3</c:v>
                </c:pt>
                <c:pt idx="341">
                  <c:v>-1.8712974850000001E-3</c:v>
                </c:pt>
                <c:pt idx="342">
                  <c:v>-1.6705695310000001E-3</c:v>
                </c:pt>
                <c:pt idx="343">
                  <c:v>-1.9754148089999998E-3</c:v>
                </c:pt>
                <c:pt idx="344">
                  <c:v>-2.0950154870000002E-3</c:v>
                </c:pt>
                <c:pt idx="345">
                  <c:v>-1.9846912470000001E-3</c:v>
                </c:pt>
                <c:pt idx="346">
                  <c:v>-1.709196134E-3</c:v>
                </c:pt>
                <c:pt idx="347">
                  <c:v>-2.2340018770000002E-3</c:v>
                </c:pt>
                <c:pt idx="348">
                  <c:v>-2.102280268E-3</c:v>
                </c:pt>
                <c:pt idx="349">
                  <c:v>-2.237813314E-3</c:v>
                </c:pt>
                <c:pt idx="350">
                  <c:v>-1.8146410580000001E-3</c:v>
                </c:pt>
                <c:pt idx="351">
                  <c:v>-2.497788519E-3</c:v>
                </c:pt>
                <c:pt idx="352">
                  <c:v>-2.2830846719999998E-3</c:v>
                </c:pt>
                <c:pt idx="353">
                  <c:v>-2.321141772E-3</c:v>
                </c:pt>
                <c:pt idx="354">
                  <c:v>-2.2760804279999998E-3</c:v>
                </c:pt>
                <c:pt idx="355">
                  <c:v>-2.0714690909999999E-3</c:v>
                </c:pt>
                <c:pt idx="356">
                  <c:v>-2.2736599200000002E-3</c:v>
                </c:pt>
                <c:pt idx="357">
                  <c:v>-1.9962866790000002E-3</c:v>
                </c:pt>
                <c:pt idx="358">
                  <c:v>-2.4990753740000001E-3</c:v>
                </c:pt>
                <c:pt idx="359">
                  <c:v>-2.1983580659999998E-3</c:v>
                </c:pt>
                <c:pt idx="360">
                  <c:v>-2.003913745E-3</c:v>
                </c:pt>
                <c:pt idx="361">
                  <c:v>-2.0009763540000001E-3</c:v>
                </c:pt>
                <c:pt idx="362">
                  <c:v>-2.0842987580000001E-3</c:v>
                </c:pt>
                <c:pt idx="363">
                  <c:v>-1.8417587269999999E-3</c:v>
                </c:pt>
                <c:pt idx="364">
                  <c:v>-1.862327801E-3</c:v>
                </c:pt>
                <c:pt idx="365">
                  <c:v>-2.0845048129999998E-3</c:v>
                </c:pt>
                <c:pt idx="366">
                  <c:v>-1.954644918E-3</c:v>
                </c:pt>
                <c:pt idx="367">
                  <c:v>-1.8774834460000001E-3</c:v>
                </c:pt>
                <c:pt idx="368">
                  <c:v>-1.7589569320000001E-3</c:v>
                </c:pt>
                <c:pt idx="369">
                  <c:v>-1.3182851249999999E-3</c:v>
                </c:pt>
                <c:pt idx="370">
                  <c:v>-1.395855565E-3</c:v>
                </c:pt>
                <c:pt idx="371">
                  <c:v>-2.2897280289999999E-3</c:v>
                </c:pt>
                <c:pt idx="372">
                  <c:v>-1.8848547480000001E-3</c:v>
                </c:pt>
                <c:pt idx="373">
                  <c:v>-2.5376284029999998E-3</c:v>
                </c:pt>
                <c:pt idx="374">
                  <c:v>-2.295032609E-3</c:v>
                </c:pt>
                <c:pt idx="375">
                  <c:v>-1.9015043509999999E-3</c:v>
                </c:pt>
                <c:pt idx="376">
                  <c:v>-1.661956776E-3</c:v>
                </c:pt>
                <c:pt idx="377">
                  <c:v>-1.3997260249999999E-3</c:v>
                </c:pt>
                <c:pt idx="378">
                  <c:v>-1.8443879670000001E-3</c:v>
                </c:pt>
                <c:pt idx="379">
                  <c:v>-1.6468968240000001E-3</c:v>
                </c:pt>
                <c:pt idx="380">
                  <c:v>-1.097781351E-3</c:v>
                </c:pt>
                <c:pt idx="381">
                  <c:v>-1.159952953E-3</c:v>
                </c:pt>
                <c:pt idx="382">
                  <c:v>-1.1338253969999999E-3</c:v>
                </c:pt>
                <c:pt idx="383">
                  <c:v>-1.340685412E-3</c:v>
                </c:pt>
                <c:pt idx="384">
                  <c:v>-1.9537685439999998E-3</c:v>
                </c:pt>
                <c:pt idx="385">
                  <c:v>-1.3731999790000001E-3</c:v>
                </c:pt>
                <c:pt idx="386">
                  <c:v>-1.3093040319999999E-3</c:v>
                </c:pt>
                <c:pt idx="387">
                  <c:v>-1.4619575809999999E-3</c:v>
                </c:pt>
                <c:pt idx="388">
                  <c:v>-1.400087262E-3</c:v>
                </c:pt>
                <c:pt idx="389">
                  <c:v>-1.8412432399999999E-3</c:v>
                </c:pt>
                <c:pt idx="390">
                  <c:v>-1.49327633E-3</c:v>
                </c:pt>
                <c:pt idx="391">
                  <c:v>-1.8957827710000001E-3</c:v>
                </c:pt>
                <c:pt idx="392">
                  <c:v>-1.9139266809999999E-3</c:v>
                </c:pt>
                <c:pt idx="393">
                  <c:v>-1.6552004960000001E-3</c:v>
                </c:pt>
                <c:pt idx="394">
                  <c:v>-1.7229646910000001E-3</c:v>
                </c:pt>
                <c:pt idx="395">
                  <c:v>-1.7714864810000001E-3</c:v>
                </c:pt>
                <c:pt idx="396">
                  <c:v>-1.496526762E-3</c:v>
                </c:pt>
                <c:pt idx="397">
                  <c:v>-1.7659178700000001E-3</c:v>
                </c:pt>
                <c:pt idx="398">
                  <c:v>-1.5533278930000001E-3</c:v>
                </c:pt>
                <c:pt idx="399">
                  <c:v>-1.799638034E-3</c:v>
                </c:pt>
                <c:pt idx="400">
                  <c:v>-1.5911911610000001E-3</c:v>
                </c:pt>
                <c:pt idx="401">
                  <c:v>-1.313226763E-3</c:v>
                </c:pt>
                <c:pt idx="402">
                  <c:v>-1.8973291150000001E-3</c:v>
                </c:pt>
                <c:pt idx="403">
                  <c:v>-1.687433687E-3</c:v>
                </c:pt>
                <c:pt idx="404">
                  <c:v>-1.7869545849999999E-3</c:v>
                </c:pt>
                <c:pt idx="405">
                  <c:v>-1.8905765610000001E-3</c:v>
                </c:pt>
                <c:pt idx="406">
                  <c:v>-1.9821145109999998E-3</c:v>
                </c:pt>
                <c:pt idx="407">
                  <c:v>-1.591964974E-3</c:v>
                </c:pt>
                <c:pt idx="408">
                  <c:v>-2.2320961580000001E-3</c:v>
                </c:pt>
                <c:pt idx="409">
                  <c:v>-2.0149417690000001E-3</c:v>
                </c:pt>
                <c:pt idx="410">
                  <c:v>-1.7536975209999999E-3</c:v>
                </c:pt>
                <c:pt idx="411">
                  <c:v>-1.8834630029999999E-3</c:v>
                </c:pt>
                <c:pt idx="412">
                  <c:v>-2.2055695300000002E-3</c:v>
                </c:pt>
                <c:pt idx="413">
                  <c:v>-1.5783469429999999E-3</c:v>
                </c:pt>
                <c:pt idx="414">
                  <c:v>-1.8681014189999999E-3</c:v>
                </c:pt>
                <c:pt idx="415">
                  <c:v>-1.2769910969999999E-3</c:v>
                </c:pt>
                <c:pt idx="416">
                  <c:v>-1.7763847719999999E-3</c:v>
                </c:pt>
                <c:pt idx="417">
                  <c:v>-1.883772318E-3</c:v>
                </c:pt>
                <c:pt idx="418">
                  <c:v>-1.844439539E-3</c:v>
                </c:pt>
                <c:pt idx="419">
                  <c:v>-1.9643341660000001E-3</c:v>
                </c:pt>
                <c:pt idx="420">
                  <c:v>-1.9401620369999999E-3</c:v>
                </c:pt>
                <c:pt idx="421">
                  <c:v>-2.3064650599999999E-3</c:v>
                </c:pt>
                <c:pt idx="422">
                  <c:v>-2.1780107640000002E-3</c:v>
                </c:pt>
                <c:pt idx="423">
                  <c:v>-1.7665366180000001E-3</c:v>
                </c:pt>
                <c:pt idx="424">
                  <c:v>-1.9829389640000001E-3</c:v>
                </c:pt>
                <c:pt idx="425">
                  <c:v>-1.658449648E-3</c:v>
                </c:pt>
                <c:pt idx="426">
                  <c:v>-1.6559740760000001E-3</c:v>
                </c:pt>
                <c:pt idx="427">
                  <c:v>-1.929441234E-3</c:v>
                </c:pt>
                <c:pt idx="428">
                  <c:v>-2.0616275719999998E-3</c:v>
                </c:pt>
                <c:pt idx="429">
                  <c:v>-1.6940862409999999E-3</c:v>
                </c:pt>
                <c:pt idx="430">
                  <c:v>-1.839541947E-3</c:v>
                </c:pt>
                <c:pt idx="431">
                  <c:v>-1.5368713070000001E-3</c:v>
                </c:pt>
                <c:pt idx="432">
                  <c:v>-1.9059887850000001E-3</c:v>
                </c:pt>
                <c:pt idx="433">
                  <c:v>-1.7470457819999999E-3</c:v>
                </c:pt>
                <c:pt idx="434">
                  <c:v>-1.6048604159999999E-3</c:v>
                </c:pt>
                <c:pt idx="435">
                  <c:v>-1.730338787E-3</c:v>
                </c:pt>
                <c:pt idx="436">
                  <c:v>-1.48290582E-3</c:v>
                </c:pt>
                <c:pt idx="437">
                  <c:v>-2.6914973280000002E-3</c:v>
                </c:pt>
                <c:pt idx="438">
                  <c:v>-2.6989064649999999E-3</c:v>
                </c:pt>
                <c:pt idx="439">
                  <c:v>-1.873668749E-3</c:v>
                </c:pt>
                <c:pt idx="440">
                  <c:v>-1.9421204920000001E-3</c:v>
                </c:pt>
                <c:pt idx="441">
                  <c:v>-2.6129742619999999E-3</c:v>
                </c:pt>
                <c:pt idx="442">
                  <c:v>-1.6302374420000001E-3</c:v>
                </c:pt>
                <c:pt idx="443">
                  <c:v>-1.710743178E-3</c:v>
                </c:pt>
                <c:pt idx="444">
                  <c:v>-1.671652542E-3</c:v>
                </c:pt>
                <c:pt idx="445">
                  <c:v>-1.612236374E-3</c:v>
                </c:pt>
                <c:pt idx="446">
                  <c:v>-1.2479281290000001E-3</c:v>
                </c:pt>
                <c:pt idx="447">
                  <c:v>-1.202135812E-3</c:v>
                </c:pt>
                <c:pt idx="448">
                  <c:v>-1.7617929260000001E-3</c:v>
                </c:pt>
                <c:pt idx="449">
                  <c:v>-1.5411531789999999E-3</c:v>
                </c:pt>
                <c:pt idx="450">
                  <c:v>-1.252625836E-3</c:v>
                </c:pt>
                <c:pt idx="451">
                  <c:v>-7.1846583159999996E-4</c:v>
                </c:pt>
                <c:pt idx="452">
                  <c:v>-9.0217194519999998E-4</c:v>
                </c:pt>
                <c:pt idx="453">
                  <c:v>-1.755192876E-3</c:v>
                </c:pt>
                <c:pt idx="454">
                  <c:v>-1.235280186E-3</c:v>
                </c:pt>
                <c:pt idx="455">
                  <c:v>-9.5290353059999998E-4</c:v>
                </c:pt>
                <c:pt idx="456">
                  <c:v>-1.4575200620000001E-3</c:v>
                </c:pt>
                <c:pt idx="457">
                  <c:v>-1.2005869070000001E-3</c:v>
                </c:pt>
                <c:pt idx="458">
                  <c:v>-1.288140891E-3</c:v>
                </c:pt>
                <c:pt idx="459">
                  <c:v>-2.860535868E-3</c:v>
                </c:pt>
                <c:pt idx="460">
                  <c:v>-1.4527729950000001E-3</c:v>
                </c:pt>
                <c:pt idx="461">
                  <c:v>-7.6797854849999998E-4</c:v>
                </c:pt>
                <c:pt idx="462">
                  <c:v>-2.1448868789999999E-3</c:v>
                </c:pt>
                <c:pt idx="463">
                  <c:v>-2.054104581E-3</c:v>
                </c:pt>
                <c:pt idx="464">
                  <c:v>-1.5592604180000001E-3</c:v>
                </c:pt>
                <c:pt idx="465">
                  <c:v>-2.2357529960000001E-3</c:v>
                </c:pt>
                <c:pt idx="466">
                  <c:v>-1.608677325E-3</c:v>
                </c:pt>
                <c:pt idx="467">
                  <c:v>-1.8966074569999999E-3</c:v>
                </c:pt>
                <c:pt idx="468">
                  <c:v>-1.844130224E-3</c:v>
                </c:pt>
                <c:pt idx="469">
                  <c:v>-1.7097118540000001E-3</c:v>
                </c:pt>
                <c:pt idx="470">
                  <c:v>-2.4832207709999999E-3</c:v>
                </c:pt>
                <c:pt idx="471">
                  <c:v>-2.0044806880000002E-3</c:v>
                </c:pt>
                <c:pt idx="472">
                  <c:v>-1.671652542E-3</c:v>
                </c:pt>
                <c:pt idx="473">
                  <c:v>-1.094424631E-3</c:v>
                </c:pt>
                <c:pt idx="474">
                  <c:v>-1.633744803E-3</c:v>
                </c:pt>
                <c:pt idx="475">
                  <c:v>-2.1607535889999999E-3</c:v>
                </c:pt>
                <c:pt idx="476">
                  <c:v>-2.2123171950000002E-3</c:v>
                </c:pt>
                <c:pt idx="477">
                  <c:v>-1.6850613760000001E-3</c:v>
                </c:pt>
                <c:pt idx="478">
                  <c:v>-1.7578225820000001E-3</c:v>
                </c:pt>
                <c:pt idx="479">
                  <c:v>-2.0604939199999998E-3</c:v>
                </c:pt>
                <c:pt idx="480">
                  <c:v>-1.310955733E-3</c:v>
                </c:pt>
                <c:pt idx="481">
                  <c:v>-2.0898117220000002E-3</c:v>
                </c:pt>
                <c:pt idx="482">
                  <c:v>-1.7383829689999999E-3</c:v>
                </c:pt>
                <c:pt idx="483">
                  <c:v>-1.004558988E-3</c:v>
                </c:pt>
                <c:pt idx="484">
                  <c:v>-1.821240177E-3</c:v>
                </c:pt>
                <c:pt idx="485">
                  <c:v>-2.1243826490000002E-3</c:v>
                </c:pt>
                <c:pt idx="486">
                  <c:v>-1.972786384E-3</c:v>
                </c:pt>
                <c:pt idx="487">
                  <c:v>-2.4160898760000001E-3</c:v>
                </c:pt>
                <c:pt idx="488">
                  <c:v>-1.567772008E-3</c:v>
                </c:pt>
                <c:pt idx="489">
                  <c:v>-1.9113494779999999E-3</c:v>
                </c:pt>
                <c:pt idx="490">
                  <c:v>-1.828406355E-3</c:v>
                </c:pt>
                <c:pt idx="491">
                  <c:v>-2.2536253090000001E-3</c:v>
                </c:pt>
                <c:pt idx="492">
                  <c:v>-1.799277146E-3</c:v>
                </c:pt>
                <c:pt idx="493">
                  <c:v>-1.8294374459999999E-3</c:v>
                </c:pt>
                <c:pt idx="494">
                  <c:v>-2.2316325920000001E-3</c:v>
                </c:pt>
                <c:pt idx="495">
                  <c:v>-2.7240652129999999E-3</c:v>
                </c:pt>
                <c:pt idx="496">
                  <c:v>-2.8457746380000002E-3</c:v>
                </c:pt>
                <c:pt idx="497">
                  <c:v>-1.6004759820000001E-3</c:v>
                </c:pt>
                <c:pt idx="498">
                  <c:v>-1.347446581E-3</c:v>
                </c:pt>
                <c:pt idx="499">
                  <c:v>-1.7318341420000001E-3</c:v>
                </c:pt>
                <c:pt idx="500">
                  <c:v>-1.770094386E-3</c:v>
                </c:pt>
                <c:pt idx="501">
                  <c:v>-1.997574931E-3</c:v>
                </c:pt>
                <c:pt idx="502">
                  <c:v>-2.4410593320000002E-3</c:v>
                </c:pt>
                <c:pt idx="503">
                  <c:v>-1.454940182E-3</c:v>
                </c:pt>
                <c:pt idx="504">
                  <c:v>-2.6761128099999998E-3</c:v>
                </c:pt>
                <c:pt idx="505">
                  <c:v>-1.2349188329999999E-3</c:v>
                </c:pt>
                <c:pt idx="506">
                  <c:v>-1.7306996739999999E-3</c:v>
                </c:pt>
                <c:pt idx="507">
                  <c:v>-1.5053492969999999E-3</c:v>
                </c:pt>
                <c:pt idx="508">
                  <c:v>-2.1566324870000001E-3</c:v>
                </c:pt>
                <c:pt idx="509">
                  <c:v>-2.403167076E-3</c:v>
                </c:pt>
                <c:pt idx="510">
                  <c:v>-1.867018873E-3</c:v>
                </c:pt>
                <c:pt idx="511">
                  <c:v>-2.480286639E-3</c:v>
                </c:pt>
                <c:pt idx="512">
                  <c:v>-2.6358740869999999E-3</c:v>
                </c:pt>
                <c:pt idx="513">
                  <c:v>-2.8550326819999998E-3</c:v>
                </c:pt>
                <c:pt idx="514">
                  <c:v>-2.909753704E-3</c:v>
                </c:pt>
                <c:pt idx="515">
                  <c:v>-1.9411927789999999E-3</c:v>
                </c:pt>
                <c:pt idx="516">
                  <c:v>-2.5635685310000001E-3</c:v>
                </c:pt>
                <c:pt idx="517">
                  <c:v>-1.4774883169999999E-3</c:v>
                </c:pt>
                <c:pt idx="518">
                  <c:v>-2.6501794349999999E-3</c:v>
                </c:pt>
                <c:pt idx="519">
                  <c:v>-2.5313489600000002E-3</c:v>
                </c:pt>
                <c:pt idx="520">
                  <c:v>-2.3755696600000001E-3</c:v>
                </c:pt>
                <c:pt idx="521">
                  <c:v>-2.2013455160000001E-3</c:v>
                </c:pt>
                <c:pt idx="522">
                  <c:v>-1.9181533719999999E-3</c:v>
                </c:pt>
                <c:pt idx="523">
                  <c:v>-1.1005699630000001E-3</c:v>
                </c:pt>
                <c:pt idx="524">
                  <c:v>-1.3432661070000001E-3</c:v>
                </c:pt>
                <c:pt idx="525">
                  <c:v>-2.1429806949999999E-3</c:v>
                </c:pt>
                <c:pt idx="526">
                  <c:v>-1.989020268E-3</c:v>
                </c:pt>
                <c:pt idx="527">
                  <c:v>-2.841762733E-3</c:v>
                </c:pt>
                <c:pt idx="528">
                  <c:v>-2.8827539650000001E-3</c:v>
                </c:pt>
                <c:pt idx="529">
                  <c:v>-2.446361817E-3</c:v>
                </c:pt>
                <c:pt idx="530">
                  <c:v>-1.88624661E-3</c:v>
                </c:pt>
                <c:pt idx="531">
                  <c:v>-1.735546859E-3</c:v>
                </c:pt>
                <c:pt idx="532">
                  <c:v>-1.6255438089999999E-3</c:v>
                </c:pt>
                <c:pt idx="533">
                  <c:v>-1.64210028E-3</c:v>
                </c:pt>
                <c:pt idx="534">
                  <c:v>-2.1048563070000001E-3</c:v>
                </c:pt>
                <c:pt idx="535">
                  <c:v>-2.073272364E-3</c:v>
                </c:pt>
                <c:pt idx="536">
                  <c:v>-2.6215682740000001E-3</c:v>
                </c:pt>
                <c:pt idx="537">
                  <c:v>-1.740858075E-3</c:v>
                </c:pt>
                <c:pt idx="538">
                  <c:v>-1.819590456E-3</c:v>
                </c:pt>
                <c:pt idx="539">
                  <c:v>-1.53449818E-3</c:v>
                </c:pt>
                <c:pt idx="540">
                  <c:v>-1.5381094999999999E-3</c:v>
                </c:pt>
                <c:pt idx="541">
                  <c:v>-1.7160547429999999E-3</c:v>
                </c:pt>
                <c:pt idx="542">
                  <c:v>-1.6515386519999999E-3</c:v>
                </c:pt>
                <c:pt idx="543">
                  <c:v>-1.698985463E-3</c:v>
                </c:pt>
                <c:pt idx="544">
                  <c:v>-1.8998548620000001E-3</c:v>
                </c:pt>
                <c:pt idx="545">
                  <c:v>-1.9708795010000002E-3</c:v>
                </c:pt>
                <c:pt idx="546">
                  <c:v>-2.3515233770000001E-3</c:v>
                </c:pt>
                <c:pt idx="547">
                  <c:v>-2.5449371899999998E-3</c:v>
                </c:pt>
                <c:pt idx="548">
                  <c:v>-2.664020984E-3</c:v>
                </c:pt>
                <c:pt idx="549">
                  <c:v>-2.3308743260000001E-3</c:v>
                </c:pt>
                <c:pt idx="550">
                  <c:v>-1.9773214590000001E-3</c:v>
                </c:pt>
                <c:pt idx="551">
                  <c:v>-2.3185668980000001E-3</c:v>
                </c:pt>
                <c:pt idx="552">
                  <c:v>-2.3065167479999998E-3</c:v>
                </c:pt>
                <c:pt idx="553">
                  <c:v>-2.012107521E-3</c:v>
                </c:pt>
                <c:pt idx="554">
                  <c:v>-1.6691255149999999E-3</c:v>
                </c:pt>
                <c:pt idx="555">
                  <c:v>-1.435486949E-3</c:v>
                </c:pt>
                <c:pt idx="556">
                  <c:v>-2.548745833E-3</c:v>
                </c:pt>
                <c:pt idx="557">
                  <c:v>-1.8179921899999999E-3</c:v>
                </c:pt>
                <c:pt idx="558">
                  <c:v>-7.5433467280000002E-4</c:v>
                </c:pt>
                <c:pt idx="559">
                  <c:v>-1.8460891440000001E-3</c:v>
                </c:pt>
                <c:pt idx="560">
                  <c:v>-2.4062048180000001E-3</c:v>
                </c:pt>
                <c:pt idx="561">
                  <c:v>-1.4156200920000001E-3</c:v>
                </c:pt>
                <c:pt idx="562">
                  <c:v>-1.4212448150000001E-3</c:v>
                </c:pt>
                <c:pt idx="563">
                  <c:v>-2.051579766E-3</c:v>
                </c:pt>
                <c:pt idx="564">
                  <c:v>-2.3531196639999998E-3</c:v>
                </c:pt>
                <c:pt idx="565">
                  <c:v>-1.11177587E-3</c:v>
                </c:pt>
                <c:pt idx="566">
                  <c:v>-1.8920714500000001E-3</c:v>
                </c:pt>
                <c:pt idx="567">
                  <c:v>-1.812424161E-3</c:v>
                </c:pt>
                <c:pt idx="568">
                  <c:v>-5.4192100649999998E-4</c:v>
                </c:pt>
                <c:pt idx="569">
                  <c:v>-2.0394190210000001E-3</c:v>
                </c:pt>
                <c:pt idx="570">
                  <c:v>-1.5530183449999999E-3</c:v>
                </c:pt>
                <c:pt idx="571">
                  <c:v>-1.456178492E-3</c:v>
                </c:pt>
                <c:pt idx="572">
                  <c:v>-6.473912508E-4</c:v>
                </c:pt>
                <c:pt idx="573">
                  <c:v>-1.127215917E-3</c:v>
                </c:pt>
                <c:pt idx="574">
                  <c:v>-1.9048549E-3</c:v>
                </c:pt>
                <c:pt idx="575">
                  <c:v>-1.798297511E-3</c:v>
                </c:pt>
                <c:pt idx="576">
                  <c:v>-1.886401209E-3</c:v>
                </c:pt>
                <c:pt idx="577">
                  <c:v>-1.1293846179999999E-3</c:v>
                </c:pt>
                <c:pt idx="578">
                  <c:v>-1.9937613979999999E-3</c:v>
                </c:pt>
                <c:pt idx="579">
                  <c:v>-1.761844498E-3</c:v>
                </c:pt>
                <c:pt idx="580">
                  <c:v>-1.69511768E-3</c:v>
                </c:pt>
                <c:pt idx="581">
                  <c:v>-1.551212859E-3</c:v>
                </c:pt>
                <c:pt idx="582">
                  <c:v>-1.8467077750000001E-3</c:v>
                </c:pt>
                <c:pt idx="583">
                  <c:v>-2.0041197999999998E-3</c:v>
                </c:pt>
                <c:pt idx="584">
                  <c:v>-1.8058249259999999E-3</c:v>
                </c:pt>
                <c:pt idx="585">
                  <c:v>-1.9102154770000001E-3</c:v>
                </c:pt>
                <c:pt idx="586">
                  <c:v>-2.066574059E-3</c:v>
                </c:pt>
                <c:pt idx="587">
                  <c:v>-2.083989559E-3</c:v>
                </c:pt>
                <c:pt idx="588">
                  <c:v>-1.9803622269999998E-3</c:v>
                </c:pt>
                <c:pt idx="589">
                  <c:v>-1.887277467E-3</c:v>
                </c:pt>
                <c:pt idx="590">
                  <c:v>-2.078785561E-3</c:v>
                </c:pt>
                <c:pt idx="591">
                  <c:v>-1.7939150570000001E-3</c:v>
                </c:pt>
                <c:pt idx="592">
                  <c:v>-2.4145969659999998E-3</c:v>
                </c:pt>
                <c:pt idx="593">
                  <c:v>-1.487188274E-3</c:v>
                </c:pt>
                <c:pt idx="594">
                  <c:v>-1.796235214E-3</c:v>
                </c:pt>
                <c:pt idx="595">
                  <c:v>-1.9687663299999998E-3</c:v>
                </c:pt>
                <c:pt idx="596">
                  <c:v>-1.5237674819999999E-3</c:v>
                </c:pt>
                <c:pt idx="597">
                  <c:v>-1.6775318649999999E-3</c:v>
                </c:pt>
                <c:pt idx="598">
                  <c:v>-1.8266534899999999E-3</c:v>
                </c:pt>
                <c:pt idx="599">
                  <c:v>-1.853718888E-3</c:v>
                </c:pt>
                <c:pt idx="600">
                  <c:v>-1.891658991E-3</c:v>
                </c:pt>
                <c:pt idx="601">
                  <c:v>-1.492502517E-3</c:v>
                </c:pt>
                <c:pt idx="602">
                  <c:v>-2.0610091740000001E-3</c:v>
                </c:pt>
                <c:pt idx="603">
                  <c:v>-1.8905249889999999E-3</c:v>
                </c:pt>
                <c:pt idx="604">
                  <c:v>-1.6520027999999999E-3</c:v>
                </c:pt>
                <c:pt idx="605">
                  <c:v>-1.649372512E-3</c:v>
                </c:pt>
                <c:pt idx="606">
                  <c:v>-2.098931232E-3</c:v>
                </c:pt>
                <c:pt idx="607">
                  <c:v>-1.5893857930000001E-3</c:v>
                </c:pt>
                <c:pt idx="608">
                  <c:v>-1.8625855449999999E-3</c:v>
                </c:pt>
                <c:pt idx="609">
                  <c:v>-1.7781894420000001E-3</c:v>
                </c:pt>
                <c:pt idx="610">
                  <c:v>-2.0188582130000001E-3</c:v>
                </c:pt>
                <c:pt idx="611">
                  <c:v>-1.27203553E-3</c:v>
                </c:pt>
                <c:pt idx="612">
                  <c:v>-1.9621178509999998E-3</c:v>
                </c:pt>
                <c:pt idx="613">
                  <c:v>-1.331240288E-3</c:v>
                </c:pt>
                <c:pt idx="614">
                  <c:v>-1.784170396E-3</c:v>
                </c:pt>
                <c:pt idx="615">
                  <c:v>-1.9862889309999999E-3</c:v>
                </c:pt>
                <c:pt idx="616">
                  <c:v>-1.8849578919999999E-3</c:v>
                </c:pt>
                <c:pt idx="617">
                  <c:v>-1.904803328E-3</c:v>
                </c:pt>
                <c:pt idx="618">
                  <c:v>-1.622810145E-3</c:v>
                </c:pt>
                <c:pt idx="619">
                  <c:v>-1.3526077379999999E-3</c:v>
                </c:pt>
                <c:pt idx="620">
                  <c:v>-2.0211772059999999E-3</c:v>
                </c:pt>
                <c:pt idx="621">
                  <c:v>-2.5529663540000001E-3</c:v>
                </c:pt>
                <c:pt idx="622">
                  <c:v>-2.4354478809999998E-3</c:v>
                </c:pt>
                <c:pt idx="623">
                  <c:v>-1.6758299899999999E-3</c:v>
                </c:pt>
                <c:pt idx="624">
                  <c:v>-2.3572389040000001E-3</c:v>
                </c:pt>
                <c:pt idx="625">
                  <c:v>-1.972477185E-3</c:v>
                </c:pt>
                <c:pt idx="626">
                  <c:v>-1.8292312739999999E-3</c:v>
                </c:pt>
                <c:pt idx="627">
                  <c:v>-1.352401334E-3</c:v>
                </c:pt>
                <c:pt idx="628">
                  <c:v>-1.801597187E-3</c:v>
                </c:pt>
                <c:pt idx="629">
                  <c:v>-1.937687979E-3</c:v>
                </c:pt>
                <c:pt idx="630">
                  <c:v>-1.9331007499999999E-3</c:v>
                </c:pt>
                <c:pt idx="631">
                  <c:v>-2.2426033390000001E-3</c:v>
                </c:pt>
                <c:pt idx="632">
                  <c:v>-1.875163754E-3</c:v>
                </c:pt>
                <c:pt idx="633">
                  <c:v>-2.1447322800000001E-3</c:v>
                </c:pt>
                <c:pt idx="634">
                  <c:v>-2.1390137260000001E-3</c:v>
                </c:pt>
                <c:pt idx="635">
                  <c:v>-1.792677678E-3</c:v>
                </c:pt>
                <c:pt idx="636">
                  <c:v>-1.895731199E-3</c:v>
                </c:pt>
                <c:pt idx="637">
                  <c:v>-1.670311671E-3</c:v>
                </c:pt>
                <c:pt idx="638">
                  <c:v>-1.825570827E-3</c:v>
                </c:pt>
                <c:pt idx="639">
                  <c:v>-1.9307298350000001E-3</c:v>
                </c:pt>
                <c:pt idx="640">
                  <c:v>-1.6182196559999999E-3</c:v>
                </c:pt>
                <c:pt idx="641">
                  <c:v>-2.2531102880000002E-3</c:v>
                </c:pt>
                <c:pt idx="642">
                  <c:v>-2.2159742660000001E-3</c:v>
                </c:pt>
                <c:pt idx="643">
                  <c:v>-2.1141301839999998E-3</c:v>
                </c:pt>
                <c:pt idx="644">
                  <c:v>-2.194288652E-3</c:v>
                </c:pt>
                <c:pt idx="645">
                  <c:v>-2.5668109299999999E-3</c:v>
                </c:pt>
                <c:pt idx="646">
                  <c:v>-2.5448855009999999E-3</c:v>
                </c:pt>
                <c:pt idx="647">
                  <c:v>-2.3548703179999998E-3</c:v>
                </c:pt>
                <c:pt idx="648">
                  <c:v>-2.7125922500000001E-3</c:v>
                </c:pt>
                <c:pt idx="649">
                  <c:v>-2.1194366269999998E-3</c:v>
                </c:pt>
                <c:pt idx="650">
                  <c:v>-2.5800892620000001E-3</c:v>
                </c:pt>
                <c:pt idx="651">
                  <c:v>-2.3102760309999999E-3</c:v>
                </c:pt>
                <c:pt idx="652">
                  <c:v>-2.264698502E-3</c:v>
                </c:pt>
                <c:pt idx="653">
                  <c:v>-2.230602317E-3</c:v>
                </c:pt>
                <c:pt idx="654">
                  <c:v>-1.7982459389999999E-3</c:v>
                </c:pt>
                <c:pt idx="655">
                  <c:v>-2.3584233130000002E-3</c:v>
                </c:pt>
                <c:pt idx="656">
                  <c:v>-2.5982046499999998E-3</c:v>
                </c:pt>
                <c:pt idx="657">
                  <c:v>-2.3798947220000002E-3</c:v>
                </c:pt>
                <c:pt idx="658">
                  <c:v>-2.2489384279999998E-3</c:v>
                </c:pt>
                <c:pt idx="659">
                  <c:v>-2.2879771419999999E-3</c:v>
                </c:pt>
                <c:pt idx="660">
                  <c:v>-1.947532292E-3</c:v>
                </c:pt>
                <c:pt idx="661">
                  <c:v>-2.6291843969999998E-3</c:v>
                </c:pt>
                <c:pt idx="662">
                  <c:v>-2.1608052780000002E-3</c:v>
                </c:pt>
                <c:pt idx="663">
                  <c:v>-2.3129023609999998E-3</c:v>
                </c:pt>
                <c:pt idx="664">
                  <c:v>-2.8614103790000002E-3</c:v>
                </c:pt>
                <c:pt idx="665">
                  <c:v>-2.8405284969999999E-3</c:v>
                </c:pt>
                <c:pt idx="666">
                  <c:v>-2.3171249779999998E-3</c:v>
                </c:pt>
                <c:pt idx="667">
                  <c:v>-3.185927402E-3</c:v>
                </c:pt>
                <c:pt idx="668">
                  <c:v>-3.5374711730000001E-3</c:v>
                </c:pt>
                <c:pt idx="669">
                  <c:v>-3.0825114809999998E-3</c:v>
                </c:pt>
                <c:pt idx="670">
                  <c:v>-3.2014481259999999E-3</c:v>
                </c:pt>
                <c:pt idx="671">
                  <c:v>-3.3346863930000001E-3</c:v>
                </c:pt>
                <c:pt idx="672">
                  <c:v>-3.2184582669999998E-3</c:v>
                </c:pt>
                <c:pt idx="673">
                  <c:v>-2.8082777280000002E-3</c:v>
                </c:pt>
                <c:pt idx="674">
                  <c:v>-4.2100199500000003E-3</c:v>
                </c:pt>
                <c:pt idx="675">
                  <c:v>-3.791024443E-3</c:v>
                </c:pt>
                <c:pt idx="676">
                  <c:v>-3.1419838780000001E-3</c:v>
                </c:pt>
                <c:pt idx="677">
                  <c:v>-2.8048313690000001E-3</c:v>
                </c:pt>
                <c:pt idx="678">
                  <c:v>-2.9495041820000001E-3</c:v>
                </c:pt>
                <c:pt idx="679">
                  <c:v>-2.4281886869999998E-3</c:v>
                </c:pt>
                <c:pt idx="680">
                  <c:v>-2.4933617100000001E-3</c:v>
                </c:pt>
                <c:pt idx="681">
                  <c:v>-2.540768124E-3</c:v>
                </c:pt>
                <c:pt idx="682">
                  <c:v>-2.4641226050000002E-3</c:v>
                </c:pt>
                <c:pt idx="683">
                  <c:v>-2.244354459E-3</c:v>
                </c:pt>
                <c:pt idx="684">
                  <c:v>-1.7733427229999999E-3</c:v>
                </c:pt>
                <c:pt idx="685">
                  <c:v>-2.0056657960000001E-3</c:v>
                </c:pt>
                <c:pt idx="686">
                  <c:v>-1.932894578E-3</c:v>
                </c:pt>
                <c:pt idx="687">
                  <c:v>-2.103825798E-3</c:v>
                </c:pt>
                <c:pt idx="688">
                  <c:v>-2.5194589979999999E-3</c:v>
                </c:pt>
                <c:pt idx="689">
                  <c:v>-2.6408140549999998E-3</c:v>
                </c:pt>
                <c:pt idx="690">
                  <c:v>-2.2763893939999999E-3</c:v>
                </c:pt>
                <c:pt idx="691">
                  <c:v>-2.1927948109999999E-3</c:v>
                </c:pt>
                <c:pt idx="692">
                  <c:v>-2.4131552779999999E-3</c:v>
                </c:pt>
                <c:pt idx="693">
                  <c:v>-2.0736847069999999E-3</c:v>
                </c:pt>
                <c:pt idx="694">
                  <c:v>-2.365580527E-3</c:v>
                </c:pt>
                <c:pt idx="695">
                  <c:v>-2.4714840109999999E-3</c:v>
                </c:pt>
                <c:pt idx="696">
                  <c:v>-2.3106879089999999E-3</c:v>
                </c:pt>
                <c:pt idx="697">
                  <c:v>-2.3411731240000002E-3</c:v>
                </c:pt>
                <c:pt idx="698">
                  <c:v>-2.1028984340000002E-3</c:v>
                </c:pt>
                <c:pt idx="699">
                  <c:v>-2.0531255289999999E-3</c:v>
                </c:pt>
                <c:pt idx="700">
                  <c:v>-2.0459631920000001E-3</c:v>
                </c:pt>
                <c:pt idx="701">
                  <c:v>-1.922895317E-3</c:v>
                </c:pt>
                <c:pt idx="702">
                  <c:v>-2.1198487369999998E-3</c:v>
                </c:pt>
                <c:pt idx="703">
                  <c:v>-2.253676765E-3</c:v>
                </c:pt>
                <c:pt idx="704">
                  <c:v>-2.041377127E-3</c:v>
                </c:pt>
                <c:pt idx="705">
                  <c:v>-2.4226799139999999E-3</c:v>
                </c:pt>
                <c:pt idx="706">
                  <c:v>-2.0400888750000002E-3</c:v>
                </c:pt>
                <c:pt idx="707">
                  <c:v>-2.3477128710000001E-3</c:v>
                </c:pt>
                <c:pt idx="708">
                  <c:v>-1.929389779E-3</c:v>
                </c:pt>
                <c:pt idx="709">
                  <c:v>-2.1401471460000001E-3</c:v>
                </c:pt>
                <c:pt idx="710">
                  <c:v>-1.6688160829999999E-3</c:v>
                </c:pt>
                <c:pt idx="711">
                  <c:v>-1.0437095769999999E-3</c:v>
                </c:pt>
                <c:pt idx="712">
                  <c:v>-1.8648022090000001E-3</c:v>
                </c:pt>
                <c:pt idx="713">
                  <c:v>-1.1803994419999999E-3</c:v>
                </c:pt>
                <c:pt idx="714">
                  <c:v>-1.143533038E-3</c:v>
                </c:pt>
                <c:pt idx="715">
                  <c:v>-1.9667048470000002E-3</c:v>
                </c:pt>
                <c:pt idx="716">
                  <c:v>-2.6563541030000001E-3</c:v>
                </c:pt>
                <c:pt idx="717">
                  <c:v>-3.2073066100000002E-3</c:v>
                </c:pt>
                <c:pt idx="718">
                  <c:v>-1.6613894839999999E-3</c:v>
                </c:pt>
                <c:pt idx="719">
                  <c:v>-1.942017465E-3</c:v>
                </c:pt>
                <c:pt idx="720" formatCode="0.00E+00">
                  <c:v>2.1227013350000001E-5</c:v>
                </c:pt>
                <c:pt idx="721">
                  <c:v>-1.9027414960000001E-3</c:v>
                </c:pt>
                <c:pt idx="722">
                  <c:v>-2.1189216059999999E-3</c:v>
                </c:pt>
                <c:pt idx="723">
                  <c:v>-1.241268707E-3</c:v>
                </c:pt>
                <c:pt idx="724">
                  <c:v>-1.3371241509999999E-3</c:v>
                </c:pt>
                <c:pt idx="725">
                  <c:v>-1.4575200620000001E-3</c:v>
                </c:pt>
                <c:pt idx="726">
                  <c:v>-1.2239741630000001E-3</c:v>
                </c:pt>
                <c:pt idx="727">
                  <c:v>-1.196559868E-3</c:v>
                </c:pt>
                <c:pt idx="728">
                  <c:v>-1.9379457230000001E-3</c:v>
                </c:pt>
                <c:pt idx="729">
                  <c:v>-2.0896571219999999E-3</c:v>
                </c:pt>
                <c:pt idx="730">
                  <c:v>-7.332995301E-4</c:v>
                </c:pt>
                <c:pt idx="731">
                  <c:v>-8.0131116560000005E-4</c:v>
                </c:pt>
                <c:pt idx="732">
                  <c:v>-3.5863139780000001E-4</c:v>
                </c:pt>
                <c:pt idx="733">
                  <c:v>-1.4264567289999999E-3</c:v>
                </c:pt>
                <c:pt idx="734">
                  <c:v>-5.0908559929999998E-4</c:v>
                </c:pt>
                <c:pt idx="735">
                  <c:v>2.4587884549999999E-3</c:v>
                </c:pt>
                <c:pt idx="736">
                  <c:v>9.0215634550000002E-4</c:v>
                </c:pt>
                <c:pt idx="737">
                  <c:v>1.741698361E-4</c:v>
                </c:pt>
                <c:pt idx="738">
                  <c:v>1.636847737E-3</c:v>
                </c:pt>
                <c:pt idx="739">
                  <c:v>1.3611960460000001E-3</c:v>
                </c:pt>
                <c:pt idx="740">
                  <c:v>2.7586612850000001E-3</c:v>
                </c:pt>
                <c:pt idx="741">
                  <c:v>2.2536453329999998E-3</c:v>
                </c:pt>
                <c:pt idx="742">
                  <c:v>2.1652881990000001E-3</c:v>
                </c:pt>
                <c:pt idx="743">
                  <c:v>2.1539195439999998E-3</c:v>
                </c:pt>
                <c:pt idx="744">
                  <c:v>4.3568261900000004E-3</c:v>
                </c:pt>
                <c:pt idx="745">
                  <c:v>4.7381902110000002E-3</c:v>
                </c:pt>
                <c:pt idx="746">
                  <c:v>4.155907314E-3</c:v>
                </c:pt>
                <c:pt idx="747">
                  <c:v>4.6271393080000002E-3</c:v>
                </c:pt>
                <c:pt idx="748">
                  <c:v>4.5390827580000003E-3</c:v>
                </c:pt>
                <c:pt idx="749">
                  <c:v>4.7088023280000002E-3</c:v>
                </c:pt>
                <c:pt idx="750">
                  <c:v>4.9293250779999997E-3</c:v>
                </c:pt>
                <c:pt idx="751">
                  <c:v>2.6873918250000001E-3</c:v>
                </c:pt>
                <c:pt idx="752">
                  <c:v>5.8384845029999998E-3</c:v>
                </c:pt>
                <c:pt idx="753">
                  <c:v>6.5145432020000003E-3</c:v>
                </c:pt>
                <c:pt idx="754">
                  <c:v>7.1102352809999997E-3</c:v>
                </c:pt>
                <c:pt idx="755">
                  <c:v>7.6112388629999998E-3</c:v>
                </c:pt>
                <c:pt idx="756">
                  <c:v>8.1856204199999994E-3</c:v>
                </c:pt>
                <c:pt idx="757">
                  <c:v>6.9383908990000003E-3</c:v>
                </c:pt>
                <c:pt idx="758">
                  <c:v>7.3226084929999997E-3</c:v>
                </c:pt>
                <c:pt idx="759">
                  <c:v>7.0238308979999999E-3</c:v>
                </c:pt>
                <c:pt idx="760">
                  <c:v>7.7427397479999998E-3</c:v>
                </c:pt>
                <c:pt idx="761">
                  <c:v>7.8873550520000002E-3</c:v>
                </c:pt>
                <c:pt idx="762">
                  <c:v>8.2192802799999996E-3</c:v>
                </c:pt>
                <c:pt idx="763">
                  <c:v>8.2962652670000008E-3</c:v>
                </c:pt>
                <c:pt idx="764">
                  <c:v>8.4300059829999999E-3</c:v>
                </c:pt>
                <c:pt idx="765">
                  <c:v>8.7807308880000004E-3</c:v>
                </c:pt>
                <c:pt idx="766">
                  <c:v>8.9202485980000006E-3</c:v>
                </c:pt>
                <c:pt idx="767">
                  <c:v>9.4467848540000007E-3</c:v>
                </c:pt>
                <c:pt idx="768">
                  <c:v>9.71856527E-3</c:v>
                </c:pt>
                <c:pt idx="769">
                  <c:v>1.0033402590000001E-2</c:v>
                </c:pt>
                <c:pt idx="770">
                  <c:v>1.0636357589999999E-2</c:v>
                </c:pt>
                <c:pt idx="771">
                  <c:v>1.0764664970000001E-2</c:v>
                </c:pt>
                <c:pt idx="772">
                  <c:v>1.110378932E-2</c:v>
                </c:pt>
                <c:pt idx="773">
                  <c:v>1.13626048E-2</c:v>
                </c:pt>
                <c:pt idx="774">
                  <c:v>1.179738436E-2</c:v>
                </c:pt>
                <c:pt idx="775">
                  <c:v>1.1838135309999999E-2</c:v>
                </c:pt>
                <c:pt idx="776">
                  <c:v>1.2565677989999999E-2</c:v>
                </c:pt>
                <c:pt idx="777">
                  <c:v>1.2728247789999999E-2</c:v>
                </c:pt>
                <c:pt idx="778">
                  <c:v>1.3110821139999999E-2</c:v>
                </c:pt>
                <c:pt idx="779">
                  <c:v>1.307974104E-2</c:v>
                </c:pt>
                <c:pt idx="780">
                  <c:v>1.364925038E-2</c:v>
                </c:pt>
                <c:pt idx="781">
                  <c:v>1.380920783E-2</c:v>
                </c:pt>
                <c:pt idx="782">
                  <c:v>1.440244634E-2</c:v>
                </c:pt>
                <c:pt idx="783">
                  <c:v>1.47063192E-2</c:v>
                </c:pt>
                <c:pt idx="784">
                  <c:v>1.483945083E-2</c:v>
                </c:pt>
                <c:pt idx="785">
                  <c:v>1.526753698E-2</c:v>
                </c:pt>
                <c:pt idx="786">
                  <c:v>1.54647585E-2</c:v>
                </c:pt>
                <c:pt idx="787">
                  <c:v>1.556890272E-2</c:v>
                </c:pt>
                <c:pt idx="788">
                  <c:v>1.611571014E-2</c:v>
                </c:pt>
                <c:pt idx="789">
                  <c:v>1.6044443469999999E-2</c:v>
                </c:pt>
                <c:pt idx="790">
                  <c:v>1.629842632E-2</c:v>
                </c:pt>
                <c:pt idx="791">
                  <c:v>1.6879361119999998E-2</c:v>
                </c:pt>
                <c:pt idx="792">
                  <c:v>1.68010816E-2</c:v>
                </c:pt>
                <c:pt idx="793">
                  <c:v>1.7373744399999998E-2</c:v>
                </c:pt>
                <c:pt idx="794">
                  <c:v>1.7571197819999999E-2</c:v>
                </c:pt>
                <c:pt idx="795">
                  <c:v>1.837808266E-2</c:v>
                </c:pt>
                <c:pt idx="796">
                  <c:v>1.871253178E-2</c:v>
                </c:pt>
                <c:pt idx="797">
                  <c:v>2.0648067820000001E-2</c:v>
                </c:pt>
                <c:pt idx="798">
                  <c:v>2.1472172809999999E-2</c:v>
                </c:pt>
                <c:pt idx="799">
                  <c:v>2.244131081E-2</c:v>
                </c:pt>
                <c:pt idx="800">
                  <c:v>2.327789739E-2</c:v>
                </c:pt>
              </c:numCache>
            </c:numRef>
          </c:yVal>
          <c:smooth val="1"/>
          <c:extLst>
            <c:ext xmlns:c16="http://schemas.microsoft.com/office/drawing/2014/chart" uri="{C3380CC4-5D6E-409C-BE32-E72D297353CC}">
              <c16:uniqueId val="{00000003-DF76-464C-A591-3751689412D4}"/>
            </c:ext>
          </c:extLst>
        </c:ser>
        <c:ser>
          <c:idx val="5"/>
          <c:order val="4"/>
          <c:tx>
            <c:v>150</c:v>
          </c:tx>
          <c:spPr>
            <a:ln w="19050" cap="rnd">
              <a:solidFill>
                <a:schemeClr val="accent6"/>
              </a:solidFill>
              <a:round/>
            </a:ln>
            <a:effectLst/>
          </c:spPr>
          <c:marker>
            <c:symbol val="none"/>
          </c:marker>
          <c:xVal>
            <c:numRef>
              <c:f>Sheet1!$CB$3:$CB$803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Sheet1!$CC$3:$CC$803</c:f>
              <c:numCache>
                <c:formatCode>General</c:formatCode>
                <c:ptCount val="801"/>
                <c:pt idx="0">
                  <c:v>-4.432521237E-4</c:v>
                </c:pt>
                <c:pt idx="1">
                  <c:v>-7.8368908729999998E-4</c:v>
                </c:pt>
                <c:pt idx="2">
                  <c:v>-4.2996011329999998E-4</c:v>
                </c:pt>
                <c:pt idx="3">
                  <c:v>-6.8915868179999997E-4</c:v>
                </c:pt>
                <c:pt idx="4">
                  <c:v>-4.9191707510000003E-4</c:v>
                </c:pt>
                <c:pt idx="5">
                  <c:v>-9.3967875000000004E-4</c:v>
                </c:pt>
                <c:pt idx="6">
                  <c:v>-1.0728379709999999E-3</c:v>
                </c:pt>
                <c:pt idx="7">
                  <c:v>-5.7423691029999998E-4</c:v>
                </c:pt>
                <c:pt idx="8">
                  <c:v>-1.017575152E-3</c:v>
                </c:pt>
                <c:pt idx="9">
                  <c:v>-1.0796549030000001E-3</c:v>
                </c:pt>
                <c:pt idx="10">
                  <c:v>-7.2260067100000003E-4</c:v>
                </c:pt>
                <c:pt idx="11">
                  <c:v>-9.913874092000001E-4</c:v>
                </c:pt>
                <c:pt idx="12">
                  <c:v>-1.0903966609999999E-3</c:v>
                </c:pt>
                <c:pt idx="13">
                  <c:v>-6.6625943870000004E-4</c:v>
                </c:pt>
                <c:pt idx="14">
                  <c:v>-6.9210497900000002E-4</c:v>
                </c:pt>
                <c:pt idx="15">
                  <c:v>-7.0321804380000001E-4</c:v>
                </c:pt>
                <c:pt idx="16">
                  <c:v>-5.7992426450000003E-4</c:v>
                </c:pt>
                <c:pt idx="17">
                  <c:v>-6.6982622960000003E-4</c:v>
                </c:pt>
                <c:pt idx="18">
                  <c:v>-4.680248967E-4</c:v>
                </c:pt>
                <c:pt idx="19">
                  <c:v>-9.4143522440000001E-4</c:v>
                </c:pt>
                <c:pt idx="20">
                  <c:v>-5.5898411670000003E-4</c:v>
                </c:pt>
                <c:pt idx="21">
                  <c:v>-1.2444693130000001E-3</c:v>
                </c:pt>
                <c:pt idx="22">
                  <c:v>-6.0158723500000004E-4</c:v>
                </c:pt>
                <c:pt idx="23">
                  <c:v>-6.4749462760000005E-4</c:v>
                </c:pt>
                <c:pt idx="24">
                  <c:v>-7.8095012579999996E-4</c:v>
                </c:pt>
                <c:pt idx="25">
                  <c:v>-8.6926040239999999E-4</c:v>
                </c:pt>
                <c:pt idx="26">
                  <c:v>-8.3448621439999998E-4</c:v>
                </c:pt>
                <c:pt idx="27">
                  <c:v>-1.421864145E-3</c:v>
                </c:pt>
                <c:pt idx="28">
                  <c:v>-8.0058764430000003E-4</c:v>
                </c:pt>
                <c:pt idx="29">
                  <c:v>-9.9939364010000003E-4</c:v>
                </c:pt>
                <c:pt idx="30">
                  <c:v>-4.0497828740000002E-4</c:v>
                </c:pt>
                <c:pt idx="31">
                  <c:v>-1.287366613E-3</c:v>
                </c:pt>
                <c:pt idx="32">
                  <c:v>-8.9964037760000004E-4</c:v>
                </c:pt>
                <c:pt idx="33">
                  <c:v>-1.2310985479999999E-3</c:v>
                </c:pt>
                <c:pt idx="34">
                  <c:v>-1.3055360180000001E-3</c:v>
                </c:pt>
                <c:pt idx="35">
                  <c:v>-5.2273715850000002E-4</c:v>
                </c:pt>
                <c:pt idx="36">
                  <c:v>-1.0826502689999999E-3</c:v>
                </c:pt>
                <c:pt idx="37">
                  <c:v>-9.9133572080000007E-4</c:v>
                </c:pt>
                <c:pt idx="38">
                  <c:v>-1.3641167899999999E-3</c:v>
                </c:pt>
                <c:pt idx="39">
                  <c:v>-7.6689320849999997E-4</c:v>
                </c:pt>
                <c:pt idx="40">
                  <c:v>-8.9499051679999995E-4</c:v>
                </c:pt>
                <c:pt idx="41">
                  <c:v>-1.296244911E-3</c:v>
                </c:pt>
                <c:pt idx="42">
                  <c:v>-1.241784892E-3</c:v>
                </c:pt>
                <c:pt idx="43">
                  <c:v>-1.4931731860000001E-3</c:v>
                </c:pt>
                <c:pt idx="44">
                  <c:v>-1.141209505E-3</c:v>
                </c:pt>
                <c:pt idx="45">
                  <c:v>-5.5169360709999996E-4</c:v>
                </c:pt>
                <c:pt idx="46">
                  <c:v>-8.7907729900000002E-4</c:v>
                </c:pt>
                <c:pt idx="47">
                  <c:v>-8.3376275139999999E-4</c:v>
                </c:pt>
                <c:pt idx="48">
                  <c:v>-1.0604431150000001E-3</c:v>
                </c:pt>
                <c:pt idx="49">
                  <c:v>-6.2097440239999998E-4</c:v>
                </c:pt>
                <c:pt idx="50">
                  <c:v>-9.3776732679999998E-4</c:v>
                </c:pt>
                <c:pt idx="51">
                  <c:v>-8.3913671550000005E-4</c:v>
                </c:pt>
                <c:pt idx="52">
                  <c:v>-1.1811739530000001E-3</c:v>
                </c:pt>
                <c:pt idx="53">
                  <c:v>-9.0878497579999998E-4</c:v>
                </c:pt>
                <c:pt idx="54">
                  <c:v>-1.126234769E-3</c:v>
                </c:pt>
                <c:pt idx="55">
                  <c:v>-1.2159204339999999E-3</c:v>
                </c:pt>
                <c:pt idx="56">
                  <c:v>-9.3683745939999996E-4</c:v>
                </c:pt>
                <c:pt idx="57">
                  <c:v>-1.0819272139999999E-3</c:v>
                </c:pt>
                <c:pt idx="58">
                  <c:v>-1.2077633289999999E-3</c:v>
                </c:pt>
                <c:pt idx="59">
                  <c:v>-1.0420569450000001E-3</c:v>
                </c:pt>
                <c:pt idx="60">
                  <c:v>-1.2122032929999999E-3</c:v>
                </c:pt>
                <c:pt idx="61">
                  <c:v>-7.6306884880000001E-4</c:v>
                </c:pt>
                <c:pt idx="62">
                  <c:v>-1.0790352240000001E-3</c:v>
                </c:pt>
                <c:pt idx="63">
                  <c:v>-7.7056256120000002E-4</c:v>
                </c:pt>
                <c:pt idx="64">
                  <c:v>-1.216230216E-3</c:v>
                </c:pt>
                <c:pt idx="65">
                  <c:v>-1.171312295E-3</c:v>
                </c:pt>
                <c:pt idx="66">
                  <c:v>-1.1329476259999999E-3</c:v>
                </c:pt>
                <c:pt idx="67">
                  <c:v>-9.2552369459999995E-4</c:v>
                </c:pt>
                <c:pt idx="68">
                  <c:v>-8.2833709890000001E-4</c:v>
                </c:pt>
                <c:pt idx="69">
                  <c:v>-1.406933297E-4</c:v>
                </c:pt>
                <c:pt idx="70">
                  <c:v>-9.4613624970000003E-4</c:v>
                </c:pt>
                <c:pt idx="71">
                  <c:v>-1.6016107979999999E-3</c:v>
                </c:pt>
                <c:pt idx="72">
                  <c:v>-1.2271234299999999E-3</c:v>
                </c:pt>
                <c:pt idx="73">
                  <c:v>-6.6982622960000003E-4</c:v>
                </c:pt>
                <c:pt idx="74">
                  <c:v>-1.098297769E-3</c:v>
                </c:pt>
                <c:pt idx="75">
                  <c:v>-5.5267603599999996E-4</c:v>
                </c:pt>
                <c:pt idx="76">
                  <c:v>-1.1847881829999999E-3</c:v>
                </c:pt>
                <c:pt idx="77">
                  <c:v>-9.2733185740000005E-4</c:v>
                </c:pt>
                <c:pt idx="78">
                  <c:v>-1.3147236309999999E-3</c:v>
                </c:pt>
                <c:pt idx="79">
                  <c:v>-9.5987739040000002E-4</c:v>
                </c:pt>
                <c:pt idx="80">
                  <c:v>-1.0863168860000001E-3</c:v>
                </c:pt>
                <c:pt idx="81">
                  <c:v>-9.9149066949999996E-4</c:v>
                </c:pt>
                <c:pt idx="82">
                  <c:v>-5.9889879780000005E-4</c:v>
                </c:pt>
                <c:pt idx="83">
                  <c:v>-1.330982195E-3</c:v>
                </c:pt>
                <c:pt idx="84">
                  <c:v>-8.9876208219999995E-4</c:v>
                </c:pt>
                <c:pt idx="85">
                  <c:v>-1.202290645E-3</c:v>
                </c:pt>
                <c:pt idx="86">
                  <c:v>-1.1002084940000001E-3</c:v>
                </c:pt>
                <c:pt idx="87">
                  <c:v>-9.6705771280000002E-4</c:v>
                </c:pt>
                <c:pt idx="88">
                  <c:v>-7.3180068280000003E-4</c:v>
                </c:pt>
                <c:pt idx="89">
                  <c:v>-9.5595140010000003E-4</c:v>
                </c:pt>
                <c:pt idx="90">
                  <c:v>-9.5156038879999996E-4</c:v>
                </c:pt>
                <c:pt idx="91">
                  <c:v>-8.2937057600000004E-4</c:v>
                </c:pt>
                <c:pt idx="92">
                  <c:v>-8.4404548399999999E-4</c:v>
                </c:pt>
                <c:pt idx="93">
                  <c:v>-4.601639521E-4</c:v>
                </c:pt>
                <c:pt idx="94">
                  <c:v>-1.386050368E-3</c:v>
                </c:pt>
                <c:pt idx="95">
                  <c:v>-1.0511984580000001E-3</c:v>
                </c:pt>
                <c:pt idx="96">
                  <c:v>-8.7251554940000003E-4</c:v>
                </c:pt>
                <c:pt idx="97">
                  <c:v>-1.2724485709999999E-3</c:v>
                </c:pt>
                <c:pt idx="98">
                  <c:v>-9.6390664109999996E-4</c:v>
                </c:pt>
                <c:pt idx="99">
                  <c:v>-7.7014911219999997E-4</c:v>
                </c:pt>
                <c:pt idx="100">
                  <c:v>-1.0372536489999999E-3</c:v>
                </c:pt>
                <c:pt idx="101">
                  <c:v>-1.359523507E-3</c:v>
                </c:pt>
                <c:pt idx="102">
                  <c:v>-1.3433692509999999E-3</c:v>
                </c:pt>
                <c:pt idx="103">
                  <c:v>-1.1168365600000001E-3</c:v>
                </c:pt>
                <c:pt idx="104">
                  <c:v>-1.3938945490000001E-3</c:v>
                </c:pt>
                <c:pt idx="105">
                  <c:v>-8.6957041640000005E-4</c:v>
                </c:pt>
                <c:pt idx="106">
                  <c:v>-8.0389494540000002E-4</c:v>
                </c:pt>
                <c:pt idx="107">
                  <c:v>-9.4877084479999996E-4</c:v>
                </c:pt>
                <c:pt idx="108">
                  <c:v>-6.6372653239999996E-4</c:v>
                </c:pt>
                <c:pt idx="109">
                  <c:v>-9.5646793489999999E-4</c:v>
                </c:pt>
                <c:pt idx="110">
                  <c:v>-1.0431414700000001E-3</c:v>
                </c:pt>
                <c:pt idx="111">
                  <c:v>-6.9897959470000004E-4</c:v>
                </c:pt>
                <c:pt idx="112">
                  <c:v>-7.4131059229999997E-4</c:v>
                </c:pt>
                <c:pt idx="113">
                  <c:v>-9.6571462930000003E-4</c:v>
                </c:pt>
                <c:pt idx="114">
                  <c:v>-8.7189552140000003E-4</c:v>
                </c:pt>
                <c:pt idx="115">
                  <c:v>-9.3022489450000001E-4</c:v>
                </c:pt>
                <c:pt idx="116">
                  <c:v>-1.3034197039999999E-3</c:v>
                </c:pt>
                <c:pt idx="117">
                  <c:v>-1.5514191469999999E-3</c:v>
                </c:pt>
                <c:pt idx="118">
                  <c:v>-1.2666153489999999E-3</c:v>
                </c:pt>
                <c:pt idx="119">
                  <c:v>-1.290257205E-3</c:v>
                </c:pt>
                <c:pt idx="120">
                  <c:v>-1.435899758E-3</c:v>
                </c:pt>
                <c:pt idx="121">
                  <c:v>-1.4837313210000001E-3</c:v>
                </c:pt>
                <c:pt idx="122">
                  <c:v>-1.2285172709999999E-3</c:v>
                </c:pt>
                <c:pt idx="123">
                  <c:v>-1.2654797170000001E-3</c:v>
                </c:pt>
                <c:pt idx="124">
                  <c:v>-1.3486336680000001E-3</c:v>
                </c:pt>
                <c:pt idx="125">
                  <c:v>-1.066175755E-3</c:v>
                </c:pt>
                <c:pt idx="126">
                  <c:v>-1.2489606160000001E-3</c:v>
                </c:pt>
                <c:pt idx="127">
                  <c:v>-1.175184734E-3</c:v>
                </c:pt>
                <c:pt idx="128">
                  <c:v>-7.7883130870000004E-4</c:v>
                </c:pt>
                <c:pt idx="129">
                  <c:v>-8.4239203719999999E-4</c:v>
                </c:pt>
                <c:pt idx="130">
                  <c:v>-7.9113076209999999E-4</c:v>
                </c:pt>
                <c:pt idx="131">
                  <c:v>-1.0101373769999999E-3</c:v>
                </c:pt>
                <c:pt idx="132">
                  <c:v>-1.0946828409999999E-3</c:v>
                </c:pt>
                <c:pt idx="133">
                  <c:v>-1.2981548209999999E-3</c:v>
                </c:pt>
                <c:pt idx="134">
                  <c:v>-1.441317843E-3</c:v>
                </c:pt>
                <c:pt idx="135">
                  <c:v>-1.3336661499999999E-3</c:v>
                </c:pt>
                <c:pt idx="136">
                  <c:v>-1.2243356320000001E-3</c:v>
                </c:pt>
                <c:pt idx="137">
                  <c:v>-1.22041197E-3</c:v>
                </c:pt>
                <c:pt idx="138">
                  <c:v>-1.1673365949999999E-3</c:v>
                </c:pt>
                <c:pt idx="139">
                  <c:v>-1.33067253E-3</c:v>
                </c:pt>
                <c:pt idx="140">
                  <c:v>-1.1698665329999999E-3</c:v>
                </c:pt>
                <c:pt idx="141">
                  <c:v>-9.845690802000001E-4</c:v>
                </c:pt>
                <c:pt idx="142">
                  <c:v>-1.239874749E-3</c:v>
                </c:pt>
                <c:pt idx="143">
                  <c:v>-1.371187274E-3</c:v>
                </c:pt>
                <c:pt idx="144">
                  <c:v>-1.072166604E-3</c:v>
                </c:pt>
                <c:pt idx="145">
                  <c:v>-1.006315113E-3</c:v>
                </c:pt>
                <c:pt idx="146">
                  <c:v>-9.1622449689999998E-4</c:v>
                </c:pt>
                <c:pt idx="147">
                  <c:v>-8.0430839439999996E-4</c:v>
                </c:pt>
                <c:pt idx="148">
                  <c:v>-8.4363215140000004E-4</c:v>
                </c:pt>
                <c:pt idx="149">
                  <c:v>-9.3420274790000004E-4</c:v>
                </c:pt>
                <c:pt idx="150">
                  <c:v>-9.043418686E-4</c:v>
                </c:pt>
                <c:pt idx="151">
                  <c:v>-7.8627304169999999E-4</c:v>
                </c:pt>
                <c:pt idx="152">
                  <c:v>-1.5875551619999999E-4</c:v>
                </c:pt>
                <c:pt idx="153">
                  <c:v>-4.6786974420000001E-4</c:v>
                </c:pt>
                <c:pt idx="154">
                  <c:v>-7.6017470560000005E-4</c:v>
                </c:pt>
                <c:pt idx="155">
                  <c:v>-9.6953724279999997E-4</c:v>
                </c:pt>
                <c:pt idx="156">
                  <c:v>-4.012541904E-4</c:v>
                </c:pt>
                <c:pt idx="157">
                  <c:v>-4.8054000939999999E-4</c:v>
                </c:pt>
                <c:pt idx="158">
                  <c:v>-1.2282591779999999E-3</c:v>
                </c:pt>
                <c:pt idx="159">
                  <c:v>-3.939092858E-4</c:v>
                </c:pt>
                <c:pt idx="160">
                  <c:v>-3.6613206610000001E-4</c:v>
                </c:pt>
                <c:pt idx="161">
                  <c:v>-7.4606545970000004E-4</c:v>
                </c:pt>
                <c:pt idx="162">
                  <c:v>-1.1687822410000001E-3</c:v>
                </c:pt>
                <c:pt idx="163">
                  <c:v>-3.0146687640000001E-4</c:v>
                </c:pt>
                <c:pt idx="164">
                  <c:v>-3.7673625049999999E-4</c:v>
                </c:pt>
                <c:pt idx="165">
                  <c:v>-4.5183743350000002E-4</c:v>
                </c:pt>
                <c:pt idx="166">
                  <c:v>-1.0036808670000001E-3</c:v>
                </c:pt>
                <c:pt idx="167">
                  <c:v>-8.6068338709999995E-4</c:v>
                </c:pt>
                <c:pt idx="168">
                  <c:v>-5.1896233339999997E-4</c:v>
                </c:pt>
                <c:pt idx="169">
                  <c:v>-5.1637680739999997E-4</c:v>
                </c:pt>
                <c:pt idx="170">
                  <c:v>-8.9571386339999995E-4</c:v>
                </c:pt>
                <c:pt idx="171">
                  <c:v>-1.2857663680000001E-3</c:v>
                </c:pt>
                <c:pt idx="172">
                  <c:v>-1.2855082750000001E-3</c:v>
                </c:pt>
                <c:pt idx="173">
                  <c:v>-9.7108696349999996E-4</c:v>
                </c:pt>
                <c:pt idx="174">
                  <c:v>-1.0875046719999999E-3</c:v>
                </c:pt>
                <c:pt idx="175">
                  <c:v>-1.6438538439999999E-3</c:v>
                </c:pt>
                <c:pt idx="176">
                  <c:v>-1.4160329010000001E-3</c:v>
                </c:pt>
                <c:pt idx="177">
                  <c:v>-9.0077699860000005E-4</c:v>
                </c:pt>
                <c:pt idx="178">
                  <c:v>-9.7811210430000001E-4</c:v>
                </c:pt>
                <c:pt idx="179">
                  <c:v>-7.8627304169999999E-4</c:v>
                </c:pt>
                <c:pt idx="180">
                  <c:v>-1.1286101069999999E-3</c:v>
                </c:pt>
                <c:pt idx="181">
                  <c:v>-8.7938731299999997E-4</c:v>
                </c:pt>
                <c:pt idx="182">
                  <c:v>-9.5703621630000002E-4</c:v>
                </c:pt>
                <c:pt idx="183">
                  <c:v>-5.4781563810000003E-4</c:v>
                </c:pt>
                <c:pt idx="184">
                  <c:v>-7.3391973270000004E-4</c:v>
                </c:pt>
                <c:pt idx="185">
                  <c:v>-7.4286106970000005E-4</c:v>
                </c:pt>
                <c:pt idx="186">
                  <c:v>-5.7046255099999995E-4</c:v>
                </c:pt>
                <c:pt idx="187">
                  <c:v>-7.6963228639999998E-4</c:v>
                </c:pt>
                <c:pt idx="188" formatCode="0.00E+00">
                  <c:v>-3.7170659199999997E-5</c:v>
                </c:pt>
                <c:pt idx="189">
                  <c:v>-4.9972574929999999E-4</c:v>
                </c:pt>
                <c:pt idx="190">
                  <c:v>-6.8538525369999997E-4</c:v>
                </c:pt>
                <c:pt idx="191">
                  <c:v>-7.4120721550000003E-4</c:v>
                </c:pt>
                <c:pt idx="192">
                  <c:v>-6.2748830529999996E-4</c:v>
                </c:pt>
                <c:pt idx="193">
                  <c:v>-3.9908176400000001E-4</c:v>
                </c:pt>
                <c:pt idx="194">
                  <c:v>-7.9588510559999996E-4</c:v>
                </c:pt>
                <c:pt idx="195">
                  <c:v>-1.0214488720000001E-3</c:v>
                </c:pt>
                <c:pt idx="196">
                  <c:v>-1.0050754059999999E-3</c:v>
                </c:pt>
                <c:pt idx="197">
                  <c:v>-4.613534547E-4</c:v>
                </c:pt>
                <c:pt idx="198">
                  <c:v>-4.5690577829999999E-4</c:v>
                </c:pt>
                <c:pt idx="199">
                  <c:v>-3.9297822509999999E-4</c:v>
                </c:pt>
                <c:pt idx="200">
                  <c:v>-4.5918131949999999E-4</c:v>
                </c:pt>
                <c:pt idx="201">
                  <c:v>-3.8827123350000003E-4</c:v>
                </c:pt>
                <c:pt idx="202">
                  <c:v>-1.377432782E-4</c:v>
                </c:pt>
                <c:pt idx="203">
                  <c:v>-2.7689157289999998E-4</c:v>
                </c:pt>
                <c:pt idx="204">
                  <c:v>-4.54837078E-4</c:v>
                </c:pt>
                <c:pt idx="205">
                  <c:v>-2.0812508590000001E-4</c:v>
                </c:pt>
                <c:pt idx="206">
                  <c:v>-5.786317051E-4</c:v>
                </c:pt>
                <c:pt idx="207">
                  <c:v>-6.5824703780000004E-4</c:v>
                </c:pt>
                <c:pt idx="208">
                  <c:v>-1.188003444E-4</c:v>
                </c:pt>
                <c:pt idx="209">
                  <c:v>-1.358283189E-4</c:v>
                </c:pt>
                <c:pt idx="210">
                  <c:v>-1.8882297450000001E-4</c:v>
                </c:pt>
                <c:pt idx="211">
                  <c:v>-2.9789708789999998E-4</c:v>
                </c:pt>
                <c:pt idx="212">
                  <c:v>-2.936029341E-4</c:v>
                </c:pt>
                <c:pt idx="213">
                  <c:v>-1.4856005150000001E-4</c:v>
                </c:pt>
                <c:pt idx="214" formatCode="0.00E+00">
                  <c:v>-9.4741608340000007E-6</c:v>
                </c:pt>
                <c:pt idx="215">
                  <c:v>-1.7184882020000001E-4</c:v>
                </c:pt>
                <c:pt idx="216">
                  <c:v>-3.7580516070000002E-4</c:v>
                </c:pt>
                <c:pt idx="217" formatCode="0.00E+00">
                  <c:v>-6.8230052419999997E-5</c:v>
                </c:pt>
                <c:pt idx="218" formatCode="0.00E+00">
                  <c:v>5.1697355959999998E-5</c:v>
                </c:pt>
                <c:pt idx="219">
                  <c:v>-1.7205583570000001E-4</c:v>
                </c:pt>
                <c:pt idx="220">
                  <c:v>-3.1978104380000002E-4</c:v>
                </c:pt>
                <c:pt idx="221">
                  <c:v>-4.675077216E-4</c:v>
                </c:pt>
                <c:pt idx="222">
                  <c:v>-7.3247257389999997E-4</c:v>
                </c:pt>
                <c:pt idx="223">
                  <c:v>-7.2730408280000005E-4</c:v>
                </c:pt>
                <c:pt idx="224">
                  <c:v>-1.100983121E-3</c:v>
                </c:pt>
                <c:pt idx="225">
                  <c:v>-9.9453830630000001E-4</c:v>
                </c:pt>
                <c:pt idx="226">
                  <c:v>-9.8482728940000003E-4</c:v>
                </c:pt>
                <c:pt idx="227">
                  <c:v>-7.3092203819999997E-4</c:v>
                </c:pt>
                <c:pt idx="228" formatCode="0.00E+00">
                  <c:v>-5.6583041440000001E-5</c:v>
                </c:pt>
                <c:pt idx="229">
                  <c:v>-6.0443073739999999E-4</c:v>
                </c:pt>
                <c:pt idx="230">
                  <c:v>-4.9636443150000002E-4</c:v>
                </c:pt>
                <c:pt idx="231">
                  <c:v>-6.7179050529999999E-4</c:v>
                </c:pt>
                <c:pt idx="232">
                  <c:v>-7.6580792670000002E-4</c:v>
                </c:pt>
                <c:pt idx="233">
                  <c:v>-8.3546794490000004E-4</c:v>
                </c:pt>
                <c:pt idx="234">
                  <c:v>-1.3885790249999999E-3</c:v>
                </c:pt>
                <c:pt idx="235">
                  <c:v>-1.7032141330000001E-3</c:v>
                </c:pt>
                <c:pt idx="236">
                  <c:v>-1.1137898550000001E-3</c:v>
                </c:pt>
                <c:pt idx="237">
                  <c:v>-2.0842987580000001E-3</c:v>
                </c:pt>
                <c:pt idx="238">
                  <c:v>-1.4097372770000001E-3</c:v>
                </c:pt>
                <c:pt idx="239">
                  <c:v>-1.400758047E-3</c:v>
                </c:pt>
                <c:pt idx="240">
                  <c:v>-1.069016289E-3</c:v>
                </c:pt>
                <c:pt idx="241">
                  <c:v>-8.1665877949999998E-4</c:v>
                </c:pt>
                <c:pt idx="242">
                  <c:v>-9.426233592E-4</c:v>
                </c:pt>
                <c:pt idx="243">
                  <c:v>-1.1875762140000001E-3</c:v>
                </c:pt>
                <c:pt idx="244">
                  <c:v>-1.58520753E-3</c:v>
                </c:pt>
                <c:pt idx="245">
                  <c:v>-1.6392119000000001E-3</c:v>
                </c:pt>
                <c:pt idx="246">
                  <c:v>-1.404473674E-3</c:v>
                </c:pt>
                <c:pt idx="247">
                  <c:v>-1.1174562390000001E-3</c:v>
                </c:pt>
                <c:pt idx="248">
                  <c:v>-1.812578877E-3</c:v>
                </c:pt>
                <c:pt idx="249">
                  <c:v>-1.2534518030000001E-3</c:v>
                </c:pt>
                <c:pt idx="250">
                  <c:v>-1.4625251059999999E-3</c:v>
                </c:pt>
                <c:pt idx="251">
                  <c:v>-1.694189385E-3</c:v>
                </c:pt>
                <c:pt idx="252">
                  <c:v>-1.172448159E-3</c:v>
                </c:pt>
                <c:pt idx="253">
                  <c:v>-1.427488751E-3</c:v>
                </c:pt>
                <c:pt idx="254">
                  <c:v>-1.8045359759999999E-3</c:v>
                </c:pt>
                <c:pt idx="255">
                  <c:v>-1.602436067E-3</c:v>
                </c:pt>
                <c:pt idx="256">
                  <c:v>-8.2477164690000001E-4</c:v>
                </c:pt>
                <c:pt idx="257">
                  <c:v>-9.8978611639999998E-4</c:v>
                </c:pt>
                <c:pt idx="258">
                  <c:v>-1.226555556E-3</c:v>
                </c:pt>
                <c:pt idx="259">
                  <c:v>-1.346672419E-3</c:v>
                </c:pt>
                <c:pt idx="260">
                  <c:v>-1.733278041E-3</c:v>
                </c:pt>
                <c:pt idx="261">
                  <c:v>-1.6301858699999999E-3</c:v>
                </c:pt>
                <c:pt idx="262">
                  <c:v>-1.5031307700000001E-3</c:v>
                </c:pt>
                <c:pt idx="263">
                  <c:v>-1.70218281E-3</c:v>
                </c:pt>
                <c:pt idx="264">
                  <c:v>-1.3742838050000001E-3</c:v>
                </c:pt>
                <c:pt idx="265">
                  <c:v>-1.554823946E-3</c:v>
                </c:pt>
                <c:pt idx="266">
                  <c:v>-1.702801557E-3</c:v>
                </c:pt>
                <c:pt idx="267">
                  <c:v>-1.247824868E-3</c:v>
                </c:pt>
                <c:pt idx="268">
                  <c:v>-1.5735495840000001E-3</c:v>
                </c:pt>
                <c:pt idx="269">
                  <c:v>-1.209518639E-3</c:v>
                </c:pt>
                <c:pt idx="270">
                  <c:v>-1.6381803430000001E-3</c:v>
                </c:pt>
                <c:pt idx="271">
                  <c:v>-2.2229794409999999E-3</c:v>
                </c:pt>
                <c:pt idx="272">
                  <c:v>-1.265169936E-3</c:v>
                </c:pt>
                <c:pt idx="273">
                  <c:v>-1.5628713879999999E-3</c:v>
                </c:pt>
                <c:pt idx="274">
                  <c:v>-1.572724199E-3</c:v>
                </c:pt>
                <c:pt idx="275">
                  <c:v>-1.220205449E-3</c:v>
                </c:pt>
                <c:pt idx="276">
                  <c:v>-2.0098399840000002E-3</c:v>
                </c:pt>
                <c:pt idx="277">
                  <c:v>-1.5644705849999999E-3</c:v>
                </c:pt>
                <c:pt idx="278">
                  <c:v>-1.5521413879999999E-3</c:v>
                </c:pt>
                <c:pt idx="279">
                  <c:v>-1.4235669509999999E-3</c:v>
                </c:pt>
                <c:pt idx="280">
                  <c:v>-1.5284622789999999E-3</c:v>
                </c:pt>
                <c:pt idx="281">
                  <c:v>-1.499725622E-3</c:v>
                </c:pt>
                <c:pt idx="282">
                  <c:v>-1.385018229E-3</c:v>
                </c:pt>
                <c:pt idx="283">
                  <c:v>-1.249012188E-3</c:v>
                </c:pt>
                <c:pt idx="284">
                  <c:v>-2.2724752780000001E-3</c:v>
                </c:pt>
                <c:pt idx="285" formatCode="0.00E+00">
                  <c:v>-4.1467341360000001E-5</c:v>
                </c:pt>
                <c:pt idx="286">
                  <c:v>-8.4223703019999996E-4</c:v>
                </c:pt>
                <c:pt idx="287">
                  <c:v>-1.8917621350000001E-3</c:v>
                </c:pt>
                <c:pt idx="288">
                  <c:v>-1.47465046E-3</c:v>
                </c:pt>
                <c:pt idx="289">
                  <c:v>-2.0605970640000001E-3</c:v>
                </c:pt>
                <c:pt idx="290">
                  <c:v>-1.746942755E-3</c:v>
                </c:pt>
                <c:pt idx="291">
                  <c:v>-7.8198371919999999E-4</c:v>
                </c:pt>
                <c:pt idx="292">
                  <c:v>-1.26372464E-3</c:v>
                </c:pt>
                <c:pt idx="293">
                  <c:v>-1.3284015000000001E-3</c:v>
                </c:pt>
                <c:pt idx="294">
                  <c:v>-1.3230337059999999E-3</c:v>
                </c:pt>
                <c:pt idx="295">
                  <c:v>-1.474340912E-3</c:v>
                </c:pt>
                <c:pt idx="296">
                  <c:v>-1.2070405060000001E-3</c:v>
                </c:pt>
                <c:pt idx="297">
                  <c:v>-1.2301693199999999E-3</c:v>
                </c:pt>
                <c:pt idx="298">
                  <c:v>-1.45746849E-3</c:v>
                </c:pt>
                <c:pt idx="299">
                  <c:v>-1.4804292E-3</c:v>
                </c:pt>
                <c:pt idx="300">
                  <c:v>-1.443536719E-3</c:v>
                </c:pt>
                <c:pt idx="301">
                  <c:v>-1.645762124E-3</c:v>
                </c:pt>
                <c:pt idx="302">
                  <c:v>-1.54569291E-3</c:v>
                </c:pt>
                <c:pt idx="303">
                  <c:v>-1.6198701919999999E-3</c:v>
                </c:pt>
                <c:pt idx="304">
                  <c:v>-1.4019450170000001E-3</c:v>
                </c:pt>
                <c:pt idx="305">
                  <c:v>-1.620437484E-3</c:v>
                </c:pt>
                <c:pt idx="306">
                  <c:v>-1.769630355E-3</c:v>
                </c:pt>
                <c:pt idx="307">
                  <c:v>-1.557454816E-3</c:v>
                </c:pt>
                <c:pt idx="308">
                  <c:v>-1.357872039E-3</c:v>
                </c:pt>
                <c:pt idx="309">
                  <c:v>-1.373509644E-3</c:v>
                </c:pt>
                <c:pt idx="310">
                  <c:v>-1.7198191490000001E-3</c:v>
                </c:pt>
                <c:pt idx="311">
                  <c:v>-1.8818135140000001E-3</c:v>
                </c:pt>
                <c:pt idx="312">
                  <c:v>-1.5031307700000001E-3</c:v>
                </c:pt>
                <c:pt idx="313">
                  <c:v>-1.391211059E-3</c:v>
                </c:pt>
                <c:pt idx="314">
                  <c:v>-1.5734980119999999E-3</c:v>
                </c:pt>
                <c:pt idx="315">
                  <c:v>-1.4564881569999999E-3</c:v>
                </c:pt>
                <c:pt idx="316">
                  <c:v>-1.470729127E-3</c:v>
                </c:pt>
                <c:pt idx="317">
                  <c:v>-1.764525659E-3</c:v>
                </c:pt>
                <c:pt idx="318">
                  <c:v>-1.863049576E-3</c:v>
                </c:pt>
                <c:pt idx="319">
                  <c:v>-1.7190456860000001E-3</c:v>
                </c:pt>
                <c:pt idx="320">
                  <c:v>-1.624873374E-3</c:v>
                </c:pt>
                <c:pt idx="321">
                  <c:v>-1.7990708580000001E-3</c:v>
                </c:pt>
                <c:pt idx="322">
                  <c:v>-1.7379189379999999E-3</c:v>
                </c:pt>
                <c:pt idx="323">
                  <c:v>-1.6556646440000001E-3</c:v>
                </c:pt>
                <c:pt idx="324">
                  <c:v>-1.625492238E-3</c:v>
                </c:pt>
                <c:pt idx="325">
                  <c:v>-2.0907907749999999E-3</c:v>
                </c:pt>
                <c:pt idx="326">
                  <c:v>-1.867173589E-3</c:v>
                </c:pt>
                <c:pt idx="327">
                  <c:v>-1.5706092819999999E-3</c:v>
                </c:pt>
                <c:pt idx="328">
                  <c:v>-1.83216983E-3</c:v>
                </c:pt>
                <c:pt idx="329">
                  <c:v>-1.4872398460000001E-3</c:v>
                </c:pt>
                <c:pt idx="330">
                  <c:v>-1.401170972E-3</c:v>
                </c:pt>
                <c:pt idx="331">
                  <c:v>-1.66448392E-3</c:v>
                </c:pt>
                <c:pt idx="332">
                  <c:v>-1.8858857220000001E-3</c:v>
                </c:pt>
                <c:pt idx="333">
                  <c:v>-1.561220619E-3</c:v>
                </c:pt>
                <c:pt idx="334">
                  <c:v>-1.555391354E-3</c:v>
                </c:pt>
                <c:pt idx="335">
                  <c:v>-2.0190128129999999E-3</c:v>
                </c:pt>
                <c:pt idx="336">
                  <c:v>-1.3197303049999999E-3</c:v>
                </c:pt>
                <c:pt idx="337">
                  <c:v>-1.727863564E-3</c:v>
                </c:pt>
                <c:pt idx="338">
                  <c:v>-1.797008561E-3</c:v>
                </c:pt>
                <c:pt idx="339">
                  <c:v>-1.7302356429999999E-3</c:v>
                </c:pt>
                <c:pt idx="340">
                  <c:v>-1.9108855630000001E-3</c:v>
                </c:pt>
                <c:pt idx="341">
                  <c:v>-1.5989800450000001E-3</c:v>
                </c:pt>
                <c:pt idx="342">
                  <c:v>-1.541204751E-3</c:v>
                </c:pt>
                <c:pt idx="343">
                  <c:v>-1.2346607399999999E-3</c:v>
                </c:pt>
                <c:pt idx="344">
                  <c:v>-1.725800917E-3</c:v>
                </c:pt>
                <c:pt idx="345">
                  <c:v>-1.4850212030000001E-3</c:v>
                </c:pt>
                <c:pt idx="346">
                  <c:v>-1.2743069090000001E-3</c:v>
                </c:pt>
                <c:pt idx="347">
                  <c:v>-1.4720705800000001E-3</c:v>
                </c:pt>
                <c:pt idx="348">
                  <c:v>-1.206059591E-3</c:v>
                </c:pt>
                <c:pt idx="349">
                  <c:v>-1.355085056E-3</c:v>
                </c:pt>
                <c:pt idx="350">
                  <c:v>-1.615950139E-3</c:v>
                </c:pt>
                <c:pt idx="351">
                  <c:v>-2.1137178409999999E-3</c:v>
                </c:pt>
                <c:pt idx="352">
                  <c:v>-1.49327633E-3</c:v>
                </c:pt>
                <c:pt idx="353">
                  <c:v>-1.8061858140000001E-3</c:v>
                </c:pt>
                <c:pt idx="354">
                  <c:v>-1.804484404E-3</c:v>
                </c:pt>
                <c:pt idx="355">
                  <c:v>-1.615640707E-3</c:v>
                </c:pt>
                <c:pt idx="356">
                  <c:v>-1.6069236439999999E-3</c:v>
                </c:pt>
                <c:pt idx="357">
                  <c:v>-1.5340854879999999E-3</c:v>
                </c:pt>
                <c:pt idx="358">
                  <c:v>-1.8401090059999999E-3</c:v>
                </c:pt>
                <c:pt idx="359">
                  <c:v>-1.8411400960000001E-3</c:v>
                </c:pt>
                <c:pt idx="360">
                  <c:v>-1.8762461839999999E-3</c:v>
                </c:pt>
                <c:pt idx="361">
                  <c:v>-1.9967504780000001E-3</c:v>
                </c:pt>
                <c:pt idx="362">
                  <c:v>-2.367279725E-3</c:v>
                </c:pt>
                <c:pt idx="363">
                  <c:v>-1.886813552E-3</c:v>
                </c:pt>
                <c:pt idx="364">
                  <c:v>-1.934595522E-3</c:v>
                </c:pt>
                <c:pt idx="365">
                  <c:v>-1.8000504930000001E-3</c:v>
                </c:pt>
                <c:pt idx="366">
                  <c:v>-1.7285338839999999E-3</c:v>
                </c:pt>
                <c:pt idx="367">
                  <c:v>-1.883411431E-3</c:v>
                </c:pt>
                <c:pt idx="368">
                  <c:v>-1.888308441E-3</c:v>
                </c:pt>
                <c:pt idx="369">
                  <c:v>-1.8590801629999999E-3</c:v>
                </c:pt>
                <c:pt idx="370">
                  <c:v>-1.225161599E-3</c:v>
                </c:pt>
                <c:pt idx="371">
                  <c:v>-2.1654930900000002E-3</c:v>
                </c:pt>
                <c:pt idx="372">
                  <c:v>-1.957788598E-3</c:v>
                </c:pt>
                <c:pt idx="373">
                  <c:v>-2.725660102E-3</c:v>
                </c:pt>
                <c:pt idx="374">
                  <c:v>-2.3783501239999999E-3</c:v>
                </c:pt>
                <c:pt idx="375">
                  <c:v>-1.808196539E-3</c:v>
                </c:pt>
                <c:pt idx="376">
                  <c:v>-1.7336904999999999E-3</c:v>
                </c:pt>
                <c:pt idx="377">
                  <c:v>-1.489406801E-3</c:v>
                </c:pt>
                <c:pt idx="378">
                  <c:v>-2.044623252E-3</c:v>
                </c:pt>
                <c:pt idx="379">
                  <c:v>-2.329329494E-3</c:v>
                </c:pt>
                <c:pt idx="380">
                  <c:v>-1.694653532E-3</c:v>
                </c:pt>
                <c:pt idx="381">
                  <c:v>-1.4460651439999999E-3</c:v>
                </c:pt>
                <c:pt idx="382">
                  <c:v>-1.6313721429999999E-3</c:v>
                </c:pt>
                <c:pt idx="383">
                  <c:v>-1.468613627E-3</c:v>
                </c:pt>
                <c:pt idx="384">
                  <c:v>-1.74286915E-3</c:v>
                </c:pt>
                <c:pt idx="385">
                  <c:v>-1.6408108639999999E-3</c:v>
                </c:pt>
                <c:pt idx="386">
                  <c:v>-1.9977812190000001E-3</c:v>
                </c:pt>
                <c:pt idx="387">
                  <c:v>-1.293922076E-3</c:v>
                </c:pt>
                <c:pt idx="388">
                  <c:v>-2.0208680069999999E-3</c:v>
                </c:pt>
                <c:pt idx="389">
                  <c:v>-1.7762301719999999E-3</c:v>
                </c:pt>
                <c:pt idx="390">
                  <c:v>-1.8302623650000001E-3</c:v>
                </c:pt>
                <c:pt idx="391">
                  <c:v>-1.9822174220000001E-3</c:v>
                </c:pt>
                <c:pt idx="392">
                  <c:v>-1.324220793E-3</c:v>
                </c:pt>
                <c:pt idx="393">
                  <c:v>-1.4661370079999999E-3</c:v>
                </c:pt>
                <c:pt idx="394">
                  <c:v>-1.5046269399999999E-3</c:v>
                </c:pt>
                <c:pt idx="395">
                  <c:v>-2.094757976E-3</c:v>
                </c:pt>
                <c:pt idx="396">
                  <c:v>-1.4698003649999999E-3</c:v>
                </c:pt>
                <c:pt idx="397">
                  <c:v>-2.1960914600000002E-3</c:v>
                </c:pt>
                <c:pt idx="398">
                  <c:v>-1.5029759380000001E-3</c:v>
                </c:pt>
                <c:pt idx="399">
                  <c:v>-1.320607727E-3</c:v>
                </c:pt>
                <c:pt idx="400">
                  <c:v>-1.659223344E-3</c:v>
                </c:pt>
                <c:pt idx="401">
                  <c:v>-1.5447643819999999E-3</c:v>
                </c:pt>
                <c:pt idx="402">
                  <c:v>-1.896710601E-3</c:v>
                </c:pt>
                <c:pt idx="403">
                  <c:v>-1.886091894E-3</c:v>
                </c:pt>
                <c:pt idx="404">
                  <c:v>-1.3818185540000001E-3</c:v>
                </c:pt>
                <c:pt idx="405">
                  <c:v>-1.7767457760000001E-3</c:v>
                </c:pt>
                <c:pt idx="406">
                  <c:v>-2.5752000509999999E-3</c:v>
                </c:pt>
                <c:pt idx="407">
                  <c:v>-2.0842470690000002E-3</c:v>
                </c:pt>
                <c:pt idx="408">
                  <c:v>-1.9262456339999999E-3</c:v>
                </c:pt>
                <c:pt idx="409">
                  <c:v>-1.7272963890000001E-3</c:v>
                </c:pt>
                <c:pt idx="410">
                  <c:v>-1.9207820300000001E-3</c:v>
                </c:pt>
                <c:pt idx="411">
                  <c:v>-2.1025377790000002E-3</c:v>
                </c:pt>
                <c:pt idx="412">
                  <c:v>-2.3847345730000002E-3</c:v>
                </c:pt>
                <c:pt idx="413">
                  <c:v>-1.910421764E-3</c:v>
                </c:pt>
                <c:pt idx="414">
                  <c:v>-1.886298065E-3</c:v>
                </c:pt>
                <c:pt idx="415">
                  <c:v>-1.6700538109999999E-3</c:v>
                </c:pt>
                <c:pt idx="416">
                  <c:v>-2.0239597650000001E-3</c:v>
                </c:pt>
                <c:pt idx="417">
                  <c:v>-2.1838317630000002E-3</c:v>
                </c:pt>
                <c:pt idx="418">
                  <c:v>-2.5017519949999999E-3</c:v>
                </c:pt>
                <c:pt idx="419">
                  <c:v>-1.7797878240000001E-3</c:v>
                </c:pt>
                <c:pt idx="420">
                  <c:v>-2.2190646269999999E-3</c:v>
                </c:pt>
                <c:pt idx="421">
                  <c:v>-2.1216005549999999E-3</c:v>
                </c:pt>
                <c:pt idx="422">
                  <c:v>-2.3750546390000002E-3</c:v>
                </c:pt>
                <c:pt idx="423">
                  <c:v>-1.644575852E-3</c:v>
                </c:pt>
                <c:pt idx="424">
                  <c:v>-1.920524403E-3</c:v>
                </c:pt>
                <c:pt idx="425">
                  <c:v>-1.6812450490000001E-3</c:v>
                </c:pt>
                <c:pt idx="426">
                  <c:v>-1.2021873839999999E-3</c:v>
                </c:pt>
                <c:pt idx="427">
                  <c:v>-1.8424289300000001E-3</c:v>
                </c:pt>
                <c:pt idx="428">
                  <c:v>-1.7165703470000001E-3</c:v>
                </c:pt>
                <c:pt idx="429">
                  <c:v>-1.9556239710000001E-3</c:v>
                </c:pt>
                <c:pt idx="430">
                  <c:v>-1.9942768850000001E-3</c:v>
                </c:pt>
                <c:pt idx="431">
                  <c:v>-1.5136556470000001E-3</c:v>
                </c:pt>
                <c:pt idx="432">
                  <c:v>-1.9355232359999999E-3</c:v>
                </c:pt>
                <c:pt idx="433">
                  <c:v>-2.1014043600000002E-3</c:v>
                </c:pt>
                <c:pt idx="434">
                  <c:v>-2.258621156E-3</c:v>
                </c:pt>
                <c:pt idx="435">
                  <c:v>-1.710691606E-3</c:v>
                </c:pt>
                <c:pt idx="436">
                  <c:v>-1.9752085210000001E-3</c:v>
                </c:pt>
                <c:pt idx="437">
                  <c:v>-2.4816249500000001E-3</c:v>
                </c:pt>
                <c:pt idx="438">
                  <c:v>-2.1014043600000002E-3</c:v>
                </c:pt>
                <c:pt idx="439">
                  <c:v>-1.6008885579999999E-3</c:v>
                </c:pt>
                <c:pt idx="440">
                  <c:v>-1.242559287E-3</c:v>
                </c:pt>
                <c:pt idx="441">
                  <c:v>-2.2411611859999999E-3</c:v>
                </c:pt>
                <c:pt idx="442">
                  <c:v>-1.8496977860000001E-3</c:v>
                </c:pt>
                <c:pt idx="443">
                  <c:v>-2.127267653E-3</c:v>
                </c:pt>
                <c:pt idx="444">
                  <c:v>-2.0570931959999999E-3</c:v>
                </c:pt>
                <c:pt idx="445">
                  <c:v>-1.858513104E-3</c:v>
                </c:pt>
                <c:pt idx="446">
                  <c:v>-7.3702080410000003E-4</c:v>
                </c:pt>
                <c:pt idx="447">
                  <c:v>-8.3908502710000003E-4</c:v>
                </c:pt>
                <c:pt idx="448">
                  <c:v>-5.9889879780000005E-4</c:v>
                </c:pt>
                <c:pt idx="449">
                  <c:v>-1.746375463E-3</c:v>
                </c:pt>
                <c:pt idx="450">
                  <c:v>-2.6602626890000002E-4</c:v>
                </c:pt>
                <c:pt idx="451">
                  <c:v>-8.7814731520000002E-4</c:v>
                </c:pt>
                <c:pt idx="452">
                  <c:v>-6.7106680940000004E-4</c:v>
                </c:pt>
                <c:pt idx="453">
                  <c:v>-1.2117386800000001E-3</c:v>
                </c:pt>
                <c:pt idx="454">
                  <c:v>-9.289333248E-4</c:v>
                </c:pt>
                <c:pt idx="455">
                  <c:v>-1.2849405179999999E-3</c:v>
                </c:pt>
                <c:pt idx="456">
                  <c:v>-1.5160804610000001E-3</c:v>
                </c:pt>
                <c:pt idx="457">
                  <c:v>-1.5185052760000001E-3</c:v>
                </c:pt>
                <c:pt idx="458">
                  <c:v>-8.4011844590000002E-4</c:v>
                </c:pt>
                <c:pt idx="459">
                  <c:v>-2.6512085459999999E-3</c:v>
                </c:pt>
                <c:pt idx="460">
                  <c:v>-1.812063274E-3</c:v>
                </c:pt>
                <c:pt idx="461">
                  <c:v>-8.4311544200000004E-4</c:v>
                </c:pt>
                <c:pt idx="462">
                  <c:v>-2.241830807E-3</c:v>
                </c:pt>
                <c:pt idx="463">
                  <c:v>-2.0568354519999998E-3</c:v>
                </c:pt>
                <c:pt idx="464">
                  <c:v>-1.247308683E-3</c:v>
                </c:pt>
                <c:pt idx="465">
                  <c:v>-2.389368601E-3</c:v>
                </c:pt>
                <c:pt idx="466">
                  <c:v>-1.90114358E-3</c:v>
                </c:pt>
                <c:pt idx="467">
                  <c:v>-1.89129822E-3</c:v>
                </c:pt>
                <c:pt idx="468">
                  <c:v>-1.903308439E-3</c:v>
                </c:pt>
                <c:pt idx="469">
                  <c:v>-2.0319987089999999E-3</c:v>
                </c:pt>
                <c:pt idx="470">
                  <c:v>-2.4446116289999998E-3</c:v>
                </c:pt>
                <c:pt idx="471">
                  <c:v>-1.458964893E-3</c:v>
                </c:pt>
                <c:pt idx="472">
                  <c:v>-2.054104581E-3</c:v>
                </c:pt>
                <c:pt idx="473">
                  <c:v>-1.749985036E-3</c:v>
                </c:pt>
                <c:pt idx="474">
                  <c:v>-1.56529597E-3</c:v>
                </c:pt>
                <c:pt idx="475">
                  <c:v>-1.9920093469999998E-3</c:v>
                </c:pt>
                <c:pt idx="476">
                  <c:v>-1.3926560059999999E-3</c:v>
                </c:pt>
                <c:pt idx="477">
                  <c:v>-1.6881041229999999E-3</c:v>
                </c:pt>
                <c:pt idx="478">
                  <c:v>-1.7146624159999999E-3</c:v>
                </c:pt>
                <c:pt idx="479">
                  <c:v>-2.103825798E-3</c:v>
                </c:pt>
                <c:pt idx="480">
                  <c:v>-1.8379953690000001E-3</c:v>
                </c:pt>
                <c:pt idx="481">
                  <c:v>-1.0654527E-3</c:v>
                </c:pt>
                <c:pt idx="482">
                  <c:v>-1.44033751E-3</c:v>
                </c:pt>
                <c:pt idx="483">
                  <c:v>-1.8871744399999999E-3</c:v>
                </c:pt>
                <c:pt idx="484">
                  <c:v>-2.2123686500000002E-3</c:v>
                </c:pt>
                <c:pt idx="485">
                  <c:v>-1.9884018689999999E-3</c:v>
                </c:pt>
                <c:pt idx="486">
                  <c:v>-2.1734260950000001E-3</c:v>
                </c:pt>
                <c:pt idx="487">
                  <c:v>-1.586651895E-3</c:v>
                </c:pt>
                <c:pt idx="488">
                  <c:v>-2.1350984460000002E-3</c:v>
                </c:pt>
                <c:pt idx="489">
                  <c:v>-1.772466232E-3</c:v>
                </c:pt>
                <c:pt idx="490">
                  <c:v>-1.5474985119999999E-3</c:v>
                </c:pt>
                <c:pt idx="491">
                  <c:v>-2.735229442E-3</c:v>
                </c:pt>
                <c:pt idx="492">
                  <c:v>-1.904803328E-3</c:v>
                </c:pt>
                <c:pt idx="493">
                  <c:v>-1.7853563189999999E-3</c:v>
                </c:pt>
                <c:pt idx="494">
                  <c:v>-2.2078873589999998E-3</c:v>
                </c:pt>
                <c:pt idx="495">
                  <c:v>-2.8502494100000001E-3</c:v>
                </c:pt>
                <c:pt idx="496">
                  <c:v>-2.4700425569999999E-3</c:v>
                </c:pt>
                <c:pt idx="497">
                  <c:v>-2.4672627909999999E-3</c:v>
                </c:pt>
                <c:pt idx="498">
                  <c:v>-1.5518318399999999E-3</c:v>
                </c:pt>
                <c:pt idx="499">
                  <c:v>-2.0971279589999999E-3</c:v>
                </c:pt>
                <c:pt idx="500">
                  <c:v>-2.2496595049999999E-3</c:v>
                </c:pt>
                <c:pt idx="501">
                  <c:v>-2.3579597469999998E-3</c:v>
                </c:pt>
                <c:pt idx="502">
                  <c:v>-2.755293157E-3</c:v>
                </c:pt>
                <c:pt idx="503">
                  <c:v>-1.4491095209999999E-3</c:v>
                </c:pt>
                <c:pt idx="504">
                  <c:v>-1.9389765800000001E-3</c:v>
                </c:pt>
                <c:pt idx="505">
                  <c:v>-2.2468781099999999E-3</c:v>
                </c:pt>
                <c:pt idx="506">
                  <c:v>-2.493052743E-3</c:v>
                </c:pt>
                <c:pt idx="507">
                  <c:v>-1.9808260260000001E-3</c:v>
                </c:pt>
                <c:pt idx="508">
                  <c:v>-2.1605475340000001E-3</c:v>
                </c:pt>
                <c:pt idx="509">
                  <c:v>-2.3311318359999999E-3</c:v>
                </c:pt>
                <c:pt idx="510">
                  <c:v>-2.5578043419999998E-3</c:v>
                </c:pt>
                <c:pt idx="511">
                  <c:v>-2.8605873229999999E-3</c:v>
                </c:pt>
                <c:pt idx="512">
                  <c:v>-3.4173936579999999E-3</c:v>
                </c:pt>
                <c:pt idx="513">
                  <c:v>-3.277501091E-3</c:v>
                </c:pt>
                <c:pt idx="514">
                  <c:v>-2.7693887239999999E-3</c:v>
                </c:pt>
                <c:pt idx="515">
                  <c:v>-1.8890300999999999E-3</c:v>
                </c:pt>
                <c:pt idx="516">
                  <c:v>-2.6541415140000002E-3</c:v>
                </c:pt>
                <c:pt idx="517">
                  <c:v>-2.2338987329999999E-3</c:v>
                </c:pt>
                <c:pt idx="518">
                  <c:v>-2.548231045E-3</c:v>
                </c:pt>
                <c:pt idx="519">
                  <c:v>-2.5785453620000001E-3</c:v>
                </c:pt>
                <c:pt idx="520">
                  <c:v>-2.0850200670000001E-3</c:v>
                </c:pt>
                <c:pt idx="521">
                  <c:v>-2.2764408499999999E-3</c:v>
                </c:pt>
                <c:pt idx="522">
                  <c:v>-2.610298339E-3</c:v>
                </c:pt>
                <c:pt idx="523">
                  <c:v>-1.316530164E-3</c:v>
                </c:pt>
                <c:pt idx="524">
                  <c:v>-2.5947052050000001E-3</c:v>
                </c:pt>
                <c:pt idx="525">
                  <c:v>-2.2987404370000001E-3</c:v>
                </c:pt>
                <c:pt idx="526">
                  <c:v>-1.4341969510000001E-3</c:v>
                </c:pt>
                <c:pt idx="527">
                  <c:v>-2.4203632489999999E-3</c:v>
                </c:pt>
                <c:pt idx="528">
                  <c:v>-2.8742679860000002E-3</c:v>
                </c:pt>
                <c:pt idx="529">
                  <c:v>-2.666645218E-3</c:v>
                </c:pt>
                <c:pt idx="530">
                  <c:v>-1.671343111E-3</c:v>
                </c:pt>
                <c:pt idx="531">
                  <c:v>-2.0996010860000001E-3</c:v>
                </c:pt>
                <c:pt idx="532">
                  <c:v>-2.327166731E-3</c:v>
                </c:pt>
                <c:pt idx="533">
                  <c:v>-1.9062981010000001E-3</c:v>
                </c:pt>
                <c:pt idx="534">
                  <c:v>-2.3109454200000001E-3</c:v>
                </c:pt>
                <c:pt idx="535">
                  <c:v>-2.0749212710000002E-3</c:v>
                </c:pt>
                <c:pt idx="536">
                  <c:v>-2.6782224889999998E-3</c:v>
                </c:pt>
                <c:pt idx="537">
                  <c:v>-2.1703869569999999E-3</c:v>
                </c:pt>
                <c:pt idx="538">
                  <c:v>-3.0371176540000002E-3</c:v>
                </c:pt>
                <c:pt idx="539">
                  <c:v>-1.7418378269999999E-3</c:v>
                </c:pt>
                <c:pt idx="540">
                  <c:v>-1.9864435310000001E-3</c:v>
                </c:pt>
                <c:pt idx="541">
                  <c:v>-1.9133081660000001E-3</c:v>
                </c:pt>
                <c:pt idx="542">
                  <c:v>-2.6200246070000001E-3</c:v>
                </c:pt>
                <c:pt idx="543">
                  <c:v>-2.4003868460000001E-3</c:v>
                </c:pt>
                <c:pt idx="544">
                  <c:v>-2.087287139E-3</c:v>
                </c:pt>
                <c:pt idx="545">
                  <c:v>-1.593873487E-3</c:v>
                </c:pt>
                <c:pt idx="546">
                  <c:v>-2.2271515340000002E-3</c:v>
                </c:pt>
                <c:pt idx="547">
                  <c:v>-2.8626446149999998E-3</c:v>
                </c:pt>
                <c:pt idx="548">
                  <c:v>-2.8852741230000001E-3</c:v>
                </c:pt>
                <c:pt idx="549">
                  <c:v>-2.7572480029999999E-3</c:v>
                </c:pt>
                <c:pt idx="550">
                  <c:v>-1.528565423E-3</c:v>
                </c:pt>
                <c:pt idx="551">
                  <c:v>-2.270930214E-3</c:v>
                </c:pt>
                <c:pt idx="552">
                  <c:v>-2.3741794280000002E-3</c:v>
                </c:pt>
                <c:pt idx="553">
                  <c:v>-2.5323268490000002E-3</c:v>
                </c:pt>
                <c:pt idx="554">
                  <c:v>-2.1130996760000001E-3</c:v>
                </c:pt>
                <c:pt idx="555">
                  <c:v>-2.2825696509999999E-3</c:v>
                </c:pt>
                <c:pt idx="556">
                  <c:v>-2.5717518289999999E-3</c:v>
                </c:pt>
                <c:pt idx="557">
                  <c:v>-2.679611789E-3</c:v>
                </c:pt>
                <c:pt idx="558">
                  <c:v>-1.632197411E-3</c:v>
                </c:pt>
                <c:pt idx="559">
                  <c:v>-2.3625940079999999E-3</c:v>
                </c:pt>
                <c:pt idx="560">
                  <c:v>-2.746650483E-3</c:v>
                </c:pt>
                <c:pt idx="561">
                  <c:v>-2.3736129509999999E-3</c:v>
                </c:pt>
                <c:pt idx="562">
                  <c:v>-1.80608267E-3</c:v>
                </c:pt>
                <c:pt idx="563">
                  <c:v>-2.854261082E-3</c:v>
                </c:pt>
                <c:pt idx="564">
                  <c:v>-2.6985462749999998E-3</c:v>
                </c:pt>
                <c:pt idx="565">
                  <c:v>-1.7638038839999999E-3</c:v>
                </c:pt>
                <c:pt idx="566">
                  <c:v>-2.2189617159999999E-3</c:v>
                </c:pt>
                <c:pt idx="567">
                  <c:v>-2.8927826789999999E-3</c:v>
                </c:pt>
                <c:pt idx="568">
                  <c:v>-2.131080022E-3</c:v>
                </c:pt>
                <c:pt idx="569">
                  <c:v>-2.5925436059999999E-3</c:v>
                </c:pt>
                <c:pt idx="570">
                  <c:v>-1.738176681E-3</c:v>
                </c:pt>
                <c:pt idx="571">
                  <c:v>-2.4507893250000001E-3</c:v>
                </c:pt>
                <c:pt idx="572">
                  <c:v>-1.9884018689999999E-3</c:v>
                </c:pt>
                <c:pt idx="573">
                  <c:v>-2.2856595460000002E-3</c:v>
                </c:pt>
                <c:pt idx="574">
                  <c:v>-2.4203632489999999E-3</c:v>
                </c:pt>
                <c:pt idx="575">
                  <c:v>-2.9681185260000001E-3</c:v>
                </c:pt>
                <c:pt idx="576">
                  <c:v>-2.5289298500000001E-3</c:v>
                </c:pt>
                <c:pt idx="577">
                  <c:v>-2.5436503350000001E-3</c:v>
                </c:pt>
                <c:pt idx="578">
                  <c:v>-2.438536612E-3</c:v>
                </c:pt>
                <c:pt idx="579">
                  <c:v>-2.4652036370000001E-3</c:v>
                </c:pt>
                <c:pt idx="580">
                  <c:v>-2.8449003579999999E-3</c:v>
                </c:pt>
                <c:pt idx="581">
                  <c:v>-2.3579082919999998E-3</c:v>
                </c:pt>
                <c:pt idx="582">
                  <c:v>-2.332316246E-3</c:v>
                </c:pt>
                <c:pt idx="583">
                  <c:v>-2.678068122E-3</c:v>
                </c:pt>
                <c:pt idx="584">
                  <c:v>-2.8307044409999998E-3</c:v>
                </c:pt>
                <c:pt idx="585">
                  <c:v>-2.0917181390000001E-3</c:v>
                </c:pt>
                <c:pt idx="586">
                  <c:v>-2.56310543E-3</c:v>
                </c:pt>
                <c:pt idx="587">
                  <c:v>-2.1550869570000001E-3</c:v>
                </c:pt>
                <c:pt idx="588">
                  <c:v>-2.6826474349999998E-3</c:v>
                </c:pt>
                <c:pt idx="589">
                  <c:v>-2.2872046099999999E-3</c:v>
                </c:pt>
                <c:pt idx="590">
                  <c:v>-2.5982046499999998E-3</c:v>
                </c:pt>
                <c:pt idx="591">
                  <c:v>-1.5322283139999999E-3</c:v>
                </c:pt>
                <c:pt idx="592">
                  <c:v>-2.6510027240000001E-3</c:v>
                </c:pt>
                <c:pt idx="593">
                  <c:v>-2.109802328E-3</c:v>
                </c:pt>
                <c:pt idx="594">
                  <c:v>-1.9158339130000001E-3</c:v>
                </c:pt>
                <c:pt idx="595">
                  <c:v>-2.2656256329999999E-3</c:v>
                </c:pt>
                <c:pt idx="596">
                  <c:v>-2.1336043720000001E-3</c:v>
                </c:pt>
                <c:pt idx="597">
                  <c:v>-1.999636414E-3</c:v>
                </c:pt>
                <c:pt idx="598">
                  <c:v>-2.1111934910000001E-3</c:v>
                </c:pt>
                <c:pt idx="599">
                  <c:v>-2.123043174E-3</c:v>
                </c:pt>
                <c:pt idx="600">
                  <c:v>-1.859544078E-3</c:v>
                </c:pt>
                <c:pt idx="601">
                  <c:v>-1.3432661070000001E-3</c:v>
                </c:pt>
                <c:pt idx="602">
                  <c:v>-1.9778369459999999E-3</c:v>
                </c:pt>
                <c:pt idx="603">
                  <c:v>-1.7690631789999999E-3</c:v>
                </c:pt>
                <c:pt idx="604">
                  <c:v>-1.512417453E-3</c:v>
                </c:pt>
                <c:pt idx="605">
                  <c:v>-1.465104986E-3</c:v>
                </c:pt>
                <c:pt idx="606">
                  <c:v>-1.84861524E-3</c:v>
                </c:pt>
                <c:pt idx="607">
                  <c:v>-1.219276222E-3</c:v>
                </c:pt>
                <c:pt idx="608">
                  <c:v>-1.698315027E-3</c:v>
                </c:pt>
                <c:pt idx="609">
                  <c:v>-1.3956491599999999E-3</c:v>
                </c:pt>
                <c:pt idx="610">
                  <c:v>-1.713166945E-3</c:v>
                </c:pt>
                <c:pt idx="611">
                  <c:v>-7.928361301E-4</c:v>
                </c:pt>
                <c:pt idx="612">
                  <c:v>-1.763906912E-3</c:v>
                </c:pt>
                <c:pt idx="613">
                  <c:v>-1.5760256209999999E-3</c:v>
                </c:pt>
                <c:pt idx="614">
                  <c:v>-1.409530872E-3</c:v>
                </c:pt>
                <c:pt idx="615">
                  <c:v>-1.0693260699999999E-3</c:v>
                </c:pt>
                <c:pt idx="616">
                  <c:v>-1.701563946E-3</c:v>
                </c:pt>
                <c:pt idx="617">
                  <c:v>-1.1873180049999999E-3</c:v>
                </c:pt>
                <c:pt idx="618">
                  <c:v>-1.540379366E-3</c:v>
                </c:pt>
                <c:pt idx="619">
                  <c:v>-1.16857572E-3</c:v>
                </c:pt>
                <c:pt idx="620">
                  <c:v>-1.5405857700000001E-3</c:v>
                </c:pt>
                <c:pt idx="621">
                  <c:v>-1.7138888359999999E-3</c:v>
                </c:pt>
                <c:pt idx="622">
                  <c:v>-1.546569983E-3</c:v>
                </c:pt>
                <c:pt idx="623">
                  <c:v>-1.6579855E-3</c:v>
                </c:pt>
                <c:pt idx="624">
                  <c:v>-1.0262007130000001E-3</c:v>
                </c:pt>
                <c:pt idx="625">
                  <c:v>-1.285663224E-3</c:v>
                </c:pt>
                <c:pt idx="626">
                  <c:v>-9.7780220679999992E-4</c:v>
                </c:pt>
                <c:pt idx="627">
                  <c:v>-1.0010981930000001E-3</c:v>
                </c:pt>
                <c:pt idx="628">
                  <c:v>-1.320091658E-3</c:v>
                </c:pt>
                <c:pt idx="629">
                  <c:v>-8.7866396639999997E-4</c:v>
                </c:pt>
                <c:pt idx="630">
                  <c:v>-1.588250976E-3</c:v>
                </c:pt>
                <c:pt idx="631">
                  <c:v>-1.352917403E-3</c:v>
                </c:pt>
                <c:pt idx="632">
                  <c:v>-9.8741007970000005E-4</c:v>
                </c:pt>
                <c:pt idx="633">
                  <c:v>-1.1809157439999999E-3</c:v>
                </c:pt>
                <c:pt idx="634">
                  <c:v>-1.152724144E-3</c:v>
                </c:pt>
                <c:pt idx="635">
                  <c:v>-9.4727275430000004E-4</c:v>
                </c:pt>
                <c:pt idx="636">
                  <c:v>-9.0986990839999997E-4</c:v>
                </c:pt>
                <c:pt idx="637">
                  <c:v>-1.0080712380000001E-3</c:v>
                </c:pt>
                <c:pt idx="638">
                  <c:v>-1.0319338180000001E-3</c:v>
                </c:pt>
                <c:pt idx="639">
                  <c:v>-7.9056230610000003E-4</c:v>
                </c:pt>
                <c:pt idx="640">
                  <c:v>-8.0565194369999998E-4</c:v>
                </c:pt>
                <c:pt idx="641">
                  <c:v>-1.1213807159999999E-3</c:v>
                </c:pt>
                <c:pt idx="642">
                  <c:v>-1.072528074E-3</c:v>
                </c:pt>
                <c:pt idx="643">
                  <c:v>-6.8373116659999999E-4</c:v>
                </c:pt>
                <c:pt idx="644">
                  <c:v>-8.3774153610000003E-4</c:v>
                </c:pt>
                <c:pt idx="645">
                  <c:v>-1.0076580799999999E-3</c:v>
                </c:pt>
                <c:pt idx="646">
                  <c:v>-9.3342788750000005E-4</c:v>
                </c:pt>
                <c:pt idx="647">
                  <c:v>-1.3696390669999999E-3</c:v>
                </c:pt>
                <c:pt idx="648">
                  <c:v>-1.7609678909999999E-3</c:v>
                </c:pt>
                <c:pt idx="649">
                  <c:v>-1.12329144E-3</c:v>
                </c:pt>
                <c:pt idx="650">
                  <c:v>-1.171312295E-3</c:v>
                </c:pt>
                <c:pt idx="651">
                  <c:v>-1.514842268E-3</c:v>
                </c:pt>
                <c:pt idx="652">
                  <c:v>-8.8925566520000005E-4</c:v>
                </c:pt>
                <c:pt idx="653">
                  <c:v>-1.0093109449999999E-3</c:v>
                </c:pt>
                <c:pt idx="654">
                  <c:v>-4.6140517219999999E-4</c:v>
                </c:pt>
                <c:pt idx="655">
                  <c:v>-1.4885813E-3</c:v>
                </c:pt>
                <c:pt idx="656">
                  <c:v>-2.5505718080000002E-4</c:v>
                </c:pt>
                <c:pt idx="657">
                  <c:v>-1.306619961E-3</c:v>
                </c:pt>
                <c:pt idx="658">
                  <c:v>-1.0453107530000001E-3</c:v>
                </c:pt>
                <c:pt idx="659">
                  <c:v>-8.386199479E-4</c:v>
                </c:pt>
                <c:pt idx="660">
                  <c:v>-1.1495744110000001E-3</c:v>
                </c:pt>
                <c:pt idx="661">
                  <c:v>-1.14787044E-3</c:v>
                </c:pt>
                <c:pt idx="662">
                  <c:v>-2.685615327E-4</c:v>
                </c:pt>
                <c:pt idx="663">
                  <c:v>-2.0414053870000001E-4</c:v>
                </c:pt>
                <c:pt idx="664">
                  <c:v>-8.5598143050000003E-4</c:v>
                </c:pt>
                <c:pt idx="665">
                  <c:v>-1.1028421579999999E-3</c:v>
                </c:pt>
                <c:pt idx="666">
                  <c:v>-8.4864423840000001E-4</c:v>
                </c:pt>
                <c:pt idx="667">
                  <c:v>-8.0472178519999996E-4</c:v>
                </c:pt>
                <c:pt idx="668">
                  <c:v>-1.057086163E-3</c:v>
                </c:pt>
                <c:pt idx="669">
                  <c:v>-8.9514552379999998E-4</c:v>
                </c:pt>
                <c:pt idx="670">
                  <c:v>-1.4099952529999999E-3</c:v>
                </c:pt>
                <c:pt idx="671">
                  <c:v>-1.2270201700000001E-3</c:v>
                </c:pt>
                <c:pt idx="672">
                  <c:v>-1.678975881E-3</c:v>
                </c:pt>
                <c:pt idx="673">
                  <c:v>-9.1167812930000004E-4</c:v>
                </c:pt>
                <c:pt idx="674">
                  <c:v>-1.11580384E-3</c:v>
                </c:pt>
                <c:pt idx="675">
                  <c:v>-1.684803516E-3</c:v>
                </c:pt>
                <c:pt idx="676">
                  <c:v>-1.1633607789999999E-3</c:v>
                </c:pt>
                <c:pt idx="677">
                  <c:v>-3.0534705730000001E-4</c:v>
                </c:pt>
                <c:pt idx="678" formatCode="0.00E+00">
                  <c:v>-2.878424311E-5</c:v>
                </c:pt>
                <c:pt idx="679">
                  <c:v>-4.0503003399999999E-4</c:v>
                </c:pt>
                <c:pt idx="680">
                  <c:v>-1.099640504E-3</c:v>
                </c:pt>
                <c:pt idx="681">
                  <c:v>-1.1169398199999999E-3</c:v>
                </c:pt>
                <c:pt idx="682">
                  <c:v>-1.50586525E-3</c:v>
                </c:pt>
                <c:pt idx="683">
                  <c:v>-1.070100814E-3</c:v>
                </c:pt>
                <c:pt idx="684">
                  <c:v>-7.5138878309999996E-4</c:v>
                </c:pt>
                <c:pt idx="685">
                  <c:v>-7.9412804920000004E-4</c:v>
                </c:pt>
                <c:pt idx="686">
                  <c:v>-9.0124201960000002E-4</c:v>
                </c:pt>
                <c:pt idx="687">
                  <c:v>-1.26692513E-3</c:v>
                </c:pt>
                <c:pt idx="688">
                  <c:v>-1.2844759040000001E-3</c:v>
                </c:pt>
                <c:pt idx="689">
                  <c:v>-1.3707743490000001E-3</c:v>
                </c:pt>
                <c:pt idx="690">
                  <c:v>-1.0277502010000001E-3</c:v>
                </c:pt>
                <c:pt idx="691">
                  <c:v>-8.2063773879999995E-4</c:v>
                </c:pt>
                <c:pt idx="692">
                  <c:v>-7.8260386359999998E-4</c:v>
                </c:pt>
                <c:pt idx="693">
                  <c:v>-5.9021299239999997E-4</c:v>
                </c:pt>
                <c:pt idx="694">
                  <c:v>-8.2022434799999995E-4</c:v>
                </c:pt>
                <c:pt idx="695">
                  <c:v>-1.1014995399999999E-3</c:v>
                </c:pt>
                <c:pt idx="696">
                  <c:v>-9.8389748020000006E-4</c:v>
                </c:pt>
                <c:pt idx="697">
                  <c:v>-1.347601414E-3</c:v>
                </c:pt>
                <c:pt idx="698">
                  <c:v>-1.031727181E-3</c:v>
                </c:pt>
                <c:pt idx="699">
                  <c:v>-7.9950247889999995E-4</c:v>
                </c:pt>
                <c:pt idx="700">
                  <c:v>-8.7375554719999998E-4</c:v>
                </c:pt>
                <c:pt idx="701">
                  <c:v>-3.6602863110000002E-4</c:v>
                </c:pt>
                <c:pt idx="702">
                  <c:v>-6.0422392560000005E-4</c:v>
                </c:pt>
                <c:pt idx="703">
                  <c:v>-7.39811745E-4</c:v>
                </c:pt>
                <c:pt idx="704">
                  <c:v>-1.053006155E-3</c:v>
                </c:pt>
                <c:pt idx="705">
                  <c:v>-9.8198628979999998E-4</c:v>
                </c:pt>
                <c:pt idx="706">
                  <c:v>-8.1423006489999997E-4</c:v>
                </c:pt>
                <c:pt idx="707">
                  <c:v>-5.3809466770000003E-4</c:v>
                </c:pt>
                <c:pt idx="708">
                  <c:v>-1.327524078E-3</c:v>
                </c:pt>
                <c:pt idx="709">
                  <c:v>-1.3010452969999999E-3</c:v>
                </c:pt>
                <c:pt idx="710">
                  <c:v>-1.174546414E-4</c:v>
                </c:pt>
                <c:pt idx="711">
                  <c:v>-7.2332430859999995E-4</c:v>
                </c:pt>
                <c:pt idx="712">
                  <c:v>-6.8533356530000005E-4</c:v>
                </c:pt>
                <c:pt idx="713">
                  <c:v>1.05549916E-4</c:v>
                </c:pt>
                <c:pt idx="714">
                  <c:v>1.765264024E-4</c:v>
                </c:pt>
                <c:pt idx="715">
                  <c:v>-7.7624729599999999E-4</c:v>
                </c:pt>
                <c:pt idx="716">
                  <c:v>-1.7039361409999999E-3</c:v>
                </c:pt>
                <c:pt idx="717">
                  <c:v>-2.466232399E-4</c:v>
                </c:pt>
                <c:pt idx="718">
                  <c:v>-3.9597827710000002E-4</c:v>
                </c:pt>
                <c:pt idx="719">
                  <c:v>4.0289483149999998E-4</c:v>
                </c:pt>
                <c:pt idx="720">
                  <c:v>9.3883677619999997E-4</c:v>
                </c:pt>
                <c:pt idx="721">
                  <c:v>9.6096587369999997E-4</c:v>
                </c:pt>
                <c:pt idx="722">
                  <c:v>2.611643868E-4</c:v>
                </c:pt>
                <c:pt idx="723" formatCode="0.00E+00">
                  <c:v>-8.1533144109999995E-5</c:v>
                </c:pt>
                <c:pt idx="724" formatCode="0.00E+00">
                  <c:v>1.198536847E-5</c:v>
                </c:pt>
                <c:pt idx="725">
                  <c:v>3.9294551239999999E-4</c:v>
                </c:pt>
                <c:pt idx="726">
                  <c:v>5.5659422649999995E-4</c:v>
                </c:pt>
                <c:pt idx="727">
                  <c:v>4.862552742E-4</c:v>
                </c:pt>
                <c:pt idx="728" formatCode="0.00E+00">
                  <c:v>5.198213694E-5</c:v>
                </c:pt>
                <c:pt idx="729">
                  <c:v>5.3267145999999997E-4</c:v>
                </c:pt>
                <c:pt idx="730">
                  <c:v>8.9032796679999998E-4</c:v>
                </c:pt>
                <c:pt idx="731">
                  <c:v>1.3670386979999999E-3</c:v>
                </c:pt>
                <c:pt idx="732">
                  <c:v>4.51478787E-4</c:v>
                </c:pt>
                <c:pt idx="733" formatCode="0.00E+00">
                  <c:v>3.290231325E-5</c:v>
                </c:pt>
                <c:pt idx="734">
                  <c:v>2.4706076360000002E-3</c:v>
                </c:pt>
                <c:pt idx="735">
                  <c:v>2.4559767920000002E-3</c:v>
                </c:pt>
                <c:pt idx="736">
                  <c:v>1.4675968560000001E-3</c:v>
                </c:pt>
                <c:pt idx="737">
                  <c:v>7.698576082E-4</c:v>
                </c:pt>
                <c:pt idx="738">
                  <c:v>1.946580131E-3</c:v>
                </c:pt>
                <c:pt idx="739">
                  <c:v>2.4945591580000002E-3</c:v>
                </c:pt>
                <c:pt idx="740">
                  <c:v>2.9186694879999998E-3</c:v>
                </c:pt>
                <c:pt idx="741">
                  <c:v>3.550236113E-3</c:v>
                </c:pt>
                <c:pt idx="742">
                  <c:v>3.2692989330000001E-3</c:v>
                </c:pt>
                <c:pt idx="743">
                  <c:v>3.4097447059999999E-3</c:v>
                </c:pt>
                <c:pt idx="744">
                  <c:v>4.7573992050000003E-3</c:v>
                </c:pt>
                <c:pt idx="745">
                  <c:v>5.1936809900000004E-3</c:v>
                </c:pt>
                <c:pt idx="746">
                  <c:v>5.9548057620000001E-3</c:v>
                </c:pt>
                <c:pt idx="747">
                  <c:v>6.7854668010000002E-3</c:v>
                </c:pt>
                <c:pt idx="748">
                  <c:v>5.9386137869999996E-3</c:v>
                </c:pt>
                <c:pt idx="749">
                  <c:v>6.7016510289999998E-3</c:v>
                </c:pt>
                <c:pt idx="750">
                  <c:v>6.0960967089999998E-3</c:v>
                </c:pt>
                <c:pt idx="751">
                  <c:v>4.938357975E-3</c:v>
                </c:pt>
                <c:pt idx="752">
                  <c:v>8.5543896999999997E-3</c:v>
                </c:pt>
                <c:pt idx="753">
                  <c:v>6.5686777230000003E-3</c:v>
                </c:pt>
                <c:pt idx="754">
                  <c:v>8.2394881169999996E-3</c:v>
                </c:pt>
                <c:pt idx="755">
                  <c:v>7.5203627350000002E-3</c:v>
                </c:pt>
                <c:pt idx="756">
                  <c:v>7.6739150099999999E-3</c:v>
                </c:pt>
                <c:pt idx="757">
                  <c:v>8.2292258740000006E-3</c:v>
                </c:pt>
                <c:pt idx="758">
                  <c:v>8.1979390230000008E-3</c:v>
                </c:pt>
                <c:pt idx="759">
                  <c:v>8.3543956279999998E-3</c:v>
                </c:pt>
                <c:pt idx="760">
                  <c:v>9.1486843300000002E-3</c:v>
                </c:pt>
                <c:pt idx="761">
                  <c:v>9.4804372640000002E-3</c:v>
                </c:pt>
                <c:pt idx="762">
                  <c:v>9.8553402349999993E-3</c:v>
                </c:pt>
                <c:pt idx="763">
                  <c:v>9.9900122730000006E-3</c:v>
                </c:pt>
                <c:pt idx="764">
                  <c:v>1.040904783E-2</c:v>
                </c:pt>
                <c:pt idx="765">
                  <c:v>1.0919050309999999E-2</c:v>
                </c:pt>
                <c:pt idx="766">
                  <c:v>1.082832832E-2</c:v>
                </c:pt>
                <c:pt idx="767">
                  <c:v>1.122957841E-2</c:v>
                </c:pt>
                <c:pt idx="768">
                  <c:v>1.134049799E-2</c:v>
                </c:pt>
                <c:pt idx="769">
                  <c:v>1.204671245E-2</c:v>
                </c:pt>
                <c:pt idx="770">
                  <c:v>1.2121318840000001E-2</c:v>
                </c:pt>
                <c:pt idx="771">
                  <c:v>1.221305598E-2</c:v>
                </c:pt>
                <c:pt idx="772">
                  <c:v>1.281907409E-2</c:v>
                </c:pt>
                <c:pt idx="773">
                  <c:v>1.3179472649999999E-2</c:v>
                </c:pt>
                <c:pt idx="774">
                  <c:v>1.368731726E-2</c:v>
                </c:pt>
                <c:pt idx="775">
                  <c:v>1.4148633000000001E-2</c:v>
                </c:pt>
                <c:pt idx="776">
                  <c:v>1.4374698510000001E-2</c:v>
                </c:pt>
                <c:pt idx="777">
                  <c:v>1.492795907E-2</c:v>
                </c:pt>
                <c:pt idx="778">
                  <c:v>1.560515258E-2</c:v>
                </c:pt>
                <c:pt idx="779">
                  <c:v>1.5569734389999999E-2</c:v>
                </c:pt>
                <c:pt idx="780">
                  <c:v>1.6388632359999999E-2</c:v>
                </c:pt>
                <c:pt idx="781">
                  <c:v>1.6607852650000001E-2</c:v>
                </c:pt>
                <c:pt idx="782">
                  <c:v>1.7500743270000001E-2</c:v>
                </c:pt>
                <c:pt idx="783">
                  <c:v>1.7405483869999998E-2</c:v>
                </c:pt>
                <c:pt idx="784">
                  <c:v>1.7455225809999999E-2</c:v>
                </c:pt>
                <c:pt idx="785">
                  <c:v>1.8413892019999999E-2</c:v>
                </c:pt>
                <c:pt idx="786">
                  <c:v>1.9191935659999999E-2</c:v>
                </c:pt>
                <c:pt idx="787">
                  <c:v>1.9333513449999999E-2</c:v>
                </c:pt>
                <c:pt idx="788">
                  <c:v>1.9702205430000001E-2</c:v>
                </c:pt>
                <c:pt idx="789">
                  <c:v>2.063362673E-2</c:v>
                </c:pt>
                <c:pt idx="790">
                  <c:v>2.096359804E-2</c:v>
                </c:pt>
                <c:pt idx="791">
                  <c:v>2.1977642549999999E-2</c:v>
                </c:pt>
                <c:pt idx="792">
                  <c:v>2.211985923E-2</c:v>
                </c:pt>
                <c:pt idx="793">
                  <c:v>2.3384014139999999E-2</c:v>
                </c:pt>
                <c:pt idx="794">
                  <c:v>2.383617125E-2</c:v>
                </c:pt>
                <c:pt idx="795">
                  <c:v>2.460147813E-2</c:v>
                </c:pt>
                <c:pt idx="796">
                  <c:v>2.5455689060000002E-2</c:v>
                </c:pt>
                <c:pt idx="797">
                  <c:v>2.7093805370000001E-2</c:v>
                </c:pt>
                <c:pt idx="798">
                  <c:v>2.7208877730000001E-2</c:v>
                </c:pt>
                <c:pt idx="799">
                  <c:v>2.889078669E-2</c:v>
                </c:pt>
                <c:pt idx="800">
                  <c:v>3.0770365149999999E-2</c:v>
                </c:pt>
              </c:numCache>
            </c:numRef>
          </c:yVal>
          <c:smooth val="1"/>
          <c:extLst>
            <c:ext xmlns:c16="http://schemas.microsoft.com/office/drawing/2014/chart" uri="{C3380CC4-5D6E-409C-BE32-E72D297353CC}">
              <c16:uniqueId val="{00000004-DF76-464C-A591-3751689412D4}"/>
            </c:ext>
          </c:extLst>
        </c:ser>
        <c:ser>
          <c:idx val="6"/>
          <c:order val="5"/>
          <c:tx>
            <c:v>180</c:v>
          </c:tx>
          <c:spPr>
            <a:ln w="19050" cap="rnd">
              <a:solidFill>
                <a:schemeClr val="accent1">
                  <a:lumMod val="60000"/>
                </a:schemeClr>
              </a:solidFill>
              <a:round/>
            </a:ln>
            <a:effectLst/>
          </c:spPr>
          <c:marker>
            <c:symbol val="none"/>
          </c:marker>
          <c:xVal>
            <c:numRef>
              <c:f>Sheet1!$CD$3:$CD$803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Sheet1!$CE$3:$CE$803</c:f>
              <c:numCache>
                <c:formatCode>General</c:formatCode>
                <c:ptCount val="801"/>
                <c:pt idx="0">
                  <c:v>-5.1611824889999998E-4</c:v>
                </c:pt>
                <c:pt idx="1">
                  <c:v>-7.636889932E-4</c:v>
                </c:pt>
                <c:pt idx="2">
                  <c:v>-9.4954570519999995E-4</c:v>
                </c:pt>
                <c:pt idx="3">
                  <c:v>-8.8636233699999998E-4</c:v>
                </c:pt>
                <c:pt idx="4">
                  <c:v>-7.072497392E-4</c:v>
                </c:pt>
                <c:pt idx="5">
                  <c:v>-9.1942754809999996E-4</c:v>
                </c:pt>
                <c:pt idx="6">
                  <c:v>-1.4243925689999999E-3</c:v>
                </c:pt>
                <c:pt idx="7">
                  <c:v>-1.388682285E-3</c:v>
                </c:pt>
                <c:pt idx="8">
                  <c:v>-1.1960435660000001E-3</c:v>
                </c:pt>
                <c:pt idx="9">
                  <c:v>-5.1694561260000002E-4</c:v>
                </c:pt>
                <c:pt idx="10">
                  <c:v>-1.1250986720000001E-3</c:v>
                </c:pt>
                <c:pt idx="11">
                  <c:v>-1.150090829E-3</c:v>
                </c:pt>
                <c:pt idx="12">
                  <c:v>-1.090499922E-3</c:v>
                </c:pt>
                <c:pt idx="13">
                  <c:v>-8.310757694E-4</c:v>
                </c:pt>
                <c:pt idx="14">
                  <c:v>-9.5899921140000003E-4</c:v>
                </c:pt>
                <c:pt idx="15">
                  <c:v>-9.8808156329999999E-4</c:v>
                </c:pt>
                <c:pt idx="16">
                  <c:v>-1.0626122820000001E-3</c:v>
                </c:pt>
                <c:pt idx="17">
                  <c:v>-9.3094812470000002E-4</c:v>
                </c:pt>
                <c:pt idx="18">
                  <c:v>-5.1192968390000005E-4</c:v>
                </c:pt>
                <c:pt idx="19">
                  <c:v>-5.5159017209999996E-4</c:v>
                </c:pt>
                <c:pt idx="20">
                  <c:v>-7.1200495590000002E-4</c:v>
                </c:pt>
                <c:pt idx="21">
                  <c:v>-1.0320370780000001E-3</c:v>
                </c:pt>
                <c:pt idx="22">
                  <c:v>-8.7365222859999998E-4</c:v>
                </c:pt>
                <c:pt idx="23">
                  <c:v>-8.1200804560000004E-4</c:v>
                </c:pt>
                <c:pt idx="24">
                  <c:v>-8.4523396799999996E-4</c:v>
                </c:pt>
                <c:pt idx="25">
                  <c:v>-1.011325279E-3</c:v>
                </c:pt>
                <c:pt idx="26">
                  <c:v>-9.4334658930000004E-4</c:v>
                </c:pt>
                <c:pt idx="27">
                  <c:v>-1.2236644979999999E-3</c:v>
                </c:pt>
                <c:pt idx="28">
                  <c:v>-9.7175844710000001E-4</c:v>
                </c:pt>
                <c:pt idx="29">
                  <c:v>-9.3699246639999999E-4</c:v>
                </c:pt>
                <c:pt idx="30">
                  <c:v>-5.9739948480000003E-4</c:v>
                </c:pt>
                <c:pt idx="31">
                  <c:v>-1.6040350310000001E-3</c:v>
                </c:pt>
                <c:pt idx="32">
                  <c:v>-8.0420501760000002E-4</c:v>
                </c:pt>
                <c:pt idx="33">
                  <c:v>-1.4678396979999999E-3</c:v>
                </c:pt>
                <c:pt idx="34">
                  <c:v>-1.2998580929999999E-3</c:v>
                </c:pt>
                <c:pt idx="35">
                  <c:v>-1.114667743E-3</c:v>
                </c:pt>
                <c:pt idx="36">
                  <c:v>-5.7708058739999995E-4</c:v>
                </c:pt>
                <c:pt idx="37">
                  <c:v>-1.0514050950000001E-3</c:v>
                </c:pt>
                <c:pt idx="38">
                  <c:v>-4.5581971060000001E-4</c:v>
                </c:pt>
                <c:pt idx="39">
                  <c:v>-9.7077700780000005E-4</c:v>
                </c:pt>
                <c:pt idx="40">
                  <c:v>-8.0823572349999996E-4</c:v>
                </c:pt>
                <c:pt idx="41">
                  <c:v>-7.0988578950000004E-4</c:v>
                </c:pt>
                <c:pt idx="42">
                  <c:v>-1.0365821650000001E-3</c:v>
                </c:pt>
                <c:pt idx="43">
                  <c:v>-8.9493888659999998E-4</c:v>
                </c:pt>
                <c:pt idx="44">
                  <c:v>-9.8947621880000002E-4</c:v>
                </c:pt>
                <c:pt idx="45">
                  <c:v>-8.591333171E-4</c:v>
                </c:pt>
                <c:pt idx="46">
                  <c:v>-5.6818756270000004E-4</c:v>
                </c:pt>
                <c:pt idx="47">
                  <c:v>-4.4868260739999998E-4</c:v>
                </c:pt>
                <c:pt idx="48">
                  <c:v>-5.2444357420000003E-4</c:v>
                </c:pt>
                <c:pt idx="49">
                  <c:v>-7.7888293890000001E-4</c:v>
                </c:pt>
                <c:pt idx="50">
                  <c:v>-7.5573008509999999E-4</c:v>
                </c:pt>
                <c:pt idx="51">
                  <c:v>-4.6590450799999998E-4</c:v>
                </c:pt>
                <c:pt idx="52">
                  <c:v>-8.4037682969999999E-4</c:v>
                </c:pt>
                <c:pt idx="53">
                  <c:v>-7.554200129E-4</c:v>
                </c:pt>
                <c:pt idx="54">
                  <c:v>-6.7101512100000002E-4</c:v>
                </c:pt>
                <c:pt idx="55">
                  <c:v>-9.1322802470000005E-4</c:v>
                </c:pt>
                <c:pt idx="56">
                  <c:v>-9.8642858210000006E-4</c:v>
                </c:pt>
                <c:pt idx="57">
                  <c:v>-9.9464156660000009E-4</c:v>
                </c:pt>
                <c:pt idx="58">
                  <c:v>-8.7179214459999997E-4</c:v>
                </c:pt>
                <c:pt idx="59">
                  <c:v>-8.0947595419999998E-4</c:v>
                </c:pt>
                <c:pt idx="60">
                  <c:v>-4.5649203819999999E-4</c:v>
                </c:pt>
                <c:pt idx="61">
                  <c:v>-7.3831289770000003E-4</c:v>
                </c:pt>
                <c:pt idx="62">
                  <c:v>-8.7225716559999995E-4</c:v>
                </c:pt>
                <c:pt idx="63">
                  <c:v>-8.2776870109999999E-4</c:v>
                </c:pt>
                <c:pt idx="64">
                  <c:v>-8.0813240489999996E-4</c:v>
                </c:pt>
                <c:pt idx="65">
                  <c:v>-6.3689704980000005E-4</c:v>
                </c:pt>
                <c:pt idx="66">
                  <c:v>-1.082933886E-4</c:v>
                </c:pt>
                <c:pt idx="67">
                  <c:v>2.605168556E-4</c:v>
                </c:pt>
                <c:pt idx="68">
                  <c:v>8.2945317260000001E-4</c:v>
                </c:pt>
                <c:pt idx="69">
                  <c:v>1.4491819310000001E-3</c:v>
                </c:pt>
                <c:pt idx="70">
                  <c:v>1.949076308E-3</c:v>
                </c:pt>
                <c:pt idx="71">
                  <c:v>1.8302616660000001E-3</c:v>
                </c:pt>
                <c:pt idx="72">
                  <c:v>2.7443594300000001E-3</c:v>
                </c:pt>
                <c:pt idx="73">
                  <c:v>3.33388173E-3</c:v>
                </c:pt>
                <c:pt idx="74">
                  <c:v>3.3653418069999998E-3</c:v>
                </c:pt>
                <c:pt idx="75">
                  <c:v>4.5568183999999999E-3</c:v>
                </c:pt>
                <c:pt idx="76">
                  <c:v>4.6887057830000004E-3</c:v>
                </c:pt>
                <c:pt idx="77">
                  <c:v>5.1485714500000002E-3</c:v>
                </c:pt>
                <c:pt idx="78">
                  <c:v>4.711183719E-3</c:v>
                </c:pt>
                <c:pt idx="79">
                  <c:v>5.2932426329999997E-3</c:v>
                </c:pt>
                <c:pt idx="80">
                  <c:v>5.2343676800000001E-3</c:v>
                </c:pt>
                <c:pt idx="81">
                  <c:v>4.9433326350000004E-3</c:v>
                </c:pt>
                <c:pt idx="82">
                  <c:v>5.226874724E-3</c:v>
                </c:pt>
                <c:pt idx="83">
                  <c:v>4.4206297029999999E-3</c:v>
                </c:pt>
                <c:pt idx="84">
                  <c:v>4.547322635E-3</c:v>
                </c:pt>
                <c:pt idx="85">
                  <c:v>4.1411151180000003E-3</c:v>
                </c:pt>
                <c:pt idx="86">
                  <c:v>3.8130225149999998E-3</c:v>
                </c:pt>
                <c:pt idx="87">
                  <c:v>3.434165614E-3</c:v>
                </c:pt>
                <c:pt idx="88">
                  <c:v>2.7389412279999999E-3</c:v>
                </c:pt>
                <c:pt idx="89">
                  <c:v>2.3797596799999998E-3</c:v>
                </c:pt>
                <c:pt idx="90">
                  <c:v>1.6894940049999999E-3</c:v>
                </c:pt>
                <c:pt idx="91">
                  <c:v>1.0476511669999999E-3</c:v>
                </c:pt>
                <c:pt idx="92">
                  <c:v>8.6755404479999995E-4</c:v>
                </c:pt>
                <c:pt idx="93">
                  <c:v>4.1996984509999998E-4</c:v>
                </c:pt>
                <c:pt idx="94">
                  <c:v>-4.141850222E-4</c:v>
                </c:pt>
                <c:pt idx="95">
                  <c:v>-4.4511401210000002E-4</c:v>
                </c:pt>
                <c:pt idx="96">
                  <c:v>-5.9424573560000005E-4</c:v>
                </c:pt>
                <c:pt idx="97">
                  <c:v>-9.7088032629999996E-4</c:v>
                </c:pt>
                <c:pt idx="98">
                  <c:v>-5.7889020540000005E-4</c:v>
                </c:pt>
                <c:pt idx="99">
                  <c:v>-4.4097649520000003E-4</c:v>
                </c:pt>
                <c:pt idx="100">
                  <c:v>-6.9391407310000002E-4</c:v>
                </c:pt>
                <c:pt idx="101">
                  <c:v>-7.0812844209999998E-4</c:v>
                </c:pt>
                <c:pt idx="102">
                  <c:v>-6.8838329749999999E-4</c:v>
                </c:pt>
                <c:pt idx="103">
                  <c:v>-4.7893685409999999E-4</c:v>
                </c:pt>
                <c:pt idx="104">
                  <c:v>-6.5679958789999996E-4</c:v>
                </c:pt>
                <c:pt idx="105">
                  <c:v>-4.076162004E-4</c:v>
                </c:pt>
                <c:pt idx="106">
                  <c:v>-7.4937316820000005E-4</c:v>
                </c:pt>
                <c:pt idx="107">
                  <c:v>-9.1834267370000003E-4</c:v>
                </c:pt>
                <c:pt idx="108">
                  <c:v>-6.2903919020000003E-4</c:v>
                </c:pt>
                <c:pt idx="109">
                  <c:v>-1.0483062360000001E-3</c:v>
                </c:pt>
                <c:pt idx="110">
                  <c:v>-8.1815733570000005E-4</c:v>
                </c:pt>
                <c:pt idx="111">
                  <c:v>-4.7976430509999999E-4</c:v>
                </c:pt>
                <c:pt idx="112">
                  <c:v>-4.9046910140000005E-4</c:v>
                </c:pt>
                <c:pt idx="113">
                  <c:v>-7.297332631E-4</c:v>
                </c:pt>
                <c:pt idx="114">
                  <c:v>-7.072497392E-4</c:v>
                </c:pt>
                <c:pt idx="115">
                  <c:v>-8.2497834229999995E-4</c:v>
                </c:pt>
                <c:pt idx="116">
                  <c:v>-1.02651061E-3</c:v>
                </c:pt>
                <c:pt idx="117">
                  <c:v>-9.7413465849999995E-4</c:v>
                </c:pt>
                <c:pt idx="118">
                  <c:v>-1.1544281150000001E-3</c:v>
                </c:pt>
                <c:pt idx="119">
                  <c:v>-9.446897893E-4</c:v>
                </c:pt>
                <c:pt idx="120">
                  <c:v>-9.288300062E-4</c:v>
                </c:pt>
                <c:pt idx="121">
                  <c:v>-1.007038285E-3</c:v>
                </c:pt>
                <c:pt idx="122">
                  <c:v>-9.377156966E-4</c:v>
                </c:pt>
                <c:pt idx="123">
                  <c:v>-1.0654527E-3</c:v>
                </c:pt>
                <c:pt idx="124">
                  <c:v>-6.7757995570000003E-4</c:v>
                </c:pt>
                <c:pt idx="125">
                  <c:v>-7.3547026840000004E-4</c:v>
                </c:pt>
                <c:pt idx="126">
                  <c:v>-1.056156587E-3</c:v>
                </c:pt>
                <c:pt idx="127">
                  <c:v>-1.033999724E-3</c:v>
                </c:pt>
                <c:pt idx="128">
                  <c:v>-8.5231283449999995E-4</c:v>
                </c:pt>
                <c:pt idx="129">
                  <c:v>-7.2678725699999995E-4</c:v>
                </c:pt>
                <c:pt idx="130">
                  <c:v>-7.2802766230000001E-4</c:v>
                </c:pt>
                <c:pt idx="131">
                  <c:v>-8.9054729319999997E-4</c:v>
                </c:pt>
                <c:pt idx="132">
                  <c:v>-1.02516776E-3</c:v>
                </c:pt>
                <c:pt idx="133">
                  <c:v>-1.0052303550000001E-3</c:v>
                </c:pt>
                <c:pt idx="134">
                  <c:v>-6.9251848620000001E-4</c:v>
                </c:pt>
                <c:pt idx="135">
                  <c:v>-5.4228294180000002E-4</c:v>
                </c:pt>
                <c:pt idx="136">
                  <c:v>-5.7289260439999997E-4</c:v>
                </c:pt>
                <c:pt idx="137">
                  <c:v>-8.6114840810000003E-4</c:v>
                </c:pt>
                <c:pt idx="138">
                  <c:v>-7.4492843120000003E-4</c:v>
                </c:pt>
                <c:pt idx="139">
                  <c:v>-8.552063955E-4</c:v>
                </c:pt>
                <c:pt idx="140">
                  <c:v>-9.4226177320000002E-4</c:v>
                </c:pt>
                <c:pt idx="141">
                  <c:v>-6.1394344079999995E-4</c:v>
                </c:pt>
                <c:pt idx="142">
                  <c:v>-8.034298662E-4</c:v>
                </c:pt>
                <c:pt idx="143">
                  <c:v>-7.2828610430000003E-4</c:v>
                </c:pt>
                <c:pt idx="144">
                  <c:v>-9.4541301950000001E-4</c:v>
                </c:pt>
                <c:pt idx="145">
                  <c:v>-1.269919099E-3</c:v>
                </c:pt>
                <c:pt idx="146">
                  <c:v>-1.0537807829999999E-3</c:v>
                </c:pt>
                <c:pt idx="147">
                  <c:v>-1.0545038389999999E-3</c:v>
                </c:pt>
                <c:pt idx="148">
                  <c:v>-1.069274498E-3</c:v>
                </c:pt>
                <c:pt idx="149">
                  <c:v>-1.084560994E-3</c:v>
                </c:pt>
                <c:pt idx="150">
                  <c:v>-9.0491015000000003E-4</c:v>
                </c:pt>
                <c:pt idx="151">
                  <c:v>-9.1095484089999997E-4</c:v>
                </c:pt>
                <c:pt idx="152">
                  <c:v>-9.9112908360000007E-4</c:v>
                </c:pt>
                <c:pt idx="153">
                  <c:v>-8.495743386E-4</c:v>
                </c:pt>
                <c:pt idx="154">
                  <c:v>-9.6964056139999997E-4</c:v>
                </c:pt>
                <c:pt idx="155">
                  <c:v>-1.3350080700000001E-3</c:v>
                </c:pt>
                <c:pt idx="156">
                  <c:v>-5.5505451750000002E-4</c:v>
                </c:pt>
                <c:pt idx="157">
                  <c:v>-8.2895718509999996E-4</c:v>
                </c:pt>
                <c:pt idx="158">
                  <c:v>-1.1483351700000001E-3</c:v>
                </c:pt>
                <c:pt idx="159">
                  <c:v>-7.0187414530000001E-4</c:v>
                </c:pt>
                <c:pt idx="160">
                  <c:v>-6.0598173880000003E-4</c:v>
                </c:pt>
                <c:pt idx="161">
                  <c:v>-9.3508098509999997E-4</c:v>
                </c:pt>
                <c:pt idx="162">
                  <c:v>-8.8352069720000004E-4</c:v>
                </c:pt>
                <c:pt idx="163">
                  <c:v>-6.06136804E-4</c:v>
                </c:pt>
                <c:pt idx="164">
                  <c:v>-5.6038016920000001E-4</c:v>
                </c:pt>
                <c:pt idx="165">
                  <c:v>-5.0417298920000001E-4</c:v>
                </c:pt>
                <c:pt idx="166">
                  <c:v>-9.3967875000000004E-4</c:v>
                </c:pt>
                <c:pt idx="167">
                  <c:v>-9.6493976890000004E-4</c:v>
                </c:pt>
                <c:pt idx="168">
                  <c:v>-6.2929769049999997E-4</c:v>
                </c:pt>
                <c:pt idx="169">
                  <c:v>-8.562398143E-4</c:v>
                </c:pt>
                <c:pt idx="170">
                  <c:v>-7.5743556949999999E-4</c:v>
                </c:pt>
                <c:pt idx="171">
                  <c:v>-1.358594513E-3</c:v>
                </c:pt>
                <c:pt idx="172">
                  <c:v>-8.3324604199999999E-4</c:v>
                </c:pt>
                <c:pt idx="173">
                  <c:v>-7.9107907369999997E-4</c:v>
                </c:pt>
                <c:pt idx="174">
                  <c:v>-6.4687430860000002E-4</c:v>
                </c:pt>
                <c:pt idx="175">
                  <c:v>-9.6566299910000005E-4</c:v>
                </c:pt>
                <c:pt idx="176">
                  <c:v>-1.271106419E-3</c:v>
                </c:pt>
                <c:pt idx="177">
                  <c:v>-9.5269689339999998E-4</c:v>
                </c:pt>
                <c:pt idx="178">
                  <c:v>-1.0860586770000001E-3</c:v>
                </c:pt>
                <c:pt idx="179">
                  <c:v>-4.2980496070000001E-4</c:v>
                </c:pt>
                <c:pt idx="180">
                  <c:v>-8.9881377059999998E-4</c:v>
                </c:pt>
                <c:pt idx="181">
                  <c:v>-4.0513346899999998E-4</c:v>
                </c:pt>
                <c:pt idx="182">
                  <c:v>-7.7087263340000001E-4</c:v>
                </c:pt>
                <c:pt idx="183">
                  <c:v>-8.3453784459999996E-4</c:v>
                </c:pt>
                <c:pt idx="184">
                  <c:v>-9.2981156189999995E-4</c:v>
                </c:pt>
                <c:pt idx="185">
                  <c:v>-9.5057889119999996E-4</c:v>
                </c:pt>
                <c:pt idx="186">
                  <c:v>-1.14936789E-3</c:v>
                </c:pt>
                <c:pt idx="187">
                  <c:v>-9.3342788750000005E-4</c:v>
                </c:pt>
                <c:pt idx="188">
                  <c:v>-1.006883336E-3</c:v>
                </c:pt>
                <c:pt idx="189">
                  <c:v>-1.1963016590000001E-3</c:v>
                </c:pt>
                <c:pt idx="190">
                  <c:v>-8.9349225160000002E-4</c:v>
                </c:pt>
                <c:pt idx="191">
                  <c:v>-1.357613946E-3</c:v>
                </c:pt>
                <c:pt idx="192">
                  <c:v>-1.589024672E-3</c:v>
                </c:pt>
                <c:pt idx="193">
                  <c:v>-1.1876794739999999E-3</c:v>
                </c:pt>
                <c:pt idx="194">
                  <c:v>-1.352143241E-3</c:v>
                </c:pt>
                <c:pt idx="195">
                  <c:v>-1.8879992419999999E-3</c:v>
                </c:pt>
                <c:pt idx="196">
                  <c:v>-1.854853006E-3</c:v>
                </c:pt>
                <c:pt idx="197">
                  <c:v>-1.3175108469999999E-3</c:v>
                </c:pt>
                <c:pt idx="198">
                  <c:v>-1.5722599350000001E-3</c:v>
                </c:pt>
                <c:pt idx="199">
                  <c:v>-1.4039576049999999E-3</c:v>
                </c:pt>
                <c:pt idx="200">
                  <c:v>-1.377689885E-3</c:v>
                </c:pt>
                <c:pt idx="201">
                  <c:v>-1.3158075740000001E-3</c:v>
                </c:pt>
                <c:pt idx="202">
                  <c:v>-1.2828757750000001E-3</c:v>
                </c:pt>
                <c:pt idx="203">
                  <c:v>-1.42047077E-3</c:v>
                </c:pt>
                <c:pt idx="204">
                  <c:v>-1.617858536E-3</c:v>
                </c:pt>
                <c:pt idx="205">
                  <c:v>-1.539192861E-3</c:v>
                </c:pt>
                <c:pt idx="206">
                  <c:v>-2.2099476770000002E-3</c:v>
                </c:pt>
                <c:pt idx="207">
                  <c:v>-2.4080066940000001E-3</c:v>
                </c:pt>
                <c:pt idx="208">
                  <c:v>-1.9761878070000002E-3</c:v>
                </c:pt>
                <c:pt idx="209">
                  <c:v>-2.0239083100000001E-3</c:v>
                </c:pt>
                <c:pt idx="210">
                  <c:v>-1.91248348E-3</c:v>
                </c:pt>
                <c:pt idx="211">
                  <c:v>-1.6618536320000001E-3</c:v>
                </c:pt>
                <c:pt idx="212">
                  <c:v>-1.692487625E-3</c:v>
                </c:pt>
                <c:pt idx="213">
                  <c:v>-1.6147121790000001E-3</c:v>
                </c:pt>
                <c:pt idx="214">
                  <c:v>-1.9417082659999999E-3</c:v>
                </c:pt>
                <c:pt idx="215">
                  <c:v>-1.768856891E-3</c:v>
                </c:pt>
                <c:pt idx="216">
                  <c:v>-1.7720020840000001E-3</c:v>
                </c:pt>
                <c:pt idx="217">
                  <c:v>-1.5954209960000001E-3</c:v>
                </c:pt>
                <c:pt idx="218">
                  <c:v>-1.389043522E-3</c:v>
                </c:pt>
                <c:pt idx="219">
                  <c:v>-1.7236866989999999E-3</c:v>
                </c:pt>
                <c:pt idx="220">
                  <c:v>-1.7976273080000001E-3</c:v>
                </c:pt>
                <c:pt idx="221">
                  <c:v>-1.813713112E-3</c:v>
                </c:pt>
                <c:pt idx="222">
                  <c:v>-1.6148153229999999E-3</c:v>
                </c:pt>
                <c:pt idx="223">
                  <c:v>-2.1491625809999999E-3</c:v>
                </c:pt>
                <c:pt idx="224">
                  <c:v>-1.708680415E-3</c:v>
                </c:pt>
                <c:pt idx="225">
                  <c:v>-1.98974181E-3</c:v>
                </c:pt>
                <c:pt idx="226">
                  <c:v>-1.5617365720000001E-3</c:v>
                </c:pt>
                <c:pt idx="227">
                  <c:v>-1.8253646560000001E-3</c:v>
                </c:pt>
                <c:pt idx="228">
                  <c:v>-1.542700804E-3</c:v>
                </c:pt>
                <c:pt idx="229">
                  <c:v>-1.806237386E-3</c:v>
                </c:pt>
                <c:pt idx="230">
                  <c:v>-1.7524600260000001E-3</c:v>
                </c:pt>
                <c:pt idx="231">
                  <c:v>-1.7622569580000001E-3</c:v>
                </c:pt>
                <c:pt idx="232">
                  <c:v>-1.923410804E-3</c:v>
                </c:pt>
                <c:pt idx="233">
                  <c:v>-1.611307962E-3</c:v>
                </c:pt>
                <c:pt idx="234">
                  <c:v>-1.818404649E-3</c:v>
                </c:pt>
                <c:pt idx="235">
                  <c:v>-2.0473028999999998E-3</c:v>
                </c:pt>
                <c:pt idx="236">
                  <c:v>-1.897586859E-3</c:v>
                </c:pt>
                <c:pt idx="237">
                  <c:v>-1.1582490989999999E-3</c:v>
                </c:pt>
                <c:pt idx="238">
                  <c:v>-1.0350326770000001E-3</c:v>
                </c:pt>
                <c:pt idx="239">
                  <c:v>-1.14787044E-3</c:v>
                </c:pt>
                <c:pt idx="240">
                  <c:v>-1.135890954E-3</c:v>
                </c:pt>
                <c:pt idx="241">
                  <c:v>-1.483782893E-3</c:v>
                </c:pt>
                <c:pt idx="242">
                  <c:v>-1.385121373E-3</c:v>
                </c:pt>
                <c:pt idx="243">
                  <c:v>-1.701873378E-3</c:v>
                </c:pt>
                <c:pt idx="244">
                  <c:v>-2.0608545749999999E-3</c:v>
                </c:pt>
                <c:pt idx="245">
                  <c:v>-1.8978446020000001E-3</c:v>
                </c:pt>
                <c:pt idx="246">
                  <c:v>-1.951191691E-3</c:v>
                </c:pt>
                <c:pt idx="247">
                  <c:v>-1.957788598E-3</c:v>
                </c:pt>
                <c:pt idx="248">
                  <c:v>-2.2918395699999998E-3</c:v>
                </c:pt>
                <c:pt idx="249">
                  <c:v>-1.877380302E-3</c:v>
                </c:pt>
                <c:pt idx="250">
                  <c:v>-1.6683519349999999E-3</c:v>
                </c:pt>
                <c:pt idx="251">
                  <c:v>-1.649939804E-3</c:v>
                </c:pt>
                <c:pt idx="252">
                  <c:v>-1.0295578980000001E-3</c:v>
                </c:pt>
                <c:pt idx="253">
                  <c:v>-1.05605321E-3</c:v>
                </c:pt>
                <c:pt idx="254">
                  <c:v>-1.6294637460000001E-3</c:v>
                </c:pt>
                <c:pt idx="255">
                  <c:v>-1.602745499E-3</c:v>
                </c:pt>
                <c:pt idx="256">
                  <c:v>-1.053522574E-3</c:v>
                </c:pt>
                <c:pt idx="257">
                  <c:v>-4.786782956E-4</c:v>
                </c:pt>
                <c:pt idx="258">
                  <c:v>-9.6251192739999999E-4</c:v>
                </c:pt>
                <c:pt idx="259">
                  <c:v>-1.1561320859999999E-3</c:v>
                </c:pt>
                <c:pt idx="260">
                  <c:v>-1.492708805E-3</c:v>
                </c:pt>
                <c:pt idx="261">
                  <c:v>-1.3816637219999999E-3</c:v>
                </c:pt>
                <c:pt idx="262">
                  <c:v>-1.2317181099999999E-3</c:v>
                </c:pt>
                <c:pt idx="263">
                  <c:v>-1.6800073210000001E-3</c:v>
                </c:pt>
                <c:pt idx="264">
                  <c:v>-1.288915169E-3</c:v>
                </c:pt>
                <c:pt idx="265">
                  <c:v>-1.2933027459999999E-3</c:v>
                </c:pt>
                <c:pt idx="266">
                  <c:v>-1.1687822410000001E-3</c:v>
                </c:pt>
                <c:pt idx="267">
                  <c:v>-8.2880217810000004E-4</c:v>
                </c:pt>
                <c:pt idx="268">
                  <c:v>-1.4033899639999999E-3</c:v>
                </c:pt>
                <c:pt idx="269">
                  <c:v>-5.4853950860000002E-4</c:v>
                </c:pt>
                <c:pt idx="270">
                  <c:v>-1.2632600260000001E-3</c:v>
                </c:pt>
                <c:pt idx="271">
                  <c:v>-1.0198993840000001E-3</c:v>
                </c:pt>
                <c:pt idx="272">
                  <c:v>-6.0732592830000005E-4</c:v>
                </c:pt>
                <c:pt idx="273">
                  <c:v>-1.530835405E-3</c:v>
                </c:pt>
                <c:pt idx="274">
                  <c:v>-1.6638133669999999E-3</c:v>
                </c:pt>
                <c:pt idx="275">
                  <c:v>-1.4476131179999999E-3</c:v>
                </c:pt>
                <c:pt idx="276">
                  <c:v>-1.7374547899999999E-3</c:v>
                </c:pt>
                <c:pt idx="277">
                  <c:v>-1.466910937E-3</c:v>
                </c:pt>
                <c:pt idx="278">
                  <c:v>-1.7982459389999999E-3</c:v>
                </c:pt>
                <c:pt idx="279">
                  <c:v>-1.644214848E-3</c:v>
                </c:pt>
                <c:pt idx="280">
                  <c:v>-2.2104626990000001E-3</c:v>
                </c:pt>
                <c:pt idx="281">
                  <c:v>-1.790409093E-3</c:v>
                </c:pt>
                <c:pt idx="282">
                  <c:v>-1.672735671E-3</c:v>
                </c:pt>
                <c:pt idx="283">
                  <c:v>-1.7531819179999999E-3</c:v>
                </c:pt>
                <c:pt idx="284">
                  <c:v>-2.300542779E-3</c:v>
                </c:pt>
                <c:pt idx="285">
                  <c:v>-1.9162977109999999E-3</c:v>
                </c:pt>
                <c:pt idx="286">
                  <c:v>-1.344401506E-3</c:v>
                </c:pt>
                <c:pt idx="287">
                  <c:v>-2.1452989889999999E-3</c:v>
                </c:pt>
                <c:pt idx="288">
                  <c:v>-1.9655709619999999E-3</c:v>
                </c:pt>
                <c:pt idx="289">
                  <c:v>-2.3375172169999999E-3</c:v>
                </c:pt>
                <c:pt idx="290">
                  <c:v>-1.947377692E-3</c:v>
                </c:pt>
                <c:pt idx="291">
                  <c:v>-1.522942097E-3</c:v>
                </c:pt>
                <c:pt idx="292">
                  <c:v>-1.806546701E-3</c:v>
                </c:pt>
                <c:pt idx="293">
                  <c:v>-1.739878324E-3</c:v>
                </c:pt>
                <c:pt idx="294">
                  <c:v>-1.609708997E-3</c:v>
                </c:pt>
                <c:pt idx="295">
                  <c:v>-1.863822807E-3</c:v>
                </c:pt>
                <c:pt idx="296">
                  <c:v>-1.641068724E-3</c:v>
                </c:pt>
                <c:pt idx="297">
                  <c:v>-1.80463912E-3</c:v>
                </c:pt>
                <c:pt idx="298">
                  <c:v>-1.938564237E-3</c:v>
                </c:pt>
                <c:pt idx="299">
                  <c:v>-1.687846263E-3</c:v>
                </c:pt>
                <c:pt idx="300">
                  <c:v>-1.616517548E-3</c:v>
                </c:pt>
                <c:pt idx="301">
                  <c:v>-1.9834544509999999E-3</c:v>
                </c:pt>
                <c:pt idx="302">
                  <c:v>-2.0108192689999999E-3</c:v>
                </c:pt>
                <c:pt idx="303">
                  <c:v>-2.0519918759999999E-3</c:v>
                </c:pt>
                <c:pt idx="304">
                  <c:v>-1.7080100950000001E-3</c:v>
                </c:pt>
                <c:pt idx="305">
                  <c:v>-1.9398011499999999E-3</c:v>
                </c:pt>
                <c:pt idx="306">
                  <c:v>-2.069923328E-3</c:v>
                </c:pt>
                <c:pt idx="307">
                  <c:v>-1.685577095E-3</c:v>
                </c:pt>
                <c:pt idx="308">
                  <c:v>-1.503182342E-3</c:v>
                </c:pt>
                <c:pt idx="309">
                  <c:v>-1.601094962E-3</c:v>
                </c:pt>
                <c:pt idx="310">
                  <c:v>-1.50612311E-3</c:v>
                </c:pt>
                <c:pt idx="311">
                  <c:v>-1.885731122E-3</c:v>
                </c:pt>
                <c:pt idx="312">
                  <c:v>-1.637613052E-3</c:v>
                </c:pt>
                <c:pt idx="313">
                  <c:v>-1.4455490750000001E-3</c:v>
                </c:pt>
                <c:pt idx="314">
                  <c:v>-1.849079155E-3</c:v>
                </c:pt>
                <c:pt idx="315">
                  <c:v>-1.5157709130000001E-3</c:v>
                </c:pt>
                <c:pt idx="316">
                  <c:v>-1.7677741129999999E-3</c:v>
                </c:pt>
                <c:pt idx="317">
                  <c:v>-1.7916464710000001E-3</c:v>
                </c:pt>
                <c:pt idx="318">
                  <c:v>-1.5745812560000001E-3</c:v>
                </c:pt>
                <c:pt idx="319">
                  <c:v>-1.7484381099999999E-3</c:v>
                </c:pt>
                <c:pt idx="320">
                  <c:v>-1.5355815410000001E-3</c:v>
                </c:pt>
                <c:pt idx="321">
                  <c:v>-1.9421204920000001E-3</c:v>
                </c:pt>
                <c:pt idx="322">
                  <c:v>-1.6767582859999999E-3</c:v>
                </c:pt>
                <c:pt idx="323">
                  <c:v>-1.7001199299999999E-3</c:v>
                </c:pt>
                <c:pt idx="324">
                  <c:v>-1.7654022669999999E-3</c:v>
                </c:pt>
                <c:pt idx="325">
                  <c:v>-2.0289067180000002E-3</c:v>
                </c:pt>
                <c:pt idx="326">
                  <c:v>-1.7232225509999999E-3</c:v>
                </c:pt>
                <c:pt idx="327">
                  <c:v>-1.804123516E-3</c:v>
                </c:pt>
                <c:pt idx="328">
                  <c:v>-1.9319152930000001E-3</c:v>
                </c:pt>
                <c:pt idx="329">
                  <c:v>-1.869183965E-3</c:v>
                </c:pt>
                <c:pt idx="330">
                  <c:v>-1.4929152090000001E-3</c:v>
                </c:pt>
                <c:pt idx="331">
                  <c:v>-1.939182752E-3</c:v>
                </c:pt>
                <c:pt idx="332">
                  <c:v>-1.754058525E-3</c:v>
                </c:pt>
                <c:pt idx="333">
                  <c:v>-1.7753019929999999E-3</c:v>
                </c:pt>
                <c:pt idx="334">
                  <c:v>-1.8152082339999999E-3</c:v>
                </c:pt>
                <c:pt idx="335">
                  <c:v>-1.919287257E-3</c:v>
                </c:pt>
                <c:pt idx="336">
                  <c:v>-1.7352891150000001E-3</c:v>
                </c:pt>
                <c:pt idx="337">
                  <c:v>-1.7879857910000001E-3</c:v>
                </c:pt>
                <c:pt idx="338">
                  <c:v>-1.7406003320000001E-3</c:v>
                </c:pt>
                <c:pt idx="339">
                  <c:v>-1.362362062E-3</c:v>
                </c:pt>
                <c:pt idx="340">
                  <c:v>-1.9017105219999999E-3</c:v>
                </c:pt>
                <c:pt idx="341">
                  <c:v>-1.423102571E-3</c:v>
                </c:pt>
                <c:pt idx="342">
                  <c:v>-1.4779525810000001E-3</c:v>
                </c:pt>
                <c:pt idx="343">
                  <c:v>-1.5145842919999999E-3</c:v>
                </c:pt>
                <c:pt idx="344">
                  <c:v>-1.845986E-3</c:v>
                </c:pt>
                <c:pt idx="345">
                  <c:v>-1.7580804419999999E-3</c:v>
                </c:pt>
                <c:pt idx="346">
                  <c:v>-1.413607621E-3</c:v>
                </c:pt>
                <c:pt idx="347">
                  <c:v>-1.46273151E-3</c:v>
                </c:pt>
                <c:pt idx="348">
                  <c:v>-1.493689138E-3</c:v>
                </c:pt>
                <c:pt idx="349">
                  <c:v>-1.746994327E-3</c:v>
                </c:pt>
                <c:pt idx="350">
                  <c:v>-1.5810292680000001E-3</c:v>
                </c:pt>
                <c:pt idx="351">
                  <c:v>-2.0422530359999998E-3</c:v>
                </c:pt>
                <c:pt idx="352">
                  <c:v>-1.5320734819999999E-3</c:v>
                </c:pt>
                <c:pt idx="353">
                  <c:v>-1.897071372E-3</c:v>
                </c:pt>
                <c:pt idx="354">
                  <c:v>-1.8328400329999999E-3</c:v>
                </c:pt>
                <c:pt idx="355">
                  <c:v>-1.5707639979999999E-3</c:v>
                </c:pt>
                <c:pt idx="356">
                  <c:v>-1.483215368E-3</c:v>
                </c:pt>
                <c:pt idx="357">
                  <c:v>-1.8602658529999999E-3</c:v>
                </c:pt>
                <c:pt idx="358">
                  <c:v>-2.034472069E-3</c:v>
                </c:pt>
                <c:pt idx="359">
                  <c:v>-1.6603579280000001E-3</c:v>
                </c:pt>
                <c:pt idx="360">
                  <c:v>-1.850419561E-3</c:v>
                </c:pt>
                <c:pt idx="361">
                  <c:v>-1.7157453109999999E-3</c:v>
                </c:pt>
                <c:pt idx="362">
                  <c:v>-1.8545952629999999E-3</c:v>
                </c:pt>
                <c:pt idx="363">
                  <c:v>-1.9176894570000001E-3</c:v>
                </c:pt>
                <c:pt idx="364">
                  <c:v>-1.963715767E-3</c:v>
                </c:pt>
                <c:pt idx="365">
                  <c:v>-1.5348077289999999E-3</c:v>
                </c:pt>
                <c:pt idx="366">
                  <c:v>-8.6440355520000004E-4</c:v>
                </c:pt>
                <c:pt idx="367">
                  <c:v>-1.646071556E-3</c:v>
                </c:pt>
                <c:pt idx="368">
                  <c:v>-1.690218458E-3</c:v>
                </c:pt>
                <c:pt idx="369">
                  <c:v>-2.0328231619999998E-3</c:v>
                </c:pt>
                <c:pt idx="370">
                  <c:v>-1.9035661829999999E-3</c:v>
                </c:pt>
                <c:pt idx="371">
                  <c:v>-2.4725135879999998E-3</c:v>
                </c:pt>
                <c:pt idx="372">
                  <c:v>-2.1362833210000001E-3</c:v>
                </c:pt>
                <c:pt idx="373">
                  <c:v>-2.6301620529999999E-3</c:v>
                </c:pt>
                <c:pt idx="374">
                  <c:v>-2.1275251640000001E-3</c:v>
                </c:pt>
                <c:pt idx="375">
                  <c:v>-1.953562489E-3</c:v>
                </c:pt>
                <c:pt idx="376">
                  <c:v>-2.120363992E-3</c:v>
                </c:pt>
                <c:pt idx="377">
                  <c:v>-1.3113169699999999E-3</c:v>
                </c:pt>
                <c:pt idx="378">
                  <c:v>-1.91047322E-3</c:v>
                </c:pt>
                <c:pt idx="379">
                  <c:v>-2.2674282080000002E-3</c:v>
                </c:pt>
                <c:pt idx="380">
                  <c:v>-1.3859986789999999E-3</c:v>
                </c:pt>
                <c:pt idx="381">
                  <c:v>-1.0622506960000001E-3</c:v>
                </c:pt>
                <c:pt idx="382">
                  <c:v>-1.974590123E-3</c:v>
                </c:pt>
                <c:pt idx="383">
                  <c:v>-1.7338452159999999E-3</c:v>
                </c:pt>
                <c:pt idx="384">
                  <c:v>-2.2764408499999999E-3</c:v>
                </c:pt>
                <c:pt idx="385">
                  <c:v>-2.0066450820000001E-3</c:v>
                </c:pt>
                <c:pt idx="386">
                  <c:v>-2.0446749399999999E-3</c:v>
                </c:pt>
                <c:pt idx="387">
                  <c:v>-1.725027454E-3</c:v>
                </c:pt>
                <c:pt idx="388">
                  <c:v>-1.6725293830000001E-3</c:v>
                </c:pt>
                <c:pt idx="389">
                  <c:v>-2.3125933950000001E-3</c:v>
                </c:pt>
                <c:pt idx="390">
                  <c:v>-1.825777115E-3</c:v>
                </c:pt>
                <c:pt idx="391">
                  <c:v>-2.5412312240000001E-3</c:v>
                </c:pt>
                <c:pt idx="392">
                  <c:v>-2.2000062750000002E-3</c:v>
                </c:pt>
                <c:pt idx="393">
                  <c:v>-2.4619088510000001E-3</c:v>
                </c:pt>
                <c:pt idx="394">
                  <c:v>-2.3213478269999998E-3</c:v>
                </c:pt>
                <c:pt idx="395">
                  <c:v>-2.0697170399999998E-3</c:v>
                </c:pt>
                <c:pt idx="396">
                  <c:v>-2.2892646959999999E-3</c:v>
                </c:pt>
                <c:pt idx="397">
                  <c:v>-2.460158663E-3</c:v>
                </c:pt>
                <c:pt idx="398">
                  <c:v>-2.1949068180000001E-3</c:v>
                </c:pt>
                <c:pt idx="399">
                  <c:v>-2.0678623109999998E-3</c:v>
                </c:pt>
                <c:pt idx="400">
                  <c:v>-2.1200550249999999E-3</c:v>
                </c:pt>
                <c:pt idx="401">
                  <c:v>-2.149008214E-3</c:v>
                </c:pt>
                <c:pt idx="402">
                  <c:v>-2.3325223010000002E-3</c:v>
                </c:pt>
                <c:pt idx="403">
                  <c:v>-1.9942768850000001E-3</c:v>
                </c:pt>
                <c:pt idx="404">
                  <c:v>-2.1446291359999998E-3</c:v>
                </c:pt>
                <c:pt idx="405">
                  <c:v>-2.4381247349999999E-3</c:v>
                </c:pt>
                <c:pt idx="406">
                  <c:v>-2.7238079350000001E-3</c:v>
                </c:pt>
                <c:pt idx="407">
                  <c:v>-2.3883902470000001E-3</c:v>
                </c:pt>
                <c:pt idx="408">
                  <c:v>-2.4183553180000001E-3</c:v>
                </c:pt>
                <c:pt idx="409">
                  <c:v>-2.5565174870000001E-3</c:v>
                </c:pt>
                <c:pt idx="410">
                  <c:v>-2.1142330950000001E-3</c:v>
                </c:pt>
                <c:pt idx="411">
                  <c:v>-2.250380581E-3</c:v>
                </c:pt>
                <c:pt idx="412">
                  <c:v>-2.6606763710000001E-3</c:v>
                </c:pt>
                <c:pt idx="413">
                  <c:v>-2.5560543870000001E-3</c:v>
                </c:pt>
                <c:pt idx="414">
                  <c:v>-2.6673141399999999E-3</c:v>
                </c:pt>
                <c:pt idx="415">
                  <c:v>-2.167192986E-3</c:v>
                </c:pt>
                <c:pt idx="416">
                  <c:v>-2.4638136380000001E-3</c:v>
                </c:pt>
                <c:pt idx="417">
                  <c:v>-2.6814639569999999E-3</c:v>
                </c:pt>
                <c:pt idx="418">
                  <c:v>-3.2325903890000002E-3</c:v>
                </c:pt>
                <c:pt idx="419">
                  <c:v>-2.4226284589999999E-3</c:v>
                </c:pt>
                <c:pt idx="420">
                  <c:v>-2.7136725840000001E-3</c:v>
                </c:pt>
                <c:pt idx="421">
                  <c:v>-2.1495746909999999E-3</c:v>
                </c:pt>
                <c:pt idx="422">
                  <c:v>-2.7926918120000001E-3</c:v>
                </c:pt>
                <c:pt idx="423">
                  <c:v>-2.2634624040000001E-3</c:v>
                </c:pt>
                <c:pt idx="424">
                  <c:v>-2.4377645459999998E-3</c:v>
                </c:pt>
                <c:pt idx="425">
                  <c:v>-2.2501230709999999E-3</c:v>
                </c:pt>
                <c:pt idx="426">
                  <c:v>-2.4679319470000002E-3</c:v>
                </c:pt>
                <c:pt idx="427">
                  <c:v>-2.7508689089999999E-3</c:v>
                </c:pt>
                <c:pt idx="428">
                  <c:v>-2.7075500690000001E-3</c:v>
                </c:pt>
                <c:pt idx="429">
                  <c:v>-2.5350549259999999E-3</c:v>
                </c:pt>
                <c:pt idx="430">
                  <c:v>-2.4172225969999999E-3</c:v>
                </c:pt>
                <c:pt idx="431">
                  <c:v>-2.2910670380000002E-3</c:v>
                </c:pt>
                <c:pt idx="432">
                  <c:v>-2.5991310829999999E-3</c:v>
                </c:pt>
                <c:pt idx="433">
                  <c:v>-1.9848973019999999E-3</c:v>
                </c:pt>
                <c:pt idx="434">
                  <c:v>-2.0080879330000002E-3</c:v>
                </c:pt>
                <c:pt idx="435">
                  <c:v>-2.2432729600000002E-3</c:v>
                </c:pt>
                <c:pt idx="436">
                  <c:v>-2.07620929E-3</c:v>
                </c:pt>
                <c:pt idx="437">
                  <c:v>-3.199495142E-3</c:v>
                </c:pt>
                <c:pt idx="438">
                  <c:v>-3.3767097629999999E-3</c:v>
                </c:pt>
                <c:pt idx="439">
                  <c:v>-2.7937719129999998E-3</c:v>
                </c:pt>
                <c:pt idx="440">
                  <c:v>-2.683470724E-3</c:v>
                </c:pt>
                <c:pt idx="441">
                  <c:v>-3.043441335E-3</c:v>
                </c:pt>
                <c:pt idx="442">
                  <c:v>-2.650539624E-3</c:v>
                </c:pt>
                <c:pt idx="443">
                  <c:v>-2.115109004E-3</c:v>
                </c:pt>
                <c:pt idx="444">
                  <c:v>-2.2067541720000002E-3</c:v>
                </c:pt>
                <c:pt idx="445">
                  <c:v>-2.3087826560000001E-3</c:v>
                </c:pt>
                <c:pt idx="446">
                  <c:v>-1.8491822990000001E-3</c:v>
                </c:pt>
                <c:pt idx="447">
                  <c:v>-1.7165187749999999E-3</c:v>
                </c:pt>
                <c:pt idx="448">
                  <c:v>-2.3589895570000001E-3</c:v>
                </c:pt>
                <c:pt idx="449">
                  <c:v>-2.755344613E-3</c:v>
                </c:pt>
                <c:pt idx="450">
                  <c:v>-1.963715767E-3</c:v>
                </c:pt>
                <c:pt idx="451">
                  <c:v>-1.796080498E-3</c:v>
                </c:pt>
                <c:pt idx="452">
                  <c:v>-2.684551291E-3</c:v>
                </c:pt>
                <c:pt idx="453">
                  <c:v>-2.8239148669999999E-3</c:v>
                </c:pt>
                <c:pt idx="454">
                  <c:v>-1.7661757299999999E-3</c:v>
                </c:pt>
                <c:pt idx="455">
                  <c:v>-2.4419345430000002E-3</c:v>
                </c:pt>
                <c:pt idx="456">
                  <c:v>-1.8325307169999999E-3</c:v>
                </c:pt>
                <c:pt idx="457">
                  <c:v>-2.9431793370000001E-3</c:v>
                </c:pt>
                <c:pt idx="458">
                  <c:v>-2.174250316E-3</c:v>
                </c:pt>
                <c:pt idx="459">
                  <c:v>-3.0312053860000001E-3</c:v>
                </c:pt>
                <c:pt idx="460">
                  <c:v>-1.98974181E-3</c:v>
                </c:pt>
                <c:pt idx="461">
                  <c:v>-1.6374067640000001E-3</c:v>
                </c:pt>
                <c:pt idx="462">
                  <c:v>-3.3171668180000001E-3</c:v>
                </c:pt>
                <c:pt idx="463">
                  <c:v>-2.6238325519999999E-3</c:v>
                </c:pt>
                <c:pt idx="464">
                  <c:v>-1.8027315379999999E-3</c:v>
                </c:pt>
                <c:pt idx="465">
                  <c:v>-2.8105925299999998E-3</c:v>
                </c:pt>
                <c:pt idx="466">
                  <c:v>-2.1756412460000002E-3</c:v>
                </c:pt>
                <c:pt idx="467">
                  <c:v>-3.3943809100000001E-3</c:v>
                </c:pt>
                <c:pt idx="468">
                  <c:v>-3.1374092209999998E-3</c:v>
                </c:pt>
                <c:pt idx="469">
                  <c:v>-1.7016670900000001E-3</c:v>
                </c:pt>
                <c:pt idx="470">
                  <c:v>-2.261814428E-3</c:v>
                </c:pt>
                <c:pt idx="471">
                  <c:v>-2.5971238499999999E-3</c:v>
                </c:pt>
                <c:pt idx="472">
                  <c:v>-2.5033478160000002E-3</c:v>
                </c:pt>
                <c:pt idx="473">
                  <c:v>-1.431100885E-3</c:v>
                </c:pt>
                <c:pt idx="474">
                  <c:v>-2.1396835800000001E-3</c:v>
                </c:pt>
                <c:pt idx="475">
                  <c:v>-2.196606714E-3</c:v>
                </c:pt>
                <c:pt idx="476">
                  <c:v>-2.5627966969999998E-3</c:v>
                </c:pt>
                <c:pt idx="477">
                  <c:v>-2.763524186E-3</c:v>
                </c:pt>
                <c:pt idx="478">
                  <c:v>-2.7805517889999999E-3</c:v>
                </c:pt>
                <c:pt idx="479">
                  <c:v>-2.0650797520000001E-3</c:v>
                </c:pt>
                <c:pt idx="480">
                  <c:v>-2.434881404E-3</c:v>
                </c:pt>
                <c:pt idx="481">
                  <c:v>-2.1473595410000002E-3</c:v>
                </c:pt>
                <c:pt idx="482">
                  <c:v>-1.949439291E-3</c:v>
                </c:pt>
                <c:pt idx="483">
                  <c:v>-1.6105342660000001E-3</c:v>
                </c:pt>
                <c:pt idx="484">
                  <c:v>-2.5540471540000001E-3</c:v>
                </c:pt>
                <c:pt idx="485">
                  <c:v>-2.0260727030000001E-3</c:v>
                </c:pt>
                <c:pt idx="486">
                  <c:v>-1.9980389620000002E-3</c:v>
                </c:pt>
                <c:pt idx="487">
                  <c:v>-2.4956264529999998E-3</c:v>
                </c:pt>
                <c:pt idx="488">
                  <c:v>-1.8953188560000001E-3</c:v>
                </c:pt>
                <c:pt idx="489">
                  <c:v>-1.9906179510000002E-3</c:v>
                </c:pt>
                <c:pt idx="490">
                  <c:v>-2.3223776370000001E-3</c:v>
                </c:pt>
                <c:pt idx="491">
                  <c:v>-2.992439084E-3</c:v>
                </c:pt>
                <c:pt idx="492">
                  <c:v>-2.565627219E-3</c:v>
                </c:pt>
                <c:pt idx="493">
                  <c:v>-2.0930576139999999E-3</c:v>
                </c:pt>
                <c:pt idx="494">
                  <c:v>-2.340040402E-3</c:v>
                </c:pt>
                <c:pt idx="495">
                  <c:v>-3.1461985780000001E-3</c:v>
                </c:pt>
                <c:pt idx="496">
                  <c:v>-3.3630961550000001E-3</c:v>
                </c:pt>
                <c:pt idx="497">
                  <c:v>-3.2546867149999999E-3</c:v>
                </c:pt>
                <c:pt idx="498">
                  <c:v>-2.1462778100000001E-3</c:v>
                </c:pt>
                <c:pt idx="499">
                  <c:v>-2.1088749640000002E-3</c:v>
                </c:pt>
                <c:pt idx="500">
                  <c:v>-2.822474577E-3</c:v>
                </c:pt>
                <c:pt idx="501">
                  <c:v>-2.5734503290000001E-3</c:v>
                </c:pt>
                <c:pt idx="502">
                  <c:v>-2.541797468E-3</c:v>
                </c:pt>
                <c:pt idx="503">
                  <c:v>-2.2353408860000001E-3</c:v>
                </c:pt>
                <c:pt idx="504">
                  <c:v>-2.7637300079999998E-3</c:v>
                </c:pt>
                <c:pt idx="505">
                  <c:v>-2.1748684810000002E-3</c:v>
                </c:pt>
                <c:pt idx="506">
                  <c:v>-3.16028134E-3</c:v>
                </c:pt>
                <c:pt idx="507">
                  <c:v>-2.764655976E-3</c:v>
                </c:pt>
                <c:pt idx="508">
                  <c:v>-2.7613122949999998E-3</c:v>
                </c:pt>
                <c:pt idx="509">
                  <c:v>-2.8159420469999999E-3</c:v>
                </c:pt>
                <c:pt idx="510">
                  <c:v>-2.4478549599999998E-3</c:v>
                </c:pt>
                <c:pt idx="511">
                  <c:v>-2.7034340889999999E-3</c:v>
                </c:pt>
                <c:pt idx="512">
                  <c:v>-3.70864477E-3</c:v>
                </c:pt>
                <c:pt idx="513">
                  <c:v>-3.1617204660000001E-3</c:v>
                </c:pt>
                <c:pt idx="514">
                  <c:v>-2.847883385E-3</c:v>
                </c:pt>
                <c:pt idx="515">
                  <c:v>-1.8480481810000001E-3</c:v>
                </c:pt>
                <c:pt idx="516">
                  <c:v>-2.577104373E-3</c:v>
                </c:pt>
                <c:pt idx="517">
                  <c:v>-2.4679834020000001E-3</c:v>
                </c:pt>
                <c:pt idx="518">
                  <c:v>-2.731319517E-3</c:v>
                </c:pt>
                <c:pt idx="519">
                  <c:v>-2.569024218E-3</c:v>
                </c:pt>
                <c:pt idx="520">
                  <c:v>-2.4515099359999999E-3</c:v>
                </c:pt>
                <c:pt idx="521">
                  <c:v>-3.041847609E-3</c:v>
                </c:pt>
                <c:pt idx="522">
                  <c:v>-2.5984104720000001E-3</c:v>
                </c:pt>
                <c:pt idx="523">
                  <c:v>-2.0898631770000001E-3</c:v>
                </c:pt>
                <c:pt idx="524">
                  <c:v>-1.954954118E-3</c:v>
                </c:pt>
                <c:pt idx="525">
                  <c:v>-2.587191528E-3</c:v>
                </c:pt>
                <c:pt idx="526">
                  <c:v>-2.773967106E-3</c:v>
                </c:pt>
                <c:pt idx="527">
                  <c:v>-3.3736275510000001E-3</c:v>
                </c:pt>
                <c:pt idx="528">
                  <c:v>-3.0652901619999998E-3</c:v>
                </c:pt>
                <c:pt idx="529">
                  <c:v>-3.1373065429999999E-3</c:v>
                </c:pt>
                <c:pt idx="530">
                  <c:v>-2.1703869569999999E-3</c:v>
                </c:pt>
                <c:pt idx="531">
                  <c:v>-2.497788519E-3</c:v>
                </c:pt>
                <c:pt idx="532">
                  <c:v>-1.9310391509999999E-3</c:v>
                </c:pt>
                <c:pt idx="533">
                  <c:v>-2.6903138499999998E-3</c:v>
                </c:pt>
                <c:pt idx="534">
                  <c:v>-2.0283914639999999E-3</c:v>
                </c:pt>
                <c:pt idx="535">
                  <c:v>-1.8640805499999999E-3</c:v>
                </c:pt>
                <c:pt idx="536">
                  <c:v>-3.253556089E-3</c:v>
                </c:pt>
                <c:pt idx="537">
                  <c:v>-2.0972311030000002E-3</c:v>
                </c:pt>
                <c:pt idx="538">
                  <c:v>-2.4483182929999998E-3</c:v>
                </c:pt>
                <c:pt idx="539">
                  <c:v>-2.516525099E-3</c:v>
                </c:pt>
                <c:pt idx="540">
                  <c:v>-2.1865104789999998E-3</c:v>
                </c:pt>
                <c:pt idx="541">
                  <c:v>-1.314155874E-3</c:v>
                </c:pt>
                <c:pt idx="542">
                  <c:v>-2.3095549550000002E-3</c:v>
                </c:pt>
                <c:pt idx="543">
                  <c:v>-2.8549297709999999E-3</c:v>
                </c:pt>
                <c:pt idx="544">
                  <c:v>-2.5609438310000001E-3</c:v>
                </c:pt>
                <c:pt idx="545">
                  <c:v>-2.734097652E-3</c:v>
                </c:pt>
                <c:pt idx="546">
                  <c:v>-2.8683021659999999E-3</c:v>
                </c:pt>
                <c:pt idx="547">
                  <c:v>-2.7427920139999999E-3</c:v>
                </c:pt>
                <c:pt idx="548">
                  <c:v>-2.6546046139999998E-3</c:v>
                </c:pt>
                <c:pt idx="549">
                  <c:v>-3.0461659190000002E-3</c:v>
                </c:pt>
                <c:pt idx="550">
                  <c:v>-2.0994464869999998E-3</c:v>
                </c:pt>
                <c:pt idx="551">
                  <c:v>-3.051050007E-3</c:v>
                </c:pt>
                <c:pt idx="552">
                  <c:v>-2.7600261379999999E-3</c:v>
                </c:pt>
                <c:pt idx="553">
                  <c:v>-2.7960867159999999E-3</c:v>
                </c:pt>
                <c:pt idx="554">
                  <c:v>-2.5032449049999998E-3</c:v>
                </c:pt>
                <c:pt idx="555">
                  <c:v>-2.0206617190000001E-3</c:v>
                </c:pt>
                <c:pt idx="556">
                  <c:v>-3.3818981610000002E-3</c:v>
                </c:pt>
                <c:pt idx="557">
                  <c:v>-2.8378537390000001E-3</c:v>
                </c:pt>
                <c:pt idx="558">
                  <c:v>-2.1237642500000001E-3</c:v>
                </c:pt>
                <c:pt idx="559">
                  <c:v>-2.6653588280000002E-3</c:v>
                </c:pt>
                <c:pt idx="560">
                  <c:v>-3.0590184029999998E-3</c:v>
                </c:pt>
                <c:pt idx="561">
                  <c:v>-2.967707114E-3</c:v>
                </c:pt>
                <c:pt idx="562">
                  <c:v>-2.6161649729999998E-3</c:v>
                </c:pt>
                <c:pt idx="563">
                  <c:v>-3.077473491E-3</c:v>
                </c:pt>
                <c:pt idx="564">
                  <c:v>-3.0979842410000001E-3</c:v>
                </c:pt>
                <c:pt idx="565">
                  <c:v>-2.3411216680000002E-3</c:v>
                </c:pt>
                <c:pt idx="566">
                  <c:v>-2.7578654699999998E-3</c:v>
                </c:pt>
                <c:pt idx="567">
                  <c:v>-2.8053973800000001E-3</c:v>
                </c:pt>
                <c:pt idx="568">
                  <c:v>-1.7921105029999999E-3</c:v>
                </c:pt>
                <c:pt idx="569">
                  <c:v>-2.6482238899999998E-3</c:v>
                </c:pt>
                <c:pt idx="570">
                  <c:v>-2.4811103940000001E-3</c:v>
                </c:pt>
                <c:pt idx="571">
                  <c:v>-2.1410745099999999E-3</c:v>
                </c:pt>
                <c:pt idx="572">
                  <c:v>-1.5855170789999999E-3</c:v>
                </c:pt>
                <c:pt idx="573">
                  <c:v>-2.5299591940000001E-3</c:v>
                </c:pt>
                <c:pt idx="574">
                  <c:v>-2.9994831420000001E-3</c:v>
                </c:pt>
                <c:pt idx="575">
                  <c:v>-2.9333061539999999E-3</c:v>
                </c:pt>
                <c:pt idx="576">
                  <c:v>-2.4582538750000001E-3</c:v>
                </c:pt>
                <c:pt idx="577">
                  <c:v>-2.3444173859999999E-3</c:v>
                </c:pt>
                <c:pt idx="578">
                  <c:v>-2.7009129990000001E-3</c:v>
                </c:pt>
                <c:pt idx="579">
                  <c:v>-2.7311136950000001E-3</c:v>
                </c:pt>
                <c:pt idx="580">
                  <c:v>-2.7774651530000001E-3</c:v>
                </c:pt>
                <c:pt idx="581">
                  <c:v>-2.2843205369999999E-3</c:v>
                </c:pt>
                <c:pt idx="582">
                  <c:v>-2.655376447E-3</c:v>
                </c:pt>
                <c:pt idx="583">
                  <c:v>-2.6571259369999999E-3</c:v>
                </c:pt>
                <c:pt idx="584">
                  <c:v>-2.6186350729999999E-3</c:v>
                </c:pt>
                <c:pt idx="585">
                  <c:v>-2.8157362250000001E-3</c:v>
                </c:pt>
                <c:pt idx="586">
                  <c:v>-2.9611769130000001E-3</c:v>
                </c:pt>
                <c:pt idx="587">
                  <c:v>-2.3390620480000001E-3</c:v>
                </c:pt>
                <c:pt idx="588">
                  <c:v>-2.9274439440000002E-3</c:v>
                </c:pt>
                <c:pt idx="589">
                  <c:v>-2.1485444160000001E-3</c:v>
                </c:pt>
                <c:pt idx="590">
                  <c:v>-2.1527688950000001E-3</c:v>
                </c:pt>
                <c:pt idx="591">
                  <c:v>-2.118148608E-3</c:v>
                </c:pt>
                <c:pt idx="592">
                  <c:v>-2.8941198249999999E-3</c:v>
                </c:pt>
                <c:pt idx="593">
                  <c:v>-2.8708737809999998E-3</c:v>
                </c:pt>
                <c:pt idx="594">
                  <c:v>-1.934595522E-3</c:v>
                </c:pt>
                <c:pt idx="595">
                  <c:v>-2.0987766330000002E-3</c:v>
                </c:pt>
                <c:pt idx="596">
                  <c:v>-2.1605475340000001E-3</c:v>
                </c:pt>
                <c:pt idx="597">
                  <c:v>-2.3125933950000001E-3</c:v>
                </c:pt>
                <c:pt idx="598">
                  <c:v>-2.4817280939999999E-3</c:v>
                </c:pt>
                <c:pt idx="599">
                  <c:v>-2.2371951489999998E-3</c:v>
                </c:pt>
                <c:pt idx="600">
                  <c:v>-2.49593542E-3</c:v>
                </c:pt>
                <c:pt idx="601">
                  <c:v>-2.4274163880000001E-3</c:v>
                </c:pt>
                <c:pt idx="602">
                  <c:v>-2.7274608149999999E-3</c:v>
                </c:pt>
                <c:pt idx="603">
                  <c:v>-2.2494019940000002E-3</c:v>
                </c:pt>
                <c:pt idx="604">
                  <c:v>-1.7029047009999999E-3</c:v>
                </c:pt>
                <c:pt idx="605">
                  <c:v>-2.094088122E-3</c:v>
                </c:pt>
                <c:pt idx="606">
                  <c:v>-2.1671415310000001E-3</c:v>
                </c:pt>
                <c:pt idx="607">
                  <c:v>-1.833149348E-3</c:v>
                </c:pt>
                <c:pt idx="608">
                  <c:v>-2.136386465E-3</c:v>
                </c:pt>
                <c:pt idx="609">
                  <c:v>-2.159105148E-3</c:v>
                </c:pt>
                <c:pt idx="610">
                  <c:v>-2.1233521400000001E-3</c:v>
                </c:pt>
                <c:pt idx="611">
                  <c:v>-1.500757528E-3</c:v>
                </c:pt>
                <c:pt idx="612">
                  <c:v>-2.0538468379999999E-3</c:v>
                </c:pt>
                <c:pt idx="613">
                  <c:v>-2.3953926280000002E-3</c:v>
                </c:pt>
                <c:pt idx="614">
                  <c:v>-1.553534297E-3</c:v>
                </c:pt>
                <c:pt idx="615">
                  <c:v>-1.8576367290000001E-3</c:v>
                </c:pt>
                <c:pt idx="616">
                  <c:v>-2.0433866880000002E-3</c:v>
                </c:pt>
                <c:pt idx="617">
                  <c:v>-2.0548258910000001E-3</c:v>
                </c:pt>
                <c:pt idx="618">
                  <c:v>-1.6805746129999999E-3</c:v>
                </c:pt>
                <c:pt idx="619">
                  <c:v>-1.9500578060000001E-3</c:v>
                </c:pt>
                <c:pt idx="620">
                  <c:v>-1.565141254E-3</c:v>
                </c:pt>
                <c:pt idx="621">
                  <c:v>-2.6409169660000001E-3</c:v>
                </c:pt>
                <c:pt idx="622">
                  <c:v>-2.441728488E-3</c:v>
                </c:pt>
                <c:pt idx="623">
                  <c:v>-1.995771425E-3</c:v>
                </c:pt>
                <c:pt idx="624">
                  <c:v>-1.8817619419999999E-3</c:v>
                </c:pt>
                <c:pt idx="625">
                  <c:v>-2.173838206E-3</c:v>
                </c:pt>
                <c:pt idx="626">
                  <c:v>-1.657676068E-3</c:v>
                </c:pt>
                <c:pt idx="627">
                  <c:v>-1.4111822239999999E-3</c:v>
                </c:pt>
                <c:pt idx="628">
                  <c:v>-1.873668749E-3</c:v>
                </c:pt>
                <c:pt idx="629">
                  <c:v>-1.9612417090000001E-3</c:v>
                </c:pt>
                <c:pt idx="630">
                  <c:v>-1.9191842289999999E-3</c:v>
                </c:pt>
                <c:pt idx="631">
                  <c:v>-1.9139266809999999E-3</c:v>
                </c:pt>
                <c:pt idx="632">
                  <c:v>-1.771538053E-3</c:v>
                </c:pt>
                <c:pt idx="633">
                  <c:v>-1.811599243E-3</c:v>
                </c:pt>
                <c:pt idx="634">
                  <c:v>-1.510560163E-3</c:v>
                </c:pt>
                <c:pt idx="635">
                  <c:v>-1.5458993149999999E-3</c:v>
                </c:pt>
                <c:pt idx="636">
                  <c:v>-1.723480411E-3</c:v>
                </c:pt>
                <c:pt idx="637">
                  <c:v>-1.4564881569999999E-3</c:v>
                </c:pt>
                <c:pt idx="638">
                  <c:v>-1.669692807E-3</c:v>
                </c:pt>
                <c:pt idx="639">
                  <c:v>-1.730648102E-3</c:v>
                </c:pt>
                <c:pt idx="640">
                  <c:v>-1.3915722959999999E-3</c:v>
                </c:pt>
                <c:pt idx="641">
                  <c:v>-1.8558324080000001E-3</c:v>
                </c:pt>
                <c:pt idx="642">
                  <c:v>-1.4031835600000001E-3</c:v>
                </c:pt>
                <c:pt idx="643">
                  <c:v>-1.557609648E-3</c:v>
                </c:pt>
                <c:pt idx="644">
                  <c:v>-1.8677406479999999E-3</c:v>
                </c:pt>
                <c:pt idx="645">
                  <c:v>-2.2421397730000001E-3</c:v>
                </c:pt>
                <c:pt idx="646">
                  <c:v>-1.744158217E-3</c:v>
                </c:pt>
                <c:pt idx="647">
                  <c:v>-2.2581061350000001E-3</c:v>
                </c:pt>
                <c:pt idx="648">
                  <c:v>-2.3471978490000002E-3</c:v>
                </c:pt>
                <c:pt idx="649">
                  <c:v>-1.8395935189999999E-3</c:v>
                </c:pt>
                <c:pt idx="650">
                  <c:v>-1.5994443090000001E-3</c:v>
                </c:pt>
                <c:pt idx="651">
                  <c:v>-1.729410607E-3</c:v>
                </c:pt>
                <c:pt idx="652">
                  <c:v>-1.397506916E-3</c:v>
                </c:pt>
                <c:pt idx="653">
                  <c:v>-1.335059642E-3</c:v>
                </c:pt>
                <c:pt idx="654">
                  <c:v>-1.6267817700000001E-3</c:v>
                </c:pt>
                <c:pt idx="655">
                  <c:v>-1.589282649E-3</c:v>
                </c:pt>
                <c:pt idx="656">
                  <c:v>-1.522426144E-3</c:v>
                </c:pt>
                <c:pt idx="657">
                  <c:v>-1.9821145109999998E-3</c:v>
                </c:pt>
                <c:pt idx="658">
                  <c:v>-1.542804064E-3</c:v>
                </c:pt>
                <c:pt idx="659">
                  <c:v>-1.6401403120000001E-3</c:v>
                </c:pt>
                <c:pt idx="660">
                  <c:v>-2.011798322E-3</c:v>
                </c:pt>
                <c:pt idx="661">
                  <c:v>-1.9828360530000002E-3</c:v>
                </c:pt>
                <c:pt idx="662">
                  <c:v>-1.44534267E-3</c:v>
                </c:pt>
                <c:pt idx="663">
                  <c:v>-1.5957304280000001E-3</c:v>
                </c:pt>
                <c:pt idx="664">
                  <c:v>-2.186819445E-3</c:v>
                </c:pt>
                <c:pt idx="665">
                  <c:v>-1.754574128E-3</c:v>
                </c:pt>
                <c:pt idx="666">
                  <c:v>-1.3611750909999999E-3</c:v>
                </c:pt>
                <c:pt idx="667">
                  <c:v>-1.681141905E-3</c:v>
                </c:pt>
                <c:pt idx="668">
                  <c:v>-2.512664534E-3</c:v>
                </c:pt>
                <c:pt idx="669">
                  <c:v>-1.7109494659999999E-3</c:v>
                </c:pt>
                <c:pt idx="670">
                  <c:v>-2.1692535369999999E-3</c:v>
                </c:pt>
                <c:pt idx="671">
                  <c:v>-2.2965774410000001E-3</c:v>
                </c:pt>
                <c:pt idx="672">
                  <c:v>-2.3062592370000001E-3</c:v>
                </c:pt>
                <c:pt idx="673">
                  <c:v>-1.585620223E-3</c:v>
                </c:pt>
                <c:pt idx="674">
                  <c:v>-2.3879269140000001E-3</c:v>
                </c:pt>
                <c:pt idx="675">
                  <c:v>-2.4382278789999998E-3</c:v>
                </c:pt>
                <c:pt idx="676">
                  <c:v>-2.316507045E-3</c:v>
                </c:pt>
                <c:pt idx="677">
                  <c:v>-1.529855188E-3</c:v>
                </c:pt>
                <c:pt idx="678">
                  <c:v>-1.206059591E-3</c:v>
                </c:pt>
                <c:pt idx="679">
                  <c:v>-5.0458667100000004E-4</c:v>
                </c:pt>
                <c:pt idx="680">
                  <c:v>-7.2745914800000002E-4</c:v>
                </c:pt>
                <c:pt idx="681">
                  <c:v>-9.010870126E-4</c:v>
                </c:pt>
                <c:pt idx="682">
                  <c:v>-1.9045455849999999E-3</c:v>
                </c:pt>
                <c:pt idx="683">
                  <c:v>-1.342285424E-3</c:v>
                </c:pt>
                <c:pt idx="684">
                  <c:v>-4.92744497E-4</c:v>
                </c:pt>
                <c:pt idx="685">
                  <c:v>-1.0043523509999999E-3</c:v>
                </c:pt>
                <c:pt idx="686">
                  <c:v>-6.9753231949999997E-4</c:v>
                </c:pt>
                <c:pt idx="687">
                  <c:v>-1.200483646E-3</c:v>
                </c:pt>
                <c:pt idx="688">
                  <c:v>-1.124892151E-3</c:v>
                </c:pt>
                <c:pt idx="689">
                  <c:v>-1.145650167E-3</c:v>
                </c:pt>
                <c:pt idx="690">
                  <c:v>-8.8889396279999997E-4</c:v>
                </c:pt>
                <c:pt idx="691">
                  <c:v>-8.5262284850000001E-4</c:v>
                </c:pt>
                <c:pt idx="692">
                  <c:v>-8.4311544200000004E-4</c:v>
                </c:pt>
                <c:pt idx="693">
                  <c:v>-6.818186375E-4</c:v>
                </c:pt>
                <c:pt idx="694">
                  <c:v>-4.8235003489999998E-4</c:v>
                </c:pt>
                <c:pt idx="695">
                  <c:v>-5.2764953580000001E-4</c:v>
                </c:pt>
                <c:pt idx="696">
                  <c:v>-1.1286616790000001E-3</c:v>
                </c:pt>
                <c:pt idx="697">
                  <c:v>-9.2857173880000002E-4</c:v>
                </c:pt>
                <c:pt idx="698">
                  <c:v>-7.6467095639999995E-4</c:v>
                </c:pt>
                <c:pt idx="699">
                  <c:v>-7.1924109939999997E-4</c:v>
                </c:pt>
                <c:pt idx="700">
                  <c:v>-8.4580230760000004E-4</c:v>
                </c:pt>
                <c:pt idx="701">
                  <c:v>-4.2023652350000002E-4</c:v>
                </c:pt>
                <c:pt idx="702">
                  <c:v>-6.4878701229999995E-4</c:v>
                </c:pt>
                <c:pt idx="703">
                  <c:v>-1.0162321850000001E-3</c:v>
                </c:pt>
                <c:pt idx="704">
                  <c:v>-7.9268106490000003E-4</c:v>
                </c:pt>
                <c:pt idx="705">
                  <c:v>-6.6253758269999995E-4</c:v>
                </c:pt>
                <c:pt idx="706">
                  <c:v>-8.541729767E-4</c:v>
                </c:pt>
                <c:pt idx="707">
                  <c:v>-4.390628601E-4</c:v>
                </c:pt>
                <c:pt idx="708">
                  <c:v>-4.031679709E-4</c:v>
                </c:pt>
                <c:pt idx="709">
                  <c:v>-6.2542041999999996E-4</c:v>
                </c:pt>
                <c:pt idx="710">
                  <c:v>3.7641561359999997E-4</c:v>
                </c:pt>
                <c:pt idx="711">
                  <c:v>2.6784703370000002E-4</c:v>
                </c:pt>
                <c:pt idx="712">
                  <c:v>-3.999093606E-4</c:v>
                </c:pt>
                <c:pt idx="713">
                  <c:v>3.7449839870000001E-4</c:v>
                </c:pt>
                <c:pt idx="714">
                  <c:v>7.0267327830000003E-4</c:v>
                </c:pt>
                <c:pt idx="715">
                  <c:v>5.2899116419999998E-4</c:v>
                </c:pt>
                <c:pt idx="716">
                  <c:v>-3.901850723E-4</c:v>
                </c:pt>
                <c:pt idx="717">
                  <c:v>3.4903129560000002E-4</c:v>
                </c:pt>
                <c:pt idx="718">
                  <c:v>-1.41521421E-4</c:v>
                </c:pt>
                <c:pt idx="719">
                  <c:v>9.1027561579999996E-4</c:v>
                </c:pt>
                <c:pt idx="720">
                  <c:v>1.0478587359999999E-3</c:v>
                </c:pt>
                <c:pt idx="721">
                  <c:v>1.345875673E-3</c:v>
                </c:pt>
                <c:pt idx="722">
                  <c:v>1.0306292679999999E-3</c:v>
                </c:pt>
                <c:pt idx="723">
                  <c:v>8.2156888670000005E-4</c:v>
                </c:pt>
                <c:pt idx="724">
                  <c:v>8.4955361669999995E-4</c:v>
                </c:pt>
                <c:pt idx="725">
                  <c:v>1.4857527569999999E-3</c:v>
                </c:pt>
                <c:pt idx="726">
                  <c:v>1.0698375989999999E-3</c:v>
                </c:pt>
                <c:pt idx="727">
                  <c:v>1.1331856949999999E-3</c:v>
                </c:pt>
                <c:pt idx="728">
                  <c:v>1.332788845E-3</c:v>
                </c:pt>
                <c:pt idx="729">
                  <c:v>1.7983405850000001E-3</c:v>
                </c:pt>
                <c:pt idx="730">
                  <c:v>3.2830701680000001E-3</c:v>
                </c:pt>
                <c:pt idx="731">
                  <c:v>2.1469218190000002E-3</c:v>
                </c:pt>
                <c:pt idx="732">
                  <c:v>1.9040945920000001E-3</c:v>
                </c:pt>
                <c:pt idx="733">
                  <c:v>2.0364532250000001E-3</c:v>
                </c:pt>
                <c:pt idx="734">
                  <c:v>3.6947932090000001E-3</c:v>
                </c:pt>
                <c:pt idx="735">
                  <c:v>5.7512577619999996E-3</c:v>
                </c:pt>
                <c:pt idx="736">
                  <c:v>4.9292468469999996E-3</c:v>
                </c:pt>
                <c:pt idx="737">
                  <c:v>4.0085576469999998E-3</c:v>
                </c:pt>
                <c:pt idx="738">
                  <c:v>4.9566072410000004E-3</c:v>
                </c:pt>
                <c:pt idx="739">
                  <c:v>4.9991304990000002E-3</c:v>
                </c:pt>
                <c:pt idx="740">
                  <c:v>6.0816844929999997E-3</c:v>
                </c:pt>
                <c:pt idx="741">
                  <c:v>5.8812256900000002E-3</c:v>
                </c:pt>
                <c:pt idx="742">
                  <c:v>5.9847240340000002E-3</c:v>
                </c:pt>
                <c:pt idx="743">
                  <c:v>5.7219848969999997E-3</c:v>
                </c:pt>
                <c:pt idx="744">
                  <c:v>6.7938542919999999E-3</c:v>
                </c:pt>
                <c:pt idx="745">
                  <c:v>7.3522529559999997E-3</c:v>
                </c:pt>
                <c:pt idx="746">
                  <c:v>7.6524685139999996E-3</c:v>
                </c:pt>
                <c:pt idx="747">
                  <c:v>8.2950778309999994E-3</c:v>
                </c:pt>
                <c:pt idx="748">
                  <c:v>8.7114246559999997E-3</c:v>
                </c:pt>
                <c:pt idx="749">
                  <c:v>8.7570371109999996E-3</c:v>
                </c:pt>
                <c:pt idx="750">
                  <c:v>9.2642558739999999E-3</c:v>
                </c:pt>
                <c:pt idx="751">
                  <c:v>7.8657399860000005E-3</c:v>
                </c:pt>
                <c:pt idx="752">
                  <c:v>1.0593941440000001E-2</c:v>
                </c:pt>
                <c:pt idx="753">
                  <c:v>8.7232561780000006E-3</c:v>
                </c:pt>
                <c:pt idx="754">
                  <c:v>1.170748938E-2</c:v>
                </c:pt>
                <c:pt idx="755">
                  <c:v>1.1094335469999999E-2</c:v>
                </c:pt>
                <c:pt idx="756">
                  <c:v>1.094352547E-2</c:v>
                </c:pt>
                <c:pt idx="757">
                  <c:v>1.056309417E-2</c:v>
                </c:pt>
                <c:pt idx="758">
                  <c:v>1.1690975169999999E-2</c:v>
                </c:pt>
                <c:pt idx="759">
                  <c:v>1.155622676E-2</c:v>
                </c:pt>
                <c:pt idx="760">
                  <c:v>1.256743632E-2</c:v>
                </c:pt>
                <c:pt idx="761">
                  <c:v>1.2758236379999999E-2</c:v>
                </c:pt>
                <c:pt idx="762">
                  <c:v>1.3223983349999999E-2</c:v>
                </c:pt>
                <c:pt idx="763">
                  <c:v>1.3386212289999999E-2</c:v>
                </c:pt>
                <c:pt idx="764">
                  <c:v>1.376658771E-2</c:v>
                </c:pt>
                <c:pt idx="765">
                  <c:v>1.4039748350000001E-2</c:v>
                </c:pt>
                <c:pt idx="766">
                  <c:v>1.4748924409999999E-2</c:v>
                </c:pt>
                <c:pt idx="767">
                  <c:v>1.4713387939999999E-2</c:v>
                </c:pt>
                <c:pt idx="768">
                  <c:v>1.479351521E-2</c:v>
                </c:pt>
                <c:pt idx="769">
                  <c:v>1.5326930210000001E-2</c:v>
                </c:pt>
                <c:pt idx="770">
                  <c:v>1.6395809130000001E-2</c:v>
                </c:pt>
                <c:pt idx="771">
                  <c:v>1.6478909180000001E-2</c:v>
                </c:pt>
                <c:pt idx="772">
                  <c:v>1.7001289869999998E-2</c:v>
                </c:pt>
                <c:pt idx="773">
                  <c:v>1.7380319540000001E-2</c:v>
                </c:pt>
                <c:pt idx="774">
                  <c:v>1.7637591809999999E-2</c:v>
                </c:pt>
                <c:pt idx="775">
                  <c:v>1.8222643060000002E-2</c:v>
                </c:pt>
                <c:pt idx="776">
                  <c:v>1.8336659299999999E-2</c:v>
                </c:pt>
                <c:pt idx="777">
                  <c:v>1.9142670559999998E-2</c:v>
                </c:pt>
                <c:pt idx="778">
                  <c:v>1.965613104E-2</c:v>
                </c:pt>
                <c:pt idx="779">
                  <c:v>1.9707893949999999E-2</c:v>
                </c:pt>
                <c:pt idx="780">
                  <c:v>2.0414508880000001E-2</c:v>
                </c:pt>
                <c:pt idx="781">
                  <c:v>2.087683789E-2</c:v>
                </c:pt>
                <c:pt idx="782">
                  <c:v>2.180770785E-2</c:v>
                </c:pt>
                <c:pt idx="783">
                  <c:v>2.1744510160000001E-2</c:v>
                </c:pt>
                <c:pt idx="784">
                  <c:v>2.2032814099999999E-2</c:v>
                </c:pt>
                <c:pt idx="785">
                  <c:v>2.2905966270000001E-2</c:v>
                </c:pt>
                <c:pt idx="786">
                  <c:v>2.3250121620000001E-2</c:v>
                </c:pt>
                <c:pt idx="787">
                  <c:v>2.3446768520000001E-2</c:v>
                </c:pt>
                <c:pt idx="788">
                  <c:v>2.4185005579999998E-2</c:v>
                </c:pt>
                <c:pt idx="789">
                  <c:v>2.4723621090000002E-2</c:v>
                </c:pt>
                <c:pt idx="790">
                  <c:v>2.4204464629999999E-2</c:v>
                </c:pt>
                <c:pt idx="791">
                  <c:v>2.4766506630000001E-2</c:v>
                </c:pt>
                <c:pt idx="792">
                  <c:v>2.5534501300000002E-2</c:v>
                </c:pt>
                <c:pt idx="793">
                  <c:v>2.6164935899999998E-2</c:v>
                </c:pt>
                <c:pt idx="794">
                  <c:v>2.6548802850000001E-2</c:v>
                </c:pt>
                <c:pt idx="795">
                  <c:v>2.6707913730000001E-2</c:v>
                </c:pt>
                <c:pt idx="796">
                  <c:v>2.799269184E-2</c:v>
                </c:pt>
                <c:pt idx="797">
                  <c:v>2.9374752189999999E-2</c:v>
                </c:pt>
                <c:pt idx="798">
                  <c:v>3.1188949939999999E-2</c:v>
                </c:pt>
                <c:pt idx="799">
                  <c:v>3.1271617860000003E-2</c:v>
                </c:pt>
                <c:pt idx="800">
                  <c:v>3.3544581380000001E-2</c:v>
                </c:pt>
              </c:numCache>
            </c:numRef>
          </c:yVal>
          <c:smooth val="1"/>
          <c:extLst>
            <c:ext xmlns:c16="http://schemas.microsoft.com/office/drawing/2014/chart" uri="{C3380CC4-5D6E-409C-BE32-E72D297353CC}">
              <c16:uniqueId val="{00000005-DF76-464C-A591-3751689412D4}"/>
            </c:ext>
          </c:extLst>
        </c:ser>
        <c:ser>
          <c:idx val="7"/>
          <c:order val="6"/>
          <c:tx>
            <c:v>210</c:v>
          </c:tx>
          <c:spPr>
            <a:ln w="19050" cap="rnd">
              <a:solidFill>
                <a:schemeClr val="accent2">
                  <a:lumMod val="60000"/>
                </a:schemeClr>
              </a:solidFill>
              <a:round/>
            </a:ln>
            <a:effectLst/>
          </c:spPr>
          <c:marker>
            <c:symbol val="none"/>
          </c:marker>
          <c:xVal>
            <c:numRef>
              <c:f>Sheet1!$CF$3:$CF$803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Sheet1!$CG$3:$CG$803</c:f>
              <c:numCache>
                <c:formatCode>General</c:formatCode>
                <c:ptCount val="801"/>
                <c:pt idx="0">
                  <c:v>-1.034797751E-4</c:v>
                </c:pt>
                <c:pt idx="1">
                  <c:v>-1.0427800010000001E-3</c:v>
                </c:pt>
                <c:pt idx="2">
                  <c:v>-4.4547606379999999E-4</c:v>
                </c:pt>
                <c:pt idx="3">
                  <c:v>-3.9577137800000001E-4</c:v>
                </c:pt>
                <c:pt idx="4">
                  <c:v>-5.1373959289999997E-4</c:v>
                </c:pt>
                <c:pt idx="5">
                  <c:v>-8.03119794E-4</c:v>
                </c:pt>
                <c:pt idx="6">
                  <c:v>-9.8580878689999993E-4</c:v>
                </c:pt>
                <c:pt idx="7">
                  <c:v>-9.4665284270000003E-4</c:v>
                </c:pt>
                <c:pt idx="8">
                  <c:v>-6.2206003349999999E-4</c:v>
                </c:pt>
                <c:pt idx="9">
                  <c:v>-7.0518220309999998E-4</c:v>
                </c:pt>
                <c:pt idx="10">
                  <c:v>-7.7676412179999998E-4</c:v>
                </c:pt>
                <c:pt idx="11">
                  <c:v>-8.6946709780000005E-4</c:v>
                </c:pt>
                <c:pt idx="12">
                  <c:v>-6.9608504420000004E-4</c:v>
                </c:pt>
                <c:pt idx="13">
                  <c:v>-6.225253455E-4</c:v>
                </c:pt>
                <c:pt idx="14">
                  <c:v>-6.8926205860000002E-4</c:v>
                </c:pt>
                <c:pt idx="15">
                  <c:v>-7.0487207270000004E-4</c:v>
                </c:pt>
                <c:pt idx="16">
                  <c:v>-1.197850564E-3</c:v>
                </c:pt>
                <c:pt idx="17">
                  <c:v>-1.0462403299999999E-3</c:v>
                </c:pt>
                <c:pt idx="18">
                  <c:v>-3.7244288250000001E-4</c:v>
                </c:pt>
                <c:pt idx="19">
                  <c:v>-8.0585863910000004E-4</c:v>
                </c:pt>
                <c:pt idx="20">
                  <c:v>-5.1146431360000002E-4</c:v>
                </c:pt>
                <c:pt idx="21">
                  <c:v>-9.4453478229999997E-4</c:v>
                </c:pt>
                <c:pt idx="22" formatCode="0.00E+00">
                  <c:v>1.936313674E-5</c:v>
                </c:pt>
                <c:pt idx="23">
                  <c:v>-5.2702904209999996E-4</c:v>
                </c:pt>
                <c:pt idx="24">
                  <c:v>-5.4140394790000001E-4</c:v>
                </c:pt>
                <c:pt idx="25">
                  <c:v>-7.77229201E-4</c:v>
                </c:pt>
                <c:pt idx="26">
                  <c:v>-8.7845732919999996E-4</c:v>
                </c:pt>
                <c:pt idx="27">
                  <c:v>-6.2454154250000005E-4</c:v>
                </c:pt>
                <c:pt idx="28">
                  <c:v>-3.1093446890000001E-4</c:v>
                </c:pt>
                <c:pt idx="29">
                  <c:v>-4.8478061219999998E-4</c:v>
                </c:pt>
                <c:pt idx="30">
                  <c:v>-4.0451277159999998E-4</c:v>
                </c:pt>
                <c:pt idx="31">
                  <c:v>-1.2215477180000001E-3</c:v>
                </c:pt>
                <c:pt idx="32">
                  <c:v>-4.162539262E-4</c:v>
                </c:pt>
                <c:pt idx="33">
                  <c:v>-4.6228436989999999E-4</c:v>
                </c:pt>
                <c:pt idx="34">
                  <c:v>-7.0900708670000004E-4</c:v>
                </c:pt>
                <c:pt idx="35" formatCode="0.00E+00">
                  <c:v>-4.2088544429999998E-5</c:v>
                </c:pt>
                <c:pt idx="36" formatCode="0.00E+00">
                  <c:v>-3.6704750529999999E-5</c:v>
                </c:pt>
                <c:pt idx="37">
                  <c:v>-3.0850290200000002E-4</c:v>
                </c:pt>
                <c:pt idx="38" formatCode="0.00E+00">
                  <c:v>4.9960208340000001E-6</c:v>
                </c:pt>
                <c:pt idx="39" formatCode="0.00E+00">
                  <c:v>-5.1872382759999999E-5</c:v>
                </c:pt>
                <c:pt idx="40">
                  <c:v>1.820591511E-3</c:v>
                </c:pt>
                <c:pt idx="41">
                  <c:v>3.3042235299999998E-3</c:v>
                </c:pt>
                <c:pt idx="42">
                  <c:v>3.4990338609999999E-3</c:v>
                </c:pt>
                <c:pt idx="43">
                  <c:v>9.3657983229999996E-4</c:v>
                </c:pt>
                <c:pt idx="44">
                  <c:v>5.1541061840000004E-4</c:v>
                </c:pt>
                <c:pt idx="45">
                  <c:v>9.7624672340000001E-4</c:v>
                </c:pt>
                <c:pt idx="46">
                  <c:v>5.341487704E-4</c:v>
                </c:pt>
                <c:pt idx="47">
                  <c:v>5.6068942649999999E-4</c:v>
                </c:pt>
                <c:pt idx="48">
                  <c:v>9.1860251269999999E-4</c:v>
                </c:pt>
                <c:pt idx="49">
                  <c:v>1.03244558E-3</c:v>
                </c:pt>
                <c:pt idx="50">
                  <c:v>1.204615925E-3</c:v>
                </c:pt>
                <c:pt idx="51">
                  <c:v>1.649839804E-3</c:v>
                </c:pt>
                <c:pt idx="52">
                  <c:v>1.133237616E-3</c:v>
                </c:pt>
                <c:pt idx="53">
                  <c:v>1.320585259E-3</c:v>
                </c:pt>
                <c:pt idx="54">
                  <c:v>1.023727236E-3</c:v>
                </c:pt>
                <c:pt idx="55">
                  <c:v>1.325103105E-3</c:v>
                </c:pt>
                <c:pt idx="56">
                  <c:v>1.3842296319999999E-3</c:v>
                </c:pt>
                <c:pt idx="57">
                  <c:v>1.406563213E-3</c:v>
                </c:pt>
                <c:pt idx="58">
                  <c:v>1.0822159240000001E-3</c:v>
                </c:pt>
                <c:pt idx="59">
                  <c:v>1.353717525E-3</c:v>
                </c:pt>
                <c:pt idx="60">
                  <c:v>1.805904787E-3</c:v>
                </c:pt>
                <c:pt idx="61">
                  <c:v>1.420379383E-3</c:v>
                </c:pt>
                <c:pt idx="62">
                  <c:v>1.442870707E-3</c:v>
                </c:pt>
                <c:pt idx="63">
                  <c:v>1.9671483899999999E-3</c:v>
                </c:pt>
                <c:pt idx="64">
                  <c:v>1.6721091229999999E-3</c:v>
                </c:pt>
                <c:pt idx="65">
                  <c:v>1.754777855E-3</c:v>
                </c:pt>
                <c:pt idx="66">
                  <c:v>1.40931597E-3</c:v>
                </c:pt>
                <c:pt idx="67">
                  <c:v>1.5996926229999999E-3</c:v>
                </c:pt>
                <c:pt idx="68">
                  <c:v>8.7613950019999997E-4</c:v>
                </c:pt>
                <c:pt idx="69">
                  <c:v>1.217698911E-3</c:v>
                </c:pt>
                <c:pt idx="70">
                  <c:v>8.9110614499999998E-4</c:v>
                </c:pt>
                <c:pt idx="71">
                  <c:v>7.5665849730000001E-4</c:v>
                </c:pt>
                <c:pt idx="72">
                  <c:v>6.1359419489999997E-4</c:v>
                </c:pt>
                <c:pt idx="73">
                  <c:v>1.388722216E-3</c:v>
                </c:pt>
                <c:pt idx="74">
                  <c:v>9.9510862489999999E-4</c:v>
                </c:pt>
                <c:pt idx="75">
                  <c:v>1.003307407E-3</c:v>
                </c:pt>
                <c:pt idx="76">
                  <c:v>5.2344484720000001E-4</c:v>
                </c:pt>
                <c:pt idx="77">
                  <c:v>7.6871662169999998E-4</c:v>
                </c:pt>
                <c:pt idx="78">
                  <c:v>2.265872026E-4</c:v>
                </c:pt>
                <c:pt idx="79">
                  <c:v>1.9219405659999999E-4</c:v>
                </c:pt>
                <c:pt idx="80">
                  <c:v>5.0900923090000001E-4</c:v>
                </c:pt>
                <c:pt idx="81">
                  <c:v>-2.2701236590000001E-4</c:v>
                </c:pt>
                <c:pt idx="82">
                  <c:v>1.7468775329999999E-4</c:v>
                </c:pt>
                <c:pt idx="83">
                  <c:v>-5.5179698390000001E-4</c:v>
                </c:pt>
                <c:pt idx="84">
                  <c:v>-3.8532284089999998E-4</c:v>
                </c:pt>
                <c:pt idx="85">
                  <c:v>-3.228850546E-4</c:v>
                </c:pt>
                <c:pt idx="86">
                  <c:v>-4.288739874E-4</c:v>
                </c:pt>
                <c:pt idx="87" formatCode="0.00E+00">
                  <c:v>-7.2578193790000006E-5</c:v>
                </c:pt>
                <c:pt idx="88">
                  <c:v>-3.3173139669999998E-4</c:v>
                </c:pt>
                <c:pt idx="89">
                  <c:v>-2.5536763130000001E-4</c:v>
                </c:pt>
                <c:pt idx="90">
                  <c:v>-2.3016879279999999E-4</c:v>
                </c:pt>
                <c:pt idx="91">
                  <c:v>-1.7319436300000001E-4</c:v>
                </c:pt>
                <c:pt idx="92">
                  <c:v>-5.5065948980000004E-4</c:v>
                </c:pt>
                <c:pt idx="93">
                  <c:v>-5.4931512569999998E-4</c:v>
                </c:pt>
                <c:pt idx="94">
                  <c:v>-7.6725496909999999E-4</c:v>
                </c:pt>
                <c:pt idx="95">
                  <c:v>-1.0458788599999999E-3</c:v>
                </c:pt>
                <c:pt idx="96">
                  <c:v>-3.8196064999999999E-4</c:v>
                </c:pt>
                <c:pt idx="97">
                  <c:v>-7.2663219179999999E-4</c:v>
                </c:pt>
                <c:pt idx="98">
                  <c:v>-5.7785614629999997E-4</c:v>
                </c:pt>
                <c:pt idx="99">
                  <c:v>-3.6623553020000003E-4</c:v>
                </c:pt>
                <c:pt idx="100">
                  <c:v>-5.6710175699999999E-4</c:v>
                </c:pt>
                <c:pt idx="101">
                  <c:v>-6.7246251270000005E-4</c:v>
                </c:pt>
                <c:pt idx="102">
                  <c:v>-9.2376716200000004E-4</c:v>
                </c:pt>
                <c:pt idx="103">
                  <c:v>-5.9403892370000003E-4</c:v>
                </c:pt>
                <c:pt idx="104">
                  <c:v>-9.0594345240000004E-4</c:v>
                </c:pt>
                <c:pt idx="105">
                  <c:v>-6.4770143939999998E-4</c:v>
                </c:pt>
                <c:pt idx="106">
                  <c:v>-7.9888233449999996E-4</c:v>
                </c:pt>
                <c:pt idx="107">
                  <c:v>-8.1112957560000002E-4</c:v>
                </c:pt>
                <c:pt idx="108">
                  <c:v>-4.134608898E-4</c:v>
                </c:pt>
                <c:pt idx="109">
                  <c:v>-9.289333248E-4</c:v>
                </c:pt>
                <c:pt idx="110">
                  <c:v>-7.6110498049999995E-4</c:v>
                </c:pt>
                <c:pt idx="111">
                  <c:v>-4.9972574929999999E-4</c:v>
                </c:pt>
                <c:pt idx="112">
                  <c:v>-4.513202293E-4</c:v>
                </c:pt>
                <c:pt idx="113">
                  <c:v>-6.2909087859999995E-4</c:v>
                </c:pt>
                <c:pt idx="114">
                  <c:v>-7.7784940370000002E-4</c:v>
                </c:pt>
                <c:pt idx="115">
                  <c:v>-8.3887833169999997E-4</c:v>
                </c:pt>
                <c:pt idx="116">
                  <c:v>-1.140796347E-3</c:v>
                </c:pt>
                <c:pt idx="117">
                  <c:v>-1.2869019989999999E-3</c:v>
                </c:pt>
                <c:pt idx="118">
                  <c:v>-1.2066790370000001E-3</c:v>
                </c:pt>
                <c:pt idx="119">
                  <c:v>-1.0722698640000001E-3</c:v>
                </c:pt>
                <c:pt idx="120">
                  <c:v>-9.857054101000001E-4</c:v>
                </c:pt>
                <c:pt idx="121">
                  <c:v>-1.065917546E-3</c:v>
                </c:pt>
                <c:pt idx="122">
                  <c:v>-9.2283729460000002E-4</c:v>
                </c:pt>
                <c:pt idx="123">
                  <c:v>-9.9025096279999991E-4</c:v>
                </c:pt>
                <c:pt idx="124">
                  <c:v>-7.6834030919999997E-4</c:v>
                </c:pt>
                <c:pt idx="125">
                  <c:v>-7.4616883649999998E-4</c:v>
                </c:pt>
                <c:pt idx="126">
                  <c:v>-9.6716103140000002E-4</c:v>
                </c:pt>
                <c:pt idx="127">
                  <c:v>-1.00244116E-3</c:v>
                </c:pt>
                <c:pt idx="128">
                  <c:v>-6.5354286930000005E-4</c:v>
                </c:pt>
                <c:pt idx="129">
                  <c:v>-9.6370000389999996E-4</c:v>
                </c:pt>
                <c:pt idx="130">
                  <c:v>-5.4869463200000004E-4</c:v>
                </c:pt>
                <c:pt idx="131">
                  <c:v>-7.4342958400000004E-4</c:v>
                </c:pt>
                <c:pt idx="132">
                  <c:v>-9.687107522E-4</c:v>
                </c:pt>
                <c:pt idx="133">
                  <c:v>-6.9344887740000003E-4</c:v>
                </c:pt>
                <c:pt idx="134">
                  <c:v>-1.0626122820000001E-3</c:v>
                </c:pt>
                <c:pt idx="135">
                  <c:v>-9.6132379259999999E-4</c:v>
                </c:pt>
                <c:pt idx="136">
                  <c:v>-8.5649813990000003E-4</c:v>
                </c:pt>
                <c:pt idx="137">
                  <c:v>-8.0658210210000003E-4</c:v>
                </c:pt>
                <c:pt idx="138">
                  <c:v>-7.3474668899999995E-4</c:v>
                </c:pt>
                <c:pt idx="139">
                  <c:v>-8.569631609E-4</c:v>
                </c:pt>
                <c:pt idx="140">
                  <c:v>-9.5703621630000002E-4</c:v>
                </c:pt>
                <c:pt idx="141">
                  <c:v>-6.7266926640000002E-4</c:v>
                </c:pt>
                <c:pt idx="142">
                  <c:v>-7.6730665750000002E-4</c:v>
                </c:pt>
                <c:pt idx="143">
                  <c:v>-5.6208641039999995E-4</c:v>
                </c:pt>
                <c:pt idx="144">
                  <c:v>-8.9778046819999997E-4</c:v>
                </c:pt>
                <c:pt idx="145">
                  <c:v>-9.7914529030000003E-4</c:v>
                </c:pt>
                <c:pt idx="146">
                  <c:v>-9.9004444200000001E-4</c:v>
                </c:pt>
                <c:pt idx="147">
                  <c:v>-7.9195760190000004E-4</c:v>
                </c:pt>
                <c:pt idx="148">
                  <c:v>-9.2273391779999997E-4</c:v>
                </c:pt>
                <c:pt idx="149">
                  <c:v>-1.0945795800000001E-3</c:v>
                </c:pt>
                <c:pt idx="150">
                  <c:v>-1.0080196659999999E-3</c:v>
                </c:pt>
                <c:pt idx="151">
                  <c:v>-7.6322391399999997E-4</c:v>
                </c:pt>
                <c:pt idx="152">
                  <c:v>-6.0763611690000004E-4</c:v>
                </c:pt>
                <c:pt idx="153">
                  <c:v>-5.6860118639999999E-4</c:v>
                </c:pt>
                <c:pt idx="154">
                  <c:v>-5.8659387289999995E-4</c:v>
                </c:pt>
                <c:pt idx="155">
                  <c:v>-7.345399936E-4</c:v>
                </c:pt>
                <c:pt idx="156">
                  <c:v>-2.347222908E-4</c:v>
                </c:pt>
                <c:pt idx="157">
                  <c:v>-4.6683542309999999E-4</c:v>
                </c:pt>
                <c:pt idx="158">
                  <c:v>-9.8012667149999992E-4</c:v>
                </c:pt>
                <c:pt idx="159">
                  <c:v>-2.647327492E-4</c:v>
                </c:pt>
                <c:pt idx="160">
                  <c:v>-1.8059473950000001E-4</c:v>
                </c:pt>
                <c:pt idx="161">
                  <c:v>-5.1684223579999996E-4</c:v>
                </c:pt>
                <c:pt idx="162">
                  <c:v>-1.032346976E-3</c:v>
                </c:pt>
                <c:pt idx="163">
                  <c:v>-7.0451025389999997E-4</c:v>
                </c:pt>
                <c:pt idx="164">
                  <c:v>-6.7670125280000005E-4</c:v>
                </c:pt>
                <c:pt idx="165">
                  <c:v>-8.4135856009999997E-4</c:v>
                </c:pt>
                <c:pt idx="166">
                  <c:v>-1.394358929E-3</c:v>
                </c:pt>
                <c:pt idx="167">
                  <c:v>-1.3230337059999999E-3</c:v>
                </c:pt>
                <c:pt idx="168">
                  <c:v>-8.8920397680000002E-4</c:v>
                </c:pt>
                <c:pt idx="169">
                  <c:v>-9.9520978980000008E-4</c:v>
                </c:pt>
                <c:pt idx="170">
                  <c:v>-1.0112220189999999E-3</c:v>
                </c:pt>
                <c:pt idx="171">
                  <c:v>-9.2939828760000003E-4</c:v>
                </c:pt>
                <c:pt idx="172">
                  <c:v>-7.4404978659999997E-4</c:v>
                </c:pt>
                <c:pt idx="173">
                  <c:v>-7.4973492879999997E-4</c:v>
                </c:pt>
                <c:pt idx="174">
                  <c:v>-6.258339854E-4</c:v>
                </c:pt>
                <c:pt idx="175">
                  <c:v>-1.154324855E-3</c:v>
                </c:pt>
                <c:pt idx="176">
                  <c:v>-1.365819946E-3</c:v>
                </c:pt>
                <c:pt idx="177">
                  <c:v>-1.388682285E-3</c:v>
                </c:pt>
                <c:pt idx="178">
                  <c:v>-1.2298079669999999E-3</c:v>
                </c:pt>
                <c:pt idx="179">
                  <c:v>-1.0887440290000001E-3</c:v>
                </c:pt>
                <c:pt idx="180">
                  <c:v>-1.1646000199999999E-3</c:v>
                </c:pt>
                <c:pt idx="181">
                  <c:v>-9.6933060559999996E-4</c:v>
                </c:pt>
                <c:pt idx="182">
                  <c:v>-1.176475431E-3</c:v>
                </c:pt>
                <c:pt idx="183">
                  <c:v>-1.1108464100000001E-3</c:v>
                </c:pt>
                <c:pt idx="184">
                  <c:v>-1.188144088E-3</c:v>
                </c:pt>
                <c:pt idx="185">
                  <c:v>-8.579965797E-4</c:v>
                </c:pt>
                <c:pt idx="186">
                  <c:v>-1.020415919E-3</c:v>
                </c:pt>
                <c:pt idx="187">
                  <c:v>-8.7577057999999996E-4</c:v>
                </c:pt>
                <c:pt idx="188">
                  <c:v>-7.5273250700000002E-4</c:v>
                </c:pt>
                <c:pt idx="189">
                  <c:v>-9.2397385739999998E-4</c:v>
                </c:pt>
                <c:pt idx="190">
                  <c:v>-8.8042067360000003E-4</c:v>
                </c:pt>
                <c:pt idx="191">
                  <c:v>-7.2270404779999997E-4</c:v>
                </c:pt>
                <c:pt idx="192">
                  <c:v>-8.2022434799999995E-4</c:v>
                </c:pt>
                <c:pt idx="193">
                  <c:v>-5.7604652829999997E-4</c:v>
                </c:pt>
                <c:pt idx="194">
                  <c:v>-5.1575631370000003E-4</c:v>
                </c:pt>
                <c:pt idx="195">
                  <c:v>-1.3035229639999999E-3</c:v>
                </c:pt>
                <c:pt idx="196">
                  <c:v>-1.16320583E-3</c:v>
                </c:pt>
                <c:pt idx="197">
                  <c:v>-1.428314368E-3</c:v>
                </c:pt>
                <c:pt idx="198">
                  <c:v>-1.535014133E-3</c:v>
                </c:pt>
                <c:pt idx="199">
                  <c:v>-9.845690802000001E-4</c:v>
                </c:pt>
                <c:pt idx="200">
                  <c:v>-1.066640601E-3</c:v>
                </c:pt>
                <c:pt idx="201">
                  <c:v>-1.0654527E-3</c:v>
                </c:pt>
                <c:pt idx="202">
                  <c:v>-1.318749622E-3</c:v>
                </c:pt>
                <c:pt idx="203">
                  <c:v>-1.3465691589999999E-3</c:v>
                </c:pt>
                <c:pt idx="204">
                  <c:v>-1.1655293640000001E-3</c:v>
                </c:pt>
                <c:pt idx="205">
                  <c:v>-1.053057727E-3</c:v>
                </c:pt>
                <c:pt idx="206">
                  <c:v>-1.3501819919999999E-3</c:v>
                </c:pt>
                <c:pt idx="207">
                  <c:v>-1.482389867E-3</c:v>
                </c:pt>
                <c:pt idx="208">
                  <c:v>-8.7747559879999999E-4</c:v>
                </c:pt>
                <c:pt idx="209">
                  <c:v>-1.1350647550000001E-3</c:v>
                </c:pt>
                <c:pt idx="210">
                  <c:v>-1.0658142859999999E-3</c:v>
                </c:pt>
                <c:pt idx="211">
                  <c:v>-9.1891095509999995E-4</c:v>
                </c:pt>
                <c:pt idx="212">
                  <c:v>-1.105372561E-3</c:v>
                </c:pt>
                <c:pt idx="213">
                  <c:v>-1.2941285970000001E-3</c:v>
                </c:pt>
                <c:pt idx="214">
                  <c:v>-1.3737160479999999E-3</c:v>
                </c:pt>
                <c:pt idx="215">
                  <c:v>-1.0413337729999999E-3</c:v>
                </c:pt>
                <c:pt idx="216">
                  <c:v>-1.199760824E-3</c:v>
                </c:pt>
                <c:pt idx="217">
                  <c:v>-9.8431075460000007E-4</c:v>
                </c:pt>
                <c:pt idx="218">
                  <c:v>-7.1541633220000001E-4</c:v>
                </c:pt>
                <c:pt idx="219">
                  <c:v>-5.9321167649999996E-4</c:v>
                </c:pt>
                <c:pt idx="220">
                  <c:v>-7.4823613980000002E-4</c:v>
                </c:pt>
                <c:pt idx="221">
                  <c:v>-1.024599536E-3</c:v>
                </c:pt>
                <c:pt idx="222">
                  <c:v>-1.297741779E-3</c:v>
                </c:pt>
                <c:pt idx="223">
                  <c:v>-9.2273391779999997E-4</c:v>
                </c:pt>
                <c:pt idx="224">
                  <c:v>-1.2813272190000001E-3</c:v>
                </c:pt>
                <c:pt idx="225">
                  <c:v>-1.9559334030000001E-3</c:v>
                </c:pt>
                <c:pt idx="226">
                  <c:v>-1.5384189319999999E-3</c:v>
                </c:pt>
                <c:pt idx="227">
                  <c:v>-1.7845828550000001E-3</c:v>
                </c:pt>
                <c:pt idx="228">
                  <c:v>-1.4631958909999999E-3</c:v>
                </c:pt>
                <c:pt idx="229">
                  <c:v>-1.560807927E-3</c:v>
                </c:pt>
                <c:pt idx="230">
                  <c:v>-1.2235612380000001E-3</c:v>
                </c:pt>
                <c:pt idx="231">
                  <c:v>-1.1865951820000001E-3</c:v>
                </c:pt>
                <c:pt idx="232">
                  <c:v>-1.3973005120000001E-3</c:v>
                </c:pt>
                <c:pt idx="233">
                  <c:v>-7.7945145310000003E-4</c:v>
                </c:pt>
                <c:pt idx="234">
                  <c:v>-1.238222816E-3</c:v>
                </c:pt>
                <c:pt idx="235">
                  <c:v>-1.6032613350000001E-3</c:v>
                </c:pt>
                <c:pt idx="236">
                  <c:v>-1.5542048500000001E-3</c:v>
                </c:pt>
                <c:pt idx="237">
                  <c:v>-1.276681433E-3</c:v>
                </c:pt>
                <c:pt idx="238">
                  <c:v>-8.065304137E-4</c:v>
                </c:pt>
                <c:pt idx="239">
                  <c:v>-1.050888561E-3</c:v>
                </c:pt>
                <c:pt idx="240">
                  <c:v>-1.2766297440000001E-3</c:v>
                </c:pt>
                <c:pt idx="241">
                  <c:v>-1.297586947E-3</c:v>
                </c:pt>
                <c:pt idx="242">
                  <c:v>-1.324065961E-3</c:v>
                </c:pt>
                <c:pt idx="243">
                  <c:v>-1.5296487839999999E-3</c:v>
                </c:pt>
                <c:pt idx="244">
                  <c:v>-1.8323760009999999E-3</c:v>
                </c:pt>
                <c:pt idx="245">
                  <c:v>-1.3196270449999999E-3</c:v>
                </c:pt>
                <c:pt idx="246">
                  <c:v>-2.1580748729999998E-3</c:v>
                </c:pt>
                <c:pt idx="247">
                  <c:v>-1.233731513E-3</c:v>
                </c:pt>
                <c:pt idx="248">
                  <c:v>-1.650146092E-3</c:v>
                </c:pt>
                <c:pt idx="249">
                  <c:v>-1.621004893E-3</c:v>
                </c:pt>
                <c:pt idx="250">
                  <c:v>-1.0860586770000001E-3</c:v>
                </c:pt>
                <c:pt idx="251">
                  <c:v>-1.190054463E-3</c:v>
                </c:pt>
                <c:pt idx="252">
                  <c:v>-7.0373492780000004E-4</c:v>
                </c:pt>
                <c:pt idx="253">
                  <c:v>-1.06338691E-3</c:v>
                </c:pt>
                <c:pt idx="254">
                  <c:v>-1.158300671E-3</c:v>
                </c:pt>
                <c:pt idx="255">
                  <c:v>-1.4253730190000001E-3</c:v>
                </c:pt>
                <c:pt idx="256">
                  <c:v>-8.941639098E-4</c:v>
                </c:pt>
                <c:pt idx="257">
                  <c:v>-6.2733318190000005E-4</c:v>
                </c:pt>
                <c:pt idx="258">
                  <c:v>-1.126751187E-3</c:v>
                </c:pt>
                <c:pt idx="259">
                  <c:v>-8.2952558299999996E-4</c:v>
                </c:pt>
                <c:pt idx="260">
                  <c:v>-1.198883168E-3</c:v>
                </c:pt>
                <c:pt idx="261">
                  <c:v>-9.2872668759999999E-4</c:v>
                </c:pt>
                <c:pt idx="262">
                  <c:v>-1.24658586E-3</c:v>
                </c:pt>
                <c:pt idx="263">
                  <c:v>-1.1308821850000001E-3</c:v>
                </c:pt>
                <c:pt idx="264">
                  <c:v>-1.019382849E-3</c:v>
                </c:pt>
                <c:pt idx="265">
                  <c:v>-9.1369298749999998E-4</c:v>
                </c:pt>
                <c:pt idx="266">
                  <c:v>-1.053161104E-3</c:v>
                </c:pt>
                <c:pt idx="267">
                  <c:v>-7.1841414320000005E-4</c:v>
                </c:pt>
                <c:pt idx="268">
                  <c:v>-1.4106661549999999E-3</c:v>
                </c:pt>
                <c:pt idx="269">
                  <c:v>-7.1319378909999996E-4</c:v>
                </c:pt>
                <c:pt idx="270">
                  <c:v>-1.0913261210000001E-3</c:v>
                </c:pt>
                <c:pt idx="271">
                  <c:v>-6.8895187000000003E-4</c:v>
                </c:pt>
                <c:pt idx="272">
                  <c:v>-1.85666242E-4</c:v>
                </c:pt>
                <c:pt idx="273">
                  <c:v>-1.137491665E-3</c:v>
                </c:pt>
                <c:pt idx="274">
                  <c:v>-1.072889543E-3</c:v>
                </c:pt>
                <c:pt idx="275">
                  <c:v>-1.0694810190000001E-3</c:v>
                </c:pt>
                <c:pt idx="276">
                  <c:v>-1.082133735E-3</c:v>
                </c:pt>
                <c:pt idx="277">
                  <c:v>-9.0460019420000003E-4</c:v>
                </c:pt>
                <c:pt idx="278">
                  <c:v>-1.0147859579999999E-3</c:v>
                </c:pt>
                <c:pt idx="279">
                  <c:v>-8.4575067739999996E-4</c:v>
                </c:pt>
                <c:pt idx="280">
                  <c:v>-1.445084694E-3</c:v>
                </c:pt>
                <c:pt idx="281">
                  <c:v>-7.9722865480000001E-4</c:v>
                </c:pt>
                <c:pt idx="282">
                  <c:v>-8.8894565119999999E-4</c:v>
                </c:pt>
                <c:pt idx="283">
                  <c:v>-8.9845212639999995E-4</c:v>
                </c:pt>
                <c:pt idx="284">
                  <c:v>-8.3681143590000004E-4</c:v>
                </c:pt>
                <c:pt idx="285">
                  <c:v>6.5922032810000004E-4</c:v>
                </c:pt>
                <c:pt idx="286" formatCode="0.00E+00">
                  <c:v>3.0986608179999998E-5</c:v>
                </c:pt>
                <c:pt idx="287">
                  <c:v>-3.275410272E-4</c:v>
                </c:pt>
                <c:pt idx="288">
                  <c:v>-9.42416722E-4</c:v>
                </c:pt>
                <c:pt idx="289">
                  <c:v>-9.2190736899999996E-4</c:v>
                </c:pt>
                <c:pt idx="290">
                  <c:v>-5.6384439809999999E-4</c:v>
                </c:pt>
                <c:pt idx="291">
                  <c:v>-1.2351028270000001E-4</c:v>
                </c:pt>
                <c:pt idx="292">
                  <c:v>-2.8894658320000001E-4</c:v>
                </c:pt>
                <c:pt idx="293">
                  <c:v>-4.7242073920000002E-4</c:v>
                </c:pt>
                <c:pt idx="294">
                  <c:v>-1.389336539E-4</c:v>
                </c:pt>
                <c:pt idx="295">
                  <c:v>-4.8767658880000001E-4</c:v>
                </c:pt>
                <c:pt idx="296" formatCode="0.00E+00">
                  <c:v>-2.1640129490000001E-5</c:v>
                </c:pt>
                <c:pt idx="297">
                  <c:v>-4.1635736119999999E-4</c:v>
                </c:pt>
                <c:pt idx="298">
                  <c:v>-5.5505451750000002E-4</c:v>
                </c:pt>
                <c:pt idx="299">
                  <c:v>-5.136878463E-4</c:v>
                </c:pt>
                <c:pt idx="300">
                  <c:v>-5.889721797E-4</c:v>
                </c:pt>
                <c:pt idx="301">
                  <c:v>-6.8833160909999996E-4</c:v>
                </c:pt>
                <c:pt idx="302">
                  <c:v>-8.9602381919999996E-4</c:v>
                </c:pt>
                <c:pt idx="303">
                  <c:v>-8.5448299069999995E-4</c:v>
                </c:pt>
                <c:pt idx="304">
                  <c:v>-7.2709732919999995E-4</c:v>
                </c:pt>
                <c:pt idx="305">
                  <c:v>-4.6476675200000001E-4</c:v>
                </c:pt>
                <c:pt idx="306">
                  <c:v>-7.9149252270000001E-4</c:v>
                </c:pt>
                <c:pt idx="307">
                  <c:v>-3.7989160050000003E-4</c:v>
                </c:pt>
                <c:pt idx="308">
                  <c:v>-5.8488768989999995E-4</c:v>
                </c:pt>
                <c:pt idx="309">
                  <c:v>-8.0813240489999996E-4</c:v>
                </c:pt>
                <c:pt idx="310">
                  <c:v>-7.2632206140000005E-4</c:v>
                </c:pt>
                <c:pt idx="311">
                  <c:v>-1.025684178E-3</c:v>
                </c:pt>
                <c:pt idx="312">
                  <c:v>-7.2456477209999995E-4</c:v>
                </c:pt>
                <c:pt idx="313">
                  <c:v>-6.4894207750000002E-4</c:v>
                </c:pt>
                <c:pt idx="314">
                  <c:v>-1.1469410969999999E-3</c:v>
                </c:pt>
                <c:pt idx="315">
                  <c:v>-5.4280005860000004E-4</c:v>
                </c:pt>
                <c:pt idx="316">
                  <c:v>-1.045207377E-3</c:v>
                </c:pt>
                <c:pt idx="317">
                  <c:v>-1.0080196659999999E-3</c:v>
                </c:pt>
                <c:pt idx="318">
                  <c:v>-9.100249154E-4</c:v>
                </c:pt>
                <c:pt idx="319">
                  <c:v>-9.2418049459999999E-4</c:v>
                </c:pt>
                <c:pt idx="320">
                  <c:v>-8.574798703E-4</c:v>
                </c:pt>
                <c:pt idx="321">
                  <c:v>-8.7261886800000003E-4</c:v>
                </c:pt>
                <c:pt idx="322">
                  <c:v>-1.1615019759999999E-3</c:v>
                </c:pt>
                <c:pt idx="323">
                  <c:v>-1.416084589E-3</c:v>
                </c:pt>
                <c:pt idx="324">
                  <c:v>-1.11626857E-3</c:v>
                </c:pt>
                <c:pt idx="325">
                  <c:v>-1.4800680800000001E-3</c:v>
                </c:pt>
                <c:pt idx="326">
                  <c:v>-1.5772121260000001E-3</c:v>
                </c:pt>
                <c:pt idx="327">
                  <c:v>-1.4001904060000001E-3</c:v>
                </c:pt>
                <c:pt idx="328">
                  <c:v>-1.4054541239999999E-3</c:v>
                </c:pt>
                <c:pt idx="329">
                  <c:v>-1.515667653E-3</c:v>
                </c:pt>
                <c:pt idx="330">
                  <c:v>-1.2468440689999999E-3</c:v>
                </c:pt>
                <c:pt idx="331">
                  <c:v>-1.3928108380000001E-3</c:v>
                </c:pt>
                <c:pt idx="332">
                  <c:v>-1.2587172679999999E-3</c:v>
                </c:pt>
                <c:pt idx="333">
                  <c:v>-1.141570974E-3</c:v>
                </c:pt>
                <c:pt idx="334">
                  <c:v>-1.8170642430000001E-3</c:v>
                </c:pt>
                <c:pt idx="335">
                  <c:v>-1.5513160030000001E-3</c:v>
                </c:pt>
                <c:pt idx="336">
                  <c:v>-1.5044722239999999E-3</c:v>
                </c:pt>
                <c:pt idx="337">
                  <c:v>-1.5310932650000001E-3</c:v>
                </c:pt>
                <c:pt idx="338">
                  <c:v>-1.769011607E-3</c:v>
                </c:pt>
                <c:pt idx="339">
                  <c:v>-1.6821733440000001E-3</c:v>
                </c:pt>
                <c:pt idx="340">
                  <c:v>-1.902483753E-3</c:v>
                </c:pt>
                <c:pt idx="341">
                  <c:v>-1.67185883E-3</c:v>
                </c:pt>
                <c:pt idx="342">
                  <c:v>-1.508135232E-3</c:v>
                </c:pt>
                <c:pt idx="343">
                  <c:v>-1.783345477E-3</c:v>
                </c:pt>
                <c:pt idx="344">
                  <c:v>-1.799277146E-3</c:v>
                </c:pt>
                <c:pt idx="345">
                  <c:v>-1.871503773E-3</c:v>
                </c:pt>
                <c:pt idx="346">
                  <c:v>-1.9097001060000001E-3</c:v>
                </c:pt>
                <c:pt idx="347">
                  <c:v>-1.439769869E-3</c:v>
                </c:pt>
                <c:pt idx="348">
                  <c:v>-2.0760546900000002E-3</c:v>
                </c:pt>
                <c:pt idx="349">
                  <c:v>-2.0901723760000002E-3</c:v>
                </c:pt>
                <c:pt idx="350">
                  <c:v>-1.7566882309999999E-3</c:v>
                </c:pt>
                <c:pt idx="351">
                  <c:v>-2.1748170259999998E-3</c:v>
                </c:pt>
                <c:pt idx="352">
                  <c:v>-1.5345497520000001E-3</c:v>
                </c:pt>
                <c:pt idx="353">
                  <c:v>-1.8320666859999999E-3</c:v>
                </c:pt>
                <c:pt idx="354">
                  <c:v>-1.561220619E-3</c:v>
                </c:pt>
                <c:pt idx="355">
                  <c:v>-1.1726546800000001E-3</c:v>
                </c:pt>
                <c:pt idx="356">
                  <c:v>-1.2206184909999999E-3</c:v>
                </c:pt>
                <c:pt idx="357">
                  <c:v>-1.803504885E-3</c:v>
                </c:pt>
                <c:pt idx="358">
                  <c:v>-2.005717484E-3</c:v>
                </c:pt>
                <c:pt idx="359">
                  <c:v>-1.6491661080000001E-3</c:v>
                </c:pt>
                <c:pt idx="360">
                  <c:v>-1.7695272109999999E-3</c:v>
                </c:pt>
                <c:pt idx="361">
                  <c:v>-2.260217676E-3</c:v>
                </c:pt>
                <c:pt idx="362">
                  <c:v>-2.55960552E-3</c:v>
                </c:pt>
                <c:pt idx="363">
                  <c:v>-1.979125431E-3</c:v>
                </c:pt>
                <c:pt idx="364">
                  <c:v>-1.9717039540000001E-3</c:v>
                </c:pt>
                <c:pt idx="365">
                  <c:v>-2.0615244279999999E-3</c:v>
                </c:pt>
                <c:pt idx="366">
                  <c:v>-1.4496770449999999E-3</c:v>
                </c:pt>
                <c:pt idx="367">
                  <c:v>-1.6252859500000001E-3</c:v>
                </c:pt>
                <c:pt idx="368">
                  <c:v>-1.7350828279999999E-3</c:v>
                </c:pt>
                <c:pt idx="369">
                  <c:v>-7.4203417169999995E-4</c:v>
                </c:pt>
                <c:pt idx="370">
                  <c:v>-9.6478482009999995E-4</c:v>
                </c:pt>
                <c:pt idx="371">
                  <c:v>-1.8853702350000001E-3</c:v>
                </c:pt>
                <c:pt idx="372">
                  <c:v>-1.682946924E-3</c:v>
                </c:pt>
                <c:pt idx="373">
                  <c:v>-2.0739422180000001E-3</c:v>
                </c:pt>
                <c:pt idx="374">
                  <c:v>-2.2203009580000002E-3</c:v>
                </c:pt>
                <c:pt idx="375">
                  <c:v>-1.9139266809999999E-3</c:v>
                </c:pt>
                <c:pt idx="376">
                  <c:v>-1.678253873E-3</c:v>
                </c:pt>
                <c:pt idx="377">
                  <c:v>-1.521084807E-3</c:v>
                </c:pt>
                <c:pt idx="378">
                  <c:v>-1.763597596E-3</c:v>
                </c:pt>
                <c:pt idx="379">
                  <c:v>-1.628948026E-3</c:v>
                </c:pt>
                <c:pt idx="380">
                  <c:v>-8.6512695999999998E-4</c:v>
                </c:pt>
                <c:pt idx="381">
                  <c:v>-1.0473249710000001E-3</c:v>
                </c:pt>
                <c:pt idx="382">
                  <c:v>-1.6533953600000001E-3</c:v>
                </c:pt>
                <c:pt idx="383">
                  <c:v>-1.232440816E-3</c:v>
                </c:pt>
                <c:pt idx="384">
                  <c:v>-1.387856551E-3</c:v>
                </c:pt>
                <c:pt idx="385">
                  <c:v>-7.7169947330000003E-4</c:v>
                </c:pt>
                <c:pt idx="386">
                  <c:v>-6.9298368180000002E-4</c:v>
                </c:pt>
                <c:pt idx="387">
                  <c:v>-9.604456136E-4</c:v>
                </c:pt>
                <c:pt idx="388">
                  <c:v>-1.283598365E-3</c:v>
                </c:pt>
                <c:pt idx="389">
                  <c:v>-1.402151422E-3</c:v>
                </c:pt>
                <c:pt idx="390">
                  <c:v>-1.18034787E-3</c:v>
                </c:pt>
                <c:pt idx="391">
                  <c:v>-1.915885368E-3</c:v>
                </c:pt>
                <c:pt idx="392">
                  <c:v>-1.465001842E-3</c:v>
                </c:pt>
                <c:pt idx="393">
                  <c:v>-1.347859506E-3</c:v>
                </c:pt>
                <c:pt idx="394">
                  <c:v>-1.702492125E-3</c:v>
                </c:pt>
                <c:pt idx="395">
                  <c:v>-1.5012217919999999E-3</c:v>
                </c:pt>
                <c:pt idx="396">
                  <c:v>-1.0820821630000001E-3</c:v>
                </c:pt>
                <c:pt idx="397">
                  <c:v>-1.537026139E-3</c:v>
                </c:pt>
                <c:pt idx="398">
                  <c:v>-1.2138553429999999E-3</c:v>
                </c:pt>
                <c:pt idx="399">
                  <c:v>-1.0858520400000001E-3</c:v>
                </c:pt>
                <c:pt idx="400">
                  <c:v>-1.085129101E-3</c:v>
                </c:pt>
                <c:pt idx="401">
                  <c:v>-7.5242243470000005E-4</c:v>
                </c:pt>
                <c:pt idx="402">
                  <c:v>-1.319059287E-3</c:v>
                </c:pt>
                <c:pt idx="403">
                  <c:v>-1.1467344590000001E-3</c:v>
                </c:pt>
                <c:pt idx="404">
                  <c:v>-1.0901900239999999E-3</c:v>
                </c:pt>
                <c:pt idx="405">
                  <c:v>-1.148644951E-3</c:v>
                </c:pt>
                <c:pt idx="406">
                  <c:v>-8.1112957560000002E-4</c:v>
                </c:pt>
                <c:pt idx="407">
                  <c:v>-1.145391958E-3</c:v>
                </c:pt>
                <c:pt idx="408">
                  <c:v>-1.1479737000000001E-3</c:v>
                </c:pt>
                <c:pt idx="409">
                  <c:v>-1.202290645E-3</c:v>
                </c:pt>
                <c:pt idx="410">
                  <c:v>-1.2410621859999999E-3</c:v>
                </c:pt>
                <c:pt idx="411">
                  <c:v>-1.4153621160000001E-3</c:v>
                </c:pt>
                <c:pt idx="412">
                  <c:v>-1.3020776679999999E-3</c:v>
                </c:pt>
                <c:pt idx="413">
                  <c:v>-1.564831706E-3</c:v>
                </c:pt>
                <c:pt idx="414">
                  <c:v>-1.26682187E-3</c:v>
                </c:pt>
                <c:pt idx="415" formatCode="0.00E+00">
                  <c:v>-9.0643203290000006E-5</c:v>
                </c:pt>
                <c:pt idx="416">
                  <c:v>-8.3546794490000004E-4</c:v>
                </c:pt>
                <c:pt idx="417">
                  <c:v>-1.3488917610000001E-3</c:v>
                </c:pt>
                <c:pt idx="418">
                  <c:v>-1.545125502E-3</c:v>
                </c:pt>
                <c:pt idx="419">
                  <c:v>-4.420625919E-4</c:v>
                </c:pt>
                <c:pt idx="420">
                  <c:v>-1.2193277939999999E-3</c:v>
                </c:pt>
                <c:pt idx="421">
                  <c:v>-1.1998125120000001E-3</c:v>
                </c:pt>
                <c:pt idx="422">
                  <c:v>-1.700326218E-3</c:v>
                </c:pt>
                <c:pt idx="423">
                  <c:v>-9.2815840619999996E-4</c:v>
                </c:pt>
                <c:pt idx="424">
                  <c:v>-1.147663919E-3</c:v>
                </c:pt>
                <c:pt idx="425">
                  <c:v>-1.288915169E-3</c:v>
                </c:pt>
                <c:pt idx="426">
                  <c:v>-9.3068985730000004E-4</c:v>
                </c:pt>
                <c:pt idx="427">
                  <c:v>-1.564006321E-3</c:v>
                </c:pt>
                <c:pt idx="428">
                  <c:v>-1.216333476E-3</c:v>
                </c:pt>
                <c:pt idx="429">
                  <c:v>-1.1502973499999999E-3</c:v>
                </c:pt>
                <c:pt idx="430">
                  <c:v>-1.0575510100000001E-3</c:v>
                </c:pt>
                <c:pt idx="431">
                  <c:v>-5.760982167E-4</c:v>
                </c:pt>
                <c:pt idx="432">
                  <c:v>-7.2502990950000003E-4</c:v>
                </c:pt>
                <c:pt idx="433">
                  <c:v>-7.6518778220000005E-4</c:v>
                </c:pt>
                <c:pt idx="434">
                  <c:v>-1.279830234E-3</c:v>
                </c:pt>
                <c:pt idx="435">
                  <c:v>-8.4662908920000004E-4</c:v>
                </c:pt>
                <c:pt idx="436">
                  <c:v>-1.1230848029999999E-3</c:v>
                </c:pt>
                <c:pt idx="437">
                  <c:v>-1.610327861E-3</c:v>
                </c:pt>
                <c:pt idx="438">
                  <c:v>-1.244366053E-3</c:v>
                </c:pt>
                <c:pt idx="439">
                  <c:v>-1.0351360540000001E-3</c:v>
                </c:pt>
                <c:pt idx="440">
                  <c:v>-1.2854567029999999E-3</c:v>
                </c:pt>
                <c:pt idx="441">
                  <c:v>-1.6426675720000001E-3</c:v>
                </c:pt>
                <c:pt idx="442">
                  <c:v>-9.9799898449999991E-4</c:v>
                </c:pt>
                <c:pt idx="443">
                  <c:v>-8.3112745780000003E-4</c:v>
                </c:pt>
                <c:pt idx="444">
                  <c:v>-7.6611799890000001E-4</c:v>
                </c:pt>
                <c:pt idx="445">
                  <c:v>-6.6439853980000002E-4</c:v>
                </c:pt>
                <c:pt idx="446">
                  <c:v>-2.041922853E-4</c:v>
                </c:pt>
                <c:pt idx="447">
                  <c:v>-5.6705006859999996E-4</c:v>
                </c:pt>
                <c:pt idx="448">
                  <c:v>-7.5366278179999995E-4</c:v>
                </c:pt>
                <c:pt idx="449">
                  <c:v>-1.1045463619999999E-3</c:v>
                </c:pt>
                <c:pt idx="450">
                  <c:v>-3.4269850579999998E-4</c:v>
                </c:pt>
                <c:pt idx="451">
                  <c:v>3.6128537609999997E-4</c:v>
                </c:pt>
                <c:pt idx="452">
                  <c:v>-2.748737461E-4</c:v>
                </c:pt>
                <c:pt idx="453">
                  <c:v>-7.6255202290000004E-4</c:v>
                </c:pt>
                <c:pt idx="454">
                  <c:v>-1.036169007E-3</c:v>
                </c:pt>
                <c:pt idx="455">
                  <c:v>-1.4420403169999999E-3</c:v>
                </c:pt>
                <c:pt idx="456">
                  <c:v>-1.11740455E-3</c:v>
                </c:pt>
                <c:pt idx="457">
                  <c:v>-1.899442519E-3</c:v>
                </c:pt>
                <c:pt idx="458">
                  <c:v>-1.347446581E-3</c:v>
                </c:pt>
                <c:pt idx="459">
                  <c:v>-2.3471463940000002E-3</c:v>
                </c:pt>
                <c:pt idx="460">
                  <c:v>-6.8347272459999997E-4</c:v>
                </c:pt>
                <c:pt idx="461">
                  <c:v>-6.3762080390000005E-4</c:v>
                </c:pt>
                <c:pt idx="462">
                  <c:v>-1.590933301E-3</c:v>
                </c:pt>
                <c:pt idx="463">
                  <c:v>-1.856090152E-3</c:v>
                </c:pt>
                <c:pt idx="464">
                  <c:v>-1.3188528830000001E-3</c:v>
                </c:pt>
                <c:pt idx="465">
                  <c:v>-1.7349796840000001E-3</c:v>
                </c:pt>
                <c:pt idx="466">
                  <c:v>-1.4644858890000001E-3</c:v>
                </c:pt>
                <c:pt idx="467">
                  <c:v>-2.3662499150000002E-3</c:v>
                </c:pt>
                <c:pt idx="468">
                  <c:v>-1.9543871749999999E-3</c:v>
                </c:pt>
                <c:pt idx="469">
                  <c:v>-1.895061112E-3</c:v>
                </c:pt>
                <c:pt idx="470">
                  <c:v>-1.814847346E-3</c:v>
                </c:pt>
                <c:pt idx="471">
                  <c:v>-2.6837280019999998E-3</c:v>
                </c:pt>
                <c:pt idx="472">
                  <c:v>-1.7540069530000001E-3</c:v>
                </c:pt>
                <c:pt idx="473">
                  <c:v>-1.3423369960000001E-3</c:v>
                </c:pt>
                <c:pt idx="474">
                  <c:v>-1.323394943E-3</c:v>
                </c:pt>
                <c:pt idx="475">
                  <c:v>-1.786438981E-3</c:v>
                </c:pt>
                <c:pt idx="476">
                  <c:v>-1.304916572E-3</c:v>
                </c:pt>
                <c:pt idx="477">
                  <c:v>-1.4804292E-3</c:v>
                </c:pt>
                <c:pt idx="478">
                  <c:v>-1.8113414989999999E-3</c:v>
                </c:pt>
                <c:pt idx="479">
                  <c:v>-1.312194509E-3</c:v>
                </c:pt>
                <c:pt idx="480">
                  <c:v>-1.219172962E-3</c:v>
                </c:pt>
                <c:pt idx="481">
                  <c:v>-1.146011637E-3</c:v>
                </c:pt>
                <c:pt idx="482">
                  <c:v>-1.478881342E-3</c:v>
                </c:pt>
                <c:pt idx="483">
                  <c:v>-1.625646953E-3</c:v>
                </c:pt>
                <c:pt idx="484">
                  <c:v>-2.3834474850000001E-3</c:v>
                </c:pt>
                <c:pt idx="485">
                  <c:v>-1.8118055299999999E-3</c:v>
                </c:pt>
                <c:pt idx="486">
                  <c:v>-1.888978528E-3</c:v>
                </c:pt>
                <c:pt idx="487">
                  <c:v>-1.9752085210000001E-3</c:v>
                </c:pt>
                <c:pt idx="488">
                  <c:v>-1.8180437620000001E-3</c:v>
                </c:pt>
                <c:pt idx="489">
                  <c:v>-2.159465803E-3</c:v>
                </c:pt>
                <c:pt idx="490">
                  <c:v>-1.7426628620000001E-3</c:v>
                </c:pt>
                <c:pt idx="491">
                  <c:v>-2.9859091160000001E-3</c:v>
                </c:pt>
                <c:pt idx="492">
                  <c:v>-1.8792876510000001E-3</c:v>
                </c:pt>
                <c:pt idx="493">
                  <c:v>-1.7396205799999999E-3</c:v>
                </c:pt>
                <c:pt idx="494">
                  <c:v>-1.957479399E-3</c:v>
                </c:pt>
                <c:pt idx="495">
                  <c:v>-2.9355688020000002E-3</c:v>
                </c:pt>
                <c:pt idx="496">
                  <c:v>-2.2562004159999999E-3</c:v>
                </c:pt>
                <c:pt idx="497">
                  <c:v>-2.334015444E-3</c:v>
                </c:pt>
                <c:pt idx="498">
                  <c:v>-1.8581522160000001E-3</c:v>
                </c:pt>
                <c:pt idx="499">
                  <c:v>-1.6118753700000001E-3</c:v>
                </c:pt>
                <c:pt idx="500">
                  <c:v>-2.1423625290000001E-3</c:v>
                </c:pt>
                <c:pt idx="501">
                  <c:v>-2.5256355290000001E-3</c:v>
                </c:pt>
                <c:pt idx="502">
                  <c:v>-2.1898585840000001E-3</c:v>
                </c:pt>
                <c:pt idx="503">
                  <c:v>-1.426817966E-3</c:v>
                </c:pt>
                <c:pt idx="504">
                  <c:v>-2.5739648850000001E-3</c:v>
                </c:pt>
                <c:pt idx="505">
                  <c:v>-2.1697687920000002E-3</c:v>
                </c:pt>
                <c:pt idx="506">
                  <c:v>-2.1814107889999998E-3</c:v>
                </c:pt>
                <c:pt idx="507">
                  <c:v>-2.1275251640000001E-3</c:v>
                </c:pt>
                <c:pt idx="508">
                  <c:v>-2.8095638850000001E-3</c:v>
                </c:pt>
                <c:pt idx="509">
                  <c:v>-3.0370661989999998E-3</c:v>
                </c:pt>
                <c:pt idx="510">
                  <c:v>-2.6997295210000002E-3</c:v>
                </c:pt>
                <c:pt idx="511">
                  <c:v>-2.3553853390000002E-3</c:v>
                </c:pt>
                <c:pt idx="512">
                  <c:v>-3.3544655889999999E-3</c:v>
                </c:pt>
                <c:pt idx="513">
                  <c:v>-2.672048053E-3</c:v>
                </c:pt>
                <c:pt idx="514">
                  <c:v>-3.0409735630000001E-3</c:v>
                </c:pt>
                <c:pt idx="515">
                  <c:v>-1.6197670480000001E-3</c:v>
                </c:pt>
                <c:pt idx="516">
                  <c:v>-2.3200088179999999E-3</c:v>
                </c:pt>
                <c:pt idx="517">
                  <c:v>-2.825612202E-3</c:v>
                </c:pt>
                <c:pt idx="518">
                  <c:v>-2.9033767059999998E-3</c:v>
                </c:pt>
                <c:pt idx="519">
                  <c:v>-2.8451059479999998E-3</c:v>
                </c:pt>
                <c:pt idx="520">
                  <c:v>-2.5749942290000001E-3</c:v>
                </c:pt>
                <c:pt idx="521">
                  <c:v>-2.3541494740000001E-3</c:v>
                </c:pt>
                <c:pt idx="522">
                  <c:v>-2.3195454849999999E-3</c:v>
                </c:pt>
                <c:pt idx="523">
                  <c:v>-1.7265228090000001E-3</c:v>
                </c:pt>
                <c:pt idx="524">
                  <c:v>-1.459945226E-3</c:v>
                </c:pt>
                <c:pt idx="525">
                  <c:v>-2.8256636579999999E-3</c:v>
                </c:pt>
                <c:pt idx="526">
                  <c:v>-2.3764963260000001E-3</c:v>
                </c:pt>
                <c:pt idx="527">
                  <c:v>-2.9453390740000001E-3</c:v>
                </c:pt>
                <c:pt idx="528">
                  <c:v>-2.9239985159999998E-3</c:v>
                </c:pt>
                <c:pt idx="529">
                  <c:v>-2.4066166950000001E-3</c:v>
                </c:pt>
                <c:pt idx="530">
                  <c:v>-2.2965774410000001E-3</c:v>
                </c:pt>
                <c:pt idx="531">
                  <c:v>-2.0066965370000001E-3</c:v>
                </c:pt>
                <c:pt idx="532">
                  <c:v>-2.0988283210000001E-3</c:v>
                </c:pt>
                <c:pt idx="533">
                  <c:v>-1.7615866379999999E-3</c:v>
                </c:pt>
                <c:pt idx="534">
                  <c:v>-1.634931075E-3</c:v>
                </c:pt>
                <c:pt idx="535">
                  <c:v>-1.698676031E-3</c:v>
                </c:pt>
                <c:pt idx="536">
                  <c:v>-2.8171250599999999E-3</c:v>
                </c:pt>
                <c:pt idx="537">
                  <c:v>-3.0057043769999999E-3</c:v>
                </c:pt>
                <c:pt idx="538">
                  <c:v>-1.890679589E-3</c:v>
                </c:pt>
                <c:pt idx="539">
                  <c:v>-2.2667071320000001E-3</c:v>
                </c:pt>
                <c:pt idx="540">
                  <c:v>-1.352917403E-3</c:v>
                </c:pt>
                <c:pt idx="541">
                  <c:v>-1.6574697800000001E-3</c:v>
                </c:pt>
                <c:pt idx="542">
                  <c:v>-1.245656633E-3</c:v>
                </c:pt>
                <c:pt idx="543">
                  <c:v>-1.7714350249999999E-3</c:v>
                </c:pt>
                <c:pt idx="544">
                  <c:v>-1.9512431459999999E-3</c:v>
                </c:pt>
                <c:pt idx="545">
                  <c:v>-1.2865406460000001E-3</c:v>
                </c:pt>
                <c:pt idx="546">
                  <c:v>-2.080640523E-3</c:v>
                </c:pt>
                <c:pt idx="547">
                  <c:v>-2.4851770139999998E-3</c:v>
                </c:pt>
                <c:pt idx="548">
                  <c:v>-2.057402395E-3</c:v>
                </c:pt>
                <c:pt idx="549">
                  <c:v>-2.1427746400000001E-3</c:v>
                </c:pt>
                <c:pt idx="550">
                  <c:v>-9.8787492609999999E-4</c:v>
                </c:pt>
                <c:pt idx="551">
                  <c:v>-2.4069771170000002E-3</c:v>
                </c:pt>
                <c:pt idx="552">
                  <c:v>-2.4450749619999998E-3</c:v>
                </c:pt>
                <c:pt idx="553">
                  <c:v>-2.028649207E-3</c:v>
                </c:pt>
                <c:pt idx="554">
                  <c:v>-1.9069681880000001E-3</c:v>
                </c:pt>
                <c:pt idx="555">
                  <c:v>-1.709969714E-3</c:v>
                </c:pt>
                <c:pt idx="556">
                  <c:v>-2.7086306360000001E-3</c:v>
                </c:pt>
                <c:pt idx="557">
                  <c:v>-2.8798740819999998E-3</c:v>
                </c:pt>
                <c:pt idx="558">
                  <c:v>-1.394617022E-3</c:v>
                </c:pt>
                <c:pt idx="559">
                  <c:v>-2.2155107000000002E-3</c:v>
                </c:pt>
                <c:pt idx="560">
                  <c:v>-1.9725800959999999E-3</c:v>
                </c:pt>
                <c:pt idx="561">
                  <c:v>-1.843820908E-3</c:v>
                </c:pt>
                <c:pt idx="562">
                  <c:v>-1.8662456419999999E-3</c:v>
                </c:pt>
                <c:pt idx="563">
                  <c:v>-2.0792493599999999E-3</c:v>
                </c:pt>
                <c:pt idx="564">
                  <c:v>-2.6385500099999999E-3</c:v>
                </c:pt>
                <c:pt idx="565">
                  <c:v>-8.5401796969999998E-4</c:v>
                </c:pt>
                <c:pt idx="566">
                  <c:v>-1.891607535E-3</c:v>
                </c:pt>
                <c:pt idx="567">
                  <c:v>-1.6222428529999999E-3</c:v>
                </c:pt>
                <c:pt idx="568">
                  <c:v>-1.0391646059999999E-3</c:v>
                </c:pt>
                <c:pt idx="569">
                  <c:v>-1.634931075E-3</c:v>
                </c:pt>
                <c:pt idx="570">
                  <c:v>-7.3851965130000002E-4</c:v>
                </c:pt>
                <c:pt idx="571">
                  <c:v>-1.0883825600000001E-3</c:v>
                </c:pt>
                <c:pt idx="572">
                  <c:v>-9.2753849459999995E-4</c:v>
                </c:pt>
                <c:pt idx="573">
                  <c:v>-1.294025336E-3</c:v>
                </c:pt>
                <c:pt idx="574">
                  <c:v>-1.533724368E-3</c:v>
                </c:pt>
                <c:pt idx="575">
                  <c:v>-1.7371969300000001E-3</c:v>
                </c:pt>
                <c:pt idx="576">
                  <c:v>-1.558486605E-3</c:v>
                </c:pt>
                <c:pt idx="577">
                  <c:v>-1.433577738E-3</c:v>
                </c:pt>
                <c:pt idx="578">
                  <c:v>-1.1055275099999999E-3</c:v>
                </c:pt>
                <c:pt idx="579">
                  <c:v>-1.344401506E-3</c:v>
                </c:pt>
                <c:pt idx="580">
                  <c:v>-2.0489518070000001E-3</c:v>
                </c:pt>
                <c:pt idx="581">
                  <c:v>-1.6137837669999999E-3</c:v>
                </c:pt>
                <c:pt idx="582">
                  <c:v>-1.2758554660000001E-3</c:v>
                </c:pt>
                <c:pt idx="583">
                  <c:v>-1.464279485E-3</c:v>
                </c:pt>
                <c:pt idx="584">
                  <c:v>-1.9446460059999999E-3</c:v>
                </c:pt>
                <c:pt idx="585">
                  <c:v>-1.67185883E-3</c:v>
                </c:pt>
                <c:pt idx="586">
                  <c:v>-1.3956491599999999E-3</c:v>
                </c:pt>
                <c:pt idx="587">
                  <c:v>-8.7106879799999997E-4</c:v>
                </c:pt>
                <c:pt idx="588">
                  <c:v>-1.7293074629999999E-3</c:v>
                </c:pt>
                <c:pt idx="589">
                  <c:v>-1.1603659949999999E-3</c:v>
                </c:pt>
                <c:pt idx="590">
                  <c:v>-1.2222705409999999E-3</c:v>
                </c:pt>
                <c:pt idx="591">
                  <c:v>-1.087091514E-3</c:v>
                </c:pt>
                <c:pt idx="592">
                  <c:v>-1.3548786519999999E-3</c:v>
                </c:pt>
                <c:pt idx="593">
                  <c:v>-1.1720868059999999E-3</c:v>
                </c:pt>
                <c:pt idx="594">
                  <c:v>-1.1893316399999999E-3</c:v>
                </c:pt>
                <c:pt idx="595">
                  <c:v>-9.542983025E-4</c:v>
                </c:pt>
                <c:pt idx="596">
                  <c:v>-1.0981428200000001E-3</c:v>
                </c:pt>
                <c:pt idx="597">
                  <c:v>-1.3418209270000001E-3</c:v>
                </c:pt>
                <c:pt idx="598">
                  <c:v>-1.455043326E-3</c:v>
                </c:pt>
                <c:pt idx="599">
                  <c:v>-1.5180408949999999E-3</c:v>
                </c:pt>
                <c:pt idx="600">
                  <c:v>-1.1794185270000001E-3</c:v>
                </c:pt>
                <c:pt idx="601">
                  <c:v>-1.3530206630000001E-3</c:v>
                </c:pt>
                <c:pt idx="602">
                  <c:v>-1.094889478E-3</c:v>
                </c:pt>
                <c:pt idx="603">
                  <c:v>-1.0219137179999999E-3</c:v>
                </c:pt>
                <c:pt idx="604">
                  <c:v>-3.5304462649999999E-4</c:v>
                </c:pt>
                <c:pt idx="605">
                  <c:v>-8.0477347359999998E-4</c:v>
                </c:pt>
                <c:pt idx="606">
                  <c:v>-1.0391646059999999E-3</c:v>
                </c:pt>
                <c:pt idx="607">
                  <c:v>-1.1673881670000001E-3</c:v>
                </c:pt>
                <c:pt idx="608">
                  <c:v>-1.0670537590000001E-3</c:v>
                </c:pt>
                <c:pt idx="609">
                  <c:v>-6.8957218899999995E-4</c:v>
                </c:pt>
                <c:pt idx="610">
                  <c:v>-1.2288270520000001E-3</c:v>
                </c:pt>
                <c:pt idx="611">
                  <c:v>-7.7598891220000002E-4</c:v>
                </c:pt>
                <c:pt idx="612">
                  <c:v>-9.4830588200000003E-4</c:v>
                </c:pt>
                <c:pt idx="613">
                  <c:v>-9.2805508759999996E-4</c:v>
                </c:pt>
                <c:pt idx="614">
                  <c:v>-8.1603869330000003E-4</c:v>
                </c:pt>
                <c:pt idx="615">
                  <c:v>-8.2291138819999999E-4</c:v>
                </c:pt>
                <c:pt idx="616">
                  <c:v>-9.4128021739999998E-4</c:v>
                </c:pt>
                <c:pt idx="617">
                  <c:v>-8.1717554710000002E-4</c:v>
                </c:pt>
                <c:pt idx="618">
                  <c:v>-9.7315316089999996E-4</c:v>
                </c:pt>
                <c:pt idx="619">
                  <c:v>-1.3404790080000001E-3</c:v>
                </c:pt>
                <c:pt idx="620">
                  <c:v>-9.3921384540000005E-4</c:v>
                </c:pt>
                <c:pt idx="621">
                  <c:v>-1.4630927470000001E-3</c:v>
                </c:pt>
                <c:pt idx="622">
                  <c:v>-1.3679359110000001E-3</c:v>
                </c:pt>
                <c:pt idx="623">
                  <c:v>-1.2540712489999999E-3</c:v>
                </c:pt>
                <c:pt idx="624">
                  <c:v>-8.3355605600000005E-4</c:v>
                </c:pt>
                <c:pt idx="625">
                  <c:v>-1.898062037E-4</c:v>
                </c:pt>
                <c:pt idx="626">
                  <c:v>-7.1438256420000004E-4</c:v>
                </c:pt>
                <c:pt idx="627">
                  <c:v>-5.7951064079999996E-4</c:v>
                </c:pt>
                <c:pt idx="628">
                  <c:v>-7.2854454630000005E-4</c:v>
                </c:pt>
                <c:pt idx="629">
                  <c:v>-7.1887928060000001E-4</c:v>
                </c:pt>
                <c:pt idx="630">
                  <c:v>-6.5374968109999999E-4</c:v>
                </c:pt>
                <c:pt idx="631">
                  <c:v>-1.2179855260000001E-3</c:v>
                </c:pt>
                <c:pt idx="632">
                  <c:v>-1.2245937250000001E-3</c:v>
                </c:pt>
                <c:pt idx="633">
                  <c:v>-8.9623051460000001E-4</c:v>
                </c:pt>
                <c:pt idx="634">
                  <c:v>-9.6524972470000004E-4</c:v>
                </c:pt>
                <c:pt idx="635">
                  <c:v>-9.0997322699999997E-4</c:v>
                </c:pt>
                <c:pt idx="636">
                  <c:v>-8.8465731820000005E-4</c:v>
                </c:pt>
                <c:pt idx="637">
                  <c:v>-1.0262007130000001E-3</c:v>
                </c:pt>
                <c:pt idx="638">
                  <c:v>-1.083321637E-3</c:v>
                </c:pt>
                <c:pt idx="639">
                  <c:v>-6.549386308E-4</c:v>
                </c:pt>
                <c:pt idx="640">
                  <c:v>-5.4440298119999998E-4</c:v>
                </c:pt>
                <c:pt idx="641">
                  <c:v>-1.367471414E-3</c:v>
                </c:pt>
                <c:pt idx="642">
                  <c:v>-1.1327411050000001E-3</c:v>
                </c:pt>
                <c:pt idx="643">
                  <c:v>-1.8054297829999999E-4</c:v>
                </c:pt>
                <c:pt idx="644">
                  <c:v>-1.1966631280000001E-3</c:v>
                </c:pt>
                <c:pt idx="645">
                  <c:v>-7.4585870610000004E-4</c:v>
                </c:pt>
                <c:pt idx="646">
                  <c:v>-1.128351898E-3</c:v>
                </c:pt>
                <c:pt idx="647">
                  <c:v>-1.1379047059999999E-3</c:v>
                </c:pt>
                <c:pt idx="648">
                  <c:v>-1.699862187E-3</c:v>
                </c:pt>
                <c:pt idx="649">
                  <c:v>-1.16821425E-3</c:v>
                </c:pt>
                <c:pt idx="650">
                  <c:v>-1.2109641679999999E-3</c:v>
                </c:pt>
                <c:pt idx="651">
                  <c:v>-6.697745412E-4</c:v>
                </c:pt>
                <c:pt idx="652">
                  <c:v>-7.4983830560000002E-4</c:v>
                </c:pt>
                <c:pt idx="653">
                  <c:v>-4.8902112759999998E-4</c:v>
                </c:pt>
                <c:pt idx="654">
                  <c:v>-4.6885234769999999E-4</c:v>
                </c:pt>
                <c:pt idx="655">
                  <c:v>-1.2032199879999999E-3</c:v>
                </c:pt>
                <c:pt idx="656">
                  <c:v>-6.5411149989999995E-4</c:v>
                </c:pt>
                <c:pt idx="657">
                  <c:v>-9.0196530799999998E-4</c:v>
                </c:pt>
                <c:pt idx="658">
                  <c:v>-9.9670770579999993E-4</c:v>
                </c:pt>
                <c:pt idx="659">
                  <c:v>-4.2820160159999998E-4</c:v>
                </c:pt>
                <c:pt idx="660">
                  <c:v>-7.6353398619999997E-4</c:v>
                </c:pt>
                <c:pt idx="661">
                  <c:v>-1.130933757E-3</c:v>
                </c:pt>
                <c:pt idx="662">
                  <c:v>-2.5153876049999999E-4</c:v>
                </c:pt>
                <c:pt idx="663" formatCode="0.00E+00">
                  <c:v>-8.2206053780000004E-5</c:v>
                </c:pt>
                <c:pt idx="664">
                  <c:v>-9.0217194519999998E-4</c:v>
                </c:pt>
                <c:pt idx="665">
                  <c:v>-1.177559723E-3</c:v>
                </c:pt>
                <c:pt idx="666">
                  <c:v>-2.406210697E-4</c:v>
                </c:pt>
                <c:pt idx="667">
                  <c:v>-2.6768195679999999E-4</c:v>
                </c:pt>
                <c:pt idx="668">
                  <c:v>-9.4871915640000004E-4</c:v>
                </c:pt>
                <c:pt idx="669">
                  <c:v>-1.067931764E-3</c:v>
                </c:pt>
                <c:pt idx="670">
                  <c:v>-1.498745289E-3</c:v>
                </c:pt>
                <c:pt idx="671">
                  <c:v>-9.7935181109999993E-4</c:v>
                </c:pt>
                <c:pt idx="672">
                  <c:v>-1.9130694270000001E-4</c:v>
                </c:pt>
                <c:pt idx="673">
                  <c:v>-2.982592268E-4</c:v>
                </c:pt>
                <c:pt idx="674">
                  <c:v>-2.39868788E-3</c:v>
                </c:pt>
                <c:pt idx="675">
                  <c:v>-1.1423970570000001E-3</c:v>
                </c:pt>
                <c:pt idx="676">
                  <c:v>-1.3076006429999999E-3</c:v>
                </c:pt>
                <c:pt idx="677">
                  <c:v>-1.6843320919999999E-4</c:v>
                </c:pt>
                <c:pt idx="678">
                  <c:v>-4.4826886729999998E-4</c:v>
                </c:pt>
                <c:pt idx="679">
                  <c:v>-3.0395018979999998E-4</c:v>
                </c:pt>
                <c:pt idx="680">
                  <c:v>-6.4956245479999997E-4</c:v>
                </c:pt>
                <c:pt idx="681">
                  <c:v>-9.5362676070000001E-4</c:v>
                </c:pt>
                <c:pt idx="682">
                  <c:v>-2.0115405789999999E-3</c:v>
                </c:pt>
                <c:pt idx="683">
                  <c:v>-1.312710694E-3</c:v>
                </c:pt>
                <c:pt idx="684">
                  <c:v>-9.0279191500000004E-4</c:v>
                </c:pt>
                <c:pt idx="685">
                  <c:v>-1.078828587E-3</c:v>
                </c:pt>
                <c:pt idx="686">
                  <c:v>-8.2399655370000004E-4</c:v>
                </c:pt>
                <c:pt idx="687">
                  <c:v>-8.5954664969999995E-4</c:v>
                </c:pt>
                <c:pt idx="688">
                  <c:v>-6.0241442410000003E-4</c:v>
                </c:pt>
                <c:pt idx="689">
                  <c:v>-1.556835836E-3</c:v>
                </c:pt>
                <c:pt idx="690">
                  <c:v>-7.1831076639999999E-4</c:v>
                </c:pt>
                <c:pt idx="691">
                  <c:v>-6.3715555009999998E-4</c:v>
                </c:pt>
                <c:pt idx="692">
                  <c:v>-5.9553823670000004E-4</c:v>
                </c:pt>
                <c:pt idx="693">
                  <c:v>-5.4905656729999997E-4</c:v>
                </c:pt>
                <c:pt idx="694">
                  <c:v>-4.6461159950000002E-4</c:v>
                </c:pt>
                <c:pt idx="695">
                  <c:v>-7.9102738530000005E-4</c:v>
                </c:pt>
                <c:pt idx="696">
                  <c:v>-1.3460530899999999E-3</c:v>
                </c:pt>
                <c:pt idx="697">
                  <c:v>-7.8720325839999996E-4</c:v>
                </c:pt>
                <c:pt idx="698">
                  <c:v>-8.1784732169999999E-4</c:v>
                </c:pt>
                <c:pt idx="699">
                  <c:v>-5.8664556129999997E-4</c:v>
                </c:pt>
                <c:pt idx="700">
                  <c:v>-6.4129120439999996E-4</c:v>
                </c:pt>
                <c:pt idx="701">
                  <c:v>-1.155395948E-4</c:v>
                </c:pt>
                <c:pt idx="702">
                  <c:v>-3.8578838579999999E-4</c:v>
                </c:pt>
                <c:pt idx="703">
                  <c:v>-6.7887228219999998E-4</c:v>
                </c:pt>
                <c:pt idx="704">
                  <c:v>-6.1104824999999997E-4</c:v>
                </c:pt>
                <c:pt idx="705">
                  <c:v>-8.2968058999999999E-4</c:v>
                </c:pt>
                <c:pt idx="706">
                  <c:v>-3.9742657099999998E-4</c:v>
                </c:pt>
                <c:pt idx="707">
                  <c:v>-5.3488876439999997E-4</c:v>
                </c:pt>
                <c:pt idx="708">
                  <c:v>-5.2899395810000001E-4</c:v>
                </c:pt>
                <c:pt idx="709">
                  <c:v>-6.9210497900000002E-4</c:v>
                </c:pt>
                <c:pt idx="710">
                  <c:v>3.5773607670000002E-4</c:v>
                </c:pt>
                <c:pt idx="711">
                  <c:v>5.7471205949999999E-4</c:v>
                </c:pt>
                <c:pt idx="712">
                  <c:v>-3.5837275209999999E-4</c:v>
                </c:pt>
                <c:pt idx="713">
                  <c:v>1.4511508930000001E-4</c:v>
                </c:pt>
                <c:pt idx="714">
                  <c:v>2.4912034860000002E-4</c:v>
                </c:pt>
                <c:pt idx="715">
                  <c:v>-4.2809816659999998E-4</c:v>
                </c:pt>
                <c:pt idx="716">
                  <c:v>-9.0356689180000002E-4</c:v>
                </c:pt>
                <c:pt idx="717" formatCode="0.00E+00">
                  <c:v>-3.2459789510000002E-5</c:v>
                </c:pt>
                <c:pt idx="718" formatCode="0.00E+00">
                  <c:v>1.0173304870000001E-5</c:v>
                </c:pt>
                <c:pt idx="719">
                  <c:v>3.3594857089999999E-4</c:v>
                </c:pt>
                <c:pt idx="720">
                  <c:v>4.6656036279999998E-4</c:v>
                </c:pt>
                <c:pt idx="721">
                  <c:v>1.3910593700000001E-3</c:v>
                </c:pt>
                <c:pt idx="722">
                  <c:v>4.7093981990000002E-4</c:v>
                </c:pt>
                <c:pt idx="723">
                  <c:v>6.5947952680000003E-4</c:v>
                </c:pt>
                <c:pt idx="724">
                  <c:v>7.7338435219999997E-4</c:v>
                </c:pt>
                <c:pt idx="725">
                  <c:v>6.0166994809999997E-4</c:v>
                </c:pt>
                <c:pt idx="726">
                  <c:v>1.593535068E-3</c:v>
                </c:pt>
                <c:pt idx="727">
                  <c:v>9.9744368339999999E-4</c:v>
                </c:pt>
                <c:pt idx="728">
                  <c:v>1.102769165E-3</c:v>
                </c:pt>
                <c:pt idx="729">
                  <c:v>1.4185354810000001E-3</c:v>
                </c:pt>
                <c:pt idx="730">
                  <c:v>2.9148124160000002E-3</c:v>
                </c:pt>
                <c:pt idx="731">
                  <c:v>1.372725703E-3</c:v>
                </c:pt>
                <c:pt idx="732">
                  <c:v>1.94228976E-3</c:v>
                </c:pt>
                <c:pt idx="733">
                  <c:v>2.2347026970000001E-3</c:v>
                </c:pt>
                <c:pt idx="734">
                  <c:v>3.6981611050000002E-3</c:v>
                </c:pt>
                <c:pt idx="735">
                  <c:v>5.6870486589999996E-3</c:v>
                </c:pt>
                <c:pt idx="736">
                  <c:v>6.0840733349999997E-3</c:v>
                </c:pt>
                <c:pt idx="737">
                  <c:v>4.4514625329999998E-3</c:v>
                </c:pt>
                <c:pt idx="738">
                  <c:v>5.8343391869999997E-3</c:v>
                </c:pt>
                <c:pt idx="739">
                  <c:v>6.2847575170000003E-3</c:v>
                </c:pt>
                <c:pt idx="740">
                  <c:v>6.5594534390000002E-3</c:v>
                </c:pt>
                <c:pt idx="741">
                  <c:v>6.6277598960000003E-3</c:v>
                </c:pt>
                <c:pt idx="742">
                  <c:v>6.6066281870000004E-3</c:v>
                </c:pt>
                <c:pt idx="743">
                  <c:v>5.8857910340000003E-3</c:v>
                </c:pt>
                <c:pt idx="744">
                  <c:v>7.5817615730000001E-3</c:v>
                </c:pt>
                <c:pt idx="745">
                  <c:v>8.5116485130000002E-3</c:v>
                </c:pt>
                <c:pt idx="746">
                  <c:v>8.3978604530000004E-3</c:v>
                </c:pt>
                <c:pt idx="747">
                  <c:v>9.3582225960000005E-3</c:v>
                </c:pt>
                <c:pt idx="748">
                  <c:v>9.9587040019999996E-3</c:v>
                </c:pt>
                <c:pt idx="749">
                  <c:v>1.0740359309999999E-2</c:v>
                </c:pt>
                <c:pt idx="750">
                  <c:v>1.14911804E-2</c:v>
                </c:pt>
                <c:pt idx="751">
                  <c:v>1.183010172E-2</c:v>
                </c:pt>
                <c:pt idx="752">
                  <c:v>1.4087850230000001E-2</c:v>
                </c:pt>
                <c:pt idx="753">
                  <c:v>1.3331568800000001E-2</c:v>
                </c:pt>
                <c:pt idx="754">
                  <c:v>1.365996245E-2</c:v>
                </c:pt>
                <c:pt idx="755">
                  <c:v>1.3549945319999999E-2</c:v>
                </c:pt>
                <c:pt idx="756">
                  <c:v>1.3678581449999999E-2</c:v>
                </c:pt>
                <c:pt idx="757">
                  <c:v>1.278244238E-2</c:v>
                </c:pt>
                <c:pt idx="758">
                  <c:v>1.333858911E-2</c:v>
                </c:pt>
                <c:pt idx="759">
                  <c:v>1.3510447930000001E-2</c:v>
                </c:pt>
                <c:pt idx="760">
                  <c:v>1.433437783E-2</c:v>
                </c:pt>
                <c:pt idx="761">
                  <c:v>1.4766518960000001E-2</c:v>
                </c:pt>
                <c:pt idx="762">
                  <c:v>1.539148018E-2</c:v>
                </c:pt>
                <c:pt idx="763">
                  <c:v>1.5557312409999999E-2</c:v>
                </c:pt>
                <c:pt idx="764">
                  <c:v>1.6089677810000001E-2</c:v>
                </c:pt>
                <c:pt idx="765">
                  <c:v>1.641331054E-2</c:v>
                </c:pt>
                <c:pt idx="766">
                  <c:v>1.67541597E-2</c:v>
                </c:pt>
                <c:pt idx="767">
                  <c:v>1.690554805E-2</c:v>
                </c:pt>
                <c:pt idx="768">
                  <c:v>1.754162833E-2</c:v>
                </c:pt>
                <c:pt idx="769">
                  <c:v>1.814220473E-2</c:v>
                </c:pt>
                <c:pt idx="770">
                  <c:v>1.8968001009999999E-2</c:v>
                </c:pt>
                <c:pt idx="771">
                  <c:v>1.9016299399999999E-2</c:v>
                </c:pt>
                <c:pt idx="772">
                  <c:v>1.9489215689999999E-2</c:v>
                </c:pt>
                <c:pt idx="773">
                  <c:v>1.989318617E-2</c:v>
                </c:pt>
                <c:pt idx="774">
                  <c:v>2.0478734750000002E-2</c:v>
                </c:pt>
                <c:pt idx="775">
                  <c:v>2.090011537E-2</c:v>
                </c:pt>
                <c:pt idx="776">
                  <c:v>2.150367014E-2</c:v>
                </c:pt>
                <c:pt idx="777">
                  <c:v>2.2229181600000002E-2</c:v>
                </c:pt>
                <c:pt idx="778">
                  <c:v>2.2469606249999999E-2</c:v>
                </c:pt>
                <c:pt idx="779">
                  <c:v>2.2871121760000002E-2</c:v>
                </c:pt>
                <c:pt idx="780">
                  <c:v>2.346370742E-2</c:v>
                </c:pt>
                <c:pt idx="781">
                  <c:v>2.395498008E-2</c:v>
                </c:pt>
                <c:pt idx="782">
                  <c:v>2.4326741700000001E-2</c:v>
                </c:pt>
                <c:pt idx="783">
                  <c:v>2.4797914550000001E-2</c:v>
                </c:pt>
                <c:pt idx="784">
                  <c:v>2.5332845749999999E-2</c:v>
                </c:pt>
                <c:pt idx="785">
                  <c:v>2.6221107689999999E-2</c:v>
                </c:pt>
                <c:pt idx="786">
                  <c:v>2.6733651760000001E-2</c:v>
                </c:pt>
                <c:pt idx="787">
                  <c:v>2.6559975E-2</c:v>
                </c:pt>
                <c:pt idx="788">
                  <c:v>2.7203559879999999E-2</c:v>
                </c:pt>
                <c:pt idx="789">
                  <c:v>2.7838768440000002E-2</c:v>
                </c:pt>
                <c:pt idx="790">
                  <c:v>2.8158932920000001E-2</c:v>
                </c:pt>
                <c:pt idx="791">
                  <c:v>2.9103070500000001E-2</c:v>
                </c:pt>
                <c:pt idx="792">
                  <c:v>2.961041033E-2</c:v>
                </c:pt>
                <c:pt idx="793">
                  <c:v>3.0182855200000001E-2</c:v>
                </c:pt>
                <c:pt idx="794">
                  <c:v>3.0883610249999999E-2</c:v>
                </c:pt>
                <c:pt idx="795">
                  <c:v>3.1043788419999999E-2</c:v>
                </c:pt>
                <c:pt idx="796">
                  <c:v>3.1719505789999998E-2</c:v>
                </c:pt>
                <c:pt idx="797">
                  <c:v>3.3129505810000001E-2</c:v>
                </c:pt>
                <c:pt idx="798">
                  <c:v>3.4891400490000002E-2</c:v>
                </c:pt>
                <c:pt idx="799">
                  <c:v>3.5788908600000002E-2</c:v>
                </c:pt>
                <c:pt idx="800">
                  <c:v>3.8040068000000003E-2</c:v>
                </c:pt>
              </c:numCache>
            </c:numRef>
          </c:yVal>
          <c:smooth val="1"/>
          <c:extLst>
            <c:ext xmlns:c16="http://schemas.microsoft.com/office/drawing/2014/chart" uri="{C3380CC4-5D6E-409C-BE32-E72D297353CC}">
              <c16:uniqueId val="{00000006-DF76-464C-A591-3751689412D4}"/>
            </c:ext>
          </c:extLst>
        </c:ser>
        <c:ser>
          <c:idx val="8"/>
          <c:order val="7"/>
          <c:tx>
            <c:v>90</c:v>
          </c:tx>
          <c:spPr>
            <a:ln w="19050" cap="rnd">
              <a:solidFill>
                <a:schemeClr val="accent3">
                  <a:lumMod val="60000"/>
                </a:schemeClr>
              </a:solidFill>
              <a:round/>
            </a:ln>
            <a:effectLst/>
          </c:spPr>
          <c:marker>
            <c:symbol val="none"/>
          </c:marker>
          <c:xVal>
            <c:numRef>
              <c:f>Sheet1!$BX$3:$BX$803</c:f>
              <c:numCache>
                <c:formatCode>General</c:formatCode>
                <c:ptCount val="801"/>
                <c:pt idx="0">
                  <c:v>600.03088379999997</c:v>
                </c:pt>
                <c:pt idx="1">
                  <c:v>599.44036870000002</c:v>
                </c:pt>
                <c:pt idx="2">
                  <c:v>598.99743650000005</c:v>
                </c:pt>
                <c:pt idx="3">
                  <c:v>598.55450440000004</c:v>
                </c:pt>
                <c:pt idx="4">
                  <c:v>597.96380620000002</c:v>
                </c:pt>
                <c:pt idx="5">
                  <c:v>597.52069089999998</c:v>
                </c:pt>
                <c:pt idx="6">
                  <c:v>596.9298096</c:v>
                </c:pt>
                <c:pt idx="7">
                  <c:v>596.48657230000003</c:v>
                </c:pt>
                <c:pt idx="8">
                  <c:v>596.04333499999996</c:v>
                </c:pt>
                <c:pt idx="9">
                  <c:v>595.45220949999998</c:v>
                </c:pt>
                <c:pt idx="10">
                  <c:v>595.00885010000002</c:v>
                </c:pt>
                <c:pt idx="11">
                  <c:v>594.56542969999998</c:v>
                </c:pt>
                <c:pt idx="12">
                  <c:v>593.97406009999997</c:v>
                </c:pt>
                <c:pt idx="13">
                  <c:v>593.53051760000005</c:v>
                </c:pt>
                <c:pt idx="14">
                  <c:v>592.93902590000005</c:v>
                </c:pt>
                <c:pt idx="15">
                  <c:v>592.49536130000001</c:v>
                </c:pt>
                <c:pt idx="16">
                  <c:v>592.05163570000002</c:v>
                </c:pt>
                <c:pt idx="17">
                  <c:v>591.45989989999998</c:v>
                </c:pt>
                <c:pt idx="18">
                  <c:v>591.01605219999999</c:v>
                </c:pt>
                <c:pt idx="19">
                  <c:v>590.5721436</c:v>
                </c:pt>
                <c:pt idx="20">
                  <c:v>589.98022460000004</c:v>
                </c:pt>
                <c:pt idx="21">
                  <c:v>589.53619379999998</c:v>
                </c:pt>
                <c:pt idx="22">
                  <c:v>588.94409180000002</c:v>
                </c:pt>
                <c:pt idx="23">
                  <c:v>588.49993900000004</c:v>
                </c:pt>
                <c:pt idx="24">
                  <c:v>588.05572510000002</c:v>
                </c:pt>
                <c:pt idx="25">
                  <c:v>587.46337889999995</c:v>
                </c:pt>
                <c:pt idx="26">
                  <c:v>587.01910399999997</c:v>
                </c:pt>
                <c:pt idx="27">
                  <c:v>586.42657469999995</c:v>
                </c:pt>
                <c:pt idx="28">
                  <c:v>585.98217769999997</c:v>
                </c:pt>
                <c:pt idx="29">
                  <c:v>585.53771970000003</c:v>
                </c:pt>
                <c:pt idx="30">
                  <c:v>584.94494629999997</c:v>
                </c:pt>
                <c:pt idx="31">
                  <c:v>584.50036620000003</c:v>
                </c:pt>
                <c:pt idx="32">
                  <c:v>584.05572510000002</c:v>
                </c:pt>
                <c:pt idx="33">
                  <c:v>583.4627686</c:v>
                </c:pt>
                <c:pt idx="34">
                  <c:v>583.01800539999999</c:v>
                </c:pt>
                <c:pt idx="35">
                  <c:v>582.57318120000002</c:v>
                </c:pt>
                <c:pt idx="36">
                  <c:v>581.98004149999997</c:v>
                </c:pt>
                <c:pt idx="37">
                  <c:v>581.5350952</c:v>
                </c:pt>
                <c:pt idx="38">
                  <c:v>580.94177249999996</c:v>
                </c:pt>
                <c:pt idx="39">
                  <c:v>580.49670409999999</c:v>
                </c:pt>
                <c:pt idx="40">
                  <c:v>580.05163570000002</c:v>
                </c:pt>
                <c:pt idx="41">
                  <c:v>579.45806879999998</c:v>
                </c:pt>
                <c:pt idx="42">
                  <c:v>579.01287839999998</c:v>
                </c:pt>
                <c:pt idx="43">
                  <c:v>578.56756589999998</c:v>
                </c:pt>
                <c:pt idx="44">
                  <c:v>577.97381589999998</c:v>
                </c:pt>
                <c:pt idx="45">
                  <c:v>577.52844240000002</c:v>
                </c:pt>
                <c:pt idx="46">
                  <c:v>576.93450929999995</c:v>
                </c:pt>
                <c:pt idx="47">
                  <c:v>576.48901369999999</c:v>
                </c:pt>
                <c:pt idx="48">
                  <c:v>576.04345699999999</c:v>
                </c:pt>
                <c:pt idx="49">
                  <c:v>575.4492798</c:v>
                </c:pt>
                <c:pt idx="50">
                  <c:v>575.00360109999997</c:v>
                </c:pt>
                <c:pt idx="51">
                  <c:v>574.55792240000005</c:v>
                </c:pt>
                <c:pt idx="52">
                  <c:v>573.96350099999995</c:v>
                </c:pt>
                <c:pt idx="53">
                  <c:v>573.51770020000004</c:v>
                </c:pt>
                <c:pt idx="54">
                  <c:v>573.07177730000001</c:v>
                </c:pt>
                <c:pt idx="55">
                  <c:v>572.47723389999999</c:v>
                </c:pt>
                <c:pt idx="56">
                  <c:v>572.03118900000004</c:v>
                </c:pt>
                <c:pt idx="57">
                  <c:v>571.43646239999998</c:v>
                </c:pt>
                <c:pt idx="58">
                  <c:v>570.9903564</c:v>
                </c:pt>
                <c:pt idx="59">
                  <c:v>570.54418950000002</c:v>
                </c:pt>
                <c:pt idx="60">
                  <c:v>569.94921880000004</c:v>
                </c:pt>
                <c:pt idx="61">
                  <c:v>569.50292969999998</c:v>
                </c:pt>
                <c:pt idx="62">
                  <c:v>569.05657959999996</c:v>
                </c:pt>
                <c:pt idx="63">
                  <c:v>568.46142580000003</c:v>
                </c:pt>
                <c:pt idx="64">
                  <c:v>568.01495360000001</c:v>
                </c:pt>
                <c:pt idx="65">
                  <c:v>567.5684814</c:v>
                </c:pt>
                <c:pt idx="66">
                  <c:v>566.97302249999996</c:v>
                </c:pt>
                <c:pt idx="67">
                  <c:v>566.52642820000005</c:v>
                </c:pt>
                <c:pt idx="68">
                  <c:v>565.93090819999998</c:v>
                </c:pt>
                <c:pt idx="69">
                  <c:v>565.48413089999997</c:v>
                </c:pt>
                <c:pt idx="70">
                  <c:v>565.03735349999999</c:v>
                </c:pt>
                <c:pt idx="71">
                  <c:v>564.4415894</c:v>
                </c:pt>
                <c:pt idx="72">
                  <c:v>563.99468990000003</c:v>
                </c:pt>
                <c:pt idx="73">
                  <c:v>563.54779050000002</c:v>
                </c:pt>
                <c:pt idx="74">
                  <c:v>562.95178220000003</c:v>
                </c:pt>
                <c:pt idx="75">
                  <c:v>562.50469969999995</c:v>
                </c:pt>
                <c:pt idx="76">
                  <c:v>562.05761719999998</c:v>
                </c:pt>
                <c:pt idx="77">
                  <c:v>561.46142580000003</c:v>
                </c:pt>
                <c:pt idx="78">
                  <c:v>561.01422119999995</c:v>
                </c:pt>
                <c:pt idx="79">
                  <c:v>560.56695560000003</c:v>
                </c:pt>
                <c:pt idx="80">
                  <c:v>559.97051999999996</c:v>
                </c:pt>
                <c:pt idx="81">
                  <c:v>559.52313230000004</c:v>
                </c:pt>
                <c:pt idx="82">
                  <c:v>558.92657469999995</c:v>
                </c:pt>
                <c:pt idx="83">
                  <c:v>558.47906490000003</c:v>
                </c:pt>
                <c:pt idx="84">
                  <c:v>558.03155519999996</c:v>
                </c:pt>
                <c:pt idx="85">
                  <c:v>557.43475339999998</c:v>
                </c:pt>
                <c:pt idx="86">
                  <c:v>556.98706049999998</c:v>
                </c:pt>
                <c:pt idx="87">
                  <c:v>556.53936769999996</c:v>
                </c:pt>
                <c:pt idx="88">
                  <c:v>555.94238280000002</c:v>
                </c:pt>
                <c:pt idx="89">
                  <c:v>555.49456789999999</c:v>
                </c:pt>
                <c:pt idx="90">
                  <c:v>555.04669190000004</c:v>
                </c:pt>
                <c:pt idx="91">
                  <c:v>554.44946289999996</c:v>
                </c:pt>
                <c:pt idx="92">
                  <c:v>554.00152590000005</c:v>
                </c:pt>
                <c:pt idx="93">
                  <c:v>553.55346680000002</c:v>
                </c:pt>
                <c:pt idx="94">
                  <c:v>552.95605469999998</c:v>
                </c:pt>
                <c:pt idx="95">
                  <c:v>552.5079346</c:v>
                </c:pt>
                <c:pt idx="96">
                  <c:v>552.05975339999998</c:v>
                </c:pt>
                <c:pt idx="97">
                  <c:v>551.46209720000002</c:v>
                </c:pt>
                <c:pt idx="98">
                  <c:v>551.0137939</c:v>
                </c:pt>
                <c:pt idx="99">
                  <c:v>550.56542969999998</c:v>
                </c:pt>
                <c:pt idx="100">
                  <c:v>549.96759029999998</c:v>
                </c:pt>
                <c:pt idx="101">
                  <c:v>549.51916500000004</c:v>
                </c:pt>
                <c:pt idx="102">
                  <c:v>549.07061769999996</c:v>
                </c:pt>
                <c:pt idx="103">
                  <c:v>548.4725952</c:v>
                </c:pt>
                <c:pt idx="104">
                  <c:v>548.02398679999999</c:v>
                </c:pt>
                <c:pt idx="105">
                  <c:v>547.4257202</c:v>
                </c:pt>
                <c:pt idx="106">
                  <c:v>546.97698969999999</c:v>
                </c:pt>
                <c:pt idx="107">
                  <c:v>546.52825929999995</c:v>
                </c:pt>
                <c:pt idx="108">
                  <c:v>545.9298096</c:v>
                </c:pt>
                <c:pt idx="109">
                  <c:v>545.48095699999999</c:v>
                </c:pt>
                <c:pt idx="110">
                  <c:v>545.03204349999999</c:v>
                </c:pt>
                <c:pt idx="111">
                  <c:v>544.43334960000004</c:v>
                </c:pt>
                <c:pt idx="112">
                  <c:v>543.98431400000004</c:v>
                </c:pt>
                <c:pt idx="113">
                  <c:v>543.53527829999996</c:v>
                </c:pt>
                <c:pt idx="114">
                  <c:v>542.93640140000002</c:v>
                </c:pt>
                <c:pt idx="115">
                  <c:v>542.48718259999998</c:v>
                </c:pt>
                <c:pt idx="116">
                  <c:v>542.03796390000002</c:v>
                </c:pt>
                <c:pt idx="117">
                  <c:v>541.43890380000005</c:v>
                </c:pt>
                <c:pt idx="118">
                  <c:v>540.98956299999998</c:v>
                </c:pt>
                <c:pt idx="119">
                  <c:v>540.54016109999998</c:v>
                </c:pt>
                <c:pt idx="120">
                  <c:v>539.94091800000001</c:v>
                </c:pt>
                <c:pt idx="121">
                  <c:v>539.49139400000001</c:v>
                </c:pt>
                <c:pt idx="122">
                  <c:v>539.04180910000002</c:v>
                </c:pt>
                <c:pt idx="123">
                  <c:v>538.44238280000002</c:v>
                </c:pt>
                <c:pt idx="124">
                  <c:v>537.99267580000003</c:v>
                </c:pt>
                <c:pt idx="125">
                  <c:v>537.54296880000004</c:v>
                </c:pt>
                <c:pt idx="126">
                  <c:v>536.94329830000004</c:v>
                </c:pt>
                <c:pt idx="127">
                  <c:v>536.49346920000005</c:v>
                </c:pt>
                <c:pt idx="128">
                  <c:v>536.04364009999995</c:v>
                </c:pt>
                <c:pt idx="129">
                  <c:v>535.44372559999999</c:v>
                </c:pt>
                <c:pt idx="130">
                  <c:v>534.99377440000001</c:v>
                </c:pt>
                <c:pt idx="131">
                  <c:v>534.54376219999995</c:v>
                </c:pt>
                <c:pt idx="132">
                  <c:v>533.94366460000003</c:v>
                </c:pt>
                <c:pt idx="133">
                  <c:v>533.49353029999997</c:v>
                </c:pt>
                <c:pt idx="134">
                  <c:v>533.04333499999996</c:v>
                </c:pt>
                <c:pt idx="135">
                  <c:v>532.44305420000001</c:v>
                </c:pt>
                <c:pt idx="136">
                  <c:v>531.99273679999999</c:v>
                </c:pt>
                <c:pt idx="137">
                  <c:v>531.54241939999997</c:v>
                </c:pt>
                <c:pt idx="138">
                  <c:v>530.94189449999999</c:v>
                </c:pt>
                <c:pt idx="139">
                  <c:v>530.49145510000005</c:v>
                </c:pt>
                <c:pt idx="140">
                  <c:v>530.04101560000004</c:v>
                </c:pt>
                <c:pt idx="141">
                  <c:v>529.44030759999998</c:v>
                </c:pt>
                <c:pt idx="142">
                  <c:v>528.98968509999997</c:v>
                </c:pt>
                <c:pt idx="143">
                  <c:v>528.5390625</c:v>
                </c:pt>
                <c:pt idx="144">
                  <c:v>527.93817139999999</c:v>
                </c:pt>
                <c:pt idx="145">
                  <c:v>527.48742679999998</c:v>
                </c:pt>
                <c:pt idx="146">
                  <c:v>527.03662110000005</c:v>
                </c:pt>
                <c:pt idx="147">
                  <c:v>526.43548580000004</c:v>
                </c:pt>
                <c:pt idx="148">
                  <c:v>525.98461910000003</c:v>
                </c:pt>
                <c:pt idx="149">
                  <c:v>525.53369139999995</c:v>
                </c:pt>
                <c:pt idx="150">
                  <c:v>524.93237299999998</c:v>
                </c:pt>
                <c:pt idx="151">
                  <c:v>524.48132320000002</c:v>
                </c:pt>
                <c:pt idx="152">
                  <c:v>524.03021239999998</c:v>
                </c:pt>
                <c:pt idx="153">
                  <c:v>523.42871090000006</c:v>
                </c:pt>
                <c:pt idx="154">
                  <c:v>522.97747800000002</c:v>
                </c:pt>
                <c:pt idx="155">
                  <c:v>522.52624509999998</c:v>
                </c:pt>
                <c:pt idx="156">
                  <c:v>522.07495119999999</c:v>
                </c:pt>
                <c:pt idx="157">
                  <c:v>521.47320560000003</c:v>
                </c:pt>
                <c:pt idx="158">
                  <c:v>521.02178960000003</c:v>
                </c:pt>
                <c:pt idx="159">
                  <c:v>520.57037349999996</c:v>
                </c:pt>
                <c:pt idx="160">
                  <c:v>519.96838379999997</c:v>
                </c:pt>
                <c:pt idx="161">
                  <c:v>519.51684569999998</c:v>
                </c:pt>
                <c:pt idx="162">
                  <c:v>519.06524660000002</c:v>
                </c:pt>
                <c:pt idx="163">
                  <c:v>518.46301270000004</c:v>
                </c:pt>
                <c:pt idx="164">
                  <c:v>518.01135250000004</c:v>
                </c:pt>
                <c:pt idx="165">
                  <c:v>517.55963129999998</c:v>
                </c:pt>
                <c:pt idx="166">
                  <c:v>516.9572144</c:v>
                </c:pt>
                <c:pt idx="167">
                  <c:v>516.50537110000005</c:v>
                </c:pt>
                <c:pt idx="168">
                  <c:v>516.05346680000002</c:v>
                </c:pt>
                <c:pt idx="169">
                  <c:v>515.45092769999997</c:v>
                </c:pt>
                <c:pt idx="170">
                  <c:v>514.99890140000002</c:v>
                </c:pt>
                <c:pt idx="171">
                  <c:v>514.546875</c:v>
                </c:pt>
                <c:pt idx="172">
                  <c:v>513.94409180000002</c:v>
                </c:pt>
                <c:pt idx="173">
                  <c:v>513.49194339999997</c:v>
                </c:pt>
                <c:pt idx="174">
                  <c:v>513.03979489999995</c:v>
                </c:pt>
                <c:pt idx="175">
                  <c:v>512.43676760000005</c:v>
                </c:pt>
                <c:pt idx="176">
                  <c:v>511.9844971</c:v>
                </c:pt>
                <c:pt idx="177">
                  <c:v>511.53216550000002</c:v>
                </c:pt>
                <c:pt idx="178">
                  <c:v>510.92898559999998</c:v>
                </c:pt>
                <c:pt idx="179">
                  <c:v>510.47653200000002</c:v>
                </c:pt>
                <c:pt idx="180">
                  <c:v>510.02404790000003</c:v>
                </c:pt>
                <c:pt idx="181">
                  <c:v>509.57153319999998</c:v>
                </c:pt>
                <c:pt idx="182">
                  <c:v>508.96810909999999</c:v>
                </c:pt>
                <c:pt idx="183">
                  <c:v>508.51547240000002</c:v>
                </c:pt>
                <c:pt idx="184">
                  <c:v>508.06280520000001</c:v>
                </c:pt>
                <c:pt idx="185">
                  <c:v>507.45916749999998</c:v>
                </c:pt>
                <c:pt idx="186">
                  <c:v>507.00640870000001</c:v>
                </c:pt>
                <c:pt idx="187">
                  <c:v>506.55358890000002</c:v>
                </c:pt>
                <c:pt idx="188">
                  <c:v>505.94973750000003</c:v>
                </c:pt>
                <c:pt idx="189">
                  <c:v>505.49682619999999</c:v>
                </c:pt>
                <c:pt idx="190">
                  <c:v>505.04385380000002</c:v>
                </c:pt>
                <c:pt idx="191">
                  <c:v>504.43984990000001</c:v>
                </c:pt>
                <c:pt idx="192">
                  <c:v>503.98678589999997</c:v>
                </c:pt>
                <c:pt idx="193">
                  <c:v>503.53366089999997</c:v>
                </c:pt>
                <c:pt idx="194">
                  <c:v>502.92944340000003</c:v>
                </c:pt>
                <c:pt idx="195">
                  <c:v>502.47622680000001</c:v>
                </c:pt>
                <c:pt idx="196">
                  <c:v>502.02297970000001</c:v>
                </c:pt>
                <c:pt idx="197">
                  <c:v>501.56967159999999</c:v>
                </c:pt>
                <c:pt idx="198">
                  <c:v>500.96521000000001</c:v>
                </c:pt>
                <c:pt idx="199">
                  <c:v>500.51181029999998</c:v>
                </c:pt>
                <c:pt idx="200">
                  <c:v>500.05834959999999</c:v>
                </c:pt>
                <c:pt idx="201">
                  <c:v>499.45370480000003</c:v>
                </c:pt>
                <c:pt idx="202">
                  <c:v>499.00015259999998</c:v>
                </c:pt>
                <c:pt idx="203">
                  <c:v>498.54656979999999</c:v>
                </c:pt>
                <c:pt idx="204">
                  <c:v>497.94171139999997</c:v>
                </c:pt>
                <c:pt idx="205">
                  <c:v>497.48800660000001</c:v>
                </c:pt>
                <c:pt idx="206">
                  <c:v>497.03427119999998</c:v>
                </c:pt>
                <c:pt idx="207">
                  <c:v>496.42922970000001</c:v>
                </c:pt>
                <c:pt idx="208">
                  <c:v>495.97540279999998</c:v>
                </c:pt>
                <c:pt idx="209">
                  <c:v>495.5215149</c:v>
                </c:pt>
                <c:pt idx="210">
                  <c:v>495.06759640000001</c:v>
                </c:pt>
                <c:pt idx="211">
                  <c:v>494.46231080000001</c:v>
                </c:pt>
                <c:pt idx="212">
                  <c:v>494.00830079999997</c:v>
                </c:pt>
                <c:pt idx="213">
                  <c:v>493.55422970000001</c:v>
                </c:pt>
                <c:pt idx="214">
                  <c:v>492.94876099999999</c:v>
                </c:pt>
                <c:pt idx="215">
                  <c:v>492.49459839999997</c:v>
                </c:pt>
                <c:pt idx="216">
                  <c:v>492.0403748</c:v>
                </c:pt>
                <c:pt idx="217">
                  <c:v>491.4347229</c:v>
                </c:pt>
                <c:pt idx="218">
                  <c:v>490.9804077</c:v>
                </c:pt>
                <c:pt idx="219">
                  <c:v>490.52606200000002</c:v>
                </c:pt>
                <c:pt idx="220">
                  <c:v>490.07165529999997</c:v>
                </c:pt>
                <c:pt idx="221">
                  <c:v>489.4657593</c:v>
                </c:pt>
                <c:pt idx="222">
                  <c:v>489.01126099999999</c:v>
                </c:pt>
                <c:pt idx="223">
                  <c:v>488.5567322</c:v>
                </c:pt>
                <c:pt idx="224">
                  <c:v>487.95062259999997</c:v>
                </c:pt>
                <c:pt idx="225">
                  <c:v>487.49600220000002</c:v>
                </c:pt>
                <c:pt idx="226">
                  <c:v>487.04132079999999</c:v>
                </c:pt>
                <c:pt idx="227">
                  <c:v>486.43502810000001</c:v>
                </c:pt>
                <c:pt idx="228">
                  <c:v>485.98025510000002</c:v>
                </c:pt>
                <c:pt idx="229">
                  <c:v>485.52542110000002</c:v>
                </c:pt>
                <c:pt idx="230">
                  <c:v>485.07058719999998</c:v>
                </c:pt>
                <c:pt idx="231">
                  <c:v>484.4640503</c:v>
                </c:pt>
                <c:pt idx="232">
                  <c:v>484.00909419999999</c:v>
                </c:pt>
                <c:pt idx="233">
                  <c:v>483.55407709999997</c:v>
                </c:pt>
                <c:pt idx="234">
                  <c:v>482.9473572</c:v>
                </c:pt>
                <c:pt idx="235">
                  <c:v>482.49227910000002</c:v>
                </c:pt>
                <c:pt idx="236">
                  <c:v>482.0371399</c:v>
                </c:pt>
                <c:pt idx="237">
                  <c:v>481.43023679999999</c:v>
                </c:pt>
                <c:pt idx="238">
                  <c:v>480.97500609999997</c:v>
                </c:pt>
                <c:pt idx="239">
                  <c:v>480.5197144</c:v>
                </c:pt>
                <c:pt idx="240">
                  <c:v>480.06439210000002</c:v>
                </c:pt>
                <c:pt idx="241">
                  <c:v>479.45724489999998</c:v>
                </c:pt>
                <c:pt idx="242">
                  <c:v>479.0018311</c:v>
                </c:pt>
                <c:pt idx="243">
                  <c:v>478.54638670000003</c:v>
                </c:pt>
                <c:pt idx="244">
                  <c:v>477.93905640000003</c:v>
                </c:pt>
                <c:pt idx="245">
                  <c:v>477.48349000000002</c:v>
                </c:pt>
                <c:pt idx="246">
                  <c:v>477.02789310000003</c:v>
                </c:pt>
                <c:pt idx="247">
                  <c:v>476.57226559999998</c:v>
                </c:pt>
                <c:pt idx="248">
                  <c:v>475.9646912</c:v>
                </c:pt>
                <c:pt idx="249">
                  <c:v>475.50897220000002</c:v>
                </c:pt>
                <c:pt idx="250">
                  <c:v>475.05319209999999</c:v>
                </c:pt>
                <c:pt idx="251">
                  <c:v>474.4454346</c:v>
                </c:pt>
                <c:pt idx="252">
                  <c:v>473.98956299999998</c:v>
                </c:pt>
                <c:pt idx="253">
                  <c:v>473.53366089999997</c:v>
                </c:pt>
                <c:pt idx="254">
                  <c:v>472.9257202</c:v>
                </c:pt>
                <c:pt idx="255">
                  <c:v>472.469696</c:v>
                </c:pt>
                <c:pt idx="256">
                  <c:v>472.01367190000002</c:v>
                </c:pt>
                <c:pt idx="257">
                  <c:v>471.5575867</c:v>
                </c:pt>
                <c:pt idx="258">
                  <c:v>470.9494019</c:v>
                </c:pt>
                <c:pt idx="259">
                  <c:v>470.49322510000002</c:v>
                </c:pt>
                <c:pt idx="260">
                  <c:v>470.03698730000002</c:v>
                </c:pt>
                <c:pt idx="261">
                  <c:v>469.4286194</c:v>
                </c:pt>
                <c:pt idx="262">
                  <c:v>468.97232059999999</c:v>
                </c:pt>
                <c:pt idx="263">
                  <c:v>468.51596069999999</c:v>
                </c:pt>
                <c:pt idx="264">
                  <c:v>468.05953979999998</c:v>
                </c:pt>
                <c:pt idx="265">
                  <c:v>467.45095830000002</c:v>
                </c:pt>
                <c:pt idx="266">
                  <c:v>466.99447629999997</c:v>
                </c:pt>
                <c:pt idx="267">
                  <c:v>466.53793330000002</c:v>
                </c:pt>
                <c:pt idx="268">
                  <c:v>465.92916869999999</c:v>
                </c:pt>
                <c:pt idx="269">
                  <c:v>465.47253419999998</c:v>
                </c:pt>
                <c:pt idx="270">
                  <c:v>465.01586909999997</c:v>
                </c:pt>
                <c:pt idx="271">
                  <c:v>464.55914310000003</c:v>
                </c:pt>
                <c:pt idx="272">
                  <c:v>463.9501343</c:v>
                </c:pt>
                <c:pt idx="273">
                  <c:v>463.49334720000002</c:v>
                </c:pt>
                <c:pt idx="274">
                  <c:v>463.03649899999999</c:v>
                </c:pt>
                <c:pt idx="275">
                  <c:v>462.42730710000001</c:v>
                </c:pt>
                <c:pt idx="276">
                  <c:v>461.97036739999999</c:v>
                </c:pt>
                <c:pt idx="277">
                  <c:v>461.51339719999999</c:v>
                </c:pt>
                <c:pt idx="278">
                  <c:v>461.05636600000003</c:v>
                </c:pt>
                <c:pt idx="279">
                  <c:v>460.44696040000002</c:v>
                </c:pt>
                <c:pt idx="280">
                  <c:v>459.98983759999999</c:v>
                </c:pt>
                <c:pt idx="281">
                  <c:v>459.53268430000003</c:v>
                </c:pt>
                <c:pt idx="282">
                  <c:v>459.07550049999998</c:v>
                </c:pt>
                <c:pt idx="283">
                  <c:v>458.4658508</c:v>
                </c:pt>
                <c:pt idx="284">
                  <c:v>458.00857539999998</c:v>
                </c:pt>
                <c:pt idx="285">
                  <c:v>457.55123900000001</c:v>
                </c:pt>
                <c:pt idx="286">
                  <c:v>456.94143680000002</c:v>
                </c:pt>
                <c:pt idx="287">
                  <c:v>456.48400880000003</c:v>
                </c:pt>
                <c:pt idx="288">
                  <c:v>456.0265503</c:v>
                </c:pt>
                <c:pt idx="289">
                  <c:v>455.56906129999999</c:v>
                </c:pt>
                <c:pt idx="290">
                  <c:v>454.9590149</c:v>
                </c:pt>
                <c:pt idx="291">
                  <c:v>454.50143430000003</c:v>
                </c:pt>
                <c:pt idx="292">
                  <c:v>454.04379269999998</c:v>
                </c:pt>
                <c:pt idx="293">
                  <c:v>453.43356319999998</c:v>
                </c:pt>
                <c:pt idx="294">
                  <c:v>452.97586059999998</c:v>
                </c:pt>
                <c:pt idx="295">
                  <c:v>452.51809689999999</c:v>
                </c:pt>
                <c:pt idx="296">
                  <c:v>452.06030270000002</c:v>
                </c:pt>
                <c:pt idx="297">
                  <c:v>451.44982909999999</c:v>
                </c:pt>
                <c:pt idx="298">
                  <c:v>450.99194340000003</c:v>
                </c:pt>
                <c:pt idx="299">
                  <c:v>450.5340271</c:v>
                </c:pt>
                <c:pt idx="300">
                  <c:v>450.07604980000002</c:v>
                </c:pt>
                <c:pt idx="301">
                  <c:v>449.46539310000003</c:v>
                </c:pt>
                <c:pt idx="302">
                  <c:v>449.00732420000003</c:v>
                </c:pt>
                <c:pt idx="303">
                  <c:v>448.54922490000001</c:v>
                </c:pt>
                <c:pt idx="304">
                  <c:v>447.93838499999998</c:v>
                </c:pt>
                <c:pt idx="305">
                  <c:v>447.48019410000001</c:v>
                </c:pt>
                <c:pt idx="306">
                  <c:v>447.02197269999999</c:v>
                </c:pt>
                <c:pt idx="307">
                  <c:v>446.5636902</c:v>
                </c:pt>
                <c:pt idx="308">
                  <c:v>445.95260619999999</c:v>
                </c:pt>
                <c:pt idx="309">
                  <c:v>445.49426269999998</c:v>
                </c:pt>
                <c:pt idx="310">
                  <c:v>445.03585820000001</c:v>
                </c:pt>
                <c:pt idx="311">
                  <c:v>444.42462160000002</c:v>
                </c:pt>
                <c:pt idx="312">
                  <c:v>443.96612549999998</c:v>
                </c:pt>
                <c:pt idx="313">
                  <c:v>443.50762939999998</c:v>
                </c:pt>
                <c:pt idx="314">
                  <c:v>443.04907229999998</c:v>
                </c:pt>
                <c:pt idx="315">
                  <c:v>442.43759160000002</c:v>
                </c:pt>
                <c:pt idx="316">
                  <c:v>441.97894289999999</c:v>
                </c:pt>
                <c:pt idx="317">
                  <c:v>441.52026369999999</c:v>
                </c:pt>
                <c:pt idx="318">
                  <c:v>441.0615234</c:v>
                </c:pt>
                <c:pt idx="319">
                  <c:v>440.44982909999999</c:v>
                </c:pt>
                <c:pt idx="320">
                  <c:v>439.99102779999998</c:v>
                </c:pt>
                <c:pt idx="321">
                  <c:v>439.53216550000002</c:v>
                </c:pt>
                <c:pt idx="322">
                  <c:v>439.07327270000002</c:v>
                </c:pt>
                <c:pt idx="323">
                  <c:v>438.46136469999999</c:v>
                </c:pt>
                <c:pt idx="324">
                  <c:v>438.00238039999999</c:v>
                </c:pt>
                <c:pt idx="325">
                  <c:v>437.54336549999999</c:v>
                </c:pt>
                <c:pt idx="326">
                  <c:v>436.93127440000001</c:v>
                </c:pt>
                <c:pt idx="327">
                  <c:v>436.47216800000001</c:v>
                </c:pt>
                <c:pt idx="328">
                  <c:v>436.01303100000001</c:v>
                </c:pt>
                <c:pt idx="329">
                  <c:v>435.553833</c:v>
                </c:pt>
                <c:pt idx="330">
                  <c:v>434.94152830000002</c:v>
                </c:pt>
                <c:pt idx="331">
                  <c:v>434.48226929999998</c:v>
                </c:pt>
                <c:pt idx="332">
                  <c:v>434.02294920000003</c:v>
                </c:pt>
                <c:pt idx="333">
                  <c:v>433.56359859999998</c:v>
                </c:pt>
                <c:pt idx="334">
                  <c:v>432.9510803</c:v>
                </c:pt>
                <c:pt idx="335">
                  <c:v>432.49166869999999</c:v>
                </c:pt>
                <c:pt idx="336">
                  <c:v>432.032196</c:v>
                </c:pt>
                <c:pt idx="337">
                  <c:v>431.57269289999999</c:v>
                </c:pt>
                <c:pt idx="338">
                  <c:v>430.95993040000002</c:v>
                </c:pt>
                <c:pt idx="339">
                  <c:v>430.50033569999999</c:v>
                </c:pt>
                <c:pt idx="340">
                  <c:v>430.04071040000002</c:v>
                </c:pt>
                <c:pt idx="341">
                  <c:v>429.42782590000002</c:v>
                </c:pt>
                <c:pt idx="342">
                  <c:v>428.96807860000001</c:v>
                </c:pt>
                <c:pt idx="343">
                  <c:v>428.50833130000001</c:v>
                </c:pt>
                <c:pt idx="344">
                  <c:v>428.04855350000003</c:v>
                </c:pt>
                <c:pt idx="345">
                  <c:v>427.43542480000002</c:v>
                </c:pt>
                <c:pt idx="346">
                  <c:v>426.97555540000002</c:v>
                </c:pt>
                <c:pt idx="347">
                  <c:v>426.515625</c:v>
                </c:pt>
                <c:pt idx="348">
                  <c:v>426.0556641</c:v>
                </c:pt>
                <c:pt idx="349">
                  <c:v>425.44235229999998</c:v>
                </c:pt>
                <c:pt idx="350">
                  <c:v>424.98229980000002</c:v>
                </c:pt>
                <c:pt idx="351">
                  <c:v>424.52221680000002</c:v>
                </c:pt>
                <c:pt idx="352">
                  <c:v>424.06210329999999</c:v>
                </c:pt>
                <c:pt idx="353">
                  <c:v>423.44857789999998</c:v>
                </c:pt>
                <c:pt idx="354">
                  <c:v>422.98837279999998</c:v>
                </c:pt>
                <c:pt idx="355">
                  <c:v>422.5281372</c:v>
                </c:pt>
                <c:pt idx="356">
                  <c:v>422.06784060000001</c:v>
                </c:pt>
                <c:pt idx="357">
                  <c:v>421.4541016</c:v>
                </c:pt>
                <c:pt idx="358">
                  <c:v>420.99374390000003</c:v>
                </c:pt>
                <c:pt idx="359">
                  <c:v>420.53335570000002</c:v>
                </c:pt>
                <c:pt idx="360">
                  <c:v>420.07290649999999</c:v>
                </c:pt>
                <c:pt idx="361">
                  <c:v>419.45895389999998</c:v>
                </c:pt>
                <c:pt idx="362">
                  <c:v>418.99841309999999</c:v>
                </c:pt>
                <c:pt idx="363">
                  <c:v>418.5378723</c:v>
                </c:pt>
                <c:pt idx="364">
                  <c:v>417.92373659999998</c:v>
                </c:pt>
                <c:pt idx="365">
                  <c:v>417.46310419999998</c:v>
                </c:pt>
                <c:pt idx="366">
                  <c:v>417.00244140000001</c:v>
                </c:pt>
                <c:pt idx="367">
                  <c:v>416.5417175</c:v>
                </c:pt>
                <c:pt idx="368">
                  <c:v>415.92739870000003</c:v>
                </c:pt>
                <c:pt idx="369">
                  <c:v>415.46658330000002</c:v>
                </c:pt>
                <c:pt idx="370">
                  <c:v>415.0057678</c:v>
                </c:pt>
                <c:pt idx="371">
                  <c:v>414.54489139999998</c:v>
                </c:pt>
                <c:pt idx="372">
                  <c:v>413.93035889999999</c:v>
                </c:pt>
                <c:pt idx="373">
                  <c:v>413.46939090000001</c:v>
                </c:pt>
                <c:pt idx="374">
                  <c:v>413.00842290000003</c:v>
                </c:pt>
                <c:pt idx="375">
                  <c:v>412.54739380000001</c:v>
                </c:pt>
                <c:pt idx="376">
                  <c:v>411.93264770000002</c:v>
                </c:pt>
                <c:pt idx="377">
                  <c:v>411.4715271</c:v>
                </c:pt>
                <c:pt idx="378">
                  <c:v>411.01040649999999</c:v>
                </c:pt>
                <c:pt idx="379">
                  <c:v>410.54922490000001</c:v>
                </c:pt>
                <c:pt idx="380">
                  <c:v>409.9342651</c:v>
                </c:pt>
                <c:pt idx="381">
                  <c:v>409.47299190000001</c:v>
                </c:pt>
                <c:pt idx="382">
                  <c:v>409.01171879999998</c:v>
                </c:pt>
                <c:pt idx="383">
                  <c:v>408.55038450000001</c:v>
                </c:pt>
                <c:pt idx="384">
                  <c:v>407.93521120000003</c:v>
                </c:pt>
                <c:pt idx="385">
                  <c:v>407.4737854</c:v>
                </c:pt>
                <c:pt idx="386">
                  <c:v>407.01235960000002</c:v>
                </c:pt>
                <c:pt idx="387">
                  <c:v>406.55087279999998</c:v>
                </c:pt>
                <c:pt idx="388">
                  <c:v>405.93548579999998</c:v>
                </c:pt>
                <c:pt idx="389">
                  <c:v>405.47393799999998</c:v>
                </c:pt>
                <c:pt idx="390">
                  <c:v>405.01232909999999</c:v>
                </c:pt>
                <c:pt idx="391">
                  <c:v>404.55068970000002</c:v>
                </c:pt>
                <c:pt idx="392">
                  <c:v>403.93511960000001</c:v>
                </c:pt>
                <c:pt idx="393">
                  <c:v>403.47341920000002</c:v>
                </c:pt>
                <c:pt idx="394">
                  <c:v>403.0116577</c:v>
                </c:pt>
                <c:pt idx="395">
                  <c:v>402.5498657</c:v>
                </c:pt>
                <c:pt idx="396">
                  <c:v>401.93408199999999</c:v>
                </c:pt>
                <c:pt idx="397">
                  <c:v>401.47222900000003</c:v>
                </c:pt>
                <c:pt idx="398">
                  <c:v>401.01031490000003</c:v>
                </c:pt>
                <c:pt idx="399">
                  <c:v>400.54837040000001</c:v>
                </c:pt>
                <c:pt idx="400">
                  <c:v>399.93240359999999</c:v>
                </c:pt>
                <c:pt idx="401">
                  <c:v>399.47039790000002</c:v>
                </c:pt>
                <c:pt idx="402">
                  <c:v>399.00833130000001</c:v>
                </c:pt>
                <c:pt idx="403">
                  <c:v>398.54623409999999</c:v>
                </c:pt>
                <c:pt idx="404">
                  <c:v>397.93005369999997</c:v>
                </c:pt>
                <c:pt idx="405">
                  <c:v>397.4678955</c:v>
                </c:pt>
                <c:pt idx="406">
                  <c:v>397.00570679999998</c:v>
                </c:pt>
                <c:pt idx="407">
                  <c:v>396.54345699999999</c:v>
                </c:pt>
                <c:pt idx="408">
                  <c:v>395.92709350000001</c:v>
                </c:pt>
                <c:pt idx="409">
                  <c:v>395.46475220000002</c:v>
                </c:pt>
                <c:pt idx="410">
                  <c:v>395.00241089999997</c:v>
                </c:pt>
                <c:pt idx="411">
                  <c:v>394.5400085</c:v>
                </c:pt>
                <c:pt idx="412">
                  <c:v>393.92346190000001</c:v>
                </c:pt>
                <c:pt idx="413">
                  <c:v>393.46099850000002</c:v>
                </c:pt>
                <c:pt idx="414">
                  <c:v>392.99847410000001</c:v>
                </c:pt>
                <c:pt idx="415">
                  <c:v>392.5359497</c:v>
                </c:pt>
                <c:pt idx="416">
                  <c:v>392.07336429999998</c:v>
                </c:pt>
                <c:pt idx="417">
                  <c:v>391.45657349999999</c:v>
                </c:pt>
                <c:pt idx="418">
                  <c:v>390.99392699999999</c:v>
                </c:pt>
                <c:pt idx="419">
                  <c:v>390.53121950000002</c:v>
                </c:pt>
                <c:pt idx="420">
                  <c:v>390.068512</c:v>
                </c:pt>
                <c:pt idx="421">
                  <c:v>389.45150760000001</c:v>
                </c:pt>
                <c:pt idx="422">
                  <c:v>388.98870849999997</c:v>
                </c:pt>
                <c:pt idx="423">
                  <c:v>388.52587890000001</c:v>
                </c:pt>
                <c:pt idx="424">
                  <c:v>388.06301880000001</c:v>
                </c:pt>
                <c:pt idx="425">
                  <c:v>387.44583130000001</c:v>
                </c:pt>
                <c:pt idx="426">
                  <c:v>386.98287959999999</c:v>
                </c:pt>
                <c:pt idx="427">
                  <c:v>386.51989750000001</c:v>
                </c:pt>
                <c:pt idx="428">
                  <c:v>386.05688479999998</c:v>
                </c:pt>
                <c:pt idx="429">
                  <c:v>385.43948360000002</c:v>
                </c:pt>
                <c:pt idx="430">
                  <c:v>384.97640990000002</c:v>
                </c:pt>
                <c:pt idx="431">
                  <c:v>384.51327509999999</c:v>
                </c:pt>
                <c:pt idx="432">
                  <c:v>384.05014039999998</c:v>
                </c:pt>
                <c:pt idx="433">
                  <c:v>383.43255620000002</c:v>
                </c:pt>
                <c:pt idx="434">
                  <c:v>382.96932980000003</c:v>
                </c:pt>
                <c:pt idx="435">
                  <c:v>382.50604249999998</c:v>
                </c:pt>
                <c:pt idx="436">
                  <c:v>382.04275510000002</c:v>
                </c:pt>
                <c:pt idx="437">
                  <c:v>381.4249878</c:v>
                </c:pt>
                <c:pt idx="438">
                  <c:v>380.96160889999999</c:v>
                </c:pt>
                <c:pt idx="439">
                  <c:v>380.4981995</c:v>
                </c:pt>
                <c:pt idx="440">
                  <c:v>380.03475950000001</c:v>
                </c:pt>
                <c:pt idx="441">
                  <c:v>379.5712891</c:v>
                </c:pt>
                <c:pt idx="442">
                  <c:v>378.9532471</c:v>
                </c:pt>
                <c:pt idx="443">
                  <c:v>378.48971560000001</c:v>
                </c:pt>
                <c:pt idx="444">
                  <c:v>378.02612299999998</c:v>
                </c:pt>
                <c:pt idx="445">
                  <c:v>377.5625</c:v>
                </c:pt>
                <c:pt idx="446">
                  <c:v>376.94430540000002</c:v>
                </c:pt>
                <c:pt idx="447">
                  <c:v>376.4806213</c:v>
                </c:pt>
                <c:pt idx="448">
                  <c:v>376.01687620000001</c:v>
                </c:pt>
                <c:pt idx="449">
                  <c:v>375.55313109999997</c:v>
                </c:pt>
                <c:pt idx="450">
                  <c:v>374.93475339999998</c:v>
                </c:pt>
                <c:pt idx="451">
                  <c:v>374.47091669999998</c:v>
                </c:pt>
                <c:pt idx="452">
                  <c:v>374.00704960000002</c:v>
                </c:pt>
                <c:pt idx="453">
                  <c:v>373.5431519</c:v>
                </c:pt>
                <c:pt idx="454">
                  <c:v>372.92456049999998</c:v>
                </c:pt>
                <c:pt idx="455">
                  <c:v>372.46057130000003</c:v>
                </c:pt>
                <c:pt idx="456">
                  <c:v>371.99658199999999</c:v>
                </c:pt>
                <c:pt idx="457">
                  <c:v>371.53253169999999</c:v>
                </c:pt>
                <c:pt idx="458">
                  <c:v>371.0684814</c:v>
                </c:pt>
                <c:pt idx="459">
                  <c:v>370.44964599999997</c:v>
                </c:pt>
                <c:pt idx="460">
                  <c:v>369.98550419999998</c:v>
                </c:pt>
                <c:pt idx="461">
                  <c:v>369.52133179999998</c:v>
                </c:pt>
                <c:pt idx="462">
                  <c:v>369.05712890000001</c:v>
                </c:pt>
                <c:pt idx="463">
                  <c:v>368.43814090000001</c:v>
                </c:pt>
                <c:pt idx="464">
                  <c:v>367.97384640000001</c:v>
                </c:pt>
                <c:pt idx="465">
                  <c:v>367.50952150000001</c:v>
                </c:pt>
                <c:pt idx="466">
                  <c:v>367.04519649999997</c:v>
                </c:pt>
                <c:pt idx="467">
                  <c:v>366.42599489999998</c:v>
                </c:pt>
                <c:pt idx="468">
                  <c:v>365.96157840000001</c:v>
                </c:pt>
                <c:pt idx="469">
                  <c:v>365.49713129999998</c:v>
                </c:pt>
                <c:pt idx="470">
                  <c:v>365.03265379999999</c:v>
                </c:pt>
                <c:pt idx="471">
                  <c:v>364.56811520000002</c:v>
                </c:pt>
                <c:pt idx="472">
                  <c:v>363.94873050000001</c:v>
                </c:pt>
                <c:pt idx="473">
                  <c:v>363.48413090000003</c:v>
                </c:pt>
                <c:pt idx="474">
                  <c:v>363.01950069999998</c:v>
                </c:pt>
                <c:pt idx="475">
                  <c:v>362.55484009999998</c:v>
                </c:pt>
                <c:pt idx="476">
                  <c:v>361.93527219999999</c:v>
                </c:pt>
                <c:pt idx="477">
                  <c:v>361.47052000000002</c:v>
                </c:pt>
                <c:pt idx="478">
                  <c:v>361.0057678</c:v>
                </c:pt>
                <c:pt idx="479">
                  <c:v>360.5409851</c:v>
                </c:pt>
                <c:pt idx="480">
                  <c:v>360.07617190000002</c:v>
                </c:pt>
                <c:pt idx="481">
                  <c:v>359.4563599</c:v>
                </c:pt>
                <c:pt idx="482">
                  <c:v>358.9914551</c:v>
                </c:pt>
                <c:pt idx="483">
                  <c:v>358.5265503</c:v>
                </c:pt>
                <c:pt idx="484">
                  <c:v>358.06158449999998</c:v>
                </c:pt>
                <c:pt idx="485">
                  <c:v>357.4415894</c:v>
                </c:pt>
                <c:pt idx="486">
                  <c:v>356.9765625</c:v>
                </c:pt>
                <c:pt idx="487">
                  <c:v>356.51150510000002</c:v>
                </c:pt>
                <c:pt idx="488">
                  <c:v>356.04641720000001</c:v>
                </c:pt>
                <c:pt idx="489">
                  <c:v>355.42623900000001</c:v>
                </c:pt>
                <c:pt idx="490">
                  <c:v>354.96109009999998</c:v>
                </c:pt>
                <c:pt idx="491">
                  <c:v>354.49588010000002</c:v>
                </c:pt>
                <c:pt idx="492">
                  <c:v>354.03067019999997</c:v>
                </c:pt>
                <c:pt idx="493">
                  <c:v>353.5653992</c:v>
                </c:pt>
                <c:pt idx="494">
                  <c:v>352.94500729999999</c:v>
                </c:pt>
                <c:pt idx="495">
                  <c:v>352.47970579999998</c:v>
                </c:pt>
                <c:pt idx="496">
                  <c:v>352.01434330000001</c:v>
                </c:pt>
                <c:pt idx="497">
                  <c:v>351.54895019999998</c:v>
                </c:pt>
                <c:pt idx="498">
                  <c:v>350.9283752</c:v>
                </c:pt>
                <c:pt idx="499">
                  <c:v>350.46292110000002</c:v>
                </c:pt>
                <c:pt idx="500">
                  <c:v>349.99743649999999</c:v>
                </c:pt>
                <c:pt idx="501">
                  <c:v>349.53192139999999</c:v>
                </c:pt>
                <c:pt idx="502">
                  <c:v>349.06637569999998</c:v>
                </c:pt>
                <c:pt idx="503">
                  <c:v>348.44558719999998</c:v>
                </c:pt>
                <c:pt idx="504">
                  <c:v>347.97998050000001</c:v>
                </c:pt>
                <c:pt idx="505">
                  <c:v>347.5143127</c:v>
                </c:pt>
                <c:pt idx="506">
                  <c:v>347.04864500000002</c:v>
                </c:pt>
                <c:pt idx="507">
                  <c:v>346.42767329999998</c:v>
                </c:pt>
                <c:pt idx="508">
                  <c:v>345.96194459999998</c:v>
                </c:pt>
                <c:pt idx="509">
                  <c:v>345.4961548</c:v>
                </c:pt>
                <c:pt idx="510">
                  <c:v>345.03033449999998</c:v>
                </c:pt>
                <c:pt idx="511">
                  <c:v>344.56451420000002</c:v>
                </c:pt>
                <c:pt idx="512">
                  <c:v>343.94332889999998</c:v>
                </c:pt>
                <c:pt idx="513">
                  <c:v>343.477417</c:v>
                </c:pt>
                <c:pt idx="514">
                  <c:v>343.01147459999999</c:v>
                </c:pt>
                <c:pt idx="515">
                  <c:v>342.54553220000003</c:v>
                </c:pt>
                <c:pt idx="516">
                  <c:v>341.92416379999997</c:v>
                </c:pt>
                <c:pt idx="517">
                  <c:v>341.45812990000002</c:v>
                </c:pt>
                <c:pt idx="518">
                  <c:v>340.9920654</c:v>
                </c:pt>
                <c:pt idx="519">
                  <c:v>340.52597050000003</c:v>
                </c:pt>
                <c:pt idx="520">
                  <c:v>340.059845</c:v>
                </c:pt>
                <c:pt idx="521">
                  <c:v>339.43829349999999</c:v>
                </c:pt>
                <c:pt idx="522">
                  <c:v>338.97210689999997</c:v>
                </c:pt>
                <c:pt idx="523">
                  <c:v>338.5058899</c:v>
                </c:pt>
                <c:pt idx="524">
                  <c:v>338.03961179999999</c:v>
                </c:pt>
                <c:pt idx="525">
                  <c:v>337.57333369999998</c:v>
                </c:pt>
                <c:pt idx="526">
                  <c:v>336.95156859999997</c:v>
                </c:pt>
                <c:pt idx="527">
                  <c:v>336.4852295</c:v>
                </c:pt>
                <c:pt idx="528">
                  <c:v>336.01882929999999</c:v>
                </c:pt>
                <c:pt idx="529">
                  <c:v>335.55242920000001</c:v>
                </c:pt>
                <c:pt idx="530">
                  <c:v>334.93051150000002</c:v>
                </c:pt>
                <c:pt idx="531">
                  <c:v>334.46401980000002</c:v>
                </c:pt>
                <c:pt idx="532">
                  <c:v>333.99752810000001</c:v>
                </c:pt>
                <c:pt idx="533">
                  <c:v>333.53097530000002</c:v>
                </c:pt>
                <c:pt idx="534">
                  <c:v>333.0644226</c:v>
                </c:pt>
                <c:pt idx="535">
                  <c:v>332.44229130000002</c:v>
                </c:pt>
                <c:pt idx="536">
                  <c:v>331.97564699999998</c:v>
                </c:pt>
                <c:pt idx="537">
                  <c:v>331.5090027</c:v>
                </c:pt>
                <c:pt idx="538">
                  <c:v>331.0422974</c:v>
                </c:pt>
                <c:pt idx="539">
                  <c:v>330.57559199999997</c:v>
                </c:pt>
                <c:pt idx="540">
                  <c:v>329.9532471</c:v>
                </c:pt>
                <c:pt idx="541">
                  <c:v>329.48645019999998</c:v>
                </c:pt>
                <c:pt idx="542">
                  <c:v>329.01965330000002</c:v>
                </c:pt>
                <c:pt idx="543">
                  <c:v>328.55279539999998</c:v>
                </c:pt>
                <c:pt idx="544">
                  <c:v>327.93029790000003</c:v>
                </c:pt>
                <c:pt idx="545">
                  <c:v>327.46337890000001</c:v>
                </c:pt>
                <c:pt idx="546">
                  <c:v>326.99646000000001</c:v>
                </c:pt>
                <c:pt idx="547">
                  <c:v>326.52947999999998</c:v>
                </c:pt>
                <c:pt idx="548">
                  <c:v>326.0625</c:v>
                </c:pt>
                <c:pt idx="549">
                  <c:v>325.43978879999997</c:v>
                </c:pt>
                <c:pt idx="550">
                  <c:v>324.9727173</c:v>
                </c:pt>
                <c:pt idx="551">
                  <c:v>324.50564580000002</c:v>
                </c:pt>
                <c:pt idx="552">
                  <c:v>324.03851320000001</c:v>
                </c:pt>
                <c:pt idx="553">
                  <c:v>323.5713806</c:v>
                </c:pt>
                <c:pt idx="554">
                  <c:v>322.94848630000001</c:v>
                </c:pt>
                <c:pt idx="555">
                  <c:v>322.4812622</c:v>
                </c:pt>
                <c:pt idx="556">
                  <c:v>322.01403809999999</c:v>
                </c:pt>
                <c:pt idx="557">
                  <c:v>321.5467529</c:v>
                </c:pt>
                <c:pt idx="558">
                  <c:v>320.9237061</c:v>
                </c:pt>
                <c:pt idx="559">
                  <c:v>320.4563599</c:v>
                </c:pt>
                <c:pt idx="560">
                  <c:v>319.98901369999999</c:v>
                </c:pt>
                <c:pt idx="561">
                  <c:v>319.5216064</c:v>
                </c:pt>
                <c:pt idx="562">
                  <c:v>319.05419920000003</c:v>
                </c:pt>
                <c:pt idx="563">
                  <c:v>318.43093870000001</c:v>
                </c:pt>
                <c:pt idx="564">
                  <c:v>317.96347050000003</c:v>
                </c:pt>
                <c:pt idx="565">
                  <c:v>317.49597169999998</c:v>
                </c:pt>
                <c:pt idx="566">
                  <c:v>317.02841189999998</c:v>
                </c:pt>
                <c:pt idx="567">
                  <c:v>316.56085209999998</c:v>
                </c:pt>
                <c:pt idx="568">
                  <c:v>315.93740839999998</c:v>
                </c:pt>
                <c:pt idx="569">
                  <c:v>315.46978760000002</c:v>
                </c:pt>
                <c:pt idx="570">
                  <c:v>315.0021362</c:v>
                </c:pt>
                <c:pt idx="571">
                  <c:v>314.53445429999999</c:v>
                </c:pt>
                <c:pt idx="572">
                  <c:v>314.06674190000001</c:v>
                </c:pt>
                <c:pt idx="573">
                  <c:v>313.44308469999999</c:v>
                </c:pt>
                <c:pt idx="574">
                  <c:v>312.97531129999999</c:v>
                </c:pt>
                <c:pt idx="575">
                  <c:v>312.50750729999999</c:v>
                </c:pt>
                <c:pt idx="576">
                  <c:v>312.03970340000001</c:v>
                </c:pt>
                <c:pt idx="577">
                  <c:v>311.57183839999999</c:v>
                </c:pt>
                <c:pt idx="578">
                  <c:v>310.94799799999998</c:v>
                </c:pt>
                <c:pt idx="579">
                  <c:v>310.48007200000001</c:v>
                </c:pt>
                <c:pt idx="580">
                  <c:v>310.01214599999997</c:v>
                </c:pt>
                <c:pt idx="581">
                  <c:v>309.54415890000001</c:v>
                </c:pt>
                <c:pt idx="582">
                  <c:v>309.07617190000002</c:v>
                </c:pt>
                <c:pt idx="583">
                  <c:v>308.4521484</c:v>
                </c:pt>
                <c:pt idx="584">
                  <c:v>307.98406979999999</c:v>
                </c:pt>
                <c:pt idx="585">
                  <c:v>307.51599119999997</c:v>
                </c:pt>
                <c:pt idx="586">
                  <c:v>307.04788209999998</c:v>
                </c:pt>
                <c:pt idx="587">
                  <c:v>306.4237061</c:v>
                </c:pt>
                <c:pt idx="588">
                  <c:v>305.95553589999997</c:v>
                </c:pt>
                <c:pt idx="589">
                  <c:v>305.48733520000002</c:v>
                </c:pt>
                <c:pt idx="590">
                  <c:v>305.01910400000003</c:v>
                </c:pt>
                <c:pt idx="591">
                  <c:v>304.5508423</c:v>
                </c:pt>
                <c:pt idx="592">
                  <c:v>303.9264526</c:v>
                </c:pt>
                <c:pt idx="593">
                  <c:v>303.4581604</c:v>
                </c:pt>
                <c:pt idx="594">
                  <c:v>302.98980710000001</c:v>
                </c:pt>
                <c:pt idx="595">
                  <c:v>302.52145389999998</c:v>
                </c:pt>
                <c:pt idx="596">
                  <c:v>302.05303959999998</c:v>
                </c:pt>
                <c:pt idx="597">
                  <c:v>301.42846680000002</c:v>
                </c:pt>
                <c:pt idx="598">
                  <c:v>300.96002199999998</c:v>
                </c:pt>
                <c:pt idx="599">
                  <c:v>300.49154659999999</c:v>
                </c:pt>
                <c:pt idx="600">
                  <c:v>300.02304079999999</c:v>
                </c:pt>
                <c:pt idx="601">
                  <c:v>299.55450439999998</c:v>
                </c:pt>
                <c:pt idx="602">
                  <c:v>298.92974850000002</c:v>
                </c:pt>
                <c:pt idx="603">
                  <c:v>298.4611511</c:v>
                </c:pt>
                <c:pt idx="604">
                  <c:v>297.99255369999997</c:v>
                </c:pt>
                <c:pt idx="605">
                  <c:v>297.52389529999999</c:v>
                </c:pt>
                <c:pt idx="606">
                  <c:v>297.05523679999999</c:v>
                </c:pt>
                <c:pt idx="607">
                  <c:v>296.43029790000003</c:v>
                </c:pt>
                <c:pt idx="608">
                  <c:v>295.96154790000003</c:v>
                </c:pt>
                <c:pt idx="609">
                  <c:v>295.49279790000003</c:v>
                </c:pt>
                <c:pt idx="610">
                  <c:v>295.02401730000003</c:v>
                </c:pt>
                <c:pt idx="611">
                  <c:v>294.55520630000001</c:v>
                </c:pt>
                <c:pt idx="612">
                  <c:v>293.93011469999999</c:v>
                </c:pt>
                <c:pt idx="613">
                  <c:v>293.46124270000001</c:v>
                </c:pt>
                <c:pt idx="614">
                  <c:v>292.99234009999998</c:v>
                </c:pt>
                <c:pt idx="615">
                  <c:v>292.5234375</c:v>
                </c:pt>
                <c:pt idx="616">
                  <c:v>292.0544739</c:v>
                </c:pt>
                <c:pt idx="617">
                  <c:v>291.42916869999999</c:v>
                </c:pt>
                <c:pt idx="618">
                  <c:v>290.96017460000002</c:v>
                </c:pt>
                <c:pt idx="619">
                  <c:v>290.49114989999998</c:v>
                </c:pt>
                <c:pt idx="620">
                  <c:v>290.02209470000003</c:v>
                </c:pt>
                <c:pt idx="621">
                  <c:v>289.55300899999997</c:v>
                </c:pt>
                <c:pt idx="622">
                  <c:v>288.9275513</c:v>
                </c:pt>
                <c:pt idx="623">
                  <c:v>288.45840449999997</c:v>
                </c:pt>
                <c:pt idx="624">
                  <c:v>287.98925780000002</c:v>
                </c:pt>
                <c:pt idx="625">
                  <c:v>287.52005000000003</c:v>
                </c:pt>
                <c:pt idx="626">
                  <c:v>287.0508423</c:v>
                </c:pt>
                <c:pt idx="627">
                  <c:v>286.42520139999999</c:v>
                </c:pt>
                <c:pt idx="628">
                  <c:v>285.95593259999998</c:v>
                </c:pt>
                <c:pt idx="629">
                  <c:v>285.48663329999999</c:v>
                </c:pt>
                <c:pt idx="630">
                  <c:v>285.01730350000003</c:v>
                </c:pt>
                <c:pt idx="631">
                  <c:v>284.54797359999998</c:v>
                </c:pt>
                <c:pt idx="632">
                  <c:v>283.92214969999998</c:v>
                </c:pt>
                <c:pt idx="633">
                  <c:v>283.45272829999999</c:v>
                </c:pt>
                <c:pt idx="634">
                  <c:v>282.9833069</c:v>
                </c:pt>
                <c:pt idx="635">
                  <c:v>282.51385499999998</c:v>
                </c:pt>
                <c:pt idx="636">
                  <c:v>282.04437259999997</c:v>
                </c:pt>
                <c:pt idx="637">
                  <c:v>281.5748901</c:v>
                </c:pt>
                <c:pt idx="638">
                  <c:v>280.94885249999999</c:v>
                </c:pt>
                <c:pt idx="639">
                  <c:v>280.47930910000002</c:v>
                </c:pt>
                <c:pt idx="640">
                  <c:v>280.00970460000002</c:v>
                </c:pt>
                <c:pt idx="641">
                  <c:v>279.54010010000002</c:v>
                </c:pt>
                <c:pt idx="642">
                  <c:v>279.07049560000002</c:v>
                </c:pt>
                <c:pt idx="643">
                  <c:v>278.44427489999998</c:v>
                </c:pt>
                <c:pt idx="644">
                  <c:v>277.97457889999998</c:v>
                </c:pt>
                <c:pt idx="645">
                  <c:v>277.50488280000002</c:v>
                </c:pt>
                <c:pt idx="646">
                  <c:v>277.03515629999998</c:v>
                </c:pt>
                <c:pt idx="647">
                  <c:v>276.5653992</c:v>
                </c:pt>
                <c:pt idx="648">
                  <c:v>275.93899540000001</c:v>
                </c:pt>
                <c:pt idx="649">
                  <c:v>275.46917719999999</c:v>
                </c:pt>
                <c:pt idx="650">
                  <c:v>274.99935909999999</c:v>
                </c:pt>
                <c:pt idx="651">
                  <c:v>274.52947999999998</c:v>
                </c:pt>
                <c:pt idx="652">
                  <c:v>274.0596008</c:v>
                </c:pt>
                <c:pt idx="653">
                  <c:v>273.43304439999997</c:v>
                </c:pt>
                <c:pt idx="654">
                  <c:v>272.96310419999998</c:v>
                </c:pt>
                <c:pt idx="655">
                  <c:v>272.4931641</c:v>
                </c:pt>
                <c:pt idx="656">
                  <c:v>272.02316280000002</c:v>
                </c:pt>
                <c:pt idx="657">
                  <c:v>271.55316160000001</c:v>
                </c:pt>
                <c:pt idx="658">
                  <c:v>270.92642210000002</c:v>
                </c:pt>
                <c:pt idx="659">
                  <c:v>270.4563599</c:v>
                </c:pt>
                <c:pt idx="660">
                  <c:v>269.98626710000002</c:v>
                </c:pt>
                <c:pt idx="661">
                  <c:v>269.51617429999999</c:v>
                </c:pt>
                <c:pt idx="662">
                  <c:v>269.0460205</c:v>
                </c:pt>
                <c:pt idx="663">
                  <c:v>268.57586670000001</c:v>
                </c:pt>
                <c:pt idx="664">
                  <c:v>267.94894410000001</c:v>
                </c:pt>
                <c:pt idx="665">
                  <c:v>267.47872919999998</c:v>
                </c:pt>
                <c:pt idx="666">
                  <c:v>267.00851440000002</c:v>
                </c:pt>
                <c:pt idx="667">
                  <c:v>266.53823849999998</c:v>
                </c:pt>
                <c:pt idx="668">
                  <c:v>266.06796259999999</c:v>
                </c:pt>
                <c:pt idx="669">
                  <c:v>265.44088749999997</c:v>
                </c:pt>
                <c:pt idx="670">
                  <c:v>264.9705505</c:v>
                </c:pt>
                <c:pt idx="671">
                  <c:v>264.50018310000002</c:v>
                </c:pt>
                <c:pt idx="672">
                  <c:v>264.02981569999997</c:v>
                </c:pt>
                <c:pt idx="673">
                  <c:v>263.5593872</c:v>
                </c:pt>
                <c:pt idx="674">
                  <c:v>262.93215939999999</c:v>
                </c:pt>
                <c:pt idx="675">
                  <c:v>262.46170039999998</c:v>
                </c:pt>
                <c:pt idx="676">
                  <c:v>261.9912109</c:v>
                </c:pt>
                <c:pt idx="677">
                  <c:v>261.52072140000001</c:v>
                </c:pt>
                <c:pt idx="678">
                  <c:v>261.05017090000001</c:v>
                </c:pt>
                <c:pt idx="679">
                  <c:v>260.42275999999998</c:v>
                </c:pt>
                <c:pt idx="680">
                  <c:v>259.952179</c:v>
                </c:pt>
                <c:pt idx="681">
                  <c:v>259.4815979</c:v>
                </c:pt>
                <c:pt idx="682">
                  <c:v>259.01095579999998</c:v>
                </c:pt>
                <c:pt idx="683">
                  <c:v>258.54031370000001</c:v>
                </c:pt>
                <c:pt idx="684">
                  <c:v>258.06964110000001</c:v>
                </c:pt>
                <c:pt idx="685">
                  <c:v>257.44204710000002</c:v>
                </c:pt>
                <c:pt idx="686">
                  <c:v>256.97134399999999</c:v>
                </c:pt>
                <c:pt idx="687">
                  <c:v>256.50057980000003</c:v>
                </c:pt>
                <c:pt idx="688">
                  <c:v>256.02981569999997</c:v>
                </c:pt>
                <c:pt idx="689">
                  <c:v>255.5590363</c:v>
                </c:pt>
                <c:pt idx="690">
                  <c:v>254.93127440000001</c:v>
                </c:pt>
                <c:pt idx="691">
                  <c:v>254.46043399999999</c:v>
                </c:pt>
                <c:pt idx="692">
                  <c:v>253.98957820000001</c:v>
                </c:pt>
                <c:pt idx="693">
                  <c:v>253.51869199999999</c:v>
                </c:pt>
                <c:pt idx="694">
                  <c:v>253.04779049999999</c:v>
                </c:pt>
                <c:pt idx="695">
                  <c:v>252.57685849999999</c:v>
                </c:pt>
                <c:pt idx="696">
                  <c:v>251.9489136</c:v>
                </c:pt>
                <c:pt idx="697">
                  <c:v>251.47793580000001</c:v>
                </c:pt>
                <c:pt idx="698">
                  <c:v>251.0069427</c:v>
                </c:pt>
                <c:pt idx="699">
                  <c:v>250.5359192</c:v>
                </c:pt>
                <c:pt idx="700">
                  <c:v>250.06486509999999</c:v>
                </c:pt>
                <c:pt idx="701">
                  <c:v>249.4401398</c:v>
                </c:pt>
                <c:pt idx="702">
                  <c:v>248.9718475</c:v>
                </c:pt>
                <c:pt idx="703">
                  <c:v>248.50353999999999</c:v>
                </c:pt>
                <c:pt idx="704">
                  <c:v>248.0352173</c:v>
                </c:pt>
                <c:pt idx="705">
                  <c:v>247.56686400000001</c:v>
                </c:pt>
                <c:pt idx="706">
                  <c:v>246.94236760000001</c:v>
                </c:pt>
                <c:pt idx="707">
                  <c:v>246.47396850000001</c:v>
                </c:pt>
                <c:pt idx="708">
                  <c:v>246.0055389</c:v>
                </c:pt>
                <c:pt idx="709">
                  <c:v>245.53710939999999</c:v>
                </c:pt>
                <c:pt idx="710">
                  <c:v>245.068634</c:v>
                </c:pt>
                <c:pt idx="711">
                  <c:v>244.443985</c:v>
                </c:pt>
                <c:pt idx="712">
                  <c:v>243.9754791</c:v>
                </c:pt>
                <c:pt idx="713">
                  <c:v>243.5069427</c:v>
                </c:pt>
                <c:pt idx="714">
                  <c:v>243.03839110000001</c:v>
                </c:pt>
                <c:pt idx="715">
                  <c:v>242.56980899999999</c:v>
                </c:pt>
                <c:pt idx="716">
                  <c:v>241.94500729999999</c:v>
                </c:pt>
                <c:pt idx="717">
                  <c:v>241.47639469999999</c:v>
                </c:pt>
                <c:pt idx="718">
                  <c:v>241.00775150000001</c:v>
                </c:pt>
                <c:pt idx="719">
                  <c:v>240.5390778</c:v>
                </c:pt>
                <c:pt idx="720">
                  <c:v>240.07038879999999</c:v>
                </c:pt>
                <c:pt idx="721">
                  <c:v>239.44544980000001</c:v>
                </c:pt>
                <c:pt idx="722">
                  <c:v>238.97671510000001</c:v>
                </c:pt>
                <c:pt idx="723">
                  <c:v>238.50794980000001</c:v>
                </c:pt>
                <c:pt idx="724">
                  <c:v>238.0391846</c:v>
                </c:pt>
                <c:pt idx="725">
                  <c:v>237.57038879999999</c:v>
                </c:pt>
                <c:pt idx="726">
                  <c:v>236.9452972</c:v>
                </c:pt>
                <c:pt idx="727">
                  <c:v>236.4764404</c:v>
                </c:pt>
                <c:pt idx="728">
                  <c:v>236.0075836</c:v>
                </c:pt>
                <c:pt idx="729">
                  <c:v>235.5386963</c:v>
                </c:pt>
                <c:pt idx="730">
                  <c:v>235.06979369999999</c:v>
                </c:pt>
                <c:pt idx="731">
                  <c:v>234.44454959999999</c:v>
                </c:pt>
                <c:pt idx="732">
                  <c:v>233.9756012</c:v>
                </c:pt>
                <c:pt idx="733">
                  <c:v>233.5066376</c:v>
                </c:pt>
                <c:pt idx="734">
                  <c:v>233.03764340000001</c:v>
                </c:pt>
                <c:pt idx="735">
                  <c:v>232.5686188</c:v>
                </c:pt>
                <c:pt idx="736">
                  <c:v>231.94323729999999</c:v>
                </c:pt>
                <c:pt idx="737">
                  <c:v>231.47418210000001</c:v>
                </c:pt>
                <c:pt idx="738">
                  <c:v>231.00511169999999</c:v>
                </c:pt>
                <c:pt idx="739">
                  <c:v>230.53601069999999</c:v>
                </c:pt>
                <c:pt idx="740">
                  <c:v>230.06689449999999</c:v>
                </c:pt>
                <c:pt idx="741">
                  <c:v>229.4413605</c:v>
                </c:pt>
                <c:pt idx="742">
                  <c:v>228.97219849999999</c:v>
                </c:pt>
                <c:pt idx="743">
                  <c:v>228.50302120000001</c:v>
                </c:pt>
                <c:pt idx="744">
                  <c:v>228.03381350000001</c:v>
                </c:pt>
                <c:pt idx="745">
                  <c:v>227.56459050000001</c:v>
                </c:pt>
                <c:pt idx="746">
                  <c:v>226.93891909999999</c:v>
                </c:pt>
                <c:pt idx="747">
                  <c:v>226.46965030000001</c:v>
                </c:pt>
                <c:pt idx="748">
                  <c:v>226.0003662</c:v>
                </c:pt>
                <c:pt idx="749">
                  <c:v>225.53105160000001</c:v>
                </c:pt>
                <c:pt idx="750">
                  <c:v>225.06173709999999</c:v>
                </c:pt>
                <c:pt idx="751">
                  <c:v>224.4359283</c:v>
                </c:pt>
                <c:pt idx="752">
                  <c:v>223.96655269999999</c:v>
                </c:pt>
                <c:pt idx="753">
                  <c:v>223.49716190000001</c:v>
                </c:pt>
                <c:pt idx="754">
                  <c:v>223.0277557</c:v>
                </c:pt>
                <c:pt idx="755">
                  <c:v>222.55831910000001</c:v>
                </c:pt>
                <c:pt idx="756">
                  <c:v>221.93238830000001</c:v>
                </c:pt>
                <c:pt idx="757">
                  <c:v>221.46290590000001</c:v>
                </c:pt>
                <c:pt idx="758">
                  <c:v>220.9934082</c:v>
                </c:pt>
                <c:pt idx="759">
                  <c:v>220.52389529999999</c:v>
                </c:pt>
                <c:pt idx="760">
                  <c:v>220.05436710000001</c:v>
                </c:pt>
                <c:pt idx="761">
                  <c:v>219.42829900000001</c:v>
                </c:pt>
                <c:pt idx="762">
                  <c:v>218.95870969999999</c:v>
                </c:pt>
                <c:pt idx="763">
                  <c:v>218.48912050000001</c:v>
                </c:pt>
                <c:pt idx="764">
                  <c:v>218.01950070000001</c:v>
                </c:pt>
                <c:pt idx="765">
                  <c:v>217.5498657</c:v>
                </c:pt>
                <c:pt idx="766">
                  <c:v>216.92366029999999</c:v>
                </c:pt>
                <c:pt idx="767">
                  <c:v>216.4539948</c:v>
                </c:pt>
                <c:pt idx="768">
                  <c:v>215.98429870000001</c:v>
                </c:pt>
                <c:pt idx="769">
                  <c:v>215.51457210000001</c:v>
                </c:pt>
                <c:pt idx="770">
                  <c:v>215.0448456</c:v>
                </c:pt>
                <c:pt idx="771">
                  <c:v>214.57508849999999</c:v>
                </c:pt>
                <c:pt idx="772">
                  <c:v>213.94873050000001</c:v>
                </c:pt>
                <c:pt idx="773">
                  <c:v>213.47894289999999</c:v>
                </c:pt>
                <c:pt idx="774">
                  <c:v>213.0091248</c:v>
                </c:pt>
                <c:pt idx="775">
                  <c:v>212.5392914</c:v>
                </c:pt>
                <c:pt idx="776">
                  <c:v>212.0694427</c:v>
                </c:pt>
                <c:pt idx="777">
                  <c:v>211.44294740000001</c:v>
                </c:pt>
                <c:pt idx="778">
                  <c:v>210.97305299999999</c:v>
                </c:pt>
                <c:pt idx="779">
                  <c:v>210.5031433</c:v>
                </c:pt>
                <c:pt idx="780">
                  <c:v>210.03321840000001</c:v>
                </c:pt>
                <c:pt idx="781">
                  <c:v>209.56327820000001</c:v>
                </c:pt>
                <c:pt idx="782">
                  <c:v>208.9366455</c:v>
                </c:pt>
                <c:pt idx="783">
                  <c:v>208.46665949999999</c:v>
                </c:pt>
                <c:pt idx="784">
                  <c:v>207.99665830000001</c:v>
                </c:pt>
                <c:pt idx="785">
                  <c:v>207.52662659999999</c:v>
                </c:pt>
                <c:pt idx="786">
                  <c:v>207.0565948</c:v>
                </c:pt>
                <c:pt idx="787">
                  <c:v>206.42984010000001</c:v>
                </c:pt>
                <c:pt idx="788">
                  <c:v>205.9597626</c:v>
                </c:pt>
                <c:pt idx="789">
                  <c:v>205.4896545</c:v>
                </c:pt>
                <c:pt idx="790">
                  <c:v>205.01953130000001</c:v>
                </c:pt>
                <c:pt idx="791">
                  <c:v>204.549408</c:v>
                </c:pt>
                <c:pt idx="792">
                  <c:v>203.92253109999999</c:v>
                </c:pt>
                <c:pt idx="793">
                  <c:v>203.45234679999999</c:v>
                </c:pt>
                <c:pt idx="794">
                  <c:v>202.98214719999999</c:v>
                </c:pt>
                <c:pt idx="795">
                  <c:v>202.51193240000001</c:v>
                </c:pt>
                <c:pt idx="796">
                  <c:v>202.0417023</c:v>
                </c:pt>
                <c:pt idx="797">
                  <c:v>201.57145689999999</c:v>
                </c:pt>
                <c:pt idx="798">
                  <c:v>200.9444427</c:v>
                </c:pt>
                <c:pt idx="799">
                  <c:v>200.4741516</c:v>
                </c:pt>
                <c:pt idx="800">
                  <c:v>200.0038452</c:v>
                </c:pt>
              </c:numCache>
            </c:numRef>
          </c:xVal>
          <c:yVal>
            <c:numRef>
              <c:f>Sheet1!$BY$3:$BY$803</c:f>
              <c:numCache>
                <c:formatCode>General</c:formatCode>
                <c:ptCount val="801"/>
                <c:pt idx="0">
                  <c:v>-1.014269423E-3</c:v>
                </c:pt>
                <c:pt idx="1">
                  <c:v>-1.4889424200000001E-3</c:v>
                </c:pt>
                <c:pt idx="2">
                  <c:v>-1.500860672E-3</c:v>
                </c:pt>
                <c:pt idx="3">
                  <c:v>-1.377122244E-3</c:v>
                </c:pt>
                <c:pt idx="4">
                  <c:v>-1.1608824130000001E-3</c:v>
                </c:pt>
                <c:pt idx="5">
                  <c:v>-1.4460651439999999E-3</c:v>
                </c:pt>
                <c:pt idx="6">
                  <c:v>-1.249115448E-3</c:v>
                </c:pt>
                <c:pt idx="7">
                  <c:v>-1.5472406520000001E-3</c:v>
                </c:pt>
                <c:pt idx="8">
                  <c:v>-1.3686068120000001E-3</c:v>
                </c:pt>
                <c:pt idx="9">
                  <c:v>-1.308374922E-3</c:v>
                </c:pt>
                <c:pt idx="10">
                  <c:v>-1.200638479E-3</c:v>
                </c:pt>
                <c:pt idx="11">
                  <c:v>-1.3463627550000001E-3</c:v>
                </c:pt>
                <c:pt idx="12">
                  <c:v>-1.4382218940000001E-3</c:v>
                </c:pt>
                <c:pt idx="13">
                  <c:v>-1.2376033699999999E-3</c:v>
                </c:pt>
                <c:pt idx="14">
                  <c:v>-1.571279834E-3</c:v>
                </c:pt>
                <c:pt idx="15">
                  <c:v>-1.28127553E-3</c:v>
                </c:pt>
                <c:pt idx="16">
                  <c:v>-1.6629366440000001E-3</c:v>
                </c:pt>
                <c:pt idx="17">
                  <c:v>-1.2110674289999999E-3</c:v>
                </c:pt>
                <c:pt idx="18">
                  <c:v>-1.0165420829999999E-3</c:v>
                </c:pt>
                <c:pt idx="19">
                  <c:v>-1.5070518709999999E-3</c:v>
                </c:pt>
                <c:pt idx="20">
                  <c:v>-1.2245421529999999E-3</c:v>
                </c:pt>
                <c:pt idx="21">
                  <c:v>-1.854079659E-3</c:v>
                </c:pt>
                <c:pt idx="22">
                  <c:v>-1.281482051E-3</c:v>
                </c:pt>
                <c:pt idx="23">
                  <c:v>-1.345072524E-3</c:v>
                </c:pt>
                <c:pt idx="24">
                  <c:v>-1.104649622E-3</c:v>
                </c:pt>
                <c:pt idx="25">
                  <c:v>-1.522838837E-3</c:v>
                </c:pt>
                <c:pt idx="26">
                  <c:v>-1.283443533E-3</c:v>
                </c:pt>
                <c:pt idx="27">
                  <c:v>-1.6511260760000001E-3</c:v>
                </c:pt>
                <c:pt idx="28">
                  <c:v>-6.4304884290000003E-4</c:v>
                </c:pt>
                <c:pt idx="29">
                  <c:v>-1.7250790259999999E-3</c:v>
                </c:pt>
                <c:pt idx="30">
                  <c:v>-9.1327971309999997E-4</c:v>
                </c:pt>
                <c:pt idx="31">
                  <c:v>-1.53589109E-3</c:v>
                </c:pt>
                <c:pt idx="32">
                  <c:v>-1.121690613E-3</c:v>
                </c:pt>
                <c:pt idx="33">
                  <c:v>-1.7134762600000001E-3</c:v>
                </c:pt>
                <c:pt idx="34">
                  <c:v>-1.7974725920000001E-3</c:v>
                </c:pt>
                <c:pt idx="35">
                  <c:v>-1.113221864E-3</c:v>
                </c:pt>
                <c:pt idx="36">
                  <c:v>-1.661956776E-3</c:v>
                </c:pt>
                <c:pt idx="37">
                  <c:v>-1.507155015E-3</c:v>
                </c:pt>
                <c:pt idx="38">
                  <c:v>-1.292992965E-3</c:v>
                </c:pt>
                <c:pt idx="39">
                  <c:v>-1.1258216110000001E-3</c:v>
                </c:pt>
                <c:pt idx="40">
                  <c:v>-9.2619529459999999E-4</c:v>
                </c:pt>
                <c:pt idx="41">
                  <c:v>-1.4634022950000001E-3</c:v>
                </c:pt>
                <c:pt idx="42">
                  <c:v>-1.112705446E-3</c:v>
                </c:pt>
                <c:pt idx="43">
                  <c:v>-1.6479283799999999E-3</c:v>
                </c:pt>
                <c:pt idx="44">
                  <c:v>-1.3535883040000001E-3</c:v>
                </c:pt>
                <c:pt idx="45">
                  <c:v>-9.7361806550000005E-4</c:v>
                </c:pt>
                <c:pt idx="46">
                  <c:v>-1.1380080829999999E-3</c:v>
                </c:pt>
                <c:pt idx="47">
                  <c:v>-1.069532707E-3</c:v>
                </c:pt>
                <c:pt idx="48">
                  <c:v>-1.1908288579999999E-3</c:v>
                </c:pt>
                <c:pt idx="49">
                  <c:v>-1.088176039E-3</c:v>
                </c:pt>
                <c:pt idx="50">
                  <c:v>-1.1939783579999999E-3</c:v>
                </c:pt>
                <c:pt idx="51">
                  <c:v>-9.1203977349999996E-4</c:v>
                </c:pt>
                <c:pt idx="52">
                  <c:v>-1.2199989290000001E-3</c:v>
                </c:pt>
                <c:pt idx="53">
                  <c:v>-1.3713936789999999E-3</c:v>
                </c:pt>
                <c:pt idx="54">
                  <c:v>-1.2342993870000001E-3</c:v>
                </c:pt>
                <c:pt idx="55">
                  <c:v>-1.547188964E-3</c:v>
                </c:pt>
                <c:pt idx="56">
                  <c:v>-1.130417455E-3</c:v>
                </c:pt>
                <c:pt idx="57">
                  <c:v>-1.3015614819999999E-3</c:v>
                </c:pt>
                <c:pt idx="58">
                  <c:v>-1.656180364E-3</c:v>
                </c:pt>
                <c:pt idx="59">
                  <c:v>-1.3391370890000001E-3</c:v>
                </c:pt>
                <c:pt idx="60">
                  <c:v>-1.406795811E-3</c:v>
                </c:pt>
                <c:pt idx="61">
                  <c:v>-9.8198628979999998E-4</c:v>
                </c:pt>
                <c:pt idx="62">
                  <c:v>-1.424908638E-3</c:v>
                </c:pt>
                <c:pt idx="63">
                  <c:v>-1.4627830819999999E-3</c:v>
                </c:pt>
                <c:pt idx="64">
                  <c:v>-1.4271275139999999E-3</c:v>
                </c:pt>
                <c:pt idx="65">
                  <c:v>-1.121432404E-3</c:v>
                </c:pt>
                <c:pt idx="66">
                  <c:v>-1.498900121E-3</c:v>
                </c:pt>
                <c:pt idx="67">
                  <c:v>-1.116630039E-3</c:v>
                </c:pt>
                <c:pt idx="68">
                  <c:v>-8.8367564600000002E-4</c:v>
                </c:pt>
                <c:pt idx="69">
                  <c:v>-9.5998070900000002E-4</c:v>
                </c:pt>
                <c:pt idx="70">
                  <c:v>-1.2732744220000001E-3</c:v>
                </c:pt>
                <c:pt idx="71">
                  <c:v>-1.392707578E-3</c:v>
                </c:pt>
                <c:pt idx="72">
                  <c:v>-1.5367165910000001E-3</c:v>
                </c:pt>
                <c:pt idx="73">
                  <c:v>-8.4647408220000001E-4</c:v>
                </c:pt>
                <c:pt idx="74">
                  <c:v>-1.153601916E-3</c:v>
                </c:pt>
                <c:pt idx="75">
                  <c:v>-9.849822382E-4</c:v>
                </c:pt>
                <c:pt idx="76">
                  <c:v>-1.3484272639999999E-3</c:v>
                </c:pt>
                <c:pt idx="77">
                  <c:v>-1.286334242E-3</c:v>
                </c:pt>
                <c:pt idx="78">
                  <c:v>-1.4032867039999999E-3</c:v>
                </c:pt>
                <c:pt idx="79">
                  <c:v>-1.3824894559999999E-3</c:v>
                </c:pt>
                <c:pt idx="80">
                  <c:v>-1.4425046970000001E-3</c:v>
                </c:pt>
                <c:pt idx="81">
                  <c:v>-1.4786233659999999E-3</c:v>
                </c:pt>
                <c:pt idx="82">
                  <c:v>-9.5011398659999998E-4</c:v>
                </c:pt>
                <c:pt idx="83">
                  <c:v>-1.528978115E-3</c:v>
                </c:pt>
                <c:pt idx="84">
                  <c:v>-1.1681109899999999E-3</c:v>
                </c:pt>
                <c:pt idx="85">
                  <c:v>-1.575509785E-3</c:v>
                </c:pt>
                <c:pt idx="86">
                  <c:v>-1.128196949E-3</c:v>
                </c:pt>
                <c:pt idx="87">
                  <c:v>-3.9499549890000002E-4</c:v>
                </c:pt>
                <c:pt idx="88">
                  <c:v>-9.3342788750000005E-4</c:v>
                </c:pt>
                <c:pt idx="89">
                  <c:v>-9.8379421980000011E-4</c:v>
                </c:pt>
                <c:pt idx="90">
                  <c:v>-1.0034225419999999E-3</c:v>
                </c:pt>
                <c:pt idx="91">
                  <c:v>-7.6828862069999997E-4</c:v>
                </c:pt>
                <c:pt idx="92">
                  <c:v>-9.989804820999999E-4</c:v>
                </c:pt>
                <c:pt idx="93">
                  <c:v>-9.7986846229999999E-4</c:v>
                </c:pt>
                <c:pt idx="94">
                  <c:v>-1.210654387E-3</c:v>
                </c:pt>
                <c:pt idx="95">
                  <c:v>-1.0749036449999999E-3</c:v>
                </c:pt>
                <c:pt idx="96">
                  <c:v>-9.7196508430000001E-4</c:v>
                </c:pt>
                <c:pt idx="97">
                  <c:v>-1.418561558E-3</c:v>
                </c:pt>
                <c:pt idx="98">
                  <c:v>-1.058325637E-3</c:v>
                </c:pt>
                <c:pt idx="99">
                  <c:v>-6.4123951600000004E-4</c:v>
                </c:pt>
                <c:pt idx="100">
                  <c:v>-8.3143747179999998E-4</c:v>
                </c:pt>
                <c:pt idx="101">
                  <c:v>-1.1207611530000001E-3</c:v>
                </c:pt>
                <c:pt idx="102">
                  <c:v>-1.0258391270000001E-3</c:v>
                </c:pt>
                <c:pt idx="103">
                  <c:v>-9.4360491489999996E-4</c:v>
                </c:pt>
                <c:pt idx="104">
                  <c:v>-1.182619599E-3</c:v>
                </c:pt>
                <c:pt idx="105">
                  <c:v>-7.5371447019999998E-4</c:v>
                </c:pt>
                <c:pt idx="106">
                  <c:v>-9.725333075E-4</c:v>
                </c:pt>
                <c:pt idx="107">
                  <c:v>-9.423134034E-4</c:v>
                </c:pt>
                <c:pt idx="108">
                  <c:v>-6.2076759060000005E-4</c:v>
                </c:pt>
                <c:pt idx="109">
                  <c:v>-9.4443146369999997E-4</c:v>
                </c:pt>
                <c:pt idx="110">
                  <c:v>-1.109916833E-3</c:v>
                </c:pt>
                <c:pt idx="111">
                  <c:v>-9.0057036140000005E-4</c:v>
                </c:pt>
                <c:pt idx="112">
                  <c:v>-7.9707364779999998E-4</c:v>
                </c:pt>
                <c:pt idx="113">
                  <c:v>-7.6865038139999997E-4</c:v>
                </c:pt>
                <c:pt idx="114">
                  <c:v>-9.1105815949999998E-4</c:v>
                </c:pt>
                <c:pt idx="115">
                  <c:v>-1.1969212210000001E-3</c:v>
                </c:pt>
                <c:pt idx="116">
                  <c:v>-1.5735495840000001E-3</c:v>
                </c:pt>
                <c:pt idx="117">
                  <c:v>-1.5795849030000001E-3</c:v>
                </c:pt>
                <c:pt idx="118">
                  <c:v>-1.5132945259999999E-3</c:v>
                </c:pt>
                <c:pt idx="119">
                  <c:v>-1.408447162E-3</c:v>
                </c:pt>
                <c:pt idx="120">
                  <c:v>-1.4432787429999999E-3</c:v>
                </c:pt>
                <c:pt idx="121">
                  <c:v>-1.307807164E-3</c:v>
                </c:pt>
                <c:pt idx="122">
                  <c:v>-1.3817152940000001E-3</c:v>
                </c:pt>
                <c:pt idx="123">
                  <c:v>-1.3823861950000001E-3</c:v>
                </c:pt>
                <c:pt idx="124">
                  <c:v>-1.0910679120000001E-3</c:v>
                </c:pt>
                <c:pt idx="125">
                  <c:v>-1.0328635110000001E-3</c:v>
                </c:pt>
                <c:pt idx="126">
                  <c:v>-1.1833941099999999E-3</c:v>
                </c:pt>
                <c:pt idx="127">
                  <c:v>-9.4990734939999998E-4</c:v>
                </c:pt>
                <c:pt idx="128">
                  <c:v>-1.067208708E-3</c:v>
                </c:pt>
                <c:pt idx="129">
                  <c:v>-9.1234972929999996E-4</c:v>
                </c:pt>
                <c:pt idx="130">
                  <c:v>-1.060029957E-3</c:v>
                </c:pt>
                <c:pt idx="131">
                  <c:v>-1.2642923979999999E-3</c:v>
                </c:pt>
                <c:pt idx="132">
                  <c:v>-1.099743764E-3</c:v>
                </c:pt>
                <c:pt idx="133">
                  <c:v>-1.216488308E-3</c:v>
                </c:pt>
                <c:pt idx="134">
                  <c:v>-1.2151460399999999E-3</c:v>
                </c:pt>
                <c:pt idx="135">
                  <c:v>-9.4386318230000005E-4</c:v>
                </c:pt>
                <c:pt idx="136">
                  <c:v>-1.0759881699999999E-3</c:v>
                </c:pt>
                <c:pt idx="137">
                  <c:v>-9.8017835989999995E-4</c:v>
                </c:pt>
                <c:pt idx="138">
                  <c:v>-9.6230529019999999E-4</c:v>
                </c:pt>
                <c:pt idx="139">
                  <c:v>-1.1404865649999999E-3</c:v>
                </c:pt>
                <c:pt idx="140">
                  <c:v>-1.0051787829999999E-3</c:v>
                </c:pt>
                <c:pt idx="141">
                  <c:v>-9.5682957910000002E-4</c:v>
                </c:pt>
                <c:pt idx="142">
                  <c:v>-1.1591268699999999E-3</c:v>
                </c:pt>
                <c:pt idx="143">
                  <c:v>-7.1159144860000005E-4</c:v>
                </c:pt>
                <c:pt idx="144">
                  <c:v>-1.028524945E-3</c:v>
                </c:pt>
                <c:pt idx="145">
                  <c:v>-1.2258327329999999E-3</c:v>
                </c:pt>
                <c:pt idx="146">
                  <c:v>-1.048564445E-3</c:v>
                </c:pt>
                <c:pt idx="147">
                  <c:v>-1.1151324720000001E-3</c:v>
                </c:pt>
                <c:pt idx="148">
                  <c:v>-1.3389822559999999E-3</c:v>
                </c:pt>
                <c:pt idx="149">
                  <c:v>-1.181845204E-3</c:v>
                </c:pt>
                <c:pt idx="150">
                  <c:v>-1.1929973259999999E-3</c:v>
                </c:pt>
                <c:pt idx="151">
                  <c:v>-1.0971616720000001E-3</c:v>
                </c:pt>
                <c:pt idx="152">
                  <c:v>-4.3523558999999999E-4</c:v>
                </c:pt>
                <c:pt idx="153">
                  <c:v>-1.216385048E-3</c:v>
                </c:pt>
                <c:pt idx="154">
                  <c:v>-1.0467051759999999E-3</c:v>
                </c:pt>
                <c:pt idx="155">
                  <c:v>-1.066279016E-3</c:v>
                </c:pt>
                <c:pt idx="156">
                  <c:v>-6.1146187359999995E-4</c:v>
                </c:pt>
                <c:pt idx="157">
                  <c:v>-1.05434889E-3</c:v>
                </c:pt>
                <c:pt idx="158">
                  <c:v>-1.504575368E-3</c:v>
                </c:pt>
                <c:pt idx="159">
                  <c:v>-1.007967978E-3</c:v>
                </c:pt>
                <c:pt idx="160">
                  <c:v>-7.4120721550000003E-4</c:v>
                </c:pt>
                <c:pt idx="161">
                  <c:v>-1.105475822E-3</c:v>
                </c:pt>
                <c:pt idx="162">
                  <c:v>-1.4146912140000001E-3</c:v>
                </c:pt>
                <c:pt idx="163">
                  <c:v>-5.8530131350000003E-4</c:v>
                </c:pt>
                <c:pt idx="164">
                  <c:v>-9.6767762440000003E-4</c:v>
                </c:pt>
                <c:pt idx="165">
                  <c:v>-8.065304137E-4</c:v>
                </c:pt>
                <c:pt idx="166">
                  <c:v>-1.2648086990000001E-3</c:v>
                </c:pt>
                <c:pt idx="167">
                  <c:v>-1.306929626E-3</c:v>
                </c:pt>
                <c:pt idx="168">
                  <c:v>-1.045465586E-3</c:v>
                </c:pt>
                <c:pt idx="169">
                  <c:v>-1.31704635E-3</c:v>
                </c:pt>
                <c:pt idx="170">
                  <c:v>-1.6931580609999999E-3</c:v>
                </c:pt>
                <c:pt idx="171">
                  <c:v>-1.525005675E-3</c:v>
                </c:pt>
                <c:pt idx="172">
                  <c:v>-1.3953910669999999E-3</c:v>
                </c:pt>
                <c:pt idx="173">
                  <c:v>-1.4205224579999999E-3</c:v>
                </c:pt>
                <c:pt idx="174">
                  <c:v>-1.0868848769999999E-3</c:v>
                </c:pt>
                <c:pt idx="175">
                  <c:v>-1.8993394920000001E-3</c:v>
                </c:pt>
                <c:pt idx="176">
                  <c:v>-1.477436628E-3</c:v>
                </c:pt>
                <c:pt idx="177">
                  <c:v>-1.2757522050000001E-3</c:v>
                </c:pt>
                <c:pt idx="178">
                  <c:v>-1.403751201E-3</c:v>
                </c:pt>
                <c:pt idx="179">
                  <c:v>-1.4806356050000001E-3</c:v>
                </c:pt>
                <c:pt idx="180">
                  <c:v>-1.279675402E-3</c:v>
                </c:pt>
                <c:pt idx="181">
                  <c:v>-1.6822764879999999E-3</c:v>
                </c:pt>
                <c:pt idx="182">
                  <c:v>-1.560498495E-3</c:v>
                </c:pt>
                <c:pt idx="183">
                  <c:v>-1.7711255929999999E-3</c:v>
                </c:pt>
                <c:pt idx="184">
                  <c:v>-1.50968309E-3</c:v>
                </c:pt>
                <c:pt idx="185">
                  <c:v>-1.4351258289999999E-3</c:v>
                </c:pt>
                <c:pt idx="186">
                  <c:v>-2.1446808240000001E-3</c:v>
                </c:pt>
                <c:pt idx="187">
                  <c:v>-1.882225857E-3</c:v>
                </c:pt>
                <c:pt idx="188">
                  <c:v>-1.634621527E-3</c:v>
                </c:pt>
                <c:pt idx="189">
                  <c:v>-1.6597390640000001E-3</c:v>
                </c:pt>
                <c:pt idx="190">
                  <c:v>-1.20151625E-3</c:v>
                </c:pt>
                <c:pt idx="191">
                  <c:v>-1.5233547890000001E-3</c:v>
                </c:pt>
                <c:pt idx="192">
                  <c:v>-1.4526182790000001E-3</c:v>
                </c:pt>
                <c:pt idx="193">
                  <c:v>-1.364065218E-3</c:v>
                </c:pt>
                <c:pt idx="194">
                  <c:v>-1.25567161E-3</c:v>
                </c:pt>
                <c:pt idx="195">
                  <c:v>-1.5266049889999999E-3</c:v>
                </c:pt>
                <c:pt idx="196">
                  <c:v>-2.087338595E-3</c:v>
                </c:pt>
                <c:pt idx="197">
                  <c:v>-1.601713942E-3</c:v>
                </c:pt>
                <c:pt idx="198">
                  <c:v>-1.7668975050000001E-3</c:v>
                </c:pt>
                <c:pt idx="199">
                  <c:v>-1.4724833890000001E-3</c:v>
                </c:pt>
                <c:pt idx="200">
                  <c:v>-1.6458136959999999E-3</c:v>
                </c:pt>
                <c:pt idx="201">
                  <c:v>-1.8081449670000001E-3</c:v>
                </c:pt>
                <c:pt idx="202">
                  <c:v>-1.7866968410000001E-3</c:v>
                </c:pt>
                <c:pt idx="203">
                  <c:v>-2.0016976630000002E-3</c:v>
                </c:pt>
                <c:pt idx="204">
                  <c:v>-1.812269562E-3</c:v>
                </c:pt>
                <c:pt idx="205">
                  <c:v>-1.650868217E-3</c:v>
                </c:pt>
                <c:pt idx="206">
                  <c:v>-2.3988937029999998E-3</c:v>
                </c:pt>
                <c:pt idx="207">
                  <c:v>-2.6757526210000001E-3</c:v>
                </c:pt>
                <c:pt idx="208">
                  <c:v>-2.0403463859999999E-3</c:v>
                </c:pt>
                <c:pt idx="209">
                  <c:v>-1.9628393929999998E-3</c:v>
                </c:pt>
                <c:pt idx="210">
                  <c:v>-1.9604687110000001E-3</c:v>
                </c:pt>
                <c:pt idx="211">
                  <c:v>-1.831654226E-3</c:v>
                </c:pt>
                <c:pt idx="212">
                  <c:v>-1.680677757E-3</c:v>
                </c:pt>
                <c:pt idx="213">
                  <c:v>-1.81196013E-3</c:v>
                </c:pt>
                <c:pt idx="214">
                  <c:v>-1.8034533130000001E-3</c:v>
                </c:pt>
                <c:pt idx="215">
                  <c:v>-1.885215635E-3</c:v>
                </c:pt>
                <c:pt idx="216">
                  <c:v>-1.902174437E-3</c:v>
                </c:pt>
                <c:pt idx="217">
                  <c:v>-1.6374067640000001E-3</c:v>
                </c:pt>
                <c:pt idx="218">
                  <c:v>-1.6364783509999999E-3</c:v>
                </c:pt>
                <c:pt idx="219">
                  <c:v>-1.340117655E-3</c:v>
                </c:pt>
                <c:pt idx="220">
                  <c:v>-1.540379366E-3</c:v>
                </c:pt>
                <c:pt idx="221">
                  <c:v>-1.4939986869999999E-3</c:v>
                </c:pt>
                <c:pt idx="222">
                  <c:v>-1.466962509E-3</c:v>
                </c:pt>
                <c:pt idx="223">
                  <c:v>-1.372838742E-3</c:v>
                </c:pt>
                <c:pt idx="224">
                  <c:v>-1.5621492639999999E-3</c:v>
                </c:pt>
                <c:pt idx="225">
                  <c:v>-1.729410607E-3</c:v>
                </c:pt>
                <c:pt idx="226">
                  <c:v>-1.9831967070000002E-3</c:v>
                </c:pt>
                <c:pt idx="227">
                  <c:v>-1.844181679E-3</c:v>
                </c:pt>
                <c:pt idx="228">
                  <c:v>-1.3876501470000001E-3</c:v>
                </c:pt>
                <c:pt idx="229">
                  <c:v>-1.4483354750000001E-3</c:v>
                </c:pt>
                <c:pt idx="230">
                  <c:v>-1.5473437959999999E-3</c:v>
                </c:pt>
                <c:pt idx="231">
                  <c:v>-1.5399666739999999E-3</c:v>
                </c:pt>
                <c:pt idx="232">
                  <c:v>-1.6531375E-3</c:v>
                </c:pt>
                <c:pt idx="233">
                  <c:v>-1.166458824E-3</c:v>
                </c:pt>
                <c:pt idx="234">
                  <c:v>-1.7639584839999999E-3</c:v>
                </c:pt>
                <c:pt idx="235">
                  <c:v>-2.03153491E-3</c:v>
                </c:pt>
                <c:pt idx="236">
                  <c:v>-2.037718426E-3</c:v>
                </c:pt>
                <c:pt idx="237">
                  <c:v>-1.883926918E-3</c:v>
                </c:pt>
                <c:pt idx="238">
                  <c:v>-1.415516948E-3</c:v>
                </c:pt>
                <c:pt idx="239">
                  <c:v>-1.345072524E-3</c:v>
                </c:pt>
                <c:pt idx="240">
                  <c:v>-1.1048045709999999E-3</c:v>
                </c:pt>
                <c:pt idx="241">
                  <c:v>-1.431100885E-3</c:v>
                </c:pt>
                <c:pt idx="242">
                  <c:v>-1.3712905350000001E-3</c:v>
                </c:pt>
                <c:pt idx="243">
                  <c:v>-1.767722541E-3</c:v>
                </c:pt>
                <c:pt idx="244">
                  <c:v>-1.7892747420000001E-3</c:v>
                </c:pt>
                <c:pt idx="245">
                  <c:v>-1.558899297E-3</c:v>
                </c:pt>
                <c:pt idx="246">
                  <c:v>-1.773600583E-3</c:v>
                </c:pt>
                <c:pt idx="247">
                  <c:v>-1.4296560550000001E-3</c:v>
                </c:pt>
                <c:pt idx="248">
                  <c:v>-1.6671656629999999E-3</c:v>
                </c:pt>
                <c:pt idx="249">
                  <c:v>-1.5951630190000001E-3</c:v>
                </c:pt>
                <c:pt idx="250">
                  <c:v>-1.913720509E-3</c:v>
                </c:pt>
                <c:pt idx="251">
                  <c:v>-1.478158985E-3</c:v>
                </c:pt>
                <c:pt idx="252">
                  <c:v>-1.189021859E-3</c:v>
                </c:pt>
                <c:pt idx="253">
                  <c:v>-1.096800203E-3</c:v>
                </c:pt>
                <c:pt idx="254">
                  <c:v>-1.598567469E-3</c:v>
                </c:pt>
                <c:pt idx="255">
                  <c:v>-1.702337526E-3</c:v>
                </c:pt>
                <c:pt idx="256">
                  <c:v>-9.545049397E-4</c:v>
                </c:pt>
                <c:pt idx="257">
                  <c:v>-1.066175755E-3</c:v>
                </c:pt>
                <c:pt idx="258">
                  <c:v>-1.0616310170000001E-3</c:v>
                </c:pt>
                <c:pt idx="259">
                  <c:v>-1.498332596E-3</c:v>
                </c:pt>
                <c:pt idx="260">
                  <c:v>-1.411130652E-3</c:v>
                </c:pt>
                <c:pt idx="261">
                  <c:v>-1.4771270800000001E-3</c:v>
                </c:pt>
                <c:pt idx="262">
                  <c:v>-1.3554462930000001E-3</c:v>
                </c:pt>
                <c:pt idx="263">
                  <c:v>-1.751531847E-3</c:v>
                </c:pt>
                <c:pt idx="264">
                  <c:v>-1.563954749E-3</c:v>
                </c:pt>
                <c:pt idx="265">
                  <c:v>-1.690218458E-3</c:v>
                </c:pt>
                <c:pt idx="266">
                  <c:v>-1.661441056E-3</c:v>
                </c:pt>
                <c:pt idx="267">
                  <c:v>-9.7304990050000001E-4</c:v>
                </c:pt>
                <c:pt idx="268">
                  <c:v>-1.5976389399999999E-3</c:v>
                </c:pt>
                <c:pt idx="269">
                  <c:v>-1.338156406E-3</c:v>
                </c:pt>
                <c:pt idx="270">
                  <c:v>-1.4197484120000001E-3</c:v>
                </c:pt>
                <c:pt idx="271">
                  <c:v>-1.7269869570000001E-3</c:v>
                </c:pt>
                <c:pt idx="272">
                  <c:v>-1.3346984049999999E-3</c:v>
                </c:pt>
                <c:pt idx="273">
                  <c:v>-1.54945883E-3</c:v>
                </c:pt>
                <c:pt idx="274">
                  <c:v>-1.238171244E-3</c:v>
                </c:pt>
                <c:pt idx="275">
                  <c:v>-1.350388513E-3</c:v>
                </c:pt>
                <c:pt idx="276">
                  <c:v>-1.584021142E-3</c:v>
                </c:pt>
                <c:pt idx="277">
                  <c:v>-1.3733032389999999E-3</c:v>
                </c:pt>
                <c:pt idx="278">
                  <c:v>-1.3209175089999999E-3</c:v>
                </c:pt>
                <c:pt idx="279">
                  <c:v>-1.2893796669999999E-3</c:v>
                </c:pt>
                <c:pt idx="280">
                  <c:v>-1.4985390009999999E-3</c:v>
                </c:pt>
                <c:pt idx="281">
                  <c:v>-1.3063102960000001E-3</c:v>
                </c:pt>
                <c:pt idx="282">
                  <c:v>-1.17709511E-3</c:v>
                </c:pt>
                <c:pt idx="283">
                  <c:v>-1.078622066E-3</c:v>
                </c:pt>
                <c:pt idx="284">
                  <c:v>-1.28044968E-3</c:v>
                </c:pt>
                <c:pt idx="285">
                  <c:v>-8.004326373E-4</c:v>
                </c:pt>
                <c:pt idx="286">
                  <c:v>-1.6119785139999999E-3</c:v>
                </c:pt>
                <c:pt idx="287">
                  <c:v>-2.125361469E-3</c:v>
                </c:pt>
                <c:pt idx="288">
                  <c:v>-1.7533882060000001E-3</c:v>
                </c:pt>
                <c:pt idx="289">
                  <c:v>-1.78164395E-3</c:v>
                </c:pt>
                <c:pt idx="290">
                  <c:v>-1.9357294080000001E-3</c:v>
                </c:pt>
                <c:pt idx="291">
                  <c:v>-9.7976508549999994E-4</c:v>
                </c:pt>
                <c:pt idx="292">
                  <c:v>-1.388940262E-3</c:v>
                </c:pt>
                <c:pt idx="293">
                  <c:v>-1.2911347440000001E-3</c:v>
                </c:pt>
                <c:pt idx="294">
                  <c:v>-1.219534315E-3</c:v>
                </c:pt>
                <c:pt idx="295">
                  <c:v>-1.5065359180000001E-3</c:v>
                </c:pt>
                <c:pt idx="296">
                  <c:v>-1.1311402780000001E-3</c:v>
                </c:pt>
                <c:pt idx="297">
                  <c:v>-8.89875635E-4</c:v>
                </c:pt>
                <c:pt idx="298">
                  <c:v>-1.2840114069999999E-3</c:v>
                </c:pt>
                <c:pt idx="299">
                  <c:v>-1.0863168860000001E-3</c:v>
                </c:pt>
                <c:pt idx="300">
                  <c:v>-1.1912419000000001E-3</c:v>
                </c:pt>
                <c:pt idx="301">
                  <c:v>-1.454372541E-3</c:v>
                </c:pt>
                <c:pt idx="302">
                  <c:v>-1.5430103519999999E-3</c:v>
                </c:pt>
                <c:pt idx="303">
                  <c:v>-1.141829067E-3</c:v>
                </c:pt>
                <c:pt idx="304">
                  <c:v>-1.1768369E-3</c:v>
                </c:pt>
                <c:pt idx="305">
                  <c:v>-1.214061864E-3</c:v>
                </c:pt>
                <c:pt idx="306">
                  <c:v>-1.428056392E-3</c:v>
                </c:pt>
                <c:pt idx="307">
                  <c:v>-1.392036676E-3</c:v>
                </c:pt>
                <c:pt idx="308">
                  <c:v>-1.181225642E-3</c:v>
                </c:pt>
                <c:pt idx="309">
                  <c:v>-1.0893637080000001E-3</c:v>
                </c:pt>
                <c:pt idx="310">
                  <c:v>-1.1652195829999999E-3</c:v>
                </c:pt>
                <c:pt idx="311">
                  <c:v>-1.688774559E-3</c:v>
                </c:pt>
                <c:pt idx="312">
                  <c:v>-1.1442559770000001E-3</c:v>
                </c:pt>
                <c:pt idx="313">
                  <c:v>-1.35400123E-3</c:v>
                </c:pt>
                <c:pt idx="314">
                  <c:v>-1.7203864409999999E-3</c:v>
                </c:pt>
                <c:pt idx="315">
                  <c:v>-1.506019966E-3</c:v>
                </c:pt>
                <c:pt idx="316">
                  <c:v>-1.3180270329999999E-3</c:v>
                </c:pt>
                <c:pt idx="317">
                  <c:v>-1.298877411E-3</c:v>
                </c:pt>
                <c:pt idx="318">
                  <c:v>-8.3050737159999998E-4</c:v>
                </c:pt>
                <c:pt idx="319">
                  <c:v>-1.193203847E-3</c:v>
                </c:pt>
                <c:pt idx="320">
                  <c:v>-8.9313060739999999E-4</c:v>
                </c:pt>
                <c:pt idx="321">
                  <c:v>-9.2908833180000002E-4</c:v>
                </c:pt>
                <c:pt idx="322">
                  <c:v>-5.7108298639999997E-4</c:v>
                </c:pt>
                <c:pt idx="323">
                  <c:v>-1.056259847E-3</c:v>
                </c:pt>
                <c:pt idx="324">
                  <c:v>-8.0348155460000003E-4</c:v>
                </c:pt>
                <c:pt idx="325">
                  <c:v>-1.373509644E-3</c:v>
                </c:pt>
                <c:pt idx="326">
                  <c:v>-1.2588721000000001E-3</c:v>
                </c:pt>
                <c:pt idx="327">
                  <c:v>-1.1923261919999999E-3</c:v>
                </c:pt>
                <c:pt idx="328">
                  <c:v>-1.391623868E-3</c:v>
                </c:pt>
                <c:pt idx="329">
                  <c:v>-9.351326735E-4</c:v>
                </c:pt>
                <c:pt idx="330">
                  <c:v>-4.6636996559999998E-4</c:v>
                </c:pt>
                <c:pt idx="331">
                  <c:v>-8.1655546089999997E-4</c:v>
                </c:pt>
                <c:pt idx="332">
                  <c:v>-1.0244962759999999E-3</c:v>
                </c:pt>
                <c:pt idx="333">
                  <c:v>-1.055433531E-3</c:v>
                </c:pt>
                <c:pt idx="334">
                  <c:v>-1.3461046620000001E-3</c:v>
                </c:pt>
                <c:pt idx="335">
                  <c:v>-1.1997092520000001E-3</c:v>
                </c:pt>
                <c:pt idx="336">
                  <c:v>-8.855873602E-4</c:v>
                </c:pt>
                <c:pt idx="337">
                  <c:v>-1.378618879E-3</c:v>
                </c:pt>
                <c:pt idx="338">
                  <c:v>-1.4441559320000001E-3</c:v>
                </c:pt>
                <c:pt idx="339">
                  <c:v>-8.4781751499999995E-4</c:v>
                </c:pt>
                <c:pt idx="340">
                  <c:v>-1.2555166610000001E-3</c:v>
                </c:pt>
                <c:pt idx="341">
                  <c:v>-8.0782233269999996E-4</c:v>
                </c:pt>
                <c:pt idx="342">
                  <c:v>-8.2115444819999995E-4</c:v>
                </c:pt>
                <c:pt idx="343">
                  <c:v>-1.0797581640000001E-3</c:v>
                </c:pt>
                <c:pt idx="344">
                  <c:v>-1.26563455E-3</c:v>
                </c:pt>
                <c:pt idx="345">
                  <c:v>-1.081720693E-3</c:v>
                </c:pt>
                <c:pt idx="346">
                  <c:v>-5.8142363560000001E-4</c:v>
                </c:pt>
                <c:pt idx="347">
                  <c:v>-7.7743595469999998E-4</c:v>
                </c:pt>
                <c:pt idx="348">
                  <c:v>-7.0549233350000002E-4</c:v>
                </c:pt>
                <c:pt idx="349">
                  <c:v>-9.4592961250000002E-4</c:v>
                </c:pt>
                <c:pt idx="350">
                  <c:v>-5.9977773340000003E-4</c:v>
                </c:pt>
                <c:pt idx="351">
                  <c:v>-1.0604431150000001E-3</c:v>
                </c:pt>
                <c:pt idx="352">
                  <c:v>-6.783036515E-4</c:v>
                </c:pt>
                <c:pt idx="353">
                  <c:v>-6.83524413E-4</c:v>
                </c:pt>
                <c:pt idx="354">
                  <c:v>-7.2673556860000004E-4</c:v>
                </c:pt>
                <c:pt idx="355">
                  <c:v>-7.0662947840000002E-4</c:v>
                </c:pt>
                <c:pt idx="356">
                  <c:v>-6.0231104729999998E-4</c:v>
                </c:pt>
                <c:pt idx="357">
                  <c:v>-7.7681581020000001E-4</c:v>
                </c:pt>
                <c:pt idx="358">
                  <c:v>-1.418819535E-3</c:v>
                </c:pt>
                <c:pt idx="359">
                  <c:v>-1.1698665329999999E-3</c:v>
                </c:pt>
                <c:pt idx="360">
                  <c:v>-1.2520063899999999E-3</c:v>
                </c:pt>
                <c:pt idx="361">
                  <c:v>-1.4098405369999999E-3</c:v>
                </c:pt>
                <c:pt idx="362">
                  <c:v>-1.5112308320000001E-3</c:v>
                </c:pt>
                <c:pt idx="363">
                  <c:v>-1.150142401E-3</c:v>
                </c:pt>
                <c:pt idx="364">
                  <c:v>-1.2282591779999999E-3</c:v>
                </c:pt>
                <c:pt idx="365">
                  <c:v>-1.072424813E-3</c:v>
                </c:pt>
                <c:pt idx="366">
                  <c:v>-1.0042489739999999E-3</c:v>
                </c:pt>
                <c:pt idx="367">
                  <c:v>-1.096593565E-3</c:v>
                </c:pt>
                <c:pt idx="368">
                  <c:v>-1.52371591E-3</c:v>
                </c:pt>
                <c:pt idx="369">
                  <c:v>-1.902277581E-3</c:v>
                </c:pt>
                <c:pt idx="370">
                  <c:v>-1.258304343E-3</c:v>
                </c:pt>
                <c:pt idx="371">
                  <c:v>-1.3724775049999999E-3</c:v>
                </c:pt>
                <c:pt idx="372">
                  <c:v>-1.8944425970000001E-3</c:v>
                </c:pt>
                <c:pt idx="373">
                  <c:v>-2.19227979E-3</c:v>
                </c:pt>
                <c:pt idx="374">
                  <c:v>-1.911967993E-3</c:v>
                </c:pt>
                <c:pt idx="375">
                  <c:v>-1.8019580749999999E-3</c:v>
                </c:pt>
                <c:pt idx="376">
                  <c:v>-1.739001716E-3</c:v>
                </c:pt>
                <c:pt idx="377">
                  <c:v>-1.1389374270000001E-3</c:v>
                </c:pt>
                <c:pt idx="378">
                  <c:v>-1.822838443E-3</c:v>
                </c:pt>
                <c:pt idx="379">
                  <c:v>-2.3221201259999999E-3</c:v>
                </c:pt>
                <c:pt idx="380">
                  <c:v>-1.1293846179999999E-3</c:v>
                </c:pt>
                <c:pt idx="381">
                  <c:v>-1.0882276109999999E-3</c:v>
                </c:pt>
                <c:pt idx="382">
                  <c:v>-1.417323016E-3</c:v>
                </c:pt>
                <c:pt idx="383">
                  <c:v>-1.4023062539999999E-3</c:v>
                </c:pt>
                <c:pt idx="384">
                  <c:v>-1.5083416369999999E-3</c:v>
                </c:pt>
                <c:pt idx="385">
                  <c:v>-1.562097576E-3</c:v>
                </c:pt>
                <c:pt idx="386">
                  <c:v>-1.3887338569999999E-3</c:v>
                </c:pt>
                <c:pt idx="387">
                  <c:v>-7.4017356379999996E-4</c:v>
                </c:pt>
                <c:pt idx="388">
                  <c:v>-1.5437841650000001E-3</c:v>
                </c:pt>
                <c:pt idx="389">
                  <c:v>-1.7566882309999999E-3</c:v>
                </c:pt>
                <c:pt idx="390">
                  <c:v>-1.5926355260000001E-3</c:v>
                </c:pt>
                <c:pt idx="391">
                  <c:v>-1.836706535E-3</c:v>
                </c:pt>
                <c:pt idx="392">
                  <c:v>-1.778447186E-3</c:v>
                </c:pt>
                <c:pt idx="393">
                  <c:v>-1.4009644509999999E-3</c:v>
                </c:pt>
                <c:pt idx="394">
                  <c:v>-1.6069752160000001E-3</c:v>
                </c:pt>
                <c:pt idx="395">
                  <c:v>-1.5918617139999999E-3</c:v>
                </c:pt>
                <c:pt idx="396">
                  <c:v>-1.6180649399999999E-3</c:v>
                </c:pt>
                <c:pt idx="397">
                  <c:v>-2.1611142439999999E-3</c:v>
                </c:pt>
                <c:pt idx="398">
                  <c:v>-1.6118753700000001E-3</c:v>
                </c:pt>
                <c:pt idx="399">
                  <c:v>-1.538212644E-3</c:v>
                </c:pt>
                <c:pt idx="400">
                  <c:v>-1.926297206E-3</c:v>
                </c:pt>
                <c:pt idx="401">
                  <c:v>-2.0188067570000002E-3</c:v>
                </c:pt>
                <c:pt idx="402">
                  <c:v>-1.9107309640000001E-3</c:v>
                </c:pt>
                <c:pt idx="403">
                  <c:v>-1.2848372570000001E-3</c:v>
                </c:pt>
                <c:pt idx="404">
                  <c:v>-1.9948438280000002E-3</c:v>
                </c:pt>
                <c:pt idx="405">
                  <c:v>-2.3170220669999999E-3</c:v>
                </c:pt>
                <c:pt idx="406">
                  <c:v>-1.9157823409999999E-3</c:v>
                </c:pt>
                <c:pt idx="407">
                  <c:v>-1.9002157500000001E-3</c:v>
                </c:pt>
                <c:pt idx="408">
                  <c:v>-1.7716411970000001E-3</c:v>
                </c:pt>
                <c:pt idx="409">
                  <c:v>-2.0959430839999999E-3</c:v>
                </c:pt>
                <c:pt idx="410">
                  <c:v>-1.7527694580000001E-3</c:v>
                </c:pt>
                <c:pt idx="411">
                  <c:v>-2.2272029890000001E-3</c:v>
                </c:pt>
                <c:pt idx="412">
                  <c:v>-2.40491773E-3</c:v>
                </c:pt>
                <c:pt idx="413">
                  <c:v>-1.887277467E-3</c:v>
                </c:pt>
                <c:pt idx="414">
                  <c:v>-2.226945478E-3</c:v>
                </c:pt>
                <c:pt idx="415">
                  <c:v>-1.543990569E-3</c:v>
                </c:pt>
                <c:pt idx="416">
                  <c:v>-2.144474536E-3</c:v>
                </c:pt>
                <c:pt idx="417">
                  <c:v>-2.2257608359999999E-3</c:v>
                </c:pt>
                <c:pt idx="418">
                  <c:v>-2.6974657079999998E-3</c:v>
                </c:pt>
                <c:pt idx="419">
                  <c:v>-2.188364742E-3</c:v>
                </c:pt>
                <c:pt idx="420">
                  <c:v>-2.3125933950000001E-3</c:v>
                </c:pt>
                <c:pt idx="421">
                  <c:v>-2.248371951E-3</c:v>
                </c:pt>
                <c:pt idx="422">
                  <c:v>-2.3221201259999999E-3</c:v>
                </c:pt>
                <c:pt idx="423">
                  <c:v>-2.1278343630000002E-3</c:v>
                </c:pt>
                <c:pt idx="424">
                  <c:v>-2.021795604E-3</c:v>
                </c:pt>
                <c:pt idx="425">
                  <c:v>-2.027206356E-3</c:v>
                </c:pt>
                <c:pt idx="426">
                  <c:v>-2.0627612250000002E-3</c:v>
                </c:pt>
                <c:pt idx="427">
                  <c:v>-2.6395791209999999E-3</c:v>
                </c:pt>
                <c:pt idx="428">
                  <c:v>-1.728946459E-3</c:v>
                </c:pt>
                <c:pt idx="429">
                  <c:v>-2.0478181540000001E-3</c:v>
                </c:pt>
                <c:pt idx="430">
                  <c:v>-1.9687148739999999E-3</c:v>
                </c:pt>
                <c:pt idx="431">
                  <c:v>-1.397919725E-3</c:v>
                </c:pt>
                <c:pt idx="432">
                  <c:v>-1.874184236E-3</c:v>
                </c:pt>
                <c:pt idx="433">
                  <c:v>-1.3225690930000001E-3</c:v>
                </c:pt>
                <c:pt idx="434">
                  <c:v>-1.6723746670000001E-3</c:v>
                </c:pt>
                <c:pt idx="435">
                  <c:v>-1.6806261850000001E-3</c:v>
                </c:pt>
                <c:pt idx="436">
                  <c:v>-1.276320079E-3</c:v>
                </c:pt>
                <c:pt idx="437">
                  <c:v>-2.1405592560000001E-3</c:v>
                </c:pt>
                <c:pt idx="438">
                  <c:v>-1.531041693E-3</c:v>
                </c:pt>
                <c:pt idx="439">
                  <c:v>-9.0527179419999995E-4</c:v>
                </c:pt>
                <c:pt idx="440">
                  <c:v>-3.6370084849999997E-4</c:v>
                </c:pt>
                <c:pt idx="441">
                  <c:v>-8.2694191949999999E-4</c:v>
                </c:pt>
                <c:pt idx="442">
                  <c:v>-4.9517501609999996E-4</c:v>
                </c:pt>
                <c:pt idx="443">
                  <c:v>-4.6181891229999999E-4</c:v>
                </c:pt>
                <c:pt idx="444">
                  <c:v>-4.7619597169999998E-4</c:v>
                </c:pt>
                <c:pt idx="445">
                  <c:v>-5.6720519209999996E-4</c:v>
                </c:pt>
                <c:pt idx="446">
                  <c:v>-3.7290842740000002E-4</c:v>
                </c:pt>
                <c:pt idx="447">
                  <c:v>4.3587951219999999E-4</c:v>
                </c:pt>
                <c:pt idx="448">
                  <c:v>-6.1456381810000001E-4</c:v>
                </c:pt>
                <c:pt idx="449">
                  <c:v>-4.7774740960000001E-4</c:v>
                </c:pt>
                <c:pt idx="450">
                  <c:v>3.3685527159999998E-4</c:v>
                </c:pt>
                <c:pt idx="451" formatCode="0.00E+00">
                  <c:v>8.644184709E-5</c:v>
                </c:pt>
                <c:pt idx="452">
                  <c:v>-1.3634587230000001E-4</c:v>
                </c:pt>
                <c:pt idx="453">
                  <c:v>-5.2806321760000003E-4</c:v>
                </c:pt>
                <c:pt idx="454">
                  <c:v>1.257463446E-4</c:v>
                </c:pt>
                <c:pt idx="455">
                  <c:v>1.129033844E-4</c:v>
                </c:pt>
                <c:pt idx="456">
                  <c:v>2.9064132829999999E-4</c:v>
                </c:pt>
                <c:pt idx="457">
                  <c:v>3.7076763690000001E-4</c:v>
                </c:pt>
                <c:pt idx="458">
                  <c:v>4.6539423059999997E-4</c:v>
                </c:pt>
                <c:pt idx="459">
                  <c:v>-7.9169921809999996E-4</c:v>
                </c:pt>
                <c:pt idx="460">
                  <c:v>5.8811303459999997E-4</c:v>
                </c:pt>
                <c:pt idx="461">
                  <c:v>2.4469132770000001E-4</c:v>
                </c:pt>
                <c:pt idx="462">
                  <c:v>-1.0900867640000001E-3</c:v>
                </c:pt>
                <c:pt idx="463">
                  <c:v>-3.8837466850000002E-4</c:v>
                </c:pt>
                <c:pt idx="464">
                  <c:v>-8.9958874739999996E-4</c:v>
                </c:pt>
                <c:pt idx="465">
                  <c:v>-1.798349083E-3</c:v>
                </c:pt>
                <c:pt idx="466">
                  <c:v>-9.0020871720000002E-4</c:v>
                </c:pt>
                <c:pt idx="467">
                  <c:v>-1.8470170909999999E-3</c:v>
                </c:pt>
                <c:pt idx="468">
                  <c:v>-1.8949065119999999E-3</c:v>
                </c:pt>
                <c:pt idx="469">
                  <c:v>-1.2235612380000001E-3</c:v>
                </c:pt>
                <c:pt idx="470">
                  <c:v>-2.1312346220000002E-3</c:v>
                </c:pt>
                <c:pt idx="471">
                  <c:v>-1.607903629E-3</c:v>
                </c:pt>
                <c:pt idx="472">
                  <c:v>-1.9712401549999998E-3</c:v>
                </c:pt>
                <c:pt idx="473">
                  <c:v>-1.9669111349999999E-3</c:v>
                </c:pt>
                <c:pt idx="474">
                  <c:v>-2.2559429049999998E-3</c:v>
                </c:pt>
                <c:pt idx="475">
                  <c:v>-2.505046315E-3</c:v>
                </c:pt>
                <c:pt idx="476">
                  <c:v>-2.2903459610000001E-3</c:v>
                </c:pt>
                <c:pt idx="477">
                  <c:v>-2.396937227E-3</c:v>
                </c:pt>
                <c:pt idx="478">
                  <c:v>-2.835385036E-3</c:v>
                </c:pt>
                <c:pt idx="479">
                  <c:v>-2.4251511790000001E-3</c:v>
                </c:pt>
                <c:pt idx="480">
                  <c:v>-2.607261995E-3</c:v>
                </c:pt>
                <c:pt idx="481">
                  <c:v>-2.5165765549999999E-3</c:v>
                </c:pt>
                <c:pt idx="482">
                  <c:v>-3.29188793E-3</c:v>
                </c:pt>
                <c:pt idx="483">
                  <c:v>-2.496295841E-3</c:v>
                </c:pt>
                <c:pt idx="484">
                  <c:v>-3.1091901469999998E-3</c:v>
                </c:pt>
                <c:pt idx="485">
                  <c:v>-2.7315251059999998E-3</c:v>
                </c:pt>
                <c:pt idx="486">
                  <c:v>-2.9729004019999998E-3</c:v>
                </c:pt>
                <c:pt idx="487">
                  <c:v>-3.2637817789999998E-3</c:v>
                </c:pt>
                <c:pt idx="488">
                  <c:v>-2.9487330470000001E-3</c:v>
                </c:pt>
                <c:pt idx="489">
                  <c:v>-2.844797447E-3</c:v>
                </c:pt>
                <c:pt idx="490">
                  <c:v>-2.5311431379999999E-3</c:v>
                </c:pt>
                <c:pt idx="491">
                  <c:v>-3.2473383470000001E-3</c:v>
                </c:pt>
                <c:pt idx="492">
                  <c:v>-2.7389335449999998E-3</c:v>
                </c:pt>
                <c:pt idx="493">
                  <c:v>-2.769800369E-3</c:v>
                </c:pt>
                <c:pt idx="494">
                  <c:v>-2.4589230309999999E-3</c:v>
                </c:pt>
                <c:pt idx="495">
                  <c:v>-3.4109214319999999E-3</c:v>
                </c:pt>
                <c:pt idx="496">
                  <c:v>-3.2276057169999999E-3</c:v>
                </c:pt>
                <c:pt idx="497">
                  <c:v>-3.5242734010000002E-3</c:v>
                </c:pt>
                <c:pt idx="498">
                  <c:v>-2.5662449189999999E-3</c:v>
                </c:pt>
                <c:pt idx="499">
                  <c:v>-3.109652782E-3</c:v>
                </c:pt>
                <c:pt idx="500">
                  <c:v>-2.5671713519999999E-3</c:v>
                </c:pt>
                <c:pt idx="501">
                  <c:v>-2.6441589000000001E-3</c:v>
                </c:pt>
                <c:pt idx="502">
                  <c:v>-3.1451703979999998E-3</c:v>
                </c:pt>
                <c:pt idx="503">
                  <c:v>-2.5925436059999999E-3</c:v>
                </c:pt>
                <c:pt idx="504">
                  <c:v>-3.3169097730000002E-3</c:v>
                </c:pt>
                <c:pt idx="505">
                  <c:v>-2.7702632360000002E-3</c:v>
                </c:pt>
                <c:pt idx="506">
                  <c:v>-2.4361170360000001E-3</c:v>
                </c:pt>
                <c:pt idx="507">
                  <c:v>-2.277522581E-3</c:v>
                </c:pt>
                <c:pt idx="508">
                  <c:v>-3.5796291189999999E-3</c:v>
                </c:pt>
                <c:pt idx="509">
                  <c:v>-3.40552791E-3</c:v>
                </c:pt>
                <c:pt idx="510">
                  <c:v>-2.7591001710000002E-3</c:v>
                </c:pt>
                <c:pt idx="511">
                  <c:v>-2.2481658960000002E-3</c:v>
                </c:pt>
                <c:pt idx="512">
                  <c:v>-2.7451585049999999E-3</c:v>
                </c:pt>
                <c:pt idx="513">
                  <c:v>-3.2345431390000002E-3</c:v>
                </c:pt>
                <c:pt idx="514">
                  <c:v>-3.6935529209999999E-3</c:v>
                </c:pt>
                <c:pt idx="515">
                  <c:v>-2.4595924190000001E-3</c:v>
                </c:pt>
                <c:pt idx="516">
                  <c:v>-3.0341872480000001E-3</c:v>
                </c:pt>
                <c:pt idx="517">
                  <c:v>-2.1483898159999999E-3</c:v>
                </c:pt>
                <c:pt idx="518">
                  <c:v>-2.969712485E-3</c:v>
                </c:pt>
                <c:pt idx="519">
                  <c:v>-3.3488657789999998E-3</c:v>
                </c:pt>
                <c:pt idx="520">
                  <c:v>-3.6567966449999999E-3</c:v>
                </c:pt>
                <c:pt idx="521">
                  <c:v>-3.4440006130000002E-3</c:v>
                </c:pt>
                <c:pt idx="522">
                  <c:v>-2.515546978E-3</c:v>
                </c:pt>
                <c:pt idx="523">
                  <c:v>-1.4460651439999999E-3</c:v>
                </c:pt>
                <c:pt idx="524">
                  <c:v>-2.2502774370000002E-3</c:v>
                </c:pt>
                <c:pt idx="525">
                  <c:v>-2.7451585049999999E-3</c:v>
                </c:pt>
                <c:pt idx="526">
                  <c:v>-2.818874083E-3</c:v>
                </c:pt>
                <c:pt idx="527">
                  <c:v>-3.7848656069999998E-3</c:v>
                </c:pt>
                <c:pt idx="528">
                  <c:v>-2.903839573E-3</c:v>
                </c:pt>
                <c:pt idx="529">
                  <c:v>-3.068117425E-3</c:v>
                </c:pt>
                <c:pt idx="530">
                  <c:v>-3.2636788669999999E-3</c:v>
                </c:pt>
                <c:pt idx="531">
                  <c:v>-2.4849195030000001E-3</c:v>
                </c:pt>
                <c:pt idx="532">
                  <c:v>-2.0072634799999998E-3</c:v>
                </c:pt>
                <c:pt idx="533">
                  <c:v>-2.056371653E-3</c:v>
                </c:pt>
                <c:pt idx="534">
                  <c:v>-2.2655224890000001E-3</c:v>
                </c:pt>
                <c:pt idx="535">
                  <c:v>-1.7242023020000001E-3</c:v>
                </c:pt>
                <c:pt idx="536">
                  <c:v>-3.2453343740000001E-3</c:v>
                </c:pt>
                <c:pt idx="537">
                  <c:v>-2.5765381290000001E-3</c:v>
                </c:pt>
                <c:pt idx="538">
                  <c:v>-2.357341815E-3</c:v>
                </c:pt>
                <c:pt idx="539">
                  <c:v>-1.927534235E-3</c:v>
                </c:pt>
                <c:pt idx="540">
                  <c:v>-2.1613717540000001E-3</c:v>
                </c:pt>
                <c:pt idx="541">
                  <c:v>-3.0577331780000001E-3</c:v>
                </c:pt>
                <c:pt idx="542">
                  <c:v>-2.2372982930000001E-3</c:v>
                </c:pt>
                <c:pt idx="543">
                  <c:v>-2.7873935180000001E-3</c:v>
                </c:pt>
                <c:pt idx="544">
                  <c:v>-2.6833163570000001E-3</c:v>
                </c:pt>
                <c:pt idx="545">
                  <c:v>-2.4226284589999999E-3</c:v>
                </c:pt>
                <c:pt idx="546">
                  <c:v>-3.3313981260000001E-3</c:v>
                </c:pt>
                <c:pt idx="547">
                  <c:v>-2.4373526680000002E-3</c:v>
                </c:pt>
                <c:pt idx="548">
                  <c:v>-2.7598203160000001E-3</c:v>
                </c:pt>
                <c:pt idx="549">
                  <c:v>-2.8314758090000002E-3</c:v>
                </c:pt>
                <c:pt idx="550">
                  <c:v>-1.8882054140000001E-3</c:v>
                </c:pt>
                <c:pt idx="551">
                  <c:v>-2.363829874E-3</c:v>
                </c:pt>
                <c:pt idx="552">
                  <c:v>-2.5684065190000002E-3</c:v>
                </c:pt>
                <c:pt idx="553">
                  <c:v>-2.5974842719999999E-3</c:v>
                </c:pt>
                <c:pt idx="554">
                  <c:v>-2.7148043740000002E-3</c:v>
                </c:pt>
                <c:pt idx="555">
                  <c:v>-2.847883385E-3</c:v>
                </c:pt>
                <c:pt idx="556">
                  <c:v>-2.9986605510000002E-3</c:v>
                </c:pt>
                <c:pt idx="557">
                  <c:v>-2.9837496110000001E-3</c:v>
                </c:pt>
                <c:pt idx="558">
                  <c:v>-1.7805611709999999E-3</c:v>
                </c:pt>
                <c:pt idx="559">
                  <c:v>-2.5684579740000001E-3</c:v>
                </c:pt>
                <c:pt idx="560">
                  <c:v>-3.563197795E-3</c:v>
                </c:pt>
                <c:pt idx="561">
                  <c:v>-3.1800172290000002E-3</c:v>
                </c:pt>
                <c:pt idx="562">
                  <c:v>-2.3723773190000002E-3</c:v>
                </c:pt>
                <c:pt idx="563">
                  <c:v>-3.021694021E-3</c:v>
                </c:pt>
                <c:pt idx="564">
                  <c:v>-3.3747062550000002E-3</c:v>
                </c:pt>
                <c:pt idx="565">
                  <c:v>-1.9836605060000001E-3</c:v>
                </c:pt>
                <c:pt idx="566">
                  <c:v>-3.2091054600000002E-3</c:v>
                </c:pt>
                <c:pt idx="567">
                  <c:v>-2.9841610229999998E-3</c:v>
                </c:pt>
                <c:pt idx="568">
                  <c:v>-2.047921298E-3</c:v>
                </c:pt>
                <c:pt idx="569">
                  <c:v>-2.4237097240000002E-3</c:v>
                </c:pt>
                <c:pt idx="570">
                  <c:v>-2.5217751970000001E-3</c:v>
                </c:pt>
                <c:pt idx="571">
                  <c:v>-2.224936616E-3</c:v>
                </c:pt>
                <c:pt idx="572">
                  <c:v>-2.3060531819999999E-3</c:v>
                </c:pt>
                <c:pt idx="573">
                  <c:v>-2.578648273E-3</c:v>
                </c:pt>
                <c:pt idx="574">
                  <c:v>-2.8258692469999998E-3</c:v>
                </c:pt>
                <c:pt idx="575">
                  <c:v>-3.1874692070000001E-3</c:v>
                </c:pt>
                <c:pt idx="576">
                  <c:v>-2.616988262E-3</c:v>
                </c:pt>
                <c:pt idx="577">
                  <c:v>-2.7682569339999999E-3</c:v>
                </c:pt>
                <c:pt idx="578">
                  <c:v>-2.6658733839999998E-3</c:v>
                </c:pt>
                <c:pt idx="579">
                  <c:v>-2.8071976270000001E-3</c:v>
                </c:pt>
                <c:pt idx="580">
                  <c:v>-2.7691829020000001E-3</c:v>
                </c:pt>
                <c:pt idx="581">
                  <c:v>-2.4584082419999999E-3</c:v>
                </c:pt>
                <c:pt idx="582">
                  <c:v>-2.5082891810000001E-3</c:v>
                </c:pt>
                <c:pt idx="583">
                  <c:v>-2.8705650470000001E-3</c:v>
                </c:pt>
                <c:pt idx="584">
                  <c:v>-3.0126967470000001E-3</c:v>
                </c:pt>
                <c:pt idx="585">
                  <c:v>-2.3744367059999999E-3</c:v>
                </c:pt>
                <c:pt idx="586">
                  <c:v>-2.959942678E-3</c:v>
                </c:pt>
                <c:pt idx="587">
                  <c:v>-2.232199069E-3</c:v>
                </c:pt>
                <c:pt idx="588">
                  <c:v>-3.1003488690000002E-3</c:v>
                </c:pt>
                <c:pt idx="589">
                  <c:v>-2.96554761E-3</c:v>
                </c:pt>
                <c:pt idx="590">
                  <c:v>-3.0043676959999998E-3</c:v>
                </c:pt>
                <c:pt idx="591">
                  <c:v>-2.4582538750000001E-3</c:v>
                </c:pt>
                <c:pt idx="592">
                  <c:v>-2.166059799E-3</c:v>
                </c:pt>
                <c:pt idx="593">
                  <c:v>-2.3573935029999999E-3</c:v>
                </c:pt>
                <c:pt idx="594">
                  <c:v>-2.3471463940000002E-3</c:v>
                </c:pt>
                <c:pt idx="595">
                  <c:v>-2.6071076280000001E-3</c:v>
                </c:pt>
                <c:pt idx="596">
                  <c:v>-2.3928696760000001E-3</c:v>
                </c:pt>
                <c:pt idx="597">
                  <c:v>-2.4273649320000002E-3</c:v>
                </c:pt>
                <c:pt idx="598">
                  <c:v>-2.4846107699999999E-3</c:v>
                </c:pt>
                <c:pt idx="599">
                  <c:v>-2.735898132E-3</c:v>
                </c:pt>
                <c:pt idx="600">
                  <c:v>-2.4338003710000001E-3</c:v>
                </c:pt>
                <c:pt idx="601">
                  <c:v>-2.0491578619999998E-3</c:v>
                </c:pt>
                <c:pt idx="602">
                  <c:v>-2.6005720719999999E-3</c:v>
                </c:pt>
                <c:pt idx="603">
                  <c:v>-2.3596589449999998E-3</c:v>
                </c:pt>
                <c:pt idx="604">
                  <c:v>-2.050858224E-3</c:v>
                </c:pt>
                <c:pt idx="605">
                  <c:v>-1.785459346E-3</c:v>
                </c:pt>
                <c:pt idx="606">
                  <c:v>-2.2650074680000002E-3</c:v>
                </c:pt>
                <c:pt idx="607">
                  <c:v>-2.146329265E-3</c:v>
                </c:pt>
                <c:pt idx="608">
                  <c:v>-2.4450749619999998E-3</c:v>
                </c:pt>
                <c:pt idx="609">
                  <c:v>-1.878565876E-3</c:v>
                </c:pt>
                <c:pt idx="610">
                  <c:v>-2.4210838600000001E-3</c:v>
                </c:pt>
                <c:pt idx="611">
                  <c:v>-1.668145647E-3</c:v>
                </c:pt>
                <c:pt idx="612">
                  <c:v>-2.3385470270000002E-3</c:v>
                </c:pt>
                <c:pt idx="613">
                  <c:v>-2.1431867500000001E-3</c:v>
                </c:pt>
                <c:pt idx="614">
                  <c:v>-1.9711886999999998E-3</c:v>
                </c:pt>
                <c:pt idx="615">
                  <c:v>-2.4199513719999999E-3</c:v>
                </c:pt>
                <c:pt idx="616">
                  <c:v>-2.0341628699999999E-3</c:v>
                </c:pt>
                <c:pt idx="617">
                  <c:v>-2.2134503819999998E-3</c:v>
                </c:pt>
                <c:pt idx="618">
                  <c:v>-1.8371705660000001E-3</c:v>
                </c:pt>
                <c:pt idx="619">
                  <c:v>-2.3811303539999999E-3</c:v>
                </c:pt>
                <c:pt idx="620">
                  <c:v>-2.3983274589999999E-3</c:v>
                </c:pt>
                <c:pt idx="621">
                  <c:v>-2.8749881310000001E-3</c:v>
                </c:pt>
                <c:pt idx="622">
                  <c:v>-2.627434675E-3</c:v>
                </c:pt>
                <c:pt idx="623">
                  <c:v>-2.178938128E-3</c:v>
                </c:pt>
                <c:pt idx="624">
                  <c:v>-2.4252026340000001E-3</c:v>
                </c:pt>
                <c:pt idx="625">
                  <c:v>-2.5028330270000002E-3</c:v>
                </c:pt>
                <c:pt idx="626">
                  <c:v>-1.8012878719999999E-3</c:v>
                </c:pt>
                <c:pt idx="627">
                  <c:v>-2.0956853399999999E-3</c:v>
                </c:pt>
                <c:pt idx="628">
                  <c:v>-2.1398896349999999E-3</c:v>
                </c:pt>
                <c:pt idx="629">
                  <c:v>-2.2109779529999999E-3</c:v>
                </c:pt>
                <c:pt idx="630">
                  <c:v>-2.1970702799999999E-3</c:v>
                </c:pt>
                <c:pt idx="631">
                  <c:v>-2.153283916E-3</c:v>
                </c:pt>
                <c:pt idx="632">
                  <c:v>-2.1747141149999999E-3</c:v>
                </c:pt>
                <c:pt idx="633">
                  <c:v>-2.1995427089999998E-3</c:v>
                </c:pt>
                <c:pt idx="634">
                  <c:v>-2.0275155550000001E-3</c:v>
                </c:pt>
                <c:pt idx="635">
                  <c:v>-2.3575993250000002E-3</c:v>
                </c:pt>
                <c:pt idx="636">
                  <c:v>-2.3520381660000001E-3</c:v>
                </c:pt>
                <c:pt idx="637">
                  <c:v>-2.295495942E-3</c:v>
                </c:pt>
                <c:pt idx="638">
                  <c:v>-2.0747666709999999E-3</c:v>
                </c:pt>
                <c:pt idx="639">
                  <c:v>-1.99149386E-3</c:v>
                </c:pt>
                <c:pt idx="640">
                  <c:v>-1.710433746E-3</c:v>
                </c:pt>
                <c:pt idx="641">
                  <c:v>-1.9930400889999998E-3</c:v>
                </c:pt>
                <c:pt idx="642">
                  <c:v>-2.1758987569999999E-3</c:v>
                </c:pt>
                <c:pt idx="643">
                  <c:v>-2.277522581E-3</c:v>
                </c:pt>
                <c:pt idx="644">
                  <c:v>-2.3884417020000001E-3</c:v>
                </c:pt>
                <c:pt idx="645">
                  <c:v>-2.3366932289999999E-3</c:v>
                </c:pt>
                <c:pt idx="646">
                  <c:v>-2.6757011660000002E-3</c:v>
                </c:pt>
                <c:pt idx="647">
                  <c:v>-2.9958325900000002E-3</c:v>
                </c:pt>
                <c:pt idx="648">
                  <c:v>-3.0008198229999998E-3</c:v>
                </c:pt>
                <c:pt idx="649">
                  <c:v>-2.8230403550000001E-3</c:v>
                </c:pt>
                <c:pt idx="650">
                  <c:v>-2.202530392E-3</c:v>
                </c:pt>
                <c:pt idx="651">
                  <c:v>-2.250380581E-3</c:v>
                </c:pt>
                <c:pt idx="652">
                  <c:v>-2.34642555E-3</c:v>
                </c:pt>
                <c:pt idx="653">
                  <c:v>-2.1956278939999998E-3</c:v>
                </c:pt>
                <c:pt idx="654">
                  <c:v>-1.9902570639999998E-3</c:v>
                </c:pt>
                <c:pt idx="655">
                  <c:v>-2.432101406E-3</c:v>
                </c:pt>
                <c:pt idx="656">
                  <c:v>-2.8920627659999999E-3</c:v>
                </c:pt>
                <c:pt idx="657">
                  <c:v>-2.5297533719999999E-3</c:v>
                </c:pt>
                <c:pt idx="658">
                  <c:v>-2.5747884059999998E-3</c:v>
                </c:pt>
                <c:pt idx="659">
                  <c:v>-2.2058784959999998E-3</c:v>
                </c:pt>
                <c:pt idx="660">
                  <c:v>-2.8112612199999998E-3</c:v>
                </c:pt>
                <c:pt idx="661">
                  <c:v>-2.2728359330000001E-3</c:v>
                </c:pt>
                <c:pt idx="662">
                  <c:v>-2.5345401369999999E-3</c:v>
                </c:pt>
                <c:pt idx="663">
                  <c:v>-1.8588224190000001E-3</c:v>
                </c:pt>
                <c:pt idx="664">
                  <c:v>-2.6867121920000001E-3</c:v>
                </c:pt>
                <c:pt idx="665">
                  <c:v>-3.1390541699999998E-3</c:v>
                </c:pt>
                <c:pt idx="666">
                  <c:v>-2.4975826960000002E-3</c:v>
                </c:pt>
                <c:pt idx="667">
                  <c:v>-1.752511598E-3</c:v>
                </c:pt>
                <c:pt idx="668">
                  <c:v>-1.8962982580000001E-3</c:v>
                </c:pt>
                <c:pt idx="669">
                  <c:v>-2.1467928309999999E-3</c:v>
                </c:pt>
                <c:pt idx="670">
                  <c:v>-2.779317088E-3</c:v>
                </c:pt>
                <c:pt idx="671">
                  <c:v>-2.1737867500000001E-3</c:v>
                </c:pt>
                <c:pt idx="672">
                  <c:v>-2.9299636369999999E-3</c:v>
                </c:pt>
                <c:pt idx="673">
                  <c:v>-1.8816072259999999E-3</c:v>
                </c:pt>
                <c:pt idx="674">
                  <c:v>-3.0569620430000001E-3</c:v>
                </c:pt>
                <c:pt idx="675">
                  <c:v>-2.7463417499999998E-3</c:v>
                </c:pt>
                <c:pt idx="676">
                  <c:v>-2.6418431659999998E-3</c:v>
                </c:pt>
                <c:pt idx="677">
                  <c:v>-2.2889554969999998E-3</c:v>
                </c:pt>
                <c:pt idx="678">
                  <c:v>-2.1806894799999998E-3</c:v>
                </c:pt>
                <c:pt idx="679">
                  <c:v>-1.751738135E-3</c:v>
                </c:pt>
                <c:pt idx="680">
                  <c:v>-2.0227229689999998E-3</c:v>
                </c:pt>
                <c:pt idx="681">
                  <c:v>-2.452797024E-3</c:v>
                </c:pt>
                <c:pt idx="682">
                  <c:v>-3.4331628119999998E-3</c:v>
                </c:pt>
                <c:pt idx="683">
                  <c:v>-2.9821556530000002E-3</c:v>
                </c:pt>
                <c:pt idx="684">
                  <c:v>-2.7543157339999999E-3</c:v>
                </c:pt>
                <c:pt idx="685">
                  <c:v>-2.84104282E-3</c:v>
                </c:pt>
                <c:pt idx="686">
                  <c:v>-2.775150351E-3</c:v>
                </c:pt>
                <c:pt idx="687">
                  <c:v>-3.3187593799999999E-3</c:v>
                </c:pt>
                <c:pt idx="688">
                  <c:v>-2.447751816E-3</c:v>
                </c:pt>
                <c:pt idx="689">
                  <c:v>-3.0780904930000001E-3</c:v>
                </c:pt>
                <c:pt idx="690">
                  <c:v>-2.9253354299999998E-3</c:v>
                </c:pt>
                <c:pt idx="691">
                  <c:v>-2.5574439210000002E-3</c:v>
                </c:pt>
                <c:pt idx="692">
                  <c:v>-2.4197967720000001E-3</c:v>
                </c:pt>
                <c:pt idx="693">
                  <c:v>-2.247908385E-3</c:v>
                </c:pt>
                <c:pt idx="694">
                  <c:v>-2.5880662720000002E-3</c:v>
                </c:pt>
                <c:pt idx="695">
                  <c:v>-2.738059033E-3</c:v>
                </c:pt>
                <c:pt idx="696">
                  <c:v>-2.699986799E-3</c:v>
                </c:pt>
                <c:pt idx="697">
                  <c:v>-2.6729227980000002E-3</c:v>
                </c:pt>
                <c:pt idx="698">
                  <c:v>-2.7848728930000002E-3</c:v>
                </c:pt>
                <c:pt idx="699">
                  <c:v>-2.3368478290000001E-3</c:v>
                </c:pt>
                <c:pt idx="700">
                  <c:v>-2.4797203950000001E-3</c:v>
                </c:pt>
                <c:pt idx="701">
                  <c:v>-2.120776102E-3</c:v>
                </c:pt>
                <c:pt idx="702">
                  <c:v>-2.0381822249999999E-3</c:v>
                </c:pt>
                <c:pt idx="703">
                  <c:v>-2.540407702E-3</c:v>
                </c:pt>
                <c:pt idx="704">
                  <c:v>-2.5765381290000001E-3</c:v>
                </c:pt>
                <c:pt idx="705">
                  <c:v>-2.5363930040000001E-3</c:v>
                </c:pt>
                <c:pt idx="706">
                  <c:v>-2.1778563969999999E-3</c:v>
                </c:pt>
                <c:pt idx="707">
                  <c:v>-2.3209871719999998E-3</c:v>
                </c:pt>
                <c:pt idx="708">
                  <c:v>-2.6478122450000001E-3</c:v>
                </c:pt>
                <c:pt idx="709">
                  <c:v>-3.1298536339999998E-3</c:v>
                </c:pt>
                <c:pt idx="710">
                  <c:v>-1.8643898659999999E-3</c:v>
                </c:pt>
                <c:pt idx="711">
                  <c:v>-1.6959944040000001E-3</c:v>
                </c:pt>
                <c:pt idx="712">
                  <c:v>-2.4742637759999999E-3</c:v>
                </c:pt>
                <c:pt idx="713">
                  <c:v>-1.875163754E-3</c:v>
                </c:pt>
                <c:pt idx="714">
                  <c:v>-2.0293705170000001E-3</c:v>
                </c:pt>
                <c:pt idx="715">
                  <c:v>-2.6924749839999998E-3</c:v>
                </c:pt>
                <c:pt idx="716">
                  <c:v>-3.6249661350000002E-3</c:v>
                </c:pt>
                <c:pt idx="717">
                  <c:v>-3.4683458509999999E-3</c:v>
                </c:pt>
                <c:pt idx="718">
                  <c:v>-2.3290205279999998E-3</c:v>
                </c:pt>
                <c:pt idx="719">
                  <c:v>-1.680832473E-3</c:v>
                </c:pt>
                <c:pt idx="720">
                  <c:v>-1.3696906390000001E-3</c:v>
                </c:pt>
                <c:pt idx="721">
                  <c:v>-1.1109496700000001E-3</c:v>
                </c:pt>
                <c:pt idx="722">
                  <c:v>-2.7550358789999998E-3</c:v>
                </c:pt>
                <c:pt idx="723">
                  <c:v>-2.6241412850000001E-3</c:v>
                </c:pt>
                <c:pt idx="724">
                  <c:v>-2.3815939199999998E-3</c:v>
                </c:pt>
                <c:pt idx="725">
                  <c:v>-2.234568354E-3</c:v>
                </c:pt>
                <c:pt idx="726">
                  <c:v>-2.1445776799999998E-3</c:v>
                </c:pt>
                <c:pt idx="727">
                  <c:v>-2.2588272110000002E-3</c:v>
                </c:pt>
                <c:pt idx="728">
                  <c:v>-2.0205071199999999E-3</c:v>
                </c:pt>
                <c:pt idx="729">
                  <c:v>-1.874029636E-3</c:v>
                </c:pt>
                <c:pt idx="730">
                  <c:v>-1.121587353E-3</c:v>
                </c:pt>
                <c:pt idx="731">
                  <c:v>-1.4491610930000001E-3</c:v>
                </c:pt>
                <c:pt idx="732">
                  <c:v>-2.3142411370000002E-3</c:v>
                </c:pt>
                <c:pt idx="733">
                  <c:v>-3.0858528330000002E-3</c:v>
                </c:pt>
                <c:pt idx="734">
                  <c:v>-1.7681350000000001E-3</c:v>
                </c:pt>
                <c:pt idx="735">
                  <c:v>1.06430256E-4</c:v>
                </c:pt>
                <c:pt idx="736">
                  <c:v>4.209544859E-4</c:v>
                </c:pt>
                <c:pt idx="737">
                  <c:v>-1.7256977739999999E-3</c:v>
                </c:pt>
                <c:pt idx="738">
                  <c:v>-7.450834964E-4</c:v>
                </c:pt>
                <c:pt idx="739">
                  <c:v>5.4213154360000003E-4</c:v>
                </c:pt>
                <c:pt idx="740">
                  <c:v>1.072329178E-4</c:v>
                </c:pt>
                <c:pt idx="741">
                  <c:v>6.4700964139999999E-4</c:v>
                </c:pt>
                <c:pt idx="742">
                  <c:v>3.4905719800000002E-4</c:v>
                </c:pt>
                <c:pt idx="743">
                  <c:v>3.4941988999999998E-4</c:v>
                </c:pt>
                <c:pt idx="744">
                  <c:v>1.3247915779999999E-3</c:v>
                </c:pt>
                <c:pt idx="745">
                  <c:v>1.9455400760000001E-3</c:v>
                </c:pt>
                <c:pt idx="746">
                  <c:v>2.8147003610000001E-3</c:v>
                </c:pt>
                <c:pt idx="747">
                  <c:v>3.3670635889999998E-3</c:v>
                </c:pt>
                <c:pt idx="748">
                  <c:v>3.126943018E-3</c:v>
                </c:pt>
                <c:pt idx="749">
                  <c:v>3.6025666630000001E-3</c:v>
                </c:pt>
                <c:pt idx="750">
                  <c:v>4.9589113329999998E-3</c:v>
                </c:pt>
                <c:pt idx="751">
                  <c:v>4.7621363769999999E-3</c:v>
                </c:pt>
                <c:pt idx="752">
                  <c:v>6.7810756149999998E-3</c:v>
                </c:pt>
                <c:pt idx="753">
                  <c:v>5.9624165300000004E-3</c:v>
                </c:pt>
                <c:pt idx="754">
                  <c:v>6.4221099020000004E-3</c:v>
                </c:pt>
                <c:pt idx="755">
                  <c:v>5.934861023E-3</c:v>
                </c:pt>
                <c:pt idx="756">
                  <c:v>5.7892943730000002E-3</c:v>
                </c:pt>
                <c:pt idx="757">
                  <c:v>4.7499667850000003E-3</c:v>
                </c:pt>
                <c:pt idx="758">
                  <c:v>5.0649140029999998E-3</c:v>
                </c:pt>
                <c:pt idx="759">
                  <c:v>4.8158694989999997E-3</c:v>
                </c:pt>
                <c:pt idx="760">
                  <c:v>5.0879614429999998E-3</c:v>
                </c:pt>
                <c:pt idx="761">
                  <c:v>5.5760955440000001E-3</c:v>
                </c:pt>
                <c:pt idx="762">
                  <c:v>5.8668996209999998E-3</c:v>
                </c:pt>
                <c:pt idx="763">
                  <c:v>5.9969285499999999E-3</c:v>
                </c:pt>
                <c:pt idx="764">
                  <c:v>6.1655384490000003E-3</c:v>
                </c:pt>
                <c:pt idx="765">
                  <c:v>6.3097607339999999E-3</c:v>
                </c:pt>
                <c:pt idx="766">
                  <c:v>6.5694395449999998E-3</c:v>
                </c:pt>
                <c:pt idx="767">
                  <c:v>6.5835262650000004E-3</c:v>
                </c:pt>
                <c:pt idx="768">
                  <c:v>6.5452097920000001E-3</c:v>
                </c:pt>
                <c:pt idx="769">
                  <c:v>6.7899627610000001E-3</c:v>
                </c:pt>
                <c:pt idx="770">
                  <c:v>7.2193434460000004E-3</c:v>
                </c:pt>
                <c:pt idx="771">
                  <c:v>7.1156295019999998E-3</c:v>
                </c:pt>
                <c:pt idx="772">
                  <c:v>7.3765804989999999E-3</c:v>
                </c:pt>
                <c:pt idx="773">
                  <c:v>7.4424883349999997E-3</c:v>
                </c:pt>
                <c:pt idx="774">
                  <c:v>7.7748899350000003E-3</c:v>
                </c:pt>
                <c:pt idx="775">
                  <c:v>8.3849821240000004E-3</c:v>
                </c:pt>
                <c:pt idx="776">
                  <c:v>8.3670103919999995E-3</c:v>
                </c:pt>
                <c:pt idx="777">
                  <c:v>8.4837730970000001E-3</c:v>
                </c:pt>
                <c:pt idx="778">
                  <c:v>9.0632215140000003E-3</c:v>
                </c:pt>
                <c:pt idx="779">
                  <c:v>9.0680848809999992E-3</c:v>
                </c:pt>
                <c:pt idx="780">
                  <c:v>9.4645107159999995E-3</c:v>
                </c:pt>
                <c:pt idx="781">
                  <c:v>9.6711572259999996E-3</c:v>
                </c:pt>
                <c:pt idx="782">
                  <c:v>1.038534474E-2</c:v>
                </c:pt>
                <c:pt idx="783">
                  <c:v>1.044046786E-2</c:v>
                </c:pt>
                <c:pt idx="784">
                  <c:v>1.056025643E-2</c:v>
                </c:pt>
                <c:pt idx="785">
                  <c:v>1.093595941E-2</c:v>
                </c:pt>
                <c:pt idx="786">
                  <c:v>1.1242515410000001E-2</c:v>
                </c:pt>
                <c:pt idx="787">
                  <c:v>1.105078682E-2</c:v>
                </c:pt>
                <c:pt idx="788">
                  <c:v>1.185119711E-2</c:v>
                </c:pt>
                <c:pt idx="789">
                  <c:v>1.186287496E-2</c:v>
                </c:pt>
                <c:pt idx="790">
                  <c:v>1.209600456E-2</c:v>
                </c:pt>
                <c:pt idx="791">
                  <c:v>1.2896078639999999E-2</c:v>
                </c:pt>
                <c:pt idx="792">
                  <c:v>1.2961309400000001E-2</c:v>
                </c:pt>
                <c:pt idx="793">
                  <c:v>1.3316460889999999E-2</c:v>
                </c:pt>
                <c:pt idx="794">
                  <c:v>1.3417074459999999E-2</c:v>
                </c:pt>
                <c:pt idx="795">
                  <c:v>1.3854423540000001E-2</c:v>
                </c:pt>
                <c:pt idx="796">
                  <c:v>1.4348370020000001E-2</c:v>
                </c:pt>
                <c:pt idx="797">
                  <c:v>1.5960996969999999E-2</c:v>
                </c:pt>
                <c:pt idx="798">
                  <c:v>1.6446566209999999E-2</c:v>
                </c:pt>
                <c:pt idx="799">
                  <c:v>1.6012508419999998E-2</c:v>
                </c:pt>
                <c:pt idx="800">
                  <c:v>1.7993567509999999E-2</c:v>
                </c:pt>
              </c:numCache>
            </c:numRef>
          </c:yVal>
          <c:smooth val="1"/>
          <c:extLst>
            <c:ext xmlns:c16="http://schemas.microsoft.com/office/drawing/2014/chart" uri="{C3380CC4-5D6E-409C-BE32-E72D297353CC}">
              <c16:uniqueId val="{00000007-DF76-464C-A591-3751689412D4}"/>
            </c:ext>
          </c:extLst>
        </c:ser>
        <c:dLbls>
          <c:showLegendKey val="0"/>
          <c:showVal val="0"/>
          <c:showCatName val="0"/>
          <c:showSerName val="0"/>
          <c:showPercent val="0"/>
          <c:showBubbleSize val="0"/>
        </c:dLbls>
        <c:axId val="750239376"/>
        <c:axId val="670216592"/>
      </c:scatterChart>
      <c:valAx>
        <c:axId val="750239376"/>
        <c:scaling>
          <c:orientation val="minMax"/>
          <c:max val="520"/>
          <c:min val="22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Wavelength (nm)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216592"/>
        <c:crosses val="autoZero"/>
        <c:crossBetween val="midCat"/>
      </c:valAx>
      <c:valAx>
        <c:axId val="670216592"/>
        <c:scaling>
          <c:orientation val="minMax"/>
          <c:max val="6.0000000000000012E-2"/>
          <c:min val="-4.0000000000000008E-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239376"/>
        <c:crosses val="autoZero"/>
        <c:crossBetween val="midCat"/>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YL 3-28 Photodimerization </a:t>
            </a:r>
          </a:p>
        </c:rich>
      </c:tx>
      <c:layout>
        <c:manualLayout>
          <c:xMode val="edge"/>
          <c:yMode val="edge"/>
          <c:x val="0.3963229941692758"/>
          <c:y val="0.5657032389108802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618679969140077E-2"/>
          <c:y val="5.1997556043225077E-2"/>
          <c:w val="0.87861654924189991"/>
          <c:h val="0.90053830894820774"/>
        </c:manualLayout>
      </c:layout>
      <c:scatterChart>
        <c:scatterStyle val="lineMarker"/>
        <c:varyColors val="0"/>
        <c:ser>
          <c:idx val="0"/>
          <c:order val="0"/>
          <c:tx>
            <c:v>0 s</c:v>
          </c:tx>
          <c:spPr>
            <a:ln w="19050" cap="rnd">
              <a:solidFill>
                <a:schemeClr val="accent1"/>
              </a:solidFill>
              <a:round/>
            </a:ln>
            <a:effectLst/>
          </c:spPr>
          <c:marker>
            <c:symbol val="none"/>
          </c:marker>
          <c:xVal>
            <c:numRef>
              <c:f>Sheet1!$A$3:$A$563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Sheet1!$B$3:$B$563</c:f>
              <c:numCache>
                <c:formatCode>General</c:formatCode>
                <c:ptCount val="561"/>
                <c:pt idx="0">
                  <c:v>-8.3402113519999996E-4</c:v>
                </c:pt>
                <c:pt idx="1">
                  <c:v>-7.3040521239999998E-4</c:v>
                </c:pt>
                <c:pt idx="2">
                  <c:v>-8.1939756639999996E-4</c:v>
                </c:pt>
                <c:pt idx="3">
                  <c:v>-8.7912898740000005E-4</c:v>
                </c:pt>
                <c:pt idx="4">
                  <c:v>-3.649423306E-4</c:v>
                </c:pt>
                <c:pt idx="5">
                  <c:v>-8.0870080269999998E-4</c:v>
                </c:pt>
                <c:pt idx="6">
                  <c:v>-1.056518056E-3</c:v>
                </c:pt>
                <c:pt idx="7">
                  <c:v>-8.3024904599999995E-4</c:v>
                </c:pt>
                <c:pt idx="8">
                  <c:v>-4.8390147280000001E-4</c:v>
                </c:pt>
                <c:pt idx="9">
                  <c:v>-7.5319764439999999E-4</c:v>
                </c:pt>
                <c:pt idx="10">
                  <c:v>-1.3322209710000001E-3</c:v>
                </c:pt>
                <c:pt idx="11">
                  <c:v>-1.3040907220000001E-3</c:v>
                </c:pt>
                <c:pt idx="12">
                  <c:v>-1.2668734419999999E-3</c:v>
                </c:pt>
                <c:pt idx="13">
                  <c:v>-9.8467234060000005E-4</c:v>
                </c:pt>
                <c:pt idx="14">
                  <c:v>-1.1250470999999999E-3</c:v>
                </c:pt>
                <c:pt idx="15">
                  <c:v>-1.3269047490000001E-3</c:v>
                </c:pt>
                <c:pt idx="16">
                  <c:v>-1.052541309E-3</c:v>
                </c:pt>
                <c:pt idx="17">
                  <c:v>-1.114564482E-3</c:v>
                </c:pt>
                <c:pt idx="18">
                  <c:v>-1.1519496330000001E-3</c:v>
                </c:pt>
                <c:pt idx="19">
                  <c:v>-6.7959591980000001E-4</c:v>
                </c:pt>
                <c:pt idx="20">
                  <c:v>-9.0485851979999995E-4</c:v>
                </c:pt>
                <c:pt idx="21">
                  <c:v>-1.0698426050000001E-3</c:v>
                </c:pt>
                <c:pt idx="22">
                  <c:v>-1.0305909670000001E-3</c:v>
                </c:pt>
                <c:pt idx="23">
                  <c:v>-5.1839352820000004E-4</c:v>
                </c:pt>
                <c:pt idx="24">
                  <c:v>-7.925260579E-4</c:v>
                </c:pt>
                <c:pt idx="25">
                  <c:v>-6.7065330219999995E-4</c:v>
                </c:pt>
                <c:pt idx="26">
                  <c:v>-1.205440029E-3</c:v>
                </c:pt>
                <c:pt idx="27">
                  <c:v>-1.1653745310000001E-3</c:v>
                </c:pt>
                <c:pt idx="28">
                  <c:v>-1.36231049E-3</c:v>
                </c:pt>
                <c:pt idx="29">
                  <c:v>-1.2920122830000001E-3</c:v>
                </c:pt>
                <c:pt idx="30">
                  <c:v>-1.2494252299999999E-3</c:v>
                </c:pt>
                <c:pt idx="31">
                  <c:v>-1.495340141E-3</c:v>
                </c:pt>
                <c:pt idx="32">
                  <c:v>-1.158300671E-3</c:v>
                </c:pt>
                <c:pt idx="33">
                  <c:v>-5.7951064079999996E-4</c:v>
                </c:pt>
                <c:pt idx="34">
                  <c:v>-5.9848517409999999E-4</c:v>
                </c:pt>
                <c:pt idx="35">
                  <c:v>-1.488478039E-3</c:v>
                </c:pt>
                <c:pt idx="36">
                  <c:v>-1.275494113E-3</c:v>
                </c:pt>
                <c:pt idx="37">
                  <c:v>-4.5292350110000002E-4</c:v>
                </c:pt>
                <c:pt idx="38" formatCode="0.00E+00">
                  <c:v>2.451470391E-5</c:v>
                </c:pt>
                <c:pt idx="39">
                  <c:v>-1.1075414950000001E-3</c:v>
                </c:pt>
                <c:pt idx="40">
                  <c:v>-6.2025064839999996E-4</c:v>
                </c:pt>
                <c:pt idx="41">
                  <c:v>-1.417013467E-3</c:v>
                </c:pt>
                <c:pt idx="42">
                  <c:v>-1.1721383780000001E-3</c:v>
                </c:pt>
                <c:pt idx="43">
                  <c:v>-1.324324054E-3</c:v>
                </c:pt>
                <c:pt idx="44">
                  <c:v>-1.7200770089999999E-3</c:v>
                </c:pt>
                <c:pt idx="45">
                  <c:v>-1.0031643319999999E-3</c:v>
                </c:pt>
                <c:pt idx="46">
                  <c:v>-1.664638636E-3</c:v>
                </c:pt>
                <c:pt idx="47">
                  <c:v>-1.1535503440000001E-3</c:v>
                </c:pt>
                <c:pt idx="48">
                  <c:v>-1.311626751E-3</c:v>
                </c:pt>
                <c:pt idx="49">
                  <c:v>-1.972837839E-3</c:v>
                </c:pt>
                <c:pt idx="50">
                  <c:v>-1.19392667E-3</c:v>
                </c:pt>
                <c:pt idx="51">
                  <c:v>-1.3726323380000001E-3</c:v>
                </c:pt>
                <c:pt idx="52">
                  <c:v>-1.7884498230000001E-3</c:v>
                </c:pt>
                <c:pt idx="53">
                  <c:v>-1.018763054E-3</c:v>
                </c:pt>
                <c:pt idx="54">
                  <c:v>-1.4640730810000001E-3</c:v>
                </c:pt>
                <c:pt idx="55">
                  <c:v>-1.258304343E-3</c:v>
                </c:pt>
                <c:pt idx="56">
                  <c:v>-1.4367770639999999E-3</c:v>
                </c:pt>
                <c:pt idx="57">
                  <c:v>-1.1508136520000001E-3</c:v>
                </c:pt>
                <c:pt idx="58">
                  <c:v>-1.2805528240000001E-3</c:v>
                </c:pt>
                <c:pt idx="59">
                  <c:v>-1.1511751220000001E-3</c:v>
                </c:pt>
                <c:pt idx="60">
                  <c:v>-8.5107277849999995E-4</c:v>
                </c:pt>
                <c:pt idx="61">
                  <c:v>-1.4992612409999999E-3</c:v>
                </c:pt>
                <c:pt idx="62">
                  <c:v>-1.626988058E-3</c:v>
                </c:pt>
                <c:pt idx="63">
                  <c:v>-1.5874772800000001E-3</c:v>
                </c:pt>
                <c:pt idx="64">
                  <c:v>-1.82216824E-3</c:v>
                </c:pt>
                <c:pt idx="65">
                  <c:v>-1.1114143999999999E-3</c:v>
                </c:pt>
                <c:pt idx="66">
                  <c:v>-8.389300201E-4</c:v>
                </c:pt>
                <c:pt idx="67">
                  <c:v>-3.4062928169999998E-4</c:v>
                </c:pt>
                <c:pt idx="68">
                  <c:v>-7.9753872709999998E-4</c:v>
                </c:pt>
                <c:pt idx="69">
                  <c:v>-5.9367698849999997E-4</c:v>
                </c:pt>
                <c:pt idx="70">
                  <c:v>-1.0944763200000001E-3</c:v>
                </c:pt>
                <c:pt idx="71">
                  <c:v>-4.9776065860000003E-4</c:v>
                </c:pt>
                <c:pt idx="72">
                  <c:v>-8.5815158670000003E-4</c:v>
                </c:pt>
                <c:pt idx="73">
                  <c:v>-1.696303836E-3</c:v>
                </c:pt>
                <c:pt idx="74">
                  <c:v>-1.881401055E-3</c:v>
                </c:pt>
                <c:pt idx="75">
                  <c:v>-1.726574381E-3</c:v>
                </c:pt>
                <c:pt idx="76">
                  <c:v>-1.667836215E-3</c:v>
                </c:pt>
                <c:pt idx="77">
                  <c:v>-1.3154979099999999E-3</c:v>
                </c:pt>
                <c:pt idx="78">
                  <c:v>-1.3414080020000001E-3</c:v>
                </c:pt>
                <c:pt idx="79">
                  <c:v>-1.285921317E-3</c:v>
                </c:pt>
                <c:pt idx="80">
                  <c:v>-2.0461177919999999E-3</c:v>
                </c:pt>
                <c:pt idx="81">
                  <c:v>-2.1595689469999998E-3</c:v>
                </c:pt>
                <c:pt idx="82">
                  <c:v>-2.0851746669999999E-3</c:v>
                </c:pt>
                <c:pt idx="83">
                  <c:v>-2.0553411449999999E-3</c:v>
                </c:pt>
                <c:pt idx="84">
                  <c:v>-3.1722565180000001E-3</c:v>
                </c:pt>
                <c:pt idx="85">
                  <c:v>-1.4239797599999999E-3</c:v>
                </c:pt>
                <c:pt idx="86">
                  <c:v>-1.2642923979999999E-3</c:v>
                </c:pt>
                <c:pt idx="87">
                  <c:v>-2.0462723910000002E-3</c:v>
                </c:pt>
                <c:pt idx="88">
                  <c:v>-2.285814146E-3</c:v>
                </c:pt>
                <c:pt idx="89">
                  <c:v>-2.4351389150000001E-3</c:v>
                </c:pt>
                <c:pt idx="90">
                  <c:v>-1.835727016E-3</c:v>
                </c:pt>
                <c:pt idx="91">
                  <c:v>-1.6985728869999999E-3</c:v>
                </c:pt>
                <c:pt idx="92">
                  <c:v>-1.5067423229999999E-3</c:v>
                </c:pt>
                <c:pt idx="93">
                  <c:v>-1.8554716370000001E-3</c:v>
                </c:pt>
                <c:pt idx="94">
                  <c:v>-1.8917621350000001E-3</c:v>
                </c:pt>
                <c:pt idx="95">
                  <c:v>-2.1485444160000001E-3</c:v>
                </c:pt>
                <c:pt idx="96">
                  <c:v>-2.1296890920000002E-3</c:v>
                </c:pt>
                <c:pt idx="97">
                  <c:v>-1.9243385179999999E-3</c:v>
                </c:pt>
                <c:pt idx="98">
                  <c:v>-2.1751776799999998E-3</c:v>
                </c:pt>
                <c:pt idx="99">
                  <c:v>-1.573601156E-3</c:v>
                </c:pt>
                <c:pt idx="100">
                  <c:v>-2.1628658290000001E-3</c:v>
                </c:pt>
                <c:pt idx="101">
                  <c:v>-1.9117103659999999E-3</c:v>
                </c:pt>
                <c:pt idx="102">
                  <c:v>-2.1661112549999999E-3</c:v>
                </c:pt>
                <c:pt idx="103">
                  <c:v>-2.0405526740000001E-3</c:v>
                </c:pt>
                <c:pt idx="104">
                  <c:v>-2.1555505230000001E-3</c:v>
                </c:pt>
                <c:pt idx="105">
                  <c:v>-1.840005978E-3</c:v>
                </c:pt>
                <c:pt idx="106">
                  <c:v>-1.917637885E-3</c:v>
                </c:pt>
                <c:pt idx="107">
                  <c:v>-1.8762461839999999E-3</c:v>
                </c:pt>
                <c:pt idx="108">
                  <c:v>-2.2535738540000001E-3</c:v>
                </c:pt>
                <c:pt idx="109">
                  <c:v>-2.2137593479999999E-3</c:v>
                </c:pt>
                <c:pt idx="110">
                  <c:v>-2.2480627519999999E-3</c:v>
                </c:pt>
                <c:pt idx="111">
                  <c:v>-2.3157862019999999E-3</c:v>
                </c:pt>
                <c:pt idx="112">
                  <c:v>-2.4197967720000001E-3</c:v>
                </c:pt>
                <c:pt idx="113">
                  <c:v>-2.198254922E-3</c:v>
                </c:pt>
                <c:pt idx="114">
                  <c:v>-2.2485777739999998E-3</c:v>
                </c:pt>
                <c:pt idx="115">
                  <c:v>-2.2486809180000001E-3</c:v>
                </c:pt>
                <c:pt idx="116">
                  <c:v>-2.1495232359999999E-3</c:v>
                </c:pt>
                <c:pt idx="117">
                  <c:v>-2.6142608840000001E-3</c:v>
                </c:pt>
                <c:pt idx="118">
                  <c:v>-2.3662499150000002E-3</c:v>
                </c:pt>
                <c:pt idx="119">
                  <c:v>-2.363778418E-3</c:v>
                </c:pt>
                <c:pt idx="120">
                  <c:v>-2.8284925500000001E-3</c:v>
                </c:pt>
                <c:pt idx="121">
                  <c:v>-2.176207956E-3</c:v>
                </c:pt>
                <c:pt idx="122">
                  <c:v>-2.0316895099999998E-3</c:v>
                </c:pt>
                <c:pt idx="123">
                  <c:v>-1.93629635E-3</c:v>
                </c:pt>
                <c:pt idx="124">
                  <c:v>-2.1914041140000001E-3</c:v>
                </c:pt>
                <c:pt idx="125">
                  <c:v>-1.103152055E-3</c:v>
                </c:pt>
                <c:pt idx="126">
                  <c:v>-2.188776853E-3</c:v>
                </c:pt>
                <c:pt idx="127">
                  <c:v>-2.4455897509999998E-3</c:v>
                </c:pt>
                <c:pt idx="128">
                  <c:v>-2.5905880610000002E-3</c:v>
                </c:pt>
                <c:pt idx="129">
                  <c:v>-2.261041896E-3</c:v>
                </c:pt>
                <c:pt idx="130">
                  <c:v>-2.1523050959999998E-3</c:v>
                </c:pt>
                <c:pt idx="131">
                  <c:v>-2.0807951219999998E-3</c:v>
                </c:pt>
                <c:pt idx="132">
                  <c:v>-2.775819041E-3</c:v>
                </c:pt>
                <c:pt idx="133">
                  <c:v>-2.6441074440000001E-3</c:v>
                </c:pt>
                <c:pt idx="134">
                  <c:v>-2.7089391369999999E-3</c:v>
                </c:pt>
                <c:pt idx="135">
                  <c:v>-2.3345304649999999E-3</c:v>
                </c:pt>
                <c:pt idx="136">
                  <c:v>-1.9139266809999999E-3</c:v>
                </c:pt>
                <c:pt idx="137">
                  <c:v>-2.396937227E-3</c:v>
                </c:pt>
                <c:pt idx="138">
                  <c:v>-2.460673451E-3</c:v>
                </c:pt>
                <c:pt idx="139">
                  <c:v>-2.8150160800000002E-3</c:v>
                </c:pt>
                <c:pt idx="140">
                  <c:v>-2.636285732E-3</c:v>
                </c:pt>
                <c:pt idx="141">
                  <c:v>-2.476477297E-3</c:v>
                </c:pt>
                <c:pt idx="142">
                  <c:v>-2.2856595460000002E-3</c:v>
                </c:pt>
                <c:pt idx="143">
                  <c:v>-2.0820316860000001E-3</c:v>
                </c:pt>
                <c:pt idx="144">
                  <c:v>-2.6634035170000001E-3</c:v>
                </c:pt>
                <c:pt idx="145">
                  <c:v>-2.6345876980000001E-3</c:v>
                </c:pt>
                <c:pt idx="146">
                  <c:v>-2.391531132E-3</c:v>
                </c:pt>
                <c:pt idx="147">
                  <c:v>-2.6459598449999999E-3</c:v>
                </c:pt>
                <c:pt idx="148">
                  <c:v>-2.6392703880000002E-3</c:v>
                </c:pt>
                <c:pt idx="149">
                  <c:v>-2.599491272E-3</c:v>
                </c:pt>
                <c:pt idx="150">
                  <c:v>-2.7487082409999998E-3</c:v>
                </c:pt>
                <c:pt idx="151">
                  <c:v>-2.3698026780000002E-3</c:v>
                </c:pt>
                <c:pt idx="152">
                  <c:v>-2.8020536989999999E-3</c:v>
                </c:pt>
                <c:pt idx="153">
                  <c:v>-2.7933605020000001E-3</c:v>
                </c:pt>
                <c:pt idx="154">
                  <c:v>-3.0943860769999999E-3</c:v>
                </c:pt>
                <c:pt idx="155">
                  <c:v>-2.9008567800000002E-3</c:v>
                </c:pt>
                <c:pt idx="156">
                  <c:v>-3.0206658410000002E-3</c:v>
                </c:pt>
                <c:pt idx="157">
                  <c:v>-2.953052288E-3</c:v>
                </c:pt>
                <c:pt idx="158">
                  <c:v>-2.3352513090000001E-3</c:v>
                </c:pt>
                <c:pt idx="159">
                  <c:v>-2.3702662440000001E-3</c:v>
                </c:pt>
                <c:pt idx="160">
                  <c:v>-3.032130888E-3</c:v>
                </c:pt>
                <c:pt idx="161">
                  <c:v>-3.1435256820000002E-3</c:v>
                </c:pt>
                <c:pt idx="162">
                  <c:v>-2.1564264319999999E-3</c:v>
                </c:pt>
                <c:pt idx="163">
                  <c:v>-2.7429463809999998E-3</c:v>
                </c:pt>
                <c:pt idx="164">
                  <c:v>-2.4981489410000001E-3</c:v>
                </c:pt>
                <c:pt idx="165">
                  <c:v>-2.9779907780000002E-3</c:v>
                </c:pt>
                <c:pt idx="166">
                  <c:v>-2.0681712779999999E-3</c:v>
                </c:pt>
                <c:pt idx="167">
                  <c:v>-3.0809692109999998E-3</c:v>
                </c:pt>
                <c:pt idx="168">
                  <c:v>-3.2749320380000002E-3</c:v>
                </c:pt>
                <c:pt idx="169">
                  <c:v>-2.1780624520000001E-3</c:v>
                </c:pt>
                <c:pt idx="170">
                  <c:v>-2.5321210269999999E-3</c:v>
                </c:pt>
                <c:pt idx="171">
                  <c:v>-2.9283179900000001E-3</c:v>
                </c:pt>
                <c:pt idx="172">
                  <c:v>-2.7400138789999999E-3</c:v>
                </c:pt>
                <c:pt idx="173">
                  <c:v>-3.520267783E-3</c:v>
                </c:pt>
                <c:pt idx="174">
                  <c:v>-2.7856444940000001E-3</c:v>
                </c:pt>
                <c:pt idx="175">
                  <c:v>-2.993210452E-3</c:v>
                </c:pt>
                <c:pt idx="176">
                  <c:v>-2.9691469389999999E-3</c:v>
                </c:pt>
                <c:pt idx="177">
                  <c:v>-2.863056026E-3</c:v>
                </c:pt>
                <c:pt idx="178">
                  <c:v>-2.8346648910000001E-3</c:v>
                </c:pt>
                <c:pt idx="179">
                  <c:v>-2.9673471580000002E-3</c:v>
                </c:pt>
                <c:pt idx="180">
                  <c:v>-2.931712195E-3</c:v>
                </c:pt>
                <c:pt idx="181">
                  <c:v>-2.5896616280000001E-3</c:v>
                </c:pt>
                <c:pt idx="182">
                  <c:v>-3.5305386410000002E-3</c:v>
                </c:pt>
                <c:pt idx="183">
                  <c:v>-3.4450278619999998E-3</c:v>
                </c:pt>
                <c:pt idx="184">
                  <c:v>-3.079941031E-3</c:v>
                </c:pt>
                <c:pt idx="185">
                  <c:v>-2.2517195899999999E-3</c:v>
                </c:pt>
                <c:pt idx="186">
                  <c:v>-3.3401320690000002E-3</c:v>
                </c:pt>
                <c:pt idx="187">
                  <c:v>-3.0694026500000002E-3</c:v>
                </c:pt>
                <c:pt idx="188">
                  <c:v>-3.2552003390000001E-3</c:v>
                </c:pt>
                <c:pt idx="189">
                  <c:v>-3.0121826569999999E-3</c:v>
                </c:pt>
                <c:pt idx="190">
                  <c:v>-2.8129073329999999E-3</c:v>
                </c:pt>
                <c:pt idx="191">
                  <c:v>-3.009920474E-3</c:v>
                </c:pt>
                <c:pt idx="192">
                  <c:v>-3.1059004829999998E-3</c:v>
                </c:pt>
                <c:pt idx="193">
                  <c:v>-2.9612281360000001E-3</c:v>
                </c:pt>
                <c:pt idx="194">
                  <c:v>-3.1618231440000001E-3</c:v>
                </c:pt>
                <c:pt idx="195">
                  <c:v>-3.3122345339999999E-3</c:v>
                </c:pt>
                <c:pt idx="196">
                  <c:v>-3.0812777110000001E-3</c:v>
                </c:pt>
                <c:pt idx="197">
                  <c:v>-2.5382975580000001E-3</c:v>
                </c:pt>
                <c:pt idx="198">
                  <c:v>-2.4662846699999999E-3</c:v>
                </c:pt>
                <c:pt idx="199">
                  <c:v>-3.6056097600000001E-3</c:v>
                </c:pt>
                <c:pt idx="200">
                  <c:v>-3.5309493540000001E-3</c:v>
                </c:pt>
                <c:pt idx="201">
                  <c:v>-3.5334655549999999E-3</c:v>
                </c:pt>
                <c:pt idx="202">
                  <c:v>-3.6573100369999998E-3</c:v>
                </c:pt>
                <c:pt idx="203">
                  <c:v>-3.051769687E-3</c:v>
                </c:pt>
                <c:pt idx="204">
                  <c:v>-2.7180972970000002E-3</c:v>
                </c:pt>
                <c:pt idx="205">
                  <c:v>-3.6660374609999999E-3</c:v>
                </c:pt>
                <c:pt idx="206">
                  <c:v>-3.338333918E-3</c:v>
                </c:pt>
                <c:pt idx="207">
                  <c:v>-3.061794443E-3</c:v>
                </c:pt>
                <c:pt idx="208">
                  <c:v>-3.373884363E-3</c:v>
                </c:pt>
                <c:pt idx="209">
                  <c:v>-4.2790784500000003E-3</c:v>
                </c:pt>
                <c:pt idx="210">
                  <c:v>-3.375065979E-3</c:v>
                </c:pt>
                <c:pt idx="211">
                  <c:v>-3.690421581E-3</c:v>
                </c:pt>
                <c:pt idx="212">
                  <c:v>-3.4470823590000001E-3</c:v>
                </c:pt>
                <c:pt idx="213">
                  <c:v>-3.324924735E-3</c:v>
                </c:pt>
                <c:pt idx="214">
                  <c:v>-3.3253871369999998E-3</c:v>
                </c:pt>
                <c:pt idx="215">
                  <c:v>-4.7117392529999998E-3</c:v>
                </c:pt>
                <c:pt idx="216">
                  <c:v>-3.9823618720000002E-3</c:v>
                </c:pt>
                <c:pt idx="217">
                  <c:v>-4.0310421030000003E-3</c:v>
                </c:pt>
                <c:pt idx="218">
                  <c:v>-3.0097661070000001E-3</c:v>
                </c:pt>
                <c:pt idx="219">
                  <c:v>-3.192248754E-3</c:v>
                </c:pt>
                <c:pt idx="220">
                  <c:v>-3.9088437329999996E-3</c:v>
                </c:pt>
                <c:pt idx="221">
                  <c:v>-3.8221243300000001E-3</c:v>
                </c:pt>
                <c:pt idx="222">
                  <c:v>-3.822329687E-3</c:v>
                </c:pt>
                <c:pt idx="223">
                  <c:v>-4.0876152930000003E-3</c:v>
                </c:pt>
                <c:pt idx="224">
                  <c:v>-4.4204937290000003E-3</c:v>
                </c:pt>
                <c:pt idx="225">
                  <c:v>-4.4001480560000002E-3</c:v>
                </c:pt>
                <c:pt idx="226">
                  <c:v>-4.0877694259999998E-3</c:v>
                </c:pt>
                <c:pt idx="227">
                  <c:v>-3.6141327579999999E-3</c:v>
                </c:pt>
                <c:pt idx="228">
                  <c:v>-3.1880859749999998E-3</c:v>
                </c:pt>
                <c:pt idx="229">
                  <c:v>-4.4042482040000004E-3</c:v>
                </c:pt>
                <c:pt idx="230">
                  <c:v>-4.187869839E-3</c:v>
                </c:pt>
                <c:pt idx="231">
                  <c:v>-3.7970289119999999E-3</c:v>
                </c:pt>
                <c:pt idx="232">
                  <c:v>-4.0958211759999997E-3</c:v>
                </c:pt>
                <c:pt idx="233">
                  <c:v>-3.7055648860000001E-3</c:v>
                </c:pt>
                <c:pt idx="234">
                  <c:v>-3.2502673570000001E-3</c:v>
                </c:pt>
                <c:pt idx="235">
                  <c:v>-4.986308981E-3</c:v>
                </c:pt>
                <c:pt idx="236">
                  <c:v>-4.1510527950000004E-3</c:v>
                </c:pt>
                <c:pt idx="237">
                  <c:v>-3.0394312930000001E-3</c:v>
                </c:pt>
                <c:pt idx="238">
                  <c:v>-4.8410333689999996E-3</c:v>
                </c:pt>
                <c:pt idx="239">
                  <c:v>-3.628251841E-3</c:v>
                </c:pt>
                <c:pt idx="240">
                  <c:v>-3.4501641059999999E-3</c:v>
                </c:pt>
                <c:pt idx="241">
                  <c:v>-4.4951555320000003E-3</c:v>
                </c:pt>
                <c:pt idx="242">
                  <c:v>-4.089769442E-3</c:v>
                </c:pt>
                <c:pt idx="243">
                  <c:v>-3.9744102400000002E-3</c:v>
                </c:pt>
                <c:pt idx="244">
                  <c:v>-3.7599734500000002E-3</c:v>
                </c:pt>
                <c:pt idx="245">
                  <c:v>-4.2305286040000001E-3</c:v>
                </c:pt>
                <c:pt idx="246">
                  <c:v>-2.8092551509999999E-3</c:v>
                </c:pt>
                <c:pt idx="247">
                  <c:v>-4.1988426820000002E-3</c:v>
                </c:pt>
                <c:pt idx="248">
                  <c:v>-4.5234896239999996E-3</c:v>
                </c:pt>
                <c:pt idx="249">
                  <c:v>-3.9441934789999997E-3</c:v>
                </c:pt>
                <c:pt idx="250">
                  <c:v>-4.1327457879999996E-3</c:v>
                </c:pt>
                <c:pt idx="251">
                  <c:v>-4.4435546730000001E-3</c:v>
                </c:pt>
                <c:pt idx="252">
                  <c:v>-4.0145767849999996E-3</c:v>
                </c:pt>
                <c:pt idx="253">
                  <c:v>-4.9791950729999998E-3</c:v>
                </c:pt>
                <c:pt idx="254">
                  <c:v>-5.2181482319999997E-3</c:v>
                </c:pt>
                <c:pt idx="255">
                  <c:v>-4.4806031510000004E-3</c:v>
                </c:pt>
                <c:pt idx="256">
                  <c:v>-5.2994233559999996E-3</c:v>
                </c:pt>
                <c:pt idx="257">
                  <c:v>-5.1829530860000002E-3</c:v>
                </c:pt>
                <c:pt idx="258">
                  <c:v>-5.0602080299999999E-3</c:v>
                </c:pt>
                <c:pt idx="259">
                  <c:v>-4.4165989379999996E-3</c:v>
                </c:pt>
                <c:pt idx="260">
                  <c:v>-4.7284341420000004E-3</c:v>
                </c:pt>
                <c:pt idx="261">
                  <c:v>-5.1098424010000004E-3</c:v>
                </c:pt>
                <c:pt idx="262">
                  <c:v>-5.4936250670000004E-3</c:v>
                </c:pt>
                <c:pt idx="263">
                  <c:v>-5.0665535959999999E-3</c:v>
                </c:pt>
                <c:pt idx="264">
                  <c:v>-4.1377199809999998E-3</c:v>
                </c:pt>
                <c:pt idx="265">
                  <c:v>-5.2850008939999997E-3</c:v>
                </c:pt>
                <c:pt idx="266">
                  <c:v>-5.8718593789999999E-3</c:v>
                </c:pt>
                <c:pt idx="267">
                  <c:v>-4.1915103789999996E-3</c:v>
                </c:pt>
                <c:pt idx="268">
                  <c:v>-4.1653593069999996E-3</c:v>
                </c:pt>
                <c:pt idx="269">
                  <c:v>-5.6313746610000001E-3</c:v>
                </c:pt>
                <c:pt idx="270">
                  <c:v>-5.9056705800000003E-3</c:v>
                </c:pt>
                <c:pt idx="271">
                  <c:v>-4.7593647610000003E-3</c:v>
                </c:pt>
                <c:pt idx="272">
                  <c:v>-5.2309362220000002E-3</c:v>
                </c:pt>
                <c:pt idx="273">
                  <c:v>-6.1976574359999996E-3</c:v>
                </c:pt>
                <c:pt idx="274">
                  <c:v>-5.6949448769999999E-3</c:v>
                </c:pt>
                <c:pt idx="275">
                  <c:v>-5.4109543560000002E-3</c:v>
                </c:pt>
                <c:pt idx="276">
                  <c:v>-4.830640275E-3</c:v>
                </c:pt>
                <c:pt idx="277">
                  <c:v>-4.7195744699999997E-3</c:v>
                </c:pt>
                <c:pt idx="278">
                  <c:v>-4.5263585630000002E-3</c:v>
                </c:pt>
                <c:pt idx="279">
                  <c:v>-5.2385064769999998E-3</c:v>
                </c:pt>
                <c:pt idx="280">
                  <c:v>-4.8039131800000001E-3</c:v>
                </c:pt>
                <c:pt idx="281">
                  <c:v>-5.8588855899999997E-3</c:v>
                </c:pt>
                <c:pt idx="282">
                  <c:v>-5.0913710150000003E-3</c:v>
                </c:pt>
                <c:pt idx="283">
                  <c:v>-5.3657009270000004E-3</c:v>
                </c:pt>
                <c:pt idx="284">
                  <c:v>-5.1418202930000002E-3</c:v>
                </c:pt>
                <c:pt idx="285">
                  <c:v>-5.0972038879999997E-3</c:v>
                </c:pt>
                <c:pt idx="286">
                  <c:v>-4.8227040099999997E-3</c:v>
                </c:pt>
                <c:pt idx="287">
                  <c:v>-5.3073507729999997E-3</c:v>
                </c:pt>
                <c:pt idx="288">
                  <c:v>-4.5641683970000001E-3</c:v>
                </c:pt>
                <c:pt idx="289">
                  <c:v>-4.5772832820000003E-3</c:v>
                </c:pt>
                <c:pt idx="290">
                  <c:v>-5.8903484609999996E-3</c:v>
                </c:pt>
                <c:pt idx="291">
                  <c:v>-5.2788630130000003E-3</c:v>
                </c:pt>
                <c:pt idx="292">
                  <c:v>-5.5040535519999996E-3</c:v>
                </c:pt>
                <c:pt idx="293">
                  <c:v>-4.9607180990000003E-3</c:v>
                </c:pt>
                <c:pt idx="294">
                  <c:v>-5.8937706050000002E-3</c:v>
                </c:pt>
                <c:pt idx="295">
                  <c:v>-5.3387004879999998E-3</c:v>
                </c:pt>
                <c:pt idx="296">
                  <c:v>-5.7050618340000001E-3</c:v>
                </c:pt>
                <c:pt idx="297">
                  <c:v>-6.0717784799999997E-3</c:v>
                </c:pt>
                <c:pt idx="298">
                  <c:v>-6.4234435560000004E-3</c:v>
                </c:pt>
                <c:pt idx="299">
                  <c:v>-5.6776735E-3</c:v>
                </c:pt>
                <c:pt idx="300">
                  <c:v>-5.790180061E-3</c:v>
                </c:pt>
                <c:pt idx="301">
                  <c:v>-6.004382856E-3</c:v>
                </c:pt>
                <c:pt idx="302">
                  <c:v>-5.3864107470000004E-3</c:v>
                </c:pt>
                <c:pt idx="303">
                  <c:v>-6.1258403579999999E-3</c:v>
                </c:pt>
                <c:pt idx="304">
                  <c:v>-5.2230586300000001E-3</c:v>
                </c:pt>
                <c:pt idx="305">
                  <c:v>-5.5846110920000002E-3</c:v>
                </c:pt>
                <c:pt idx="306">
                  <c:v>-4.8703690990000003E-3</c:v>
                </c:pt>
                <c:pt idx="307">
                  <c:v>-6.4293094909999996E-3</c:v>
                </c:pt>
                <c:pt idx="308">
                  <c:v>-6.2472638669999999E-3</c:v>
                </c:pt>
                <c:pt idx="309">
                  <c:v>-6.4812358469999998E-3</c:v>
                </c:pt>
                <c:pt idx="310">
                  <c:v>-7.0743765679999997E-3</c:v>
                </c:pt>
                <c:pt idx="311">
                  <c:v>-5.7983025909999998E-3</c:v>
                </c:pt>
                <c:pt idx="312">
                  <c:v>-5.2526751529999999E-3</c:v>
                </c:pt>
                <c:pt idx="313">
                  <c:v>-6.9376952010000003E-3</c:v>
                </c:pt>
                <c:pt idx="314">
                  <c:v>-5.727952346E-3</c:v>
                </c:pt>
                <c:pt idx="315">
                  <c:v>-5.0837979650000002E-3</c:v>
                </c:pt>
                <c:pt idx="316">
                  <c:v>-6.1789769679999997E-3</c:v>
                </c:pt>
                <c:pt idx="317">
                  <c:v>-6.7677898330000003E-3</c:v>
                </c:pt>
                <c:pt idx="318">
                  <c:v>-6.5858857709999996E-3</c:v>
                </c:pt>
                <c:pt idx="319">
                  <c:v>-7.1159377690000001E-3</c:v>
                </c:pt>
                <c:pt idx="320">
                  <c:v>-5.8812061320000003E-3</c:v>
                </c:pt>
                <c:pt idx="321">
                  <c:v>-6.4738909710000004E-3</c:v>
                </c:pt>
                <c:pt idx="322">
                  <c:v>-6.6316747109999999E-3</c:v>
                </c:pt>
                <c:pt idx="323">
                  <c:v>-6.0856644999999999E-3</c:v>
                </c:pt>
                <c:pt idx="324">
                  <c:v>-5.9129740110000001E-3</c:v>
                </c:pt>
                <c:pt idx="325">
                  <c:v>-5.9696091340000002E-3</c:v>
                </c:pt>
                <c:pt idx="326">
                  <c:v>-7.7344561000000003E-3</c:v>
                </c:pt>
                <c:pt idx="327">
                  <c:v>-6.3938554380000004E-3</c:v>
                </c:pt>
                <c:pt idx="328">
                  <c:v>-6.7981677130000001E-3</c:v>
                </c:pt>
                <c:pt idx="329">
                  <c:v>-7.0103458130000001E-3</c:v>
                </c:pt>
                <c:pt idx="330">
                  <c:v>-6.4361449329999997E-3</c:v>
                </c:pt>
                <c:pt idx="331">
                  <c:v>-6.7542311739999996E-3</c:v>
                </c:pt>
                <c:pt idx="332">
                  <c:v>-6.562173367E-3</c:v>
                </c:pt>
                <c:pt idx="333">
                  <c:v>-6.5008215610000003E-3</c:v>
                </c:pt>
                <c:pt idx="334">
                  <c:v>-5.8536757720000004E-3</c:v>
                </c:pt>
                <c:pt idx="335">
                  <c:v>-7.0785530840000001E-3</c:v>
                </c:pt>
                <c:pt idx="336">
                  <c:v>-6.1189997940000003E-3</c:v>
                </c:pt>
                <c:pt idx="337">
                  <c:v>-6.434359588E-3</c:v>
                </c:pt>
                <c:pt idx="338">
                  <c:v>-6.1753019690000003E-3</c:v>
                </c:pt>
                <c:pt idx="339">
                  <c:v>-6.2129683789999999E-3</c:v>
                </c:pt>
                <c:pt idx="340">
                  <c:v>-6.7708990540000001E-3</c:v>
                </c:pt>
                <c:pt idx="341">
                  <c:v>-5.4310481060000004E-3</c:v>
                </c:pt>
                <c:pt idx="342">
                  <c:v>-5.1924171859999996E-3</c:v>
                </c:pt>
                <c:pt idx="343">
                  <c:v>-6.5039326439999996E-3</c:v>
                </c:pt>
                <c:pt idx="344">
                  <c:v>-8.1432135780000001E-3</c:v>
                </c:pt>
                <c:pt idx="345">
                  <c:v>-5.7494114149999999E-3</c:v>
                </c:pt>
                <c:pt idx="346">
                  <c:v>-6.4697596240000004E-3</c:v>
                </c:pt>
                <c:pt idx="347">
                  <c:v>-6.9999531839999999E-3</c:v>
                </c:pt>
                <c:pt idx="348">
                  <c:v>-6.9037093780000003E-3</c:v>
                </c:pt>
                <c:pt idx="349">
                  <c:v>-7.2706374339999999E-3</c:v>
                </c:pt>
                <c:pt idx="350">
                  <c:v>-7.2861653749999996E-3</c:v>
                </c:pt>
                <c:pt idx="351">
                  <c:v>-7.259538397E-3</c:v>
                </c:pt>
                <c:pt idx="352">
                  <c:v>-6.6311140540000002E-3</c:v>
                </c:pt>
                <c:pt idx="353">
                  <c:v>-7.1958405899999996E-3</c:v>
                </c:pt>
                <c:pt idx="354">
                  <c:v>-7.7359820720000003E-3</c:v>
                </c:pt>
                <c:pt idx="355">
                  <c:v>-7.6494640670000001E-3</c:v>
                </c:pt>
                <c:pt idx="356">
                  <c:v>-7.9966522750000001E-3</c:v>
                </c:pt>
                <c:pt idx="357">
                  <c:v>-6.3100801780000002E-3</c:v>
                </c:pt>
                <c:pt idx="358">
                  <c:v>-7.3623210190000002E-3</c:v>
                </c:pt>
                <c:pt idx="359">
                  <c:v>-6.9814091549999999E-3</c:v>
                </c:pt>
                <c:pt idx="360">
                  <c:v>-6.3964063299999999E-3</c:v>
                </c:pt>
                <c:pt idx="361">
                  <c:v>-6.3063041310000003E-3</c:v>
                </c:pt>
                <c:pt idx="362">
                  <c:v>-6.3600819559999997E-3</c:v>
                </c:pt>
                <c:pt idx="363">
                  <c:v>-5.8845262970000003E-3</c:v>
                </c:pt>
                <c:pt idx="364">
                  <c:v>-8.0207437279999991E-3</c:v>
                </c:pt>
                <c:pt idx="365">
                  <c:v>-8.4259314460000002E-3</c:v>
                </c:pt>
                <c:pt idx="366">
                  <c:v>-8.7088206780000007E-3</c:v>
                </c:pt>
                <c:pt idx="367">
                  <c:v>-6.7605008369999997E-3</c:v>
                </c:pt>
                <c:pt idx="368">
                  <c:v>-7.6315072370000004E-3</c:v>
                </c:pt>
                <c:pt idx="369">
                  <c:v>-7.1499072949999997E-3</c:v>
                </c:pt>
                <c:pt idx="370">
                  <c:v>-7.0739178919999998E-3</c:v>
                </c:pt>
                <c:pt idx="371">
                  <c:v>-7.4808546340000004E-3</c:v>
                </c:pt>
                <c:pt idx="372">
                  <c:v>-6.5480475309999996E-3</c:v>
                </c:pt>
                <c:pt idx="373">
                  <c:v>-7.7143157830000001E-3</c:v>
                </c:pt>
                <c:pt idx="374">
                  <c:v>-7.5274147089999998E-3</c:v>
                </c:pt>
                <c:pt idx="375">
                  <c:v>-7.2027659039999997E-3</c:v>
                </c:pt>
                <c:pt idx="376">
                  <c:v>-6.750255357E-3</c:v>
                </c:pt>
                <c:pt idx="377">
                  <c:v>-5.9579662049999999E-3</c:v>
                </c:pt>
                <c:pt idx="378">
                  <c:v>-6.646766793E-3</c:v>
                </c:pt>
                <c:pt idx="379">
                  <c:v>-6.9681629539999996E-3</c:v>
                </c:pt>
                <c:pt idx="380">
                  <c:v>-7.8352959829999999E-3</c:v>
                </c:pt>
                <c:pt idx="381">
                  <c:v>-7.8346859659999997E-3</c:v>
                </c:pt>
                <c:pt idx="382">
                  <c:v>-7.0872120559999996E-3</c:v>
                </c:pt>
                <c:pt idx="383">
                  <c:v>-6.8213064220000001E-3</c:v>
                </c:pt>
                <c:pt idx="384">
                  <c:v>-6.7893499510000002E-3</c:v>
                </c:pt>
                <c:pt idx="385">
                  <c:v>-7.3313713069999998E-3</c:v>
                </c:pt>
                <c:pt idx="386">
                  <c:v>-7.333153393E-3</c:v>
                </c:pt>
                <c:pt idx="387">
                  <c:v>-6.6841375080000003E-3</c:v>
                </c:pt>
                <c:pt idx="388">
                  <c:v>-6.1581516639999997E-3</c:v>
                </c:pt>
                <c:pt idx="389">
                  <c:v>-6.1834175139999998E-3</c:v>
                </c:pt>
                <c:pt idx="390">
                  <c:v>-7.4184108529999999E-3</c:v>
                </c:pt>
                <c:pt idx="391">
                  <c:v>-7.9109994690000005E-3</c:v>
                </c:pt>
                <c:pt idx="392">
                  <c:v>-6.8604457189999999E-3</c:v>
                </c:pt>
                <c:pt idx="393">
                  <c:v>-7.1664578280000004E-3</c:v>
                </c:pt>
                <c:pt idx="394">
                  <c:v>-7.3427231979999999E-3</c:v>
                </c:pt>
                <c:pt idx="395">
                  <c:v>-7.5533636849999999E-3</c:v>
                </c:pt>
                <c:pt idx="396">
                  <c:v>-7.152606267E-3</c:v>
                </c:pt>
                <c:pt idx="397">
                  <c:v>-7.1926326489999996E-3</c:v>
                </c:pt>
                <c:pt idx="398">
                  <c:v>-7.276695687E-3</c:v>
                </c:pt>
                <c:pt idx="399">
                  <c:v>-7.5087910519999997E-3</c:v>
                </c:pt>
                <c:pt idx="400">
                  <c:v>-7.832651958E-3</c:v>
                </c:pt>
                <c:pt idx="401">
                  <c:v>-7.4541377830000003E-3</c:v>
                </c:pt>
                <c:pt idx="402">
                  <c:v>-7.8626507889999996E-3</c:v>
                </c:pt>
                <c:pt idx="403">
                  <c:v>-7.575597614E-3</c:v>
                </c:pt>
                <c:pt idx="404">
                  <c:v>-7.6110060330000003E-3</c:v>
                </c:pt>
                <c:pt idx="405">
                  <c:v>-7.554940879E-3</c:v>
                </c:pt>
                <c:pt idx="406">
                  <c:v>-7.3946421029999999E-3</c:v>
                </c:pt>
                <c:pt idx="407">
                  <c:v>-6.6195395780000001E-3</c:v>
                </c:pt>
                <c:pt idx="408">
                  <c:v>-7.2155464439999997E-3</c:v>
                </c:pt>
                <c:pt idx="409">
                  <c:v>-7.9259453339999997E-3</c:v>
                </c:pt>
                <c:pt idx="410">
                  <c:v>-7.9513629900000004E-3</c:v>
                </c:pt>
                <c:pt idx="411">
                  <c:v>-6.8530053830000003E-3</c:v>
                </c:pt>
                <c:pt idx="412">
                  <c:v>-7.5283301990000003E-3</c:v>
                </c:pt>
                <c:pt idx="413">
                  <c:v>-7.3734680189999997E-3</c:v>
                </c:pt>
                <c:pt idx="414">
                  <c:v>-7.1992012669999999E-3</c:v>
                </c:pt>
                <c:pt idx="415">
                  <c:v>-7.1957386100000003E-3</c:v>
                </c:pt>
                <c:pt idx="416">
                  <c:v>-8.0189649020000007E-3</c:v>
                </c:pt>
                <c:pt idx="417">
                  <c:v>-7.5928950680000003E-3</c:v>
                </c:pt>
                <c:pt idx="418">
                  <c:v>-7.6009333129999999E-3</c:v>
                </c:pt>
                <c:pt idx="419">
                  <c:v>-6.8428642119999997E-3</c:v>
                </c:pt>
                <c:pt idx="420">
                  <c:v>-7.4246199799999999E-3</c:v>
                </c:pt>
                <c:pt idx="421">
                  <c:v>-7.5790062550000004E-3</c:v>
                </c:pt>
                <c:pt idx="422">
                  <c:v>-8.0399038270000008E-3</c:v>
                </c:pt>
                <c:pt idx="423">
                  <c:v>-7.741373032E-3</c:v>
                </c:pt>
                <c:pt idx="424">
                  <c:v>-7.5865355319999998E-3</c:v>
                </c:pt>
                <c:pt idx="425">
                  <c:v>-7.7539342460000004E-3</c:v>
                </c:pt>
                <c:pt idx="426">
                  <c:v>-7.0067290219999996E-3</c:v>
                </c:pt>
                <c:pt idx="427">
                  <c:v>-6.9321412589999996E-3</c:v>
                </c:pt>
                <c:pt idx="428">
                  <c:v>-7.6864436269999999E-3</c:v>
                </c:pt>
                <c:pt idx="429">
                  <c:v>-7.4815670960000002E-3</c:v>
                </c:pt>
                <c:pt idx="430">
                  <c:v>-7.6087168419999998E-3</c:v>
                </c:pt>
                <c:pt idx="431">
                  <c:v>-7.6449876650000002E-3</c:v>
                </c:pt>
                <c:pt idx="432">
                  <c:v>-7.7788024210000001E-3</c:v>
                </c:pt>
                <c:pt idx="433">
                  <c:v>-7.8851226720000004E-3</c:v>
                </c:pt>
                <c:pt idx="434">
                  <c:v>-7.0148287340000004E-3</c:v>
                </c:pt>
                <c:pt idx="435">
                  <c:v>-7.3909265920000002E-3</c:v>
                </c:pt>
                <c:pt idx="436">
                  <c:v>-7.5886216949999996E-3</c:v>
                </c:pt>
                <c:pt idx="437">
                  <c:v>-7.7245389109999998E-3</c:v>
                </c:pt>
                <c:pt idx="438">
                  <c:v>-7.8333131969999994E-3</c:v>
                </c:pt>
                <c:pt idx="439">
                  <c:v>-7.4987160039999999E-3</c:v>
                </c:pt>
                <c:pt idx="440">
                  <c:v>-7.1672727349999998E-3</c:v>
                </c:pt>
                <c:pt idx="441">
                  <c:v>-7.6309475119999996E-3</c:v>
                </c:pt>
                <c:pt idx="442">
                  <c:v>-6.94523612E-3</c:v>
                </c:pt>
                <c:pt idx="443">
                  <c:v>-7.2772051210000001E-3</c:v>
                </c:pt>
                <c:pt idx="444">
                  <c:v>-7.1065663360000003E-3</c:v>
                </c:pt>
                <c:pt idx="445">
                  <c:v>-6.898104213E-3</c:v>
                </c:pt>
                <c:pt idx="446">
                  <c:v>-7.6306425030000001E-3</c:v>
                </c:pt>
                <c:pt idx="447">
                  <c:v>-7.510113996E-3</c:v>
                </c:pt>
                <c:pt idx="448">
                  <c:v>-7.6297270129999997E-3</c:v>
                </c:pt>
                <c:pt idx="449">
                  <c:v>-7.1104881349999998E-3</c:v>
                </c:pt>
                <c:pt idx="450">
                  <c:v>-8.1883305680000001E-3</c:v>
                </c:pt>
                <c:pt idx="451">
                  <c:v>-8.4070414299999997E-3</c:v>
                </c:pt>
                <c:pt idx="452">
                  <c:v>-7.9575637359999996E-3</c:v>
                </c:pt>
                <c:pt idx="453">
                  <c:v>-7.6350173909999998E-3</c:v>
                </c:pt>
                <c:pt idx="454">
                  <c:v>-7.4876225550000002E-3</c:v>
                </c:pt>
                <c:pt idx="455">
                  <c:v>-7.496985607E-3</c:v>
                </c:pt>
                <c:pt idx="456">
                  <c:v>-7.5807869430000001E-3</c:v>
                </c:pt>
                <c:pt idx="457">
                  <c:v>-7.3113143439999997E-3</c:v>
                </c:pt>
                <c:pt idx="458">
                  <c:v>-6.8400101739999998E-3</c:v>
                </c:pt>
                <c:pt idx="459">
                  <c:v>-7.1927853860000003E-3</c:v>
                </c:pt>
                <c:pt idx="460">
                  <c:v>-7.6606548389999999E-3</c:v>
                </c:pt>
                <c:pt idx="461">
                  <c:v>-7.2591817010000002E-3</c:v>
                </c:pt>
                <c:pt idx="462">
                  <c:v>-7.0861424320000001E-3</c:v>
                </c:pt>
                <c:pt idx="463">
                  <c:v>-7.9353498290000001E-3</c:v>
                </c:pt>
                <c:pt idx="464">
                  <c:v>-7.3565687050000002E-3</c:v>
                </c:pt>
                <c:pt idx="465">
                  <c:v>-7.2274105619999996E-3</c:v>
                </c:pt>
                <c:pt idx="466">
                  <c:v>-7.2859614159999997E-3</c:v>
                </c:pt>
                <c:pt idx="467">
                  <c:v>-6.7441891880000004E-3</c:v>
                </c:pt>
                <c:pt idx="468">
                  <c:v>-7.4004954659999999E-3</c:v>
                </c:pt>
                <c:pt idx="469">
                  <c:v>-7.7882097099999997E-3</c:v>
                </c:pt>
                <c:pt idx="470">
                  <c:v>-6.3923760319999998E-3</c:v>
                </c:pt>
                <c:pt idx="471">
                  <c:v>-7.3283682579999999E-3</c:v>
                </c:pt>
                <c:pt idx="472">
                  <c:v>-6.5173460169999997E-3</c:v>
                </c:pt>
                <c:pt idx="473">
                  <c:v>-5.3958194330000001E-3</c:v>
                </c:pt>
                <c:pt idx="474">
                  <c:v>-7.5717815200000002E-3</c:v>
                </c:pt>
                <c:pt idx="475">
                  <c:v>-7.6142619360000004E-3</c:v>
                </c:pt>
                <c:pt idx="476">
                  <c:v>-6.4859795379999998E-3</c:v>
                </c:pt>
                <c:pt idx="477">
                  <c:v>-6.5842540930000004E-3</c:v>
                </c:pt>
                <c:pt idx="478">
                  <c:v>-6.3250814559999997E-3</c:v>
                </c:pt>
                <c:pt idx="479">
                  <c:v>-6.9990362970000003E-3</c:v>
                </c:pt>
                <c:pt idx="480">
                  <c:v>-6.8842945620000004E-3</c:v>
                </c:pt>
                <c:pt idx="481">
                  <c:v>-7.2539378889999997E-3</c:v>
                </c:pt>
                <c:pt idx="482">
                  <c:v>-7.4353585950000002E-3</c:v>
                </c:pt>
                <c:pt idx="483">
                  <c:v>-6.997813936E-3</c:v>
                </c:pt>
                <c:pt idx="484">
                  <c:v>-7.8200930730000003E-3</c:v>
                </c:pt>
                <c:pt idx="485">
                  <c:v>-7.1499580520000003E-3</c:v>
                </c:pt>
                <c:pt idx="486">
                  <c:v>-7.2366772220000004E-3</c:v>
                </c:pt>
                <c:pt idx="487">
                  <c:v>-6.8363919849999998E-3</c:v>
                </c:pt>
                <c:pt idx="488">
                  <c:v>-7.4680815449999997E-3</c:v>
                </c:pt>
                <c:pt idx="489">
                  <c:v>-7.3095327240000002E-3</c:v>
                </c:pt>
                <c:pt idx="490">
                  <c:v>-6.791235879E-3</c:v>
                </c:pt>
                <c:pt idx="491">
                  <c:v>-6.8812882529999996E-3</c:v>
                </c:pt>
                <c:pt idx="492">
                  <c:v>-6.7417933610000001E-3</c:v>
                </c:pt>
                <c:pt idx="493">
                  <c:v>-6.990426686E-3</c:v>
                </c:pt>
                <c:pt idx="494">
                  <c:v>-7.4010044340000001E-3</c:v>
                </c:pt>
                <c:pt idx="495">
                  <c:v>-6.826097146E-3</c:v>
                </c:pt>
                <c:pt idx="496">
                  <c:v>-6.7563210610000002E-3</c:v>
                </c:pt>
                <c:pt idx="497">
                  <c:v>-6.854075938E-3</c:v>
                </c:pt>
                <c:pt idx="498">
                  <c:v>-6.8945372479999999E-3</c:v>
                </c:pt>
                <c:pt idx="499">
                  <c:v>-7.2079086679999998E-3</c:v>
                </c:pt>
                <c:pt idx="500">
                  <c:v>-6.8556047040000002E-3</c:v>
                </c:pt>
                <c:pt idx="501">
                  <c:v>-7.5737149449999997E-3</c:v>
                </c:pt>
                <c:pt idx="502">
                  <c:v>-7.0873647930000004E-3</c:v>
                </c:pt>
                <c:pt idx="503">
                  <c:v>-7.1015749129999996E-3</c:v>
                </c:pt>
                <c:pt idx="504">
                  <c:v>-7.0337280629999997E-3</c:v>
                </c:pt>
                <c:pt idx="505">
                  <c:v>-6.7491335789999999E-3</c:v>
                </c:pt>
                <c:pt idx="506">
                  <c:v>-7.0630176920000003E-3</c:v>
                </c:pt>
                <c:pt idx="507">
                  <c:v>-7.02277571E-3</c:v>
                </c:pt>
                <c:pt idx="508">
                  <c:v>-6.6752666610000004E-3</c:v>
                </c:pt>
                <c:pt idx="509">
                  <c:v>-7.3246518150000004E-3</c:v>
                </c:pt>
                <c:pt idx="510">
                  <c:v>-6.6123502329999998E-3</c:v>
                </c:pt>
                <c:pt idx="511">
                  <c:v>-6.7543839099999999E-3</c:v>
                </c:pt>
                <c:pt idx="512">
                  <c:v>-6.1734132470000003E-3</c:v>
                </c:pt>
                <c:pt idx="513">
                  <c:v>-6.5697715619999998E-3</c:v>
                </c:pt>
                <c:pt idx="514">
                  <c:v>-6.6929063759999996E-3</c:v>
                </c:pt>
                <c:pt idx="515">
                  <c:v>-6.2584909610000003E-3</c:v>
                </c:pt>
                <c:pt idx="516">
                  <c:v>-6.7713577300000001E-3</c:v>
                </c:pt>
                <c:pt idx="517">
                  <c:v>-7.3122815230000004E-3</c:v>
                </c:pt>
                <c:pt idx="518">
                  <c:v>-6.63198065E-3</c:v>
                </c:pt>
                <c:pt idx="519">
                  <c:v>-6.980135571E-3</c:v>
                </c:pt>
                <c:pt idx="520">
                  <c:v>-6.0780067000000002E-3</c:v>
                </c:pt>
                <c:pt idx="521">
                  <c:v>-6.0170460490000001E-3</c:v>
                </c:pt>
                <c:pt idx="522">
                  <c:v>-6.4501725140000002E-3</c:v>
                </c:pt>
                <c:pt idx="523">
                  <c:v>-6.7345551220000001E-3</c:v>
                </c:pt>
                <c:pt idx="524">
                  <c:v>-6.5408055670000001E-3</c:v>
                </c:pt>
                <c:pt idx="525">
                  <c:v>-6.5395305860000003E-3</c:v>
                </c:pt>
                <c:pt idx="526">
                  <c:v>-5.7669351809999997E-3</c:v>
                </c:pt>
                <c:pt idx="527">
                  <c:v>-5.7876766660000002E-3</c:v>
                </c:pt>
                <c:pt idx="528">
                  <c:v>-6.0616699049999999E-3</c:v>
                </c:pt>
                <c:pt idx="529">
                  <c:v>-5.67358546E-3</c:v>
                </c:pt>
                <c:pt idx="530">
                  <c:v>-6.2824236230000002E-3</c:v>
                </c:pt>
                <c:pt idx="531">
                  <c:v>-5.5862469600000001E-3</c:v>
                </c:pt>
                <c:pt idx="532">
                  <c:v>-5.7655046689999998E-3</c:v>
                </c:pt>
                <c:pt idx="533">
                  <c:v>-7.5929970479999996E-3</c:v>
                </c:pt>
                <c:pt idx="534">
                  <c:v>-6.8209497260000003E-3</c:v>
                </c:pt>
                <c:pt idx="535">
                  <c:v>-6.0528372409999996E-3</c:v>
                </c:pt>
                <c:pt idx="536">
                  <c:v>-6.1878068370000002E-3</c:v>
                </c:pt>
                <c:pt idx="537">
                  <c:v>-4.7774920240000003E-3</c:v>
                </c:pt>
                <c:pt idx="538">
                  <c:v>-4.5266658999999999E-3</c:v>
                </c:pt>
                <c:pt idx="539">
                  <c:v>-5.9060794299999999E-3</c:v>
                </c:pt>
                <c:pt idx="540">
                  <c:v>-4.5864023269999998E-3</c:v>
                </c:pt>
                <c:pt idx="541">
                  <c:v>-4.8440028910000004E-3</c:v>
                </c:pt>
                <c:pt idx="542">
                  <c:v>-4.0397620760000003E-3</c:v>
                </c:pt>
                <c:pt idx="543">
                  <c:v>-5.6982152160000004E-3</c:v>
                </c:pt>
                <c:pt idx="544">
                  <c:v>-4.7260788269999996E-3</c:v>
                </c:pt>
                <c:pt idx="545">
                  <c:v>-5.3451438429999998E-3</c:v>
                </c:pt>
                <c:pt idx="546">
                  <c:v>-4.7945431429999999E-3</c:v>
                </c:pt>
                <c:pt idx="547">
                  <c:v>-5.0786295910000001E-3</c:v>
                </c:pt>
                <c:pt idx="548">
                  <c:v>-5.4533397780000001E-3</c:v>
                </c:pt>
                <c:pt idx="549">
                  <c:v>-5.9179789390000001E-3</c:v>
                </c:pt>
                <c:pt idx="550">
                  <c:v>-5.7573304510000001E-3</c:v>
                </c:pt>
                <c:pt idx="551">
                  <c:v>-6.4450209030000004E-3</c:v>
                </c:pt>
                <c:pt idx="552">
                  <c:v>-6.7734476180000003E-3</c:v>
                </c:pt>
                <c:pt idx="553">
                  <c:v>-4.2991735969999997E-3</c:v>
                </c:pt>
                <c:pt idx="554">
                  <c:v>-4.9012382509999999E-3</c:v>
                </c:pt>
                <c:pt idx="555">
                  <c:v>-6.6393227320000001E-3</c:v>
                </c:pt>
                <c:pt idx="556">
                  <c:v>-5.3935181349999998E-3</c:v>
                </c:pt>
                <c:pt idx="557">
                  <c:v>-5.8227716950000003E-3</c:v>
                </c:pt>
                <c:pt idx="558">
                  <c:v>-5.4904557760000004E-3</c:v>
                </c:pt>
                <c:pt idx="559">
                  <c:v>-5.5999443869999997E-3</c:v>
                </c:pt>
                <c:pt idx="560">
                  <c:v>-5.423634779E-3</c:v>
                </c:pt>
              </c:numCache>
            </c:numRef>
          </c:yVal>
          <c:smooth val="0"/>
          <c:extLst>
            <c:ext xmlns:c16="http://schemas.microsoft.com/office/drawing/2014/chart" uri="{C3380CC4-5D6E-409C-BE32-E72D297353CC}">
              <c16:uniqueId val="{00000000-5C6A-4892-92AE-B643606C8437}"/>
            </c:ext>
          </c:extLst>
        </c:ser>
        <c:ser>
          <c:idx val="1"/>
          <c:order val="1"/>
          <c:tx>
            <c:v>30 s </c:v>
          </c:tx>
          <c:spPr>
            <a:ln w="19050" cap="rnd">
              <a:solidFill>
                <a:schemeClr val="accent2"/>
              </a:solidFill>
              <a:round/>
            </a:ln>
            <a:effectLst/>
          </c:spPr>
          <c:marker>
            <c:symbol val="none"/>
          </c:marker>
          <c:xVal>
            <c:numRef>
              <c:f>Sheet1!$D$3:$D$563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Sheet1!$E$3:$E$563</c:f>
              <c:numCache>
                <c:formatCode>General</c:formatCode>
                <c:ptCount val="561"/>
                <c:pt idx="0">
                  <c:v>-6.4125778149999998E-3</c:v>
                </c:pt>
                <c:pt idx="1">
                  <c:v>-6.3549289479999998E-3</c:v>
                </c:pt>
                <c:pt idx="2">
                  <c:v>-6.3549289479999998E-3</c:v>
                </c:pt>
                <c:pt idx="3">
                  <c:v>-6.3580414280000001E-3</c:v>
                </c:pt>
                <c:pt idx="4">
                  <c:v>-6.8311933430000001E-3</c:v>
                </c:pt>
                <c:pt idx="5">
                  <c:v>-6.8227332089999997E-3</c:v>
                </c:pt>
                <c:pt idx="6">
                  <c:v>-6.8554007450000003E-3</c:v>
                </c:pt>
                <c:pt idx="7">
                  <c:v>-6.8153943870000004E-3</c:v>
                </c:pt>
                <c:pt idx="8">
                  <c:v>-6.647225469E-3</c:v>
                </c:pt>
                <c:pt idx="9">
                  <c:v>-6.746941712E-3</c:v>
                </c:pt>
                <c:pt idx="10">
                  <c:v>-7.4963751250000004E-3</c:v>
                </c:pt>
                <c:pt idx="11">
                  <c:v>-6.5593174660000001E-3</c:v>
                </c:pt>
                <c:pt idx="12">
                  <c:v>-6.6567598839999999E-3</c:v>
                </c:pt>
                <c:pt idx="13">
                  <c:v>-6.4241066579999997E-3</c:v>
                </c:pt>
                <c:pt idx="14">
                  <c:v>-6.9038108919999997E-3</c:v>
                </c:pt>
                <c:pt idx="15">
                  <c:v>-6.9686216299999996E-3</c:v>
                </c:pt>
                <c:pt idx="16">
                  <c:v>-6.8300724960000002E-3</c:v>
                </c:pt>
                <c:pt idx="17">
                  <c:v>-7.0292451420000002E-3</c:v>
                </c:pt>
                <c:pt idx="18">
                  <c:v>-6.8947919640000004E-3</c:v>
                </c:pt>
                <c:pt idx="19">
                  <c:v>-6.7391428169999998E-3</c:v>
                </c:pt>
                <c:pt idx="20">
                  <c:v>-6.4203827640000001E-3</c:v>
                </c:pt>
                <c:pt idx="21">
                  <c:v>-6.5472312270000001E-3</c:v>
                </c:pt>
                <c:pt idx="22">
                  <c:v>-6.5171420570000003E-3</c:v>
                </c:pt>
                <c:pt idx="23">
                  <c:v>-6.0305255470000001E-3</c:v>
                </c:pt>
                <c:pt idx="24">
                  <c:v>-6.0379798519999998E-3</c:v>
                </c:pt>
                <c:pt idx="25">
                  <c:v>-6.1318129300000001E-3</c:v>
                </c:pt>
                <c:pt idx="26">
                  <c:v>-6.7054471000000003E-3</c:v>
                </c:pt>
                <c:pt idx="27">
                  <c:v>-6.7593283019999999E-3</c:v>
                </c:pt>
                <c:pt idx="28">
                  <c:v>-6.6173980009999996E-3</c:v>
                </c:pt>
                <c:pt idx="29">
                  <c:v>-7.2577050889999998E-3</c:v>
                </c:pt>
                <c:pt idx="30">
                  <c:v>-7.0073404350000004E-3</c:v>
                </c:pt>
                <c:pt idx="31">
                  <c:v>-6.6978512329999998E-3</c:v>
                </c:pt>
                <c:pt idx="32">
                  <c:v>-6.8047936069999997E-3</c:v>
                </c:pt>
                <c:pt idx="33">
                  <c:v>-5.3405924699999998E-3</c:v>
                </c:pt>
                <c:pt idx="34">
                  <c:v>-6.0609551149999998E-3</c:v>
                </c:pt>
                <c:pt idx="35">
                  <c:v>-6.629686337E-3</c:v>
                </c:pt>
                <c:pt idx="36">
                  <c:v>-6.6732275299999999E-3</c:v>
                </c:pt>
                <c:pt idx="37">
                  <c:v>-5.9025040830000004E-3</c:v>
                </c:pt>
                <c:pt idx="38">
                  <c:v>-5.723149516E-3</c:v>
                </c:pt>
                <c:pt idx="39">
                  <c:v>-6.5049016849999999E-3</c:v>
                </c:pt>
                <c:pt idx="40">
                  <c:v>-6.0920459219999997E-3</c:v>
                </c:pt>
                <c:pt idx="41">
                  <c:v>-6.9003459069999998E-3</c:v>
                </c:pt>
                <c:pt idx="42">
                  <c:v>-6.7465850149999998E-3</c:v>
                </c:pt>
                <c:pt idx="43">
                  <c:v>-6.8806768399999997E-3</c:v>
                </c:pt>
                <c:pt idx="44">
                  <c:v>-6.7544858900000001E-3</c:v>
                </c:pt>
                <c:pt idx="45">
                  <c:v>-6.1840298590000002E-3</c:v>
                </c:pt>
                <c:pt idx="46">
                  <c:v>-6.4904168250000003E-3</c:v>
                </c:pt>
                <c:pt idx="47">
                  <c:v>-6.9729010570000003E-3</c:v>
                </c:pt>
                <c:pt idx="48">
                  <c:v>-6.8272184580000003E-3</c:v>
                </c:pt>
                <c:pt idx="49">
                  <c:v>-6.6943848509999999E-3</c:v>
                </c:pt>
                <c:pt idx="50">
                  <c:v>-6.4666480759999999E-3</c:v>
                </c:pt>
                <c:pt idx="51">
                  <c:v>-6.626576185E-3</c:v>
                </c:pt>
                <c:pt idx="52">
                  <c:v>-6.6981064159999998E-3</c:v>
                </c:pt>
                <c:pt idx="53">
                  <c:v>-6.2910984269999998E-3</c:v>
                </c:pt>
                <c:pt idx="54">
                  <c:v>-7.1497545579999999E-3</c:v>
                </c:pt>
                <c:pt idx="55">
                  <c:v>-6.8449024109999996E-3</c:v>
                </c:pt>
                <c:pt idx="56">
                  <c:v>-7.0539000439999999E-3</c:v>
                </c:pt>
                <c:pt idx="57">
                  <c:v>-6.5933815200000002E-3</c:v>
                </c:pt>
                <c:pt idx="58">
                  <c:v>-7.4925585649999998E-3</c:v>
                </c:pt>
                <c:pt idx="59">
                  <c:v>-6.7525999620000002E-3</c:v>
                </c:pt>
                <c:pt idx="60">
                  <c:v>-7.0185475050000001E-3</c:v>
                </c:pt>
                <c:pt idx="61">
                  <c:v>-6.9917002690000002E-3</c:v>
                </c:pt>
                <c:pt idx="62">
                  <c:v>-7.3688360859999998E-3</c:v>
                </c:pt>
                <c:pt idx="63">
                  <c:v>-7.328215521E-3</c:v>
                </c:pt>
                <c:pt idx="64">
                  <c:v>-7.3437411340000003E-3</c:v>
                </c:pt>
                <c:pt idx="65">
                  <c:v>-6.9420258509999997E-3</c:v>
                </c:pt>
                <c:pt idx="66">
                  <c:v>-6.5104607490000001E-3</c:v>
                </c:pt>
                <c:pt idx="67">
                  <c:v>-6.3626840709999997E-3</c:v>
                </c:pt>
                <c:pt idx="68">
                  <c:v>-6.1391121710000001E-3</c:v>
                </c:pt>
                <c:pt idx="69">
                  <c:v>-6.6775609740000004E-3</c:v>
                </c:pt>
                <c:pt idx="70">
                  <c:v>-7.0377015510000003E-3</c:v>
                </c:pt>
                <c:pt idx="71">
                  <c:v>-6.608780939E-3</c:v>
                </c:pt>
                <c:pt idx="72">
                  <c:v>-6.3326838430000001E-3</c:v>
                </c:pt>
                <c:pt idx="73">
                  <c:v>-7.0460042920000004E-3</c:v>
                </c:pt>
                <c:pt idx="74">
                  <c:v>-7.2930380699999997E-3</c:v>
                </c:pt>
                <c:pt idx="75">
                  <c:v>-7.213102188E-3</c:v>
                </c:pt>
                <c:pt idx="76">
                  <c:v>-6.9828866979999996E-3</c:v>
                </c:pt>
                <c:pt idx="77">
                  <c:v>-7.1088075640000003E-3</c:v>
                </c:pt>
                <c:pt idx="78">
                  <c:v>-6.9833961319999997E-3</c:v>
                </c:pt>
                <c:pt idx="79">
                  <c:v>-6.9256196730000004E-3</c:v>
                </c:pt>
                <c:pt idx="80">
                  <c:v>-7.5903004039999996E-3</c:v>
                </c:pt>
                <c:pt idx="81">
                  <c:v>-7.6773897740000001E-3</c:v>
                </c:pt>
                <c:pt idx="82">
                  <c:v>-7.3754531329999996E-3</c:v>
                </c:pt>
                <c:pt idx="83">
                  <c:v>-7.6561276800000003E-3</c:v>
                </c:pt>
                <c:pt idx="84">
                  <c:v>-8.0505255609999993E-3</c:v>
                </c:pt>
                <c:pt idx="85">
                  <c:v>-7.1104373780000001E-3</c:v>
                </c:pt>
                <c:pt idx="86">
                  <c:v>-6.1887763440000004E-3</c:v>
                </c:pt>
                <c:pt idx="87">
                  <c:v>-7.0190569390000002E-3</c:v>
                </c:pt>
                <c:pt idx="88">
                  <c:v>-7.5871464800000002E-3</c:v>
                </c:pt>
                <c:pt idx="89">
                  <c:v>-7.868802175E-3</c:v>
                </c:pt>
                <c:pt idx="90">
                  <c:v>-7.8298551959999994E-3</c:v>
                </c:pt>
                <c:pt idx="91">
                  <c:v>-7.7673601920000002E-3</c:v>
                </c:pt>
                <c:pt idx="92">
                  <c:v>-7.3699560020000004E-3</c:v>
                </c:pt>
                <c:pt idx="93">
                  <c:v>-7.9062720760000003E-3</c:v>
                </c:pt>
                <c:pt idx="94">
                  <c:v>-7.9620881009999991E-3</c:v>
                </c:pt>
                <c:pt idx="95">
                  <c:v>-8.1295454869999995E-3</c:v>
                </c:pt>
                <c:pt idx="96">
                  <c:v>-7.5571285560000001E-3</c:v>
                </c:pt>
                <c:pt idx="97">
                  <c:v>-7.2573488580000003E-3</c:v>
                </c:pt>
                <c:pt idx="98">
                  <c:v>-7.9100336879999993E-3</c:v>
                </c:pt>
                <c:pt idx="99">
                  <c:v>-7.612023503E-3</c:v>
                </c:pt>
                <c:pt idx="100">
                  <c:v>-7.6249451379999996E-3</c:v>
                </c:pt>
                <c:pt idx="101">
                  <c:v>-7.6823234560000004E-3</c:v>
                </c:pt>
                <c:pt idx="102">
                  <c:v>-8.0056488510000003E-3</c:v>
                </c:pt>
                <c:pt idx="103">
                  <c:v>-7.67433783E-3</c:v>
                </c:pt>
                <c:pt idx="104">
                  <c:v>-8.1206029280000008E-3</c:v>
                </c:pt>
                <c:pt idx="105">
                  <c:v>-7.7382707970000001E-3</c:v>
                </c:pt>
                <c:pt idx="106">
                  <c:v>-7.873784751E-3</c:v>
                </c:pt>
                <c:pt idx="107">
                  <c:v>-7.8444993120000001E-3</c:v>
                </c:pt>
                <c:pt idx="108">
                  <c:v>-7.8884270039999999E-3</c:v>
                </c:pt>
                <c:pt idx="109">
                  <c:v>-8.2845445720000008E-3</c:v>
                </c:pt>
                <c:pt idx="110">
                  <c:v>-7.9661542549999999E-3</c:v>
                </c:pt>
                <c:pt idx="111">
                  <c:v>-7.9202009360000002E-3</c:v>
                </c:pt>
                <c:pt idx="112">
                  <c:v>-7.7942102220000002E-3</c:v>
                </c:pt>
                <c:pt idx="113">
                  <c:v>-8.1511903550000007E-3</c:v>
                </c:pt>
                <c:pt idx="114">
                  <c:v>-8.344883099E-3</c:v>
                </c:pt>
                <c:pt idx="115">
                  <c:v>-7.9270126300000007E-3</c:v>
                </c:pt>
                <c:pt idx="116">
                  <c:v>-7.8156692909999992E-3</c:v>
                </c:pt>
                <c:pt idx="117">
                  <c:v>-8.6119389159999993E-3</c:v>
                </c:pt>
                <c:pt idx="118">
                  <c:v>-8.3212163300000006E-3</c:v>
                </c:pt>
                <c:pt idx="119">
                  <c:v>-8.0933654679999998E-3</c:v>
                </c:pt>
                <c:pt idx="120">
                  <c:v>-8.5867131129999993E-3</c:v>
                </c:pt>
                <c:pt idx="121">
                  <c:v>-8.4127290169999994E-3</c:v>
                </c:pt>
                <c:pt idx="122">
                  <c:v>-8.0970246339999996E-3</c:v>
                </c:pt>
                <c:pt idx="123">
                  <c:v>-8.5233617569999993E-3</c:v>
                </c:pt>
                <c:pt idx="124">
                  <c:v>-8.5713332519999994E-3</c:v>
                </c:pt>
                <c:pt idx="125">
                  <c:v>-6.6028661089999998E-3</c:v>
                </c:pt>
                <c:pt idx="126">
                  <c:v>-8.3062332120000006E-3</c:v>
                </c:pt>
                <c:pt idx="127">
                  <c:v>-8.819732815E-3</c:v>
                </c:pt>
                <c:pt idx="128">
                  <c:v>-8.7609821930000002E-3</c:v>
                </c:pt>
                <c:pt idx="129">
                  <c:v>-8.7052173909999992E-3</c:v>
                </c:pt>
                <c:pt idx="130">
                  <c:v>-8.5220923649999992E-3</c:v>
                </c:pt>
                <c:pt idx="131">
                  <c:v>-8.4294350819999996E-3</c:v>
                </c:pt>
                <c:pt idx="132">
                  <c:v>-8.7382514030000004E-3</c:v>
                </c:pt>
                <c:pt idx="133">
                  <c:v>-8.8535696269999992E-3</c:v>
                </c:pt>
                <c:pt idx="134">
                  <c:v>-9.2225540430000003E-3</c:v>
                </c:pt>
                <c:pt idx="135">
                  <c:v>-9.2316269870000005E-3</c:v>
                </c:pt>
                <c:pt idx="136">
                  <c:v>-8.3445282649999997E-3</c:v>
                </c:pt>
                <c:pt idx="137">
                  <c:v>-8.6071677510000007E-3</c:v>
                </c:pt>
                <c:pt idx="138">
                  <c:v>-8.8675189759999992E-3</c:v>
                </c:pt>
                <c:pt idx="139">
                  <c:v>-9.4260033220000001E-3</c:v>
                </c:pt>
                <c:pt idx="140">
                  <c:v>-8.9459838350000008E-3</c:v>
                </c:pt>
                <c:pt idx="141">
                  <c:v>-8.9640393850000007E-3</c:v>
                </c:pt>
                <c:pt idx="142">
                  <c:v>-8.7839663030000008E-3</c:v>
                </c:pt>
                <c:pt idx="143">
                  <c:v>-8.8282050560000002E-3</c:v>
                </c:pt>
                <c:pt idx="144">
                  <c:v>-9.0969409790000004E-3</c:v>
                </c:pt>
                <c:pt idx="145">
                  <c:v>-8.6554344740000008E-3</c:v>
                </c:pt>
                <c:pt idx="146">
                  <c:v>-8.4499986839999992E-3</c:v>
                </c:pt>
                <c:pt idx="147">
                  <c:v>-9.4618182630000006E-3</c:v>
                </c:pt>
                <c:pt idx="148">
                  <c:v>-9.6994321789999997E-3</c:v>
                </c:pt>
                <c:pt idx="149">
                  <c:v>-8.9757535609999994E-3</c:v>
                </c:pt>
                <c:pt idx="150">
                  <c:v>-9.0742269529999996E-3</c:v>
                </c:pt>
                <c:pt idx="151">
                  <c:v>-8.5508758199999996E-3</c:v>
                </c:pt>
                <c:pt idx="152">
                  <c:v>-8.5218893359999999E-3</c:v>
                </c:pt>
                <c:pt idx="153">
                  <c:v>-9.3280151490000001E-3</c:v>
                </c:pt>
                <c:pt idx="154">
                  <c:v>-9.6698142590000008E-3</c:v>
                </c:pt>
                <c:pt idx="155">
                  <c:v>-9.199847467E-3</c:v>
                </c:pt>
                <c:pt idx="156">
                  <c:v>-9.8924357440000003E-3</c:v>
                </c:pt>
                <c:pt idx="157">
                  <c:v>-9.4663267959999992E-3</c:v>
                </c:pt>
                <c:pt idx="158">
                  <c:v>-9.4554359090000002E-3</c:v>
                </c:pt>
                <c:pt idx="159">
                  <c:v>-9.2640621590000007E-3</c:v>
                </c:pt>
                <c:pt idx="160">
                  <c:v>-9.7530949860000007E-3</c:v>
                </c:pt>
                <c:pt idx="161">
                  <c:v>-9.2886919159999998E-3</c:v>
                </c:pt>
                <c:pt idx="162">
                  <c:v>-9.0238265690000003E-3</c:v>
                </c:pt>
                <c:pt idx="163">
                  <c:v>-9.6468264240000007E-3</c:v>
                </c:pt>
                <c:pt idx="164">
                  <c:v>-1.0006183760000001E-2</c:v>
                </c:pt>
                <c:pt idx="165">
                  <c:v>-9.4782812520000006E-3</c:v>
                </c:pt>
                <c:pt idx="166">
                  <c:v>-9.0208351609999994E-3</c:v>
                </c:pt>
                <c:pt idx="167">
                  <c:v>-9.7180632869999992E-3</c:v>
                </c:pt>
                <c:pt idx="168">
                  <c:v>-9.9412677809999992E-3</c:v>
                </c:pt>
                <c:pt idx="169">
                  <c:v>-9.8357535899999994E-3</c:v>
                </c:pt>
                <c:pt idx="170">
                  <c:v>-9.449103847E-3</c:v>
                </c:pt>
                <c:pt idx="171">
                  <c:v>-9.9274544049999993E-3</c:v>
                </c:pt>
                <c:pt idx="172">
                  <c:v>-1.012030523E-2</c:v>
                </c:pt>
                <c:pt idx="173">
                  <c:v>-1.0589227079999999E-2</c:v>
                </c:pt>
                <c:pt idx="174">
                  <c:v>-9.6992803740000005E-3</c:v>
                </c:pt>
                <c:pt idx="175">
                  <c:v>-1.020243857E-2</c:v>
                </c:pt>
                <c:pt idx="176">
                  <c:v>-9.8363608120000008E-3</c:v>
                </c:pt>
                <c:pt idx="177">
                  <c:v>-9.8200123759999997E-3</c:v>
                </c:pt>
                <c:pt idx="178">
                  <c:v>-9.4118183479999992E-3</c:v>
                </c:pt>
                <c:pt idx="179">
                  <c:v>-9.5927454530000001E-3</c:v>
                </c:pt>
                <c:pt idx="180">
                  <c:v>-1.023374032E-2</c:v>
                </c:pt>
                <c:pt idx="181">
                  <c:v>-9.9582187829999995E-3</c:v>
                </c:pt>
                <c:pt idx="182">
                  <c:v>-1.023601647E-2</c:v>
                </c:pt>
                <c:pt idx="183">
                  <c:v>-1.0735977440000001E-2</c:v>
                </c:pt>
                <c:pt idx="184">
                  <c:v>-1.0361805559999999E-2</c:v>
                </c:pt>
                <c:pt idx="185">
                  <c:v>-9.4289919359999991E-3</c:v>
                </c:pt>
                <c:pt idx="186">
                  <c:v>-9.4769643620000003E-3</c:v>
                </c:pt>
                <c:pt idx="187">
                  <c:v>-1.033996698E-2</c:v>
                </c:pt>
                <c:pt idx="188">
                  <c:v>-1.0392236520000001E-2</c:v>
                </c:pt>
                <c:pt idx="189">
                  <c:v>-1.0551989079999999E-2</c:v>
                </c:pt>
                <c:pt idx="190">
                  <c:v>-1.0169668119999999E-2</c:v>
                </c:pt>
                <c:pt idx="191">
                  <c:v>-1.010978501E-2</c:v>
                </c:pt>
                <c:pt idx="192">
                  <c:v>-1.004554238E-2</c:v>
                </c:pt>
                <c:pt idx="193">
                  <c:v>-1.0530311610000001E-2</c:v>
                </c:pt>
                <c:pt idx="194">
                  <c:v>-1.0611710139999999E-2</c:v>
                </c:pt>
                <c:pt idx="195">
                  <c:v>-1.002738159E-2</c:v>
                </c:pt>
                <c:pt idx="196">
                  <c:v>-9.8366141319999999E-3</c:v>
                </c:pt>
                <c:pt idx="197">
                  <c:v>-9.9778501319999994E-3</c:v>
                </c:pt>
                <c:pt idx="198">
                  <c:v>-1.1122795749999999E-2</c:v>
                </c:pt>
                <c:pt idx="199">
                  <c:v>-1.133383065E-2</c:v>
                </c:pt>
                <c:pt idx="200">
                  <c:v>-1.100252662E-2</c:v>
                </c:pt>
                <c:pt idx="201">
                  <c:v>-1.126699429E-2</c:v>
                </c:pt>
                <c:pt idx="202">
                  <c:v>-1.1102155779999999E-2</c:v>
                </c:pt>
                <c:pt idx="203">
                  <c:v>-1.12224482E-2</c:v>
                </c:pt>
                <c:pt idx="204">
                  <c:v>-1.1244999239999999E-2</c:v>
                </c:pt>
                <c:pt idx="205">
                  <c:v>-1.135405619E-2</c:v>
                </c:pt>
                <c:pt idx="206">
                  <c:v>-1.1672946619999999E-2</c:v>
                </c:pt>
                <c:pt idx="207">
                  <c:v>-1.1237079279999999E-2</c:v>
                </c:pt>
                <c:pt idx="208">
                  <c:v>-1.1965816840000001E-2</c:v>
                </c:pt>
                <c:pt idx="209">
                  <c:v>-1.2493672779999999E-2</c:v>
                </c:pt>
                <c:pt idx="210">
                  <c:v>-1.2310025279999999E-2</c:v>
                </c:pt>
                <c:pt idx="211">
                  <c:v>-1.2553027830000001E-2</c:v>
                </c:pt>
                <c:pt idx="212">
                  <c:v>-1.2228440490000001E-2</c:v>
                </c:pt>
                <c:pt idx="213">
                  <c:v>-1.17131127E-2</c:v>
                </c:pt>
                <c:pt idx="214">
                  <c:v>-1.1910310949999999E-2</c:v>
                </c:pt>
                <c:pt idx="215">
                  <c:v>-1.260970812E-2</c:v>
                </c:pt>
                <c:pt idx="216">
                  <c:v>-1.236930396E-2</c:v>
                </c:pt>
                <c:pt idx="217">
                  <c:v>-1.262127515E-2</c:v>
                </c:pt>
                <c:pt idx="218">
                  <c:v>-1.186930668E-2</c:v>
                </c:pt>
                <c:pt idx="219">
                  <c:v>-1.171739586E-2</c:v>
                </c:pt>
                <c:pt idx="220">
                  <c:v>-1.209412795E-2</c:v>
                </c:pt>
                <c:pt idx="221">
                  <c:v>-1.1256148109999999E-2</c:v>
                </c:pt>
                <c:pt idx="222">
                  <c:v>-1.055365615E-2</c:v>
                </c:pt>
                <c:pt idx="223">
                  <c:v>-1.0691528210000001E-2</c:v>
                </c:pt>
                <c:pt idx="224">
                  <c:v>-1.017998531E-2</c:v>
                </c:pt>
                <c:pt idx="225">
                  <c:v>-1.014256012E-2</c:v>
                </c:pt>
                <c:pt idx="226">
                  <c:v>-8.8635114950000003E-3</c:v>
                </c:pt>
                <c:pt idx="227">
                  <c:v>-9.3297883870000001E-3</c:v>
                </c:pt>
                <c:pt idx="228">
                  <c:v>-8.6315302180000001E-3</c:v>
                </c:pt>
                <c:pt idx="229">
                  <c:v>-9.3941874799999998E-3</c:v>
                </c:pt>
                <c:pt idx="230">
                  <c:v>-9.0555176139999992E-3</c:v>
                </c:pt>
                <c:pt idx="231">
                  <c:v>-8.3922650670000005E-3</c:v>
                </c:pt>
                <c:pt idx="232">
                  <c:v>-8.6543681099999995E-3</c:v>
                </c:pt>
                <c:pt idx="233">
                  <c:v>-9.0873083100000002E-3</c:v>
                </c:pt>
                <c:pt idx="234">
                  <c:v>-8.2425866280000006E-3</c:v>
                </c:pt>
                <c:pt idx="235">
                  <c:v>-8.6778653789999997E-3</c:v>
                </c:pt>
                <c:pt idx="236">
                  <c:v>-8.6474157870000002E-3</c:v>
                </c:pt>
                <c:pt idx="237">
                  <c:v>-8.2981064919999993E-3</c:v>
                </c:pt>
                <c:pt idx="238">
                  <c:v>-9.587073699E-3</c:v>
                </c:pt>
                <c:pt idx="239">
                  <c:v>-8.6635546759999994E-3</c:v>
                </c:pt>
                <c:pt idx="240">
                  <c:v>-9.3791903929999997E-3</c:v>
                </c:pt>
                <c:pt idx="241">
                  <c:v>-9.4982385640000003E-3</c:v>
                </c:pt>
                <c:pt idx="242">
                  <c:v>-8.665939793E-3</c:v>
                </c:pt>
                <c:pt idx="243">
                  <c:v>-8.8856276119999994E-3</c:v>
                </c:pt>
                <c:pt idx="244">
                  <c:v>-9.2583866790000007E-3</c:v>
                </c:pt>
                <c:pt idx="245">
                  <c:v>-9.8279593510000006E-3</c:v>
                </c:pt>
                <c:pt idx="246">
                  <c:v>-9.4292964789999996E-3</c:v>
                </c:pt>
                <c:pt idx="247">
                  <c:v>-9.9828597160000008E-3</c:v>
                </c:pt>
                <c:pt idx="248">
                  <c:v>-9.7115328539999993E-3</c:v>
                </c:pt>
                <c:pt idx="249">
                  <c:v>-9.9326660860000002E-3</c:v>
                </c:pt>
                <c:pt idx="250">
                  <c:v>-9.9509330469999997E-3</c:v>
                </c:pt>
                <c:pt idx="251">
                  <c:v>-1.0203147310000001E-2</c:v>
                </c:pt>
                <c:pt idx="252">
                  <c:v>-1.1055422949999999E-2</c:v>
                </c:pt>
                <c:pt idx="253">
                  <c:v>-1.0913929899999999E-2</c:v>
                </c:pt>
                <c:pt idx="254">
                  <c:v>-1.1024231089999999E-2</c:v>
                </c:pt>
                <c:pt idx="255">
                  <c:v>-1.0793350639999999E-2</c:v>
                </c:pt>
                <c:pt idx="256">
                  <c:v>-1.094300952E-2</c:v>
                </c:pt>
                <c:pt idx="257">
                  <c:v>-1.0774967260000001E-2</c:v>
                </c:pt>
                <c:pt idx="258">
                  <c:v>-1.0857078250000001E-2</c:v>
                </c:pt>
                <c:pt idx="259">
                  <c:v>-1.006714348E-2</c:v>
                </c:pt>
                <c:pt idx="260">
                  <c:v>-1.068647671E-2</c:v>
                </c:pt>
                <c:pt idx="261">
                  <c:v>-1.0260742159999999E-2</c:v>
                </c:pt>
                <c:pt idx="262">
                  <c:v>-1.081733778E-2</c:v>
                </c:pt>
                <c:pt idx="263">
                  <c:v>-1.003714465E-2</c:v>
                </c:pt>
                <c:pt idx="264">
                  <c:v>-9.4951493669999994E-3</c:v>
                </c:pt>
                <c:pt idx="265">
                  <c:v>-9.7170006480000008E-3</c:v>
                </c:pt>
                <c:pt idx="266">
                  <c:v>-9.1732358560000001E-3</c:v>
                </c:pt>
                <c:pt idx="267">
                  <c:v>-8.9811291549999998E-3</c:v>
                </c:pt>
                <c:pt idx="268">
                  <c:v>-7.7821076850000002E-3</c:v>
                </c:pt>
                <c:pt idx="269">
                  <c:v>-9.6357371660000003E-3</c:v>
                </c:pt>
                <c:pt idx="270">
                  <c:v>-8.1063238899999994E-3</c:v>
                </c:pt>
                <c:pt idx="271">
                  <c:v>-7.8083975240000004E-3</c:v>
                </c:pt>
                <c:pt idx="272">
                  <c:v>-7.8422110530000002E-3</c:v>
                </c:pt>
                <c:pt idx="273">
                  <c:v>-8.7086679409999999E-3</c:v>
                </c:pt>
                <c:pt idx="274">
                  <c:v>-8.8514387610000005E-3</c:v>
                </c:pt>
                <c:pt idx="275">
                  <c:v>-8.3406176419999999E-3</c:v>
                </c:pt>
                <c:pt idx="276">
                  <c:v>-8.7273418900000004E-3</c:v>
                </c:pt>
                <c:pt idx="277">
                  <c:v>-7.9539548609999997E-3</c:v>
                </c:pt>
                <c:pt idx="278">
                  <c:v>-9.1175744309999994E-3</c:v>
                </c:pt>
                <c:pt idx="279">
                  <c:v>-8.1425020470000005E-3</c:v>
                </c:pt>
                <c:pt idx="280">
                  <c:v>-8.9871641250000005E-3</c:v>
                </c:pt>
                <c:pt idx="281">
                  <c:v>-9.7452485929999996E-3</c:v>
                </c:pt>
                <c:pt idx="282">
                  <c:v>-9.720847942E-3</c:v>
                </c:pt>
                <c:pt idx="283">
                  <c:v>-9.9401548500000006E-3</c:v>
                </c:pt>
                <c:pt idx="284">
                  <c:v>-9.5369862389999994E-3</c:v>
                </c:pt>
                <c:pt idx="285">
                  <c:v>-1.023995969E-2</c:v>
                </c:pt>
                <c:pt idx="286">
                  <c:v>-9.2737423259999993E-3</c:v>
                </c:pt>
                <c:pt idx="287">
                  <c:v>-9.3953022730000006E-3</c:v>
                </c:pt>
                <c:pt idx="288">
                  <c:v>-9.8250238219999998E-3</c:v>
                </c:pt>
                <c:pt idx="289">
                  <c:v>-9.6875848249999997E-3</c:v>
                </c:pt>
                <c:pt idx="290">
                  <c:v>-1.0379650630000001E-2</c:v>
                </c:pt>
                <c:pt idx="291">
                  <c:v>-9.9561447280000007E-3</c:v>
                </c:pt>
                <c:pt idx="292">
                  <c:v>-9.6890535209999996E-3</c:v>
                </c:pt>
                <c:pt idx="293">
                  <c:v>-1.054597553E-2</c:v>
                </c:pt>
                <c:pt idx="294">
                  <c:v>-9.7039388489999993E-3</c:v>
                </c:pt>
                <c:pt idx="295">
                  <c:v>-9.3988487499999992E-3</c:v>
                </c:pt>
                <c:pt idx="296">
                  <c:v>-8.9442096649999994E-3</c:v>
                </c:pt>
                <c:pt idx="297">
                  <c:v>-1.0607011620000001E-2</c:v>
                </c:pt>
                <c:pt idx="298">
                  <c:v>-9.5394672829999996E-3</c:v>
                </c:pt>
                <c:pt idx="299">
                  <c:v>-8.6781699209999997E-3</c:v>
                </c:pt>
                <c:pt idx="300">
                  <c:v>-8.8377930220000008E-3</c:v>
                </c:pt>
                <c:pt idx="301">
                  <c:v>-9.041776881E-3</c:v>
                </c:pt>
                <c:pt idx="302">
                  <c:v>-9.1198049490000006E-3</c:v>
                </c:pt>
                <c:pt idx="303">
                  <c:v>-9.2100352049999997E-3</c:v>
                </c:pt>
                <c:pt idx="304">
                  <c:v>-9.192395955E-3</c:v>
                </c:pt>
                <c:pt idx="305">
                  <c:v>-8.0593181770000008E-3</c:v>
                </c:pt>
                <c:pt idx="306">
                  <c:v>-8.0376677219999998E-3</c:v>
                </c:pt>
                <c:pt idx="307">
                  <c:v>-8.5657490419999999E-3</c:v>
                </c:pt>
                <c:pt idx="308">
                  <c:v>-9.0422844510000006E-3</c:v>
                </c:pt>
                <c:pt idx="309">
                  <c:v>-8.9958356690000001E-3</c:v>
                </c:pt>
                <c:pt idx="310">
                  <c:v>-8.9104305949999994E-3</c:v>
                </c:pt>
                <c:pt idx="311">
                  <c:v>-8.8716782629999994E-3</c:v>
                </c:pt>
                <c:pt idx="312">
                  <c:v>-8.440097794E-3</c:v>
                </c:pt>
                <c:pt idx="313">
                  <c:v>-9.3775186690000008E-3</c:v>
                </c:pt>
                <c:pt idx="314">
                  <c:v>-9.8780132829999999E-3</c:v>
                </c:pt>
                <c:pt idx="315">
                  <c:v>-8.5692517459999996E-3</c:v>
                </c:pt>
                <c:pt idx="316">
                  <c:v>-8.9393407110000007E-3</c:v>
                </c:pt>
                <c:pt idx="317">
                  <c:v>-1.051873993E-2</c:v>
                </c:pt>
                <c:pt idx="318">
                  <c:v>-1.055118069E-2</c:v>
                </c:pt>
                <c:pt idx="319">
                  <c:v>-1.2098910290000001E-2</c:v>
                </c:pt>
                <c:pt idx="320">
                  <c:v>-1.0530361909999999E-2</c:v>
                </c:pt>
                <c:pt idx="321">
                  <c:v>-9.3356659639999996E-3</c:v>
                </c:pt>
                <c:pt idx="322">
                  <c:v>-1.0057178329999999E-2</c:v>
                </c:pt>
                <c:pt idx="323">
                  <c:v>-9.578919969E-3</c:v>
                </c:pt>
                <c:pt idx="324">
                  <c:v>-1.0091070089999999E-2</c:v>
                </c:pt>
                <c:pt idx="325">
                  <c:v>-9.637306444E-3</c:v>
                </c:pt>
                <c:pt idx="326">
                  <c:v>-1.1708274479999999E-2</c:v>
                </c:pt>
                <c:pt idx="327">
                  <c:v>-1.0329148729999999E-2</c:v>
                </c:pt>
                <c:pt idx="328">
                  <c:v>-1.066879649E-2</c:v>
                </c:pt>
                <c:pt idx="329">
                  <c:v>-1.141366735E-2</c:v>
                </c:pt>
                <c:pt idx="330">
                  <c:v>-1.003618352E-2</c:v>
                </c:pt>
                <c:pt idx="331">
                  <c:v>-9.7451480109999999E-3</c:v>
                </c:pt>
                <c:pt idx="332">
                  <c:v>-1.0534050870000001E-2</c:v>
                </c:pt>
                <c:pt idx="333">
                  <c:v>-1.0571189220000001E-2</c:v>
                </c:pt>
                <c:pt idx="334">
                  <c:v>-1.0515657249999999E-2</c:v>
                </c:pt>
                <c:pt idx="335">
                  <c:v>-1.0862380269999999E-2</c:v>
                </c:pt>
                <c:pt idx="336">
                  <c:v>-9.8428390920000004E-3</c:v>
                </c:pt>
                <c:pt idx="337">
                  <c:v>-1.016294211E-2</c:v>
                </c:pt>
                <c:pt idx="338">
                  <c:v>-9.3960622329999997E-3</c:v>
                </c:pt>
                <c:pt idx="339">
                  <c:v>-9.5260459930000003E-3</c:v>
                </c:pt>
                <c:pt idx="340">
                  <c:v>-1.0028241199999999E-2</c:v>
                </c:pt>
                <c:pt idx="341">
                  <c:v>-9.9767372010000008E-3</c:v>
                </c:pt>
                <c:pt idx="342">
                  <c:v>-1.0096684099999999E-2</c:v>
                </c:pt>
                <c:pt idx="343">
                  <c:v>-1.005576178E-2</c:v>
                </c:pt>
                <c:pt idx="344">
                  <c:v>-1.0456225830000001E-2</c:v>
                </c:pt>
                <c:pt idx="345">
                  <c:v>-1.090918481E-2</c:v>
                </c:pt>
                <c:pt idx="346">
                  <c:v>-1.093018707E-2</c:v>
                </c:pt>
                <c:pt idx="347">
                  <c:v>-1.0955782609999999E-2</c:v>
                </c:pt>
                <c:pt idx="348">
                  <c:v>-1.073365379E-2</c:v>
                </c:pt>
                <c:pt idx="349">
                  <c:v>-1.095396467E-2</c:v>
                </c:pt>
                <c:pt idx="350">
                  <c:v>-1.1294537219999999E-2</c:v>
                </c:pt>
                <c:pt idx="351">
                  <c:v>-1.083627436E-2</c:v>
                </c:pt>
                <c:pt idx="352">
                  <c:v>-1.1310325939999999E-2</c:v>
                </c:pt>
                <c:pt idx="353">
                  <c:v>-1.153266337E-2</c:v>
                </c:pt>
                <c:pt idx="354">
                  <c:v>-1.241292804E-2</c:v>
                </c:pt>
                <c:pt idx="355">
                  <c:v>-1.155025791E-2</c:v>
                </c:pt>
                <c:pt idx="356">
                  <c:v>-1.290642098E-2</c:v>
                </c:pt>
                <c:pt idx="357">
                  <c:v>-1.0759159920000001E-2</c:v>
                </c:pt>
                <c:pt idx="358">
                  <c:v>-1.084965561E-2</c:v>
                </c:pt>
                <c:pt idx="359">
                  <c:v>-1.09386174E-2</c:v>
                </c:pt>
                <c:pt idx="360">
                  <c:v>-1.1219521979999999E-2</c:v>
                </c:pt>
                <c:pt idx="361">
                  <c:v>-1.1182943359999999E-2</c:v>
                </c:pt>
                <c:pt idx="362">
                  <c:v>-1.1503320189999999E-2</c:v>
                </c:pt>
                <c:pt idx="363">
                  <c:v>-1.076936163E-2</c:v>
                </c:pt>
                <c:pt idx="364">
                  <c:v>-1.2463891879999999E-2</c:v>
                </c:pt>
                <c:pt idx="365">
                  <c:v>-1.236281358E-2</c:v>
                </c:pt>
                <c:pt idx="366">
                  <c:v>-1.286088675E-2</c:v>
                </c:pt>
                <c:pt idx="367">
                  <c:v>-1.159109082E-2</c:v>
                </c:pt>
                <c:pt idx="368">
                  <c:v>-1.186129637E-2</c:v>
                </c:pt>
                <c:pt idx="369">
                  <c:v>-1.2005401779999999E-2</c:v>
                </c:pt>
                <c:pt idx="370">
                  <c:v>-1.153588947E-2</c:v>
                </c:pt>
                <c:pt idx="371">
                  <c:v>-1.185973454E-2</c:v>
                </c:pt>
                <c:pt idx="372">
                  <c:v>-1.1363840659999999E-2</c:v>
                </c:pt>
                <c:pt idx="373">
                  <c:v>-1.271771826E-2</c:v>
                </c:pt>
                <c:pt idx="374">
                  <c:v>-1.300817728E-2</c:v>
                </c:pt>
                <c:pt idx="375">
                  <c:v>-1.2937829830000001E-2</c:v>
                </c:pt>
                <c:pt idx="376">
                  <c:v>-1.1393645779999999E-2</c:v>
                </c:pt>
                <c:pt idx="377">
                  <c:v>-1.1264219880000001E-2</c:v>
                </c:pt>
                <c:pt idx="378">
                  <c:v>-1.2126299550000001E-2</c:v>
                </c:pt>
                <c:pt idx="379">
                  <c:v>-1.215756405E-2</c:v>
                </c:pt>
                <c:pt idx="380">
                  <c:v>-1.289621834E-2</c:v>
                </c:pt>
                <c:pt idx="381">
                  <c:v>-1.3284281829999999E-2</c:v>
                </c:pt>
                <c:pt idx="382">
                  <c:v>-1.23652285E-2</c:v>
                </c:pt>
                <c:pt idx="383">
                  <c:v>-1.262927055E-2</c:v>
                </c:pt>
                <c:pt idx="384">
                  <c:v>-1.253190264E-2</c:v>
                </c:pt>
                <c:pt idx="385">
                  <c:v>-1.2610965409999999E-2</c:v>
                </c:pt>
                <c:pt idx="386">
                  <c:v>-1.2458660640000001E-2</c:v>
                </c:pt>
                <c:pt idx="387">
                  <c:v>-1.2307912109999999E-2</c:v>
                </c:pt>
                <c:pt idx="388">
                  <c:v>-1.294501591E-2</c:v>
                </c:pt>
                <c:pt idx="389">
                  <c:v>-1.2782321310000001E-2</c:v>
                </c:pt>
                <c:pt idx="390">
                  <c:v>-1.337897219E-2</c:v>
                </c:pt>
                <c:pt idx="391">
                  <c:v>-1.3130856680000001E-2</c:v>
                </c:pt>
                <c:pt idx="392">
                  <c:v>-1.3427363709999999E-2</c:v>
                </c:pt>
                <c:pt idx="393">
                  <c:v>-1.3856375589999999E-2</c:v>
                </c:pt>
                <c:pt idx="394">
                  <c:v>-1.3218750249999999E-2</c:v>
                </c:pt>
                <c:pt idx="395">
                  <c:v>-1.3419632799999999E-2</c:v>
                </c:pt>
                <c:pt idx="396">
                  <c:v>-1.331782248E-2</c:v>
                </c:pt>
                <c:pt idx="397">
                  <c:v>-1.2954965230000001E-2</c:v>
                </c:pt>
                <c:pt idx="398">
                  <c:v>-1.308820862E-2</c:v>
                </c:pt>
                <c:pt idx="399">
                  <c:v>-1.3283880430000001E-2</c:v>
                </c:pt>
                <c:pt idx="400">
                  <c:v>-1.3776284640000001E-2</c:v>
                </c:pt>
                <c:pt idx="401">
                  <c:v>-1.348247472E-2</c:v>
                </c:pt>
                <c:pt idx="402">
                  <c:v>-1.378135011E-2</c:v>
                </c:pt>
                <c:pt idx="403">
                  <c:v>-1.292938739E-2</c:v>
                </c:pt>
                <c:pt idx="404">
                  <c:v>-1.373891719E-2</c:v>
                </c:pt>
                <c:pt idx="405">
                  <c:v>-1.3183142990000001E-2</c:v>
                </c:pt>
                <c:pt idx="406">
                  <c:v>-1.33449845E-2</c:v>
                </c:pt>
                <c:pt idx="407">
                  <c:v>-1.277146209E-2</c:v>
                </c:pt>
                <c:pt idx="408">
                  <c:v>-1.373856608E-2</c:v>
                </c:pt>
                <c:pt idx="409">
                  <c:v>-1.38173094E-2</c:v>
                </c:pt>
                <c:pt idx="410">
                  <c:v>-1.399220061E-2</c:v>
                </c:pt>
                <c:pt idx="411">
                  <c:v>-1.3604317790000001E-2</c:v>
                </c:pt>
                <c:pt idx="412">
                  <c:v>-1.4136501589999999E-2</c:v>
                </c:pt>
                <c:pt idx="413">
                  <c:v>-1.3476753609999999E-2</c:v>
                </c:pt>
                <c:pt idx="414">
                  <c:v>-1.3357836749999999E-2</c:v>
                </c:pt>
                <c:pt idx="415">
                  <c:v>-1.384744886E-2</c:v>
                </c:pt>
                <c:pt idx="416">
                  <c:v>-1.418240368E-2</c:v>
                </c:pt>
                <c:pt idx="417">
                  <c:v>-1.36848418E-2</c:v>
                </c:pt>
                <c:pt idx="418">
                  <c:v>-1.423616707E-2</c:v>
                </c:pt>
                <c:pt idx="419">
                  <c:v>-1.3094035909999999E-2</c:v>
                </c:pt>
                <c:pt idx="420">
                  <c:v>-1.423296053E-2</c:v>
                </c:pt>
                <c:pt idx="421">
                  <c:v>-1.3367877340000001E-2</c:v>
                </c:pt>
                <c:pt idx="422">
                  <c:v>-1.397711039E-2</c:v>
                </c:pt>
                <c:pt idx="423">
                  <c:v>-1.4114601540000001E-2</c:v>
                </c:pt>
                <c:pt idx="424">
                  <c:v>-1.3389263300000001E-2</c:v>
                </c:pt>
                <c:pt idx="425">
                  <c:v>-1.404167619E-2</c:v>
                </c:pt>
                <c:pt idx="426">
                  <c:v>-1.3545307330000001E-2</c:v>
                </c:pt>
                <c:pt idx="427">
                  <c:v>-1.366041042E-2</c:v>
                </c:pt>
                <c:pt idx="428">
                  <c:v>-1.364179701E-2</c:v>
                </c:pt>
                <c:pt idx="429">
                  <c:v>-1.377964485E-2</c:v>
                </c:pt>
                <c:pt idx="430">
                  <c:v>-1.3878338969999999E-2</c:v>
                </c:pt>
                <c:pt idx="431">
                  <c:v>-1.387548074E-2</c:v>
                </c:pt>
                <c:pt idx="432">
                  <c:v>-1.36342207E-2</c:v>
                </c:pt>
                <c:pt idx="433">
                  <c:v>-1.411390025E-2</c:v>
                </c:pt>
                <c:pt idx="434">
                  <c:v>-1.292074379E-2</c:v>
                </c:pt>
                <c:pt idx="435">
                  <c:v>-1.3060829600000001E-2</c:v>
                </c:pt>
                <c:pt idx="436">
                  <c:v>-1.3078463259999999E-2</c:v>
                </c:pt>
                <c:pt idx="437">
                  <c:v>-1.3853115960000001E-2</c:v>
                </c:pt>
                <c:pt idx="438">
                  <c:v>-1.3572304509999999E-2</c:v>
                </c:pt>
                <c:pt idx="439">
                  <c:v>-1.3160892760000001E-2</c:v>
                </c:pt>
                <c:pt idx="440">
                  <c:v>-1.3394684529999999E-2</c:v>
                </c:pt>
                <c:pt idx="441">
                  <c:v>-1.3481972740000001E-2</c:v>
                </c:pt>
                <c:pt idx="442">
                  <c:v>-1.293104514E-2</c:v>
                </c:pt>
                <c:pt idx="443">
                  <c:v>-1.333353762E-2</c:v>
                </c:pt>
                <c:pt idx="444">
                  <c:v>-1.2471740130000001E-2</c:v>
                </c:pt>
                <c:pt idx="445">
                  <c:v>-1.2547142799999999E-2</c:v>
                </c:pt>
                <c:pt idx="446">
                  <c:v>-1.275381632E-2</c:v>
                </c:pt>
                <c:pt idx="447">
                  <c:v>-1.282650605E-2</c:v>
                </c:pt>
                <c:pt idx="448">
                  <c:v>-1.23834433E-2</c:v>
                </c:pt>
                <c:pt idx="449">
                  <c:v>-1.196057815E-2</c:v>
                </c:pt>
                <c:pt idx="450">
                  <c:v>-1.232119743E-2</c:v>
                </c:pt>
                <c:pt idx="451">
                  <c:v>-1.235113945E-2</c:v>
                </c:pt>
                <c:pt idx="452">
                  <c:v>-1.207242627E-2</c:v>
                </c:pt>
                <c:pt idx="453">
                  <c:v>-1.099106763E-2</c:v>
                </c:pt>
                <c:pt idx="454">
                  <c:v>-1.127849612E-2</c:v>
                </c:pt>
                <c:pt idx="455">
                  <c:v>-9.905441664E-3</c:v>
                </c:pt>
                <c:pt idx="456">
                  <c:v>-1.016405504E-2</c:v>
                </c:pt>
                <c:pt idx="457">
                  <c:v>-1.038733404E-2</c:v>
                </c:pt>
                <c:pt idx="458">
                  <c:v>-9.8400553689999993E-3</c:v>
                </c:pt>
                <c:pt idx="459">
                  <c:v>-8.6997877809999995E-3</c:v>
                </c:pt>
                <c:pt idx="460">
                  <c:v>-7.7245389109999998E-3</c:v>
                </c:pt>
                <c:pt idx="461">
                  <c:v>-8.0256732180000005E-3</c:v>
                </c:pt>
                <c:pt idx="462">
                  <c:v>-7.5543303970000003E-3</c:v>
                </c:pt>
                <c:pt idx="463">
                  <c:v>-6.5682418639999999E-3</c:v>
                </c:pt>
                <c:pt idx="464">
                  <c:v>-6.6036819479999998E-3</c:v>
                </c:pt>
                <c:pt idx="465">
                  <c:v>-4.7818445599999999E-3</c:v>
                </c:pt>
                <c:pt idx="466">
                  <c:v>-5.08906832E-3</c:v>
                </c:pt>
                <c:pt idx="467">
                  <c:v>-3.319427371E-3</c:v>
                </c:pt>
                <c:pt idx="468">
                  <c:v>-1.9495423180000001E-3</c:v>
                </c:pt>
                <c:pt idx="469">
                  <c:v>-1.721469336E-3</c:v>
                </c:pt>
                <c:pt idx="470">
                  <c:v>1.0473137950000001E-3</c:v>
                </c:pt>
                <c:pt idx="471">
                  <c:v>1.8174721630000001E-3</c:v>
                </c:pt>
                <c:pt idx="472">
                  <c:v>4.1217766699999997E-3</c:v>
                </c:pt>
                <c:pt idx="473">
                  <c:v>6.7417952229999996E-3</c:v>
                </c:pt>
                <c:pt idx="474">
                  <c:v>7.6006753370000003E-3</c:v>
                </c:pt>
                <c:pt idx="475">
                  <c:v>1.0023759679999999E-2</c:v>
                </c:pt>
                <c:pt idx="476">
                  <c:v>1.143132616E-2</c:v>
                </c:pt>
                <c:pt idx="477">
                  <c:v>1.306346804E-2</c:v>
                </c:pt>
                <c:pt idx="478">
                  <c:v>1.5147033149999999E-2</c:v>
                </c:pt>
                <c:pt idx="479">
                  <c:v>1.536144316E-2</c:v>
                </c:pt>
                <c:pt idx="480">
                  <c:v>1.6966376450000001E-2</c:v>
                </c:pt>
                <c:pt idx="481">
                  <c:v>1.6605995599999999E-2</c:v>
                </c:pt>
                <c:pt idx="482">
                  <c:v>1.7415346580000001E-2</c:v>
                </c:pt>
                <c:pt idx="483">
                  <c:v>1.6865663230000001E-2</c:v>
                </c:pt>
                <c:pt idx="484">
                  <c:v>1.5489517709999999E-2</c:v>
                </c:pt>
                <c:pt idx="485">
                  <c:v>1.2770819480000001E-2</c:v>
                </c:pt>
                <c:pt idx="486">
                  <c:v>1.146935858E-2</c:v>
                </c:pt>
                <c:pt idx="487">
                  <c:v>9.0513806789999998E-3</c:v>
                </c:pt>
                <c:pt idx="488">
                  <c:v>6.1567425729999996E-3</c:v>
                </c:pt>
                <c:pt idx="489">
                  <c:v>5.528534297E-3</c:v>
                </c:pt>
                <c:pt idx="490">
                  <c:v>2.0368953700000002E-3</c:v>
                </c:pt>
                <c:pt idx="491">
                  <c:v>6.5419083689999995E-4</c:v>
                </c:pt>
                <c:pt idx="492">
                  <c:v>-4.683351726E-4</c:v>
                </c:pt>
                <c:pt idx="493">
                  <c:v>-1.469181152E-3</c:v>
                </c:pt>
                <c:pt idx="494">
                  <c:v>-1.664793352E-3</c:v>
                </c:pt>
                <c:pt idx="495">
                  <c:v>-1.8799577369999999E-3</c:v>
                </c:pt>
                <c:pt idx="496">
                  <c:v>-2.3975034709999999E-3</c:v>
                </c:pt>
                <c:pt idx="497">
                  <c:v>-3.1115033199999999E-3</c:v>
                </c:pt>
                <c:pt idx="498">
                  <c:v>-4.1418736799999998E-3</c:v>
                </c:pt>
                <c:pt idx="499">
                  <c:v>-4.5886049049999999E-3</c:v>
                </c:pt>
                <c:pt idx="500">
                  <c:v>-6.1383978460000004E-3</c:v>
                </c:pt>
                <c:pt idx="501">
                  <c:v>-7.7011939140000001E-3</c:v>
                </c:pt>
                <c:pt idx="502">
                  <c:v>-8.8153192769999996E-3</c:v>
                </c:pt>
                <c:pt idx="503">
                  <c:v>-1.0599887929999999E-2</c:v>
                </c:pt>
                <c:pt idx="504">
                  <c:v>-1.11182034E-2</c:v>
                </c:pt>
                <c:pt idx="505">
                  <c:v>-1.267819852E-2</c:v>
                </c:pt>
                <c:pt idx="506">
                  <c:v>-1.351685356E-2</c:v>
                </c:pt>
                <c:pt idx="507">
                  <c:v>-1.501456089E-2</c:v>
                </c:pt>
                <c:pt idx="508">
                  <c:v>-1.6064954919999999E-2</c:v>
                </c:pt>
                <c:pt idx="509">
                  <c:v>-1.7454959450000002E-2</c:v>
                </c:pt>
                <c:pt idx="510">
                  <c:v>-1.7859047279999998E-2</c:v>
                </c:pt>
                <c:pt idx="511">
                  <c:v>-1.8665697429999999E-2</c:v>
                </c:pt>
                <c:pt idx="512">
                  <c:v>-1.894412749E-2</c:v>
                </c:pt>
                <c:pt idx="513">
                  <c:v>-1.8672095610000002E-2</c:v>
                </c:pt>
                <c:pt idx="514">
                  <c:v>-1.9129598510000002E-2</c:v>
                </c:pt>
                <c:pt idx="515">
                  <c:v>-1.865572855E-2</c:v>
                </c:pt>
                <c:pt idx="516">
                  <c:v>-2.0121218640000001E-2</c:v>
                </c:pt>
                <c:pt idx="517">
                  <c:v>-2.0688725639999999E-2</c:v>
                </c:pt>
                <c:pt idx="518">
                  <c:v>-2.0176228139999999E-2</c:v>
                </c:pt>
                <c:pt idx="519">
                  <c:v>-2.1361866970000001E-2</c:v>
                </c:pt>
                <c:pt idx="520">
                  <c:v>-2.1721022199999999E-2</c:v>
                </c:pt>
                <c:pt idx="521">
                  <c:v>-2.1461170169999998E-2</c:v>
                </c:pt>
                <c:pt idx="522">
                  <c:v>-2.242496796E-2</c:v>
                </c:pt>
                <c:pt idx="523">
                  <c:v>-2.1204466000000002E-2</c:v>
                </c:pt>
                <c:pt idx="524">
                  <c:v>-2.1257909009999999E-2</c:v>
                </c:pt>
                <c:pt idx="525">
                  <c:v>-2.077406645E-2</c:v>
                </c:pt>
                <c:pt idx="526">
                  <c:v>-2.0393531770000001E-2</c:v>
                </c:pt>
                <c:pt idx="527">
                  <c:v>-2.049769647E-2</c:v>
                </c:pt>
                <c:pt idx="528">
                  <c:v>-1.988464035E-2</c:v>
                </c:pt>
                <c:pt idx="529">
                  <c:v>-2.0182356240000001E-2</c:v>
                </c:pt>
                <c:pt idx="530">
                  <c:v>-2.0001685250000002E-2</c:v>
                </c:pt>
                <c:pt idx="531">
                  <c:v>-1.945991255E-2</c:v>
                </c:pt>
                <c:pt idx="532">
                  <c:v>-1.8972426649999999E-2</c:v>
                </c:pt>
                <c:pt idx="533">
                  <c:v>-1.9632346929999999E-2</c:v>
                </c:pt>
                <c:pt idx="534">
                  <c:v>-1.820065454E-2</c:v>
                </c:pt>
                <c:pt idx="535">
                  <c:v>-1.7901923510000001E-2</c:v>
                </c:pt>
                <c:pt idx="536">
                  <c:v>-1.8634650860000001E-2</c:v>
                </c:pt>
                <c:pt idx="537">
                  <c:v>-1.6294248399999999E-2</c:v>
                </c:pt>
                <c:pt idx="538">
                  <c:v>-1.597519033E-2</c:v>
                </c:pt>
                <c:pt idx="539">
                  <c:v>-1.6191663219999999E-2</c:v>
                </c:pt>
                <c:pt idx="540">
                  <c:v>-1.425650809E-2</c:v>
                </c:pt>
                <c:pt idx="541">
                  <c:v>-1.36143025E-2</c:v>
                </c:pt>
                <c:pt idx="542">
                  <c:v>-1.240558177E-2</c:v>
                </c:pt>
                <c:pt idx="543">
                  <c:v>-1.3172796000000001E-2</c:v>
                </c:pt>
                <c:pt idx="544">
                  <c:v>-1.1572237129999999E-2</c:v>
                </c:pt>
                <c:pt idx="545">
                  <c:v>-1.0362159459999999E-2</c:v>
                </c:pt>
                <c:pt idx="546">
                  <c:v>-8.6354892699999995E-3</c:v>
                </c:pt>
                <c:pt idx="547">
                  <c:v>-8.4972167390000002E-3</c:v>
                </c:pt>
                <c:pt idx="548">
                  <c:v>-8.1884320829999999E-3</c:v>
                </c:pt>
                <c:pt idx="549">
                  <c:v>-6.9962344130000001E-3</c:v>
                </c:pt>
                <c:pt idx="550">
                  <c:v>-6.426810287E-3</c:v>
                </c:pt>
                <c:pt idx="551">
                  <c:v>-6.9826827380000001E-3</c:v>
                </c:pt>
                <c:pt idx="552">
                  <c:v>-5.1863291300000003E-3</c:v>
                </c:pt>
                <c:pt idx="553">
                  <c:v>-2.3815939199999998E-3</c:v>
                </c:pt>
                <c:pt idx="554">
                  <c:v>-3.7651574239999999E-3</c:v>
                </c:pt>
                <c:pt idx="555">
                  <c:v>-5.2911383100000004E-3</c:v>
                </c:pt>
                <c:pt idx="556">
                  <c:v>-5.5269035509999996E-3</c:v>
                </c:pt>
                <c:pt idx="557">
                  <c:v>-5.5954465639999999E-3</c:v>
                </c:pt>
                <c:pt idx="558">
                  <c:v>-5.8073955589999999E-3</c:v>
                </c:pt>
                <c:pt idx="559">
                  <c:v>-5.9038833719999998E-3</c:v>
                </c:pt>
                <c:pt idx="560">
                  <c:v>-6.0894936319999997E-3</c:v>
                </c:pt>
              </c:numCache>
            </c:numRef>
          </c:yVal>
          <c:smooth val="0"/>
          <c:extLst>
            <c:ext xmlns:c16="http://schemas.microsoft.com/office/drawing/2014/chart" uri="{C3380CC4-5D6E-409C-BE32-E72D297353CC}">
              <c16:uniqueId val="{00000001-5C6A-4892-92AE-B643606C8437}"/>
            </c:ext>
          </c:extLst>
        </c:ser>
        <c:ser>
          <c:idx val="2"/>
          <c:order val="2"/>
          <c:tx>
            <c:v>60 s </c:v>
          </c:tx>
          <c:spPr>
            <a:ln w="19050" cap="rnd">
              <a:solidFill>
                <a:schemeClr val="accent3"/>
              </a:solidFill>
              <a:round/>
            </a:ln>
            <a:effectLst/>
          </c:spPr>
          <c:marker>
            <c:symbol val="none"/>
          </c:marker>
          <c:xVal>
            <c:numRef>
              <c:f>Sheet1!$G$3:$G$563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Sheet1!$H$3:$H$563</c:f>
              <c:numCache>
                <c:formatCode>General</c:formatCode>
                <c:ptCount val="561"/>
                <c:pt idx="0">
                  <c:v>-6.2218997630000003E-3</c:v>
                </c:pt>
                <c:pt idx="1">
                  <c:v>-6.4934771509999999E-3</c:v>
                </c:pt>
                <c:pt idx="2">
                  <c:v>-5.9888600369999998E-3</c:v>
                </c:pt>
                <c:pt idx="3">
                  <c:v>-6.2466003000000003E-3</c:v>
                </c:pt>
                <c:pt idx="4">
                  <c:v>-6.010152865E-3</c:v>
                </c:pt>
                <c:pt idx="5">
                  <c:v>-6.2561943200000001E-3</c:v>
                </c:pt>
                <c:pt idx="6">
                  <c:v>-6.0756583699999997E-3</c:v>
                </c:pt>
                <c:pt idx="7">
                  <c:v>-5.9111355799999999E-3</c:v>
                </c:pt>
                <c:pt idx="8">
                  <c:v>-6.0057104570000004E-3</c:v>
                </c:pt>
                <c:pt idx="9">
                  <c:v>-5.9069986460000001E-3</c:v>
                </c:pt>
                <c:pt idx="10">
                  <c:v>-5.9887068349999996E-3</c:v>
                </c:pt>
                <c:pt idx="11">
                  <c:v>-6.141307298E-3</c:v>
                </c:pt>
                <c:pt idx="12">
                  <c:v>-6.2072011640000001E-3</c:v>
                </c:pt>
                <c:pt idx="13">
                  <c:v>-6.3304896470000004E-3</c:v>
                </c:pt>
                <c:pt idx="14">
                  <c:v>-6.4907227640000004E-3</c:v>
                </c:pt>
                <c:pt idx="15">
                  <c:v>-6.5132658930000002E-3</c:v>
                </c:pt>
                <c:pt idx="16">
                  <c:v>-6.0491100880000004E-3</c:v>
                </c:pt>
                <c:pt idx="17">
                  <c:v>-6.1061359009999998E-3</c:v>
                </c:pt>
                <c:pt idx="18">
                  <c:v>-6.1960751189999996E-3</c:v>
                </c:pt>
                <c:pt idx="19">
                  <c:v>-6.1260443180000002E-3</c:v>
                </c:pt>
                <c:pt idx="20">
                  <c:v>-6.1595807779999999E-3</c:v>
                </c:pt>
                <c:pt idx="21">
                  <c:v>-6.296915468E-3</c:v>
                </c:pt>
                <c:pt idx="22">
                  <c:v>-6.1750467869999999E-3</c:v>
                </c:pt>
                <c:pt idx="23">
                  <c:v>-6.0421666129999996E-3</c:v>
                </c:pt>
                <c:pt idx="24">
                  <c:v>-6.0292491690000002E-3</c:v>
                </c:pt>
                <c:pt idx="25">
                  <c:v>-6.1378870159999998E-3</c:v>
                </c:pt>
                <c:pt idx="26">
                  <c:v>-6.6155623639999996E-3</c:v>
                </c:pt>
                <c:pt idx="27">
                  <c:v>-6.3757444730000003E-3</c:v>
                </c:pt>
                <c:pt idx="28">
                  <c:v>-6.4015588719999999E-3</c:v>
                </c:pt>
                <c:pt idx="29">
                  <c:v>-6.5238229000000002E-3</c:v>
                </c:pt>
                <c:pt idx="30">
                  <c:v>-6.4928648060000003E-3</c:v>
                </c:pt>
                <c:pt idx="31">
                  <c:v>-6.4263511450000001E-3</c:v>
                </c:pt>
                <c:pt idx="32">
                  <c:v>-6.4298198559999999E-3</c:v>
                </c:pt>
                <c:pt idx="33">
                  <c:v>-5.3701498549999999E-3</c:v>
                </c:pt>
                <c:pt idx="34">
                  <c:v>-6.0372138399999997E-3</c:v>
                </c:pt>
                <c:pt idx="35">
                  <c:v>-6.6738394089999997E-3</c:v>
                </c:pt>
                <c:pt idx="36">
                  <c:v>-6.4659849739999997E-3</c:v>
                </c:pt>
                <c:pt idx="37">
                  <c:v>-6.5443757920000001E-3</c:v>
                </c:pt>
                <c:pt idx="38">
                  <c:v>-5.5204117670000002E-3</c:v>
                </c:pt>
                <c:pt idx="39">
                  <c:v>-6.1193574219999998E-3</c:v>
                </c:pt>
                <c:pt idx="40">
                  <c:v>-6.2538976780000003E-3</c:v>
                </c:pt>
                <c:pt idx="41">
                  <c:v>-6.4836842939999997E-3</c:v>
                </c:pt>
                <c:pt idx="42">
                  <c:v>-6.2812501559999998E-3</c:v>
                </c:pt>
                <c:pt idx="43">
                  <c:v>-6.4245658000000004E-3</c:v>
                </c:pt>
                <c:pt idx="44">
                  <c:v>-6.3996203240000004E-3</c:v>
                </c:pt>
                <c:pt idx="45">
                  <c:v>-5.8021852749999998E-3</c:v>
                </c:pt>
                <c:pt idx="46">
                  <c:v>-6.3036507929999999E-3</c:v>
                </c:pt>
                <c:pt idx="47">
                  <c:v>-6.1337016520000001E-3</c:v>
                </c:pt>
                <c:pt idx="48">
                  <c:v>-6.2370570379999997E-3</c:v>
                </c:pt>
                <c:pt idx="49">
                  <c:v>-6.3752853309999996E-3</c:v>
                </c:pt>
                <c:pt idx="50">
                  <c:v>-6.1042471789999999E-3</c:v>
                </c:pt>
                <c:pt idx="51">
                  <c:v>-6.0822954399999997E-3</c:v>
                </c:pt>
                <c:pt idx="52">
                  <c:v>-6.4096697609999998E-3</c:v>
                </c:pt>
                <c:pt idx="53">
                  <c:v>-6.2299631540000001E-3</c:v>
                </c:pt>
                <c:pt idx="54">
                  <c:v>-6.2417010780000002E-3</c:v>
                </c:pt>
                <c:pt idx="55">
                  <c:v>-6.1054723340000002E-3</c:v>
                </c:pt>
                <c:pt idx="56">
                  <c:v>-6.1047575440000001E-3</c:v>
                </c:pt>
                <c:pt idx="57">
                  <c:v>-6.5232110209999996E-3</c:v>
                </c:pt>
                <c:pt idx="58">
                  <c:v>-7.0267999539999999E-3</c:v>
                </c:pt>
                <c:pt idx="59">
                  <c:v>-6.2005151989999998E-3</c:v>
                </c:pt>
                <c:pt idx="60">
                  <c:v>-6.4107920040000002E-3</c:v>
                </c:pt>
                <c:pt idx="61">
                  <c:v>-6.6546695310000003E-3</c:v>
                </c:pt>
                <c:pt idx="62">
                  <c:v>-7.0921014990000001E-3</c:v>
                </c:pt>
                <c:pt idx="63">
                  <c:v>-6.724971812E-3</c:v>
                </c:pt>
                <c:pt idx="64">
                  <c:v>-6.885772571E-3</c:v>
                </c:pt>
                <c:pt idx="65">
                  <c:v>-6.2538469209999998E-3</c:v>
                </c:pt>
                <c:pt idx="66">
                  <c:v>-6.3894679770000002E-3</c:v>
                </c:pt>
                <c:pt idx="67">
                  <c:v>-6.2767085620000001E-3</c:v>
                </c:pt>
                <c:pt idx="68">
                  <c:v>-6.5555949700000001E-3</c:v>
                </c:pt>
                <c:pt idx="69">
                  <c:v>-6.3615106049999997E-3</c:v>
                </c:pt>
                <c:pt idx="70">
                  <c:v>-6.1728009019999999E-3</c:v>
                </c:pt>
                <c:pt idx="71">
                  <c:v>-6.1113429260000003E-3</c:v>
                </c:pt>
                <c:pt idx="72">
                  <c:v>-6.3008447179999996E-3</c:v>
                </c:pt>
                <c:pt idx="73">
                  <c:v>-6.7453617230000002E-3</c:v>
                </c:pt>
                <c:pt idx="74">
                  <c:v>-7.1762860749999997E-3</c:v>
                </c:pt>
                <c:pt idx="75">
                  <c:v>-6.731037982E-3</c:v>
                </c:pt>
                <c:pt idx="76">
                  <c:v>-6.4361449329999997E-3</c:v>
                </c:pt>
                <c:pt idx="77">
                  <c:v>-6.9170594219999998E-3</c:v>
                </c:pt>
                <c:pt idx="78">
                  <c:v>-6.6525279539999998E-3</c:v>
                </c:pt>
                <c:pt idx="79">
                  <c:v>-6.6405464900000004E-3</c:v>
                </c:pt>
                <c:pt idx="80">
                  <c:v>-6.9036581549999998E-3</c:v>
                </c:pt>
                <c:pt idx="81">
                  <c:v>-7.344250567E-3</c:v>
                </c:pt>
                <c:pt idx="82">
                  <c:v>-6.9594001399999996E-3</c:v>
                </c:pt>
                <c:pt idx="83">
                  <c:v>-7.2405468670000001E-3</c:v>
                </c:pt>
                <c:pt idx="84">
                  <c:v>-7.6306425030000001E-3</c:v>
                </c:pt>
                <c:pt idx="85">
                  <c:v>-7.041317876E-3</c:v>
                </c:pt>
                <c:pt idx="86">
                  <c:v>-6.128494628E-3</c:v>
                </c:pt>
                <c:pt idx="87">
                  <c:v>-6.7260419020000002E-3</c:v>
                </c:pt>
                <c:pt idx="88">
                  <c:v>-7.2623891760000003E-3</c:v>
                </c:pt>
                <c:pt idx="89">
                  <c:v>-7.465486415E-3</c:v>
                </c:pt>
                <c:pt idx="90">
                  <c:v>-7.1546430700000002E-3</c:v>
                </c:pt>
                <c:pt idx="91">
                  <c:v>-7.3097362179999998E-3</c:v>
                </c:pt>
                <c:pt idx="92">
                  <c:v>-7.135800086E-3</c:v>
                </c:pt>
                <c:pt idx="93">
                  <c:v>-7.1963495570000003E-3</c:v>
                </c:pt>
                <c:pt idx="94">
                  <c:v>-7.3694977909999999E-3</c:v>
                </c:pt>
                <c:pt idx="95">
                  <c:v>-7.5884689579999998E-3</c:v>
                </c:pt>
                <c:pt idx="96">
                  <c:v>-7.1328971529999998E-3</c:v>
                </c:pt>
                <c:pt idx="97">
                  <c:v>-7.0732049640000001E-3</c:v>
                </c:pt>
                <c:pt idx="98">
                  <c:v>-7.3036272080000001E-3</c:v>
                </c:pt>
                <c:pt idx="99">
                  <c:v>-7.2543961000000002E-3</c:v>
                </c:pt>
                <c:pt idx="100">
                  <c:v>-7.2456384079999997E-3</c:v>
                </c:pt>
                <c:pt idx="101">
                  <c:v>-7.3730102739999999E-3</c:v>
                </c:pt>
                <c:pt idx="102">
                  <c:v>-7.6951920050000004E-3</c:v>
                </c:pt>
                <c:pt idx="103">
                  <c:v>-7.575597614E-3</c:v>
                </c:pt>
                <c:pt idx="104">
                  <c:v>-7.9476516689999995E-3</c:v>
                </c:pt>
                <c:pt idx="105">
                  <c:v>-7.5117424129999997E-3</c:v>
                </c:pt>
                <c:pt idx="106">
                  <c:v>-7.4239075180000001E-3</c:v>
                </c:pt>
                <c:pt idx="107">
                  <c:v>-7.5170341879999998E-3</c:v>
                </c:pt>
                <c:pt idx="108">
                  <c:v>-7.3313205500000001E-3</c:v>
                </c:pt>
                <c:pt idx="109">
                  <c:v>-7.8479060900000005E-3</c:v>
                </c:pt>
                <c:pt idx="110">
                  <c:v>-7.3353932239999999E-3</c:v>
                </c:pt>
                <c:pt idx="111">
                  <c:v>-7.6330844309999996E-3</c:v>
                </c:pt>
                <c:pt idx="112">
                  <c:v>-7.136106025E-3</c:v>
                </c:pt>
                <c:pt idx="113">
                  <c:v>-7.9422127460000002E-3</c:v>
                </c:pt>
                <c:pt idx="114">
                  <c:v>-7.7206734570000003E-3</c:v>
                </c:pt>
                <c:pt idx="115">
                  <c:v>-7.3644076470000003E-3</c:v>
                </c:pt>
                <c:pt idx="116">
                  <c:v>-7.9304696989999993E-3</c:v>
                </c:pt>
                <c:pt idx="117">
                  <c:v>-8.2397935909999994E-3</c:v>
                </c:pt>
                <c:pt idx="118">
                  <c:v>-7.7539342460000004E-3</c:v>
                </c:pt>
                <c:pt idx="119">
                  <c:v>-7.5764623469999999E-3</c:v>
                </c:pt>
                <c:pt idx="120">
                  <c:v>-8.2454830409999999E-3</c:v>
                </c:pt>
                <c:pt idx="121">
                  <c:v>-8.0578951170000006E-3</c:v>
                </c:pt>
                <c:pt idx="122">
                  <c:v>-7.6333386819999998E-3</c:v>
                </c:pt>
                <c:pt idx="123">
                  <c:v>-7.76364794E-3</c:v>
                </c:pt>
                <c:pt idx="124">
                  <c:v>-8.0244541170000003E-3</c:v>
                </c:pt>
                <c:pt idx="125">
                  <c:v>-5.9170597229999998E-3</c:v>
                </c:pt>
                <c:pt idx="126">
                  <c:v>-8.0386847260000005E-3</c:v>
                </c:pt>
                <c:pt idx="127">
                  <c:v>-8.279160596E-3</c:v>
                </c:pt>
                <c:pt idx="128">
                  <c:v>-8.2453303039999992E-3</c:v>
                </c:pt>
                <c:pt idx="129">
                  <c:v>-7.9137450079999998E-3</c:v>
                </c:pt>
                <c:pt idx="130">
                  <c:v>-7.6350173909999998E-3</c:v>
                </c:pt>
                <c:pt idx="131">
                  <c:v>-8.1258872520000008E-3</c:v>
                </c:pt>
                <c:pt idx="132">
                  <c:v>-8.5700638590000006E-3</c:v>
                </c:pt>
                <c:pt idx="133">
                  <c:v>-8.5505712779999996E-3</c:v>
                </c:pt>
                <c:pt idx="134">
                  <c:v>-9.0365540240000004E-3</c:v>
                </c:pt>
                <c:pt idx="135">
                  <c:v>-8.8009107859999998E-3</c:v>
                </c:pt>
                <c:pt idx="136">
                  <c:v>-8.2356780769999999E-3</c:v>
                </c:pt>
                <c:pt idx="137">
                  <c:v>-8.663757704E-3</c:v>
                </c:pt>
                <c:pt idx="138">
                  <c:v>-8.5227014499999997E-3</c:v>
                </c:pt>
                <c:pt idx="139">
                  <c:v>-9.0926820409999998E-3</c:v>
                </c:pt>
                <c:pt idx="140">
                  <c:v>-8.3410739899999996E-3</c:v>
                </c:pt>
                <c:pt idx="141">
                  <c:v>-8.6379246790000003E-3</c:v>
                </c:pt>
                <c:pt idx="142">
                  <c:v>-8.1540867690000005E-3</c:v>
                </c:pt>
                <c:pt idx="143">
                  <c:v>-7.7171134760000001E-3</c:v>
                </c:pt>
                <c:pt idx="144">
                  <c:v>-8.8328719139999998E-3</c:v>
                </c:pt>
                <c:pt idx="145">
                  <c:v>-8.5471700879999994E-3</c:v>
                </c:pt>
                <c:pt idx="146">
                  <c:v>-8.5767637940000006E-3</c:v>
                </c:pt>
                <c:pt idx="147">
                  <c:v>-8.8938949630000003E-3</c:v>
                </c:pt>
                <c:pt idx="148">
                  <c:v>-8.3291390910000002E-3</c:v>
                </c:pt>
                <c:pt idx="149">
                  <c:v>-8.486301638E-3</c:v>
                </c:pt>
                <c:pt idx="150">
                  <c:v>-8.7840668859999992E-3</c:v>
                </c:pt>
                <c:pt idx="151">
                  <c:v>-8.6727393790000003E-3</c:v>
                </c:pt>
                <c:pt idx="152">
                  <c:v>-8.3874408159999997E-3</c:v>
                </c:pt>
                <c:pt idx="153">
                  <c:v>-9.3025267120000008E-3</c:v>
                </c:pt>
                <c:pt idx="154">
                  <c:v>-9.4569558279999997E-3</c:v>
                </c:pt>
                <c:pt idx="155">
                  <c:v>-9.3711856749999992E-3</c:v>
                </c:pt>
                <c:pt idx="156">
                  <c:v>-9.7496025260000001E-3</c:v>
                </c:pt>
                <c:pt idx="157">
                  <c:v>-9.7261639310000005E-3</c:v>
                </c:pt>
                <c:pt idx="158">
                  <c:v>-9.5802368600000007E-3</c:v>
                </c:pt>
                <c:pt idx="159">
                  <c:v>-9.2360861600000004E-3</c:v>
                </c:pt>
                <c:pt idx="160">
                  <c:v>-9.8664741959999993E-3</c:v>
                </c:pt>
                <c:pt idx="161">
                  <c:v>-9.8959282039999992E-3</c:v>
                </c:pt>
                <c:pt idx="162">
                  <c:v>-9.1232527049999994E-3</c:v>
                </c:pt>
                <c:pt idx="163">
                  <c:v>-9.2398878190000002E-3</c:v>
                </c:pt>
                <c:pt idx="164">
                  <c:v>-9.2925429339999997E-3</c:v>
                </c:pt>
                <c:pt idx="165">
                  <c:v>-9.013533592E-3</c:v>
                </c:pt>
                <c:pt idx="166">
                  <c:v>-8.5270171990000001E-3</c:v>
                </c:pt>
                <c:pt idx="167">
                  <c:v>-9.3459524209999999E-3</c:v>
                </c:pt>
                <c:pt idx="168">
                  <c:v>-9.6153300260000008E-3</c:v>
                </c:pt>
                <c:pt idx="169">
                  <c:v>-8.7125245480000005E-3</c:v>
                </c:pt>
                <c:pt idx="170">
                  <c:v>-8.9816367250000004E-3</c:v>
                </c:pt>
                <c:pt idx="171">
                  <c:v>-9.167456999E-3</c:v>
                </c:pt>
                <c:pt idx="172">
                  <c:v>-9.0670781209999992E-3</c:v>
                </c:pt>
                <c:pt idx="173">
                  <c:v>-1.021310873E-2</c:v>
                </c:pt>
                <c:pt idx="174">
                  <c:v>-9.4794463369999998E-3</c:v>
                </c:pt>
                <c:pt idx="175">
                  <c:v>-1.0174068620000001E-2</c:v>
                </c:pt>
                <c:pt idx="176">
                  <c:v>-9.6933571619999999E-3</c:v>
                </c:pt>
                <c:pt idx="177">
                  <c:v>-9.7237844020000002E-3</c:v>
                </c:pt>
                <c:pt idx="178">
                  <c:v>-1.0468355380000001E-2</c:v>
                </c:pt>
                <c:pt idx="179">
                  <c:v>-1.0308116670000001E-2</c:v>
                </c:pt>
                <c:pt idx="180">
                  <c:v>-1.0131584480000001E-2</c:v>
                </c:pt>
                <c:pt idx="181">
                  <c:v>-1.0448947550000001E-2</c:v>
                </c:pt>
                <c:pt idx="182">
                  <c:v>-1.080915704E-2</c:v>
                </c:pt>
                <c:pt idx="183">
                  <c:v>-1.089136209E-2</c:v>
                </c:pt>
                <c:pt idx="184">
                  <c:v>-1.0533444580000001E-2</c:v>
                </c:pt>
                <c:pt idx="185">
                  <c:v>-9.6371546390000007E-3</c:v>
                </c:pt>
                <c:pt idx="186">
                  <c:v>-9.9698053669999998E-3</c:v>
                </c:pt>
                <c:pt idx="187">
                  <c:v>-1.037075371E-2</c:v>
                </c:pt>
                <c:pt idx="188">
                  <c:v>-1.04939267E-2</c:v>
                </c:pt>
                <c:pt idx="189">
                  <c:v>-1.05302101E-2</c:v>
                </c:pt>
                <c:pt idx="190">
                  <c:v>-1.0752543809999999E-2</c:v>
                </c:pt>
                <c:pt idx="191">
                  <c:v>-1.041356754E-2</c:v>
                </c:pt>
                <c:pt idx="192">
                  <c:v>-1.036074478E-2</c:v>
                </c:pt>
                <c:pt idx="193">
                  <c:v>-1.099354122E-2</c:v>
                </c:pt>
                <c:pt idx="194">
                  <c:v>-1.1007927359999999E-2</c:v>
                </c:pt>
                <c:pt idx="195">
                  <c:v>-1.041644812E-2</c:v>
                </c:pt>
                <c:pt idx="196">
                  <c:v>-1.087126695E-2</c:v>
                </c:pt>
                <c:pt idx="197">
                  <c:v>-1.057639346E-2</c:v>
                </c:pt>
                <c:pt idx="198">
                  <c:v>-1.1034578079999999E-2</c:v>
                </c:pt>
                <c:pt idx="199">
                  <c:v>-1.1583176440000001E-2</c:v>
                </c:pt>
                <c:pt idx="200">
                  <c:v>-1.1463336649999999E-2</c:v>
                </c:pt>
                <c:pt idx="201">
                  <c:v>-1.1520008559999999E-2</c:v>
                </c:pt>
                <c:pt idx="202">
                  <c:v>-1.18496595E-2</c:v>
                </c:pt>
                <c:pt idx="203">
                  <c:v>-1.16629675E-2</c:v>
                </c:pt>
                <c:pt idx="204">
                  <c:v>-1.2189480480000001E-2</c:v>
                </c:pt>
                <c:pt idx="205">
                  <c:v>-1.1672543360000001E-2</c:v>
                </c:pt>
                <c:pt idx="206">
                  <c:v>-1.231274288E-2</c:v>
                </c:pt>
                <c:pt idx="207">
                  <c:v>-1.2478782799999999E-2</c:v>
                </c:pt>
                <c:pt idx="208">
                  <c:v>-1.2659945529999999E-2</c:v>
                </c:pt>
                <c:pt idx="209">
                  <c:v>-1.2547142799999999E-2</c:v>
                </c:pt>
                <c:pt idx="210">
                  <c:v>-1.2736923989999999E-2</c:v>
                </c:pt>
                <c:pt idx="211">
                  <c:v>-1.2780259360000001E-2</c:v>
                </c:pt>
                <c:pt idx="212">
                  <c:v>-1.264541317E-2</c:v>
                </c:pt>
                <c:pt idx="213">
                  <c:v>-1.339312829E-2</c:v>
                </c:pt>
                <c:pt idx="214">
                  <c:v>-1.3602762480000001E-2</c:v>
                </c:pt>
                <c:pt idx="215">
                  <c:v>-1.3246621009999999E-2</c:v>
                </c:pt>
                <c:pt idx="216">
                  <c:v>-1.2921044600000001E-2</c:v>
                </c:pt>
                <c:pt idx="217">
                  <c:v>-1.328096818E-2</c:v>
                </c:pt>
                <c:pt idx="218">
                  <c:v>-1.2688808140000001E-2</c:v>
                </c:pt>
                <c:pt idx="219">
                  <c:v>-1.222194731E-2</c:v>
                </c:pt>
                <c:pt idx="220">
                  <c:v>-1.2560823E-2</c:v>
                </c:pt>
                <c:pt idx="221">
                  <c:v>-1.1824922640000001E-2</c:v>
                </c:pt>
                <c:pt idx="222">
                  <c:v>-1.106258947E-2</c:v>
                </c:pt>
                <c:pt idx="223">
                  <c:v>-1.060741581E-2</c:v>
                </c:pt>
                <c:pt idx="224">
                  <c:v>-1.007503457E-2</c:v>
                </c:pt>
                <c:pt idx="225">
                  <c:v>-9.8245684059999998E-3</c:v>
                </c:pt>
                <c:pt idx="226">
                  <c:v>-9.3675879759999997E-3</c:v>
                </c:pt>
                <c:pt idx="227">
                  <c:v>-9.1085508469999996E-3</c:v>
                </c:pt>
                <c:pt idx="228">
                  <c:v>-8.8051222260000003E-3</c:v>
                </c:pt>
                <c:pt idx="229">
                  <c:v>-8.7695056569999999E-3</c:v>
                </c:pt>
                <c:pt idx="230">
                  <c:v>-9.1030243780000006E-3</c:v>
                </c:pt>
                <c:pt idx="231">
                  <c:v>-8.3911474789999992E-3</c:v>
                </c:pt>
                <c:pt idx="232">
                  <c:v>-8.9239729570000006E-3</c:v>
                </c:pt>
                <c:pt idx="233">
                  <c:v>-8.7133869530000001E-3</c:v>
                </c:pt>
                <c:pt idx="234">
                  <c:v>-7.7619189400000002E-3</c:v>
                </c:pt>
                <c:pt idx="235">
                  <c:v>-8.2272458820000002E-3</c:v>
                </c:pt>
                <c:pt idx="236">
                  <c:v>-8.5748350249999997E-3</c:v>
                </c:pt>
                <c:pt idx="237">
                  <c:v>-7.8794285659999994E-3</c:v>
                </c:pt>
                <c:pt idx="238">
                  <c:v>-9.1503234579999992E-3</c:v>
                </c:pt>
                <c:pt idx="239">
                  <c:v>-7.7233691700000001E-3</c:v>
                </c:pt>
                <c:pt idx="240">
                  <c:v>-8.9811803770000007E-3</c:v>
                </c:pt>
                <c:pt idx="241">
                  <c:v>-9.4593875110000007E-3</c:v>
                </c:pt>
                <c:pt idx="242">
                  <c:v>-8.3300536500000005E-3</c:v>
                </c:pt>
                <c:pt idx="243">
                  <c:v>-8.858236484E-3</c:v>
                </c:pt>
                <c:pt idx="244">
                  <c:v>-8.7794000279999996E-3</c:v>
                </c:pt>
                <c:pt idx="245">
                  <c:v>-9.6017085019999993E-3</c:v>
                </c:pt>
                <c:pt idx="246">
                  <c:v>-8.9907646180000002E-3</c:v>
                </c:pt>
                <c:pt idx="247">
                  <c:v>-9.9687427279999997E-3</c:v>
                </c:pt>
                <c:pt idx="248">
                  <c:v>-1.083102264E-2</c:v>
                </c:pt>
                <c:pt idx="249">
                  <c:v>-9.2361876739999998E-3</c:v>
                </c:pt>
                <c:pt idx="250">
                  <c:v>-1.035149302E-2</c:v>
                </c:pt>
                <c:pt idx="251">
                  <c:v>-1.048685238E-2</c:v>
                </c:pt>
                <c:pt idx="252">
                  <c:v>-1.132399496E-2</c:v>
                </c:pt>
                <c:pt idx="253">
                  <c:v>-1.179121621E-2</c:v>
                </c:pt>
                <c:pt idx="254">
                  <c:v>-1.1702277699999999E-2</c:v>
                </c:pt>
                <c:pt idx="255">
                  <c:v>-1.1361924000000001E-2</c:v>
                </c:pt>
                <c:pt idx="256">
                  <c:v>-1.1757154949999999E-2</c:v>
                </c:pt>
                <c:pt idx="257">
                  <c:v>-1.2108124790000001E-2</c:v>
                </c:pt>
                <c:pt idx="258">
                  <c:v>-1.163816918E-2</c:v>
                </c:pt>
                <c:pt idx="259">
                  <c:v>-1.0205018329999999E-2</c:v>
                </c:pt>
                <c:pt idx="260">
                  <c:v>-1.0800420309999999E-2</c:v>
                </c:pt>
                <c:pt idx="261">
                  <c:v>-1.018812694E-2</c:v>
                </c:pt>
                <c:pt idx="262">
                  <c:v>-1.102953032E-2</c:v>
                </c:pt>
                <c:pt idx="263">
                  <c:v>-9.1817006469999997E-3</c:v>
                </c:pt>
                <c:pt idx="264">
                  <c:v>-8.4424847739999996E-3</c:v>
                </c:pt>
                <c:pt idx="265">
                  <c:v>-8.6543681099999995E-3</c:v>
                </c:pt>
                <c:pt idx="266">
                  <c:v>-8.2697635520000007E-3</c:v>
                </c:pt>
                <c:pt idx="267">
                  <c:v>-7.6831374319999996E-3</c:v>
                </c:pt>
                <c:pt idx="268">
                  <c:v>-7.4248234740000004E-3</c:v>
                </c:pt>
                <c:pt idx="269">
                  <c:v>-8.0267405139999998E-3</c:v>
                </c:pt>
                <c:pt idx="270">
                  <c:v>-8.6657870559999992E-3</c:v>
                </c:pt>
                <c:pt idx="271">
                  <c:v>-7.7415253039999996E-3</c:v>
                </c:pt>
                <c:pt idx="272">
                  <c:v>-6.9758561440000002E-3</c:v>
                </c:pt>
                <c:pt idx="273">
                  <c:v>-8.1903627139999994E-3</c:v>
                </c:pt>
                <c:pt idx="274">
                  <c:v>-7.2992998179999997E-3</c:v>
                </c:pt>
                <c:pt idx="275">
                  <c:v>-7.3406873270000002E-3</c:v>
                </c:pt>
                <c:pt idx="276">
                  <c:v>-7.4175456540000002E-3</c:v>
                </c:pt>
                <c:pt idx="277">
                  <c:v>-7.5189168559999997E-3</c:v>
                </c:pt>
                <c:pt idx="278">
                  <c:v>-6.6749099640000002E-3</c:v>
                </c:pt>
                <c:pt idx="279">
                  <c:v>-7.183109876E-3</c:v>
                </c:pt>
                <c:pt idx="280">
                  <c:v>-7.3612518609999997E-3</c:v>
                </c:pt>
                <c:pt idx="281">
                  <c:v>-9.4098933039999996E-3</c:v>
                </c:pt>
                <c:pt idx="282">
                  <c:v>-7.7343038279999998E-3</c:v>
                </c:pt>
                <c:pt idx="283">
                  <c:v>-8.3494037390000001E-3</c:v>
                </c:pt>
                <c:pt idx="284">
                  <c:v>-8.2500539719999998E-3</c:v>
                </c:pt>
                <c:pt idx="285">
                  <c:v>-8.7172435600000008E-3</c:v>
                </c:pt>
                <c:pt idx="286">
                  <c:v>-8.5710790009999992E-3</c:v>
                </c:pt>
                <c:pt idx="287">
                  <c:v>-8.5803177209999998E-3</c:v>
                </c:pt>
                <c:pt idx="288">
                  <c:v>-7.7651734460000002E-3</c:v>
                </c:pt>
                <c:pt idx="289">
                  <c:v>-8.2852048800000008E-3</c:v>
                </c:pt>
                <c:pt idx="290">
                  <c:v>-9.7357826310000006E-3</c:v>
                </c:pt>
                <c:pt idx="291">
                  <c:v>-9.174908511E-3</c:v>
                </c:pt>
                <c:pt idx="292">
                  <c:v>-8.4835086019999992E-3</c:v>
                </c:pt>
                <c:pt idx="293">
                  <c:v>-8.2584870980000006E-3</c:v>
                </c:pt>
                <c:pt idx="294">
                  <c:v>-8.8714249430000003E-3</c:v>
                </c:pt>
                <c:pt idx="295">
                  <c:v>-7.7869896780000001E-3</c:v>
                </c:pt>
                <c:pt idx="296">
                  <c:v>-8.0200834200000008E-3</c:v>
                </c:pt>
                <c:pt idx="297">
                  <c:v>-8.2842400300000008E-3</c:v>
                </c:pt>
                <c:pt idx="298">
                  <c:v>-7.6362891119999997E-3</c:v>
                </c:pt>
                <c:pt idx="299">
                  <c:v>-7.5744781640000002E-3</c:v>
                </c:pt>
                <c:pt idx="300">
                  <c:v>-7.5402874499999996E-3</c:v>
                </c:pt>
                <c:pt idx="301">
                  <c:v>-7.3042889130000002E-3</c:v>
                </c:pt>
                <c:pt idx="302">
                  <c:v>-7.9112537209999993E-3</c:v>
                </c:pt>
                <c:pt idx="303">
                  <c:v>-7.8330589459999992E-3</c:v>
                </c:pt>
                <c:pt idx="304">
                  <c:v>-6.7984736520000002E-3</c:v>
                </c:pt>
                <c:pt idx="305">
                  <c:v>-7.5671519149999996E-3</c:v>
                </c:pt>
                <c:pt idx="306">
                  <c:v>-7.2436020710000002E-3</c:v>
                </c:pt>
                <c:pt idx="307">
                  <c:v>-5.9639406389999997E-3</c:v>
                </c:pt>
                <c:pt idx="308">
                  <c:v>-5.9702727009999998E-3</c:v>
                </c:pt>
                <c:pt idx="309">
                  <c:v>-6.3551841300000002E-3</c:v>
                </c:pt>
                <c:pt idx="310">
                  <c:v>-7.5317393059999996E-3</c:v>
                </c:pt>
                <c:pt idx="311">
                  <c:v>-7.1721612479999997E-3</c:v>
                </c:pt>
                <c:pt idx="312">
                  <c:v>-6.982937921E-3</c:v>
                </c:pt>
                <c:pt idx="313">
                  <c:v>-7.3346802960000002E-3</c:v>
                </c:pt>
                <c:pt idx="314">
                  <c:v>-7.087160833E-3</c:v>
                </c:pt>
                <c:pt idx="315">
                  <c:v>-7.1705318990000003E-3</c:v>
                </c:pt>
                <c:pt idx="316">
                  <c:v>-7.4640614910000003E-3</c:v>
                </c:pt>
                <c:pt idx="317">
                  <c:v>-6.6377422769999996E-3</c:v>
                </c:pt>
                <c:pt idx="318">
                  <c:v>-7.3820194229999997E-3</c:v>
                </c:pt>
                <c:pt idx="319">
                  <c:v>-9.019111283E-3</c:v>
                </c:pt>
                <c:pt idx="320">
                  <c:v>-8.1819798800000006E-3</c:v>
                </c:pt>
                <c:pt idx="321">
                  <c:v>-8.4453281020000007E-3</c:v>
                </c:pt>
                <c:pt idx="322">
                  <c:v>-8.278195746E-3</c:v>
                </c:pt>
                <c:pt idx="323">
                  <c:v>-7.7560194769999997E-3</c:v>
                </c:pt>
                <c:pt idx="324">
                  <c:v>-6.9280653260000002E-3</c:v>
                </c:pt>
                <c:pt idx="325">
                  <c:v>-8.4150144829999995E-3</c:v>
                </c:pt>
                <c:pt idx="326">
                  <c:v>-9.5316674560000005E-3</c:v>
                </c:pt>
                <c:pt idx="327">
                  <c:v>-9.1658858579999995E-3</c:v>
                </c:pt>
                <c:pt idx="328">
                  <c:v>-7.8304149209999993E-3</c:v>
                </c:pt>
                <c:pt idx="329">
                  <c:v>-7.3061725120000002E-3</c:v>
                </c:pt>
                <c:pt idx="330">
                  <c:v>-8.7975123899999997E-3</c:v>
                </c:pt>
                <c:pt idx="331">
                  <c:v>-8.4695471450000007E-3</c:v>
                </c:pt>
                <c:pt idx="332">
                  <c:v>-8.6123961960000005E-3</c:v>
                </c:pt>
                <c:pt idx="333">
                  <c:v>-8.2742841910000003E-3</c:v>
                </c:pt>
                <c:pt idx="334">
                  <c:v>-7.8316349539999993E-3</c:v>
                </c:pt>
                <c:pt idx="335">
                  <c:v>-7.8389057889999992E-3</c:v>
                </c:pt>
                <c:pt idx="336">
                  <c:v>-7.8621925789999995E-3</c:v>
                </c:pt>
                <c:pt idx="337">
                  <c:v>-7.2951763870000002E-3</c:v>
                </c:pt>
                <c:pt idx="338">
                  <c:v>-7.4359695429999997E-3</c:v>
                </c:pt>
                <c:pt idx="339">
                  <c:v>-7.9518705609999997E-3</c:v>
                </c:pt>
                <c:pt idx="340">
                  <c:v>-7.495052181E-3</c:v>
                </c:pt>
                <c:pt idx="341">
                  <c:v>-7.786175702E-3</c:v>
                </c:pt>
                <c:pt idx="342">
                  <c:v>-6.4275753679999999E-3</c:v>
                </c:pt>
                <c:pt idx="343">
                  <c:v>-7.7865826900000001E-3</c:v>
                </c:pt>
                <c:pt idx="344">
                  <c:v>-8.5248341780000004E-3</c:v>
                </c:pt>
                <c:pt idx="345">
                  <c:v>-8.0639421939999994E-3</c:v>
                </c:pt>
                <c:pt idx="346">
                  <c:v>-8.6296014489999993E-3</c:v>
                </c:pt>
                <c:pt idx="347">
                  <c:v>-8.1989485769999992E-3</c:v>
                </c:pt>
                <c:pt idx="348">
                  <c:v>-8.3446297789999992E-3</c:v>
                </c:pt>
                <c:pt idx="349">
                  <c:v>-8.7418025359999995E-3</c:v>
                </c:pt>
                <c:pt idx="350">
                  <c:v>-8.8563086470000007E-3</c:v>
                </c:pt>
                <c:pt idx="351">
                  <c:v>-8.3266003059999996E-3</c:v>
                </c:pt>
                <c:pt idx="352">
                  <c:v>-8.0237928779999992E-3</c:v>
                </c:pt>
                <c:pt idx="353">
                  <c:v>-8.9012505489999994E-3</c:v>
                </c:pt>
                <c:pt idx="354">
                  <c:v>-9.5924921329999992E-3</c:v>
                </c:pt>
                <c:pt idx="355">
                  <c:v>-9.1660879550000008E-3</c:v>
                </c:pt>
                <c:pt idx="356">
                  <c:v>-9.6316859129999995E-3</c:v>
                </c:pt>
                <c:pt idx="357">
                  <c:v>-7.9948734489999999E-3</c:v>
                </c:pt>
                <c:pt idx="358">
                  <c:v>-9.3893231819999999E-3</c:v>
                </c:pt>
                <c:pt idx="359">
                  <c:v>-8.8210012760000008E-3</c:v>
                </c:pt>
                <c:pt idx="360">
                  <c:v>-8.4262872109999998E-3</c:v>
                </c:pt>
                <c:pt idx="361">
                  <c:v>-8.4275053810000007E-3</c:v>
                </c:pt>
                <c:pt idx="362">
                  <c:v>-8.4135411310000009E-3</c:v>
                </c:pt>
                <c:pt idx="363">
                  <c:v>-8.5170669479999999E-3</c:v>
                </c:pt>
                <c:pt idx="364">
                  <c:v>-9.5948213709999997E-3</c:v>
                </c:pt>
                <c:pt idx="365">
                  <c:v>-1.02740908E-2</c:v>
                </c:pt>
                <c:pt idx="366">
                  <c:v>-1.051833481E-2</c:v>
                </c:pt>
                <c:pt idx="367">
                  <c:v>-9.3085058029999997E-3</c:v>
                </c:pt>
                <c:pt idx="368">
                  <c:v>-9.1599039730000005E-3</c:v>
                </c:pt>
                <c:pt idx="369">
                  <c:v>-8.743883111E-3</c:v>
                </c:pt>
                <c:pt idx="370">
                  <c:v>-9.1493092480000003E-3</c:v>
                </c:pt>
                <c:pt idx="371">
                  <c:v>-9.7198858860000001E-3</c:v>
                </c:pt>
                <c:pt idx="372">
                  <c:v>-9.3188937749999999E-3</c:v>
                </c:pt>
                <c:pt idx="373">
                  <c:v>-9.4322348010000001E-3</c:v>
                </c:pt>
                <c:pt idx="374">
                  <c:v>-9.6647506579999997E-3</c:v>
                </c:pt>
                <c:pt idx="375">
                  <c:v>-9.0897418560000002E-3</c:v>
                </c:pt>
                <c:pt idx="376">
                  <c:v>-8.9844260360000001E-3</c:v>
                </c:pt>
                <c:pt idx="377">
                  <c:v>-8.8722361250000003E-3</c:v>
                </c:pt>
                <c:pt idx="378">
                  <c:v>-9.3662198629999999E-3</c:v>
                </c:pt>
                <c:pt idx="379">
                  <c:v>-8.9127635579999993E-3</c:v>
                </c:pt>
                <c:pt idx="380">
                  <c:v>-1.030548848E-2</c:v>
                </c:pt>
                <c:pt idx="381">
                  <c:v>-9.552483447E-3</c:v>
                </c:pt>
                <c:pt idx="382">
                  <c:v>-9.187377989E-3</c:v>
                </c:pt>
                <c:pt idx="383">
                  <c:v>-9.1584343459999995E-3</c:v>
                </c:pt>
                <c:pt idx="384">
                  <c:v>-9.6762441099999992E-3</c:v>
                </c:pt>
                <c:pt idx="385">
                  <c:v>-1.030073594E-2</c:v>
                </c:pt>
                <c:pt idx="386">
                  <c:v>-9.2634037139999997E-3</c:v>
                </c:pt>
                <c:pt idx="387">
                  <c:v>-1.001660526E-2</c:v>
                </c:pt>
                <c:pt idx="388">
                  <c:v>-9.3646999450000008E-3</c:v>
                </c:pt>
                <c:pt idx="389">
                  <c:v>-9.7270747649999996E-3</c:v>
                </c:pt>
                <c:pt idx="390">
                  <c:v>-9.8517974840000005E-3</c:v>
                </c:pt>
                <c:pt idx="391">
                  <c:v>-1.0830820539999999E-2</c:v>
                </c:pt>
                <c:pt idx="392">
                  <c:v>-1.006203424E-2</c:v>
                </c:pt>
                <c:pt idx="393">
                  <c:v>-1.039562374E-2</c:v>
                </c:pt>
                <c:pt idx="394">
                  <c:v>-9.9267959589999996E-3</c:v>
                </c:pt>
                <c:pt idx="395">
                  <c:v>-9.8162675279999997E-3</c:v>
                </c:pt>
                <c:pt idx="396">
                  <c:v>-9.515004233E-3</c:v>
                </c:pt>
                <c:pt idx="397">
                  <c:v>-1.036140136E-2</c:v>
                </c:pt>
                <c:pt idx="398">
                  <c:v>-9.4741787760000001E-3</c:v>
                </c:pt>
                <c:pt idx="399">
                  <c:v>-9.9013932049999993E-3</c:v>
                </c:pt>
                <c:pt idx="400">
                  <c:v>-1.0305842379999999E-2</c:v>
                </c:pt>
                <c:pt idx="401">
                  <c:v>-9.9300853909999997E-3</c:v>
                </c:pt>
                <c:pt idx="402">
                  <c:v>-1.044611726E-2</c:v>
                </c:pt>
                <c:pt idx="403">
                  <c:v>-9.9531086159999997E-3</c:v>
                </c:pt>
                <c:pt idx="404">
                  <c:v>-1.0315194729999999E-2</c:v>
                </c:pt>
                <c:pt idx="405">
                  <c:v>-9.6736112609999998E-3</c:v>
                </c:pt>
                <c:pt idx="406">
                  <c:v>-1.0091423990000001E-2</c:v>
                </c:pt>
                <c:pt idx="407">
                  <c:v>-1.0495140219999999E-2</c:v>
                </c:pt>
                <c:pt idx="408">
                  <c:v>-1.045506354E-2</c:v>
                </c:pt>
                <c:pt idx="409">
                  <c:v>-1.016612817E-2</c:v>
                </c:pt>
                <c:pt idx="410">
                  <c:v>-1.038531214E-2</c:v>
                </c:pt>
                <c:pt idx="411">
                  <c:v>-1.0404317640000001E-2</c:v>
                </c:pt>
                <c:pt idx="412">
                  <c:v>-1.08498577E-2</c:v>
                </c:pt>
                <c:pt idx="413">
                  <c:v>-1.072754245E-2</c:v>
                </c:pt>
                <c:pt idx="414">
                  <c:v>-9.7425151620000004E-3</c:v>
                </c:pt>
                <c:pt idx="415">
                  <c:v>-1.036660839E-2</c:v>
                </c:pt>
                <c:pt idx="416">
                  <c:v>-1.1019486E-2</c:v>
                </c:pt>
                <c:pt idx="417">
                  <c:v>-1.0318481359999999E-2</c:v>
                </c:pt>
                <c:pt idx="418">
                  <c:v>-1.031762175E-2</c:v>
                </c:pt>
                <c:pt idx="419">
                  <c:v>-9.8951179530000002E-3</c:v>
                </c:pt>
                <c:pt idx="420">
                  <c:v>-1.0634292849999999E-2</c:v>
                </c:pt>
                <c:pt idx="421">
                  <c:v>-1.037136E-2</c:v>
                </c:pt>
                <c:pt idx="422">
                  <c:v>-1.044869516E-2</c:v>
                </c:pt>
                <c:pt idx="423">
                  <c:v>-1.022499241E-2</c:v>
                </c:pt>
                <c:pt idx="424">
                  <c:v>-1.0386726820000001E-2</c:v>
                </c:pt>
                <c:pt idx="425">
                  <c:v>-1.0220896449999999E-2</c:v>
                </c:pt>
                <c:pt idx="426">
                  <c:v>-9.7767859700000001E-3</c:v>
                </c:pt>
                <c:pt idx="427">
                  <c:v>-9.9663650620000002E-3</c:v>
                </c:pt>
                <c:pt idx="428">
                  <c:v>-9.9521465599999998E-3</c:v>
                </c:pt>
                <c:pt idx="429">
                  <c:v>-1.0323233899999999E-2</c:v>
                </c:pt>
                <c:pt idx="430">
                  <c:v>-1.022094674E-2</c:v>
                </c:pt>
                <c:pt idx="431">
                  <c:v>-1.051030029E-2</c:v>
                </c:pt>
                <c:pt idx="432">
                  <c:v>-1.0368175800000001E-2</c:v>
                </c:pt>
                <c:pt idx="433">
                  <c:v>-1.0564924220000001E-2</c:v>
                </c:pt>
                <c:pt idx="434">
                  <c:v>-9.3428613620000003E-3</c:v>
                </c:pt>
                <c:pt idx="435">
                  <c:v>-9.5521798359999993E-3</c:v>
                </c:pt>
                <c:pt idx="436">
                  <c:v>-1.019202173E-2</c:v>
                </c:pt>
                <c:pt idx="437">
                  <c:v>-1.0121873579999999E-2</c:v>
                </c:pt>
                <c:pt idx="438">
                  <c:v>-9.5448866490000003E-3</c:v>
                </c:pt>
                <c:pt idx="439">
                  <c:v>-9.8424348979999996E-3</c:v>
                </c:pt>
                <c:pt idx="440">
                  <c:v>-9.6824206410000002E-3</c:v>
                </c:pt>
                <c:pt idx="441">
                  <c:v>-9.4728618859999999E-3</c:v>
                </c:pt>
                <c:pt idx="442">
                  <c:v>-8.9454771950000008E-3</c:v>
                </c:pt>
                <c:pt idx="443">
                  <c:v>-9.5644863319999992E-3</c:v>
                </c:pt>
                <c:pt idx="444">
                  <c:v>-8.3294948559999998E-3</c:v>
                </c:pt>
                <c:pt idx="445">
                  <c:v>-7.7266241419999999E-3</c:v>
                </c:pt>
                <c:pt idx="446">
                  <c:v>-8.7434267630000003E-3</c:v>
                </c:pt>
                <c:pt idx="447">
                  <c:v>-8.7812766429999998E-3</c:v>
                </c:pt>
                <c:pt idx="448">
                  <c:v>-8.6697964000000006E-3</c:v>
                </c:pt>
                <c:pt idx="449">
                  <c:v>-8.5852919149999995E-3</c:v>
                </c:pt>
                <c:pt idx="450">
                  <c:v>-8.4516238419999994E-3</c:v>
                </c:pt>
                <c:pt idx="451">
                  <c:v>-9.0294554829999998E-3</c:v>
                </c:pt>
                <c:pt idx="452">
                  <c:v>-7.9037807879999995E-3</c:v>
                </c:pt>
                <c:pt idx="453">
                  <c:v>-7.6061221769999996E-3</c:v>
                </c:pt>
                <c:pt idx="454">
                  <c:v>-6.6230068910000002E-3</c:v>
                </c:pt>
                <c:pt idx="455">
                  <c:v>-6.2754838729999997E-3</c:v>
                </c:pt>
                <c:pt idx="456">
                  <c:v>-6.0034641059999996E-3</c:v>
                </c:pt>
                <c:pt idx="457">
                  <c:v>-5.7854801420000003E-3</c:v>
                </c:pt>
                <c:pt idx="458">
                  <c:v>-4.5989016069999996E-3</c:v>
                </c:pt>
                <c:pt idx="459">
                  <c:v>-4.7461530189999998E-3</c:v>
                </c:pt>
                <c:pt idx="460">
                  <c:v>-4.4233123770000002E-3</c:v>
                </c:pt>
                <c:pt idx="461">
                  <c:v>-3.3094598910000002E-3</c:v>
                </c:pt>
                <c:pt idx="462">
                  <c:v>-3.1213723119999999E-3</c:v>
                </c:pt>
                <c:pt idx="463">
                  <c:v>-2.5988223500000001E-3</c:v>
                </c:pt>
                <c:pt idx="464">
                  <c:v>-1.1237044819999999E-3</c:v>
                </c:pt>
                <c:pt idx="465" formatCode="0.00E+00">
                  <c:v>4.1989071179999998E-5</c:v>
                </c:pt>
                <c:pt idx="466">
                  <c:v>2.4476903489999998E-4</c:v>
                </c:pt>
                <c:pt idx="467">
                  <c:v>1.9645481369999999E-3</c:v>
                </c:pt>
                <c:pt idx="468">
                  <c:v>3.261057194E-3</c:v>
                </c:pt>
                <c:pt idx="469">
                  <c:v>5.0756256099999996E-3</c:v>
                </c:pt>
                <c:pt idx="470">
                  <c:v>7.7362572770000001E-3</c:v>
                </c:pt>
                <c:pt idx="471">
                  <c:v>7.8699579459999992E-3</c:v>
                </c:pt>
                <c:pt idx="472">
                  <c:v>1.117836591E-2</c:v>
                </c:pt>
                <c:pt idx="473">
                  <c:v>1.5501991850000001E-2</c:v>
                </c:pt>
                <c:pt idx="474">
                  <c:v>1.6779288650000002E-2</c:v>
                </c:pt>
                <c:pt idx="475">
                  <c:v>1.9548105079999999E-2</c:v>
                </c:pt>
                <c:pt idx="476">
                  <c:v>2.1744864060000001E-2</c:v>
                </c:pt>
                <c:pt idx="477">
                  <c:v>2.3841120300000001E-2</c:v>
                </c:pt>
                <c:pt idx="478">
                  <c:v>2.616864629E-2</c:v>
                </c:pt>
                <c:pt idx="479">
                  <c:v>2.699655481E-2</c:v>
                </c:pt>
                <c:pt idx="480">
                  <c:v>2.8292771429999999E-2</c:v>
                </c:pt>
                <c:pt idx="481">
                  <c:v>2.8052747249999999E-2</c:v>
                </c:pt>
                <c:pt idx="482">
                  <c:v>2.898514085E-2</c:v>
                </c:pt>
                <c:pt idx="483">
                  <c:v>2.737137303E-2</c:v>
                </c:pt>
                <c:pt idx="484">
                  <c:v>2.6939705009999999E-2</c:v>
                </c:pt>
                <c:pt idx="485">
                  <c:v>2.257746272E-2</c:v>
                </c:pt>
                <c:pt idx="486">
                  <c:v>2.0324358720000001E-2</c:v>
                </c:pt>
                <c:pt idx="487">
                  <c:v>1.784883998E-2</c:v>
                </c:pt>
                <c:pt idx="488">
                  <c:v>1.444890257E-2</c:v>
                </c:pt>
                <c:pt idx="489">
                  <c:v>1.270687021E-2</c:v>
                </c:pt>
                <c:pt idx="490">
                  <c:v>8.8471947239999998E-3</c:v>
                </c:pt>
                <c:pt idx="491">
                  <c:v>6.5809772350000004E-3</c:v>
                </c:pt>
                <c:pt idx="492">
                  <c:v>4.8143775200000004E-3</c:v>
                </c:pt>
                <c:pt idx="493">
                  <c:v>4.583684262E-3</c:v>
                </c:pt>
                <c:pt idx="494">
                  <c:v>3.9284890520000001E-3</c:v>
                </c:pt>
                <c:pt idx="495">
                  <c:v>3.635769011E-3</c:v>
                </c:pt>
                <c:pt idx="496">
                  <c:v>2.547413576E-3</c:v>
                </c:pt>
                <c:pt idx="497">
                  <c:v>1.6391862880000001E-3</c:v>
                </c:pt>
                <c:pt idx="498">
                  <c:v>1.117743668E-3</c:v>
                </c:pt>
                <c:pt idx="499">
                  <c:v>-1.426600211E-4</c:v>
                </c:pt>
                <c:pt idx="500">
                  <c:v>-2.0897088109999998E-3</c:v>
                </c:pt>
                <c:pt idx="501">
                  <c:v>-4.6438248829999999E-3</c:v>
                </c:pt>
                <c:pt idx="502">
                  <c:v>-5.5010886860000002E-3</c:v>
                </c:pt>
                <c:pt idx="503">
                  <c:v>-8.1982379779999993E-3</c:v>
                </c:pt>
                <c:pt idx="504">
                  <c:v>-8.6883194740000006E-3</c:v>
                </c:pt>
                <c:pt idx="505">
                  <c:v>-1.064106263E-2</c:v>
                </c:pt>
                <c:pt idx="506">
                  <c:v>-1.200807095E-2</c:v>
                </c:pt>
                <c:pt idx="507">
                  <c:v>-1.332229096E-2</c:v>
                </c:pt>
                <c:pt idx="508">
                  <c:v>-1.483427826E-2</c:v>
                </c:pt>
                <c:pt idx="509">
                  <c:v>-1.5823710710000001E-2</c:v>
                </c:pt>
                <c:pt idx="510">
                  <c:v>-1.672985405E-2</c:v>
                </c:pt>
                <c:pt idx="511">
                  <c:v>-1.7922392110000001E-2</c:v>
                </c:pt>
                <c:pt idx="512">
                  <c:v>-1.8038377170000001E-2</c:v>
                </c:pt>
                <c:pt idx="513">
                  <c:v>-1.8493175510000001E-2</c:v>
                </c:pt>
                <c:pt idx="514">
                  <c:v>-1.9287854430000001E-2</c:v>
                </c:pt>
                <c:pt idx="515">
                  <c:v>-1.950065233E-2</c:v>
                </c:pt>
                <c:pt idx="516">
                  <c:v>-1.9886668770000001E-2</c:v>
                </c:pt>
                <c:pt idx="517">
                  <c:v>-2.058144659E-2</c:v>
                </c:pt>
                <c:pt idx="518">
                  <c:v>-2.0355988290000002E-2</c:v>
                </c:pt>
                <c:pt idx="519">
                  <c:v>-2.076789737E-2</c:v>
                </c:pt>
                <c:pt idx="520">
                  <c:v>-2.1159052849999999E-2</c:v>
                </c:pt>
                <c:pt idx="521">
                  <c:v>-2.1114572880000002E-2</c:v>
                </c:pt>
                <c:pt idx="522">
                  <c:v>-2.2226043050000002E-2</c:v>
                </c:pt>
                <c:pt idx="523">
                  <c:v>-2.1527785809999998E-2</c:v>
                </c:pt>
                <c:pt idx="524">
                  <c:v>-2.1491719409999999E-2</c:v>
                </c:pt>
                <c:pt idx="525">
                  <c:v>-2.167753503E-2</c:v>
                </c:pt>
                <c:pt idx="526">
                  <c:v>-2.0429441709999999E-2</c:v>
                </c:pt>
                <c:pt idx="527">
                  <c:v>-1.9800608979999999E-2</c:v>
                </c:pt>
                <c:pt idx="528">
                  <c:v>-1.9397335129999999E-2</c:v>
                </c:pt>
                <c:pt idx="529">
                  <c:v>-2.1414306009999998E-2</c:v>
                </c:pt>
                <c:pt idx="530">
                  <c:v>-2.1149387580000002E-2</c:v>
                </c:pt>
                <c:pt idx="531">
                  <c:v>-1.892593876E-2</c:v>
                </c:pt>
                <c:pt idx="532">
                  <c:v>-1.9292855639999999E-2</c:v>
                </c:pt>
                <c:pt idx="533">
                  <c:v>-1.8916521219999999E-2</c:v>
                </c:pt>
                <c:pt idx="534">
                  <c:v>-1.8171906469999999E-2</c:v>
                </c:pt>
                <c:pt idx="535">
                  <c:v>-1.801503263E-2</c:v>
                </c:pt>
                <c:pt idx="536">
                  <c:v>-1.897376403E-2</c:v>
                </c:pt>
                <c:pt idx="537">
                  <c:v>-1.6222236679999998E-2</c:v>
                </c:pt>
                <c:pt idx="538">
                  <c:v>-1.63755212E-2</c:v>
                </c:pt>
                <c:pt idx="539">
                  <c:v>-1.661391743E-2</c:v>
                </c:pt>
                <c:pt idx="540">
                  <c:v>-1.410132088E-2</c:v>
                </c:pt>
                <c:pt idx="541">
                  <c:v>-1.319820993E-2</c:v>
                </c:pt>
                <c:pt idx="542">
                  <c:v>-1.27264671E-2</c:v>
                </c:pt>
                <c:pt idx="543">
                  <c:v>-1.224374212E-2</c:v>
                </c:pt>
                <c:pt idx="544">
                  <c:v>-1.201068982E-2</c:v>
                </c:pt>
                <c:pt idx="545">
                  <c:v>-1.0083482600000001E-2</c:v>
                </c:pt>
                <c:pt idx="546">
                  <c:v>-8.0771548669999992E-3</c:v>
                </c:pt>
                <c:pt idx="547">
                  <c:v>-7.4925585649999998E-3</c:v>
                </c:pt>
                <c:pt idx="548">
                  <c:v>-7.0179360920000003E-3</c:v>
                </c:pt>
                <c:pt idx="549">
                  <c:v>-6.9504329000000002E-3</c:v>
                </c:pt>
                <c:pt idx="550">
                  <c:v>-4.7837900929999996E-3</c:v>
                </c:pt>
                <c:pt idx="551">
                  <c:v>-5.644202232E-3</c:v>
                </c:pt>
                <c:pt idx="552">
                  <c:v>-4.1283355089999996E-3</c:v>
                </c:pt>
                <c:pt idx="553">
                  <c:v>-3.53649538E-3</c:v>
                </c:pt>
                <c:pt idx="554">
                  <c:v>-3.0453433279999998E-3</c:v>
                </c:pt>
                <c:pt idx="555">
                  <c:v>-5.0641996789999996E-3</c:v>
                </c:pt>
                <c:pt idx="556">
                  <c:v>-2.9611769130000001E-3</c:v>
                </c:pt>
                <c:pt idx="557">
                  <c:v>-4.17141011E-3</c:v>
                </c:pt>
                <c:pt idx="558">
                  <c:v>-4.8991907390000004E-3</c:v>
                </c:pt>
                <c:pt idx="559">
                  <c:v>-4.4524199330000002E-3</c:v>
                </c:pt>
                <c:pt idx="560">
                  <c:v>-4.2415517380000002E-3</c:v>
                </c:pt>
              </c:numCache>
            </c:numRef>
          </c:yVal>
          <c:smooth val="0"/>
          <c:extLst>
            <c:ext xmlns:c16="http://schemas.microsoft.com/office/drawing/2014/chart" uri="{C3380CC4-5D6E-409C-BE32-E72D297353CC}">
              <c16:uniqueId val="{00000002-5C6A-4892-92AE-B643606C8437}"/>
            </c:ext>
          </c:extLst>
        </c:ser>
        <c:ser>
          <c:idx val="3"/>
          <c:order val="3"/>
          <c:tx>
            <c:v>90 s </c:v>
          </c:tx>
          <c:spPr>
            <a:ln w="19050" cap="rnd">
              <a:solidFill>
                <a:schemeClr val="accent4"/>
              </a:solidFill>
              <a:round/>
            </a:ln>
            <a:effectLst/>
          </c:spPr>
          <c:marker>
            <c:symbol val="none"/>
          </c:marker>
          <c:xVal>
            <c:numRef>
              <c:f>Sheet1!$J$3:$J$563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Sheet1!$K$3:$K$563</c:f>
              <c:numCache>
                <c:formatCode>General</c:formatCode>
                <c:ptCount val="561"/>
                <c:pt idx="0">
                  <c:v>-3.443230176E-3</c:v>
                </c:pt>
                <c:pt idx="1">
                  <c:v>-3.5339791790000002E-3</c:v>
                </c:pt>
                <c:pt idx="2">
                  <c:v>-3.5765483039999998E-3</c:v>
                </c:pt>
                <c:pt idx="3">
                  <c:v>-3.3079700079999999E-3</c:v>
                </c:pt>
                <c:pt idx="4">
                  <c:v>-3.5846096000000001E-3</c:v>
                </c:pt>
                <c:pt idx="5">
                  <c:v>-3.67301912E-3</c:v>
                </c:pt>
                <c:pt idx="6">
                  <c:v>-3.6839535460000002E-3</c:v>
                </c:pt>
                <c:pt idx="7">
                  <c:v>-3.8662559819999998E-3</c:v>
                </c:pt>
                <c:pt idx="8">
                  <c:v>-3.898787079E-3</c:v>
                </c:pt>
                <c:pt idx="9">
                  <c:v>-3.2421997749999998E-3</c:v>
                </c:pt>
                <c:pt idx="10">
                  <c:v>-3.432649188E-3</c:v>
                </c:pt>
                <c:pt idx="11">
                  <c:v>-3.5117431540000001E-3</c:v>
                </c:pt>
                <c:pt idx="12">
                  <c:v>-3.379997564E-3</c:v>
                </c:pt>
                <c:pt idx="13">
                  <c:v>-3.7652086469999999E-3</c:v>
                </c:pt>
                <c:pt idx="14">
                  <c:v>-3.9079715500000001E-3</c:v>
                </c:pt>
                <c:pt idx="15">
                  <c:v>-3.833824769E-3</c:v>
                </c:pt>
                <c:pt idx="16">
                  <c:v>-3.8525038399999999E-3</c:v>
                </c:pt>
                <c:pt idx="17">
                  <c:v>-3.7155745089999998E-3</c:v>
                </c:pt>
                <c:pt idx="18">
                  <c:v>-3.747347277E-3</c:v>
                </c:pt>
                <c:pt idx="19">
                  <c:v>-3.9560957809999997E-3</c:v>
                </c:pt>
                <c:pt idx="20">
                  <c:v>-3.8755433629999998E-3</c:v>
                </c:pt>
                <c:pt idx="21">
                  <c:v>-3.7184490359999998E-3</c:v>
                </c:pt>
                <c:pt idx="22">
                  <c:v>-3.83397867E-3</c:v>
                </c:pt>
                <c:pt idx="23">
                  <c:v>-3.4322382420000001E-3</c:v>
                </c:pt>
                <c:pt idx="24">
                  <c:v>-3.341519274E-3</c:v>
                </c:pt>
                <c:pt idx="25">
                  <c:v>-3.2579752150000002E-3</c:v>
                </c:pt>
                <c:pt idx="26">
                  <c:v>-3.4741496199999999E-3</c:v>
                </c:pt>
                <c:pt idx="27">
                  <c:v>-3.543068422E-3</c:v>
                </c:pt>
                <c:pt idx="28">
                  <c:v>-3.7500674370000001E-3</c:v>
                </c:pt>
                <c:pt idx="29">
                  <c:v>-4.1433605369999996E-3</c:v>
                </c:pt>
                <c:pt idx="30">
                  <c:v>-3.9265956730000001E-3</c:v>
                </c:pt>
                <c:pt idx="31">
                  <c:v>-3.9061242710000002E-3</c:v>
                </c:pt>
                <c:pt idx="32">
                  <c:v>-3.9016092199999999E-3</c:v>
                </c:pt>
                <c:pt idx="33">
                  <c:v>-3.6414978089999999E-3</c:v>
                </c:pt>
                <c:pt idx="34">
                  <c:v>-3.379997564E-3</c:v>
                </c:pt>
                <c:pt idx="35">
                  <c:v>-3.857532516E-3</c:v>
                </c:pt>
                <c:pt idx="36">
                  <c:v>-3.9286483080000004E-3</c:v>
                </c:pt>
                <c:pt idx="37">
                  <c:v>-3.8104236589999998E-3</c:v>
                </c:pt>
                <c:pt idx="38">
                  <c:v>-3.3788674049999999E-3</c:v>
                </c:pt>
                <c:pt idx="39">
                  <c:v>-3.8923220709999999E-3</c:v>
                </c:pt>
                <c:pt idx="40">
                  <c:v>-3.4440006130000002E-3</c:v>
                </c:pt>
                <c:pt idx="41">
                  <c:v>-3.9401403629999998E-3</c:v>
                </c:pt>
                <c:pt idx="42">
                  <c:v>-3.889602609E-3</c:v>
                </c:pt>
                <c:pt idx="43">
                  <c:v>-4.0700235400000003E-3</c:v>
                </c:pt>
                <c:pt idx="44">
                  <c:v>-3.9579938169999997E-3</c:v>
                </c:pt>
                <c:pt idx="45">
                  <c:v>-3.179451916E-3</c:v>
                </c:pt>
                <c:pt idx="46">
                  <c:v>-3.6749185530000001E-3</c:v>
                </c:pt>
                <c:pt idx="47">
                  <c:v>-3.5341333130000001E-3</c:v>
                </c:pt>
                <c:pt idx="48">
                  <c:v>-4.0663820689999996E-3</c:v>
                </c:pt>
                <c:pt idx="49">
                  <c:v>-3.658901434E-3</c:v>
                </c:pt>
                <c:pt idx="50">
                  <c:v>-3.2445634720000001E-3</c:v>
                </c:pt>
                <c:pt idx="51">
                  <c:v>-3.2933265899999999E-3</c:v>
                </c:pt>
                <c:pt idx="52">
                  <c:v>-3.5785506479999998E-3</c:v>
                </c:pt>
                <c:pt idx="53">
                  <c:v>-3.5955975760000002E-3</c:v>
                </c:pt>
                <c:pt idx="54">
                  <c:v>-4.1796145960000001E-3</c:v>
                </c:pt>
                <c:pt idx="55">
                  <c:v>-4.2811292219999998E-3</c:v>
                </c:pt>
                <c:pt idx="56">
                  <c:v>-3.4545299129999998E-3</c:v>
                </c:pt>
                <c:pt idx="57">
                  <c:v>-3.6413436759999999E-3</c:v>
                </c:pt>
                <c:pt idx="58">
                  <c:v>-4.1977656069999997E-3</c:v>
                </c:pt>
                <c:pt idx="59">
                  <c:v>-3.198415972E-3</c:v>
                </c:pt>
                <c:pt idx="60">
                  <c:v>-3.512461903E-3</c:v>
                </c:pt>
                <c:pt idx="61">
                  <c:v>-3.661109135E-3</c:v>
                </c:pt>
                <c:pt idx="62">
                  <c:v>-3.9835418569999998E-3</c:v>
                </c:pt>
                <c:pt idx="63">
                  <c:v>-4.2139166029999996E-3</c:v>
                </c:pt>
                <c:pt idx="64">
                  <c:v>-3.7268672599999999E-3</c:v>
                </c:pt>
                <c:pt idx="65">
                  <c:v>-3.5486656709999998E-3</c:v>
                </c:pt>
                <c:pt idx="66">
                  <c:v>-3.400596557E-3</c:v>
                </c:pt>
                <c:pt idx="67">
                  <c:v>-2.5047375820000002E-3</c:v>
                </c:pt>
                <c:pt idx="68">
                  <c:v>-3.4998285120000001E-3</c:v>
                </c:pt>
                <c:pt idx="69">
                  <c:v>-2.8307044409999998E-3</c:v>
                </c:pt>
                <c:pt idx="70">
                  <c:v>-2.638961654E-3</c:v>
                </c:pt>
                <c:pt idx="71">
                  <c:v>-3.3997234419999999E-3</c:v>
                </c:pt>
                <c:pt idx="72">
                  <c:v>-3.0524893660000001E-3</c:v>
                </c:pt>
                <c:pt idx="73">
                  <c:v>-3.217995865E-3</c:v>
                </c:pt>
                <c:pt idx="74">
                  <c:v>-3.9755902249999997E-3</c:v>
                </c:pt>
                <c:pt idx="75">
                  <c:v>-3.268406261E-3</c:v>
                </c:pt>
                <c:pt idx="76">
                  <c:v>-3.659106791E-3</c:v>
                </c:pt>
                <c:pt idx="77">
                  <c:v>-3.2890106089999999E-3</c:v>
                </c:pt>
                <c:pt idx="78">
                  <c:v>-3.783633932E-3</c:v>
                </c:pt>
                <c:pt idx="79">
                  <c:v>-3.4743549769999998E-3</c:v>
                </c:pt>
                <c:pt idx="80">
                  <c:v>-3.7346691820000001E-3</c:v>
                </c:pt>
                <c:pt idx="81">
                  <c:v>-4.155565519E-3</c:v>
                </c:pt>
                <c:pt idx="82">
                  <c:v>-4.2875884100000003E-3</c:v>
                </c:pt>
                <c:pt idx="83">
                  <c:v>-4.2138653809999996E-3</c:v>
                </c:pt>
                <c:pt idx="84">
                  <c:v>-4.6575521120000001E-3</c:v>
                </c:pt>
                <c:pt idx="85">
                  <c:v>-3.1789378259999999E-3</c:v>
                </c:pt>
                <c:pt idx="86">
                  <c:v>-3.231202951E-3</c:v>
                </c:pt>
                <c:pt idx="87">
                  <c:v>-3.6405222490000001E-3</c:v>
                </c:pt>
                <c:pt idx="88">
                  <c:v>-4.3703708800000001E-3</c:v>
                </c:pt>
                <c:pt idx="89">
                  <c:v>-4.1352584959999999E-3</c:v>
                </c:pt>
                <c:pt idx="90">
                  <c:v>-3.7835827099999999E-3</c:v>
                </c:pt>
                <c:pt idx="91">
                  <c:v>-4.4566220600000001E-3</c:v>
                </c:pt>
                <c:pt idx="92">
                  <c:v>-3.583069192E-3</c:v>
                </c:pt>
                <c:pt idx="93">
                  <c:v>-4.1962275279999999E-3</c:v>
                </c:pt>
                <c:pt idx="94">
                  <c:v>-4.2517026889999998E-3</c:v>
                </c:pt>
                <c:pt idx="95">
                  <c:v>-3.9430134929999998E-3</c:v>
                </c:pt>
                <c:pt idx="96">
                  <c:v>-3.6907296159999999E-3</c:v>
                </c:pt>
                <c:pt idx="97">
                  <c:v>-3.6899596450000001E-3</c:v>
                </c:pt>
                <c:pt idx="98">
                  <c:v>-3.8864214440000001E-3</c:v>
                </c:pt>
                <c:pt idx="99">
                  <c:v>-3.6334372129999998E-3</c:v>
                </c:pt>
                <c:pt idx="100">
                  <c:v>-3.9023275019999999E-3</c:v>
                </c:pt>
                <c:pt idx="101">
                  <c:v>-3.9448090829999997E-3</c:v>
                </c:pt>
                <c:pt idx="102">
                  <c:v>-3.864100669E-3</c:v>
                </c:pt>
                <c:pt idx="103">
                  <c:v>-3.7979015610000002E-3</c:v>
                </c:pt>
                <c:pt idx="104">
                  <c:v>-4.0001110170000001E-3</c:v>
                </c:pt>
                <c:pt idx="105">
                  <c:v>-4.0846406479999996E-3</c:v>
                </c:pt>
                <c:pt idx="106">
                  <c:v>-4.1899722999999998E-3</c:v>
                </c:pt>
                <c:pt idx="107">
                  <c:v>-4.3477672150000002E-3</c:v>
                </c:pt>
                <c:pt idx="108">
                  <c:v>-4.4282320889999999E-3</c:v>
                </c:pt>
                <c:pt idx="109">
                  <c:v>-4.6939165330000003E-3</c:v>
                </c:pt>
                <c:pt idx="110">
                  <c:v>-4.3808263729999998E-3</c:v>
                </c:pt>
                <c:pt idx="111">
                  <c:v>-4.720240366E-3</c:v>
                </c:pt>
                <c:pt idx="112">
                  <c:v>-4.190382082E-3</c:v>
                </c:pt>
                <c:pt idx="113">
                  <c:v>-4.5312261210000001E-3</c:v>
                </c:pt>
                <c:pt idx="114">
                  <c:v>-4.6322490090000001E-3</c:v>
                </c:pt>
                <c:pt idx="115">
                  <c:v>-4.0868972430000003E-3</c:v>
                </c:pt>
                <c:pt idx="116">
                  <c:v>-4.0439679290000001E-3</c:v>
                </c:pt>
                <c:pt idx="117">
                  <c:v>-4.1126939469999998E-3</c:v>
                </c:pt>
                <c:pt idx="118">
                  <c:v>-4.2001241819999997E-3</c:v>
                </c:pt>
                <c:pt idx="119">
                  <c:v>-4.0567396209999999E-3</c:v>
                </c:pt>
                <c:pt idx="120">
                  <c:v>-4.3951766570000002E-3</c:v>
                </c:pt>
                <c:pt idx="121">
                  <c:v>-4.1931513700000003E-3</c:v>
                </c:pt>
                <c:pt idx="122">
                  <c:v>-4.3427953500000003E-3</c:v>
                </c:pt>
                <c:pt idx="123">
                  <c:v>-4.2536510150000002E-3</c:v>
                </c:pt>
                <c:pt idx="124">
                  <c:v>-4.498178605E-3</c:v>
                </c:pt>
                <c:pt idx="125">
                  <c:v>-2.2116475740000001E-3</c:v>
                </c:pt>
                <c:pt idx="126">
                  <c:v>-4.1905874390000004E-3</c:v>
                </c:pt>
                <c:pt idx="127">
                  <c:v>-4.5249755489999996E-3</c:v>
                </c:pt>
                <c:pt idx="128">
                  <c:v>-4.6148840340000004E-3</c:v>
                </c:pt>
                <c:pt idx="129">
                  <c:v>-4.421262536E-3</c:v>
                </c:pt>
                <c:pt idx="130">
                  <c:v>-4.561504349E-3</c:v>
                </c:pt>
                <c:pt idx="131">
                  <c:v>-4.1961763050000003E-3</c:v>
                </c:pt>
                <c:pt idx="132">
                  <c:v>-4.7551658940000003E-3</c:v>
                </c:pt>
                <c:pt idx="133">
                  <c:v>-5.0513041210000003E-3</c:v>
                </c:pt>
                <c:pt idx="134">
                  <c:v>-4.8790718430000001E-3</c:v>
                </c:pt>
                <c:pt idx="135">
                  <c:v>-4.9970056860000004E-3</c:v>
                </c:pt>
                <c:pt idx="136">
                  <c:v>-4.3669366280000002E-3</c:v>
                </c:pt>
                <c:pt idx="137">
                  <c:v>-4.6148840340000004E-3</c:v>
                </c:pt>
                <c:pt idx="138">
                  <c:v>-4.4964873230000004E-3</c:v>
                </c:pt>
                <c:pt idx="139">
                  <c:v>-5.2940021269999998E-3</c:v>
                </c:pt>
                <c:pt idx="140">
                  <c:v>-4.70728334E-3</c:v>
                </c:pt>
                <c:pt idx="141">
                  <c:v>-5.129540805E-3</c:v>
                </c:pt>
                <c:pt idx="142">
                  <c:v>-4.7770310189999996E-3</c:v>
                </c:pt>
                <c:pt idx="143">
                  <c:v>-4.979399499E-3</c:v>
                </c:pt>
                <c:pt idx="144">
                  <c:v>-5.5579817849999999E-3</c:v>
                </c:pt>
                <c:pt idx="145">
                  <c:v>-5.14437817E-3</c:v>
                </c:pt>
                <c:pt idx="146">
                  <c:v>-5.056421272E-3</c:v>
                </c:pt>
                <c:pt idx="147">
                  <c:v>-5.4694442080000004E-3</c:v>
                </c:pt>
                <c:pt idx="148">
                  <c:v>-5.4136640389999997E-3</c:v>
                </c:pt>
                <c:pt idx="149">
                  <c:v>-5.1214569250000001E-3</c:v>
                </c:pt>
                <c:pt idx="150">
                  <c:v>-5.1679122260000002E-3</c:v>
                </c:pt>
                <c:pt idx="151">
                  <c:v>-4.8930477350000003E-3</c:v>
                </c:pt>
                <c:pt idx="152">
                  <c:v>-5.1992721859999997E-3</c:v>
                </c:pt>
                <c:pt idx="153">
                  <c:v>-5.2213193850000001E-3</c:v>
                </c:pt>
                <c:pt idx="154">
                  <c:v>-5.5753090420000003E-3</c:v>
                </c:pt>
                <c:pt idx="155">
                  <c:v>-4.9183866940000001E-3</c:v>
                </c:pt>
                <c:pt idx="156">
                  <c:v>-5.365905818E-3</c:v>
                </c:pt>
                <c:pt idx="157">
                  <c:v>-5.5272616449999999E-3</c:v>
                </c:pt>
                <c:pt idx="158">
                  <c:v>-5.449914373E-3</c:v>
                </c:pt>
                <c:pt idx="159">
                  <c:v>-5.0205988809999998E-3</c:v>
                </c:pt>
                <c:pt idx="160">
                  <c:v>-5.5559882889999997E-3</c:v>
                </c:pt>
                <c:pt idx="161">
                  <c:v>-5.967055913E-3</c:v>
                </c:pt>
                <c:pt idx="162">
                  <c:v>-5.5401427669999996E-3</c:v>
                </c:pt>
                <c:pt idx="163">
                  <c:v>-5.5669778959999998E-3</c:v>
                </c:pt>
                <c:pt idx="164">
                  <c:v>-5.2381488490000003E-3</c:v>
                </c:pt>
                <c:pt idx="165">
                  <c:v>-5.4663768969999997E-3</c:v>
                </c:pt>
                <c:pt idx="166">
                  <c:v>-5.5106482470000002E-3</c:v>
                </c:pt>
                <c:pt idx="167">
                  <c:v>-5.7304562069999997E-3</c:v>
                </c:pt>
                <c:pt idx="168">
                  <c:v>-5.8167441750000002E-3</c:v>
                </c:pt>
                <c:pt idx="169">
                  <c:v>-5.710580386E-3</c:v>
                </c:pt>
                <c:pt idx="170">
                  <c:v>-5.734288134E-3</c:v>
                </c:pt>
                <c:pt idx="171">
                  <c:v>-5.9543401000000003E-3</c:v>
                </c:pt>
                <c:pt idx="172">
                  <c:v>-5.9034745209999998E-3</c:v>
                </c:pt>
                <c:pt idx="173">
                  <c:v>-6.6199982540000001E-3</c:v>
                </c:pt>
                <c:pt idx="174">
                  <c:v>-5.5003217420000004E-3</c:v>
                </c:pt>
                <c:pt idx="175">
                  <c:v>-6.0249599629999999E-3</c:v>
                </c:pt>
                <c:pt idx="176">
                  <c:v>-5.8806953019999997E-3</c:v>
                </c:pt>
                <c:pt idx="177">
                  <c:v>-5.8650658469999997E-3</c:v>
                </c:pt>
                <c:pt idx="178">
                  <c:v>-5.6865648370000004E-3</c:v>
                </c:pt>
                <c:pt idx="179">
                  <c:v>-6.3008954750000002E-3</c:v>
                </c:pt>
                <c:pt idx="180">
                  <c:v>-6.256398279E-3</c:v>
                </c:pt>
                <c:pt idx="181">
                  <c:v>-6.3133970830000002E-3</c:v>
                </c:pt>
                <c:pt idx="182">
                  <c:v>-7.2044967670000003E-3</c:v>
                </c:pt>
                <c:pt idx="183">
                  <c:v>-6.7752823229999997E-3</c:v>
                </c:pt>
                <c:pt idx="184">
                  <c:v>-6.2867612579999999E-3</c:v>
                </c:pt>
                <c:pt idx="185">
                  <c:v>-5.8785504659999996E-3</c:v>
                </c:pt>
                <c:pt idx="186">
                  <c:v>-6.2943133530000001E-3</c:v>
                </c:pt>
                <c:pt idx="187">
                  <c:v>-6.6316239540000002E-3</c:v>
                </c:pt>
                <c:pt idx="188">
                  <c:v>-6.5578385260000004E-3</c:v>
                </c:pt>
                <c:pt idx="189">
                  <c:v>-6.1451355000000001E-3</c:v>
                </c:pt>
                <c:pt idx="190">
                  <c:v>-6.2937010079999996E-3</c:v>
                </c:pt>
                <c:pt idx="191">
                  <c:v>-6.1083310279999997E-3</c:v>
                </c:pt>
                <c:pt idx="192">
                  <c:v>-6.690306123E-3</c:v>
                </c:pt>
                <c:pt idx="193">
                  <c:v>-6.7091174419999997E-3</c:v>
                </c:pt>
                <c:pt idx="194">
                  <c:v>-6.8043344649999999E-3</c:v>
                </c:pt>
                <c:pt idx="195">
                  <c:v>-6.7510707300000002E-3</c:v>
                </c:pt>
                <c:pt idx="196">
                  <c:v>-7.0435083470000003E-3</c:v>
                </c:pt>
                <c:pt idx="197">
                  <c:v>-6.8047423849999997E-3</c:v>
                </c:pt>
                <c:pt idx="198">
                  <c:v>-6.959603634E-3</c:v>
                </c:pt>
                <c:pt idx="199">
                  <c:v>-7.5262440369999999E-3</c:v>
                </c:pt>
                <c:pt idx="200">
                  <c:v>-7.9132365059999994E-3</c:v>
                </c:pt>
                <c:pt idx="201">
                  <c:v>-7.803871762E-3</c:v>
                </c:pt>
                <c:pt idx="202">
                  <c:v>-7.7323708679999997E-3</c:v>
                </c:pt>
                <c:pt idx="203">
                  <c:v>-7.5992033819999999E-3</c:v>
                </c:pt>
                <c:pt idx="204">
                  <c:v>-7.9349437730000007E-3</c:v>
                </c:pt>
                <c:pt idx="205">
                  <c:v>-8.2611786200000002E-3</c:v>
                </c:pt>
                <c:pt idx="206">
                  <c:v>-8.2604167980000007E-3</c:v>
                </c:pt>
                <c:pt idx="207">
                  <c:v>-8.3897765729999997E-3</c:v>
                </c:pt>
                <c:pt idx="208">
                  <c:v>-8.5738198829999994E-3</c:v>
                </c:pt>
                <c:pt idx="209">
                  <c:v>-9.0038478369999994E-3</c:v>
                </c:pt>
                <c:pt idx="210">
                  <c:v>-9.1599039730000005E-3</c:v>
                </c:pt>
                <c:pt idx="211">
                  <c:v>-9.1349631550000001E-3</c:v>
                </c:pt>
                <c:pt idx="212">
                  <c:v>-8.9034307750000003E-3</c:v>
                </c:pt>
                <c:pt idx="213">
                  <c:v>-8.9581049980000001E-3</c:v>
                </c:pt>
                <c:pt idx="214">
                  <c:v>-8.9080464089999999E-3</c:v>
                </c:pt>
                <c:pt idx="215">
                  <c:v>-9.2927459630000007E-3</c:v>
                </c:pt>
                <c:pt idx="216">
                  <c:v>-8.9707328009999993E-3</c:v>
                </c:pt>
                <c:pt idx="217">
                  <c:v>-9.2659881339999996E-3</c:v>
                </c:pt>
                <c:pt idx="218">
                  <c:v>-8.2365926360000001E-3</c:v>
                </c:pt>
                <c:pt idx="219">
                  <c:v>-7.5082825500000002E-3</c:v>
                </c:pt>
                <c:pt idx="220">
                  <c:v>-8.4791425620000006E-3</c:v>
                </c:pt>
                <c:pt idx="221">
                  <c:v>-7.2362190109999999E-3</c:v>
                </c:pt>
                <c:pt idx="222">
                  <c:v>-6.7642726939999998E-3</c:v>
                </c:pt>
                <c:pt idx="223">
                  <c:v>-6.3695716669999996E-3</c:v>
                </c:pt>
                <c:pt idx="224">
                  <c:v>-5.8566890659999997E-3</c:v>
                </c:pt>
                <c:pt idx="225">
                  <c:v>-5.8593451980000003E-3</c:v>
                </c:pt>
                <c:pt idx="226">
                  <c:v>-5.0468519329999999E-3</c:v>
                </c:pt>
                <c:pt idx="227">
                  <c:v>-4.5243091879999999E-3</c:v>
                </c:pt>
                <c:pt idx="228">
                  <c:v>-4.5775906179999996E-3</c:v>
                </c:pt>
                <c:pt idx="229">
                  <c:v>-4.5223622580000001E-3</c:v>
                </c:pt>
                <c:pt idx="230">
                  <c:v>-4.2767715639999999E-3</c:v>
                </c:pt>
                <c:pt idx="231">
                  <c:v>-4.2444737630000003E-3</c:v>
                </c:pt>
                <c:pt idx="232">
                  <c:v>-4.4512925669999998E-3</c:v>
                </c:pt>
                <c:pt idx="233">
                  <c:v>-4.2425771240000004E-3</c:v>
                </c:pt>
                <c:pt idx="234">
                  <c:v>-3.9150007070000003E-3</c:v>
                </c:pt>
                <c:pt idx="235">
                  <c:v>-4.8019164239999999E-3</c:v>
                </c:pt>
                <c:pt idx="236">
                  <c:v>-4.4789123349999998E-3</c:v>
                </c:pt>
                <c:pt idx="237">
                  <c:v>-3.9192591790000002E-3</c:v>
                </c:pt>
                <c:pt idx="238">
                  <c:v>-5.1787067199999997E-3</c:v>
                </c:pt>
                <c:pt idx="239">
                  <c:v>-4.0009832010000001E-3</c:v>
                </c:pt>
                <c:pt idx="240">
                  <c:v>-4.5455712830000002E-3</c:v>
                </c:pt>
                <c:pt idx="241">
                  <c:v>-5.1225312050000001E-3</c:v>
                </c:pt>
                <c:pt idx="242">
                  <c:v>-4.8105693420000002E-3</c:v>
                </c:pt>
                <c:pt idx="243">
                  <c:v>-4.934715573E-3</c:v>
                </c:pt>
                <c:pt idx="244">
                  <c:v>-5.4400470110000003E-3</c:v>
                </c:pt>
                <c:pt idx="245">
                  <c:v>-6.0017788780000001E-3</c:v>
                </c:pt>
                <c:pt idx="246">
                  <c:v>-5.9315636750000003E-3</c:v>
                </c:pt>
                <c:pt idx="247">
                  <c:v>-6.1425832100000001E-3</c:v>
                </c:pt>
                <c:pt idx="248">
                  <c:v>-6.7326179709999998E-3</c:v>
                </c:pt>
                <c:pt idx="249">
                  <c:v>-5.976400804E-3</c:v>
                </c:pt>
                <c:pt idx="250">
                  <c:v>-6.2693092039999999E-3</c:v>
                </c:pt>
                <c:pt idx="251">
                  <c:v>-7.501718123E-3</c:v>
                </c:pt>
                <c:pt idx="252">
                  <c:v>-7.5217667039999998E-3</c:v>
                </c:pt>
                <c:pt idx="253">
                  <c:v>-6.7517333659999996E-3</c:v>
                </c:pt>
                <c:pt idx="254">
                  <c:v>-7.7884639609999999E-3</c:v>
                </c:pt>
                <c:pt idx="255">
                  <c:v>-7.1078399200000001E-3</c:v>
                </c:pt>
                <c:pt idx="256">
                  <c:v>-7.9018995170000005E-3</c:v>
                </c:pt>
                <c:pt idx="257">
                  <c:v>-7.2816340249999998E-3</c:v>
                </c:pt>
                <c:pt idx="258">
                  <c:v>-7.2028166610000003E-3</c:v>
                </c:pt>
                <c:pt idx="259">
                  <c:v>-6.2240944240000004E-3</c:v>
                </c:pt>
                <c:pt idx="260">
                  <c:v>-6.2024039220000002E-3</c:v>
                </c:pt>
                <c:pt idx="261">
                  <c:v>-5.3349672820000001E-3</c:v>
                </c:pt>
                <c:pt idx="262">
                  <c:v>-5.9053134170000002E-3</c:v>
                </c:pt>
                <c:pt idx="263">
                  <c:v>-5.7797073390000002E-3</c:v>
                </c:pt>
                <c:pt idx="264">
                  <c:v>-4.4842925849999998E-3</c:v>
                </c:pt>
                <c:pt idx="265">
                  <c:v>-4.3956381270000002E-3</c:v>
                </c:pt>
                <c:pt idx="266">
                  <c:v>-3.1945102380000001E-3</c:v>
                </c:pt>
                <c:pt idx="267">
                  <c:v>-3.5196517130000001E-3</c:v>
                </c:pt>
                <c:pt idx="268">
                  <c:v>-2.6540900580000002E-3</c:v>
                </c:pt>
                <c:pt idx="269">
                  <c:v>-3.4071716949999999E-3</c:v>
                </c:pt>
                <c:pt idx="270">
                  <c:v>-3.485243069E-3</c:v>
                </c:pt>
                <c:pt idx="271">
                  <c:v>-3.0513070519999999E-3</c:v>
                </c:pt>
                <c:pt idx="272">
                  <c:v>-3.4267934970000002E-3</c:v>
                </c:pt>
                <c:pt idx="273">
                  <c:v>-3.7770131599999999E-3</c:v>
                </c:pt>
                <c:pt idx="274">
                  <c:v>-2.9179817069999998E-3</c:v>
                </c:pt>
                <c:pt idx="275">
                  <c:v>-2.1898071280000001E-3</c:v>
                </c:pt>
                <c:pt idx="276">
                  <c:v>-2.6879471259999999E-3</c:v>
                </c:pt>
                <c:pt idx="277">
                  <c:v>-3.2404526140000002E-3</c:v>
                </c:pt>
                <c:pt idx="278">
                  <c:v>-2.3324191569999999E-3</c:v>
                </c:pt>
                <c:pt idx="279">
                  <c:v>-3.1657807989999998E-3</c:v>
                </c:pt>
                <c:pt idx="280">
                  <c:v>-2.9103192500000001E-3</c:v>
                </c:pt>
                <c:pt idx="281">
                  <c:v>-4.6989354299999996E-3</c:v>
                </c:pt>
                <c:pt idx="282">
                  <c:v>-3.5148244350000002E-3</c:v>
                </c:pt>
                <c:pt idx="283">
                  <c:v>-4.0609966959999997E-3</c:v>
                </c:pt>
                <c:pt idx="284">
                  <c:v>-3.7919995369999999E-3</c:v>
                </c:pt>
                <c:pt idx="285">
                  <c:v>-4.0982831270000002E-3</c:v>
                </c:pt>
                <c:pt idx="286">
                  <c:v>-3.900326323E-3</c:v>
                </c:pt>
                <c:pt idx="287">
                  <c:v>-3.898274153E-3</c:v>
                </c:pt>
                <c:pt idx="288">
                  <c:v>-3.879340598E-3</c:v>
                </c:pt>
                <c:pt idx="289">
                  <c:v>-4.0922313929999997E-3</c:v>
                </c:pt>
                <c:pt idx="290">
                  <c:v>-5.3642694840000003E-3</c:v>
                </c:pt>
                <c:pt idx="291">
                  <c:v>-4.6437224369999999E-3</c:v>
                </c:pt>
                <c:pt idx="292">
                  <c:v>-3.9879023100000003E-3</c:v>
                </c:pt>
                <c:pt idx="293">
                  <c:v>-4.9561625350000001E-3</c:v>
                </c:pt>
                <c:pt idx="294">
                  <c:v>-4.3878480789999999E-3</c:v>
                </c:pt>
                <c:pt idx="295">
                  <c:v>-4.3130656700000004E-3</c:v>
                </c:pt>
                <c:pt idx="296">
                  <c:v>-3.9962637239999996E-3</c:v>
                </c:pt>
                <c:pt idx="297">
                  <c:v>-3.8343893829999999E-3</c:v>
                </c:pt>
                <c:pt idx="298">
                  <c:v>-4.0849996730000001E-3</c:v>
                </c:pt>
                <c:pt idx="299">
                  <c:v>-3.1563239170000002E-3</c:v>
                </c:pt>
                <c:pt idx="300">
                  <c:v>-3.7024335470000002E-3</c:v>
                </c:pt>
                <c:pt idx="301">
                  <c:v>-3.1926087100000002E-3</c:v>
                </c:pt>
                <c:pt idx="302">
                  <c:v>-3.7552514109999999E-3</c:v>
                </c:pt>
                <c:pt idx="303">
                  <c:v>-3.0718701890000001E-3</c:v>
                </c:pt>
                <c:pt idx="304">
                  <c:v>-3.5947761499999999E-3</c:v>
                </c:pt>
                <c:pt idx="305">
                  <c:v>-1.8834630029999999E-3</c:v>
                </c:pt>
                <c:pt idx="306">
                  <c:v>-1.7660725860000001E-3</c:v>
                </c:pt>
                <c:pt idx="307">
                  <c:v>-2.635205165E-3</c:v>
                </c:pt>
                <c:pt idx="308">
                  <c:v>-2.880953951E-3</c:v>
                </c:pt>
                <c:pt idx="309">
                  <c:v>-1.6096057369999999E-3</c:v>
                </c:pt>
                <c:pt idx="310">
                  <c:v>-3.4229410810000002E-3</c:v>
                </c:pt>
                <c:pt idx="311">
                  <c:v>-1.6408108639999999E-3</c:v>
                </c:pt>
                <c:pt idx="312">
                  <c:v>-1.906246529E-3</c:v>
                </c:pt>
                <c:pt idx="313">
                  <c:v>-3.209619317E-3</c:v>
                </c:pt>
                <c:pt idx="314">
                  <c:v>-3.8945798300000002E-3</c:v>
                </c:pt>
                <c:pt idx="315">
                  <c:v>-2.5151353329999999E-3</c:v>
                </c:pt>
                <c:pt idx="316">
                  <c:v>-3.0914559030000002E-3</c:v>
                </c:pt>
                <c:pt idx="317">
                  <c:v>-3.6709657869999999E-3</c:v>
                </c:pt>
                <c:pt idx="318">
                  <c:v>-3.6692202559999998E-3</c:v>
                </c:pt>
                <c:pt idx="319">
                  <c:v>-5.0269449129999996E-3</c:v>
                </c:pt>
                <c:pt idx="320">
                  <c:v>-4.0385825560000001E-3</c:v>
                </c:pt>
                <c:pt idx="321">
                  <c:v>-4.0053431879999999E-3</c:v>
                </c:pt>
                <c:pt idx="322">
                  <c:v>-3.5756751890000001E-3</c:v>
                </c:pt>
                <c:pt idx="323">
                  <c:v>-2.6669024959999998E-3</c:v>
                </c:pt>
                <c:pt idx="324">
                  <c:v>-3.7420603909999999E-3</c:v>
                </c:pt>
                <c:pt idx="325">
                  <c:v>-3.269331297E-3</c:v>
                </c:pt>
                <c:pt idx="326">
                  <c:v>-4.8727239480000004E-3</c:v>
                </c:pt>
                <c:pt idx="327">
                  <c:v>-4.7305850310000001E-3</c:v>
                </c:pt>
                <c:pt idx="328">
                  <c:v>-3.8614324290000002E-3</c:v>
                </c:pt>
                <c:pt idx="329">
                  <c:v>-3.7598707710000002E-3</c:v>
                </c:pt>
                <c:pt idx="330">
                  <c:v>-3.5644813910000002E-3</c:v>
                </c:pt>
                <c:pt idx="331">
                  <c:v>-3.2753429840000001E-3</c:v>
                </c:pt>
                <c:pt idx="332">
                  <c:v>-3.5872282459999999E-3</c:v>
                </c:pt>
                <c:pt idx="333">
                  <c:v>-4.3869768269999996E-3</c:v>
                </c:pt>
                <c:pt idx="334">
                  <c:v>-3.2546352599999999E-3</c:v>
                </c:pt>
                <c:pt idx="335">
                  <c:v>-3.9456812660000002E-3</c:v>
                </c:pt>
                <c:pt idx="336">
                  <c:v>-4.313219339E-3</c:v>
                </c:pt>
                <c:pt idx="337">
                  <c:v>-3.0653928409999998E-3</c:v>
                </c:pt>
                <c:pt idx="338">
                  <c:v>-1.125873299E-3</c:v>
                </c:pt>
                <c:pt idx="339">
                  <c:v>-3.2136791849999998E-3</c:v>
                </c:pt>
                <c:pt idx="340">
                  <c:v>-3.4095346929999999E-3</c:v>
                </c:pt>
                <c:pt idx="341">
                  <c:v>-2.9303750490000001E-3</c:v>
                </c:pt>
                <c:pt idx="342">
                  <c:v>-3.0141363390000001E-3</c:v>
                </c:pt>
                <c:pt idx="343">
                  <c:v>-3.1356103719999999E-3</c:v>
                </c:pt>
                <c:pt idx="344">
                  <c:v>-4.7872210849999996E-3</c:v>
                </c:pt>
                <c:pt idx="345">
                  <c:v>-3.7220935340000001E-3</c:v>
                </c:pt>
                <c:pt idx="346">
                  <c:v>-4.0205270049999998E-3</c:v>
                </c:pt>
                <c:pt idx="347">
                  <c:v>-3.7893308330000002E-3</c:v>
                </c:pt>
                <c:pt idx="348">
                  <c:v>-3.544557607E-3</c:v>
                </c:pt>
                <c:pt idx="349">
                  <c:v>-4.3916404250000001E-3</c:v>
                </c:pt>
                <c:pt idx="350">
                  <c:v>-4.1589499449999996E-3</c:v>
                </c:pt>
                <c:pt idx="351">
                  <c:v>-4.7529125589999997E-3</c:v>
                </c:pt>
                <c:pt idx="352">
                  <c:v>-4.454572219E-3</c:v>
                </c:pt>
                <c:pt idx="353">
                  <c:v>-5.3882002830000003E-3</c:v>
                </c:pt>
                <c:pt idx="354">
                  <c:v>-5.2450029180000001E-3</c:v>
                </c:pt>
                <c:pt idx="355">
                  <c:v>-5.2287369040000002E-3</c:v>
                </c:pt>
                <c:pt idx="356">
                  <c:v>-5.4346271789999998E-3</c:v>
                </c:pt>
                <c:pt idx="357">
                  <c:v>-4.5498749240000004E-3</c:v>
                </c:pt>
                <c:pt idx="358">
                  <c:v>-4.7686332840000002E-3</c:v>
                </c:pt>
                <c:pt idx="359">
                  <c:v>-4.6590375710000003E-3</c:v>
                </c:pt>
                <c:pt idx="360">
                  <c:v>-5.0702891310000003E-3</c:v>
                </c:pt>
                <c:pt idx="361">
                  <c:v>-5.2377907560000004E-3</c:v>
                </c:pt>
                <c:pt idx="362">
                  <c:v>-4.3955869039999998E-3</c:v>
                </c:pt>
                <c:pt idx="363">
                  <c:v>-3.5719268490000001E-3</c:v>
                </c:pt>
                <c:pt idx="364">
                  <c:v>-5.6327548809999997E-3</c:v>
                </c:pt>
                <c:pt idx="365">
                  <c:v>-5.4618776780000003E-3</c:v>
                </c:pt>
                <c:pt idx="366">
                  <c:v>-6.4015076499999999E-3</c:v>
                </c:pt>
                <c:pt idx="367">
                  <c:v>-5.3425356750000002E-3</c:v>
                </c:pt>
                <c:pt idx="368">
                  <c:v>-4.7549610029999998E-3</c:v>
                </c:pt>
                <c:pt idx="369">
                  <c:v>-5.095259752E-3</c:v>
                </c:pt>
                <c:pt idx="370">
                  <c:v>-5.0217760729999996E-3</c:v>
                </c:pt>
                <c:pt idx="371">
                  <c:v>-5.7610087100000004E-3</c:v>
                </c:pt>
                <c:pt idx="372">
                  <c:v>-4.4110128659999998E-3</c:v>
                </c:pt>
                <c:pt idx="373">
                  <c:v>-5.39535936E-3</c:v>
                </c:pt>
                <c:pt idx="374">
                  <c:v>-5.8744130659999999E-3</c:v>
                </c:pt>
                <c:pt idx="375">
                  <c:v>-4.958107602E-3</c:v>
                </c:pt>
                <c:pt idx="376">
                  <c:v>-5.0136391070000003E-3</c:v>
                </c:pt>
                <c:pt idx="377">
                  <c:v>-5.3504109379999996E-3</c:v>
                </c:pt>
                <c:pt idx="378">
                  <c:v>-6.1115981079999998E-3</c:v>
                </c:pt>
                <c:pt idx="379">
                  <c:v>-5.3412062120000003E-3</c:v>
                </c:pt>
                <c:pt idx="380">
                  <c:v>-5.8672111480000001E-3</c:v>
                </c:pt>
                <c:pt idx="381">
                  <c:v>-5.4684728380000004E-3</c:v>
                </c:pt>
                <c:pt idx="382">
                  <c:v>-5.5102393960000003E-3</c:v>
                </c:pt>
                <c:pt idx="383">
                  <c:v>-5.3627863530000004E-3</c:v>
                </c:pt>
                <c:pt idx="384">
                  <c:v>-5.7083833960000002E-3</c:v>
                </c:pt>
                <c:pt idx="385">
                  <c:v>-5.9563829560000002E-3</c:v>
                </c:pt>
                <c:pt idx="386">
                  <c:v>-5.9833452109999997E-3</c:v>
                </c:pt>
                <c:pt idx="387">
                  <c:v>-6.2390984970000004E-3</c:v>
                </c:pt>
                <c:pt idx="388">
                  <c:v>-5.589057691E-3</c:v>
                </c:pt>
                <c:pt idx="389">
                  <c:v>-6.0884212140000001E-3</c:v>
                </c:pt>
                <c:pt idx="390">
                  <c:v>-5.6615769860000002E-3</c:v>
                </c:pt>
                <c:pt idx="391">
                  <c:v>-6.5861917099999997E-3</c:v>
                </c:pt>
                <c:pt idx="392">
                  <c:v>-5.6378650480000004E-3</c:v>
                </c:pt>
                <c:pt idx="393">
                  <c:v>-6.6203041930000001E-3</c:v>
                </c:pt>
                <c:pt idx="394">
                  <c:v>-5.9251291679999997E-3</c:v>
                </c:pt>
                <c:pt idx="395">
                  <c:v>-5.7912529450000003E-3</c:v>
                </c:pt>
                <c:pt idx="396">
                  <c:v>-5.9376410209999999E-3</c:v>
                </c:pt>
                <c:pt idx="397">
                  <c:v>-6.2815560960000003E-3</c:v>
                </c:pt>
                <c:pt idx="398">
                  <c:v>-5.7933474890000001E-3</c:v>
                </c:pt>
                <c:pt idx="399">
                  <c:v>-5.9981537050000002E-3</c:v>
                </c:pt>
                <c:pt idx="400">
                  <c:v>-6.520711817E-3</c:v>
                </c:pt>
                <c:pt idx="401">
                  <c:v>-6.3030389140000002E-3</c:v>
                </c:pt>
                <c:pt idx="402">
                  <c:v>-6.8230391479999998E-3</c:v>
                </c:pt>
                <c:pt idx="403">
                  <c:v>-6.2405276109999998E-3</c:v>
                </c:pt>
                <c:pt idx="404">
                  <c:v>-7.1096224709999998E-3</c:v>
                </c:pt>
                <c:pt idx="405">
                  <c:v>-6.1560589820000003E-3</c:v>
                </c:pt>
                <c:pt idx="406">
                  <c:v>-6.3101821580000004E-3</c:v>
                </c:pt>
                <c:pt idx="407">
                  <c:v>-5.3755701519999999E-3</c:v>
                </c:pt>
                <c:pt idx="408">
                  <c:v>-6.6161742430000002E-3</c:v>
                </c:pt>
                <c:pt idx="409">
                  <c:v>-6.788993254E-3</c:v>
                </c:pt>
                <c:pt idx="410">
                  <c:v>-7.0166117509999999E-3</c:v>
                </c:pt>
                <c:pt idx="411">
                  <c:v>-6.8690073680000002E-3</c:v>
                </c:pt>
                <c:pt idx="412">
                  <c:v>-7.055020425E-3</c:v>
                </c:pt>
                <c:pt idx="413">
                  <c:v>-6.8150376900000002E-3</c:v>
                </c:pt>
                <c:pt idx="414">
                  <c:v>-6.4548654479999997E-3</c:v>
                </c:pt>
                <c:pt idx="415">
                  <c:v>-6.3306428489999997E-3</c:v>
                </c:pt>
                <c:pt idx="416">
                  <c:v>-7.6553649269999998E-3</c:v>
                </c:pt>
                <c:pt idx="417">
                  <c:v>-6.8941293280000001E-3</c:v>
                </c:pt>
                <c:pt idx="418">
                  <c:v>-6.6186217589999999E-3</c:v>
                </c:pt>
                <c:pt idx="419">
                  <c:v>-6.0006044809999999E-3</c:v>
                </c:pt>
                <c:pt idx="420">
                  <c:v>-6.7398566750000001E-3</c:v>
                </c:pt>
                <c:pt idx="421">
                  <c:v>-6.348347291E-3</c:v>
                </c:pt>
                <c:pt idx="422">
                  <c:v>-7.0871100760000003E-3</c:v>
                </c:pt>
                <c:pt idx="423">
                  <c:v>-6.6198455170000002E-3</c:v>
                </c:pt>
                <c:pt idx="424">
                  <c:v>-6.560643669E-3</c:v>
                </c:pt>
                <c:pt idx="425">
                  <c:v>-6.9421790540000004E-3</c:v>
                </c:pt>
                <c:pt idx="426">
                  <c:v>-5.9545445259999996E-3</c:v>
                </c:pt>
                <c:pt idx="427">
                  <c:v>-5.9433607379999996E-3</c:v>
                </c:pt>
                <c:pt idx="428">
                  <c:v>-6.2210322360000004E-3</c:v>
                </c:pt>
                <c:pt idx="429">
                  <c:v>-6.6619091670000003E-3</c:v>
                </c:pt>
                <c:pt idx="430">
                  <c:v>-6.876549218E-3</c:v>
                </c:pt>
                <c:pt idx="431">
                  <c:v>-6.8728290500000002E-3</c:v>
                </c:pt>
                <c:pt idx="432">
                  <c:v>-6.4669544809999998E-3</c:v>
                </c:pt>
                <c:pt idx="433">
                  <c:v>-7.0054042150000002E-3</c:v>
                </c:pt>
                <c:pt idx="434">
                  <c:v>-5.9735919349999996E-3</c:v>
                </c:pt>
                <c:pt idx="435">
                  <c:v>-5.9936600740000002E-3</c:v>
                </c:pt>
                <c:pt idx="436">
                  <c:v>-6.1691259030000004E-3</c:v>
                </c:pt>
                <c:pt idx="437">
                  <c:v>-6.5727801989999999E-3</c:v>
                </c:pt>
                <c:pt idx="438">
                  <c:v>-6.190154701E-3</c:v>
                </c:pt>
                <c:pt idx="439">
                  <c:v>-6.0898000369999997E-3</c:v>
                </c:pt>
                <c:pt idx="440">
                  <c:v>-5.7565127499999997E-3</c:v>
                </c:pt>
                <c:pt idx="441">
                  <c:v>-6.4293094909999996E-3</c:v>
                </c:pt>
                <c:pt idx="442">
                  <c:v>-5.9747155759999997E-3</c:v>
                </c:pt>
                <c:pt idx="443">
                  <c:v>-6.0074464419999996E-3</c:v>
                </c:pt>
                <c:pt idx="444">
                  <c:v>-5.7900268580000002E-3</c:v>
                </c:pt>
                <c:pt idx="445">
                  <c:v>-5.2503738549999996E-3</c:v>
                </c:pt>
                <c:pt idx="446">
                  <c:v>-5.2991677080000002E-3</c:v>
                </c:pt>
                <c:pt idx="447">
                  <c:v>-5.4059945980000001E-3</c:v>
                </c:pt>
                <c:pt idx="448">
                  <c:v>-4.695401993E-3</c:v>
                </c:pt>
                <c:pt idx="449">
                  <c:v>-4.0338635439999999E-3</c:v>
                </c:pt>
                <c:pt idx="450">
                  <c:v>-4.2636990550000003E-3</c:v>
                </c:pt>
                <c:pt idx="451">
                  <c:v>-4.1804350909999998E-3</c:v>
                </c:pt>
                <c:pt idx="452">
                  <c:v>-3.9586611089999996E-3</c:v>
                </c:pt>
                <c:pt idx="453">
                  <c:v>-2.8276182709999998E-3</c:v>
                </c:pt>
                <c:pt idx="454">
                  <c:v>-2.6637637060000002E-3</c:v>
                </c:pt>
                <c:pt idx="455">
                  <c:v>-1.977733802E-3</c:v>
                </c:pt>
                <c:pt idx="456">
                  <c:v>-1.6760362780000001E-3</c:v>
                </c:pt>
                <c:pt idx="457">
                  <c:v>-1.4336293099999999E-3</c:v>
                </c:pt>
                <c:pt idx="458">
                  <c:v>-6.108931848E-4</c:v>
                </c:pt>
                <c:pt idx="459">
                  <c:v>-2.0947049779999999E-4</c:v>
                </c:pt>
                <c:pt idx="460">
                  <c:v>6.4426165769999996E-4</c:v>
                </c:pt>
                <c:pt idx="461">
                  <c:v>1.1490436739999999E-3</c:v>
                </c:pt>
                <c:pt idx="462">
                  <c:v>1.1313430730000001E-3</c:v>
                </c:pt>
                <c:pt idx="463">
                  <c:v>2.5222352710000001E-3</c:v>
                </c:pt>
                <c:pt idx="464">
                  <c:v>3.6750305440000001E-3</c:v>
                </c:pt>
                <c:pt idx="465">
                  <c:v>4.5184968039999997E-3</c:v>
                </c:pt>
                <c:pt idx="466">
                  <c:v>5.0029535780000004E-3</c:v>
                </c:pt>
                <c:pt idx="467">
                  <c:v>7.3612309059999997E-3</c:v>
                </c:pt>
                <c:pt idx="468">
                  <c:v>7.9801278189999998E-3</c:v>
                </c:pt>
                <c:pt idx="469">
                  <c:v>9.7297895699999994E-3</c:v>
                </c:pt>
                <c:pt idx="470">
                  <c:v>1.303095091E-2</c:v>
                </c:pt>
                <c:pt idx="471">
                  <c:v>1.3724372719999999E-2</c:v>
                </c:pt>
                <c:pt idx="472">
                  <c:v>1.6950037330000001E-2</c:v>
                </c:pt>
                <c:pt idx="473">
                  <c:v>2.1886406470000001E-2</c:v>
                </c:pt>
                <c:pt idx="474">
                  <c:v>2.2428527470000001E-2</c:v>
                </c:pt>
                <c:pt idx="475">
                  <c:v>2.6660457249999998E-2</c:v>
                </c:pt>
                <c:pt idx="476">
                  <c:v>2.905233577E-2</c:v>
                </c:pt>
                <c:pt idx="477">
                  <c:v>3.0748525629999999E-2</c:v>
                </c:pt>
                <c:pt idx="478">
                  <c:v>3.3224169159999997E-2</c:v>
                </c:pt>
                <c:pt idx="479">
                  <c:v>3.4218996760000002E-2</c:v>
                </c:pt>
                <c:pt idx="480">
                  <c:v>3.5448722539999998E-2</c:v>
                </c:pt>
                <c:pt idx="481">
                  <c:v>3.5499226299999999E-2</c:v>
                </c:pt>
                <c:pt idx="482">
                  <c:v>3.6072064190000003E-2</c:v>
                </c:pt>
                <c:pt idx="483">
                  <c:v>3.4704171120000002E-2</c:v>
                </c:pt>
                <c:pt idx="484">
                  <c:v>3.3060781660000003E-2</c:v>
                </c:pt>
                <c:pt idx="485">
                  <c:v>2.8267050160000001E-2</c:v>
                </c:pt>
                <c:pt idx="486">
                  <c:v>2.631004155E-2</c:v>
                </c:pt>
                <c:pt idx="487">
                  <c:v>2.1669866520000001E-2</c:v>
                </c:pt>
                <c:pt idx="488">
                  <c:v>1.8742801619999999E-2</c:v>
                </c:pt>
                <c:pt idx="489">
                  <c:v>1.686383411E-2</c:v>
                </c:pt>
                <c:pt idx="490">
                  <c:v>1.2290433050000001E-2</c:v>
                </c:pt>
                <c:pt idx="491">
                  <c:v>1.103466935E-2</c:v>
                </c:pt>
                <c:pt idx="492">
                  <c:v>9.604089893E-3</c:v>
                </c:pt>
                <c:pt idx="493">
                  <c:v>7.7166790139999997E-3</c:v>
                </c:pt>
                <c:pt idx="494">
                  <c:v>7.0746871639999999E-3</c:v>
                </c:pt>
                <c:pt idx="495">
                  <c:v>6.7901471629999996E-3</c:v>
                </c:pt>
                <c:pt idx="496">
                  <c:v>5.8807795869999999E-3</c:v>
                </c:pt>
                <c:pt idx="497">
                  <c:v>4.6521783809999996E-3</c:v>
                </c:pt>
                <c:pt idx="498">
                  <c:v>3.2467909619999999E-3</c:v>
                </c:pt>
                <c:pt idx="499">
                  <c:v>2.220808528E-3</c:v>
                </c:pt>
                <c:pt idx="500" formatCode="0.00E+00">
                  <c:v>-1.107905337E-5</c:v>
                </c:pt>
                <c:pt idx="501">
                  <c:v>-2.871336648E-3</c:v>
                </c:pt>
                <c:pt idx="502">
                  <c:v>-4.2074564839999998E-3</c:v>
                </c:pt>
                <c:pt idx="503">
                  <c:v>-6.6293291750000004E-3</c:v>
                </c:pt>
                <c:pt idx="504">
                  <c:v>-7.6675219459999997E-3</c:v>
                </c:pt>
                <c:pt idx="505">
                  <c:v>-9.8441047589999994E-3</c:v>
                </c:pt>
                <c:pt idx="506">
                  <c:v>-1.131748781E-2</c:v>
                </c:pt>
                <c:pt idx="507">
                  <c:v>-1.251962874E-2</c:v>
                </c:pt>
                <c:pt idx="508">
                  <c:v>-1.409094594E-2</c:v>
                </c:pt>
                <c:pt idx="509">
                  <c:v>-1.4715832660000001E-2</c:v>
                </c:pt>
                <c:pt idx="510">
                  <c:v>-1.6531541939999998E-2</c:v>
                </c:pt>
                <c:pt idx="511">
                  <c:v>-1.7652999610000001E-2</c:v>
                </c:pt>
                <c:pt idx="512">
                  <c:v>-1.815989241E-2</c:v>
                </c:pt>
                <c:pt idx="513">
                  <c:v>-1.917616464E-2</c:v>
                </c:pt>
                <c:pt idx="514">
                  <c:v>-2.0079450679999999E-2</c:v>
                </c:pt>
                <c:pt idx="515">
                  <c:v>-2.0378464830000002E-2</c:v>
                </c:pt>
                <c:pt idx="516">
                  <c:v>-2.0845279099999999E-2</c:v>
                </c:pt>
                <c:pt idx="517">
                  <c:v>-2.134954557E-2</c:v>
                </c:pt>
                <c:pt idx="518">
                  <c:v>-2.1662464369999999E-2</c:v>
                </c:pt>
                <c:pt idx="519">
                  <c:v>-2.1958077329999999E-2</c:v>
                </c:pt>
                <c:pt idx="520">
                  <c:v>-2.29153242E-2</c:v>
                </c:pt>
                <c:pt idx="521">
                  <c:v>-2.2831287240000001E-2</c:v>
                </c:pt>
                <c:pt idx="522">
                  <c:v>-2.3339483889999998E-2</c:v>
                </c:pt>
                <c:pt idx="523">
                  <c:v>-2.3733038460000001E-2</c:v>
                </c:pt>
                <c:pt idx="524">
                  <c:v>-2.2823819889999999E-2</c:v>
                </c:pt>
                <c:pt idx="525">
                  <c:v>-2.2011969239999998E-2</c:v>
                </c:pt>
                <c:pt idx="526">
                  <c:v>-2.211618982E-2</c:v>
                </c:pt>
                <c:pt idx="527">
                  <c:v>-2.1641973410000001E-2</c:v>
                </c:pt>
                <c:pt idx="528">
                  <c:v>-2.200975455E-2</c:v>
                </c:pt>
                <c:pt idx="529">
                  <c:v>-2.1197464320000001E-2</c:v>
                </c:pt>
                <c:pt idx="530">
                  <c:v>-2.2772926839999999E-2</c:v>
                </c:pt>
                <c:pt idx="531">
                  <c:v>-2.0926149559999999E-2</c:v>
                </c:pt>
                <c:pt idx="532">
                  <c:v>-2.077140287E-2</c:v>
                </c:pt>
                <c:pt idx="533">
                  <c:v>-2.308850363E-2</c:v>
                </c:pt>
                <c:pt idx="534">
                  <c:v>-2.096763812E-2</c:v>
                </c:pt>
                <c:pt idx="535">
                  <c:v>-1.9029464570000001E-2</c:v>
                </c:pt>
                <c:pt idx="536">
                  <c:v>-1.9391046839999999E-2</c:v>
                </c:pt>
                <c:pt idx="537">
                  <c:v>-1.8563620749999999E-2</c:v>
                </c:pt>
                <c:pt idx="538">
                  <c:v>-1.728742942E-2</c:v>
                </c:pt>
                <c:pt idx="539">
                  <c:v>-1.7802054059999999E-2</c:v>
                </c:pt>
                <c:pt idx="540">
                  <c:v>-1.556465123E-2</c:v>
                </c:pt>
                <c:pt idx="541">
                  <c:v>-1.4577080500000001E-2</c:v>
                </c:pt>
                <c:pt idx="542">
                  <c:v>-1.371825114E-2</c:v>
                </c:pt>
                <c:pt idx="543">
                  <c:v>-1.31959999E-2</c:v>
                </c:pt>
                <c:pt idx="544">
                  <c:v>-1.2926321480000001E-2</c:v>
                </c:pt>
                <c:pt idx="545">
                  <c:v>-1.1392486279999999E-2</c:v>
                </c:pt>
                <c:pt idx="546">
                  <c:v>-9.5305535940000009E-3</c:v>
                </c:pt>
                <c:pt idx="547">
                  <c:v>-8.9348768820000004E-3</c:v>
                </c:pt>
                <c:pt idx="548">
                  <c:v>-8.3162896339999993E-3</c:v>
                </c:pt>
                <c:pt idx="549">
                  <c:v>-8.3949565890000001E-3</c:v>
                </c:pt>
                <c:pt idx="550">
                  <c:v>-8.4243575109999996E-3</c:v>
                </c:pt>
                <c:pt idx="551">
                  <c:v>-8.8889757169999997E-3</c:v>
                </c:pt>
                <c:pt idx="552">
                  <c:v>-6.9241928870000004E-3</c:v>
                </c:pt>
                <c:pt idx="553">
                  <c:v>-5.2602454089999999E-3</c:v>
                </c:pt>
                <c:pt idx="554">
                  <c:v>-6.6998396069999997E-3</c:v>
                </c:pt>
                <c:pt idx="555">
                  <c:v>-7.6878676189999998E-3</c:v>
                </c:pt>
                <c:pt idx="556">
                  <c:v>-6.6911727189999997E-3</c:v>
                </c:pt>
                <c:pt idx="557">
                  <c:v>-7.5976266530000001E-3</c:v>
                </c:pt>
                <c:pt idx="558">
                  <c:v>-7.6063256710000001E-3</c:v>
                </c:pt>
                <c:pt idx="559">
                  <c:v>-7.9970080410000002E-3</c:v>
                </c:pt>
                <c:pt idx="560">
                  <c:v>-7.2963470590000001E-3</c:v>
                </c:pt>
              </c:numCache>
            </c:numRef>
          </c:yVal>
          <c:smooth val="0"/>
          <c:extLst>
            <c:ext xmlns:c16="http://schemas.microsoft.com/office/drawing/2014/chart" uri="{C3380CC4-5D6E-409C-BE32-E72D297353CC}">
              <c16:uniqueId val="{00000003-5C6A-4892-92AE-B643606C8437}"/>
            </c:ext>
          </c:extLst>
        </c:ser>
        <c:ser>
          <c:idx val="4"/>
          <c:order val="4"/>
          <c:tx>
            <c:v>120 s </c:v>
          </c:tx>
          <c:spPr>
            <a:ln w="19050" cap="rnd">
              <a:solidFill>
                <a:schemeClr val="accent5"/>
              </a:solidFill>
              <a:round/>
            </a:ln>
            <a:effectLst/>
          </c:spPr>
          <c:marker>
            <c:symbol val="none"/>
          </c:marker>
          <c:xVal>
            <c:numRef>
              <c:f>Sheet1!$M$3:$M$563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Sheet1!$N$3:$N$563</c:f>
              <c:numCache>
                <c:formatCode>General</c:formatCode>
                <c:ptCount val="561"/>
                <c:pt idx="0">
                  <c:v>-9.3944910910000005E-3</c:v>
                </c:pt>
                <c:pt idx="1">
                  <c:v>-9.3159545209999996E-3</c:v>
                </c:pt>
                <c:pt idx="2">
                  <c:v>-9.1432258490000001E-3</c:v>
                </c:pt>
                <c:pt idx="3">
                  <c:v>-9.7532467920000004E-3</c:v>
                </c:pt>
                <c:pt idx="4">
                  <c:v>-9.5467604700000003E-3</c:v>
                </c:pt>
                <c:pt idx="5">
                  <c:v>-9.2806853350000003E-3</c:v>
                </c:pt>
                <c:pt idx="6">
                  <c:v>-9.1129103680000004E-3</c:v>
                </c:pt>
                <c:pt idx="7">
                  <c:v>-9.4195697460000005E-3</c:v>
                </c:pt>
                <c:pt idx="8">
                  <c:v>-8.9339138940000007E-3</c:v>
                </c:pt>
                <c:pt idx="9">
                  <c:v>-9.2681171369999992E-3</c:v>
                </c:pt>
                <c:pt idx="10">
                  <c:v>-9.5660062510000005E-3</c:v>
                </c:pt>
                <c:pt idx="11">
                  <c:v>-9.2815971000000004E-3</c:v>
                </c:pt>
                <c:pt idx="12">
                  <c:v>-9.3495501209999998E-3</c:v>
                </c:pt>
                <c:pt idx="13">
                  <c:v>-9.5971003169999999E-3</c:v>
                </c:pt>
                <c:pt idx="14">
                  <c:v>-9.871686809E-3</c:v>
                </c:pt>
                <c:pt idx="15">
                  <c:v>-9.7906049340000002E-3</c:v>
                </c:pt>
                <c:pt idx="16">
                  <c:v>-9.6864206720000002E-3</c:v>
                </c:pt>
                <c:pt idx="17">
                  <c:v>-9.5904152840000003E-3</c:v>
                </c:pt>
                <c:pt idx="18">
                  <c:v>-9.6585229040000008E-3</c:v>
                </c:pt>
                <c:pt idx="19">
                  <c:v>-9.5552690330000002E-3</c:v>
                </c:pt>
                <c:pt idx="20">
                  <c:v>-9.5335422079999999E-3</c:v>
                </c:pt>
                <c:pt idx="21">
                  <c:v>-9.733048268E-3</c:v>
                </c:pt>
                <c:pt idx="22">
                  <c:v>-9.7589679059999993E-3</c:v>
                </c:pt>
                <c:pt idx="23">
                  <c:v>-9.3696648250000004E-3</c:v>
                </c:pt>
                <c:pt idx="24">
                  <c:v>-9.6392817799999999E-3</c:v>
                </c:pt>
                <c:pt idx="25">
                  <c:v>-9.7497543319999998E-3</c:v>
                </c:pt>
                <c:pt idx="26">
                  <c:v>-9.3039451169999992E-3</c:v>
                </c:pt>
                <c:pt idx="27">
                  <c:v>-9.63001512E-3</c:v>
                </c:pt>
                <c:pt idx="28">
                  <c:v>-9.4796996560000003E-3</c:v>
                </c:pt>
                <c:pt idx="29">
                  <c:v>-1.02757588E-2</c:v>
                </c:pt>
                <c:pt idx="30">
                  <c:v>-9.8498743029999999E-3</c:v>
                </c:pt>
                <c:pt idx="31">
                  <c:v>-9.9572576580000006E-3</c:v>
                </c:pt>
                <c:pt idx="32">
                  <c:v>-9.8509881649999995E-3</c:v>
                </c:pt>
                <c:pt idx="33">
                  <c:v>-9.6776112909999993E-3</c:v>
                </c:pt>
                <c:pt idx="34">
                  <c:v>-9.0925805270000003E-3</c:v>
                </c:pt>
                <c:pt idx="35">
                  <c:v>-9.9328178909999995E-3</c:v>
                </c:pt>
                <c:pt idx="36">
                  <c:v>-9.8550869150000001E-3</c:v>
                </c:pt>
                <c:pt idx="37">
                  <c:v>-9.9724875759999998E-3</c:v>
                </c:pt>
                <c:pt idx="38">
                  <c:v>-8.3606271069999998E-3</c:v>
                </c:pt>
                <c:pt idx="39">
                  <c:v>-9.9173840140000004E-3</c:v>
                </c:pt>
                <c:pt idx="40">
                  <c:v>-9.7580561409999992E-3</c:v>
                </c:pt>
                <c:pt idx="41">
                  <c:v>-1.0279349050000001E-2</c:v>
                </c:pt>
                <c:pt idx="42">
                  <c:v>-1.0195409880000001E-2</c:v>
                </c:pt>
                <c:pt idx="43">
                  <c:v>-1.060327329E-2</c:v>
                </c:pt>
                <c:pt idx="44">
                  <c:v>-1.044404507E-2</c:v>
                </c:pt>
                <c:pt idx="45">
                  <c:v>-9.5916818830000007E-3</c:v>
                </c:pt>
                <c:pt idx="46">
                  <c:v>-1.020815317E-2</c:v>
                </c:pt>
                <c:pt idx="47">
                  <c:v>-1.013102848E-2</c:v>
                </c:pt>
                <c:pt idx="48">
                  <c:v>-9.9284658209999998E-3</c:v>
                </c:pt>
                <c:pt idx="49">
                  <c:v>-1.02173062E-2</c:v>
                </c:pt>
                <c:pt idx="50">
                  <c:v>-9.715785272E-3</c:v>
                </c:pt>
                <c:pt idx="51">
                  <c:v>-9.9542215470000001E-3</c:v>
                </c:pt>
                <c:pt idx="52">
                  <c:v>-9.8730530590000008E-3</c:v>
                </c:pt>
                <c:pt idx="53">
                  <c:v>-9.6875345329999994E-3</c:v>
                </c:pt>
                <c:pt idx="54">
                  <c:v>-9.8224924880000002E-3</c:v>
                </c:pt>
                <c:pt idx="55">
                  <c:v>-1.0254624299999999E-2</c:v>
                </c:pt>
                <c:pt idx="56">
                  <c:v>-1.030735858E-2</c:v>
                </c:pt>
                <c:pt idx="57">
                  <c:v>-9.5447348430000006E-3</c:v>
                </c:pt>
                <c:pt idx="58">
                  <c:v>-1.0472398250000001E-2</c:v>
                </c:pt>
                <c:pt idx="59">
                  <c:v>-9.7110765049999992E-3</c:v>
                </c:pt>
                <c:pt idx="60">
                  <c:v>-9.8204175009999999E-3</c:v>
                </c:pt>
                <c:pt idx="61">
                  <c:v>-1.028020866E-2</c:v>
                </c:pt>
                <c:pt idx="62">
                  <c:v>-1.072920952E-2</c:v>
                </c:pt>
                <c:pt idx="63">
                  <c:v>-1.0810873469999999E-2</c:v>
                </c:pt>
                <c:pt idx="64">
                  <c:v>-1.11131575E-2</c:v>
                </c:pt>
                <c:pt idx="65">
                  <c:v>-1.0476087219999999E-2</c:v>
                </c:pt>
                <c:pt idx="66">
                  <c:v>-9.5719816159999995E-3</c:v>
                </c:pt>
                <c:pt idx="67">
                  <c:v>-9.6654091030000007E-3</c:v>
                </c:pt>
                <c:pt idx="68">
                  <c:v>-9.9434442820000007E-3</c:v>
                </c:pt>
                <c:pt idx="69">
                  <c:v>-9.3724522739999996E-3</c:v>
                </c:pt>
                <c:pt idx="70">
                  <c:v>-9.9117672070000006E-3</c:v>
                </c:pt>
                <c:pt idx="71">
                  <c:v>-9.9154105409999995E-3</c:v>
                </c:pt>
                <c:pt idx="72">
                  <c:v>-9.460146539E-3</c:v>
                </c:pt>
                <c:pt idx="73">
                  <c:v>-1.068587042E-2</c:v>
                </c:pt>
                <c:pt idx="74">
                  <c:v>-1.064853929E-2</c:v>
                </c:pt>
                <c:pt idx="75">
                  <c:v>-1.0906205509999999E-2</c:v>
                </c:pt>
                <c:pt idx="76">
                  <c:v>-1.058553904E-2</c:v>
                </c:pt>
                <c:pt idx="77">
                  <c:v>-1.0827790949999999E-2</c:v>
                </c:pt>
                <c:pt idx="78">
                  <c:v>-1.0720723309999999E-2</c:v>
                </c:pt>
                <c:pt idx="79">
                  <c:v>-1.0557041499999999E-2</c:v>
                </c:pt>
                <c:pt idx="80">
                  <c:v>-1.1026905849999999E-2</c:v>
                </c:pt>
                <c:pt idx="81">
                  <c:v>-1.0976883579999999E-2</c:v>
                </c:pt>
                <c:pt idx="82">
                  <c:v>-1.087868866E-2</c:v>
                </c:pt>
                <c:pt idx="83">
                  <c:v>-1.109352615E-2</c:v>
                </c:pt>
                <c:pt idx="84">
                  <c:v>-1.166493259E-2</c:v>
                </c:pt>
                <c:pt idx="85">
                  <c:v>-1.137054805E-2</c:v>
                </c:pt>
                <c:pt idx="86">
                  <c:v>-1.0291584770000001E-2</c:v>
                </c:pt>
                <c:pt idx="87">
                  <c:v>-1.087985002E-2</c:v>
                </c:pt>
                <c:pt idx="88">
                  <c:v>-1.13148652E-2</c:v>
                </c:pt>
                <c:pt idx="89">
                  <c:v>-1.15423426E-2</c:v>
                </c:pt>
                <c:pt idx="90">
                  <c:v>-1.1302255089999999E-2</c:v>
                </c:pt>
                <c:pt idx="91">
                  <c:v>-1.124303229E-2</c:v>
                </c:pt>
                <c:pt idx="92">
                  <c:v>-1.115786564E-2</c:v>
                </c:pt>
                <c:pt idx="93">
                  <c:v>-1.148481667E-2</c:v>
                </c:pt>
                <c:pt idx="94">
                  <c:v>-1.1309115220000001E-2</c:v>
                </c:pt>
                <c:pt idx="95">
                  <c:v>-1.1767131280000001E-2</c:v>
                </c:pt>
                <c:pt idx="96">
                  <c:v>-1.1425416920000001E-2</c:v>
                </c:pt>
                <c:pt idx="97">
                  <c:v>-1.1238895360000001E-2</c:v>
                </c:pt>
                <c:pt idx="98">
                  <c:v>-1.1642101219999999E-2</c:v>
                </c:pt>
                <c:pt idx="99">
                  <c:v>-1.1469034479999999E-2</c:v>
                </c:pt>
                <c:pt idx="100">
                  <c:v>-1.165127382E-2</c:v>
                </c:pt>
                <c:pt idx="101">
                  <c:v>-1.1879180560000001E-2</c:v>
                </c:pt>
                <c:pt idx="102">
                  <c:v>-1.2093925849999999E-2</c:v>
                </c:pt>
                <c:pt idx="103">
                  <c:v>-1.17868837E-2</c:v>
                </c:pt>
                <c:pt idx="104">
                  <c:v>-1.2004545889999999E-2</c:v>
                </c:pt>
                <c:pt idx="105">
                  <c:v>-1.1610548009999999E-2</c:v>
                </c:pt>
                <c:pt idx="106">
                  <c:v>-1.1411145330000001E-2</c:v>
                </c:pt>
                <c:pt idx="107">
                  <c:v>-1.2096040880000001E-2</c:v>
                </c:pt>
                <c:pt idx="108">
                  <c:v>-1.2034609910000001E-2</c:v>
                </c:pt>
                <c:pt idx="109">
                  <c:v>-1.2206343E-2</c:v>
                </c:pt>
                <c:pt idx="110">
                  <c:v>-1.1929350910000001E-2</c:v>
                </c:pt>
                <c:pt idx="111">
                  <c:v>-1.2064117940000001E-2</c:v>
                </c:pt>
                <c:pt idx="112">
                  <c:v>-1.1937359349999999E-2</c:v>
                </c:pt>
                <c:pt idx="113">
                  <c:v>-1.2233020739999999E-2</c:v>
                </c:pt>
                <c:pt idx="114">
                  <c:v>-1.2229749E-2</c:v>
                </c:pt>
                <c:pt idx="115">
                  <c:v>-1.2436322870000001E-2</c:v>
                </c:pt>
                <c:pt idx="116">
                  <c:v>-1.190960594E-2</c:v>
                </c:pt>
                <c:pt idx="117">
                  <c:v>-1.2513542549999999E-2</c:v>
                </c:pt>
                <c:pt idx="118">
                  <c:v>-1.247028075E-2</c:v>
                </c:pt>
                <c:pt idx="119">
                  <c:v>-1.252320036E-2</c:v>
                </c:pt>
                <c:pt idx="120">
                  <c:v>-1.290084235E-2</c:v>
                </c:pt>
                <c:pt idx="121">
                  <c:v>-1.237841137E-2</c:v>
                </c:pt>
                <c:pt idx="122">
                  <c:v>-1.230705623E-2</c:v>
                </c:pt>
                <c:pt idx="123">
                  <c:v>-1.267503109E-2</c:v>
                </c:pt>
                <c:pt idx="124">
                  <c:v>-1.275487244E-2</c:v>
                </c:pt>
                <c:pt idx="125">
                  <c:v>-1.0767189789999999E-2</c:v>
                </c:pt>
                <c:pt idx="126">
                  <c:v>-1.245206967E-2</c:v>
                </c:pt>
                <c:pt idx="127">
                  <c:v>-1.2938633559999999E-2</c:v>
                </c:pt>
                <c:pt idx="128">
                  <c:v>-1.288279984E-2</c:v>
                </c:pt>
                <c:pt idx="129">
                  <c:v>-1.277774666E-2</c:v>
                </c:pt>
                <c:pt idx="130">
                  <c:v>-1.2718774380000001E-2</c:v>
                </c:pt>
                <c:pt idx="131">
                  <c:v>-1.2816553939999999E-2</c:v>
                </c:pt>
                <c:pt idx="132">
                  <c:v>-1.328372955E-2</c:v>
                </c:pt>
                <c:pt idx="133">
                  <c:v>-1.3405477630000001E-2</c:v>
                </c:pt>
                <c:pt idx="134">
                  <c:v>-1.384363789E-2</c:v>
                </c:pt>
                <c:pt idx="135">
                  <c:v>-1.297411043E-2</c:v>
                </c:pt>
                <c:pt idx="136">
                  <c:v>-1.2861288150000001E-2</c:v>
                </c:pt>
                <c:pt idx="137">
                  <c:v>-1.3049626720000001E-2</c:v>
                </c:pt>
                <c:pt idx="138">
                  <c:v>-1.3112572019999999E-2</c:v>
                </c:pt>
                <c:pt idx="139">
                  <c:v>-1.371198054E-2</c:v>
                </c:pt>
                <c:pt idx="140">
                  <c:v>-1.3398700390000001E-2</c:v>
                </c:pt>
                <c:pt idx="141">
                  <c:v>-1.322804019E-2</c:v>
                </c:pt>
                <c:pt idx="142">
                  <c:v>-1.2861489320000001E-2</c:v>
                </c:pt>
                <c:pt idx="143">
                  <c:v>-1.307976898E-2</c:v>
                </c:pt>
                <c:pt idx="144">
                  <c:v>-1.4208559880000001E-2</c:v>
                </c:pt>
                <c:pt idx="145">
                  <c:v>-1.3378168459999999E-2</c:v>
                </c:pt>
                <c:pt idx="146">
                  <c:v>-1.40631292E-2</c:v>
                </c:pt>
                <c:pt idx="147">
                  <c:v>-1.425194927E-2</c:v>
                </c:pt>
                <c:pt idx="148">
                  <c:v>-1.414321736E-2</c:v>
                </c:pt>
                <c:pt idx="149">
                  <c:v>-1.3578677549999999E-2</c:v>
                </c:pt>
                <c:pt idx="150">
                  <c:v>-1.4193126929999999E-2</c:v>
                </c:pt>
                <c:pt idx="151">
                  <c:v>-1.3193639E-2</c:v>
                </c:pt>
                <c:pt idx="152">
                  <c:v>-1.3587407770000001E-2</c:v>
                </c:pt>
                <c:pt idx="153">
                  <c:v>-1.417298336E-2</c:v>
                </c:pt>
                <c:pt idx="154">
                  <c:v>-1.419302635E-2</c:v>
                </c:pt>
                <c:pt idx="155">
                  <c:v>-1.387352496E-2</c:v>
                </c:pt>
                <c:pt idx="156">
                  <c:v>-1.474505942E-2</c:v>
                </c:pt>
                <c:pt idx="157">
                  <c:v>-1.447664201E-2</c:v>
                </c:pt>
                <c:pt idx="158">
                  <c:v>-1.4514196659999999E-2</c:v>
                </c:pt>
                <c:pt idx="159">
                  <c:v>-1.407395583E-2</c:v>
                </c:pt>
                <c:pt idx="160">
                  <c:v>-1.4773732980000001E-2</c:v>
                </c:pt>
                <c:pt idx="161">
                  <c:v>-1.495059021E-2</c:v>
                </c:pt>
                <c:pt idx="162">
                  <c:v>-1.429408137E-2</c:v>
                </c:pt>
                <c:pt idx="163">
                  <c:v>-1.502636354E-2</c:v>
                </c:pt>
                <c:pt idx="164">
                  <c:v>-1.476827916E-2</c:v>
                </c:pt>
                <c:pt idx="165">
                  <c:v>-1.4682650570000001E-2</c:v>
                </c:pt>
                <c:pt idx="166">
                  <c:v>-1.4229503459999999E-2</c:v>
                </c:pt>
                <c:pt idx="167">
                  <c:v>-1.507377159E-2</c:v>
                </c:pt>
                <c:pt idx="168">
                  <c:v>-1.5770742670000001E-2</c:v>
                </c:pt>
                <c:pt idx="169">
                  <c:v>-1.5132174829999999E-2</c:v>
                </c:pt>
                <c:pt idx="170">
                  <c:v>-1.436981931E-2</c:v>
                </c:pt>
                <c:pt idx="171">
                  <c:v>-1.5444506889999999E-2</c:v>
                </c:pt>
                <c:pt idx="172">
                  <c:v>-1.549131982E-2</c:v>
                </c:pt>
                <c:pt idx="173">
                  <c:v>-1.5559956430000001E-2</c:v>
                </c:pt>
                <c:pt idx="174">
                  <c:v>-1.5027813609999999E-2</c:v>
                </c:pt>
                <c:pt idx="175">
                  <c:v>-1.5850866210000002E-2</c:v>
                </c:pt>
                <c:pt idx="176">
                  <c:v>-1.578986458E-2</c:v>
                </c:pt>
                <c:pt idx="177">
                  <c:v>-1.5650955960000001E-2</c:v>
                </c:pt>
                <c:pt idx="178">
                  <c:v>-1.497865003E-2</c:v>
                </c:pt>
                <c:pt idx="179">
                  <c:v>-1.52945919E-2</c:v>
                </c:pt>
                <c:pt idx="180">
                  <c:v>-1.540518366E-2</c:v>
                </c:pt>
                <c:pt idx="181">
                  <c:v>-1.5585379680000001E-2</c:v>
                </c:pt>
                <c:pt idx="182">
                  <c:v>-1.6442174090000001E-2</c:v>
                </c:pt>
                <c:pt idx="183">
                  <c:v>-1.6393318770000002E-2</c:v>
                </c:pt>
                <c:pt idx="184">
                  <c:v>-1.64216347E-2</c:v>
                </c:pt>
                <c:pt idx="185">
                  <c:v>-1.544635557E-2</c:v>
                </c:pt>
                <c:pt idx="186">
                  <c:v>-1.6174504530000001E-2</c:v>
                </c:pt>
                <c:pt idx="187">
                  <c:v>-1.6064556319999999E-2</c:v>
                </c:pt>
                <c:pt idx="188">
                  <c:v>-1.6346303749999999E-2</c:v>
                </c:pt>
                <c:pt idx="189">
                  <c:v>-1.664759964E-2</c:v>
                </c:pt>
                <c:pt idx="190">
                  <c:v>-1.6165776180000001E-2</c:v>
                </c:pt>
                <c:pt idx="191">
                  <c:v>-1.610367E-2</c:v>
                </c:pt>
                <c:pt idx="192">
                  <c:v>-1.6240039840000001E-2</c:v>
                </c:pt>
                <c:pt idx="193">
                  <c:v>-1.629374921E-2</c:v>
                </c:pt>
                <c:pt idx="194">
                  <c:v>-1.6852481289999999E-2</c:v>
                </c:pt>
                <c:pt idx="195">
                  <c:v>-1.6723029319999999E-2</c:v>
                </c:pt>
                <c:pt idx="196">
                  <c:v>-1.759612747E-2</c:v>
                </c:pt>
                <c:pt idx="197">
                  <c:v>-1.7185177650000001E-2</c:v>
                </c:pt>
                <c:pt idx="198">
                  <c:v>-1.750633121E-2</c:v>
                </c:pt>
                <c:pt idx="199">
                  <c:v>-1.7904357980000001E-2</c:v>
                </c:pt>
                <c:pt idx="200">
                  <c:v>-1.8028791990000001E-2</c:v>
                </c:pt>
                <c:pt idx="201">
                  <c:v>-1.8002616240000002E-2</c:v>
                </c:pt>
                <c:pt idx="202">
                  <c:v>-1.8214058129999999E-2</c:v>
                </c:pt>
                <c:pt idx="203">
                  <c:v>-1.8406691029999998E-2</c:v>
                </c:pt>
                <c:pt idx="204">
                  <c:v>-1.8693964930000001E-2</c:v>
                </c:pt>
                <c:pt idx="205">
                  <c:v>-1.8426736820000001E-2</c:v>
                </c:pt>
                <c:pt idx="206">
                  <c:v>-1.900315285E-2</c:v>
                </c:pt>
                <c:pt idx="207">
                  <c:v>-1.8752925100000001E-2</c:v>
                </c:pt>
                <c:pt idx="208">
                  <c:v>-1.9121225919999998E-2</c:v>
                </c:pt>
                <c:pt idx="209">
                  <c:v>-1.9462089990000001E-2</c:v>
                </c:pt>
                <c:pt idx="210">
                  <c:v>-1.9413474949999999E-2</c:v>
                </c:pt>
                <c:pt idx="211">
                  <c:v>-1.9410802049999999E-2</c:v>
                </c:pt>
                <c:pt idx="212">
                  <c:v>-1.968677714E-2</c:v>
                </c:pt>
                <c:pt idx="213">
                  <c:v>-1.9401840869999999E-2</c:v>
                </c:pt>
                <c:pt idx="214">
                  <c:v>-1.9610622899999999E-2</c:v>
                </c:pt>
                <c:pt idx="215">
                  <c:v>-1.9622301679999999E-2</c:v>
                </c:pt>
                <c:pt idx="216">
                  <c:v>-1.9528863949999999E-2</c:v>
                </c:pt>
                <c:pt idx="217">
                  <c:v>-1.9181268290000001E-2</c:v>
                </c:pt>
                <c:pt idx="218">
                  <c:v>-1.81468334E-2</c:v>
                </c:pt>
                <c:pt idx="219">
                  <c:v>-1.844599098E-2</c:v>
                </c:pt>
                <c:pt idx="220">
                  <c:v>-1.8680078910000002E-2</c:v>
                </c:pt>
                <c:pt idx="221">
                  <c:v>-1.8001325429999999E-2</c:v>
                </c:pt>
                <c:pt idx="222">
                  <c:v>-1.6983738169999998E-2</c:v>
                </c:pt>
                <c:pt idx="223">
                  <c:v>-1.656911895E-2</c:v>
                </c:pt>
                <c:pt idx="224">
                  <c:v>-1.5766350549999999E-2</c:v>
                </c:pt>
                <c:pt idx="225">
                  <c:v>-1.544100977E-2</c:v>
                </c:pt>
                <c:pt idx="226">
                  <c:v>-1.4188116420000001E-2</c:v>
                </c:pt>
                <c:pt idx="227">
                  <c:v>-1.442075521E-2</c:v>
                </c:pt>
                <c:pt idx="228">
                  <c:v>-1.371860225E-2</c:v>
                </c:pt>
                <c:pt idx="229">
                  <c:v>-1.4032152480000001E-2</c:v>
                </c:pt>
                <c:pt idx="230">
                  <c:v>-1.3879091479999999E-2</c:v>
                </c:pt>
                <c:pt idx="231">
                  <c:v>-1.345291268E-2</c:v>
                </c:pt>
                <c:pt idx="232">
                  <c:v>-1.3497180310000001E-2</c:v>
                </c:pt>
                <c:pt idx="233">
                  <c:v>-1.3763946480000001E-2</c:v>
                </c:pt>
                <c:pt idx="234">
                  <c:v>-1.3208655640000001E-2</c:v>
                </c:pt>
                <c:pt idx="235">
                  <c:v>-1.435870025E-2</c:v>
                </c:pt>
                <c:pt idx="236">
                  <c:v>-1.454573963E-2</c:v>
                </c:pt>
                <c:pt idx="237">
                  <c:v>-1.3182037509999999E-2</c:v>
                </c:pt>
                <c:pt idx="238">
                  <c:v>-1.419262588E-2</c:v>
                </c:pt>
                <c:pt idx="239">
                  <c:v>-1.33431768E-2</c:v>
                </c:pt>
                <c:pt idx="240">
                  <c:v>-1.420039218E-2</c:v>
                </c:pt>
                <c:pt idx="241">
                  <c:v>-1.428065542E-2</c:v>
                </c:pt>
                <c:pt idx="242">
                  <c:v>-1.3792183249999999E-2</c:v>
                </c:pt>
                <c:pt idx="243">
                  <c:v>-1.414717641E-2</c:v>
                </c:pt>
                <c:pt idx="244">
                  <c:v>-1.498665288E-2</c:v>
                </c:pt>
                <c:pt idx="245">
                  <c:v>-1.546194404E-2</c:v>
                </c:pt>
                <c:pt idx="246">
                  <c:v>-1.501055993E-2</c:v>
                </c:pt>
                <c:pt idx="247">
                  <c:v>-1.492472924E-2</c:v>
                </c:pt>
                <c:pt idx="248">
                  <c:v>-1.551934518E-2</c:v>
                </c:pt>
                <c:pt idx="249">
                  <c:v>-1.513022464E-2</c:v>
                </c:pt>
                <c:pt idx="250">
                  <c:v>-1.519826893E-2</c:v>
                </c:pt>
                <c:pt idx="251">
                  <c:v>-1.699135639E-2</c:v>
                </c:pt>
                <c:pt idx="252">
                  <c:v>-1.679625362E-2</c:v>
                </c:pt>
                <c:pt idx="253">
                  <c:v>-1.673966646E-2</c:v>
                </c:pt>
                <c:pt idx="254">
                  <c:v>-1.6540514310000001E-2</c:v>
                </c:pt>
                <c:pt idx="255">
                  <c:v>-1.593072526E-2</c:v>
                </c:pt>
                <c:pt idx="256">
                  <c:v>-1.6969699410000001E-2</c:v>
                </c:pt>
                <c:pt idx="257">
                  <c:v>-1.685666479E-2</c:v>
                </c:pt>
                <c:pt idx="258">
                  <c:v>-1.6285620630000001E-2</c:v>
                </c:pt>
                <c:pt idx="259">
                  <c:v>-1.553418115E-2</c:v>
                </c:pt>
                <c:pt idx="260">
                  <c:v>-1.546384208E-2</c:v>
                </c:pt>
                <c:pt idx="261">
                  <c:v>-1.4467928559999999E-2</c:v>
                </c:pt>
                <c:pt idx="262">
                  <c:v>-1.5346667729999999E-2</c:v>
                </c:pt>
                <c:pt idx="263">
                  <c:v>-1.4031701719999999E-2</c:v>
                </c:pt>
                <c:pt idx="264">
                  <c:v>-1.365423948E-2</c:v>
                </c:pt>
                <c:pt idx="265">
                  <c:v>-1.3299947600000001E-2</c:v>
                </c:pt>
                <c:pt idx="266">
                  <c:v>-1.181232743E-2</c:v>
                </c:pt>
                <c:pt idx="267">
                  <c:v>-1.257022843E-2</c:v>
                </c:pt>
                <c:pt idx="268">
                  <c:v>-1.1674105190000001E-2</c:v>
                </c:pt>
                <c:pt idx="269">
                  <c:v>-1.215922553E-2</c:v>
                </c:pt>
                <c:pt idx="270">
                  <c:v>-1.210777182E-2</c:v>
                </c:pt>
                <c:pt idx="271">
                  <c:v>-1.147125289E-2</c:v>
                </c:pt>
                <c:pt idx="272">
                  <c:v>-1.161246281E-2</c:v>
                </c:pt>
                <c:pt idx="273">
                  <c:v>-1.2219280000000001E-2</c:v>
                </c:pt>
                <c:pt idx="274">
                  <c:v>-1.163882483E-2</c:v>
                </c:pt>
                <c:pt idx="275">
                  <c:v>-1.133236755E-2</c:v>
                </c:pt>
                <c:pt idx="276">
                  <c:v>-1.1513505130000001E-2</c:v>
                </c:pt>
                <c:pt idx="277">
                  <c:v>-1.1277991350000001E-2</c:v>
                </c:pt>
                <c:pt idx="278">
                  <c:v>-1.0898228730000001E-2</c:v>
                </c:pt>
                <c:pt idx="279">
                  <c:v>-1.166387461E-2</c:v>
                </c:pt>
                <c:pt idx="280">
                  <c:v>-1.129519287E-2</c:v>
                </c:pt>
                <c:pt idx="281">
                  <c:v>-1.227092091E-2</c:v>
                </c:pt>
                <c:pt idx="282">
                  <c:v>-1.27441138E-2</c:v>
                </c:pt>
                <c:pt idx="283">
                  <c:v>-1.26127759E-2</c:v>
                </c:pt>
                <c:pt idx="284">
                  <c:v>-1.268322673E-2</c:v>
                </c:pt>
                <c:pt idx="285">
                  <c:v>-1.3448344540000001E-2</c:v>
                </c:pt>
                <c:pt idx="286">
                  <c:v>-1.333860867E-2</c:v>
                </c:pt>
                <c:pt idx="287">
                  <c:v>-1.260266732E-2</c:v>
                </c:pt>
                <c:pt idx="288">
                  <c:v>-1.28663145E-2</c:v>
                </c:pt>
                <c:pt idx="289">
                  <c:v>-1.3020738029999999E-2</c:v>
                </c:pt>
                <c:pt idx="290">
                  <c:v>-1.411294751E-2</c:v>
                </c:pt>
                <c:pt idx="291">
                  <c:v>-1.242550649E-2</c:v>
                </c:pt>
                <c:pt idx="292">
                  <c:v>-1.2884207070000001E-2</c:v>
                </c:pt>
                <c:pt idx="293">
                  <c:v>-1.370831858E-2</c:v>
                </c:pt>
                <c:pt idx="294">
                  <c:v>-1.422369108E-2</c:v>
                </c:pt>
                <c:pt idx="295">
                  <c:v>-1.3309889470000001E-2</c:v>
                </c:pt>
                <c:pt idx="296">
                  <c:v>-1.237594616E-2</c:v>
                </c:pt>
                <c:pt idx="297">
                  <c:v>-1.338906214E-2</c:v>
                </c:pt>
                <c:pt idx="298">
                  <c:v>-1.2138735499999999E-2</c:v>
                </c:pt>
                <c:pt idx="299">
                  <c:v>-1.237312797E-2</c:v>
                </c:pt>
                <c:pt idx="300">
                  <c:v>-1.194995083E-2</c:v>
                </c:pt>
                <c:pt idx="301">
                  <c:v>-1.1890967380000001E-2</c:v>
                </c:pt>
                <c:pt idx="302">
                  <c:v>-1.167375222E-2</c:v>
                </c:pt>
                <c:pt idx="303">
                  <c:v>-1.264259685E-2</c:v>
                </c:pt>
                <c:pt idx="304">
                  <c:v>-1.2451969090000001E-2</c:v>
                </c:pt>
                <c:pt idx="305">
                  <c:v>-1.164880488E-2</c:v>
                </c:pt>
                <c:pt idx="306">
                  <c:v>-1.08407177E-2</c:v>
                </c:pt>
                <c:pt idx="307">
                  <c:v>-1.0917666370000001E-2</c:v>
                </c:pt>
                <c:pt idx="308">
                  <c:v>-1.240754407E-2</c:v>
                </c:pt>
                <c:pt idx="309">
                  <c:v>-1.130396966E-2</c:v>
                </c:pt>
                <c:pt idx="310">
                  <c:v>-1.285907719E-2</c:v>
                </c:pt>
                <c:pt idx="311">
                  <c:v>-1.2557654640000001E-2</c:v>
                </c:pt>
                <c:pt idx="312">
                  <c:v>-1.1113762859999999E-2</c:v>
                </c:pt>
                <c:pt idx="313">
                  <c:v>-1.0800420309999999E-2</c:v>
                </c:pt>
                <c:pt idx="314">
                  <c:v>-1.302832458E-2</c:v>
                </c:pt>
                <c:pt idx="315">
                  <c:v>-1.238268893E-2</c:v>
                </c:pt>
                <c:pt idx="316">
                  <c:v>-1.2909084560000001E-2</c:v>
                </c:pt>
                <c:pt idx="317">
                  <c:v>-1.3088258909999999E-2</c:v>
                </c:pt>
                <c:pt idx="318">
                  <c:v>-1.3138993640000001E-2</c:v>
                </c:pt>
                <c:pt idx="319">
                  <c:v>-1.4138807539999999E-2</c:v>
                </c:pt>
                <c:pt idx="320">
                  <c:v>-1.384850219E-2</c:v>
                </c:pt>
                <c:pt idx="321">
                  <c:v>-1.3680778439999999E-2</c:v>
                </c:pt>
                <c:pt idx="322">
                  <c:v>-1.3806276019999999E-2</c:v>
                </c:pt>
                <c:pt idx="323">
                  <c:v>-1.275708433E-2</c:v>
                </c:pt>
                <c:pt idx="324">
                  <c:v>-1.3484030960000001E-2</c:v>
                </c:pt>
                <c:pt idx="325">
                  <c:v>-1.2725008649999999E-2</c:v>
                </c:pt>
                <c:pt idx="326">
                  <c:v>-1.4756619E-2</c:v>
                </c:pt>
                <c:pt idx="327">
                  <c:v>-1.412973646E-2</c:v>
                </c:pt>
                <c:pt idx="328">
                  <c:v>-1.580119692E-2</c:v>
                </c:pt>
                <c:pt idx="329">
                  <c:v>-1.3219703920000001E-2</c:v>
                </c:pt>
                <c:pt idx="330">
                  <c:v>-1.419743616E-2</c:v>
                </c:pt>
                <c:pt idx="331">
                  <c:v>-1.3311848039999999E-2</c:v>
                </c:pt>
                <c:pt idx="332">
                  <c:v>-1.356016099E-2</c:v>
                </c:pt>
                <c:pt idx="333">
                  <c:v>-1.38973929E-2</c:v>
                </c:pt>
                <c:pt idx="334">
                  <c:v>-1.464806404E-2</c:v>
                </c:pt>
                <c:pt idx="335">
                  <c:v>-1.449882425E-2</c:v>
                </c:pt>
                <c:pt idx="336">
                  <c:v>-1.3029480350000001E-2</c:v>
                </c:pt>
                <c:pt idx="337">
                  <c:v>-1.3901103289999999E-2</c:v>
                </c:pt>
                <c:pt idx="338">
                  <c:v>-1.280268002E-2</c:v>
                </c:pt>
                <c:pt idx="339">
                  <c:v>-1.395048946E-2</c:v>
                </c:pt>
                <c:pt idx="340">
                  <c:v>-1.3673403299999999E-2</c:v>
                </c:pt>
                <c:pt idx="341">
                  <c:v>-1.358123682E-2</c:v>
                </c:pt>
                <c:pt idx="342">
                  <c:v>-1.39387073E-2</c:v>
                </c:pt>
                <c:pt idx="343">
                  <c:v>-1.3924117200000001E-2</c:v>
                </c:pt>
                <c:pt idx="344">
                  <c:v>-1.489626523E-2</c:v>
                </c:pt>
                <c:pt idx="345">
                  <c:v>-1.494223624E-2</c:v>
                </c:pt>
                <c:pt idx="346">
                  <c:v>-1.454729121E-2</c:v>
                </c:pt>
                <c:pt idx="347">
                  <c:v>-1.494073588E-2</c:v>
                </c:pt>
                <c:pt idx="348">
                  <c:v>-1.416235976E-2</c:v>
                </c:pt>
                <c:pt idx="349">
                  <c:v>-1.5147874130000001E-2</c:v>
                </c:pt>
                <c:pt idx="350">
                  <c:v>-1.4770230279999999E-2</c:v>
                </c:pt>
                <c:pt idx="351">
                  <c:v>-1.48236705E-2</c:v>
                </c:pt>
                <c:pt idx="352">
                  <c:v>-1.423581596E-2</c:v>
                </c:pt>
                <c:pt idx="353">
                  <c:v>-1.496664621E-2</c:v>
                </c:pt>
                <c:pt idx="354">
                  <c:v>-1.5665438029999999E-2</c:v>
                </c:pt>
                <c:pt idx="355">
                  <c:v>-1.6317583619999999E-2</c:v>
                </c:pt>
                <c:pt idx="356">
                  <c:v>-1.5906220299999999E-2</c:v>
                </c:pt>
                <c:pt idx="357">
                  <c:v>-1.354866941E-2</c:v>
                </c:pt>
                <c:pt idx="358">
                  <c:v>-1.5819119289999999E-2</c:v>
                </c:pt>
                <c:pt idx="359">
                  <c:v>-1.5216965230000001E-2</c:v>
                </c:pt>
                <c:pt idx="360">
                  <c:v>-1.5766000379999999E-2</c:v>
                </c:pt>
                <c:pt idx="361">
                  <c:v>-1.548397634E-2</c:v>
                </c:pt>
                <c:pt idx="362">
                  <c:v>-1.5464192260000001E-2</c:v>
                </c:pt>
                <c:pt idx="363">
                  <c:v>-1.504261699E-2</c:v>
                </c:pt>
                <c:pt idx="364">
                  <c:v>-1.6144625839999999E-2</c:v>
                </c:pt>
                <c:pt idx="365">
                  <c:v>-1.6600463539999999E-2</c:v>
                </c:pt>
                <c:pt idx="366">
                  <c:v>-1.7145365480000001E-2</c:v>
                </c:pt>
                <c:pt idx="367">
                  <c:v>-1.6402292999999998E-2</c:v>
                </c:pt>
                <c:pt idx="368">
                  <c:v>-1.6375869509999998E-2</c:v>
                </c:pt>
                <c:pt idx="369">
                  <c:v>-1.5699744219999999E-2</c:v>
                </c:pt>
                <c:pt idx="370">
                  <c:v>-1.583214849E-2</c:v>
                </c:pt>
                <c:pt idx="371">
                  <c:v>-1.6173556450000001E-2</c:v>
                </c:pt>
                <c:pt idx="372">
                  <c:v>-1.543331519E-2</c:v>
                </c:pt>
                <c:pt idx="373">
                  <c:v>-1.6714110970000001E-2</c:v>
                </c:pt>
                <c:pt idx="374">
                  <c:v>-1.6082866120000001E-2</c:v>
                </c:pt>
                <c:pt idx="375">
                  <c:v>-1.6238445420000001E-2</c:v>
                </c:pt>
                <c:pt idx="376">
                  <c:v>-1.599455252E-2</c:v>
                </c:pt>
                <c:pt idx="377">
                  <c:v>-1.655212604E-2</c:v>
                </c:pt>
                <c:pt idx="378">
                  <c:v>-1.7329815780000001E-2</c:v>
                </c:pt>
                <c:pt idx="379">
                  <c:v>-1.571971737E-2</c:v>
                </c:pt>
                <c:pt idx="380">
                  <c:v>-1.7355334010000001E-2</c:v>
                </c:pt>
                <c:pt idx="381">
                  <c:v>-1.702729985E-2</c:v>
                </c:pt>
                <c:pt idx="382">
                  <c:v>-1.6393268480000001E-2</c:v>
                </c:pt>
                <c:pt idx="383">
                  <c:v>-1.6785444690000002E-2</c:v>
                </c:pt>
                <c:pt idx="384">
                  <c:v>-1.6973532739999998E-2</c:v>
                </c:pt>
                <c:pt idx="385">
                  <c:v>-1.6623284669999999E-2</c:v>
                </c:pt>
                <c:pt idx="386">
                  <c:v>-1.6604749490000001E-2</c:v>
                </c:pt>
                <c:pt idx="387">
                  <c:v>-1.6474572940000001E-2</c:v>
                </c:pt>
                <c:pt idx="388">
                  <c:v>-1.688027009E-2</c:v>
                </c:pt>
                <c:pt idx="389">
                  <c:v>-1.676218212E-2</c:v>
                </c:pt>
                <c:pt idx="390">
                  <c:v>-1.644511521E-2</c:v>
                </c:pt>
                <c:pt idx="391">
                  <c:v>-1.7687298359999999E-2</c:v>
                </c:pt>
                <c:pt idx="392">
                  <c:v>-1.663982868E-2</c:v>
                </c:pt>
                <c:pt idx="393">
                  <c:v>-1.732548699E-2</c:v>
                </c:pt>
                <c:pt idx="394">
                  <c:v>-1.817379333E-2</c:v>
                </c:pt>
                <c:pt idx="395">
                  <c:v>-1.6852632159999999E-2</c:v>
                </c:pt>
                <c:pt idx="396">
                  <c:v>-1.7010472709999998E-2</c:v>
                </c:pt>
                <c:pt idx="397">
                  <c:v>-1.7416317019999999E-2</c:v>
                </c:pt>
                <c:pt idx="398">
                  <c:v>-1.6666533430000002E-2</c:v>
                </c:pt>
                <c:pt idx="399">
                  <c:v>-1.7208416010000002E-2</c:v>
                </c:pt>
                <c:pt idx="400">
                  <c:v>-1.749832556E-2</c:v>
                </c:pt>
                <c:pt idx="401">
                  <c:v>-1.742332987E-2</c:v>
                </c:pt>
                <c:pt idx="402">
                  <c:v>-1.8081931400000001E-2</c:v>
                </c:pt>
                <c:pt idx="403">
                  <c:v>-1.7533680419999999E-2</c:v>
                </c:pt>
                <c:pt idx="404">
                  <c:v>-1.7718909309999999E-2</c:v>
                </c:pt>
                <c:pt idx="405">
                  <c:v>-1.7276832830000002E-2</c:v>
                </c:pt>
                <c:pt idx="406">
                  <c:v>-1.7467243600000001E-2</c:v>
                </c:pt>
                <c:pt idx="407">
                  <c:v>-1.7027549449999999E-2</c:v>
                </c:pt>
                <c:pt idx="408">
                  <c:v>-1.7771193760000002E-2</c:v>
                </c:pt>
                <c:pt idx="409">
                  <c:v>-1.7787244170000001E-2</c:v>
                </c:pt>
                <c:pt idx="410">
                  <c:v>-1.813352667E-2</c:v>
                </c:pt>
                <c:pt idx="411">
                  <c:v>-1.7318772150000002E-2</c:v>
                </c:pt>
                <c:pt idx="412">
                  <c:v>-1.8267672509999999E-2</c:v>
                </c:pt>
                <c:pt idx="413">
                  <c:v>-1.714352332E-2</c:v>
                </c:pt>
                <c:pt idx="414">
                  <c:v>-1.698005386E-2</c:v>
                </c:pt>
                <c:pt idx="415">
                  <c:v>-1.7688889060000001E-2</c:v>
                </c:pt>
                <c:pt idx="416">
                  <c:v>-1.765553467E-2</c:v>
                </c:pt>
                <c:pt idx="417">
                  <c:v>-1.7569031570000001E-2</c:v>
                </c:pt>
                <c:pt idx="418">
                  <c:v>-1.7797281969999999E-2</c:v>
                </c:pt>
                <c:pt idx="419">
                  <c:v>-1.7213791610000001E-2</c:v>
                </c:pt>
                <c:pt idx="420">
                  <c:v>-1.7659362410000001E-2</c:v>
                </c:pt>
                <c:pt idx="421">
                  <c:v>-1.7493451010000001E-2</c:v>
                </c:pt>
                <c:pt idx="422">
                  <c:v>-1.79892052E-2</c:v>
                </c:pt>
                <c:pt idx="423">
                  <c:v>-1.785854995E-2</c:v>
                </c:pt>
                <c:pt idx="424">
                  <c:v>-1.7657672990000001E-2</c:v>
                </c:pt>
                <c:pt idx="425">
                  <c:v>-1.7449887470000001E-2</c:v>
                </c:pt>
                <c:pt idx="426">
                  <c:v>-1.6920704389999999E-2</c:v>
                </c:pt>
                <c:pt idx="427">
                  <c:v>-1.6772892330000001E-2</c:v>
                </c:pt>
                <c:pt idx="428">
                  <c:v>-1.6836246480000001E-2</c:v>
                </c:pt>
                <c:pt idx="429">
                  <c:v>-1.7178509379999998E-2</c:v>
                </c:pt>
                <c:pt idx="430">
                  <c:v>-1.7573555929999998E-2</c:v>
                </c:pt>
                <c:pt idx="431">
                  <c:v>-1.7579870300000001E-2</c:v>
                </c:pt>
                <c:pt idx="432">
                  <c:v>-1.725996472E-2</c:v>
                </c:pt>
                <c:pt idx="433">
                  <c:v>-1.7493700609999999E-2</c:v>
                </c:pt>
                <c:pt idx="434">
                  <c:v>-1.6546344380000001E-2</c:v>
                </c:pt>
                <c:pt idx="435">
                  <c:v>-1.660993136E-2</c:v>
                </c:pt>
                <c:pt idx="436">
                  <c:v>-1.6852581870000001E-2</c:v>
                </c:pt>
                <c:pt idx="437">
                  <c:v>-1.6366796570000001E-2</c:v>
                </c:pt>
                <c:pt idx="438">
                  <c:v>-1.6586061570000001E-2</c:v>
                </c:pt>
                <c:pt idx="439">
                  <c:v>-1.6395563259999999E-2</c:v>
                </c:pt>
                <c:pt idx="440">
                  <c:v>-1.6776079310000001E-2</c:v>
                </c:pt>
                <c:pt idx="441">
                  <c:v>-1.629225351E-2</c:v>
                </c:pt>
                <c:pt idx="442">
                  <c:v>-1.6165824610000001E-2</c:v>
                </c:pt>
                <c:pt idx="443">
                  <c:v>-1.6230564560000001E-2</c:v>
                </c:pt>
                <c:pt idx="444">
                  <c:v>-1.5398938209999999E-2</c:v>
                </c:pt>
                <c:pt idx="445">
                  <c:v>-1.489506382E-2</c:v>
                </c:pt>
                <c:pt idx="446">
                  <c:v>-1.5310985040000001E-2</c:v>
                </c:pt>
                <c:pt idx="447">
                  <c:v>-1.520641707E-2</c:v>
                </c:pt>
                <c:pt idx="448">
                  <c:v>-1.499800663E-2</c:v>
                </c:pt>
                <c:pt idx="449">
                  <c:v>-1.4762073759999999E-2</c:v>
                </c:pt>
                <c:pt idx="450">
                  <c:v>-1.3959062289999999E-2</c:v>
                </c:pt>
                <c:pt idx="451">
                  <c:v>-1.442821696E-2</c:v>
                </c:pt>
                <c:pt idx="452">
                  <c:v>-1.361485478E-2</c:v>
                </c:pt>
                <c:pt idx="453">
                  <c:v>-1.2796195220000001E-2</c:v>
                </c:pt>
                <c:pt idx="454">
                  <c:v>-1.285560895E-2</c:v>
                </c:pt>
                <c:pt idx="455">
                  <c:v>-1.180396322E-2</c:v>
                </c:pt>
                <c:pt idx="456">
                  <c:v>-1.1224466379999999E-2</c:v>
                </c:pt>
                <c:pt idx="457">
                  <c:v>-1.1812629180000001E-2</c:v>
                </c:pt>
                <c:pt idx="458">
                  <c:v>-1.019131299E-2</c:v>
                </c:pt>
                <c:pt idx="459">
                  <c:v>-9.953614324E-3</c:v>
                </c:pt>
                <c:pt idx="460">
                  <c:v>-8.3768274639999998E-3</c:v>
                </c:pt>
                <c:pt idx="461">
                  <c:v>-8.2853063940000003E-3</c:v>
                </c:pt>
                <c:pt idx="462">
                  <c:v>-7.9832337799999997E-3</c:v>
                </c:pt>
                <c:pt idx="463">
                  <c:v>-6.9702011530000003E-3</c:v>
                </c:pt>
                <c:pt idx="464">
                  <c:v>-5.6146122519999996E-3</c:v>
                </c:pt>
                <c:pt idx="465">
                  <c:v>-3.479644889E-3</c:v>
                </c:pt>
                <c:pt idx="466">
                  <c:v>-2.5495179000000001E-3</c:v>
                </c:pt>
                <c:pt idx="467">
                  <c:v>-1.0015630400000001E-3</c:v>
                </c:pt>
                <c:pt idx="468">
                  <c:v>-1.095715677E-3</c:v>
                </c:pt>
                <c:pt idx="469">
                  <c:v>1.45645428E-3</c:v>
                </c:pt>
                <c:pt idx="470">
                  <c:v>5.4270839319999998E-3</c:v>
                </c:pt>
                <c:pt idx="471">
                  <c:v>6.2376959249999999E-3</c:v>
                </c:pt>
                <c:pt idx="472">
                  <c:v>9.8947174849999993E-3</c:v>
                </c:pt>
                <c:pt idx="473">
                  <c:v>1.442645025E-2</c:v>
                </c:pt>
                <c:pt idx="474">
                  <c:v>1.52026834E-2</c:v>
                </c:pt>
                <c:pt idx="475">
                  <c:v>1.9705347719999999E-2</c:v>
                </c:pt>
                <c:pt idx="476">
                  <c:v>2.2755254060000001E-2</c:v>
                </c:pt>
                <c:pt idx="477">
                  <c:v>2.4575918910000001E-2</c:v>
                </c:pt>
                <c:pt idx="478">
                  <c:v>2.8114162389999999E-2</c:v>
                </c:pt>
                <c:pt idx="479">
                  <c:v>2.9018847269999998E-2</c:v>
                </c:pt>
                <c:pt idx="480">
                  <c:v>3.0566737060000002E-2</c:v>
                </c:pt>
                <c:pt idx="481">
                  <c:v>3.0373670160000001E-2</c:v>
                </c:pt>
                <c:pt idx="482">
                  <c:v>3.0199421569999999E-2</c:v>
                </c:pt>
                <c:pt idx="483">
                  <c:v>2.8720201920000001E-2</c:v>
                </c:pt>
                <c:pt idx="484">
                  <c:v>2.7393236759999998E-2</c:v>
                </c:pt>
                <c:pt idx="485">
                  <c:v>2.2552240639999999E-2</c:v>
                </c:pt>
                <c:pt idx="486">
                  <c:v>1.9836742429999998E-2</c:v>
                </c:pt>
                <c:pt idx="487">
                  <c:v>1.626891829E-2</c:v>
                </c:pt>
                <c:pt idx="488">
                  <c:v>1.2448690829999999E-2</c:v>
                </c:pt>
                <c:pt idx="489">
                  <c:v>1.0432460350000001E-2</c:v>
                </c:pt>
                <c:pt idx="490">
                  <c:v>6.1920317820000001E-3</c:v>
                </c:pt>
                <c:pt idx="491">
                  <c:v>4.4917655179999997E-3</c:v>
                </c:pt>
                <c:pt idx="492">
                  <c:v>2.85829138E-3</c:v>
                </c:pt>
                <c:pt idx="493">
                  <c:v>1.072302926E-3</c:v>
                </c:pt>
                <c:pt idx="494">
                  <c:v>7.428114768E-4</c:v>
                </c:pt>
                <c:pt idx="495" formatCode="0.00E+00">
                  <c:v>-2.629934716E-5</c:v>
                </c:pt>
                <c:pt idx="496">
                  <c:v>-1.1305207150000001E-3</c:v>
                </c:pt>
                <c:pt idx="497">
                  <c:v>-2.1961431480000001E-3</c:v>
                </c:pt>
                <c:pt idx="498">
                  <c:v>-3.0593266710000002E-3</c:v>
                </c:pt>
                <c:pt idx="499">
                  <c:v>-4.4943355020000001E-3</c:v>
                </c:pt>
                <c:pt idx="500">
                  <c:v>-6.9273519330000002E-3</c:v>
                </c:pt>
                <c:pt idx="501">
                  <c:v>-9.6508264540000003E-3</c:v>
                </c:pt>
                <c:pt idx="502">
                  <c:v>-1.1448209169999999E-2</c:v>
                </c:pt>
                <c:pt idx="503">
                  <c:v>-1.3275645670000001E-2</c:v>
                </c:pt>
                <c:pt idx="504">
                  <c:v>-1.5030764970000001E-2</c:v>
                </c:pt>
                <c:pt idx="505">
                  <c:v>-1.684132591E-2</c:v>
                </c:pt>
                <c:pt idx="506">
                  <c:v>-1.8391853199999999E-2</c:v>
                </c:pt>
                <c:pt idx="507">
                  <c:v>-1.9773699339999999E-2</c:v>
                </c:pt>
                <c:pt idx="508">
                  <c:v>-2.154389583E-2</c:v>
                </c:pt>
                <c:pt idx="509">
                  <c:v>-2.1944394339999999E-2</c:v>
                </c:pt>
                <c:pt idx="510">
                  <c:v>-2.2884186359999999E-2</c:v>
                </c:pt>
                <c:pt idx="511">
                  <c:v>-2.4215016509999999E-2</c:v>
                </c:pt>
                <c:pt idx="512">
                  <c:v>-2.534408309E-2</c:v>
                </c:pt>
                <c:pt idx="513">
                  <c:v>-2.57002525E-2</c:v>
                </c:pt>
                <c:pt idx="514">
                  <c:v>-2.6437535880000002E-2</c:v>
                </c:pt>
                <c:pt idx="515">
                  <c:v>-2.751760185E-2</c:v>
                </c:pt>
                <c:pt idx="516">
                  <c:v>-2.77910959E-2</c:v>
                </c:pt>
                <c:pt idx="517">
                  <c:v>-2.801850438E-2</c:v>
                </c:pt>
                <c:pt idx="518">
                  <c:v>-2.8667740519999999E-2</c:v>
                </c:pt>
                <c:pt idx="519">
                  <c:v>-2.8101641680000001E-2</c:v>
                </c:pt>
                <c:pt idx="520">
                  <c:v>-2.84924563E-2</c:v>
                </c:pt>
                <c:pt idx="521">
                  <c:v>-2.7839267630000001E-2</c:v>
                </c:pt>
                <c:pt idx="522">
                  <c:v>-2.8415698560000001E-2</c:v>
                </c:pt>
                <c:pt idx="523">
                  <c:v>-2.8032580389999999E-2</c:v>
                </c:pt>
                <c:pt idx="524">
                  <c:v>-2.7867188679999998E-2</c:v>
                </c:pt>
                <c:pt idx="525">
                  <c:v>-2.770828828E-2</c:v>
                </c:pt>
                <c:pt idx="526">
                  <c:v>-2.758003958E-2</c:v>
                </c:pt>
                <c:pt idx="527">
                  <c:v>-2.6138961320000001E-2</c:v>
                </c:pt>
                <c:pt idx="528">
                  <c:v>-2.6379173620000002E-2</c:v>
                </c:pt>
                <c:pt idx="529">
                  <c:v>-2.6215147229999999E-2</c:v>
                </c:pt>
                <c:pt idx="530">
                  <c:v>-2.6570895689999999E-2</c:v>
                </c:pt>
                <c:pt idx="531">
                  <c:v>-2.544477396E-2</c:v>
                </c:pt>
                <c:pt idx="532">
                  <c:v>-2.4190679190000001E-2</c:v>
                </c:pt>
                <c:pt idx="533">
                  <c:v>-2.529167756E-2</c:v>
                </c:pt>
                <c:pt idx="534">
                  <c:v>-2.386629954E-2</c:v>
                </c:pt>
                <c:pt idx="535">
                  <c:v>-2.333619818E-2</c:v>
                </c:pt>
                <c:pt idx="536">
                  <c:v>-2.3022567850000002E-2</c:v>
                </c:pt>
                <c:pt idx="537">
                  <c:v>-2.1156193689999998E-2</c:v>
                </c:pt>
                <c:pt idx="538">
                  <c:v>-1.9799768919999999E-2</c:v>
                </c:pt>
                <c:pt idx="539">
                  <c:v>-2.089476958E-2</c:v>
                </c:pt>
                <c:pt idx="540">
                  <c:v>-1.8979612739999999E-2</c:v>
                </c:pt>
                <c:pt idx="541">
                  <c:v>-1.665587164E-2</c:v>
                </c:pt>
                <c:pt idx="542">
                  <c:v>-1.5756964679999999E-2</c:v>
                </c:pt>
                <c:pt idx="543">
                  <c:v>-1.5634775159999999E-2</c:v>
                </c:pt>
                <c:pt idx="544">
                  <c:v>-1.49477385E-2</c:v>
                </c:pt>
                <c:pt idx="545">
                  <c:v>-1.3060829600000001E-2</c:v>
                </c:pt>
                <c:pt idx="546">
                  <c:v>-1.088782772E-2</c:v>
                </c:pt>
                <c:pt idx="547">
                  <c:v>-1.026114635E-2</c:v>
                </c:pt>
                <c:pt idx="548">
                  <c:v>-1.044252887E-2</c:v>
                </c:pt>
                <c:pt idx="549">
                  <c:v>-9.6455095340000005E-3</c:v>
                </c:pt>
                <c:pt idx="550">
                  <c:v>-8.9332032950000008E-3</c:v>
                </c:pt>
                <c:pt idx="551">
                  <c:v>-9.0565830469999994E-3</c:v>
                </c:pt>
                <c:pt idx="552">
                  <c:v>-8.5586430500000001E-3</c:v>
                </c:pt>
                <c:pt idx="553">
                  <c:v>-5.5406540630000001E-3</c:v>
                </c:pt>
                <c:pt idx="554">
                  <c:v>-6.4289527949999998E-3</c:v>
                </c:pt>
                <c:pt idx="555">
                  <c:v>-8.5250874979999995E-3</c:v>
                </c:pt>
                <c:pt idx="556">
                  <c:v>-7.1943639780000001E-3</c:v>
                </c:pt>
                <c:pt idx="557">
                  <c:v>-7.9190321270000003E-3</c:v>
                </c:pt>
                <c:pt idx="558">
                  <c:v>-7.4817198330000001E-3</c:v>
                </c:pt>
                <c:pt idx="559">
                  <c:v>-7.7361855659999999E-3</c:v>
                </c:pt>
                <c:pt idx="560">
                  <c:v>-7.2968564930000002E-3</c:v>
                </c:pt>
              </c:numCache>
            </c:numRef>
          </c:yVal>
          <c:smooth val="0"/>
          <c:extLst>
            <c:ext xmlns:c16="http://schemas.microsoft.com/office/drawing/2014/chart" uri="{C3380CC4-5D6E-409C-BE32-E72D297353CC}">
              <c16:uniqueId val="{00000004-5C6A-4892-92AE-B643606C8437}"/>
            </c:ext>
          </c:extLst>
        </c:ser>
        <c:ser>
          <c:idx val="5"/>
          <c:order val="5"/>
          <c:tx>
            <c:v>150 s </c:v>
          </c:tx>
          <c:spPr>
            <a:ln w="19050" cap="rnd">
              <a:solidFill>
                <a:schemeClr val="accent6"/>
              </a:solidFill>
              <a:round/>
            </a:ln>
            <a:effectLst/>
          </c:spPr>
          <c:marker>
            <c:symbol val="none"/>
          </c:marker>
          <c:xVal>
            <c:numRef>
              <c:f>Sheet1!$P$3:$P$563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Sheet1!$Q$3:$Q$563</c:f>
              <c:numCache>
                <c:formatCode>General</c:formatCode>
                <c:ptCount val="561"/>
                <c:pt idx="0">
                  <c:v>-8.9967483649999996E-3</c:v>
                </c:pt>
                <c:pt idx="1">
                  <c:v>-9.0529825539999997E-3</c:v>
                </c:pt>
                <c:pt idx="2">
                  <c:v>-8.5637187589999997E-3</c:v>
                </c:pt>
                <c:pt idx="3">
                  <c:v>-8.9963423090000001E-3</c:v>
                </c:pt>
                <c:pt idx="4">
                  <c:v>-8.7191211060000003E-3</c:v>
                </c:pt>
                <c:pt idx="5">
                  <c:v>-8.8708158579999998E-3</c:v>
                </c:pt>
                <c:pt idx="6">
                  <c:v>-9.0775731950000008E-3</c:v>
                </c:pt>
                <c:pt idx="7">
                  <c:v>-8.5272705180000005E-3</c:v>
                </c:pt>
                <c:pt idx="8">
                  <c:v>-8.1776613370000001E-3</c:v>
                </c:pt>
                <c:pt idx="9">
                  <c:v>-8.4097329529999997E-3</c:v>
                </c:pt>
                <c:pt idx="10">
                  <c:v>-9.3162087719999998E-3</c:v>
                </c:pt>
                <c:pt idx="11">
                  <c:v>-8.9270155879999993E-3</c:v>
                </c:pt>
                <c:pt idx="12">
                  <c:v>-8.6684767160000002E-3</c:v>
                </c:pt>
                <c:pt idx="13">
                  <c:v>-8.7168375029999991E-3</c:v>
                </c:pt>
                <c:pt idx="14">
                  <c:v>-8.9827524499999992E-3</c:v>
                </c:pt>
                <c:pt idx="15">
                  <c:v>-8.9501934129999992E-3</c:v>
                </c:pt>
                <c:pt idx="16">
                  <c:v>-8.6803007870000001E-3</c:v>
                </c:pt>
                <c:pt idx="17">
                  <c:v>-8.3017125729999992E-3</c:v>
                </c:pt>
                <c:pt idx="18">
                  <c:v>-8.52803234E-3</c:v>
                </c:pt>
                <c:pt idx="19">
                  <c:v>-8.6627928539999999E-3</c:v>
                </c:pt>
                <c:pt idx="20">
                  <c:v>-8.6277239019999993E-3</c:v>
                </c:pt>
                <c:pt idx="21">
                  <c:v>-8.7467748670000001E-3</c:v>
                </c:pt>
                <c:pt idx="22">
                  <c:v>-8.7824435899999994E-3</c:v>
                </c:pt>
                <c:pt idx="23">
                  <c:v>-8.2047404720000001E-3</c:v>
                </c:pt>
                <c:pt idx="24">
                  <c:v>-8.7451012809999992E-3</c:v>
                </c:pt>
                <c:pt idx="25">
                  <c:v>-8.3802295849999993E-3</c:v>
                </c:pt>
                <c:pt idx="26">
                  <c:v>-8.5213817659999993E-3</c:v>
                </c:pt>
                <c:pt idx="27">
                  <c:v>-8.615644649E-3</c:v>
                </c:pt>
                <c:pt idx="28">
                  <c:v>-8.9395940299999994E-3</c:v>
                </c:pt>
                <c:pt idx="29">
                  <c:v>-9.3399733299999992E-3</c:v>
                </c:pt>
                <c:pt idx="30">
                  <c:v>-9.0714385729999993E-3</c:v>
                </c:pt>
                <c:pt idx="31">
                  <c:v>-9.0301148590000001E-3</c:v>
                </c:pt>
                <c:pt idx="32">
                  <c:v>-9.0420302000000004E-3</c:v>
                </c:pt>
                <c:pt idx="33">
                  <c:v>-8.1323403869999998E-3</c:v>
                </c:pt>
                <c:pt idx="34">
                  <c:v>-8.6716739460000001E-3</c:v>
                </c:pt>
                <c:pt idx="35">
                  <c:v>-9.2126196249999997E-3</c:v>
                </c:pt>
                <c:pt idx="36">
                  <c:v>-9.506545961E-3</c:v>
                </c:pt>
                <c:pt idx="37">
                  <c:v>-9.0268189089999992E-3</c:v>
                </c:pt>
                <c:pt idx="38">
                  <c:v>-8.4572089840000003E-3</c:v>
                </c:pt>
                <c:pt idx="39">
                  <c:v>-9.2993341390000001E-3</c:v>
                </c:pt>
                <c:pt idx="40">
                  <c:v>-9.1072320940000003E-3</c:v>
                </c:pt>
                <c:pt idx="41">
                  <c:v>-9.3810651450000008E-3</c:v>
                </c:pt>
                <c:pt idx="42">
                  <c:v>-9.4400867819999998E-3</c:v>
                </c:pt>
                <c:pt idx="43">
                  <c:v>-9.4561446459999997E-3</c:v>
                </c:pt>
                <c:pt idx="44">
                  <c:v>-9.6198879179999995E-3</c:v>
                </c:pt>
                <c:pt idx="45">
                  <c:v>-8.9709358289999999E-3</c:v>
                </c:pt>
                <c:pt idx="46">
                  <c:v>-9.3221366409999996E-3</c:v>
                </c:pt>
                <c:pt idx="47">
                  <c:v>-9.4769643620000003E-3</c:v>
                </c:pt>
                <c:pt idx="48">
                  <c:v>-1.028875355E-2</c:v>
                </c:pt>
                <c:pt idx="49">
                  <c:v>-9.8891463130000006E-3</c:v>
                </c:pt>
                <c:pt idx="50">
                  <c:v>-9.0305712069999999E-3</c:v>
                </c:pt>
                <c:pt idx="51">
                  <c:v>-9.5725385469999993E-3</c:v>
                </c:pt>
                <c:pt idx="52">
                  <c:v>-9.9974814800000006E-3</c:v>
                </c:pt>
                <c:pt idx="53">
                  <c:v>-9.5618022610000006E-3</c:v>
                </c:pt>
                <c:pt idx="54">
                  <c:v>-9.9421786139999996E-3</c:v>
                </c:pt>
                <c:pt idx="55">
                  <c:v>-9.8200635980000006E-3</c:v>
                </c:pt>
                <c:pt idx="56">
                  <c:v>-9.4841066749999994E-3</c:v>
                </c:pt>
                <c:pt idx="57">
                  <c:v>-9.4450004400000002E-3</c:v>
                </c:pt>
                <c:pt idx="58">
                  <c:v>-1.001362037E-2</c:v>
                </c:pt>
                <c:pt idx="59">
                  <c:v>-8.9972559360000006E-3</c:v>
                </c:pt>
                <c:pt idx="60">
                  <c:v>-9.6146725119999991E-3</c:v>
                </c:pt>
                <c:pt idx="61">
                  <c:v>-9.7580561409999992E-3</c:v>
                </c:pt>
                <c:pt idx="62">
                  <c:v>-1.0029152039999999E-2</c:v>
                </c:pt>
                <c:pt idx="63">
                  <c:v>-1.005601417E-2</c:v>
                </c:pt>
                <c:pt idx="64">
                  <c:v>-9.8013859240000008E-3</c:v>
                </c:pt>
                <c:pt idx="65">
                  <c:v>-9.7055081279999993E-3</c:v>
                </c:pt>
                <c:pt idx="66">
                  <c:v>-9.5886429769999997E-3</c:v>
                </c:pt>
                <c:pt idx="67">
                  <c:v>-9.1800279919999998E-3</c:v>
                </c:pt>
                <c:pt idx="68">
                  <c:v>-9.3498537320000005E-3</c:v>
                </c:pt>
                <c:pt idx="69">
                  <c:v>-9.617912583E-3</c:v>
                </c:pt>
                <c:pt idx="70">
                  <c:v>-9.218803607E-3</c:v>
                </c:pt>
                <c:pt idx="71">
                  <c:v>-9.6756871789999994E-3</c:v>
                </c:pt>
                <c:pt idx="72">
                  <c:v>-9.5309084279999994E-3</c:v>
                </c:pt>
                <c:pt idx="73">
                  <c:v>-1.014053728E-2</c:v>
                </c:pt>
                <c:pt idx="74">
                  <c:v>-1.0425748300000001E-2</c:v>
                </c:pt>
                <c:pt idx="75">
                  <c:v>-1.0274950410000001E-2</c:v>
                </c:pt>
                <c:pt idx="76">
                  <c:v>-1.0107964279999999E-2</c:v>
                </c:pt>
                <c:pt idx="77">
                  <c:v>-1.002783701E-2</c:v>
                </c:pt>
                <c:pt idx="78">
                  <c:v>-1.0364940390000001E-2</c:v>
                </c:pt>
                <c:pt idx="79">
                  <c:v>-1.004326623E-2</c:v>
                </c:pt>
                <c:pt idx="80">
                  <c:v>-1.035841927E-2</c:v>
                </c:pt>
                <c:pt idx="81">
                  <c:v>-1.071309671E-2</c:v>
                </c:pt>
                <c:pt idx="82">
                  <c:v>-1.042403001E-2</c:v>
                </c:pt>
                <c:pt idx="83">
                  <c:v>-1.0751331229999999E-2</c:v>
                </c:pt>
                <c:pt idx="84">
                  <c:v>-1.175775938E-2</c:v>
                </c:pt>
                <c:pt idx="85">
                  <c:v>-1.074254327E-2</c:v>
                </c:pt>
                <c:pt idx="86">
                  <c:v>-1.0249264540000001E-2</c:v>
                </c:pt>
                <c:pt idx="87">
                  <c:v>-1.038101502E-2</c:v>
                </c:pt>
                <c:pt idx="88">
                  <c:v>-1.097244117E-2</c:v>
                </c:pt>
                <c:pt idx="89">
                  <c:v>-1.1074045669999999E-2</c:v>
                </c:pt>
                <c:pt idx="90">
                  <c:v>-1.077395771E-2</c:v>
                </c:pt>
                <c:pt idx="91">
                  <c:v>-1.055714302E-2</c:v>
                </c:pt>
                <c:pt idx="92">
                  <c:v>-1.0490945539999999E-2</c:v>
                </c:pt>
                <c:pt idx="93">
                  <c:v>-1.121139899E-2</c:v>
                </c:pt>
                <c:pt idx="94">
                  <c:v>-1.1230873880000001E-2</c:v>
                </c:pt>
                <c:pt idx="95">
                  <c:v>-1.1471605859999999E-2</c:v>
                </c:pt>
                <c:pt idx="96">
                  <c:v>-1.1093576440000001E-2</c:v>
                </c:pt>
                <c:pt idx="97">
                  <c:v>-1.0649802159999999E-2</c:v>
                </c:pt>
                <c:pt idx="98">
                  <c:v>-1.107979938E-2</c:v>
                </c:pt>
                <c:pt idx="99">
                  <c:v>-1.0368731799999999E-2</c:v>
                </c:pt>
                <c:pt idx="100">
                  <c:v>-1.052212529E-2</c:v>
                </c:pt>
                <c:pt idx="101">
                  <c:v>-1.0999295859999999E-2</c:v>
                </c:pt>
                <c:pt idx="102">
                  <c:v>-1.0823498480000001E-2</c:v>
                </c:pt>
                <c:pt idx="103">
                  <c:v>-1.062818058E-2</c:v>
                </c:pt>
                <c:pt idx="104">
                  <c:v>-1.094361581E-2</c:v>
                </c:pt>
                <c:pt idx="105">
                  <c:v>-1.10069178E-2</c:v>
                </c:pt>
                <c:pt idx="106">
                  <c:v>-1.080880314E-2</c:v>
                </c:pt>
                <c:pt idx="107">
                  <c:v>-1.0985767469999999E-2</c:v>
                </c:pt>
                <c:pt idx="108">
                  <c:v>-1.1032861660000001E-2</c:v>
                </c:pt>
                <c:pt idx="109">
                  <c:v>-1.1270525870000001E-2</c:v>
                </c:pt>
                <c:pt idx="110">
                  <c:v>-1.1020697649999999E-2</c:v>
                </c:pt>
                <c:pt idx="111">
                  <c:v>-1.1108463630000001E-2</c:v>
                </c:pt>
                <c:pt idx="112">
                  <c:v>-1.1199795639999999E-2</c:v>
                </c:pt>
                <c:pt idx="113">
                  <c:v>-1.147034578E-2</c:v>
                </c:pt>
                <c:pt idx="114">
                  <c:v>-1.143333409E-2</c:v>
                </c:pt>
                <c:pt idx="115">
                  <c:v>-1.1466613969999999E-2</c:v>
                </c:pt>
                <c:pt idx="116">
                  <c:v>-1.1300842280000001E-2</c:v>
                </c:pt>
                <c:pt idx="117">
                  <c:v>-1.1488244870000001E-2</c:v>
                </c:pt>
                <c:pt idx="118">
                  <c:v>-1.145345345E-2</c:v>
                </c:pt>
                <c:pt idx="119">
                  <c:v>-1.139949635E-2</c:v>
                </c:pt>
                <c:pt idx="120">
                  <c:v>-1.162652671E-2</c:v>
                </c:pt>
                <c:pt idx="121">
                  <c:v>-1.1398840699999999E-2</c:v>
                </c:pt>
                <c:pt idx="122">
                  <c:v>-1.162763499E-2</c:v>
                </c:pt>
                <c:pt idx="123">
                  <c:v>-1.178950351E-2</c:v>
                </c:pt>
                <c:pt idx="124">
                  <c:v>-1.219612453E-2</c:v>
                </c:pt>
                <c:pt idx="125">
                  <c:v>-9.9561447280000007E-3</c:v>
                </c:pt>
                <c:pt idx="126">
                  <c:v>-1.1668410150000001E-2</c:v>
                </c:pt>
                <c:pt idx="127">
                  <c:v>-1.1764158489999999E-2</c:v>
                </c:pt>
                <c:pt idx="128">
                  <c:v>-1.195659954E-2</c:v>
                </c:pt>
                <c:pt idx="129">
                  <c:v>-1.1937359349999999E-2</c:v>
                </c:pt>
                <c:pt idx="130">
                  <c:v>-1.163257472E-2</c:v>
                </c:pt>
                <c:pt idx="131">
                  <c:v>-1.184567902E-2</c:v>
                </c:pt>
                <c:pt idx="132">
                  <c:v>-1.255327929E-2</c:v>
                </c:pt>
                <c:pt idx="133">
                  <c:v>-1.2674025259999999E-2</c:v>
                </c:pt>
                <c:pt idx="134">
                  <c:v>-1.3233665380000001E-2</c:v>
                </c:pt>
                <c:pt idx="135">
                  <c:v>-1.27539169E-2</c:v>
                </c:pt>
                <c:pt idx="136">
                  <c:v>-1.208687667E-2</c:v>
                </c:pt>
                <c:pt idx="137">
                  <c:v>-1.2588334269999999E-2</c:v>
                </c:pt>
                <c:pt idx="138">
                  <c:v>-1.262861677E-2</c:v>
                </c:pt>
                <c:pt idx="139">
                  <c:v>-1.325179357E-2</c:v>
                </c:pt>
                <c:pt idx="140">
                  <c:v>-1.3109809720000001E-2</c:v>
                </c:pt>
                <c:pt idx="141">
                  <c:v>-1.253451779E-2</c:v>
                </c:pt>
                <c:pt idx="142">
                  <c:v>-1.2311987579999999E-2</c:v>
                </c:pt>
                <c:pt idx="143">
                  <c:v>-1.204729918E-2</c:v>
                </c:pt>
                <c:pt idx="144">
                  <c:v>-1.2971748599999999E-2</c:v>
                </c:pt>
                <c:pt idx="145">
                  <c:v>-1.256841794E-2</c:v>
                </c:pt>
                <c:pt idx="146">
                  <c:v>-1.2501268649999999E-2</c:v>
                </c:pt>
                <c:pt idx="147">
                  <c:v>-1.2527526359999999E-2</c:v>
                </c:pt>
                <c:pt idx="148">
                  <c:v>-1.322241593E-2</c:v>
                </c:pt>
                <c:pt idx="149">
                  <c:v>-1.2960492630000001E-2</c:v>
                </c:pt>
                <c:pt idx="150">
                  <c:v>-1.295345742E-2</c:v>
                </c:pt>
                <c:pt idx="151">
                  <c:v>-1.238973252E-2</c:v>
                </c:pt>
                <c:pt idx="152">
                  <c:v>-1.2597638180000001E-2</c:v>
                </c:pt>
                <c:pt idx="153">
                  <c:v>-1.3282925819999999E-2</c:v>
                </c:pt>
                <c:pt idx="154">
                  <c:v>-1.342721283E-2</c:v>
                </c:pt>
                <c:pt idx="155">
                  <c:v>-1.272702031E-2</c:v>
                </c:pt>
                <c:pt idx="156">
                  <c:v>-1.3141605069999999E-2</c:v>
                </c:pt>
                <c:pt idx="157">
                  <c:v>-1.303008292E-2</c:v>
                </c:pt>
                <c:pt idx="158">
                  <c:v>-1.300626807E-2</c:v>
                </c:pt>
                <c:pt idx="159">
                  <c:v>-1.307564974E-2</c:v>
                </c:pt>
                <c:pt idx="160">
                  <c:v>-1.369156409E-2</c:v>
                </c:pt>
                <c:pt idx="161">
                  <c:v>-1.3126636860000001E-2</c:v>
                </c:pt>
                <c:pt idx="162">
                  <c:v>-1.277452894E-2</c:v>
                </c:pt>
                <c:pt idx="163">
                  <c:v>-1.3576017690000001E-2</c:v>
                </c:pt>
                <c:pt idx="164">
                  <c:v>-1.367445663E-2</c:v>
                </c:pt>
                <c:pt idx="165">
                  <c:v>-1.35878101E-2</c:v>
                </c:pt>
                <c:pt idx="166">
                  <c:v>-1.2927678410000001E-2</c:v>
                </c:pt>
                <c:pt idx="167">
                  <c:v>-1.3808683489999999E-2</c:v>
                </c:pt>
                <c:pt idx="168">
                  <c:v>-1.4636401090000001E-2</c:v>
                </c:pt>
                <c:pt idx="169">
                  <c:v>-1.396838762E-2</c:v>
                </c:pt>
                <c:pt idx="170">
                  <c:v>-1.293918677E-2</c:v>
                </c:pt>
                <c:pt idx="171">
                  <c:v>-1.4117408539999999E-2</c:v>
                </c:pt>
                <c:pt idx="172">
                  <c:v>-1.387076732E-2</c:v>
                </c:pt>
                <c:pt idx="173">
                  <c:v>-1.484043151E-2</c:v>
                </c:pt>
                <c:pt idx="174">
                  <c:v>-1.378285512E-2</c:v>
                </c:pt>
                <c:pt idx="175">
                  <c:v>-1.442466117E-2</c:v>
                </c:pt>
                <c:pt idx="176">
                  <c:v>-1.428426243E-2</c:v>
                </c:pt>
                <c:pt idx="177">
                  <c:v>-1.4013455249999999E-2</c:v>
                </c:pt>
                <c:pt idx="178">
                  <c:v>-1.411179546E-2</c:v>
                </c:pt>
                <c:pt idx="179">
                  <c:v>-1.49327321E-2</c:v>
                </c:pt>
                <c:pt idx="180">
                  <c:v>-1.439997088E-2</c:v>
                </c:pt>
                <c:pt idx="181">
                  <c:v>-1.463940367E-2</c:v>
                </c:pt>
                <c:pt idx="182">
                  <c:v>-1.5017962080000001E-2</c:v>
                </c:pt>
                <c:pt idx="183">
                  <c:v>-1.473580115E-2</c:v>
                </c:pt>
                <c:pt idx="184">
                  <c:v>-1.4182153160000001E-2</c:v>
                </c:pt>
                <c:pt idx="185">
                  <c:v>-1.41299367E-2</c:v>
                </c:pt>
                <c:pt idx="186">
                  <c:v>-1.489346381E-2</c:v>
                </c:pt>
                <c:pt idx="187">
                  <c:v>-1.4805157669999999E-2</c:v>
                </c:pt>
                <c:pt idx="188">
                  <c:v>-1.5105124560000001E-2</c:v>
                </c:pt>
                <c:pt idx="189">
                  <c:v>-1.560121309E-2</c:v>
                </c:pt>
                <c:pt idx="190">
                  <c:v>-1.508537307E-2</c:v>
                </c:pt>
                <c:pt idx="191">
                  <c:v>-1.4777386559999999E-2</c:v>
                </c:pt>
                <c:pt idx="192">
                  <c:v>-1.49177257E-2</c:v>
                </c:pt>
                <c:pt idx="193">
                  <c:v>-1.5087272969999999E-2</c:v>
                </c:pt>
                <c:pt idx="194">
                  <c:v>-1.5751671049999999E-2</c:v>
                </c:pt>
                <c:pt idx="195">
                  <c:v>-1.506882161E-2</c:v>
                </c:pt>
                <c:pt idx="196">
                  <c:v>-1.5418075030000001E-2</c:v>
                </c:pt>
                <c:pt idx="197">
                  <c:v>-1.561464835E-2</c:v>
                </c:pt>
                <c:pt idx="198">
                  <c:v>-1.545644738E-2</c:v>
                </c:pt>
                <c:pt idx="199">
                  <c:v>-1.6687359660000001E-2</c:v>
                </c:pt>
                <c:pt idx="200">
                  <c:v>-1.6230365260000001E-2</c:v>
                </c:pt>
                <c:pt idx="201">
                  <c:v>-1.6254803169999998E-2</c:v>
                </c:pt>
                <c:pt idx="202">
                  <c:v>-1.6702553259999999E-2</c:v>
                </c:pt>
                <c:pt idx="203">
                  <c:v>-1.6612671320000001E-2</c:v>
                </c:pt>
                <c:pt idx="204">
                  <c:v>-1.650462858E-2</c:v>
                </c:pt>
                <c:pt idx="205">
                  <c:v>-1.6838587820000001E-2</c:v>
                </c:pt>
                <c:pt idx="206">
                  <c:v>-1.7031880100000001E-2</c:v>
                </c:pt>
                <c:pt idx="207">
                  <c:v>-1.750493795E-2</c:v>
                </c:pt>
                <c:pt idx="208">
                  <c:v>-1.7626253889999999E-2</c:v>
                </c:pt>
                <c:pt idx="209">
                  <c:v>-1.7722686750000001E-2</c:v>
                </c:pt>
                <c:pt idx="210">
                  <c:v>-1.7458193E-2</c:v>
                </c:pt>
                <c:pt idx="211">
                  <c:v>-1.7888311300000001E-2</c:v>
                </c:pt>
                <c:pt idx="212">
                  <c:v>-1.7569081859999999E-2</c:v>
                </c:pt>
                <c:pt idx="213">
                  <c:v>-1.8048459659999998E-2</c:v>
                </c:pt>
                <c:pt idx="214">
                  <c:v>-1.8184270709999999E-2</c:v>
                </c:pt>
                <c:pt idx="215">
                  <c:v>-1.84194427E-2</c:v>
                </c:pt>
                <c:pt idx="216">
                  <c:v>-1.8661780280000002E-2</c:v>
                </c:pt>
                <c:pt idx="217">
                  <c:v>-1.8114805219999999E-2</c:v>
                </c:pt>
                <c:pt idx="218">
                  <c:v>-1.7411293460000001E-2</c:v>
                </c:pt>
                <c:pt idx="219">
                  <c:v>-1.6894362869999999E-2</c:v>
                </c:pt>
                <c:pt idx="220">
                  <c:v>-1.7595132810000001E-2</c:v>
                </c:pt>
                <c:pt idx="221">
                  <c:v>-1.6469439490000001E-2</c:v>
                </c:pt>
                <c:pt idx="222">
                  <c:v>-1.533542387E-2</c:v>
                </c:pt>
                <c:pt idx="223">
                  <c:v>-1.541133039E-2</c:v>
                </c:pt>
                <c:pt idx="224">
                  <c:v>-1.4141763559999999E-2</c:v>
                </c:pt>
                <c:pt idx="225">
                  <c:v>-1.4379336499999999E-2</c:v>
                </c:pt>
                <c:pt idx="226">
                  <c:v>-1.3292818329999999E-2</c:v>
                </c:pt>
                <c:pt idx="227">
                  <c:v>-1.2924462560000001E-2</c:v>
                </c:pt>
                <c:pt idx="228">
                  <c:v>-1.2437581079999999E-2</c:v>
                </c:pt>
                <c:pt idx="229">
                  <c:v>-1.315903477E-2</c:v>
                </c:pt>
                <c:pt idx="230">
                  <c:v>-1.297169831E-2</c:v>
                </c:pt>
                <c:pt idx="231">
                  <c:v>-1.275723521E-2</c:v>
                </c:pt>
                <c:pt idx="232">
                  <c:v>-1.2673170310000001E-2</c:v>
                </c:pt>
                <c:pt idx="233">
                  <c:v>-1.270535029E-2</c:v>
                </c:pt>
                <c:pt idx="234">
                  <c:v>-1.219330542E-2</c:v>
                </c:pt>
                <c:pt idx="235">
                  <c:v>-1.220166218E-2</c:v>
                </c:pt>
                <c:pt idx="236">
                  <c:v>-1.2804036959999999E-2</c:v>
                </c:pt>
                <c:pt idx="237">
                  <c:v>-1.2507959270000001E-2</c:v>
                </c:pt>
                <c:pt idx="238">
                  <c:v>-1.3129751199999999E-2</c:v>
                </c:pt>
                <c:pt idx="239">
                  <c:v>-1.195216738E-2</c:v>
                </c:pt>
                <c:pt idx="240">
                  <c:v>-1.223578956E-2</c:v>
                </c:pt>
                <c:pt idx="241">
                  <c:v>-1.353020221E-2</c:v>
                </c:pt>
                <c:pt idx="242">
                  <c:v>-1.236074977E-2</c:v>
                </c:pt>
                <c:pt idx="243">
                  <c:v>-1.331576426E-2</c:v>
                </c:pt>
                <c:pt idx="244">
                  <c:v>-1.322783995E-2</c:v>
                </c:pt>
                <c:pt idx="245">
                  <c:v>-1.430379972E-2</c:v>
                </c:pt>
                <c:pt idx="246">
                  <c:v>-1.264460851E-2</c:v>
                </c:pt>
                <c:pt idx="247">
                  <c:v>-1.4199640600000001E-2</c:v>
                </c:pt>
                <c:pt idx="248">
                  <c:v>-1.4512193390000001E-2</c:v>
                </c:pt>
                <c:pt idx="249">
                  <c:v>-1.410974003E-2</c:v>
                </c:pt>
                <c:pt idx="250">
                  <c:v>-1.4454608779999999E-2</c:v>
                </c:pt>
                <c:pt idx="251">
                  <c:v>-1.558832731E-2</c:v>
                </c:pt>
                <c:pt idx="252">
                  <c:v>-1.584812067E-2</c:v>
                </c:pt>
                <c:pt idx="253">
                  <c:v>-1.6270061950000001E-2</c:v>
                </c:pt>
                <c:pt idx="254">
                  <c:v>-1.6155449669999999E-2</c:v>
                </c:pt>
                <c:pt idx="255">
                  <c:v>-1.5572643840000001E-2</c:v>
                </c:pt>
                <c:pt idx="256">
                  <c:v>-1.6549235209999999E-2</c:v>
                </c:pt>
                <c:pt idx="257">
                  <c:v>-1.6359318049999998E-2</c:v>
                </c:pt>
                <c:pt idx="258">
                  <c:v>-1.566798426E-2</c:v>
                </c:pt>
                <c:pt idx="259">
                  <c:v>-1.360757928E-2</c:v>
                </c:pt>
                <c:pt idx="260">
                  <c:v>-1.5184670690000001E-2</c:v>
                </c:pt>
                <c:pt idx="261">
                  <c:v>-1.427980419E-2</c:v>
                </c:pt>
                <c:pt idx="262">
                  <c:v>-1.4506234789999999E-2</c:v>
                </c:pt>
                <c:pt idx="263">
                  <c:v>-1.296074409E-2</c:v>
                </c:pt>
                <c:pt idx="264">
                  <c:v>-1.304430142E-2</c:v>
                </c:pt>
                <c:pt idx="265">
                  <c:v>-1.2166575529999999E-2</c:v>
                </c:pt>
                <c:pt idx="266">
                  <c:v>-1.143646054E-2</c:v>
                </c:pt>
                <c:pt idx="267">
                  <c:v>-1.2003839949999999E-2</c:v>
                </c:pt>
                <c:pt idx="268">
                  <c:v>-1.027950086E-2</c:v>
                </c:pt>
                <c:pt idx="269">
                  <c:v>-1.2185554019999999E-2</c:v>
                </c:pt>
                <c:pt idx="270">
                  <c:v>-1.1370901019999999E-2</c:v>
                </c:pt>
                <c:pt idx="271">
                  <c:v>-1.0425748300000001E-2</c:v>
                </c:pt>
                <c:pt idx="272">
                  <c:v>-1.115690731E-2</c:v>
                </c:pt>
                <c:pt idx="273">
                  <c:v>-1.1932977480000001E-2</c:v>
                </c:pt>
                <c:pt idx="274">
                  <c:v>-1.0280056859999999E-2</c:v>
                </c:pt>
                <c:pt idx="275">
                  <c:v>-1.053197868E-2</c:v>
                </c:pt>
                <c:pt idx="276">
                  <c:v>-9.8605025559999997E-3</c:v>
                </c:pt>
                <c:pt idx="277">
                  <c:v>-1.07485028E-2</c:v>
                </c:pt>
                <c:pt idx="278">
                  <c:v>-1.0490490119999999E-2</c:v>
                </c:pt>
                <c:pt idx="279">
                  <c:v>-1.0868287650000001E-2</c:v>
                </c:pt>
                <c:pt idx="280">
                  <c:v>-1.107621565E-2</c:v>
                </c:pt>
                <c:pt idx="281">
                  <c:v>-1.2000415469999999E-2</c:v>
                </c:pt>
                <c:pt idx="282">
                  <c:v>-1.1390318159999999E-2</c:v>
                </c:pt>
                <c:pt idx="283">
                  <c:v>-1.087798178E-2</c:v>
                </c:pt>
                <c:pt idx="284">
                  <c:v>-1.139702555E-2</c:v>
                </c:pt>
                <c:pt idx="285">
                  <c:v>-1.22291958E-2</c:v>
                </c:pt>
                <c:pt idx="286">
                  <c:v>-1.1478059929999999E-2</c:v>
                </c:pt>
                <c:pt idx="287">
                  <c:v>-1.1119465340000001E-2</c:v>
                </c:pt>
                <c:pt idx="288">
                  <c:v>-1.2187315149999999E-2</c:v>
                </c:pt>
                <c:pt idx="289">
                  <c:v>-1.143595576E-2</c:v>
                </c:pt>
                <c:pt idx="290">
                  <c:v>-1.296652295E-2</c:v>
                </c:pt>
                <c:pt idx="291">
                  <c:v>-1.217145845E-2</c:v>
                </c:pt>
                <c:pt idx="292">
                  <c:v>-1.1669317259999999E-2</c:v>
                </c:pt>
                <c:pt idx="293">
                  <c:v>-1.066667493E-2</c:v>
                </c:pt>
                <c:pt idx="294">
                  <c:v>-1.264762599E-2</c:v>
                </c:pt>
                <c:pt idx="295">
                  <c:v>-1.1120020410000001E-2</c:v>
                </c:pt>
                <c:pt idx="296">
                  <c:v>-1.164416783E-2</c:v>
                </c:pt>
                <c:pt idx="297">
                  <c:v>-1.265491731E-2</c:v>
                </c:pt>
                <c:pt idx="298">
                  <c:v>-1.1894846339999999E-2</c:v>
                </c:pt>
                <c:pt idx="299">
                  <c:v>-1.1037404650000001E-2</c:v>
                </c:pt>
                <c:pt idx="300">
                  <c:v>-1.056775358E-2</c:v>
                </c:pt>
                <c:pt idx="301">
                  <c:v>-1.1066273789999999E-2</c:v>
                </c:pt>
                <c:pt idx="302">
                  <c:v>-1.164613292E-2</c:v>
                </c:pt>
                <c:pt idx="303">
                  <c:v>-1.034557912E-2</c:v>
                </c:pt>
                <c:pt idx="304">
                  <c:v>-1.188794523E-2</c:v>
                </c:pt>
                <c:pt idx="305">
                  <c:v>-1.014680881E-2</c:v>
                </c:pt>
                <c:pt idx="306">
                  <c:v>-1.019374095E-2</c:v>
                </c:pt>
                <c:pt idx="307">
                  <c:v>-1.146772318E-2</c:v>
                </c:pt>
                <c:pt idx="308">
                  <c:v>-9.9529055880000009E-3</c:v>
                </c:pt>
                <c:pt idx="309">
                  <c:v>-1.005581208E-2</c:v>
                </c:pt>
                <c:pt idx="310">
                  <c:v>-1.124590728E-2</c:v>
                </c:pt>
                <c:pt idx="311">
                  <c:v>-1.0524298059999999E-2</c:v>
                </c:pt>
                <c:pt idx="312">
                  <c:v>-1.0931146330000001E-2</c:v>
                </c:pt>
                <c:pt idx="313">
                  <c:v>-1.117487065E-2</c:v>
                </c:pt>
                <c:pt idx="314">
                  <c:v>-1.0473712350000001E-2</c:v>
                </c:pt>
                <c:pt idx="315">
                  <c:v>-1.047694683E-2</c:v>
                </c:pt>
                <c:pt idx="316">
                  <c:v>-1.123198401E-2</c:v>
                </c:pt>
                <c:pt idx="317">
                  <c:v>-1.222859137E-2</c:v>
                </c:pt>
                <c:pt idx="318">
                  <c:v>-1.143066119E-2</c:v>
                </c:pt>
                <c:pt idx="319">
                  <c:v>-1.3322692360000001E-2</c:v>
                </c:pt>
                <c:pt idx="320">
                  <c:v>-1.165611297E-2</c:v>
                </c:pt>
                <c:pt idx="321">
                  <c:v>-1.2280735189999999E-2</c:v>
                </c:pt>
                <c:pt idx="322">
                  <c:v>-1.211401541E-2</c:v>
                </c:pt>
                <c:pt idx="323">
                  <c:v>-1.155192126E-2</c:v>
                </c:pt>
                <c:pt idx="324">
                  <c:v>-1.084314194E-2</c:v>
                </c:pt>
                <c:pt idx="325">
                  <c:v>-1.1323137210000001E-2</c:v>
                </c:pt>
                <c:pt idx="326">
                  <c:v>-1.3521369550000001E-2</c:v>
                </c:pt>
                <c:pt idx="327">
                  <c:v>-1.254608668E-2</c:v>
                </c:pt>
                <c:pt idx="328">
                  <c:v>-1.2133399019999999E-2</c:v>
                </c:pt>
                <c:pt idx="329">
                  <c:v>-1.2869229540000001E-2</c:v>
                </c:pt>
                <c:pt idx="330">
                  <c:v>-1.226855535E-2</c:v>
                </c:pt>
                <c:pt idx="331">
                  <c:v>-1.1627181429999999E-2</c:v>
                </c:pt>
                <c:pt idx="332">
                  <c:v>-1.1971104890000001E-2</c:v>
                </c:pt>
                <c:pt idx="333">
                  <c:v>-1.1721477839999999E-2</c:v>
                </c:pt>
                <c:pt idx="334">
                  <c:v>-1.206406765E-2</c:v>
                </c:pt>
                <c:pt idx="335">
                  <c:v>-1.2128313999999999E-2</c:v>
                </c:pt>
                <c:pt idx="336">
                  <c:v>-1.1361822489999999E-2</c:v>
                </c:pt>
                <c:pt idx="337">
                  <c:v>-1.182446908E-2</c:v>
                </c:pt>
                <c:pt idx="338">
                  <c:v>-1.044621877E-2</c:v>
                </c:pt>
                <c:pt idx="339">
                  <c:v>-1.216843817E-2</c:v>
                </c:pt>
                <c:pt idx="340">
                  <c:v>-1.2403619479999999E-2</c:v>
                </c:pt>
                <c:pt idx="341">
                  <c:v>-1.15288822E-2</c:v>
                </c:pt>
                <c:pt idx="342">
                  <c:v>-1.156029012E-2</c:v>
                </c:pt>
                <c:pt idx="343">
                  <c:v>-1.2735013850000001E-2</c:v>
                </c:pt>
                <c:pt idx="344">
                  <c:v>-1.2005753819999999E-2</c:v>
                </c:pt>
                <c:pt idx="345">
                  <c:v>-1.2749794869999999E-2</c:v>
                </c:pt>
                <c:pt idx="346">
                  <c:v>-1.230091602E-2</c:v>
                </c:pt>
                <c:pt idx="347">
                  <c:v>-1.280303206E-2</c:v>
                </c:pt>
                <c:pt idx="348">
                  <c:v>-1.18496595E-2</c:v>
                </c:pt>
                <c:pt idx="349">
                  <c:v>-1.250750665E-2</c:v>
                </c:pt>
                <c:pt idx="350">
                  <c:v>-1.2487536299999999E-2</c:v>
                </c:pt>
                <c:pt idx="351">
                  <c:v>-1.313161012E-2</c:v>
                </c:pt>
                <c:pt idx="352">
                  <c:v>-1.274260506E-2</c:v>
                </c:pt>
                <c:pt idx="353">
                  <c:v>-1.232643146E-2</c:v>
                </c:pt>
                <c:pt idx="354">
                  <c:v>-1.324933302E-2</c:v>
                </c:pt>
                <c:pt idx="355">
                  <c:v>-1.390315965E-2</c:v>
                </c:pt>
                <c:pt idx="356">
                  <c:v>-1.3812445099999999E-2</c:v>
                </c:pt>
                <c:pt idx="357">
                  <c:v>-1.214195788E-2</c:v>
                </c:pt>
                <c:pt idx="358">
                  <c:v>-1.4203599650000001E-2</c:v>
                </c:pt>
                <c:pt idx="359">
                  <c:v>-1.2783326209999999E-2</c:v>
                </c:pt>
                <c:pt idx="360">
                  <c:v>-1.308142673E-2</c:v>
                </c:pt>
                <c:pt idx="361">
                  <c:v>-1.317716576E-2</c:v>
                </c:pt>
                <c:pt idx="362">
                  <c:v>-1.2663967910000001E-2</c:v>
                </c:pt>
                <c:pt idx="363">
                  <c:v>-1.2281540780000001E-2</c:v>
                </c:pt>
                <c:pt idx="364">
                  <c:v>-1.3173499139999999E-2</c:v>
                </c:pt>
                <c:pt idx="365">
                  <c:v>-1.383942552E-2</c:v>
                </c:pt>
                <c:pt idx="366">
                  <c:v>-1.451574825E-2</c:v>
                </c:pt>
                <c:pt idx="367">
                  <c:v>-1.390742138E-2</c:v>
                </c:pt>
                <c:pt idx="368">
                  <c:v>-1.3696529900000001E-2</c:v>
                </c:pt>
                <c:pt idx="369">
                  <c:v>-1.3256112109999999E-2</c:v>
                </c:pt>
                <c:pt idx="370">
                  <c:v>-1.396036614E-2</c:v>
                </c:pt>
                <c:pt idx="371">
                  <c:v>-1.351896115E-2</c:v>
                </c:pt>
                <c:pt idx="372">
                  <c:v>-1.3297387399999999E-2</c:v>
                </c:pt>
                <c:pt idx="373">
                  <c:v>-1.4252400029999999E-2</c:v>
                </c:pt>
                <c:pt idx="374">
                  <c:v>-1.317540836E-2</c:v>
                </c:pt>
                <c:pt idx="375">
                  <c:v>-1.3276649640000001E-2</c:v>
                </c:pt>
                <c:pt idx="376">
                  <c:v>-1.349095721E-2</c:v>
                </c:pt>
                <c:pt idx="377">
                  <c:v>-1.3277553019999999E-2</c:v>
                </c:pt>
                <c:pt idx="378">
                  <c:v>-1.33732995E-2</c:v>
                </c:pt>
                <c:pt idx="379">
                  <c:v>-1.30849937E-2</c:v>
                </c:pt>
                <c:pt idx="380">
                  <c:v>-1.417378522E-2</c:v>
                </c:pt>
                <c:pt idx="381">
                  <c:v>-1.4138055970000001E-2</c:v>
                </c:pt>
                <c:pt idx="382">
                  <c:v>-1.3480617659999999E-2</c:v>
                </c:pt>
                <c:pt idx="383">
                  <c:v>-1.326369401E-2</c:v>
                </c:pt>
                <c:pt idx="384">
                  <c:v>-1.4092399740000001E-2</c:v>
                </c:pt>
                <c:pt idx="385">
                  <c:v>-1.3586003330000001E-2</c:v>
                </c:pt>
                <c:pt idx="386">
                  <c:v>-1.4213469810000001E-2</c:v>
                </c:pt>
                <c:pt idx="387">
                  <c:v>-1.3957909310000001E-2</c:v>
                </c:pt>
                <c:pt idx="388">
                  <c:v>-1.513917465E-2</c:v>
                </c:pt>
                <c:pt idx="389">
                  <c:v>-1.3139445329999999E-2</c:v>
                </c:pt>
                <c:pt idx="390">
                  <c:v>-1.467223931E-2</c:v>
                </c:pt>
                <c:pt idx="391">
                  <c:v>-1.4569620599999999E-2</c:v>
                </c:pt>
                <c:pt idx="392">
                  <c:v>-1.399300247E-2</c:v>
                </c:pt>
                <c:pt idx="393">
                  <c:v>-1.4616577889999999E-2</c:v>
                </c:pt>
                <c:pt idx="394">
                  <c:v>-1.4939185230000001E-2</c:v>
                </c:pt>
                <c:pt idx="395">
                  <c:v>-1.4658925119999999E-2</c:v>
                </c:pt>
                <c:pt idx="396">
                  <c:v>-1.4356546099999999E-2</c:v>
                </c:pt>
                <c:pt idx="397">
                  <c:v>-1.461542677E-2</c:v>
                </c:pt>
                <c:pt idx="398">
                  <c:v>-1.4882257209999999E-2</c:v>
                </c:pt>
                <c:pt idx="399">
                  <c:v>-1.41178593E-2</c:v>
                </c:pt>
                <c:pt idx="400">
                  <c:v>-1.483572926E-2</c:v>
                </c:pt>
                <c:pt idx="401">
                  <c:v>-1.478294097E-2</c:v>
                </c:pt>
                <c:pt idx="402">
                  <c:v>-1.492262818E-2</c:v>
                </c:pt>
                <c:pt idx="403">
                  <c:v>-1.401556004E-2</c:v>
                </c:pt>
                <c:pt idx="404">
                  <c:v>-1.54279191E-2</c:v>
                </c:pt>
                <c:pt idx="405">
                  <c:v>-1.450933982E-2</c:v>
                </c:pt>
                <c:pt idx="406">
                  <c:v>-1.497259829E-2</c:v>
                </c:pt>
                <c:pt idx="407">
                  <c:v>-1.335843932E-2</c:v>
                </c:pt>
                <c:pt idx="408">
                  <c:v>-1.5198618170000001E-2</c:v>
                </c:pt>
                <c:pt idx="409">
                  <c:v>-1.512422506E-2</c:v>
                </c:pt>
                <c:pt idx="410">
                  <c:v>-1.4905319550000001E-2</c:v>
                </c:pt>
                <c:pt idx="411">
                  <c:v>-1.446662657E-2</c:v>
                </c:pt>
                <c:pt idx="412">
                  <c:v>-1.5508854759999999E-2</c:v>
                </c:pt>
                <c:pt idx="413">
                  <c:v>-1.4300794340000001E-2</c:v>
                </c:pt>
                <c:pt idx="414">
                  <c:v>-1.467779558E-2</c:v>
                </c:pt>
                <c:pt idx="415">
                  <c:v>-1.4473587269999999E-2</c:v>
                </c:pt>
                <c:pt idx="416">
                  <c:v>-1.5731500459999999E-2</c:v>
                </c:pt>
                <c:pt idx="417">
                  <c:v>-1.4546089809999999E-2</c:v>
                </c:pt>
                <c:pt idx="418">
                  <c:v>-1.4731897040000001E-2</c:v>
                </c:pt>
                <c:pt idx="419">
                  <c:v>-1.415724866E-2</c:v>
                </c:pt>
                <c:pt idx="420">
                  <c:v>-1.513422467E-2</c:v>
                </c:pt>
                <c:pt idx="421">
                  <c:v>-1.500060689E-2</c:v>
                </c:pt>
                <c:pt idx="422">
                  <c:v>-1.5156773849999999E-2</c:v>
                </c:pt>
                <c:pt idx="423">
                  <c:v>-1.5176971439999999E-2</c:v>
                </c:pt>
                <c:pt idx="424">
                  <c:v>-1.4745759779999999E-2</c:v>
                </c:pt>
                <c:pt idx="425">
                  <c:v>-1.5279896560000001E-2</c:v>
                </c:pt>
                <c:pt idx="426">
                  <c:v>-1.44933667E-2</c:v>
                </c:pt>
                <c:pt idx="427">
                  <c:v>-1.407565922E-2</c:v>
                </c:pt>
                <c:pt idx="428">
                  <c:v>-1.4370720829999999E-2</c:v>
                </c:pt>
                <c:pt idx="429">
                  <c:v>-1.5012009999999999E-2</c:v>
                </c:pt>
                <c:pt idx="430">
                  <c:v>-1.470031776E-2</c:v>
                </c:pt>
                <c:pt idx="431">
                  <c:v>-1.501356065E-2</c:v>
                </c:pt>
                <c:pt idx="432">
                  <c:v>-1.447023265E-2</c:v>
                </c:pt>
                <c:pt idx="433">
                  <c:v>-1.47489626E-2</c:v>
                </c:pt>
                <c:pt idx="434">
                  <c:v>-1.420976222E-2</c:v>
                </c:pt>
                <c:pt idx="435">
                  <c:v>-1.3805875550000001E-2</c:v>
                </c:pt>
                <c:pt idx="436">
                  <c:v>-1.42068062E-2</c:v>
                </c:pt>
                <c:pt idx="437">
                  <c:v>-1.3728684749999999E-2</c:v>
                </c:pt>
                <c:pt idx="438">
                  <c:v>-1.425555628E-2</c:v>
                </c:pt>
                <c:pt idx="439">
                  <c:v>-1.3790328060000001E-2</c:v>
                </c:pt>
                <c:pt idx="440">
                  <c:v>-1.3536124490000001E-2</c:v>
                </c:pt>
                <c:pt idx="441">
                  <c:v>-1.3615456410000001E-2</c:v>
                </c:pt>
                <c:pt idx="442">
                  <c:v>-1.3080322179999999E-2</c:v>
                </c:pt>
                <c:pt idx="443">
                  <c:v>-1.3519965110000001E-2</c:v>
                </c:pt>
                <c:pt idx="444">
                  <c:v>-1.2669097630000001E-2</c:v>
                </c:pt>
                <c:pt idx="445">
                  <c:v>-1.2556648809999999E-2</c:v>
                </c:pt>
                <c:pt idx="446">
                  <c:v>-1.300194673E-2</c:v>
                </c:pt>
                <c:pt idx="447">
                  <c:v>-1.302199438E-2</c:v>
                </c:pt>
                <c:pt idx="448">
                  <c:v>-1.2492968700000001E-2</c:v>
                </c:pt>
                <c:pt idx="449">
                  <c:v>-1.209820621E-2</c:v>
                </c:pt>
                <c:pt idx="450">
                  <c:v>-1.165223215E-2</c:v>
                </c:pt>
                <c:pt idx="451">
                  <c:v>-1.1644772249999999E-2</c:v>
                </c:pt>
                <c:pt idx="452">
                  <c:v>-1.108090952E-2</c:v>
                </c:pt>
                <c:pt idx="453">
                  <c:v>-1.037424151E-2</c:v>
                </c:pt>
                <c:pt idx="454">
                  <c:v>-9.2367958279999992E-3</c:v>
                </c:pt>
                <c:pt idx="455">
                  <c:v>-8.9113432910000005E-3</c:v>
                </c:pt>
                <c:pt idx="456">
                  <c:v>-8.1742573529999998E-3</c:v>
                </c:pt>
                <c:pt idx="457">
                  <c:v>-8.5296565670000008E-3</c:v>
                </c:pt>
                <c:pt idx="458">
                  <c:v>-7.3206303640000001E-3</c:v>
                </c:pt>
                <c:pt idx="459">
                  <c:v>-6.5064826049999998E-3</c:v>
                </c:pt>
                <c:pt idx="460">
                  <c:v>-5.7274415160000003E-3</c:v>
                </c:pt>
                <c:pt idx="461">
                  <c:v>-5.8380453849999998E-3</c:v>
                </c:pt>
                <c:pt idx="462">
                  <c:v>-4.7909589480000002E-3</c:v>
                </c:pt>
                <c:pt idx="463">
                  <c:v>-3.62589024E-3</c:v>
                </c:pt>
                <c:pt idx="464">
                  <c:v>-2.663969528E-3</c:v>
                </c:pt>
                <c:pt idx="465">
                  <c:v>-1.1242209000000001E-3</c:v>
                </c:pt>
                <c:pt idx="466">
                  <c:v>-4.2515006500000002E-4</c:v>
                </c:pt>
                <c:pt idx="467">
                  <c:v>1.5927556670000001E-3</c:v>
                </c:pt>
                <c:pt idx="468">
                  <c:v>2.9343059290000001E-3</c:v>
                </c:pt>
                <c:pt idx="469">
                  <c:v>4.2231050320000003E-3</c:v>
                </c:pt>
                <c:pt idx="470">
                  <c:v>9.0113654730000006E-3</c:v>
                </c:pt>
                <c:pt idx="471">
                  <c:v>9.3182846899999994E-3</c:v>
                </c:pt>
                <c:pt idx="472">
                  <c:v>1.443062443E-2</c:v>
                </c:pt>
                <c:pt idx="473">
                  <c:v>1.839055866E-2</c:v>
                </c:pt>
                <c:pt idx="474">
                  <c:v>1.921149716E-2</c:v>
                </c:pt>
                <c:pt idx="475">
                  <c:v>2.4162564429999998E-2</c:v>
                </c:pt>
                <c:pt idx="476">
                  <c:v>2.6324123139999999E-2</c:v>
                </c:pt>
                <c:pt idx="477">
                  <c:v>2.8969893230000002E-2</c:v>
                </c:pt>
                <c:pt idx="478">
                  <c:v>3.1542349609999999E-2</c:v>
                </c:pt>
                <c:pt idx="479">
                  <c:v>3.2657612119999999E-2</c:v>
                </c:pt>
                <c:pt idx="480">
                  <c:v>3.408323228E-2</c:v>
                </c:pt>
                <c:pt idx="481">
                  <c:v>3.3843822779999998E-2</c:v>
                </c:pt>
                <c:pt idx="482">
                  <c:v>3.4383349119999997E-2</c:v>
                </c:pt>
                <c:pt idx="483">
                  <c:v>3.2615277919999998E-2</c:v>
                </c:pt>
                <c:pt idx="484">
                  <c:v>3.1124288220000001E-2</c:v>
                </c:pt>
                <c:pt idx="485">
                  <c:v>2.6288013910000001E-2</c:v>
                </c:pt>
                <c:pt idx="486">
                  <c:v>2.324283123E-2</c:v>
                </c:pt>
                <c:pt idx="487">
                  <c:v>1.9195886329999998E-2</c:v>
                </c:pt>
                <c:pt idx="488">
                  <c:v>1.509951055E-2</c:v>
                </c:pt>
                <c:pt idx="489">
                  <c:v>1.292034611E-2</c:v>
                </c:pt>
                <c:pt idx="490">
                  <c:v>8.3866445349999996E-3</c:v>
                </c:pt>
                <c:pt idx="491">
                  <c:v>6.6548860629999998E-3</c:v>
                </c:pt>
                <c:pt idx="492">
                  <c:v>5.1305498930000002E-3</c:v>
                </c:pt>
                <c:pt idx="493">
                  <c:v>4.086524714E-3</c:v>
                </c:pt>
                <c:pt idx="494">
                  <c:v>2.536946442E-3</c:v>
                </c:pt>
                <c:pt idx="495">
                  <c:v>2.7574107520000001E-3</c:v>
                </c:pt>
                <c:pt idx="496">
                  <c:v>1.4485846039999999E-3</c:v>
                </c:pt>
                <c:pt idx="497">
                  <c:v>1.7261605539999999E-4</c:v>
                </c:pt>
                <c:pt idx="498">
                  <c:v>-1.3986421979999999E-3</c:v>
                </c:pt>
                <c:pt idx="499">
                  <c:v>-1.771847485E-3</c:v>
                </c:pt>
                <c:pt idx="500">
                  <c:v>-4.7317119320000002E-3</c:v>
                </c:pt>
                <c:pt idx="501">
                  <c:v>-7.030977402E-3</c:v>
                </c:pt>
                <c:pt idx="502">
                  <c:v>-9.7604859619999998E-3</c:v>
                </c:pt>
                <c:pt idx="503">
                  <c:v>-1.221555471E-2</c:v>
                </c:pt>
                <c:pt idx="504">
                  <c:v>-1.3244261029999999E-2</c:v>
                </c:pt>
                <c:pt idx="505">
                  <c:v>-1.5221213920000001E-2</c:v>
                </c:pt>
                <c:pt idx="506">
                  <c:v>-1.6656918449999999E-2</c:v>
                </c:pt>
                <c:pt idx="507">
                  <c:v>-1.8005497749999998E-2</c:v>
                </c:pt>
                <c:pt idx="508">
                  <c:v>-1.962581649E-2</c:v>
                </c:pt>
                <c:pt idx="509">
                  <c:v>-2.0702498029999999E-2</c:v>
                </c:pt>
                <c:pt idx="510">
                  <c:v>-2.1781589840000001E-2</c:v>
                </c:pt>
                <c:pt idx="511">
                  <c:v>-2.3726958780000001E-2</c:v>
                </c:pt>
                <c:pt idx="512">
                  <c:v>-2.4297462780000001E-2</c:v>
                </c:pt>
                <c:pt idx="513">
                  <c:v>-2.518845908E-2</c:v>
                </c:pt>
                <c:pt idx="514">
                  <c:v>-2.5095088410000001E-2</c:v>
                </c:pt>
                <c:pt idx="515">
                  <c:v>-2.555408143E-2</c:v>
                </c:pt>
                <c:pt idx="516">
                  <c:v>-2.6512112470000002E-2</c:v>
                </c:pt>
                <c:pt idx="517">
                  <c:v>-2.7054162699999999E-2</c:v>
                </c:pt>
                <c:pt idx="518">
                  <c:v>-2.6604058220000001E-2</c:v>
                </c:pt>
                <c:pt idx="519">
                  <c:v>-2.6787796990000001E-2</c:v>
                </c:pt>
                <c:pt idx="520">
                  <c:v>-2.7287354690000001E-2</c:v>
                </c:pt>
                <c:pt idx="521">
                  <c:v>-2.758232318E-2</c:v>
                </c:pt>
                <c:pt idx="522">
                  <c:v>-2.7378894389999998E-2</c:v>
                </c:pt>
                <c:pt idx="523">
                  <c:v>-2.715051919E-2</c:v>
                </c:pt>
                <c:pt idx="524">
                  <c:v>-2.7642808849999999E-2</c:v>
                </c:pt>
                <c:pt idx="525">
                  <c:v>-2.6208225639999999E-2</c:v>
                </c:pt>
                <c:pt idx="526">
                  <c:v>-2.63206549E-2</c:v>
                </c:pt>
                <c:pt idx="527">
                  <c:v>-2.5918273259999999E-2</c:v>
                </c:pt>
                <c:pt idx="528">
                  <c:v>-2.5323228909999999E-2</c:v>
                </c:pt>
                <c:pt idx="529">
                  <c:v>-2.5855496530000001E-2</c:v>
                </c:pt>
                <c:pt idx="530">
                  <c:v>-2.5033514949999999E-2</c:v>
                </c:pt>
                <c:pt idx="531">
                  <c:v>-2.4092441419999999E-2</c:v>
                </c:pt>
                <c:pt idx="532">
                  <c:v>-2.3020358760000002E-2</c:v>
                </c:pt>
                <c:pt idx="533">
                  <c:v>-2.4854458869999999E-2</c:v>
                </c:pt>
                <c:pt idx="534">
                  <c:v>-2.3943668229999999E-2</c:v>
                </c:pt>
                <c:pt idx="535">
                  <c:v>-2.2558335209999999E-2</c:v>
                </c:pt>
                <c:pt idx="536">
                  <c:v>-2.2249653939999999E-2</c:v>
                </c:pt>
                <c:pt idx="537">
                  <c:v>-2.053429E-2</c:v>
                </c:pt>
                <c:pt idx="538">
                  <c:v>-1.9216436890000001E-2</c:v>
                </c:pt>
                <c:pt idx="539">
                  <c:v>-2.0037479699999999E-2</c:v>
                </c:pt>
                <c:pt idx="540">
                  <c:v>-1.655576378E-2</c:v>
                </c:pt>
                <c:pt idx="541">
                  <c:v>-1.590387523E-2</c:v>
                </c:pt>
                <c:pt idx="542">
                  <c:v>-1.410292462E-2</c:v>
                </c:pt>
                <c:pt idx="543">
                  <c:v>-1.340206433E-2</c:v>
                </c:pt>
                <c:pt idx="544">
                  <c:v>-1.2559817169999999E-2</c:v>
                </c:pt>
                <c:pt idx="545">
                  <c:v>-1.073087566E-2</c:v>
                </c:pt>
                <c:pt idx="546">
                  <c:v>-8.9207263659999998E-3</c:v>
                </c:pt>
                <c:pt idx="547">
                  <c:v>-7.5974231589999996E-3</c:v>
                </c:pt>
                <c:pt idx="548">
                  <c:v>-6.8646245640000001E-3</c:v>
                </c:pt>
                <c:pt idx="549">
                  <c:v>-5.8591919949999996E-3</c:v>
                </c:pt>
                <c:pt idx="550">
                  <c:v>-5.7999375280000003E-3</c:v>
                </c:pt>
                <c:pt idx="551">
                  <c:v>-4.6223113309999996E-3</c:v>
                </c:pt>
                <c:pt idx="552">
                  <c:v>-4.547569435E-3</c:v>
                </c:pt>
                <c:pt idx="553">
                  <c:v>-2.4373012129999998E-3</c:v>
                </c:pt>
                <c:pt idx="554">
                  <c:v>-4.1759740559999996E-3</c:v>
                </c:pt>
                <c:pt idx="555">
                  <c:v>-5.6122099050000002E-3</c:v>
                </c:pt>
                <c:pt idx="556">
                  <c:v>-3.6525868349999999E-3</c:v>
                </c:pt>
                <c:pt idx="557">
                  <c:v>-4.6405466270000003E-3</c:v>
                </c:pt>
                <c:pt idx="558">
                  <c:v>-4.6576033349999997E-3</c:v>
                </c:pt>
                <c:pt idx="559">
                  <c:v>-4.0198089549999998E-3</c:v>
                </c:pt>
                <c:pt idx="560">
                  <c:v>-3.888730425E-3</c:v>
                </c:pt>
              </c:numCache>
            </c:numRef>
          </c:yVal>
          <c:smooth val="0"/>
          <c:extLst>
            <c:ext xmlns:c16="http://schemas.microsoft.com/office/drawing/2014/chart" uri="{C3380CC4-5D6E-409C-BE32-E72D297353CC}">
              <c16:uniqueId val="{00000005-5C6A-4892-92AE-B643606C8437}"/>
            </c:ext>
          </c:extLst>
        </c:ser>
        <c:ser>
          <c:idx val="6"/>
          <c:order val="6"/>
          <c:tx>
            <c:v>180 s </c:v>
          </c:tx>
          <c:spPr>
            <a:ln w="19050" cap="rnd">
              <a:solidFill>
                <a:schemeClr val="accent1">
                  <a:lumMod val="60000"/>
                </a:schemeClr>
              </a:solidFill>
              <a:round/>
            </a:ln>
            <a:effectLst/>
          </c:spPr>
          <c:marker>
            <c:symbol val="none"/>
          </c:marker>
          <c:xVal>
            <c:numRef>
              <c:f>Sheet1!$S$3:$S$563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Sheet1!$T$3:$T$563</c:f>
              <c:numCache>
                <c:formatCode>General</c:formatCode>
                <c:ptCount val="561"/>
                <c:pt idx="0">
                  <c:v>-1.0490693150000001E-2</c:v>
                </c:pt>
                <c:pt idx="1">
                  <c:v>-1.066283602E-2</c:v>
                </c:pt>
                <c:pt idx="2">
                  <c:v>-1.036852878E-2</c:v>
                </c:pt>
                <c:pt idx="3">
                  <c:v>-1.039860584E-2</c:v>
                </c:pt>
                <c:pt idx="4">
                  <c:v>-1.039804984E-2</c:v>
                </c:pt>
                <c:pt idx="5">
                  <c:v>-1.0615347880000001E-2</c:v>
                </c:pt>
                <c:pt idx="6">
                  <c:v>-1.0489883829999999E-2</c:v>
                </c:pt>
                <c:pt idx="7">
                  <c:v>-1.056467183E-2</c:v>
                </c:pt>
                <c:pt idx="8">
                  <c:v>-9.7583094610000001E-3</c:v>
                </c:pt>
                <c:pt idx="9">
                  <c:v>-1.0280511339999999E-2</c:v>
                </c:pt>
                <c:pt idx="10">
                  <c:v>-1.071420778E-2</c:v>
                </c:pt>
                <c:pt idx="11">
                  <c:v>-1.070865151E-2</c:v>
                </c:pt>
                <c:pt idx="12">
                  <c:v>-1.0491097350000001E-2</c:v>
                </c:pt>
                <c:pt idx="13">
                  <c:v>-1.0440304879999999E-2</c:v>
                </c:pt>
                <c:pt idx="14">
                  <c:v>-1.0638587180000001E-2</c:v>
                </c:pt>
                <c:pt idx="15">
                  <c:v>-1.0526672940000001E-2</c:v>
                </c:pt>
                <c:pt idx="16">
                  <c:v>-1.035346463E-2</c:v>
                </c:pt>
                <c:pt idx="17">
                  <c:v>-1.0450867940000001E-2</c:v>
                </c:pt>
                <c:pt idx="18">
                  <c:v>-1.070491411E-2</c:v>
                </c:pt>
                <c:pt idx="19">
                  <c:v>-1.0375657119999999E-2</c:v>
                </c:pt>
                <c:pt idx="20">
                  <c:v>-1.0231313299999999E-2</c:v>
                </c:pt>
                <c:pt idx="21">
                  <c:v>-1.0647933E-2</c:v>
                </c:pt>
                <c:pt idx="22">
                  <c:v>-1.048412267E-2</c:v>
                </c:pt>
                <c:pt idx="23">
                  <c:v>-9.9437981839999995E-3</c:v>
                </c:pt>
                <c:pt idx="24">
                  <c:v>-9.8550869150000001E-3</c:v>
                </c:pt>
                <c:pt idx="25">
                  <c:v>-9.9306926129999994E-3</c:v>
                </c:pt>
                <c:pt idx="26">
                  <c:v>-1.075784676E-2</c:v>
                </c:pt>
                <c:pt idx="27">
                  <c:v>-1.0448543350000001E-2</c:v>
                </c:pt>
                <c:pt idx="28">
                  <c:v>-1.0547542010000001E-2</c:v>
                </c:pt>
                <c:pt idx="29">
                  <c:v>-1.118112728E-2</c:v>
                </c:pt>
                <c:pt idx="30">
                  <c:v>-1.078830007E-2</c:v>
                </c:pt>
                <c:pt idx="31">
                  <c:v>-1.0867428970000001E-2</c:v>
                </c:pt>
                <c:pt idx="32">
                  <c:v>-1.085601747E-2</c:v>
                </c:pt>
                <c:pt idx="33">
                  <c:v>-9.5732482149999999E-3</c:v>
                </c:pt>
                <c:pt idx="34">
                  <c:v>-1.0074326769999999E-2</c:v>
                </c:pt>
                <c:pt idx="35">
                  <c:v>-1.099283434E-2</c:v>
                </c:pt>
                <c:pt idx="36">
                  <c:v>-1.0868035260000001E-2</c:v>
                </c:pt>
                <c:pt idx="37">
                  <c:v>-9.7709139810000008E-3</c:v>
                </c:pt>
                <c:pt idx="38">
                  <c:v>-1.0011242700000001E-2</c:v>
                </c:pt>
                <c:pt idx="39">
                  <c:v>-1.0417711919999999E-2</c:v>
                </c:pt>
                <c:pt idx="40">
                  <c:v>-1.012880262E-2</c:v>
                </c:pt>
                <c:pt idx="41">
                  <c:v>-1.0852483099999999E-2</c:v>
                </c:pt>
                <c:pt idx="42">
                  <c:v>-1.081213634E-2</c:v>
                </c:pt>
                <c:pt idx="43">
                  <c:v>-1.0903479529999999E-2</c:v>
                </c:pt>
                <c:pt idx="44">
                  <c:v>-1.1060217400000001E-2</c:v>
                </c:pt>
                <c:pt idx="45">
                  <c:v>-1.1124561539999999E-2</c:v>
                </c:pt>
                <c:pt idx="46">
                  <c:v>-1.070430782E-2</c:v>
                </c:pt>
                <c:pt idx="47">
                  <c:v>-1.114449464E-2</c:v>
                </c:pt>
                <c:pt idx="48">
                  <c:v>-1.1165031230000001E-2</c:v>
                </c:pt>
                <c:pt idx="49">
                  <c:v>-1.10256942E-2</c:v>
                </c:pt>
                <c:pt idx="50">
                  <c:v>-1.0443236680000001E-2</c:v>
                </c:pt>
                <c:pt idx="51">
                  <c:v>-1.068834588E-2</c:v>
                </c:pt>
                <c:pt idx="52">
                  <c:v>-1.1489505880000001E-2</c:v>
                </c:pt>
                <c:pt idx="53">
                  <c:v>-1.0639143179999999E-2</c:v>
                </c:pt>
                <c:pt idx="54">
                  <c:v>-1.130396966E-2</c:v>
                </c:pt>
                <c:pt idx="55">
                  <c:v>-1.115155872E-2</c:v>
                </c:pt>
                <c:pt idx="56">
                  <c:v>-1.099722646E-2</c:v>
                </c:pt>
                <c:pt idx="57">
                  <c:v>-1.08750537E-2</c:v>
                </c:pt>
                <c:pt idx="58">
                  <c:v>-1.158070657E-2</c:v>
                </c:pt>
                <c:pt idx="59">
                  <c:v>-1.148053072E-2</c:v>
                </c:pt>
                <c:pt idx="60">
                  <c:v>-1.1110129769999999E-2</c:v>
                </c:pt>
                <c:pt idx="61">
                  <c:v>-1.1393999679999999E-2</c:v>
                </c:pt>
                <c:pt idx="62">
                  <c:v>-1.1583780869999999E-2</c:v>
                </c:pt>
                <c:pt idx="63">
                  <c:v>-1.161241252E-2</c:v>
                </c:pt>
                <c:pt idx="64">
                  <c:v>-1.169189531E-2</c:v>
                </c:pt>
                <c:pt idx="65">
                  <c:v>-1.1494598349999999E-2</c:v>
                </c:pt>
                <c:pt idx="66">
                  <c:v>-1.0883838870000001E-2</c:v>
                </c:pt>
                <c:pt idx="67">
                  <c:v>-1.1184759440000001E-2</c:v>
                </c:pt>
                <c:pt idx="68">
                  <c:v>-1.1393041350000001E-2</c:v>
                </c:pt>
                <c:pt idx="69">
                  <c:v>-1.128076576E-2</c:v>
                </c:pt>
                <c:pt idx="70">
                  <c:v>-1.0899188000000001E-2</c:v>
                </c:pt>
                <c:pt idx="71">
                  <c:v>-1.076971553E-2</c:v>
                </c:pt>
                <c:pt idx="72">
                  <c:v>-1.0379801500000001E-2</c:v>
                </c:pt>
                <c:pt idx="73">
                  <c:v>-1.1515622959999999E-2</c:v>
                </c:pt>
                <c:pt idx="74">
                  <c:v>-1.1593963949999999E-2</c:v>
                </c:pt>
                <c:pt idx="75">
                  <c:v>-1.159174554E-2</c:v>
                </c:pt>
                <c:pt idx="76">
                  <c:v>-1.1768592519999999E-2</c:v>
                </c:pt>
                <c:pt idx="77">
                  <c:v>-1.1807843110000001E-2</c:v>
                </c:pt>
                <c:pt idx="78">
                  <c:v>-1.153604127E-2</c:v>
                </c:pt>
                <c:pt idx="79">
                  <c:v>-1.166765392E-2</c:v>
                </c:pt>
                <c:pt idx="80">
                  <c:v>-1.231078058E-2</c:v>
                </c:pt>
                <c:pt idx="81">
                  <c:v>-1.2095890010000001E-2</c:v>
                </c:pt>
                <c:pt idx="82">
                  <c:v>-1.214054786E-2</c:v>
                </c:pt>
                <c:pt idx="83">
                  <c:v>-1.218263432E-2</c:v>
                </c:pt>
                <c:pt idx="84">
                  <c:v>-1.269534416E-2</c:v>
                </c:pt>
                <c:pt idx="85">
                  <c:v>-1.1223911309999999E-2</c:v>
                </c:pt>
                <c:pt idx="86">
                  <c:v>-1.040467154E-2</c:v>
                </c:pt>
                <c:pt idx="87">
                  <c:v>-1.148012746E-2</c:v>
                </c:pt>
                <c:pt idx="88">
                  <c:v>-1.2612071819999999E-2</c:v>
                </c:pt>
                <c:pt idx="89">
                  <c:v>-1.245302521E-2</c:v>
                </c:pt>
                <c:pt idx="90">
                  <c:v>-1.22454036E-2</c:v>
                </c:pt>
                <c:pt idx="91">
                  <c:v>-1.231707074E-2</c:v>
                </c:pt>
                <c:pt idx="92">
                  <c:v>-1.204463094E-2</c:v>
                </c:pt>
                <c:pt idx="93">
                  <c:v>-1.249940787E-2</c:v>
                </c:pt>
                <c:pt idx="94">
                  <c:v>-1.265255362E-2</c:v>
                </c:pt>
                <c:pt idx="95">
                  <c:v>-1.283047721E-2</c:v>
                </c:pt>
                <c:pt idx="96">
                  <c:v>-1.272063516E-2</c:v>
                </c:pt>
                <c:pt idx="97">
                  <c:v>-1.235768013E-2</c:v>
                </c:pt>
                <c:pt idx="98">
                  <c:v>-1.278222073E-2</c:v>
                </c:pt>
                <c:pt idx="99">
                  <c:v>-1.224661153E-2</c:v>
                </c:pt>
                <c:pt idx="100">
                  <c:v>-1.260362286E-2</c:v>
                </c:pt>
                <c:pt idx="101">
                  <c:v>-1.2405934739999999E-2</c:v>
                </c:pt>
                <c:pt idx="102">
                  <c:v>-1.259145234E-2</c:v>
                </c:pt>
                <c:pt idx="103">
                  <c:v>-1.2562282379999999E-2</c:v>
                </c:pt>
                <c:pt idx="104">
                  <c:v>-1.3122467319999999E-2</c:v>
                </c:pt>
                <c:pt idx="105">
                  <c:v>-1.263766922E-2</c:v>
                </c:pt>
                <c:pt idx="106">
                  <c:v>-1.260774676E-2</c:v>
                </c:pt>
                <c:pt idx="107">
                  <c:v>-1.2861237859999999E-2</c:v>
                </c:pt>
                <c:pt idx="108">
                  <c:v>-1.2630326670000001E-2</c:v>
                </c:pt>
                <c:pt idx="109">
                  <c:v>-1.2980340979999999E-2</c:v>
                </c:pt>
                <c:pt idx="110">
                  <c:v>-1.3210112229999999E-2</c:v>
                </c:pt>
                <c:pt idx="111">
                  <c:v>-1.3227187099999999E-2</c:v>
                </c:pt>
                <c:pt idx="112">
                  <c:v>-1.249518245E-2</c:v>
                </c:pt>
                <c:pt idx="113">
                  <c:v>-1.2870284730000001E-2</c:v>
                </c:pt>
                <c:pt idx="114">
                  <c:v>-1.306178421E-2</c:v>
                </c:pt>
                <c:pt idx="115">
                  <c:v>-1.279644668E-2</c:v>
                </c:pt>
                <c:pt idx="116">
                  <c:v>-1.3009534220000001E-2</c:v>
                </c:pt>
                <c:pt idx="117">
                  <c:v>-1.3672851959999999E-2</c:v>
                </c:pt>
                <c:pt idx="118">
                  <c:v>-1.321799681E-2</c:v>
                </c:pt>
                <c:pt idx="119">
                  <c:v>-1.321759447E-2</c:v>
                </c:pt>
                <c:pt idx="120">
                  <c:v>-1.3426660559999999E-2</c:v>
                </c:pt>
                <c:pt idx="121">
                  <c:v>-1.3166568240000001E-2</c:v>
                </c:pt>
                <c:pt idx="122">
                  <c:v>-1.358434744E-2</c:v>
                </c:pt>
                <c:pt idx="123">
                  <c:v>-1.3405728150000001E-2</c:v>
                </c:pt>
                <c:pt idx="124">
                  <c:v>-1.361721288E-2</c:v>
                </c:pt>
                <c:pt idx="125">
                  <c:v>-1.139334403E-2</c:v>
                </c:pt>
                <c:pt idx="126">
                  <c:v>-1.350721717E-2</c:v>
                </c:pt>
                <c:pt idx="127">
                  <c:v>-1.3642398639999999E-2</c:v>
                </c:pt>
                <c:pt idx="128">
                  <c:v>-1.3978414240000001E-2</c:v>
                </c:pt>
                <c:pt idx="129">
                  <c:v>-1.3570598329999999E-2</c:v>
                </c:pt>
                <c:pt idx="130">
                  <c:v>-1.3544353659999999E-2</c:v>
                </c:pt>
                <c:pt idx="131">
                  <c:v>-1.346034091E-2</c:v>
                </c:pt>
                <c:pt idx="132">
                  <c:v>-1.392221265E-2</c:v>
                </c:pt>
                <c:pt idx="133">
                  <c:v>-1.385512203E-2</c:v>
                </c:pt>
                <c:pt idx="134">
                  <c:v>-1.3920858499999999E-2</c:v>
                </c:pt>
                <c:pt idx="135">
                  <c:v>-1.349798311E-2</c:v>
                </c:pt>
                <c:pt idx="136">
                  <c:v>-1.3409794310000001E-2</c:v>
                </c:pt>
                <c:pt idx="137">
                  <c:v>-1.3977511789999999E-2</c:v>
                </c:pt>
                <c:pt idx="138">
                  <c:v>-1.4017364940000001E-2</c:v>
                </c:pt>
                <c:pt idx="139">
                  <c:v>-1.4176991769999999E-2</c:v>
                </c:pt>
                <c:pt idx="140">
                  <c:v>-1.371097751E-2</c:v>
                </c:pt>
                <c:pt idx="141">
                  <c:v>-1.394698024E-2</c:v>
                </c:pt>
                <c:pt idx="142">
                  <c:v>-1.376936305E-2</c:v>
                </c:pt>
                <c:pt idx="143">
                  <c:v>-1.388711389E-2</c:v>
                </c:pt>
                <c:pt idx="144">
                  <c:v>-1.443337556E-2</c:v>
                </c:pt>
                <c:pt idx="145">
                  <c:v>-1.3883553450000001E-2</c:v>
                </c:pt>
                <c:pt idx="146">
                  <c:v>-1.4070246369999999E-2</c:v>
                </c:pt>
                <c:pt idx="147">
                  <c:v>-1.4118259770000001E-2</c:v>
                </c:pt>
                <c:pt idx="148">
                  <c:v>-1.4179797839999999E-2</c:v>
                </c:pt>
                <c:pt idx="149">
                  <c:v>-1.4057264660000001E-2</c:v>
                </c:pt>
                <c:pt idx="150">
                  <c:v>-1.373480447E-2</c:v>
                </c:pt>
                <c:pt idx="151">
                  <c:v>-1.3875630680000001E-2</c:v>
                </c:pt>
                <c:pt idx="152">
                  <c:v>-1.387578156E-2</c:v>
                </c:pt>
                <c:pt idx="153">
                  <c:v>-1.407310367E-2</c:v>
                </c:pt>
                <c:pt idx="154">
                  <c:v>-1.437467802E-2</c:v>
                </c:pt>
                <c:pt idx="155">
                  <c:v>-1.446837932E-2</c:v>
                </c:pt>
                <c:pt idx="156">
                  <c:v>-1.4593400059999999E-2</c:v>
                </c:pt>
                <c:pt idx="157">
                  <c:v>-1.4304551299999999E-2</c:v>
                </c:pt>
                <c:pt idx="158">
                  <c:v>-1.407731324E-2</c:v>
                </c:pt>
                <c:pt idx="159">
                  <c:v>-1.379148103E-2</c:v>
                </c:pt>
                <c:pt idx="160">
                  <c:v>-1.4398268420000001E-2</c:v>
                </c:pt>
                <c:pt idx="161">
                  <c:v>-1.4854690990000001E-2</c:v>
                </c:pt>
                <c:pt idx="162">
                  <c:v>-1.4391707260000001E-2</c:v>
                </c:pt>
                <c:pt idx="163">
                  <c:v>-1.464531105E-2</c:v>
                </c:pt>
                <c:pt idx="164">
                  <c:v>-1.5044567179999999E-2</c:v>
                </c:pt>
                <c:pt idx="165">
                  <c:v>-1.495574228E-2</c:v>
                </c:pt>
                <c:pt idx="166">
                  <c:v>-1.4509188940000001E-2</c:v>
                </c:pt>
                <c:pt idx="167">
                  <c:v>-1.5271649700000001E-2</c:v>
                </c:pt>
                <c:pt idx="168">
                  <c:v>-1.545325015E-2</c:v>
                </c:pt>
                <c:pt idx="169">
                  <c:v>-1.5026313249999999E-2</c:v>
                </c:pt>
                <c:pt idx="170">
                  <c:v>-1.447353698E-2</c:v>
                </c:pt>
                <c:pt idx="171">
                  <c:v>-1.531293429E-2</c:v>
                </c:pt>
                <c:pt idx="172">
                  <c:v>-1.540328562E-2</c:v>
                </c:pt>
                <c:pt idx="173">
                  <c:v>-1.6053730620000001E-2</c:v>
                </c:pt>
                <c:pt idx="174">
                  <c:v>-1.508707274E-2</c:v>
                </c:pt>
                <c:pt idx="175">
                  <c:v>-1.5679070730000001E-2</c:v>
                </c:pt>
                <c:pt idx="176">
                  <c:v>-1.499250438E-2</c:v>
                </c:pt>
                <c:pt idx="177">
                  <c:v>-1.5049718320000001E-2</c:v>
                </c:pt>
                <c:pt idx="178">
                  <c:v>-1.402678899E-2</c:v>
                </c:pt>
                <c:pt idx="179">
                  <c:v>-1.4279753900000001E-2</c:v>
                </c:pt>
                <c:pt idx="180">
                  <c:v>-1.445701253E-2</c:v>
                </c:pt>
                <c:pt idx="181">
                  <c:v>-1.38730742E-2</c:v>
                </c:pt>
                <c:pt idx="182">
                  <c:v>-1.440337673E-2</c:v>
                </c:pt>
                <c:pt idx="183">
                  <c:v>-1.4463772999999999E-2</c:v>
                </c:pt>
                <c:pt idx="184">
                  <c:v>-1.3778240420000001E-2</c:v>
                </c:pt>
                <c:pt idx="185">
                  <c:v>-1.2393405660000001E-2</c:v>
                </c:pt>
                <c:pt idx="186">
                  <c:v>-1.318721101E-2</c:v>
                </c:pt>
                <c:pt idx="187">
                  <c:v>-1.3204688209999999E-2</c:v>
                </c:pt>
                <c:pt idx="188">
                  <c:v>-1.3842334039999999E-2</c:v>
                </c:pt>
                <c:pt idx="189">
                  <c:v>-1.3266456310000001E-2</c:v>
                </c:pt>
                <c:pt idx="190">
                  <c:v>-1.2755073610000001E-2</c:v>
                </c:pt>
                <c:pt idx="191">
                  <c:v>-1.3015462090000001E-2</c:v>
                </c:pt>
                <c:pt idx="192">
                  <c:v>-1.3275043110000001E-2</c:v>
                </c:pt>
                <c:pt idx="193">
                  <c:v>-1.329121087E-2</c:v>
                </c:pt>
                <c:pt idx="194">
                  <c:v>-1.3679122550000001E-2</c:v>
                </c:pt>
                <c:pt idx="195">
                  <c:v>-1.3375960290000001E-2</c:v>
                </c:pt>
                <c:pt idx="196">
                  <c:v>-1.370606106E-2</c:v>
                </c:pt>
                <c:pt idx="197">
                  <c:v>-1.3687650670000001E-2</c:v>
                </c:pt>
                <c:pt idx="198">
                  <c:v>-1.3832706029999999E-2</c:v>
                </c:pt>
                <c:pt idx="199">
                  <c:v>-1.529868972E-2</c:v>
                </c:pt>
                <c:pt idx="200">
                  <c:v>-1.4865648E-2</c:v>
                </c:pt>
                <c:pt idx="201">
                  <c:v>-1.4808310200000001E-2</c:v>
                </c:pt>
                <c:pt idx="202">
                  <c:v>-1.4532321129999999E-2</c:v>
                </c:pt>
                <c:pt idx="203">
                  <c:v>-1.478729397E-2</c:v>
                </c:pt>
                <c:pt idx="204">
                  <c:v>-1.5163823030000001E-2</c:v>
                </c:pt>
                <c:pt idx="205">
                  <c:v>-1.6254303979999999E-2</c:v>
                </c:pt>
                <c:pt idx="206">
                  <c:v>-1.6427168620000002E-2</c:v>
                </c:pt>
                <c:pt idx="207">
                  <c:v>-1.708260365E-2</c:v>
                </c:pt>
                <c:pt idx="208">
                  <c:v>-1.8039071930000001E-2</c:v>
                </c:pt>
                <c:pt idx="209">
                  <c:v>-1.8367337059999999E-2</c:v>
                </c:pt>
                <c:pt idx="210">
                  <c:v>-1.8546953800000002E-2</c:v>
                </c:pt>
                <c:pt idx="211">
                  <c:v>-1.910527423E-2</c:v>
                </c:pt>
                <c:pt idx="212">
                  <c:v>-1.9109634680000001E-2</c:v>
                </c:pt>
                <c:pt idx="213">
                  <c:v>-1.985343359E-2</c:v>
                </c:pt>
                <c:pt idx="214">
                  <c:v>-1.9452584910000001E-2</c:v>
                </c:pt>
                <c:pt idx="215">
                  <c:v>-1.946664415E-2</c:v>
                </c:pt>
                <c:pt idx="216">
                  <c:v>-1.9137427209999999E-2</c:v>
                </c:pt>
                <c:pt idx="217">
                  <c:v>-1.9214950500000001E-2</c:v>
                </c:pt>
                <c:pt idx="218">
                  <c:v>-1.8844645470000001E-2</c:v>
                </c:pt>
                <c:pt idx="219">
                  <c:v>-1.8472386519999998E-2</c:v>
                </c:pt>
                <c:pt idx="220">
                  <c:v>-1.8650323149999998E-2</c:v>
                </c:pt>
                <c:pt idx="221">
                  <c:v>-1.7884187400000001E-2</c:v>
                </c:pt>
                <c:pt idx="222">
                  <c:v>-1.6966762020000001E-2</c:v>
                </c:pt>
                <c:pt idx="223">
                  <c:v>-1.6130808739999999E-2</c:v>
                </c:pt>
                <c:pt idx="224">
                  <c:v>-1.6035068780000002E-2</c:v>
                </c:pt>
                <c:pt idx="225">
                  <c:v>-1.5526788309999999E-2</c:v>
                </c:pt>
                <c:pt idx="226">
                  <c:v>-1.4463071710000001E-2</c:v>
                </c:pt>
                <c:pt idx="227">
                  <c:v>-1.4198638499999999E-2</c:v>
                </c:pt>
                <c:pt idx="228">
                  <c:v>-1.400097273E-2</c:v>
                </c:pt>
                <c:pt idx="229">
                  <c:v>-1.4325039459999999E-2</c:v>
                </c:pt>
                <c:pt idx="230">
                  <c:v>-1.4307857490000001E-2</c:v>
                </c:pt>
                <c:pt idx="231">
                  <c:v>-1.3701997699999999E-2</c:v>
                </c:pt>
                <c:pt idx="232">
                  <c:v>-1.411966328E-2</c:v>
                </c:pt>
                <c:pt idx="233">
                  <c:v>-1.3822826559999999E-2</c:v>
                </c:pt>
                <c:pt idx="234">
                  <c:v>-1.3931388039999999E-2</c:v>
                </c:pt>
                <c:pt idx="235">
                  <c:v>-1.430570334E-2</c:v>
                </c:pt>
                <c:pt idx="236">
                  <c:v>-1.4718985190000001E-2</c:v>
                </c:pt>
                <c:pt idx="237">
                  <c:v>-1.371463947E-2</c:v>
                </c:pt>
                <c:pt idx="238">
                  <c:v>-1.4190922490000001E-2</c:v>
                </c:pt>
                <c:pt idx="239">
                  <c:v>-1.31489886E-2</c:v>
                </c:pt>
                <c:pt idx="240">
                  <c:v>-1.444434281E-2</c:v>
                </c:pt>
                <c:pt idx="241">
                  <c:v>-1.5110475010000001E-2</c:v>
                </c:pt>
                <c:pt idx="242">
                  <c:v>-1.493778452E-2</c:v>
                </c:pt>
                <c:pt idx="243">
                  <c:v>-1.487275213E-2</c:v>
                </c:pt>
                <c:pt idx="244">
                  <c:v>-1.52958408E-2</c:v>
                </c:pt>
                <c:pt idx="245">
                  <c:v>-1.5417126010000001E-2</c:v>
                </c:pt>
                <c:pt idx="246">
                  <c:v>-1.6803922129999999E-2</c:v>
                </c:pt>
                <c:pt idx="247">
                  <c:v>-1.6374873000000002E-2</c:v>
                </c:pt>
                <c:pt idx="248">
                  <c:v>-1.6428964210000001E-2</c:v>
                </c:pt>
                <c:pt idx="249">
                  <c:v>-1.5945497900000001E-2</c:v>
                </c:pt>
                <c:pt idx="250">
                  <c:v>-1.6067050400000001E-2</c:v>
                </c:pt>
                <c:pt idx="251">
                  <c:v>-1.7301458870000001E-2</c:v>
                </c:pt>
                <c:pt idx="252">
                  <c:v>-1.7249416560000001E-2</c:v>
                </c:pt>
                <c:pt idx="253">
                  <c:v>-1.7250660809999999E-2</c:v>
                </c:pt>
                <c:pt idx="254">
                  <c:v>-1.6836196179999999E-2</c:v>
                </c:pt>
                <c:pt idx="255">
                  <c:v>-1.6923394049999999E-2</c:v>
                </c:pt>
                <c:pt idx="256">
                  <c:v>-1.755883917E-2</c:v>
                </c:pt>
                <c:pt idx="257">
                  <c:v>-1.8048657100000001E-2</c:v>
                </c:pt>
                <c:pt idx="258">
                  <c:v>-1.697502658E-2</c:v>
                </c:pt>
                <c:pt idx="259">
                  <c:v>-1.5963014219999998E-2</c:v>
                </c:pt>
                <c:pt idx="260">
                  <c:v>-1.6315091399999999E-2</c:v>
                </c:pt>
                <c:pt idx="261">
                  <c:v>-1.504216716E-2</c:v>
                </c:pt>
                <c:pt idx="262">
                  <c:v>-1.6460318120000001E-2</c:v>
                </c:pt>
                <c:pt idx="263">
                  <c:v>-1.439997088E-2</c:v>
                </c:pt>
                <c:pt idx="264">
                  <c:v>-1.2839022090000001E-2</c:v>
                </c:pt>
                <c:pt idx="265">
                  <c:v>-1.353035308E-2</c:v>
                </c:pt>
                <c:pt idx="266">
                  <c:v>-1.2895565479999999E-2</c:v>
                </c:pt>
                <c:pt idx="267">
                  <c:v>-1.2229095210000001E-2</c:v>
                </c:pt>
                <c:pt idx="268">
                  <c:v>-1.3777337969999999E-2</c:v>
                </c:pt>
                <c:pt idx="269">
                  <c:v>-1.2941498310000001E-2</c:v>
                </c:pt>
                <c:pt idx="270">
                  <c:v>-1.2712640690000001E-2</c:v>
                </c:pt>
                <c:pt idx="271">
                  <c:v>-1.256248355E-2</c:v>
                </c:pt>
                <c:pt idx="272">
                  <c:v>-1.1825980620000001E-2</c:v>
                </c:pt>
                <c:pt idx="273">
                  <c:v>-1.2314604599999999E-2</c:v>
                </c:pt>
                <c:pt idx="274">
                  <c:v>-1.1619418859999999E-2</c:v>
                </c:pt>
                <c:pt idx="275">
                  <c:v>-1.1445940470000001E-2</c:v>
                </c:pt>
                <c:pt idx="276">
                  <c:v>-1.1918218810000001E-2</c:v>
                </c:pt>
                <c:pt idx="277">
                  <c:v>-1.119787805E-2</c:v>
                </c:pt>
                <c:pt idx="278">
                  <c:v>-1.076224074E-2</c:v>
                </c:pt>
                <c:pt idx="279">
                  <c:v>-1.177096087E-2</c:v>
                </c:pt>
                <c:pt idx="280">
                  <c:v>-1.214336697E-2</c:v>
                </c:pt>
                <c:pt idx="281">
                  <c:v>-1.3148235160000001E-2</c:v>
                </c:pt>
                <c:pt idx="282">
                  <c:v>-1.2883151880000001E-2</c:v>
                </c:pt>
                <c:pt idx="283">
                  <c:v>-1.1636354959999999E-2</c:v>
                </c:pt>
                <c:pt idx="284">
                  <c:v>-1.238998491E-2</c:v>
                </c:pt>
                <c:pt idx="285">
                  <c:v>-1.328598894E-2</c:v>
                </c:pt>
                <c:pt idx="286">
                  <c:v>-1.252294891E-2</c:v>
                </c:pt>
                <c:pt idx="287">
                  <c:v>-1.263616048E-2</c:v>
                </c:pt>
                <c:pt idx="288">
                  <c:v>-1.307158079E-2</c:v>
                </c:pt>
                <c:pt idx="289">
                  <c:v>-1.290109381E-2</c:v>
                </c:pt>
                <c:pt idx="290">
                  <c:v>-1.406999584E-2</c:v>
                </c:pt>
                <c:pt idx="291">
                  <c:v>-1.325073838E-2</c:v>
                </c:pt>
                <c:pt idx="292">
                  <c:v>-1.28700342E-2</c:v>
                </c:pt>
                <c:pt idx="293">
                  <c:v>-1.2493723070000001E-2</c:v>
                </c:pt>
                <c:pt idx="294">
                  <c:v>-1.243003365E-2</c:v>
                </c:pt>
                <c:pt idx="295">
                  <c:v>-1.216853876E-2</c:v>
                </c:pt>
                <c:pt idx="296">
                  <c:v>-1.2423695070000001E-2</c:v>
                </c:pt>
                <c:pt idx="297">
                  <c:v>-1.276688743E-2</c:v>
                </c:pt>
                <c:pt idx="298">
                  <c:v>-1.2148351409999999E-2</c:v>
                </c:pt>
                <c:pt idx="299">
                  <c:v>-1.1705452579999999E-2</c:v>
                </c:pt>
                <c:pt idx="300">
                  <c:v>-1.1696381489999999E-2</c:v>
                </c:pt>
                <c:pt idx="301">
                  <c:v>-1.170328539E-2</c:v>
                </c:pt>
                <c:pt idx="302">
                  <c:v>-1.158645283E-2</c:v>
                </c:pt>
                <c:pt idx="303">
                  <c:v>-1.1544410139999999E-2</c:v>
                </c:pt>
                <c:pt idx="304">
                  <c:v>-1.24532776E-2</c:v>
                </c:pt>
                <c:pt idx="305">
                  <c:v>-1.118011773E-2</c:v>
                </c:pt>
                <c:pt idx="306">
                  <c:v>-1.08137019E-2</c:v>
                </c:pt>
                <c:pt idx="307">
                  <c:v>-1.161886472E-2</c:v>
                </c:pt>
                <c:pt idx="308">
                  <c:v>-1.242847461E-2</c:v>
                </c:pt>
                <c:pt idx="309">
                  <c:v>-1.116154995E-2</c:v>
                </c:pt>
                <c:pt idx="310">
                  <c:v>-1.258898806E-2</c:v>
                </c:pt>
                <c:pt idx="311">
                  <c:v>-1.1673198080000001E-2</c:v>
                </c:pt>
                <c:pt idx="312">
                  <c:v>-1.2054651039999999E-2</c:v>
                </c:pt>
                <c:pt idx="313">
                  <c:v>-1.2283251619999999E-2</c:v>
                </c:pt>
                <c:pt idx="314">
                  <c:v>-1.2694087810000001E-2</c:v>
                </c:pt>
                <c:pt idx="315">
                  <c:v>-1.172399707E-2</c:v>
                </c:pt>
                <c:pt idx="316">
                  <c:v>-1.314537227E-2</c:v>
                </c:pt>
                <c:pt idx="317">
                  <c:v>-1.3509023930000001E-2</c:v>
                </c:pt>
                <c:pt idx="318">
                  <c:v>-1.373219583E-2</c:v>
                </c:pt>
                <c:pt idx="319">
                  <c:v>-1.414762717E-2</c:v>
                </c:pt>
                <c:pt idx="320">
                  <c:v>-1.344237197E-2</c:v>
                </c:pt>
                <c:pt idx="321">
                  <c:v>-1.367656421E-2</c:v>
                </c:pt>
                <c:pt idx="322">
                  <c:v>-1.2978482059999999E-2</c:v>
                </c:pt>
                <c:pt idx="323">
                  <c:v>-1.2385657059999999E-2</c:v>
                </c:pt>
                <c:pt idx="324">
                  <c:v>-1.420129463E-2</c:v>
                </c:pt>
                <c:pt idx="325">
                  <c:v>-1.3792986050000001E-2</c:v>
                </c:pt>
                <c:pt idx="326">
                  <c:v>-1.491557434E-2</c:v>
                </c:pt>
                <c:pt idx="327">
                  <c:v>-1.444694679E-2</c:v>
                </c:pt>
                <c:pt idx="328">
                  <c:v>-1.4628041539999999E-2</c:v>
                </c:pt>
                <c:pt idx="329">
                  <c:v>-1.2711685150000001E-2</c:v>
                </c:pt>
                <c:pt idx="330">
                  <c:v>-1.406588592E-2</c:v>
                </c:pt>
                <c:pt idx="331">
                  <c:v>-1.403315458E-2</c:v>
                </c:pt>
                <c:pt idx="332">
                  <c:v>-1.3404673900000001E-2</c:v>
                </c:pt>
                <c:pt idx="333">
                  <c:v>-1.387838926E-2</c:v>
                </c:pt>
                <c:pt idx="334">
                  <c:v>-1.4293280429999999E-2</c:v>
                </c:pt>
                <c:pt idx="335">
                  <c:v>-1.363201346E-2</c:v>
                </c:pt>
                <c:pt idx="336">
                  <c:v>-1.403220277E-2</c:v>
                </c:pt>
                <c:pt idx="337">
                  <c:v>-1.3659657909999999E-2</c:v>
                </c:pt>
                <c:pt idx="338">
                  <c:v>-1.282726042E-2</c:v>
                </c:pt>
                <c:pt idx="339">
                  <c:v>-1.335597876E-2</c:v>
                </c:pt>
                <c:pt idx="340">
                  <c:v>-1.377969515E-2</c:v>
                </c:pt>
                <c:pt idx="341">
                  <c:v>-1.353838202E-2</c:v>
                </c:pt>
                <c:pt idx="342">
                  <c:v>-1.367104612E-2</c:v>
                </c:pt>
                <c:pt idx="343">
                  <c:v>-1.315406151E-2</c:v>
                </c:pt>
                <c:pt idx="344">
                  <c:v>-1.525330544E-2</c:v>
                </c:pt>
                <c:pt idx="345">
                  <c:v>-1.4310262170000001E-2</c:v>
                </c:pt>
                <c:pt idx="346">
                  <c:v>-1.454719156E-2</c:v>
                </c:pt>
                <c:pt idx="347">
                  <c:v>-1.411841065E-2</c:v>
                </c:pt>
                <c:pt idx="348">
                  <c:v>-1.425325125E-2</c:v>
                </c:pt>
                <c:pt idx="349">
                  <c:v>-1.4669536610000001E-2</c:v>
                </c:pt>
                <c:pt idx="350">
                  <c:v>-1.5121675100000001E-2</c:v>
                </c:pt>
                <c:pt idx="351">
                  <c:v>-1.470712479E-2</c:v>
                </c:pt>
                <c:pt idx="352">
                  <c:v>-1.484853681E-2</c:v>
                </c:pt>
                <c:pt idx="353">
                  <c:v>-1.5235660599999999E-2</c:v>
                </c:pt>
                <c:pt idx="354">
                  <c:v>-1.5995949509999999E-2</c:v>
                </c:pt>
                <c:pt idx="355">
                  <c:v>-1.5121375209999999E-2</c:v>
                </c:pt>
                <c:pt idx="356">
                  <c:v>-1.6345206649999999E-2</c:v>
                </c:pt>
                <c:pt idx="357">
                  <c:v>-1.3883553450000001E-2</c:v>
                </c:pt>
                <c:pt idx="358">
                  <c:v>-1.545639802E-2</c:v>
                </c:pt>
                <c:pt idx="359">
                  <c:v>-1.480690856E-2</c:v>
                </c:pt>
                <c:pt idx="360">
                  <c:v>-1.475026365E-2</c:v>
                </c:pt>
                <c:pt idx="361">
                  <c:v>-1.5143324620000001E-2</c:v>
                </c:pt>
                <c:pt idx="362">
                  <c:v>-1.476817857E-2</c:v>
                </c:pt>
                <c:pt idx="363">
                  <c:v>-1.4679847290000001E-2</c:v>
                </c:pt>
                <c:pt idx="364">
                  <c:v>-1.5396389179999999E-2</c:v>
                </c:pt>
                <c:pt idx="365">
                  <c:v>-1.6527008270000001E-2</c:v>
                </c:pt>
                <c:pt idx="366">
                  <c:v>-1.6457974909999999E-2</c:v>
                </c:pt>
                <c:pt idx="367">
                  <c:v>-1.5547518620000001E-2</c:v>
                </c:pt>
                <c:pt idx="368">
                  <c:v>-1.5928231179999999E-2</c:v>
                </c:pt>
                <c:pt idx="369">
                  <c:v>-1.5597267079999999E-2</c:v>
                </c:pt>
                <c:pt idx="370">
                  <c:v>-1.5403985049999999E-2</c:v>
                </c:pt>
                <c:pt idx="371">
                  <c:v>-1.610820927E-2</c:v>
                </c:pt>
                <c:pt idx="372">
                  <c:v>-1.5330725349999999E-2</c:v>
                </c:pt>
                <c:pt idx="373">
                  <c:v>-1.59562286E-2</c:v>
                </c:pt>
                <c:pt idx="374">
                  <c:v>-1.600338519E-2</c:v>
                </c:pt>
                <c:pt idx="375">
                  <c:v>-1.562483609E-2</c:v>
                </c:pt>
                <c:pt idx="376">
                  <c:v>-1.534271985E-2</c:v>
                </c:pt>
                <c:pt idx="377">
                  <c:v>-1.5322079880000001E-2</c:v>
                </c:pt>
                <c:pt idx="378">
                  <c:v>-1.5494916589999999E-2</c:v>
                </c:pt>
                <c:pt idx="379">
                  <c:v>-1.4782089740000001E-2</c:v>
                </c:pt>
                <c:pt idx="380">
                  <c:v>-1.64820496E-2</c:v>
                </c:pt>
                <c:pt idx="381">
                  <c:v>-1.621679962E-2</c:v>
                </c:pt>
                <c:pt idx="382">
                  <c:v>-1.5643814579999998E-2</c:v>
                </c:pt>
                <c:pt idx="383">
                  <c:v>-1.5488871370000001E-2</c:v>
                </c:pt>
                <c:pt idx="384">
                  <c:v>-1.5481078069999999E-2</c:v>
                </c:pt>
                <c:pt idx="385">
                  <c:v>-1.6315091399999999E-2</c:v>
                </c:pt>
                <c:pt idx="386">
                  <c:v>-1.5748027710000001E-2</c:v>
                </c:pt>
                <c:pt idx="387">
                  <c:v>-1.5626734119999999E-2</c:v>
                </c:pt>
                <c:pt idx="388">
                  <c:v>-1.5443707819999999E-2</c:v>
                </c:pt>
                <c:pt idx="389">
                  <c:v>-1.544360723E-2</c:v>
                </c:pt>
                <c:pt idx="390">
                  <c:v>-1.6226874660000001E-2</c:v>
                </c:pt>
                <c:pt idx="391">
                  <c:v>-1.6421934589999999E-2</c:v>
                </c:pt>
                <c:pt idx="392">
                  <c:v>-1.6028184439999999E-2</c:v>
                </c:pt>
                <c:pt idx="393">
                  <c:v>-1.6832163559999998E-2</c:v>
                </c:pt>
                <c:pt idx="394">
                  <c:v>-1.601720601E-2</c:v>
                </c:pt>
                <c:pt idx="395">
                  <c:v>-1.6163282099999999E-2</c:v>
                </c:pt>
                <c:pt idx="396">
                  <c:v>-1.6385840249999999E-2</c:v>
                </c:pt>
                <c:pt idx="397">
                  <c:v>-1.638140343E-2</c:v>
                </c:pt>
                <c:pt idx="398">
                  <c:v>-1.553333178E-2</c:v>
                </c:pt>
                <c:pt idx="399">
                  <c:v>-1.6260188070000001E-2</c:v>
                </c:pt>
                <c:pt idx="400">
                  <c:v>-1.67312976E-2</c:v>
                </c:pt>
                <c:pt idx="401">
                  <c:v>-1.6514945780000002E-2</c:v>
                </c:pt>
                <c:pt idx="402">
                  <c:v>-1.6786390920000002E-2</c:v>
                </c:pt>
                <c:pt idx="403">
                  <c:v>-1.6335783529999998E-2</c:v>
                </c:pt>
                <c:pt idx="404">
                  <c:v>-1.6553021970000002E-2</c:v>
                </c:pt>
                <c:pt idx="405">
                  <c:v>-1.6162134710000001E-2</c:v>
                </c:pt>
                <c:pt idx="406">
                  <c:v>-1.6086757180000001E-2</c:v>
                </c:pt>
                <c:pt idx="407">
                  <c:v>-1.5723511579999998E-2</c:v>
                </c:pt>
                <c:pt idx="408">
                  <c:v>-1.6417697070000001E-2</c:v>
                </c:pt>
                <c:pt idx="409">
                  <c:v>-1.6269562769999999E-2</c:v>
                </c:pt>
                <c:pt idx="410">
                  <c:v>-1.6578637060000002E-2</c:v>
                </c:pt>
                <c:pt idx="411">
                  <c:v>-1.6451595350000001E-2</c:v>
                </c:pt>
                <c:pt idx="412">
                  <c:v>-1.7288573089999999E-2</c:v>
                </c:pt>
                <c:pt idx="413">
                  <c:v>-1.5977336089999999E-2</c:v>
                </c:pt>
                <c:pt idx="414">
                  <c:v>-1.6209866850000001E-2</c:v>
                </c:pt>
                <c:pt idx="415">
                  <c:v>-1.6060665250000002E-2</c:v>
                </c:pt>
                <c:pt idx="416">
                  <c:v>-1.7042830589999999E-2</c:v>
                </c:pt>
                <c:pt idx="417">
                  <c:v>-1.686797105E-2</c:v>
                </c:pt>
                <c:pt idx="418">
                  <c:v>-1.6493763769999999E-2</c:v>
                </c:pt>
                <c:pt idx="419">
                  <c:v>-1.5986569230000001E-2</c:v>
                </c:pt>
                <c:pt idx="420">
                  <c:v>-1.641804539E-2</c:v>
                </c:pt>
                <c:pt idx="421">
                  <c:v>-1.6661003229999999E-2</c:v>
                </c:pt>
                <c:pt idx="422">
                  <c:v>-1.669772156E-2</c:v>
                </c:pt>
                <c:pt idx="423">
                  <c:v>-1.6296841199999999E-2</c:v>
                </c:pt>
                <c:pt idx="424">
                  <c:v>-1.584537514E-2</c:v>
                </c:pt>
                <c:pt idx="425">
                  <c:v>-1.636604778E-2</c:v>
                </c:pt>
                <c:pt idx="426">
                  <c:v>-1.545394957E-2</c:v>
                </c:pt>
                <c:pt idx="427">
                  <c:v>-1.501886174E-2</c:v>
                </c:pt>
                <c:pt idx="428">
                  <c:v>-1.5313433479999999E-2</c:v>
                </c:pt>
                <c:pt idx="429">
                  <c:v>-1.565460116E-2</c:v>
                </c:pt>
                <c:pt idx="430">
                  <c:v>-1.624233462E-2</c:v>
                </c:pt>
                <c:pt idx="431">
                  <c:v>-1.6023093830000001E-2</c:v>
                </c:pt>
                <c:pt idx="432">
                  <c:v>-1.56570971E-2</c:v>
                </c:pt>
                <c:pt idx="433">
                  <c:v>-1.612467133E-2</c:v>
                </c:pt>
                <c:pt idx="434">
                  <c:v>-1.486009452E-2</c:v>
                </c:pt>
                <c:pt idx="435">
                  <c:v>-1.525510475E-2</c:v>
                </c:pt>
                <c:pt idx="436">
                  <c:v>-1.467634365E-2</c:v>
                </c:pt>
                <c:pt idx="437">
                  <c:v>-1.5083672479999999E-2</c:v>
                </c:pt>
                <c:pt idx="438">
                  <c:v>-1.5165172520000001E-2</c:v>
                </c:pt>
                <c:pt idx="439">
                  <c:v>-1.494818926E-2</c:v>
                </c:pt>
                <c:pt idx="440">
                  <c:v>-1.469306089E-2</c:v>
                </c:pt>
                <c:pt idx="441">
                  <c:v>-1.4621583739999999E-2</c:v>
                </c:pt>
                <c:pt idx="442">
                  <c:v>-1.327916048E-2</c:v>
                </c:pt>
                <c:pt idx="443">
                  <c:v>-1.4310211870000001E-2</c:v>
                </c:pt>
                <c:pt idx="444">
                  <c:v>-1.3800509270000001E-2</c:v>
                </c:pt>
                <c:pt idx="445">
                  <c:v>-1.25029292E-2</c:v>
                </c:pt>
                <c:pt idx="446">
                  <c:v>-1.3192032459999999E-2</c:v>
                </c:pt>
                <c:pt idx="447">
                  <c:v>-1.3367174189999999E-2</c:v>
                </c:pt>
                <c:pt idx="448">
                  <c:v>-1.3355577360000001E-2</c:v>
                </c:pt>
                <c:pt idx="449">
                  <c:v>-1.2468168510000001E-2</c:v>
                </c:pt>
                <c:pt idx="450">
                  <c:v>-1.206250675E-2</c:v>
                </c:pt>
                <c:pt idx="451">
                  <c:v>-1.1866435410000001E-2</c:v>
                </c:pt>
                <c:pt idx="452">
                  <c:v>-1.0907064189999999E-2</c:v>
                </c:pt>
                <c:pt idx="453">
                  <c:v>-1.1466765780000001E-2</c:v>
                </c:pt>
                <c:pt idx="454">
                  <c:v>-1.0572857220000001E-2</c:v>
                </c:pt>
                <c:pt idx="455">
                  <c:v>-9.7755203020000007E-3</c:v>
                </c:pt>
                <c:pt idx="456">
                  <c:v>-9.8870210350000005E-3</c:v>
                </c:pt>
                <c:pt idx="457">
                  <c:v>-9.1885440050000003E-3</c:v>
                </c:pt>
                <c:pt idx="458">
                  <c:v>-7.4159679929999998E-3</c:v>
                </c:pt>
                <c:pt idx="459">
                  <c:v>-7.2222170420000002E-3</c:v>
                </c:pt>
                <c:pt idx="460">
                  <c:v>-7.1969605049999998E-3</c:v>
                </c:pt>
                <c:pt idx="461">
                  <c:v>-6.5791546369999999E-3</c:v>
                </c:pt>
                <c:pt idx="462">
                  <c:v>-5.3416662850000003E-3</c:v>
                </c:pt>
                <c:pt idx="463">
                  <c:v>-4.7489185819999998E-3</c:v>
                </c:pt>
                <c:pt idx="464">
                  <c:v>-3.0081209260000002E-3</c:v>
                </c:pt>
                <c:pt idx="465">
                  <c:v>-1.642254996E-3</c:v>
                </c:pt>
                <c:pt idx="466">
                  <c:v>-8.731872076E-4</c:v>
                </c:pt>
                <c:pt idx="467">
                  <c:v>5.5623135999999999E-4</c:v>
                </c:pt>
                <c:pt idx="468">
                  <c:v>2.106913598E-3</c:v>
                </c:pt>
                <c:pt idx="469">
                  <c:v>3.5126297730000001E-3</c:v>
                </c:pt>
                <c:pt idx="470">
                  <c:v>7.9674720759999994E-3</c:v>
                </c:pt>
                <c:pt idx="471">
                  <c:v>9.7136683760000002E-3</c:v>
                </c:pt>
                <c:pt idx="472">
                  <c:v>1.299043372E-2</c:v>
                </c:pt>
                <c:pt idx="473">
                  <c:v>1.8087876959999999E-2</c:v>
                </c:pt>
                <c:pt idx="474">
                  <c:v>1.924326271E-2</c:v>
                </c:pt>
                <c:pt idx="475">
                  <c:v>2.377735265E-2</c:v>
                </c:pt>
                <c:pt idx="476">
                  <c:v>2.6514930650000001E-2</c:v>
                </c:pt>
                <c:pt idx="477">
                  <c:v>2.925719135E-2</c:v>
                </c:pt>
                <c:pt idx="478">
                  <c:v>3.2230362300000003E-2</c:v>
                </c:pt>
                <c:pt idx="479">
                  <c:v>3.3004585650000001E-2</c:v>
                </c:pt>
                <c:pt idx="480">
                  <c:v>3.482248634E-2</c:v>
                </c:pt>
                <c:pt idx="481">
                  <c:v>3.4805685279999998E-2</c:v>
                </c:pt>
                <c:pt idx="482">
                  <c:v>3.5487454379999998E-2</c:v>
                </c:pt>
                <c:pt idx="483">
                  <c:v>3.3375009890000001E-2</c:v>
                </c:pt>
                <c:pt idx="484">
                  <c:v>3.175646067E-2</c:v>
                </c:pt>
                <c:pt idx="485">
                  <c:v>2.612202056E-2</c:v>
                </c:pt>
                <c:pt idx="486">
                  <c:v>2.3193486029999998E-2</c:v>
                </c:pt>
                <c:pt idx="487">
                  <c:v>1.956502907E-2</c:v>
                </c:pt>
                <c:pt idx="488">
                  <c:v>1.493792608E-2</c:v>
                </c:pt>
                <c:pt idx="489">
                  <c:v>1.312778983E-2</c:v>
                </c:pt>
                <c:pt idx="490">
                  <c:v>8.6369793860000005E-3</c:v>
                </c:pt>
                <c:pt idx="491">
                  <c:v>7.2806994430000002E-3</c:v>
                </c:pt>
                <c:pt idx="492">
                  <c:v>4.7198194080000002E-3</c:v>
                </c:pt>
                <c:pt idx="493">
                  <c:v>3.0416143129999998E-3</c:v>
                </c:pt>
                <c:pt idx="494">
                  <c:v>2.568505006E-3</c:v>
                </c:pt>
                <c:pt idx="495">
                  <c:v>2.2939271290000002E-3</c:v>
                </c:pt>
                <c:pt idx="496">
                  <c:v>1.3354113330000001E-3</c:v>
                </c:pt>
                <c:pt idx="497">
                  <c:v>-1.5135476130000001E-4</c:v>
                </c:pt>
                <c:pt idx="498">
                  <c:v>-1.5462088629999999E-3</c:v>
                </c:pt>
                <c:pt idx="499">
                  <c:v>-2.9425623360000001E-3</c:v>
                </c:pt>
                <c:pt idx="500">
                  <c:v>-5.5444366299999999E-3</c:v>
                </c:pt>
                <c:pt idx="501">
                  <c:v>-7.8246183689999992E-3</c:v>
                </c:pt>
                <c:pt idx="502">
                  <c:v>-1.014655549E-2</c:v>
                </c:pt>
                <c:pt idx="503">
                  <c:v>-1.257063076E-2</c:v>
                </c:pt>
                <c:pt idx="504">
                  <c:v>-1.386911236E-2</c:v>
                </c:pt>
                <c:pt idx="505">
                  <c:v>-1.583803818E-2</c:v>
                </c:pt>
                <c:pt idx="506">
                  <c:v>-1.7579521979999999E-2</c:v>
                </c:pt>
                <c:pt idx="507">
                  <c:v>-1.9132522870000002E-2</c:v>
                </c:pt>
                <c:pt idx="508">
                  <c:v>-2.0815521480000002E-2</c:v>
                </c:pt>
                <c:pt idx="509">
                  <c:v>-2.162222192E-2</c:v>
                </c:pt>
                <c:pt idx="510">
                  <c:v>-2.285397984E-2</c:v>
                </c:pt>
                <c:pt idx="511">
                  <c:v>-2.4610614400000001E-2</c:v>
                </c:pt>
                <c:pt idx="512">
                  <c:v>-2.5516150519999999E-2</c:v>
                </c:pt>
                <c:pt idx="513">
                  <c:v>-2.65014451E-2</c:v>
                </c:pt>
                <c:pt idx="514">
                  <c:v>-2.6913603769999999E-2</c:v>
                </c:pt>
                <c:pt idx="515">
                  <c:v>-2.7059124779999999E-2</c:v>
                </c:pt>
                <c:pt idx="516">
                  <c:v>-2.752056718E-2</c:v>
                </c:pt>
                <c:pt idx="517">
                  <c:v>-2.8084073219999998E-2</c:v>
                </c:pt>
                <c:pt idx="518">
                  <c:v>-2.763411403E-2</c:v>
                </c:pt>
                <c:pt idx="519">
                  <c:v>-2.8019281100000001E-2</c:v>
                </c:pt>
                <c:pt idx="520">
                  <c:v>-2.8616268189999999E-2</c:v>
                </c:pt>
                <c:pt idx="521">
                  <c:v>-2.8055682780000001E-2</c:v>
                </c:pt>
                <c:pt idx="522">
                  <c:v>-2.8553251179999999E-2</c:v>
                </c:pt>
                <c:pt idx="523">
                  <c:v>-2.7924671769999999E-2</c:v>
                </c:pt>
                <c:pt idx="524">
                  <c:v>-2.7913359929999999E-2</c:v>
                </c:pt>
                <c:pt idx="525">
                  <c:v>-2.7249915529999998E-2</c:v>
                </c:pt>
                <c:pt idx="526">
                  <c:v>-2.6939149950000001E-2</c:v>
                </c:pt>
                <c:pt idx="527">
                  <c:v>-2.6259351520000002E-2</c:v>
                </c:pt>
                <c:pt idx="528">
                  <c:v>-2.5821935389999998E-2</c:v>
                </c:pt>
                <c:pt idx="529">
                  <c:v>-2.626008354E-2</c:v>
                </c:pt>
                <c:pt idx="530">
                  <c:v>-2.5412742049999999E-2</c:v>
                </c:pt>
                <c:pt idx="531">
                  <c:v>-2.4461677300000002E-2</c:v>
                </c:pt>
                <c:pt idx="532">
                  <c:v>-2.2852800789999999E-2</c:v>
                </c:pt>
                <c:pt idx="533">
                  <c:v>-2.34817937E-2</c:v>
                </c:pt>
                <c:pt idx="534">
                  <c:v>-2.1994596349999999E-2</c:v>
                </c:pt>
                <c:pt idx="535">
                  <c:v>-2.0378811279999999E-2</c:v>
                </c:pt>
                <c:pt idx="536">
                  <c:v>-2.003698424E-2</c:v>
                </c:pt>
                <c:pt idx="537">
                  <c:v>-1.7223294819999999E-2</c:v>
                </c:pt>
                <c:pt idx="538">
                  <c:v>-1.6506573189999998E-2</c:v>
                </c:pt>
                <c:pt idx="539">
                  <c:v>-1.6558006409999999E-2</c:v>
                </c:pt>
                <c:pt idx="540">
                  <c:v>-1.372341719E-2</c:v>
                </c:pt>
                <c:pt idx="541">
                  <c:v>-1.199890487E-2</c:v>
                </c:pt>
                <c:pt idx="542">
                  <c:v>-1.045728661E-2</c:v>
                </c:pt>
                <c:pt idx="543">
                  <c:v>-9.5448866490000003E-3</c:v>
                </c:pt>
                <c:pt idx="544">
                  <c:v>-8.5417898369999998E-3</c:v>
                </c:pt>
                <c:pt idx="545">
                  <c:v>-6.3011506569999997E-3</c:v>
                </c:pt>
                <c:pt idx="546">
                  <c:v>-3.7078747990000002E-3</c:v>
                </c:pt>
                <c:pt idx="547">
                  <c:v>-2.373870462E-3</c:v>
                </c:pt>
                <c:pt idx="548">
                  <c:v>-9.3192968049999995E-4</c:v>
                </c:pt>
                <c:pt idx="549">
                  <c:v>-5.570710055E-4</c:v>
                </c:pt>
                <c:pt idx="550">
                  <c:v>7.5390975690000001E-4</c:v>
                </c:pt>
                <c:pt idx="551">
                  <c:v>2.2418319710000001E-3</c:v>
                </c:pt>
                <c:pt idx="552">
                  <c:v>3.2614222730000001E-3</c:v>
                </c:pt>
                <c:pt idx="553">
                  <c:v>3.8611276540000002E-3</c:v>
                </c:pt>
                <c:pt idx="554">
                  <c:v>3.2882606609999998E-3</c:v>
                </c:pt>
                <c:pt idx="555">
                  <c:v>2.2695441729999998E-3</c:v>
                </c:pt>
                <c:pt idx="556">
                  <c:v>4.011248704E-3</c:v>
                </c:pt>
                <c:pt idx="557">
                  <c:v>3.1629512089999998E-3</c:v>
                </c:pt>
                <c:pt idx="558">
                  <c:v>3.117739223E-3</c:v>
                </c:pt>
                <c:pt idx="559">
                  <c:v>4.2129373180000004E-3</c:v>
                </c:pt>
                <c:pt idx="560">
                  <c:v>5.1317289469999996E-3</c:v>
                </c:pt>
              </c:numCache>
            </c:numRef>
          </c:yVal>
          <c:smooth val="0"/>
          <c:extLst>
            <c:ext xmlns:c16="http://schemas.microsoft.com/office/drawing/2014/chart" uri="{C3380CC4-5D6E-409C-BE32-E72D297353CC}">
              <c16:uniqueId val="{00000006-5C6A-4892-92AE-B643606C8437}"/>
            </c:ext>
          </c:extLst>
        </c:ser>
        <c:ser>
          <c:idx val="7"/>
          <c:order val="7"/>
          <c:tx>
            <c:v>210</c:v>
          </c:tx>
          <c:spPr>
            <a:ln w="19050" cap="rnd">
              <a:solidFill>
                <a:schemeClr val="accent2">
                  <a:lumMod val="60000"/>
                </a:schemeClr>
              </a:solidFill>
              <a:round/>
            </a:ln>
            <a:effectLst/>
          </c:spPr>
          <c:marker>
            <c:symbol val="none"/>
          </c:marker>
          <c:xVal>
            <c:numRef>
              <c:f>Sheet1!$V$3:$V$563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Sheet1!$W$3:$W$563</c:f>
              <c:numCache>
                <c:formatCode>General</c:formatCode>
                <c:ptCount val="561"/>
                <c:pt idx="0">
                  <c:v>-1.032004878E-2</c:v>
                </c:pt>
                <c:pt idx="1">
                  <c:v>-1.031079702E-2</c:v>
                </c:pt>
                <c:pt idx="2">
                  <c:v>-1.031959336E-2</c:v>
                </c:pt>
                <c:pt idx="3">
                  <c:v>-1.0585438460000001E-2</c:v>
                </c:pt>
                <c:pt idx="4">
                  <c:v>-1.0392034430000001E-2</c:v>
                </c:pt>
                <c:pt idx="5">
                  <c:v>-1.059660409E-2</c:v>
                </c:pt>
                <c:pt idx="6">
                  <c:v>-1.066172495E-2</c:v>
                </c:pt>
                <c:pt idx="7">
                  <c:v>-1.0752694679999999E-2</c:v>
                </c:pt>
                <c:pt idx="8">
                  <c:v>-1.036731619E-2</c:v>
                </c:pt>
                <c:pt idx="9">
                  <c:v>-1.008363441E-2</c:v>
                </c:pt>
                <c:pt idx="10">
                  <c:v>-1.0420795530000001E-2</c:v>
                </c:pt>
                <c:pt idx="11">
                  <c:v>-1.0489429349999999E-2</c:v>
                </c:pt>
                <c:pt idx="12">
                  <c:v>-1.048478018E-2</c:v>
                </c:pt>
                <c:pt idx="13">
                  <c:v>-1.0524601680000001E-2</c:v>
                </c:pt>
                <c:pt idx="14">
                  <c:v>-1.0680668060000001E-2</c:v>
                </c:pt>
                <c:pt idx="15">
                  <c:v>-1.073496696E-2</c:v>
                </c:pt>
                <c:pt idx="16">
                  <c:v>-1.0645407250000001E-2</c:v>
                </c:pt>
                <c:pt idx="17">
                  <c:v>-1.032242458E-2</c:v>
                </c:pt>
                <c:pt idx="18">
                  <c:v>-1.08666718E-2</c:v>
                </c:pt>
                <c:pt idx="19">
                  <c:v>-1.0501254349999999E-2</c:v>
                </c:pt>
                <c:pt idx="20">
                  <c:v>-1.0327531020000001E-2</c:v>
                </c:pt>
                <c:pt idx="21">
                  <c:v>-1.0560326280000001E-2</c:v>
                </c:pt>
                <c:pt idx="22">
                  <c:v>-1.075112913E-2</c:v>
                </c:pt>
                <c:pt idx="23">
                  <c:v>-9.9310977379999995E-3</c:v>
                </c:pt>
                <c:pt idx="24">
                  <c:v>-1.024167892E-2</c:v>
                </c:pt>
                <c:pt idx="25">
                  <c:v>-1.046001632E-2</c:v>
                </c:pt>
                <c:pt idx="26">
                  <c:v>-1.079158299E-2</c:v>
                </c:pt>
                <c:pt idx="27">
                  <c:v>-1.051393896E-2</c:v>
                </c:pt>
                <c:pt idx="28">
                  <c:v>-1.055279747E-2</c:v>
                </c:pt>
                <c:pt idx="29">
                  <c:v>-1.102973241E-2</c:v>
                </c:pt>
                <c:pt idx="30">
                  <c:v>-1.083996054E-2</c:v>
                </c:pt>
                <c:pt idx="31">
                  <c:v>-1.083299238E-2</c:v>
                </c:pt>
                <c:pt idx="32">
                  <c:v>-1.094775554E-2</c:v>
                </c:pt>
                <c:pt idx="33">
                  <c:v>-9.5987711099999994E-3</c:v>
                </c:pt>
                <c:pt idx="34">
                  <c:v>-1.0123138320000001E-2</c:v>
                </c:pt>
                <c:pt idx="35">
                  <c:v>-1.08915139E-2</c:v>
                </c:pt>
                <c:pt idx="36">
                  <c:v>-1.079244167E-2</c:v>
                </c:pt>
                <c:pt idx="37">
                  <c:v>-1.015662029E-2</c:v>
                </c:pt>
                <c:pt idx="38">
                  <c:v>-9.5411892979999999E-3</c:v>
                </c:pt>
                <c:pt idx="39">
                  <c:v>-1.0090614669999999E-2</c:v>
                </c:pt>
                <c:pt idx="40">
                  <c:v>-1.025816333E-2</c:v>
                </c:pt>
                <c:pt idx="41">
                  <c:v>-1.117260009E-2</c:v>
                </c:pt>
                <c:pt idx="42">
                  <c:v>-1.094114222E-2</c:v>
                </c:pt>
                <c:pt idx="43">
                  <c:v>-1.1030691679999999E-2</c:v>
                </c:pt>
                <c:pt idx="44">
                  <c:v>-1.086636912E-2</c:v>
                </c:pt>
                <c:pt idx="45">
                  <c:v>-1.0153534820000001E-2</c:v>
                </c:pt>
                <c:pt idx="46">
                  <c:v>-1.0882122439999999E-2</c:v>
                </c:pt>
                <c:pt idx="47">
                  <c:v>-1.0876063260000001E-2</c:v>
                </c:pt>
                <c:pt idx="48">
                  <c:v>-1.1150044390000001E-2</c:v>
                </c:pt>
                <c:pt idx="49">
                  <c:v>-1.126139518E-2</c:v>
                </c:pt>
                <c:pt idx="50">
                  <c:v>-1.092811674E-2</c:v>
                </c:pt>
                <c:pt idx="51">
                  <c:v>-1.092544105E-2</c:v>
                </c:pt>
                <c:pt idx="52">
                  <c:v>-1.176642627E-2</c:v>
                </c:pt>
                <c:pt idx="53">
                  <c:v>-1.1137177240000001E-2</c:v>
                </c:pt>
                <c:pt idx="54">
                  <c:v>-1.1095494960000001E-2</c:v>
                </c:pt>
                <c:pt idx="55">
                  <c:v>-1.073496696E-2</c:v>
                </c:pt>
                <c:pt idx="56">
                  <c:v>-1.073890645E-2</c:v>
                </c:pt>
                <c:pt idx="57">
                  <c:v>-1.082905289E-2</c:v>
                </c:pt>
                <c:pt idx="58">
                  <c:v>-1.1123755020000001E-2</c:v>
                </c:pt>
                <c:pt idx="59">
                  <c:v>-1.0672736909999999E-2</c:v>
                </c:pt>
                <c:pt idx="60">
                  <c:v>-1.0214423760000001E-2</c:v>
                </c:pt>
                <c:pt idx="61">
                  <c:v>-1.090408489E-2</c:v>
                </c:pt>
                <c:pt idx="62">
                  <c:v>-1.129700895E-2</c:v>
                </c:pt>
                <c:pt idx="63">
                  <c:v>-1.1239753099999999E-2</c:v>
                </c:pt>
                <c:pt idx="64">
                  <c:v>-1.1293881570000001E-2</c:v>
                </c:pt>
                <c:pt idx="65">
                  <c:v>-1.118435618E-2</c:v>
                </c:pt>
                <c:pt idx="66">
                  <c:v>-1.069006324E-2</c:v>
                </c:pt>
                <c:pt idx="67">
                  <c:v>-1.0567551479999999E-2</c:v>
                </c:pt>
                <c:pt idx="68">
                  <c:v>-1.0366254490000001E-2</c:v>
                </c:pt>
                <c:pt idx="69">
                  <c:v>-1.013664249E-2</c:v>
                </c:pt>
                <c:pt idx="70">
                  <c:v>-1.065182313E-2</c:v>
                </c:pt>
                <c:pt idx="71">
                  <c:v>-1.0646619830000001E-2</c:v>
                </c:pt>
                <c:pt idx="72">
                  <c:v>-1.085440163E-2</c:v>
                </c:pt>
                <c:pt idx="73">
                  <c:v>-1.1558575559999999E-2</c:v>
                </c:pt>
                <c:pt idx="74">
                  <c:v>-1.173694804E-2</c:v>
                </c:pt>
                <c:pt idx="75">
                  <c:v>-1.158660464E-2</c:v>
                </c:pt>
                <c:pt idx="76">
                  <c:v>-1.156296209E-2</c:v>
                </c:pt>
                <c:pt idx="77">
                  <c:v>-1.1582167819999999E-2</c:v>
                </c:pt>
                <c:pt idx="78">
                  <c:v>-1.116366871E-2</c:v>
                </c:pt>
                <c:pt idx="79">
                  <c:v>-1.125130523E-2</c:v>
                </c:pt>
                <c:pt idx="80">
                  <c:v>-1.1880893260000001E-2</c:v>
                </c:pt>
                <c:pt idx="81">
                  <c:v>-1.207262743E-2</c:v>
                </c:pt>
                <c:pt idx="82">
                  <c:v>-1.154118311E-2</c:v>
                </c:pt>
                <c:pt idx="83">
                  <c:v>-1.1923961340000001E-2</c:v>
                </c:pt>
                <c:pt idx="84">
                  <c:v>-1.236341707E-2</c:v>
                </c:pt>
                <c:pt idx="85">
                  <c:v>-1.1050324889999999E-2</c:v>
                </c:pt>
                <c:pt idx="86">
                  <c:v>-1.0667887520000001E-2</c:v>
                </c:pt>
                <c:pt idx="87">
                  <c:v>-1.176234428E-2</c:v>
                </c:pt>
                <c:pt idx="88">
                  <c:v>-1.202000584E-2</c:v>
                </c:pt>
                <c:pt idx="89">
                  <c:v>-1.212977432E-2</c:v>
                </c:pt>
                <c:pt idx="90">
                  <c:v>-1.175418124E-2</c:v>
                </c:pt>
                <c:pt idx="91">
                  <c:v>-1.161634456E-2</c:v>
                </c:pt>
                <c:pt idx="92">
                  <c:v>-1.1524898929999999E-2</c:v>
                </c:pt>
                <c:pt idx="93">
                  <c:v>-1.2053644279999999E-2</c:v>
                </c:pt>
                <c:pt idx="94">
                  <c:v>-1.2401909569999999E-2</c:v>
                </c:pt>
                <c:pt idx="95">
                  <c:v>-1.1995430099999999E-2</c:v>
                </c:pt>
                <c:pt idx="96">
                  <c:v>-1.2171207E-2</c:v>
                </c:pt>
                <c:pt idx="97">
                  <c:v>-1.2024991210000001E-2</c:v>
                </c:pt>
                <c:pt idx="98">
                  <c:v>-1.221323945E-2</c:v>
                </c:pt>
                <c:pt idx="99">
                  <c:v>-1.1958211660000001E-2</c:v>
                </c:pt>
                <c:pt idx="100">
                  <c:v>-1.226603892E-2</c:v>
                </c:pt>
                <c:pt idx="101">
                  <c:v>-1.2363769110000001E-2</c:v>
                </c:pt>
                <c:pt idx="102">
                  <c:v>-1.236719079E-2</c:v>
                </c:pt>
                <c:pt idx="103">
                  <c:v>-1.2239111590000001E-2</c:v>
                </c:pt>
                <c:pt idx="104">
                  <c:v>-1.22454036E-2</c:v>
                </c:pt>
                <c:pt idx="105">
                  <c:v>-1.207297947E-2</c:v>
                </c:pt>
                <c:pt idx="106">
                  <c:v>-1.215907466E-2</c:v>
                </c:pt>
                <c:pt idx="107">
                  <c:v>-1.2590798550000001E-2</c:v>
                </c:pt>
                <c:pt idx="108">
                  <c:v>-1.25674624E-2</c:v>
                </c:pt>
                <c:pt idx="109">
                  <c:v>-1.256318763E-2</c:v>
                </c:pt>
                <c:pt idx="110">
                  <c:v>-1.2708266270000001E-2</c:v>
                </c:pt>
                <c:pt idx="111">
                  <c:v>-1.286485698E-2</c:v>
                </c:pt>
                <c:pt idx="112">
                  <c:v>-1.307911612E-2</c:v>
                </c:pt>
                <c:pt idx="113">
                  <c:v>-1.284691319E-2</c:v>
                </c:pt>
                <c:pt idx="114">
                  <c:v>-1.298355684E-2</c:v>
                </c:pt>
                <c:pt idx="115">
                  <c:v>-1.310292725E-2</c:v>
                </c:pt>
                <c:pt idx="116">
                  <c:v>-1.2803835790000001E-2</c:v>
                </c:pt>
                <c:pt idx="117">
                  <c:v>-1.3063592840000001E-2</c:v>
                </c:pt>
                <c:pt idx="118">
                  <c:v>-1.3088309209999999E-2</c:v>
                </c:pt>
                <c:pt idx="119">
                  <c:v>-1.3028777199999999E-2</c:v>
                </c:pt>
                <c:pt idx="120">
                  <c:v>-1.321824733E-2</c:v>
                </c:pt>
                <c:pt idx="121">
                  <c:v>-1.327313483E-2</c:v>
                </c:pt>
                <c:pt idx="122">
                  <c:v>-1.3103680689999999E-2</c:v>
                </c:pt>
                <c:pt idx="123">
                  <c:v>-1.297385897E-2</c:v>
                </c:pt>
                <c:pt idx="124">
                  <c:v>-1.317887381E-2</c:v>
                </c:pt>
                <c:pt idx="125">
                  <c:v>-1.11234514E-2</c:v>
                </c:pt>
                <c:pt idx="126">
                  <c:v>-1.339112036E-2</c:v>
                </c:pt>
                <c:pt idx="127">
                  <c:v>-1.379589457E-2</c:v>
                </c:pt>
                <c:pt idx="128">
                  <c:v>-1.345461886E-2</c:v>
                </c:pt>
                <c:pt idx="129">
                  <c:v>-1.333695184E-2</c:v>
                </c:pt>
                <c:pt idx="130">
                  <c:v>-1.3041638770000001E-2</c:v>
                </c:pt>
                <c:pt idx="131">
                  <c:v>-1.30491741E-2</c:v>
                </c:pt>
                <c:pt idx="132">
                  <c:v>-1.387904119E-2</c:v>
                </c:pt>
                <c:pt idx="133">
                  <c:v>-1.338921301E-2</c:v>
                </c:pt>
                <c:pt idx="134">
                  <c:v>-1.380176283E-2</c:v>
                </c:pt>
                <c:pt idx="135">
                  <c:v>-1.3565128669999999E-2</c:v>
                </c:pt>
                <c:pt idx="136">
                  <c:v>-1.3289704919999999E-2</c:v>
                </c:pt>
                <c:pt idx="137">
                  <c:v>-1.361058932E-2</c:v>
                </c:pt>
                <c:pt idx="138">
                  <c:v>-1.3360648419999999E-2</c:v>
                </c:pt>
                <c:pt idx="139">
                  <c:v>-1.4130538329999999E-2</c:v>
                </c:pt>
                <c:pt idx="140">
                  <c:v>-1.3724520800000001E-2</c:v>
                </c:pt>
                <c:pt idx="141">
                  <c:v>-1.3304868710000001E-2</c:v>
                </c:pt>
                <c:pt idx="142">
                  <c:v>-1.344397757E-2</c:v>
                </c:pt>
                <c:pt idx="143">
                  <c:v>-1.3264849780000001E-2</c:v>
                </c:pt>
                <c:pt idx="144">
                  <c:v>-1.421116572E-2</c:v>
                </c:pt>
                <c:pt idx="145">
                  <c:v>-1.371659525E-2</c:v>
                </c:pt>
                <c:pt idx="146">
                  <c:v>-1.3232309370000001E-2</c:v>
                </c:pt>
                <c:pt idx="147">
                  <c:v>-1.393244043E-2</c:v>
                </c:pt>
                <c:pt idx="148">
                  <c:v>-1.421903167E-2</c:v>
                </c:pt>
                <c:pt idx="149">
                  <c:v>-1.396427676E-2</c:v>
                </c:pt>
                <c:pt idx="150">
                  <c:v>-1.3675912280000001E-2</c:v>
                </c:pt>
                <c:pt idx="151">
                  <c:v>-1.389368251E-2</c:v>
                </c:pt>
                <c:pt idx="152">
                  <c:v>-1.385236345E-2</c:v>
                </c:pt>
                <c:pt idx="153">
                  <c:v>-1.4218130149999999E-2</c:v>
                </c:pt>
                <c:pt idx="154">
                  <c:v>-1.4434877780000001E-2</c:v>
                </c:pt>
                <c:pt idx="155">
                  <c:v>-1.4396965499999999E-2</c:v>
                </c:pt>
                <c:pt idx="156">
                  <c:v>-1.4718935819999999E-2</c:v>
                </c:pt>
                <c:pt idx="157">
                  <c:v>-1.4139859940000001E-2</c:v>
                </c:pt>
                <c:pt idx="158">
                  <c:v>-1.425971463E-2</c:v>
                </c:pt>
                <c:pt idx="159">
                  <c:v>-1.422995422E-2</c:v>
                </c:pt>
                <c:pt idx="160">
                  <c:v>-1.4874002900000001E-2</c:v>
                </c:pt>
                <c:pt idx="161">
                  <c:v>-1.4646911990000001E-2</c:v>
                </c:pt>
                <c:pt idx="162">
                  <c:v>-1.479219738E-2</c:v>
                </c:pt>
                <c:pt idx="163">
                  <c:v>-1.5085672959999999E-2</c:v>
                </c:pt>
                <c:pt idx="164">
                  <c:v>-1.513532456E-2</c:v>
                </c:pt>
                <c:pt idx="165">
                  <c:v>-1.543016732E-2</c:v>
                </c:pt>
                <c:pt idx="166">
                  <c:v>-1.5174072239999999E-2</c:v>
                </c:pt>
                <c:pt idx="167">
                  <c:v>-1.5657147390000001E-2</c:v>
                </c:pt>
                <c:pt idx="168">
                  <c:v>-1.5446055679999999E-2</c:v>
                </c:pt>
                <c:pt idx="169">
                  <c:v>-1.4821819030000001E-2</c:v>
                </c:pt>
                <c:pt idx="170">
                  <c:v>-1.568641141E-2</c:v>
                </c:pt>
                <c:pt idx="171">
                  <c:v>-1.576165669E-2</c:v>
                </c:pt>
                <c:pt idx="172">
                  <c:v>-1.5821915119999998E-2</c:v>
                </c:pt>
                <c:pt idx="173">
                  <c:v>-1.6485689210000001E-2</c:v>
                </c:pt>
                <c:pt idx="174">
                  <c:v>-1.553333178E-2</c:v>
                </c:pt>
                <c:pt idx="175">
                  <c:v>-1.650497876E-2</c:v>
                </c:pt>
                <c:pt idx="176">
                  <c:v>-1.6083713619999999E-2</c:v>
                </c:pt>
                <c:pt idx="177">
                  <c:v>-1.5846773979999999E-2</c:v>
                </c:pt>
                <c:pt idx="178">
                  <c:v>-1.503161527E-2</c:v>
                </c:pt>
                <c:pt idx="179">
                  <c:v>-1.6534034159999999E-2</c:v>
                </c:pt>
                <c:pt idx="180">
                  <c:v>-1.638160273E-2</c:v>
                </c:pt>
                <c:pt idx="181">
                  <c:v>-1.6589500010000001E-2</c:v>
                </c:pt>
                <c:pt idx="182">
                  <c:v>-1.711261645E-2</c:v>
                </c:pt>
                <c:pt idx="183">
                  <c:v>-1.683056913E-2</c:v>
                </c:pt>
                <c:pt idx="184">
                  <c:v>-1.628691703E-2</c:v>
                </c:pt>
                <c:pt idx="185">
                  <c:v>-1.595463045E-2</c:v>
                </c:pt>
                <c:pt idx="186">
                  <c:v>-1.6602605579999999E-2</c:v>
                </c:pt>
                <c:pt idx="187">
                  <c:v>-1.6783352939999999E-2</c:v>
                </c:pt>
                <c:pt idx="188">
                  <c:v>-1.6602706160000001E-2</c:v>
                </c:pt>
                <c:pt idx="189">
                  <c:v>-1.6842771320000002E-2</c:v>
                </c:pt>
                <c:pt idx="190">
                  <c:v>-1.6709826890000001E-2</c:v>
                </c:pt>
                <c:pt idx="191">
                  <c:v>-1.7111074180000001E-2</c:v>
                </c:pt>
                <c:pt idx="192">
                  <c:v>-1.7371103169999999E-2</c:v>
                </c:pt>
                <c:pt idx="193">
                  <c:v>-1.699414477E-2</c:v>
                </c:pt>
                <c:pt idx="194">
                  <c:v>-1.7098233099999999E-2</c:v>
                </c:pt>
                <c:pt idx="195">
                  <c:v>-1.7425667490000001E-2</c:v>
                </c:pt>
                <c:pt idx="196">
                  <c:v>-1.7630629240000001E-2</c:v>
                </c:pt>
                <c:pt idx="197">
                  <c:v>-1.736314408E-2</c:v>
                </c:pt>
                <c:pt idx="198">
                  <c:v>-1.721309498E-2</c:v>
                </c:pt>
                <c:pt idx="199">
                  <c:v>-1.8848709759999999E-2</c:v>
                </c:pt>
                <c:pt idx="200">
                  <c:v>-1.831393316E-2</c:v>
                </c:pt>
                <c:pt idx="201">
                  <c:v>-1.8463803460000001E-2</c:v>
                </c:pt>
                <c:pt idx="202">
                  <c:v>-1.7987914380000001E-2</c:v>
                </c:pt>
                <c:pt idx="203">
                  <c:v>-1.8608264629999999E-2</c:v>
                </c:pt>
                <c:pt idx="204">
                  <c:v>-1.83562208E-2</c:v>
                </c:pt>
                <c:pt idx="205">
                  <c:v>-1.8742611629999999E-2</c:v>
                </c:pt>
                <c:pt idx="206">
                  <c:v>-1.9402584059999999E-2</c:v>
                </c:pt>
                <c:pt idx="207">
                  <c:v>-1.9221389669999998E-2</c:v>
                </c:pt>
                <c:pt idx="208">
                  <c:v>-1.9426843150000001E-2</c:v>
                </c:pt>
                <c:pt idx="209">
                  <c:v>-2.048831433E-2</c:v>
                </c:pt>
                <c:pt idx="210">
                  <c:v>-1.9382877279999999E-2</c:v>
                </c:pt>
                <c:pt idx="211">
                  <c:v>-2.0381230859999998E-2</c:v>
                </c:pt>
                <c:pt idx="212">
                  <c:v>-2.0030064510000001E-2</c:v>
                </c:pt>
                <c:pt idx="213">
                  <c:v>-2.0724859089999999E-2</c:v>
                </c:pt>
                <c:pt idx="214">
                  <c:v>-2.0070502529999999E-2</c:v>
                </c:pt>
                <c:pt idx="215">
                  <c:v>-2.0673669870000001E-2</c:v>
                </c:pt>
                <c:pt idx="216">
                  <c:v>-2.0122503860000002E-2</c:v>
                </c:pt>
                <c:pt idx="217">
                  <c:v>-2.0428502929999998E-2</c:v>
                </c:pt>
                <c:pt idx="218">
                  <c:v>-1.94243677E-2</c:v>
                </c:pt>
                <c:pt idx="219">
                  <c:v>-1.893416606E-2</c:v>
                </c:pt>
                <c:pt idx="220">
                  <c:v>-1.926081441E-2</c:v>
                </c:pt>
                <c:pt idx="221">
                  <c:v>-1.8183823670000002E-2</c:v>
                </c:pt>
                <c:pt idx="222">
                  <c:v>-1.7323846E-2</c:v>
                </c:pt>
                <c:pt idx="223">
                  <c:v>-1.6926232730000001E-2</c:v>
                </c:pt>
                <c:pt idx="224">
                  <c:v>-1.614906453E-2</c:v>
                </c:pt>
                <c:pt idx="225">
                  <c:v>-1.5552413649999999E-2</c:v>
                </c:pt>
                <c:pt idx="226">
                  <c:v>-1.4741806309999999E-2</c:v>
                </c:pt>
                <c:pt idx="227">
                  <c:v>-1.4796450730000001E-2</c:v>
                </c:pt>
                <c:pt idx="228">
                  <c:v>-1.4487458389999999E-2</c:v>
                </c:pt>
                <c:pt idx="229">
                  <c:v>-1.4719336289999999E-2</c:v>
                </c:pt>
                <c:pt idx="230">
                  <c:v>-1.492873114E-2</c:v>
                </c:pt>
                <c:pt idx="231">
                  <c:v>-1.455715485E-2</c:v>
                </c:pt>
                <c:pt idx="232">
                  <c:v>-1.485824306E-2</c:v>
                </c:pt>
                <c:pt idx="233">
                  <c:v>-1.4269884680000001E-2</c:v>
                </c:pt>
                <c:pt idx="234">
                  <c:v>-1.4290925120000001E-2</c:v>
                </c:pt>
                <c:pt idx="235">
                  <c:v>-1.461582724E-2</c:v>
                </c:pt>
                <c:pt idx="236">
                  <c:v>-1.48271732E-2</c:v>
                </c:pt>
                <c:pt idx="237">
                  <c:v>-1.48315262E-2</c:v>
                </c:pt>
                <c:pt idx="238">
                  <c:v>-1.5368705620000001E-2</c:v>
                </c:pt>
                <c:pt idx="239">
                  <c:v>-1.415273827E-2</c:v>
                </c:pt>
                <c:pt idx="240">
                  <c:v>-1.4318978410000001E-2</c:v>
                </c:pt>
                <c:pt idx="241">
                  <c:v>-1.5333324670000001E-2</c:v>
                </c:pt>
                <c:pt idx="242">
                  <c:v>-1.4746510419999999E-2</c:v>
                </c:pt>
                <c:pt idx="243">
                  <c:v>-1.4988303180000001E-2</c:v>
                </c:pt>
                <c:pt idx="244">
                  <c:v>-1.521056611E-2</c:v>
                </c:pt>
                <c:pt idx="245">
                  <c:v>-1.615195908E-2</c:v>
                </c:pt>
                <c:pt idx="246">
                  <c:v>-1.4867398889999999E-2</c:v>
                </c:pt>
                <c:pt idx="247">
                  <c:v>-1.6753116620000001E-2</c:v>
                </c:pt>
                <c:pt idx="248">
                  <c:v>-1.638628915E-2</c:v>
                </c:pt>
                <c:pt idx="249">
                  <c:v>-1.6022695230000002E-2</c:v>
                </c:pt>
                <c:pt idx="250">
                  <c:v>-1.6548087820000001E-2</c:v>
                </c:pt>
                <c:pt idx="251">
                  <c:v>-1.7733521759999999E-2</c:v>
                </c:pt>
                <c:pt idx="252">
                  <c:v>-1.7965709789999999E-2</c:v>
                </c:pt>
                <c:pt idx="253">
                  <c:v>-1.7766024920000002E-2</c:v>
                </c:pt>
                <c:pt idx="254">
                  <c:v>-1.8163913859999999E-2</c:v>
                </c:pt>
                <c:pt idx="255">
                  <c:v>-1.8194051459999999E-2</c:v>
                </c:pt>
                <c:pt idx="256">
                  <c:v>-1.8253376710000001E-2</c:v>
                </c:pt>
                <c:pt idx="257">
                  <c:v>-1.8427729609999999E-2</c:v>
                </c:pt>
                <c:pt idx="258">
                  <c:v>-1.7259268090000002E-2</c:v>
                </c:pt>
                <c:pt idx="259">
                  <c:v>-1.7145713789999999E-2</c:v>
                </c:pt>
                <c:pt idx="260">
                  <c:v>-1.6116240989999999E-2</c:v>
                </c:pt>
                <c:pt idx="261">
                  <c:v>-1.6955807810000001E-2</c:v>
                </c:pt>
                <c:pt idx="262">
                  <c:v>-1.665103808E-2</c:v>
                </c:pt>
                <c:pt idx="263">
                  <c:v>-1.451785117E-2</c:v>
                </c:pt>
                <c:pt idx="264">
                  <c:v>-1.4679296870000001E-2</c:v>
                </c:pt>
                <c:pt idx="265">
                  <c:v>-1.570194028E-2</c:v>
                </c:pt>
                <c:pt idx="266">
                  <c:v>-1.301586442E-2</c:v>
                </c:pt>
                <c:pt idx="267">
                  <c:v>-1.245096326E-2</c:v>
                </c:pt>
                <c:pt idx="268">
                  <c:v>-1.4422708189999999E-2</c:v>
                </c:pt>
                <c:pt idx="269">
                  <c:v>-1.34822242E-2</c:v>
                </c:pt>
                <c:pt idx="270">
                  <c:v>-1.2480292469999999E-2</c:v>
                </c:pt>
                <c:pt idx="271">
                  <c:v>-1.2959890070000001E-2</c:v>
                </c:pt>
                <c:pt idx="272">
                  <c:v>-1.29184816E-2</c:v>
                </c:pt>
                <c:pt idx="273">
                  <c:v>-1.294727717E-2</c:v>
                </c:pt>
                <c:pt idx="274">
                  <c:v>-1.292516571E-2</c:v>
                </c:pt>
                <c:pt idx="275">
                  <c:v>-1.2627058660000001E-2</c:v>
                </c:pt>
                <c:pt idx="276">
                  <c:v>-1.2146286670000001E-2</c:v>
                </c:pt>
                <c:pt idx="277">
                  <c:v>-1.218263432E-2</c:v>
                </c:pt>
                <c:pt idx="278">
                  <c:v>-1.2784733439999999E-2</c:v>
                </c:pt>
                <c:pt idx="279">
                  <c:v>-1.27041433E-2</c:v>
                </c:pt>
                <c:pt idx="280">
                  <c:v>-1.309438795E-2</c:v>
                </c:pt>
                <c:pt idx="281">
                  <c:v>-1.5138324349999999E-2</c:v>
                </c:pt>
                <c:pt idx="282">
                  <c:v>-1.378897391E-2</c:v>
                </c:pt>
                <c:pt idx="283">
                  <c:v>-1.440658234E-2</c:v>
                </c:pt>
                <c:pt idx="284">
                  <c:v>-1.465401985E-2</c:v>
                </c:pt>
                <c:pt idx="285">
                  <c:v>-1.486869995E-2</c:v>
                </c:pt>
                <c:pt idx="286">
                  <c:v>-1.535671297E-2</c:v>
                </c:pt>
                <c:pt idx="287">
                  <c:v>-1.4997306280000001E-2</c:v>
                </c:pt>
                <c:pt idx="288">
                  <c:v>-1.3943671249999999E-2</c:v>
                </c:pt>
                <c:pt idx="289">
                  <c:v>-1.5177371909999999E-2</c:v>
                </c:pt>
                <c:pt idx="290">
                  <c:v>-1.5580534930000001E-2</c:v>
                </c:pt>
                <c:pt idx="291">
                  <c:v>-1.4906520019999999E-2</c:v>
                </c:pt>
                <c:pt idx="292">
                  <c:v>-1.4290124180000001E-2</c:v>
                </c:pt>
                <c:pt idx="293">
                  <c:v>-1.511467434E-2</c:v>
                </c:pt>
                <c:pt idx="294">
                  <c:v>-1.6664640979999999E-2</c:v>
                </c:pt>
                <c:pt idx="295">
                  <c:v>-1.4581135469999999E-2</c:v>
                </c:pt>
                <c:pt idx="296">
                  <c:v>-1.4536476689999999E-2</c:v>
                </c:pt>
                <c:pt idx="297">
                  <c:v>-1.542467065E-2</c:v>
                </c:pt>
                <c:pt idx="298">
                  <c:v>-1.627849042E-2</c:v>
                </c:pt>
                <c:pt idx="299">
                  <c:v>-1.3125833119999999E-2</c:v>
                </c:pt>
                <c:pt idx="300">
                  <c:v>-1.375627238E-2</c:v>
                </c:pt>
                <c:pt idx="301">
                  <c:v>-1.339915209E-2</c:v>
                </c:pt>
                <c:pt idx="302">
                  <c:v>-1.404373161E-2</c:v>
                </c:pt>
                <c:pt idx="303">
                  <c:v>-1.3419783669999999E-2</c:v>
                </c:pt>
                <c:pt idx="304">
                  <c:v>-1.368569396E-2</c:v>
                </c:pt>
                <c:pt idx="305">
                  <c:v>-1.3606625610000001E-2</c:v>
                </c:pt>
                <c:pt idx="306">
                  <c:v>-1.333188079E-2</c:v>
                </c:pt>
                <c:pt idx="307">
                  <c:v>-1.307499688E-2</c:v>
                </c:pt>
                <c:pt idx="308">
                  <c:v>-1.321975421E-2</c:v>
                </c:pt>
                <c:pt idx="309">
                  <c:v>-1.3131961229999999E-2</c:v>
                </c:pt>
                <c:pt idx="310">
                  <c:v>-1.44117903E-2</c:v>
                </c:pt>
                <c:pt idx="311">
                  <c:v>-1.3359644449999999E-2</c:v>
                </c:pt>
                <c:pt idx="312">
                  <c:v>-1.3234267940000001E-2</c:v>
                </c:pt>
                <c:pt idx="313">
                  <c:v>-1.3896891850000001E-2</c:v>
                </c:pt>
                <c:pt idx="314">
                  <c:v>-1.3078563850000001E-2</c:v>
                </c:pt>
                <c:pt idx="315">
                  <c:v>-1.417899691E-2</c:v>
                </c:pt>
                <c:pt idx="316">
                  <c:v>-1.38585316E-2</c:v>
                </c:pt>
                <c:pt idx="317">
                  <c:v>-1.392386667E-2</c:v>
                </c:pt>
                <c:pt idx="318">
                  <c:v>-1.465712395E-2</c:v>
                </c:pt>
                <c:pt idx="319">
                  <c:v>-1.6098432239999998E-2</c:v>
                </c:pt>
                <c:pt idx="320">
                  <c:v>-1.4549544080000001E-2</c:v>
                </c:pt>
                <c:pt idx="321">
                  <c:v>-1.458053477E-2</c:v>
                </c:pt>
                <c:pt idx="322">
                  <c:v>-1.4887760389999999E-2</c:v>
                </c:pt>
                <c:pt idx="323">
                  <c:v>-1.445185393E-2</c:v>
                </c:pt>
                <c:pt idx="324">
                  <c:v>-1.446322165E-2</c:v>
                </c:pt>
                <c:pt idx="325">
                  <c:v>-1.54594956E-2</c:v>
                </c:pt>
                <c:pt idx="326">
                  <c:v>-1.660669222E-2</c:v>
                </c:pt>
                <c:pt idx="327">
                  <c:v>-1.44015234E-2</c:v>
                </c:pt>
                <c:pt idx="328">
                  <c:v>-1.5045417469999999E-2</c:v>
                </c:pt>
                <c:pt idx="329">
                  <c:v>-1.540013682E-2</c:v>
                </c:pt>
                <c:pt idx="330">
                  <c:v>-1.506062038E-2</c:v>
                </c:pt>
                <c:pt idx="331">
                  <c:v>-1.503636595E-2</c:v>
                </c:pt>
                <c:pt idx="332">
                  <c:v>-1.5159123579999999E-2</c:v>
                </c:pt>
                <c:pt idx="333">
                  <c:v>-1.443042047E-2</c:v>
                </c:pt>
                <c:pt idx="334">
                  <c:v>-1.585820504E-2</c:v>
                </c:pt>
                <c:pt idx="335">
                  <c:v>-1.5337971969999999E-2</c:v>
                </c:pt>
                <c:pt idx="336">
                  <c:v>-1.4937184750000001E-2</c:v>
                </c:pt>
                <c:pt idx="337">
                  <c:v>-1.5030764970000001E-2</c:v>
                </c:pt>
                <c:pt idx="338">
                  <c:v>-1.32166408E-2</c:v>
                </c:pt>
                <c:pt idx="339">
                  <c:v>-1.427424327E-2</c:v>
                </c:pt>
                <c:pt idx="340">
                  <c:v>-1.4098513869999999E-2</c:v>
                </c:pt>
                <c:pt idx="341">
                  <c:v>-1.3471483249999999E-2</c:v>
                </c:pt>
                <c:pt idx="342">
                  <c:v>-1.463930402E-2</c:v>
                </c:pt>
                <c:pt idx="343">
                  <c:v>-1.4777186330000001E-2</c:v>
                </c:pt>
                <c:pt idx="344">
                  <c:v>-1.5296090389999999E-2</c:v>
                </c:pt>
                <c:pt idx="345">
                  <c:v>-1.559312176E-2</c:v>
                </c:pt>
                <c:pt idx="346">
                  <c:v>-1.44076841E-2</c:v>
                </c:pt>
                <c:pt idx="347">
                  <c:v>-1.506867167E-2</c:v>
                </c:pt>
                <c:pt idx="348">
                  <c:v>-1.515957341E-2</c:v>
                </c:pt>
                <c:pt idx="349">
                  <c:v>-1.549671497E-2</c:v>
                </c:pt>
                <c:pt idx="350">
                  <c:v>-1.5310334970000001E-2</c:v>
                </c:pt>
                <c:pt idx="351">
                  <c:v>-1.5254355040000001E-2</c:v>
                </c:pt>
                <c:pt idx="352">
                  <c:v>-1.5137824229999999E-2</c:v>
                </c:pt>
                <c:pt idx="353">
                  <c:v>-1.543886121E-2</c:v>
                </c:pt>
                <c:pt idx="354">
                  <c:v>-1.5721214939999999E-2</c:v>
                </c:pt>
                <c:pt idx="355">
                  <c:v>-1.580584049E-2</c:v>
                </c:pt>
                <c:pt idx="356">
                  <c:v>-1.5867888930000001E-2</c:v>
                </c:pt>
                <c:pt idx="357">
                  <c:v>-1.467329077E-2</c:v>
                </c:pt>
                <c:pt idx="358">
                  <c:v>-1.5684412790000001E-2</c:v>
                </c:pt>
                <c:pt idx="359">
                  <c:v>-1.5781277789999999E-2</c:v>
                </c:pt>
                <c:pt idx="360">
                  <c:v>-1.545939595E-2</c:v>
                </c:pt>
                <c:pt idx="361">
                  <c:v>-1.513802446E-2</c:v>
                </c:pt>
                <c:pt idx="362">
                  <c:v>-1.468234975E-2</c:v>
                </c:pt>
                <c:pt idx="363">
                  <c:v>-1.5370405280000001E-2</c:v>
                </c:pt>
                <c:pt idx="364">
                  <c:v>-1.590532251E-2</c:v>
                </c:pt>
                <c:pt idx="365">
                  <c:v>-1.6809700059999998E-2</c:v>
                </c:pt>
                <c:pt idx="366">
                  <c:v>-1.7191944640000002E-2</c:v>
                </c:pt>
                <c:pt idx="367">
                  <c:v>-1.490967162E-2</c:v>
                </c:pt>
                <c:pt idx="368">
                  <c:v>-1.570983045E-2</c:v>
                </c:pt>
                <c:pt idx="369">
                  <c:v>-1.624233462E-2</c:v>
                </c:pt>
                <c:pt idx="370">
                  <c:v>-1.613070816E-2</c:v>
                </c:pt>
                <c:pt idx="371">
                  <c:v>-1.6381355E-2</c:v>
                </c:pt>
                <c:pt idx="372">
                  <c:v>-1.6061462459999998E-2</c:v>
                </c:pt>
                <c:pt idx="373">
                  <c:v>-1.6374275090000001E-2</c:v>
                </c:pt>
                <c:pt idx="374">
                  <c:v>-1.702530868E-2</c:v>
                </c:pt>
                <c:pt idx="375">
                  <c:v>-1.6511308030000001E-2</c:v>
                </c:pt>
                <c:pt idx="376">
                  <c:v>-1.6056124120000001E-2</c:v>
                </c:pt>
                <c:pt idx="377">
                  <c:v>-1.6167471190000001E-2</c:v>
                </c:pt>
                <c:pt idx="378">
                  <c:v>-1.5974741430000002E-2</c:v>
                </c:pt>
                <c:pt idx="379">
                  <c:v>-1.6336333009999999E-2</c:v>
                </c:pt>
                <c:pt idx="380">
                  <c:v>-1.749832556E-2</c:v>
                </c:pt>
                <c:pt idx="381">
                  <c:v>-1.7214637250000001E-2</c:v>
                </c:pt>
                <c:pt idx="382">
                  <c:v>-1.663021185E-2</c:v>
                </c:pt>
                <c:pt idx="383">
                  <c:v>-1.6895359379999999E-2</c:v>
                </c:pt>
                <c:pt idx="384">
                  <c:v>-1.7183186489999999E-2</c:v>
                </c:pt>
                <c:pt idx="385">
                  <c:v>-1.7052538690000001E-2</c:v>
                </c:pt>
                <c:pt idx="386">
                  <c:v>-1.7068617049999998E-2</c:v>
                </c:pt>
                <c:pt idx="387">
                  <c:v>-1.684112661E-2</c:v>
                </c:pt>
                <c:pt idx="388">
                  <c:v>-1.676706411E-2</c:v>
                </c:pt>
                <c:pt idx="389">
                  <c:v>-1.69943925E-2</c:v>
                </c:pt>
                <c:pt idx="390">
                  <c:v>-1.7036160450000001E-2</c:v>
                </c:pt>
                <c:pt idx="391">
                  <c:v>-1.744143292E-2</c:v>
                </c:pt>
                <c:pt idx="392">
                  <c:v>-1.7513142900000001E-2</c:v>
                </c:pt>
                <c:pt idx="393">
                  <c:v>-1.831040904E-2</c:v>
                </c:pt>
                <c:pt idx="394">
                  <c:v>-1.7674623059999998E-2</c:v>
                </c:pt>
                <c:pt idx="395">
                  <c:v>-1.7448645089999999E-2</c:v>
                </c:pt>
                <c:pt idx="396">
                  <c:v>-1.7521496859999999E-2</c:v>
                </c:pt>
                <c:pt idx="397">
                  <c:v>-1.7784759399999999E-2</c:v>
                </c:pt>
                <c:pt idx="398">
                  <c:v>-1.7213044689999998E-2</c:v>
                </c:pt>
                <c:pt idx="399">
                  <c:v>-1.7488131300000001E-2</c:v>
                </c:pt>
                <c:pt idx="400">
                  <c:v>-1.7799170690000001E-2</c:v>
                </c:pt>
                <c:pt idx="401">
                  <c:v>-1.764255948E-2</c:v>
                </c:pt>
                <c:pt idx="402">
                  <c:v>-1.8200753260000001E-2</c:v>
                </c:pt>
                <c:pt idx="403">
                  <c:v>-1.7426213249999999E-2</c:v>
                </c:pt>
                <c:pt idx="404">
                  <c:v>-1.7912903800000001E-2</c:v>
                </c:pt>
                <c:pt idx="405">
                  <c:v>-1.7729992050000001E-2</c:v>
                </c:pt>
                <c:pt idx="406">
                  <c:v>-1.7535967749999999E-2</c:v>
                </c:pt>
                <c:pt idx="407">
                  <c:v>-1.7138546330000001E-2</c:v>
                </c:pt>
                <c:pt idx="408">
                  <c:v>-1.7755439500000001E-2</c:v>
                </c:pt>
                <c:pt idx="409">
                  <c:v>-1.8580039959999999E-2</c:v>
                </c:pt>
                <c:pt idx="410">
                  <c:v>-1.8509399150000001E-2</c:v>
                </c:pt>
                <c:pt idx="411">
                  <c:v>-1.762630418E-2</c:v>
                </c:pt>
                <c:pt idx="412">
                  <c:v>-1.87322963E-2</c:v>
                </c:pt>
                <c:pt idx="413">
                  <c:v>-1.7654789609999999E-2</c:v>
                </c:pt>
                <c:pt idx="414">
                  <c:v>-1.7688391729999999E-2</c:v>
                </c:pt>
                <c:pt idx="415">
                  <c:v>-1.8158005549999998E-2</c:v>
                </c:pt>
                <c:pt idx="416">
                  <c:v>-1.8486427140000001E-2</c:v>
                </c:pt>
                <c:pt idx="417">
                  <c:v>-1.7847420650000001E-2</c:v>
                </c:pt>
                <c:pt idx="418">
                  <c:v>-1.7934264620000001E-2</c:v>
                </c:pt>
                <c:pt idx="419">
                  <c:v>-1.745714806E-2</c:v>
                </c:pt>
                <c:pt idx="420">
                  <c:v>-1.8086947499999999E-2</c:v>
                </c:pt>
                <c:pt idx="421">
                  <c:v>-1.7899738620000001E-2</c:v>
                </c:pt>
                <c:pt idx="422">
                  <c:v>-1.827864349E-2</c:v>
                </c:pt>
                <c:pt idx="423">
                  <c:v>-1.863965951E-2</c:v>
                </c:pt>
                <c:pt idx="424">
                  <c:v>-1.808004454E-2</c:v>
                </c:pt>
                <c:pt idx="425">
                  <c:v>-1.7399903389999999E-2</c:v>
                </c:pt>
                <c:pt idx="426">
                  <c:v>-1.6289910300000002E-2</c:v>
                </c:pt>
                <c:pt idx="427">
                  <c:v>-1.7189407720000001E-2</c:v>
                </c:pt>
                <c:pt idx="428">
                  <c:v>-1.7972266300000001E-2</c:v>
                </c:pt>
                <c:pt idx="429">
                  <c:v>-1.7193289470000001E-2</c:v>
                </c:pt>
                <c:pt idx="430">
                  <c:v>-1.719259284E-2</c:v>
                </c:pt>
                <c:pt idx="431">
                  <c:v>-1.7293101179999999E-2</c:v>
                </c:pt>
                <c:pt idx="432">
                  <c:v>-1.6753166909999999E-2</c:v>
                </c:pt>
                <c:pt idx="433">
                  <c:v>-1.771617495E-2</c:v>
                </c:pt>
                <c:pt idx="434">
                  <c:v>-1.6888387500000001E-2</c:v>
                </c:pt>
                <c:pt idx="435">
                  <c:v>-1.665975712E-2</c:v>
                </c:pt>
                <c:pt idx="436">
                  <c:v>-1.659054682E-2</c:v>
                </c:pt>
                <c:pt idx="437">
                  <c:v>-1.679117233E-2</c:v>
                </c:pt>
                <c:pt idx="438">
                  <c:v>-1.7066923899999999E-2</c:v>
                </c:pt>
                <c:pt idx="439">
                  <c:v>-1.6466498369999999E-2</c:v>
                </c:pt>
                <c:pt idx="440">
                  <c:v>-1.6454536469999999E-2</c:v>
                </c:pt>
                <c:pt idx="441">
                  <c:v>-1.5903325749999999E-2</c:v>
                </c:pt>
                <c:pt idx="442">
                  <c:v>-1.5750024469999999E-2</c:v>
                </c:pt>
                <c:pt idx="443">
                  <c:v>-1.6557158900000001E-2</c:v>
                </c:pt>
                <c:pt idx="444">
                  <c:v>-1.4936134219999999E-2</c:v>
                </c:pt>
                <c:pt idx="445">
                  <c:v>-1.428892184E-2</c:v>
                </c:pt>
                <c:pt idx="446">
                  <c:v>-1.4594651760000001E-2</c:v>
                </c:pt>
                <c:pt idx="447">
                  <c:v>-1.55080054E-2</c:v>
                </c:pt>
                <c:pt idx="448">
                  <c:v>-1.389834564E-2</c:v>
                </c:pt>
                <c:pt idx="449">
                  <c:v>-1.45265637E-2</c:v>
                </c:pt>
                <c:pt idx="450">
                  <c:v>-1.317992806E-2</c:v>
                </c:pt>
                <c:pt idx="451">
                  <c:v>-1.3806727709999999E-2</c:v>
                </c:pt>
                <c:pt idx="452">
                  <c:v>-1.2927728709999999E-2</c:v>
                </c:pt>
                <c:pt idx="453">
                  <c:v>-1.177327894E-2</c:v>
                </c:pt>
                <c:pt idx="454">
                  <c:v>-1.173589006E-2</c:v>
                </c:pt>
                <c:pt idx="455">
                  <c:v>-1.045966242E-2</c:v>
                </c:pt>
                <c:pt idx="456">
                  <c:v>-1.0738704349999999E-2</c:v>
                </c:pt>
                <c:pt idx="457">
                  <c:v>-1.1031448839999999E-2</c:v>
                </c:pt>
                <c:pt idx="458">
                  <c:v>-9.1475350780000006E-3</c:v>
                </c:pt>
                <c:pt idx="459">
                  <c:v>-9.0747848150000004E-3</c:v>
                </c:pt>
                <c:pt idx="460">
                  <c:v>-8.2640741020000002E-3</c:v>
                </c:pt>
                <c:pt idx="461">
                  <c:v>-7.608411834E-3</c:v>
                </c:pt>
                <c:pt idx="462">
                  <c:v>-6.5689045000000001E-3</c:v>
                </c:pt>
                <c:pt idx="463">
                  <c:v>-6.3270204699999999E-3</c:v>
                </c:pt>
                <c:pt idx="464">
                  <c:v>-4.2064310979999997E-3</c:v>
                </c:pt>
                <c:pt idx="465">
                  <c:v>-2.5828168729999999E-3</c:v>
                </c:pt>
                <c:pt idx="466">
                  <c:v>-1.456333324E-3</c:v>
                </c:pt>
                <c:pt idx="467">
                  <c:v>-1.273920498E-4</c:v>
                </c:pt>
                <c:pt idx="468">
                  <c:v>1.8150026440000001E-3</c:v>
                </c:pt>
                <c:pt idx="469">
                  <c:v>3.440714674E-3</c:v>
                </c:pt>
                <c:pt idx="470">
                  <c:v>8.2641560580000006E-3</c:v>
                </c:pt>
                <c:pt idx="471">
                  <c:v>9.1583868489999998E-3</c:v>
                </c:pt>
                <c:pt idx="472">
                  <c:v>1.324490551E-2</c:v>
                </c:pt>
                <c:pt idx="473">
                  <c:v>1.7219310630000002E-2</c:v>
                </c:pt>
                <c:pt idx="474">
                  <c:v>1.9547211009999999E-2</c:v>
                </c:pt>
                <c:pt idx="475">
                  <c:v>2.4647394199999999E-2</c:v>
                </c:pt>
                <c:pt idx="476">
                  <c:v>2.772018872E-2</c:v>
                </c:pt>
                <c:pt idx="477">
                  <c:v>3.0403543259999999E-2</c:v>
                </c:pt>
                <c:pt idx="478">
                  <c:v>3.3377580339999997E-2</c:v>
                </c:pt>
                <c:pt idx="479">
                  <c:v>3.4517105669999999E-2</c:v>
                </c:pt>
                <c:pt idx="480">
                  <c:v>3.5820055750000003E-2</c:v>
                </c:pt>
                <c:pt idx="481">
                  <c:v>3.5276915880000002E-2</c:v>
                </c:pt>
                <c:pt idx="482">
                  <c:v>3.5141807050000001E-2</c:v>
                </c:pt>
                <c:pt idx="483">
                  <c:v>3.3764243130000003E-2</c:v>
                </c:pt>
                <c:pt idx="484">
                  <c:v>3.188484162E-2</c:v>
                </c:pt>
                <c:pt idx="485">
                  <c:v>2.6221876960000001E-2</c:v>
                </c:pt>
                <c:pt idx="486">
                  <c:v>2.3514477539999998E-2</c:v>
                </c:pt>
                <c:pt idx="487">
                  <c:v>1.9329940899999998E-2</c:v>
                </c:pt>
                <c:pt idx="488">
                  <c:v>1.583460905E-2</c:v>
                </c:pt>
                <c:pt idx="489">
                  <c:v>1.312869694E-2</c:v>
                </c:pt>
                <c:pt idx="490">
                  <c:v>7.9241823409999992E-3</c:v>
                </c:pt>
                <c:pt idx="491">
                  <c:v>6.0869609010000001E-3</c:v>
                </c:pt>
                <c:pt idx="492">
                  <c:v>4.8928819599999996E-3</c:v>
                </c:pt>
                <c:pt idx="493">
                  <c:v>3.0668226539999999E-3</c:v>
                </c:pt>
                <c:pt idx="494">
                  <c:v>2.75941682E-3</c:v>
                </c:pt>
                <c:pt idx="495">
                  <c:v>2.1403662389999998E-3</c:v>
                </c:pt>
                <c:pt idx="496">
                  <c:v>7.4970896819999996E-4</c:v>
                </c:pt>
                <c:pt idx="497">
                  <c:v>-2.7192459670000001E-4</c:v>
                </c:pt>
                <c:pt idx="498">
                  <c:v>-1.9257302630000001E-3</c:v>
                </c:pt>
                <c:pt idx="499">
                  <c:v>-3.262342885E-3</c:v>
                </c:pt>
                <c:pt idx="500">
                  <c:v>-5.8939750310000004E-3</c:v>
                </c:pt>
                <c:pt idx="501">
                  <c:v>-8.6953220890000002E-3</c:v>
                </c:pt>
                <c:pt idx="502">
                  <c:v>-1.0504134930000001E-2</c:v>
                </c:pt>
                <c:pt idx="503">
                  <c:v>-1.365213189E-2</c:v>
                </c:pt>
                <c:pt idx="504">
                  <c:v>-1.460971963E-2</c:v>
                </c:pt>
                <c:pt idx="505">
                  <c:v>-1.673961803E-2</c:v>
                </c:pt>
                <c:pt idx="506">
                  <c:v>-1.8252333629999999E-2</c:v>
                </c:pt>
                <c:pt idx="507">
                  <c:v>-2.0365918060000002E-2</c:v>
                </c:pt>
                <c:pt idx="508">
                  <c:v>-2.1749533710000001E-2</c:v>
                </c:pt>
                <c:pt idx="509">
                  <c:v>-2.2821806369999999E-2</c:v>
                </c:pt>
                <c:pt idx="510">
                  <c:v>-2.3605423050000001E-2</c:v>
                </c:pt>
                <c:pt idx="511">
                  <c:v>-2.532381564E-2</c:v>
                </c:pt>
                <c:pt idx="512">
                  <c:v>-2.5599572809999999E-2</c:v>
                </c:pt>
                <c:pt idx="513">
                  <c:v>-2.6568995790000001E-2</c:v>
                </c:pt>
                <c:pt idx="514">
                  <c:v>-2.7160391209999999E-2</c:v>
                </c:pt>
                <c:pt idx="515">
                  <c:v>-2.707707509E-2</c:v>
                </c:pt>
                <c:pt idx="516">
                  <c:v>-2.796637267E-2</c:v>
                </c:pt>
                <c:pt idx="517">
                  <c:v>-2.7669187639999999E-2</c:v>
                </c:pt>
                <c:pt idx="518">
                  <c:v>-2.7723345909999999E-2</c:v>
                </c:pt>
                <c:pt idx="519">
                  <c:v>-2.8865383939999999E-2</c:v>
                </c:pt>
                <c:pt idx="520">
                  <c:v>-2.9139289629999999E-2</c:v>
                </c:pt>
                <c:pt idx="521">
                  <c:v>-2.7560411020000002E-2</c:v>
                </c:pt>
                <c:pt idx="522">
                  <c:v>-2.866042219E-2</c:v>
                </c:pt>
                <c:pt idx="523">
                  <c:v>-2.7608461680000002E-2</c:v>
                </c:pt>
                <c:pt idx="524">
                  <c:v>-2.6985907930000001E-2</c:v>
                </c:pt>
                <c:pt idx="525">
                  <c:v>-2.6655819269999999E-2</c:v>
                </c:pt>
                <c:pt idx="526">
                  <c:v>-2.5777589529999999E-2</c:v>
                </c:pt>
                <c:pt idx="527">
                  <c:v>-2.5180544700000002E-2</c:v>
                </c:pt>
                <c:pt idx="528">
                  <c:v>-2.439511754E-2</c:v>
                </c:pt>
                <c:pt idx="529">
                  <c:v>-2.474986576E-2</c:v>
                </c:pt>
                <c:pt idx="530">
                  <c:v>-2.388095111E-2</c:v>
                </c:pt>
                <c:pt idx="531">
                  <c:v>-2.2139117119999999E-2</c:v>
                </c:pt>
                <c:pt idx="532">
                  <c:v>-2.1160483359999999E-2</c:v>
                </c:pt>
                <c:pt idx="533">
                  <c:v>-2.1318985150000001E-2</c:v>
                </c:pt>
                <c:pt idx="534">
                  <c:v>-1.9967766479999999E-2</c:v>
                </c:pt>
                <c:pt idx="535">
                  <c:v>-1.6784546899999999E-2</c:v>
                </c:pt>
                <c:pt idx="536">
                  <c:v>-1.5317331999999999E-2</c:v>
                </c:pt>
                <c:pt idx="537">
                  <c:v>-1.3423398140000001E-2</c:v>
                </c:pt>
                <c:pt idx="538">
                  <c:v>-1.2449503880000001E-2</c:v>
                </c:pt>
                <c:pt idx="539">
                  <c:v>-1.3015612960000001E-2</c:v>
                </c:pt>
                <c:pt idx="540">
                  <c:v>-9.2483013870000002E-3</c:v>
                </c:pt>
                <c:pt idx="541">
                  <c:v>-7.1175675840000003E-3</c:v>
                </c:pt>
                <c:pt idx="542">
                  <c:v>-5.3970976730000004E-3</c:v>
                </c:pt>
                <c:pt idx="543">
                  <c:v>-4.3135783639999996E-3</c:v>
                </c:pt>
                <c:pt idx="544">
                  <c:v>-2.4534661789999998E-3</c:v>
                </c:pt>
                <c:pt idx="545">
                  <c:v>8.5647875679999998E-4</c:v>
                </c:pt>
                <c:pt idx="546">
                  <c:v>3.7401437290000001E-3</c:v>
                </c:pt>
                <c:pt idx="547">
                  <c:v>5.5603114890000003E-3</c:v>
                </c:pt>
                <c:pt idx="548">
                  <c:v>6.8082110960000003E-3</c:v>
                </c:pt>
                <c:pt idx="549">
                  <c:v>8.1708747890000006E-3</c:v>
                </c:pt>
                <c:pt idx="550">
                  <c:v>1.0272124779999999E-2</c:v>
                </c:pt>
                <c:pt idx="551">
                  <c:v>1.1366537770000001E-2</c:v>
                </c:pt>
                <c:pt idx="552">
                  <c:v>1.3292305169999999E-2</c:v>
                </c:pt>
                <c:pt idx="553">
                  <c:v>1.601967961E-2</c:v>
                </c:pt>
                <c:pt idx="554">
                  <c:v>1.245135535E-2</c:v>
                </c:pt>
                <c:pt idx="555">
                  <c:v>1.186276879E-2</c:v>
                </c:pt>
                <c:pt idx="556">
                  <c:v>1.400697045E-2</c:v>
                </c:pt>
                <c:pt idx="557">
                  <c:v>1.4959199350000001E-2</c:v>
                </c:pt>
                <c:pt idx="558">
                  <c:v>1.5650475399999999E-2</c:v>
                </c:pt>
                <c:pt idx="559">
                  <c:v>1.557416189E-2</c:v>
                </c:pt>
                <c:pt idx="560">
                  <c:v>1.737635769E-2</c:v>
                </c:pt>
              </c:numCache>
            </c:numRef>
          </c:yVal>
          <c:smooth val="0"/>
          <c:extLst>
            <c:ext xmlns:c16="http://schemas.microsoft.com/office/drawing/2014/chart" uri="{C3380CC4-5D6E-409C-BE32-E72D297353CC}">
              <c16:uniqueId val="{00000007-5C6A-4892-92AE-B643606C8437}"/>
            </c:ext>
          </c:extLst>
        </c:ser>
        <c:ser>
          <c:idx val="8"/>
          <c:order val="8"/>
          <c:tx>
            <c:v>240</c:v>
          </c:tx>
          <c:spPr>
            <a:ln w="19050" cap="rnd">
              <a:solidFill>
                <a:schemeClr val="accent3">
                  <a:lumMod val="60000"/>
                </a:schemeClr>
              </a:solidFill>
              <a:round/>
            </a:ln>
            <a:effectLst/>
          </c:spPr>
          <c:marker>
            <c:symbol val="none"/>
          </c:marker>
          <c:xVal>
            <c:numRef>
              <c:f>Sheet1!$Y$3:$Y$563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Sheet1!$Z$3:$Z$563</c:f>
              <c:numCache>
                <c:formatCode>General</c:formatCode>
                <c:ptCount val="561"/>
                <c:pt idx="0">
                  <c:v>-9.9510336289999994E-3</c:v>
                </c:pt>
                <c:pt idx="1">
                  <c:v>-9.8394993690000005E-3</c:v>
                </c:pt>
                <c:pt idx="2">
                  <c:v>-9.4696702440000002E-3</c:v>
                </c:pt>
                <c:pt idx="3">
                  <c:v>-1.0043873450000001E-2</c:v>
                </c:pt>
                <c:pt idx="4">
                  <c:v>-1.0038005189999999E-2</c:v>
                </c:pt>
                <c:pt idx="5">
                  <c:v>-9.817685001E-3</c:v>
                </c:pt>
                <c:pt idx="6">
                  <c:v>-1.008069981E-2</c:v>
                </c:pt>
                <c:pt idx="7">
                  <c:v>-9.6308756620000005E-3</c:v>
                </c:pt>
                <c:pt idx="8">
                  <c:v>-9.5378467809999999E-3</c:v>
                </c:pt>
                <c:pt idx="9">
                  <c:v>-1.008601114E-2</c:v>
                </c:pt>
                <c:pt idx="10">
                  <c:v>-1.0120660070000001E-2</c:v>
                </c:pt>
                <c:pt idx="11">
                  <c:v>-9.8039675500000006E-3</c:v>
                </c:pt>
                <c:pt idx="12">
                  <c:v>-9.7091533240000003E-3</c:v>
                </c:pt>
                <c:pt idx="13">
                  <c:v>-9.8926387729999996E-3</c:v>
                </c:pt>
                <c:pt idx="14">
                  <c:v>-1.0212400930000001E-2</c:v>
                </c:pt>
                <c:pt idx="15">
                  <c:v>-1.0181098249999999E-2</c:v>
                </c:pt>
                <c:pt idx="16">
                  <c:v>-9.9328681829999998E-3</c:v>
                </c:pt>
                <c:pt idx="17">
                  <c:v>-1.010705344E-2</c:v>
                </c:pt>
                <c:pt idx="18">
                  <c:v>-1.033334434E-2</c:v>
                </c:pt>
                <c:pt idx="19">
                  <c:v>-1.0086416270000001E-2</c:v>
                </c:pt>
                <c:pt idx="20">
                  <c:v>-9.7674718130000004E-3</c:v>
                </c:pt>
                <c:pt idx="21">
                  <c:v>-1.0235409250000001E-2</c:v>
                </c:pt>
                <c:pt idx="22">
                  <c:v>-1.0248809120000001E-2</c:v>
                </c:pt>
                <c:pt idx="23">
                  <c:v>-9.4048772010000004E-3</c:v>
                </c:pt>
                <c:pt idx="24">
                  <c:v>-9.4860820100000007E-3</c:v>
                </c:pt>
                <c:pt idx="25">
                  <c:v>-9.5294397319999995E-3</c:v>
                </c:pt>
                <c:pt idx="26">
                  <c:v>-9.8582254719999998E-3</c:v>
                </c:pt>
                <c:pt idx="27">
                  <c:v>-1.019546017E-2</c:v>
                </c:pt>
                <c:pt idx="28">
                  <c:v>-1.0223374699999999E-2</c:v>
                </c:pt>
                <c:pt idx="29">
                  <c:v>-1.081445906E-2</c:v>
                </c:pt>
                <c:pt idx="30">
                  <c:v>-1.01791257E-2</c:v>
                </c:pt>
                <c:pt idx="31">
                  <c:v>-1.0240920820000001E-2</c:v>
                </c:pt>
                <c:pt idx="32">
                  <c:v>-1.0434189809999999E-2</c:v>
                </c:pt>
                <c:pt idx="33">
                  <c:v>-8.7341917679999992E-3</c:v>
                </c:pt>
                <c:pt idx="34">
                  <c:v>-9.7566386680000006E-3</c:v>
                </c:pt>
                <c:pt idx="35">
                  <c:v>-1.036256459E-2</c:v>
                </c:pt>
                <c:pt idx="36">
                  <c:v>-1.01371482E-2</c:v>
                </c:pt>
                <c:pt idx="37">
                  <c:v>-9.6873324359999999E-3</c:v>
                </c:pt>
                <c:pt idx="38">
                  <c:v>-9.5328837630000007E-3</c:v>
                </c:pt>
                <c:pt idx="39">
                  <c:v>-9.9439499899999992E-3</c:v>
                </c:pt>
                <c:pt idx="40">
                  <c:v>-1.013740152E-2</c:v>
                </c:pt>
                <c:pt idx="41">
                  <c:v>-1.033895649E-2</c:v>
                </c:pt>
                <c:pt idx="42">
                  <c:v>-1.0262915859999999E-2</c:v>
                </c:pt>
                <c:pt idx="43">
                  <c:v>-1.0629595259999999E-2</c:v>
                </c:pt>
                <c:pt idx="44">
                  <c:v>-1.0713500900000001E-2</c:v>
                </c:pt>
                <c:pt idx="45">
                  <c:v>-9.9571058529999996E-3</c:v>
                </c:pt>
                <c:pt idx="46">
                  <c:v>-9.7637763249999992E-3</c:v>
                </c:pt>
                <c:pt idx="47">
                  <c:v>-9.8715350030000003E-3</c:v>
                </c:pt>
                <c:pt idx="48">
                  <c:v>-1.067617163E-2</c:v>
                </c:pt>
                <c:pt idx="49">
                  <c:v>-1.072198618E-2</c:v>
                </c:pt>
                <c:pt idx="50">
                  <c:v>-9.8408143970000004E-3</c:v>
                </c:pt>
                <c:pt idx="51">
                  <c:v>-1.039648242E-2</c:v>
                </c:pt>
                <c:pt idx="52">
                  <c:v>-1.1144897900000001E-2</c:v>
                </c:pt>
                <c:pt idx="53">
                  <c:v>-9.8504312339999997E-3</c:v>
                </c:pt>
                <c:pt idx="54">
                  <c:v>-1.007442735E-2</c:v>
                </c:pt>
                <c:pt idx="55">
                  <c:v>-1.034391019E-2</c:v>
                </c:pt>
                <c:pt idx="56">
                  <c:v>-1.0389002039999999E-2</c:v>
                </c:pt>
                <c:pt idx="57">
                  <c:v>-9.911868721E-3</c:v>
                </c:pt>
                <c:pt idx="58">
                  <c:v>-1.060645562E-2</c:v>
                </c:pt>
                <c:pt idx="59">
                  <c:v>-9.7617516290000005E-3</c:v>
                </c:pt>
                <c:pt idx="60">
                  <c:v>-1.036195736E-2</c:v>
                </c:pt>
                <c:pt idx="61">
                  <c:v>-1.067506056E-2</c:v>
                </c:pt>
                <c:pt idx="62">
                  <c:v>-1.0817842560000001E-2</c:v>
                </c:pt>
                <c:pt idx="63">
                  <c:v>-1.0950380940000001E-2</c:v>
                </c:pt>
                <c:pt idx="64">
                  <c:v>-1.115796715E-2</c:v>
                </c:pt>
                <c:pt idx="65">
                  <c:v>-1.0710520669999999E-2</c:v>
                </c:pt>
                <c:pt idx="66">
                  <c:v>-1.056987606E-2</c:v>
                </c:pt>
                <c:pt idx="67">
                  <c:v>-1.071446016E-2</c:v>
                </c:pt>
                <c:pt idx="68">
                  <c:v>-1.1022969150000001E-2</c:v>
                </c:pt>
                <c:pt idx="69">
                  <c:v>-1.027818583E-2</c:v>
                </c:pt>
                <c:pt idx="70">
                  <c:v>-1.0723955929999999E-2</c:v>
                </c:pt>
                <c:pt idx="71">
                  <c:v>-1.0283393789999999E-2</c:v>
                </c:pt>
                <c:pt idx="72">
                  <c:v>-1.030306146E-2</c:v>
                </c:pt>
                <c:pt idx="73">
                  <c:v>-1.0784209709999999E-2</c:v>
                </c:pt>
                <c:pt idx="74">
                  <c:v>-1.1470698749999999E-2</c:v>
                </c:pt>
                <c:pt idx="75">
                  <c:v>-1.108550187E-2</c:v>
                </c:pt>
                <c:pt idx="76">
                  <c:v>-1.0818549429999999E-2</c:v>
                </c:pt>
                <c:pt idx="77">
                  <c:v>-1.0590743269999999E-2</c:v>
                </c:pt>
                <c:pt idx="78">
                  <c:v>-1.0914233509999999E-2</c:v>
                </c:pt>
                <c:pt idx="79">
                  <c:v>-1.037757751E-2</c:v>
                </c:pt>
                <c:pt idx="80">
                  <c:v>-1.0694609020000001E-2</c:v>
                </c:pt>
                <c:pt idx="81">
                  <c:v>-1.103982702E-2</c:v>
                </c:pt>
                <c:pt idx="82">
                  <c:v>-1.0673039590000001E-2</c:v>
                </c:pt>
                <c:pt idx="83">
                  <c:v>-1.0436716489999999E-2</c:v>
                </c:pt>
                <c:pt idx="84">
                  <c:v>-1.0492865929999999E-2</c:v>
                </c:pt>
                <c:pt idx="85">
                  <c:v>-9.7257075830000008E-3</c:v>
                </c:pt>
                <c:pt idx="86">
                  <c:v>-9.2457672580000001E-3</c:v>
                </c:pt>
                <c:pt idx="87">
                  <c:v>-9.8320078099999996E-3</c:v>
                </c:pt>
                <c:pt idx="88">
                  <c:v>-1.018221024E-2</c:v>
                </c:pt>
                <c:pt idx="89">
                  <c:v>-1.021447405E-2</c:v>
                </c:pt>
                <c:pt idx="90">
                  <c:v>-9.4002671540000006E-3</c:v>
                </c:pt>
                <c:pt idx="91">
                  <c:v>-9.6835345029999999E-3</c:v>
                </c:pt>
                <c:pt idx="92">
                  <c:v>-9.2346165329999993E-3</c:v>
                </c:pt>
                <c:pt idx="93">
                  <c:v>-9.1070802880000006E-3</c:v>
                </c:pt>
                <c:pt idx="94">
                  <c:v>-9.3514751640000008E-3</c:v>
                </c:pt>
                <c:pt idx="95">
                  <c:v>-9.1744018720000004E-3</c:v>
                </c:pt>
                <c:pt idx="96">
                  <c:v>-8.6601544170000003E-3</c:v>
                </c:pt>
                <c:pt idx="97">
                  <c:v>-8.3791632209999998E-3</c:v>
                </c:pt>
                <c:pt idx="98">
                  <c:v>-8.5757486520000002E-3</c:v>
                </c:pt>
                <c:pt idx="99">
                  <c:v>-8.3328466859999995E-3</c:v>
                </c:pt>
                <c:pt idx="100">
                  <c:v>-8.1547470760000001E-3</c:v>
                </c:pt>
                <c:pt idx="101">
                  <c:v>-8.5173714910000003E-3</c:v>
                </c:pt>
                <c:pt idx="102">
                  <c:v>-8.4744719789999999E-3</c:v>
                </c:pt>
                <c:pt idx="103">
                  <c:v>-7.7134515160000002E-3</c:v>
                </c:pt>
                <c:pt idx="104">
                  <c:v>-8.3769289779999992E-3</c:v>
                </c:pt>
                <c:pt idx="105">
                  <c:v>-8.0419369039999994E-3</c:v>
                </c:pt>
                <c:pt idx="106">
                  <c:v>-7.8291948879999993E-3</c:v>
                </c:pt>
                <c:pt idx="107">
                  <c:v>-7.9318936909999992E-3</c:v>
                </c:pt>
                <c:pt idx="108">
                  <c:v>-8.4050102160000001E-3</c:v>
                </c:pt>
                <c:pt idx="109">
                  <c:v>-8.1074414770000002E-3</c:v>
                </c:pt>
                <c:pt idx="110">
                  <c:v>-8.0965673550000006E-3</c:v>
                </c:pt>
                <c:pt idx="111">
                  <c:v>-7.7086193489999998E-3</c:v>
                </c:pt>
                <c:pt idx="112">
                  <c:v>-7.7178762289999998E-3</c:v>
                </c:pt>
                <c:pt idx="113">
                  <c:v>-8.1827929239999993E-3</c:v>
                </c:pt>
                <c:pt idx="114">
                  <c:v>-8.3940932529999995E-3</c:v>
                </c:pt>
                <c:pt idx="115">
                  <c:v>-8.2512227820000002E-3</c:v>
                </c:pt>
                <c:pt idx="116">
                  <c:v>-8.3851041269999999E-3</c:v>
                </c:pt>
                <c:pt idx="117">
                  <c:v>-9.1986814509999997E-3</c:v>
                </c:pt>
                <c:pt idx="118">
                  <c:v>-8.9770723130000001E-3</c:v>
                </c:pt>
                <c:pt idx="119">
                  <c:v>-9.1266492380000005E-3</c:v>
                </c:pt>
                <c:pt idx="120">
                  <c:v>-9.5754759389999992E-3</c:v>
                </c:pt>
                <c:pt idx="121">
                  <c:v>-9.751222096E-3</c:v>
                </c:pt>
                <c:pt idx="122">
                  <c:v>-9.3099251389999992E-3</c:v>
                </c:pt>
                <c:pt idx="123">
                  <c:v>-1.003734767E-2</c:v>
                </c:pt>
                <c:pt idx="124">
                  <c:v>-1.00114448E-2</c:v>
                </c:pt>
                <c:pt idx="125">
                  <c:v>-8.315426297E-3</c:v>
                </c:pt>
                <c:pt idx="126">
                  <c:v>-1.048609428E-2</c:v>
                </c:pt>
                <c:pt idx="127">
                  <c:v>-1.0549714789999999E-2</c:v>
                </c:pt>
                <c:pt idx="128">
                  <c:v>-1.089681499E-2</c:v>
                </c:pt>
                <c:pt idx="129">
                  <c:v>-1.104169432E-2</c:v>
                </c:pt>
                <c:pt idx="130">
                  <c:v>-1.137917209E-2</c:v>
                </c:pt>
                <c:pt idx="131">
                  <c:v>-1.117845252E-2</c:v>
                </c:pt>
                <c:pt idx="132">
                  <c:v>-1.1894392780000001E-2</c:v>
                </c:pt>
                <c:pt idx="133">
                  <c:v>-1.1999005449999999E-2</c:v>
                </c:pt>
                <c:pt idx="134">
                  <c:v>-1.261016075E-2</c:v>
                </c:pt>
                <c:pt idx="135">
                  <c:v>-1.232582703E-2</c:v>
                </c:pt>
                <c:pt idx="136">
                  <c:v>-1.157531235E-2</c:v>
                </c:pt>
                <c:pt idx="137">
                  <c:v>-1.220881008E-2</c:v>
                </c:pt>
                <c:pt idx="138">
                  <c:v>-1.2571435420000001E-2</c:v>
                </c:pt>
                <c:pt idx="139">
                  <c:v>-1.312472858E-2</c:v>
                </c:pt>
                <c:pt idx="140">
                  <c:v>-1.2663063590000001E-2</c:v>
                </c:pt>
                <c:pt idx="141">
                  <c:v>-1.275457069E-2</c:v>
                </c:pt>
                <c:pt idx="142">
                  <c:v>-1.252249628E-2</c:v>
                </c:pt>
                <c:pt idx="143">
                  <c:v>-1.2567864729999999E-2</c:v>
                </c:pt>
                <c:pt idx="144">
                  <c:v>-1.335085835E-2</c:v>
                </c:pt>
                <c:pt idx="145">
                  <c:v>-1.3023450969999999E-2</c:v>
                </c:pt>
                <c:pt idx="146">
                  <c:v>-1.2994660999999999E-2</c:v>
                </c:pt>
                <c:pt idx="147">
                  <c:v>-1.310945768E-2</c:v>
                </c:pt>
                <c:pt idx="148">
                  <c:v>-1.3636428860000001E-2</c:v>
                </c:pt>
                <c:pt idx="149">
                  <c:v>-1.32942237E-2</c:v>
                </c:pt>
                <c:pt idx="150">
                  <c:v>-1.3582139280000001E-2</c:v>
                </c:pt>
                <c:pt idx="151">
                  <c:v>-1.2879935090000001E-2</c:v>
                </c:pt>
                <c:pt idx="152">
                  <c:v>-1.318048034E-2</c:v>
                </c:pt>
                <c:pt idx="153">
                  <c:v>-1.372226421E-2</c:v>
                </c:pt>
                <c:pt idx="154">
                  <c:v>-1.422609668E-2</c:v>
                </c:pt>
                <c:pt idx="155">
                  <c:v>-1.4488659799999999E-2</c:v>
                </c:pt>
                <c:pt idx="156">
                  <c:v>-1.439230796E-2</c:v>
                </c:pt>
                <c:pt idx="157">
                  <c:v>-1.4293780549999999E-2</c:v>
                </c:pt>
                <c:pt idx="158">
                  <c:v>-1.443728153E-2</c:v>
                </c:pt>
                <c:pt idx="159">
                  <c:v>-1.4141914429999999E-2</c:v>
                </c:pt>
                <c:pt idx="160">
                  <c:v>-1.474500913E-2</c:v>
                </c:pt>
                <c:pt idx="161">
                  <c:v>-1.455860678E-2</c:v>
                </c:pt>
                <c:pt idx="162">
                  <c:v>-1.386580244E-2</c:v>
                </c:pt>
                <c:pt idx="163">
                  <c:v>-1.42464377E-2</c:v>
                </c:pt>
                <c:pt idx="164">
                  <c:v>-1.449066307E-2</c:v>
                </c:pt>
                <c:pt idx="165">
                  <c:v>-1.4326742849999999E-2</c:v>
                </c:pt>
                <c:pt idx="166">
                  <c:v>-1.4063028619999999E-2</c:v>
                </c:pt>
                <c:pt idx="167">
                  <c:v>-1.5100874009999999E-2</c:v>
                </c:pt>
                <c:pt idx="168">
                  <c:v>-1.542302221E-2</c:v>
                </c:pt>
                <c:pt idx="169">
                  <c:v>-1.4972748229999999E-2</c:v>
                </c:pt>
                <c:pt idx="170">
                  <c:v>-1.45114921E-2</c:v>
                </c:pt>
                <c:pt idx="171">
                  <c:v>-1.498200186E-2</c:v>
                </c:pt>
                <c:pt idx="172">
                  <c:v>-1.478349138E-2</c:v>
                </c:pt>
                <c:pt idx="173">
                  <c:v>-1.559906546E-2</c:v>
                </c:pt>
                <c:pt idx="174">
                  <c:v>-1.471307967E-2</c:v>
                </c:pt>
                <c:pt idx="175">
                  <c:v>-1.5388594009999999E-2</c:v>
                </c:pt>
                <c:pt idx="176">
                  <c:v>-1.5261153689999999E-2</c:v>
                </c:pt>
                <c:pt idx="177">
                  <c:v>-1.523955911E-2</c:v>
                </c:pt>
                <c:pt idx="178">
                  <c:v>-1.3858882709999999E-2</c:v>
                </c:pt>
                <c:pt idx="179">
                  <c:v>-1.4802956020000001E-2</c:v>
                </c:pt>
                <c:pt idx="180">
                  <c:v>-1.5499562959999999E-2</c:v>
                </c:pt>
                <c:pt idx="181">
                  <c:v>-1.5696547929999999E-2</c:v>
                </c:pt>
                <c:pt idx="182">
                  <c:v>-1.6111452129999999E-2</c:v>
                </c:pt>
                <c:pt idx="183">
                  <c:v>-1.5894591810000001E-2</c:v>
                </c:pt>
                <c:pt idx="184">
                  <c:v>-1.5296990050000001E-2</c:v>
                </c:pt>
                <c:pt idx="185">
                  <c:v>-1.516747288E-2</c:v>
                </c:pt>
                <c:pt idx="186">
                  <c:v>-1.6368390989999999E-2</c:v>
                </c:pt>
                <c:pt idx="187">
                  <c:v>-1.6166472809999999E-2</c:v>
                </c:pt>
                <c:pt idx="188">
                  <c:v>-1.640972123E-2</c:v>
                </c:pt>
                <c:pt idx="189">
                  <c:v>-1.6420388590000001E-2</c:v>
                </c:pt>
                <c:pt idx="190">
                  <c:v>-1.6055077309999999E-2</c:v>
                </c:pt>
                <c:pt idx="191">
                  <c:v>-1.597194746E-2</c:v>
                </c:pt>
                <c:pt idx="192">
                  <c:v>-1.642612182E-2</c:v>
                </c:pt>
                <c:pt idx="193">
                  <c:v>-1.6450947149999999E-2</c:v>
                </c:pt>
                <c:pt idx="194">
                  <c:v>-1.6437187789999998E-2</c:v>
                </c:pt>
                <c:pt idx="195">
                  <c:v>-1.6380755229999999E-2</c:v>
                </c:pt>
                <c:pt idx="196">
                  <c:v>-1.6871506349999999E-2</c:v>
                </c:pt>
                <c:pt idx="197">
                  <c:v>-1.6824193300000002E-2</c:v>
                </c:pt>
                <c:pt idx="198">
                  <c:v>-1.7101816830000002E-2</c:v>
                </c:pt>
                <c:pt idx="199">
                  <c:v>-1.7772037540000001E-2</c:v>
                </c:pt>
                <c:pt idx="200">
                  <c:v>-1.747296378E-2</c:v>
                </c:pt>
                <c:pt idx="201">
                  <c:v>-1.7696890980000001E-2</c:v>
                </c:pt>
                <c:pt idx="202">
                  <c:v>-1.7810450870000001E-2</c:v>
                </c:pt>
                <c:pt idx="203">
                  <c:v>-1.8084365870000001E-2</c:v>
                </c:pt>
                <c:pt idx="204">
                  <c:v>-1.7784262079999998E-2</c:v>
                </c:pt>
                <c:pt idx="205">
                  <c:v>-1.850056835E-2</c:v>
                </c:pt>
                <c:pt idx="206">
                  <c:v>-1.8459288399999999E-2</c:v>
                </c:pt>
                <c:pt idx="207">
                  <c:v>-1.853599027E-2</c:v>
                </c:pt>
                <c:pt idx="208">
                  <c:v>-1.8878204749999999E-2</c:v>
                </c:pt>
                <c:pt idx="209">
                  <c:v>-1.9727345560000002E-2</c:v>
                </c:pt>
                <c:pt idx="210">
                  <c:v>-1.9532725210000001E-2</c:v>
                </c:pt>
                <c:pt idx="211">
                  <c:v>-1.9622746860000002E-2</c:v>
                </c:pt>
                <c:pt idx="212">
                  <c:v>-1.953074522E-2</c:v>
                </c:pt>
                <c:pt idx="213">
                  <c:v>-1.9818514589999999E-2</c:v>
                </c:pt>
                <c:pt idx="214">
                  <c:v>-1.9945416600000002E-2</c:v>
                </c:pt>
                <c:pt idx="215">
                  <c:v>-2.0630275829999999E-2</c:v>
                </c:pt>
                <c:pt idx="216">
                  <c:v>-1.9807038829999998E-2</c:v>
                </c:pt>
                <c:pt idx="217">
                  <c:v>-1.950342394E-2</c:v>
                </c:pt>
                <c:pt idx="218">
                  <c:v>-1.8459733579999998E-2</c:v>
                </c:pt>
                <c:pt idx="219">
                  <c:v>-1.823346876E-2</c:v>
                </c:pt>
                <c:pt idx="220">
                  <c:v>-1.816624776E-2</c:v>
                </c:pt>
                <c:pt idx="221">
                  <c:v>-1.731459238E-2</c:v>
                </c:pt>
                <c:pt idx="222">
                  <c:v>-1.6841825099999999E-2</c:v>
                </c:pt>
                <c:pt idx="223">
                  <c:v>-1.6492966559999999E-2</c:v>
                </c:pt>
                <c:pt idx="224">
                  <c:v>-1.591700129E-2</c:v>
                </c:pt>
                <c:pt idx="225">
                  <c:v>-1.506507117E-2</c:v>
                </c:pt>
                <c:pt idx="226">
                  <c:v>-1.390235685E-2</c:v>
                </c:pt>
                <c:pt idx="227">
                  <c:v>-1.37269292E-2</c:v>
                </c:pt>
                <c:pt idx="228">
                  <c:v>-1.304485369E-2</c:v>
                </c:pt>
                <c:pt idx="229">
                  <c:v>-1.384378877E-2</c:v>
                </c:pt>
                <c:pt idx="230">
                  <c:v>-1.3602611610000001E-2</c:v>
                </c:pt>
                <c:pt idx="231">
                  <c:v>-1.305565517E-2</c:v>
                </c:pt>
                <c:pt idx="232">
                  <c:v>-1.387021597E-2</c:v>
                </c:pt>
                <c:pt idx="233">
                  <c:v>-1.409941632E-2</c:v>
                </c:pt>
                <c:pt idx="234">
                  <c:v>-1.306505036E-2</c:v>
                </c:pt>
                <c:pt idx="235">
                  <c:v>-1.4134848490000001E-2</c:v>
                </c:pt>
                <c:pt idx="236">
                  <c:v>-1.352157071E-2</c:v>
                </c:pt>
                <c:pt idx="237">
                  <c:v>-1.22860698E-2</c:v>
                </c:pt>
                <c:pt idx="238">
                  <c:v>-1.3440715149999999E-2</c:v>
                </c:pt>
                <c:pt idx="239">
                  <c:v>-1.333017368E-2</c:v>
                </c:pt>
                <c:pt idx="240">
                  <c:v>-1.221726649E-2</c:v>
                </c:pt>
                <c:pt idx="241">
                  <c:v>-1.250564493E-2</c:v>
                </c:pt>
                <c:pt idx="242">
                  <c:v>-1.2762765400000001E-2</c:v>
                </c:pt>
                <c:pt idx="243">
                  <c:v>-1.39062684E-2</c:v>
                </c:pt>
                <c:pt idx="244">
                  <c:v>-1.3877135699999999E-2</c:v>
                </c:pt>
                <c:pt idx="245">
                  <c:v>-1.5003908430000001E-2</c:v>
                </c:pt>
                <c:pt idx="246">
                  <c:v>-1.4116005040000001E-2</c:v>
                </c:pt>
                <c:pt idx="247">
                  <c:v>-1.41427163E-2</c:v>
                </c:pt>
                <c:pt idx="248">
                  <c:v>-1.451725047E-2</c:v>
                </c:pt>
                <c:pt idx="249">
                  <c:v>-1.48033062E-2</c:v>
                </c:pt>
                <c:pt idx="250">
                  <c:v>-1.4875003140000001E-2</c:v>
                </c:pt>
                <c:pt idx="251">
                  <c:v>-1.6387635840000001E-2</c:v>
                </c:pt>
                <c:pt idx="252">
                  <c:v>-1.649530791E-2</c:v>
                </c:pt>
                <c:pt idx="253">
                  <c:v>-1.665143669E-2</c:v>
                </c:pt>
                <c:pt idx="254">
                  <c:v>-1.5959970649999999E-2</c:v>
                </c:pt>
                <c:pt idx="255">
                  <c:v>-1.5759859229999999E-2</c:v>
                </c:pt>
                <c:pt idx="256">
                  <c:v>-1.6773739829999999E-2</c:v>
                </c:pt>
                <c:pt idx="257">
                  <c:v>-1.7555655909999999E-2</c:v>
                </c:pt>
                <c:pt idx="258">
                  <c:v>-1.6383897509999999E-2</c:v>
                </c:pt>
                <c:pt idx="259">
                  <c:v>-1.476997975E-2</c:v>
                </c:pt>
                <c:pt idx="260">
                  <c:v>-1.4820368029999999E-2</c:v>
                </c:pt>
                <c:pt idx="261">
                  <c:v>-1.421442255E-2</c:v>
                </c:pt>
                <c:pt idx="262">
                  <c:v>-1.5439360399999999E-2</c:v>
                </c:pt>
                <c:pt idx="263">
                  <c:v>-1.348031685E-2</c:v>
                </c:pt>
                <c:pt idx="264">
                  <c:v>-1.2400953100000001E-2</c:v>
                </c:pt>
                <c:pt idx="265">
                  <c:v>-1.229975931E-2</c:v>
                </c:pt>
                <c:pt idx="266">
                  <c:v>-1.162350178E-2</c:v>
                </c:pt>
                <c:pt idx="267">
                  <c:v>-1.25272749E-2</c:v>
                </c:pt>
                <c:pt idx="268">
                  <c:v>-1.159512345E-2</c:v>
                </c:pt>
                <c:pt idx="269">
                  <c:v>-1.1603440160000001E-2</c:v>
                </c:pt>
                <c:pt idx="270">
                  <c:v>-1.1502816339999999E-2</c:v>
                </c:pt>
                <c:pt idx="271">
                  <c:v>-1.1318143459999999E-2</c:v>
                </c:pt>
                <c:pt idx="272">
                  <c:v>-1.109635271E-2</c:v>
                </c:pt>
                <c:pt idx="273">
                  <c:v>-1.1651223529999999E-2</c:v>
                </c:pt>
                <c:pt idx="274">
                  <c:v>-1.079284493E-2</c:v>
                </c:pt>
                <c:pt idx="275">
                  <c:v>-1.045713574E-2</c:v>
                </c:pt>
                <c:pt idx="276">
                  <c:v>-1.0540872810000001E-2</c:v>
                </c:pt>
                <c:pt idx="277">
                  <c:v>-1.1057693509999999E-2</c:v>
                </c:pt>
                <c:pt idx="278">
                  <c:v>-1.019308344E-2</c:v>
                </c:pt>
                <c:pt idx="279">
                  <c:v>-1.052788552E-2</c:v>
                </c:pt>
                <c:pt idx="280">
                  <c:v>-1.1376650069999999E-2</c:v>
                </c:pt>
                <c:pt idx="281">
                  <c:v>-1.212176867E-2</c:v>
                </c:pt>
                <c:pt idx="282">
                  <c:v>-1.2036724949999999E-2</c:v>
                </c:pt>
                <c:pt idx="283">
                  <c:v>-1.239169482E-2</c:v>
                </c:pt>
                <c:pt idx="284">
                  <c:v>-1.197850797E-2</c:v>
                </c:pt>
                <c:pt idx="285">
                  <c:v>-1.244588196E-2</c:v>
                </c:pt>
                <c:pt idx="286">
                  <c:v>-1.146611013E-2</c:v>
                </c:pt>
                <c:pt idx="287">
                  <c:v>-1.2376348489999999E-2</c:v>
                </c:pt>
                <c:pt idx="288">
                  <c:v>-1.211703662E-2</c:v>
                </c:pt>
                <c:pt idx="289">
                  <c:v>-1.227192767E-2</c:v>
                </c:pt>
                <c:pt idx="290">
                  <c:v>-1.326876599E-2</c:v>
                </c:pt>
                <c:pt idx="291">
                  <c:v>-1.2804036959999999E-2</c:v>
                </c:pt>
                <c:pt idx="292">
                  <c:v>-1.276960224E-2</c:v>
                </c:pt>
                <c:pt idx="293">
                  <c:v>-1.241292804E-2</c:v>
                </c:pt>
                <c:pt idx="294">
                  <c:v>-1.36738047E-2</c:v>
                </c:pt>
                <c:pt idx="295">
                  <c:v>-1.2382638640000001E-2</c:v>
                </c:pt>
                <c:pt idx="296">
                  <c:v>-1.184955891E-2</c:v>
                </c:pt>
                <c:pt idx="297">
                  <c:v>-1.2392601E-2</c:v>
                </c:pt>
                <c:pt idx="298">
                  <c:v>-1.284264121E-2</c:v>
                </c:pt>
                <c:pt idx="299">
                  <c:v>-1.173594035E-2</c:v>
                </c:pt>
                <c:pt idx="300">
                  <c:v>-1.227454469E-2</c:v>
                </c:pt>
                <c:pt idx="301">
                  <c:v>-1.1476396579999999E-2</c:v>
                </c:pt>
                <c:pt idx="302">
                  <c:v>-1.146938745E-2</c:v>
                </c:pt>
                <c:pt idx="303">
                  <c:v>-1.1596080849999999E-2</c:v>
                </c:pt>
                <c:pt idx="304">
                  <c:v>-1.137564145E-2</c:v>
                </c:pt>
                <c:pt idx="305">
                  <c:v>-1.124202274E-2</c:v>
                </c:pt>
                <c:pt idx="306">
                  <c:v>-1.054026559E-2</c:v>
                </c:pt>
                <c:pt idx="307">
                  <c:v>-1.1599055489999999E-2</c:v>
                </c:pt>
                <c:pt idx="308">
                  <c:v>-1.1359452270000001E-2</c:v>
                </c:pt>
                <c:pt idx="309">
                  <c:v>-9.8050311210000005E-3</c:v>
                </c:pt>
                <c:pt idx="310">
                  <c:v>-1.168776304E-2</c:v>
                </c:pt>
                <c:pt idx="311">
                  <c:v>-1.1625064540000001E-2</c:v>
                </c:pt>
                <c:pt idx="312">
                  <c:v>-1.1054816659999999E-2</c:v>
                </c:pt>
                <c:pt idx="313">
                  <c:v>-1.160908584E-2</c:v>
                </c:pt>
                <c:pt idx="314">
                  <c:v>-1.2679506090000001E-2</c:v>
                </c:pt>
                <c:pt idx="315">
                  <c:v>-1.1018021960000001E-2</c:v>
                </c:pt>
                <c:pt idx="316">
                  <c:v>-1.1970299300000001E-2</c:v>
                </c:pt>
                <c:pt idx="317">
                  <c:v>-1.204281766E-2</c:v>
                </c:pt>
                <c:pt idx="318">
                  <c:v>-1.480805967E-2</c:v>
                </c:pt>
                <c:pt idx="319">
                  <c:v>-1.3641094790000001E-2</c:v>
                </c:pt>
                <c:pt idx="320">
                  <c:v>-1.3111969459999999E-2</c:v>
                </c:pt>
                <c:pt idx="321">
                  <c:v>-1.2745621610000001E-2</c:v>
                </c:pt>
                <c:pt idx="322">
                  <c:v>-1.299008913E-2</c:v>
                </c:pt>
                <c:pt idx="323">
                  <c:v>-1.3271929700000001E-2</c:v>
                </c:pt>
                <c:pt idx="324">
                  <c:v>-1.2687550860000001E-2</c:v>
                </c:pt>
                <c:pt idx="325">
                  <c:v>-1.291868277E-2</c:v>
                </c:pt>
                <c:pt idx="326">
                  <c:v>-1.486970019E-2</c:v>
                </c:pt>
                <c:pt idx="327">
                  <c:v>-1.3732296410000001E-2</c:v>
                </c:pt>
                <c:pt idx="328">
                  <c:v>-1.394908596E-2</c:v>
                </c:pt>
                <c:pt idx="329">
                  <c:v>-1.413715351E-2</c:v>
                </c:pt>
                <c:pt idx="330">
                  <c:v>-1.388199907E-2</c:v>
                </c:pt>
                <c:pt idx="331">
                  <c:v>-1.3382084670000001E-2</c:v>
                </c:pt>
                <c:pt idx="332">
                  <c:v>-1.367932279E-2</c:v>
                </c:pt>
                <c:pt idx="333">
                  <c:v>-1.355333626E-2</c:v>
                </c:pt>
                <c:pt idx="334">
                  <c:v>-1.4490962959999999E-2</c:v>
                </c:pt>
                <c:pt idx="335">
                  <c:v>-1.369577739E-2</c:v>
                </c:pt>
                <c:pt idx="336">
                  <c:v>-1.323944051E-2</c:v>
                </c:pt>
                <c:pt idx="337">
                  <c:v>-1.328895148E-2</c:v>
                </c:pt>
                <c:pt idx="338">
                  <c:v>-1.292205043E-2</c:v>
                </c:pt>
                <c:pt idx="339">
                  <c:v>-1.269363519E-2</c:v>
                </c:pt>
                <c:pt idx="340">
                  <c:v>-1.269725524E-2</c:v>
                </c:pt>
                <c:pt idx="341">
                  <c:v>-1.298395917E-2</c:v>
                </c:pt>
                <c:pt idx="342">
                  <c:v>-1.2634400279999999E-2</c:v>
                </c:pt>
                <c:pt idx="343">
                  <c:v>-1.245362964E-2</c:v>
                </c:pt>
                <c:pt idx="344">
                  <c:v>-1.4597805219999999E-2</c:v>
                </c:pt>
                <c:pt idx="345">
                  <c:v>-1.414316706E-2</c:v>
                </c:pt>
                <c:pt idx="346">
                  <c:v>-1.4484303069999999E-2</c:v>
                </c:pt>
                <c:pt idx="347">
                  <c:v>-1.37211103E-2</c:v>
                </c:pt>
                <c:pt idx="348">
                  <c:v>-1.4078115110000001E-2</c:v>
                </c:pt>
                <c:pt idx="349">
                  <c:v>-1.352523454E-2</c:v>
                </c:pt>
                <c:pt idx="350">
                  <c:v>-1.403586194E-2</c:v>
                </c:pt>
                <c:pt idx="351">
                  <c:v>-1.407104824E-2</c:v>
                </c:pt>
                <c:pt idx="352">
                  <c:v>-1.346947532E-2</c:v>
                </c:pt>
                <c:pt idx="353">
                  <c:v>-1.4119563619999999E-2</c:v>
                </c:pt>
                <c:pt idx="354">
                  <c:v>-1.5678120779999999E-2</c:v>
                </c:pt>
                <c:pt idx="355">
                  <c:v>-1.44989742E-2</c:v>
                </c:pt>
                <c:pt idx="356">
                  <c:v>-1.5992406760000001E-2</c:v>
                </c:pt>
                <c:pt idx="357">
                  <c:v>-1.365860365E-2</c:v>
                </c:pt>
                <c:pt idx="358">
                  <c:v>-1.5445106659999999E-2</c:v>
                </c:pt>
                <c:pt idx="359">
                  <c:v>-1.454108302E-2</c:v>
                </c:pt>
                <c:pt idx="360">
                  <c:v>-1.507252175E-2</c:v>
                </c:pt>
                <c:pt idx="361">
                  <c:v>-1.49347838E-2</c:v>
                </c:pt>
                <c:pt idx="362">
                  <c:v>-1.4557404439999999E-2</c:v>
                </c:pt>
                <c:pt idx="363">
                  <c:v>-1.4141813850000001E-2</c:v>
                </c:pt>
                <c:pt idx="364">
                  <c:v>-1.5051718800000001E-2</c:v>
                </c:pt>
                <c:pt idx="365">
                  <c:v>-1.5382298270000001E-2</c:v>
                </c:pt>
                <c:pt idx="366">
                  <c:v>-1.63259618E-2</c:v>
                </c:pt>
                <c:pt idx="367">
                  <c:v>-1.5600314360000001E-2</c:v>
                </c:pt>
                <c:pt idx="368">
                  <c:v>-1.526500192E-2</c:v>
                </c:pt>
                <c:pt idx="369">
                  <c:v>-1.4963394959999999E-2</c:v>
                </c:pt>
                <c:pt idx="370">
                  <c:v>-1.5712026510000001E-2</c:v>
                </c:pt>
                <c:pt idx="371">
                  <c:v>-1.548032928E-2</c:v>
                </c:pt>
                <c:pt idx="372">
                  <c:v>-1.534586865E-2</c:v>
                </c:pt>
                <c:pt idx="373">
                  <c:v>-1.534926612E-2</c:v>
                </c:pt>
                <c:pt idx="374">
                  <c:v>-1.5511352569999999E-2</c:v>
                </c:pt>
                <c:pt idx="375">
                  <c:v>-1.4829575080000001E-2</c:v>
                </c:pt>
                <c:pt idx="376">
                  <c:v>-1.5004107730000001E-2</c:v>
                </c:pt>
                <c:pt idx="377">
                  <c:v>-1.5267401E-2</c:v>
                </c:pt>
                <c:pt idx="378">
                  <c:v>-1.500140782E-2</c:v>
                </c:pt>
                <c:pt idx="379">
                  <c:v>-1.5719117599999999E-2</c:v>
                </c:pt>
                <c:pt idx="380">
                  <c:v>-1.6289161520000001E-2</c:v>
                </c:pt>
                <c:pt idx="381">
                  <c:v>-1.6047043729999998E-2</c:v>
                </c:pt>
                <c:pt idx="382">
                  <c:v>-1.5976039689999999E-2</c:v>
                </c:pt>
                <c:pt idx="383">
                  <c:v>-1.544705499E-2</c:v>
                </c:pt>
                <c:pt idx="384">
                  <c:v>-1.634256542E-2</c:v>
                </c:pt>
                <c:pt idx="385">
                  <c:v>-1.633832604E-2</c:v>
                </c:pt>
                <c:pt idx="386">
                  <c:v>-1.5779580920000001E-2</c:v>
                </c:pt>
                <c:pt idx="387">
                  <c:v>-1.6310852019999999E-2</c:v>
                </c:pt>
                <c:pt idx="388">
                  <c:v>-1.5895938500000002E-2</c:v>
                </c:pt>
                <c:pt idx="389">
                  <c:v>-1.542262267E-2</c:v>
                </c:pt>
                <c:pt idx="390">
                  <c:v>-1.6586212440000001E-2</c:v>
                </c:pt>
                <c:pt idx="391">
                  <c:v>-1.6333987939999999E-2</c:v>
                </c:pt>
                <c:pt idx="392">
                  <c:v>-1.6083665189999999E-2</c:v>
                </c:pt>
                <c:pt idx="393">
                  <c:v>-1.6776977110000001E-2</c:v>
                </c:pt>
                <c:pt idx="394">
                  <c:v>-1.605078578E-2</c:v>
                </c:pt>
                <c:pt idx="395">
                  <c:v>-1.604579762E-2</c:v>
                </c:pt>
                <c:pt idx="396">
                  <c:v>-1.6339922319999999E-2</c:v>
                </c:pt>
                <c:pt idx="397">
                  <c:v>-1.5784373510000001E-2</c:v>
                </c:pt>
                <c:pt idx="398">
                  <c:v>-1.53690055E-2</c:v>
                </c:pt>
                <c:pt idx="399">
                  <c:v>-1.5603460370000001E-2</c:v>
                </c:pt>
                <c:pt idx="400">
                  <c:v>-1.6754312439999999E-2</c:v>
                </c:pt>
                <c:pt idx="401">
                  <c:v>-1.6438484190000002E-2</c:v>
                </c:pt>
                <c:pt idx="402">
                  <c:v>-1.6301827509999998E-2</c:v>
                </c:pt>
                <c:pt idx="403">
                  <c:v>-1.5605757939999999E-2</c:v>
                </c:pt>
                <c:pt idx="404">
                  <c:v>-1.6330499200000001E-2</c:v>
                </c:pt>
                <c:pt idx="405">
                  <c:v>-1.591755077E-2</c:v>
                </c:pt>
                <c:pt idx="406">
                  <c:v>-1.622881927E-2</c:v>
                </c:pt>
                <c:pt idx="407">
                  <c:v>-1.608191803E-2</c:v>
                </c:pt>
                <c:pt idx="408">
                  <c:v>-1.6510210930000001E-2</c:v>
                </c:pt>
                <c:pt idx="409">
                  <c:v>-1.6258791089999999E-2</c:v>
                </c:pt>
                <c:pt idx="410">
                  <c:v>-1.6584517430000001E-2</c:v>
                </c:pt>
                <c:pt idx="411">
                  <c:v>-1.5991907570000002E-2</c:v>
                </c:pt>
                <c:pt idx="412">
                  <c:v>-1.7090765760000001E-2</c:v>
                </c:pt>
                <c:pt idx="413">
                  <c:v>-1.6220241789999999E-2</c:v>
                </c:pt>
                <c:pt idx="414">
                  <c:v>-1.5982126820000001E-2</c:v>
                </c:pt>
                <c:pt idx="415">
                  <c:v>-1.6074983399999999E-2</c:v>
                </c:pt>
                <c:pt idx="416">
                  <c:v>-1.7017591740000001E-2</c:v>
                </c:pt>
                <c:pt idx="417">
                  <c:v>-1.6303572799999999E-2</c:v>
                </c:pt>
                <c:pt idx="418">
                  <c:v>-1.615365408E-2</c:v>
                </c:pt>
                <c:pt idx="419">
                  <c:v>-1.5332674609999999E-2</c:v>
                </c:pt>
                <c:pt idx="420">
                  <c:v>-1.6645507890000001E-2</c:v>
                </c:pt>
                <c:pt idx="421">
                  <c:v>-1.607972383E-2</c:v>
                </c:pt>
                <c:pt idx="422">
                  <c:v>-1.674076356E-2</c:v>
                </c:pt>
                <c:pt idx="423">
                  <c:v>-1.6561593860000001E-2</c:v>
                </c:pt>
                <c:pt idx="424">
                  <c:v>-1.6051135960000001E-2</c:v>
                </c:pt>
                <c:pt idx="425">
                  <c:v>-1.6115492209999999E-2</c:v>
                </c:pt>
                <c:pt idx="426">
                  <c:v>-1.5558307990000001E-2</c:v>
                </c:pt>
                <c:pt idx="427">
                  <c:v>-1.5567349269999999E-2</c:v>
                </c:pt>
                <c:pt idx="428">
                  <c:v>-1.546094473E-2</c:v>
                </c:pt>
                <c:pt idx="429">
                  <c:v>-1.595033891E-2</c:v>
                </c:pt>
                <c:pt idx="430">
                  <c:v>-1.618901826E-2</c:v>
                </c:pt>
                <c:pt idx="431">
                  <c:v>-1.634002104E-2</c:v>
                </c:pt>
                <c:pt idx="432">
                  <c:v>-1.5710379930000001E-2</c:v>
                </c:pt>
                <c:pt idx="433">
                  <c:v>-1.5585779209999999E-2</c:v>
                </c:pt>
                <c:pt idx="434">
                  <c:v>-1.485514175E-2</c:v>
                </c:pt>
                <c:pt idx="435">
                  <c:v>-1.489256322E-2</c:v>
                </c:pt>
                <c:pt idx="436">
                  <c:v>-1.529674046E-2</c:v>
                </c:pt>
                <c:pt idx="437">
                  <c:v>-1.5155173839999999E-2</c:v>
                </c:pt>
                <c:pt idx="438">
                  <c:v>-1.55024603E-2</c:v>
                </c:pt>
                <c:pt idx="439">
                  <c:v>-1.465592254E-2</c:v>
                </c:pt>
                <c:pt idx="440">
                  <c:v>-1.450703572E-2</c:v>
                </c:pt>
                <c:pt idx="441">
                  <c:v>-1.4268532400000001E-2</c:v>
                </c:pt>
                <c:pt idx="442">
                  <c:v>-1.459079701E-2</c:v>
                </c:pt>
                <c:pt idx="443">
                  <c:v>-1.4418751929999999E-2</c:v>
                </c:pt>
                <c:pt idx="444">
                  <c:v>-1.4071449640000001E-2</c:v>
                </c:pt>
                <c:pt idx="445">
                  <c:v>-1.3448294249999999E-2</c:v>
                </c:pt>
                <c:pt idx="446">
                  <c:v>-1.339373086E-2</c:v>
                </c:pt>
                <c:pt idx="447">
                  <c:v>-1.337997615E-2</c:v>
                </c:pt>
                <c:pt idx="448">
                  <c:v>-1.345878467E-2</c:v>
                </c:pt>
                <c:pt idx="449">
                  <c:v>-1.239406038E-2</c:v>
                </c:pt>
                <c:pt idx="450">
                  <c:v>-1.229296438E-2</c:v>
                </c:pt>
                <c:pt idx="451">
                  <c:v>-1.2371165680000001E-2</c:v>
                </c:pt>
                <c:pt idx="452">
                  <c:v>-1.1652332729999999E-2</c:v>
                </c:pt>
                <c:pt idx="453">
                  <c:v>-1.074072532E-2</c:v>
                </c:pt>
                <c:pt idx="454">
                  <c:v>-9.658269584E-3</c:v>
                </c:pt>
                <c:pt idx="455">
                  <c:v>-9.0959770599999996E-3</c:v>
                </c:pt>
                <c:pt idx="456">
                  <c:v>-8.4140999239999993E-3</c:v>
                </c:pt>
                <c:pt idx="457">
                  <c:v>-8.8082673029999999E-3</c:v>
                </c:pt>
                <c:pt idx="458">
                  <c:v>-7.5930478050000002E-3</c:v>
                </c:pt>
                <c:pt idx="459">
                  <c:v>-6.979880854E-3</c:v>
                </c:pt>
                <c:pt idx="460">
                  <c:v>-5.6454795410000001E-3</c:v>
                </c:pt>
                <c:pt idx="461">
                  <c:v>-5.2764080459999996E-3</c:v>
                </c:pt>
                <c:pt idx="462">
                  <c:v>-5.1511316559999997E-3</c:v>
                </c:pt>
                <c:pt idx="463">
                  <c:v>-4.1594626380000001E-3</c:v>
                </c:pt>
                <c:pt idx="464">
                  <c:v>-2.7772081080000002E-3</c:v>
                </c:pt>
                <c:pt idx="465">
                  <c:v>-9.962428594E-4</c:v>
                </c:pt>
                <c:pt idx="466">
                  <c:v>1.0107058189999999E-4</c:v>
                </c:pt>
                <c:pt idx="467">
                  <c:v>2.2428208029999998E-3</c:v>
                </c:pt>
                <c:pt idx="468">
                  <c:v>3.819759935E-3</c:v>
                </c:pt>
                <c:pt idx="469">
                  <c:v>5.6267301549999997E-3</c:v>
                </c:pt>
                <c:pt idx="470">
                  <c:v>9.3247117469999995E-3</c:v>
                </c:pt>
                <c:pt idx="471">
                  <c:v>1.187838521E-2</c:v>
                </c:pt>
                <c:pt idx="472">
                  <c:v>1.6067167739999999E-2</c:v>
                </c:pt>
                <c:pt idx="473">
                  <c:v>2.0786074920000001E-2</c:v>
                </c:pt>
                <c:pt idx="474">
                  <c:v>2.2238362580000001E-2</c:v>
                </c:pt>
                <c:pt idx="475">
                  <c:v>2.6895472779999999E-2</c:v>
                </c:pt>
                <c:pt idx="476">
                  <c:v>3.0005963520000001E-2</c:v>
                </c:pt>
                <c:pt idx="477">
                  <c:v>3.2536759970000002E-2</c:v>
                </c:pt>
                <c:pt idx="478">
                  <c:v>3.5976048560000001E-2</c:v>
                </c:pt>
                <c:pt idx="479">
                  <c:v>3.7100847809999997E-2</c:v>
                </c:pt>
                <c:pt idx="480">
                  <c:v>3.7745486940000003E-2</c:v>
                </c:pt>
                <c:pt idx="481">
                  <c:v>3.7359725679999997E-2</c:v>
                </c:pt>
                <c:pt idx="482">
                  <c:v>3.7887938320000002E-2</c:v>
                </c:pt>
                <c:pt idx="483">
                  <c:v>3.6603078249999997E-2</c:v>
                </c:pt>
                <c:pt idx="484">
                  <c:v>3.4565649929999998E-2</c:v>
                </c:pt>
                <c:pt idx="485">
                  <c:v>2.8737872840000001E-2</c:v>
                </c:pt>
                <c:pt idx="486">
                  <c:v>2.5880113239999999E-2</c:v>
                </c:pt>
                <c:pt idx="487">
                  <c:v>2.134618349E-2</c:v>
                </c:pt>
                <c:pt idx="488">
                  <c:v>1.7386272550000002E-2</c:v>
                </c:pt>
                <c:pt idx="489">
                  <c:v>1.5637380999999999E-2</c:v>
                </c:pt>
                <c:pt idx="490">
                  <c:v>1.022934727E-2</c:v>
                </c:pt>
                <c:pt idx="491">
                  <c:v>8.0079445619999998E-3</c:v>
                </c:pt>
                <c:pt idx="492">
                  <c:v>6.8083954979999998E-3</c:v>
                </c:pt>
                <c:pt idx="493">
                  <c:v>4.9999421459999997E-3</c:v>
                </c:pt>
                <c:pt idx="494">
                  <c:v>4.5984131280000003E-3</c:v>
                </c:pt>
                <c:pt idx="495">
                  <c:v>3.5662346049999999E-3</c:v>
                </c:pt>
                <c:pt idx="496">
                  <c:v>2.0607709879999999E-3</c:v>
                </c:pt>
                <c:pt idx="497">
                  <c:v>5.5026996420000005E-4</c:v>
                </c:pt>
                <c:pt idx="498">
                  <c:v>-3.9199544700000002E-4</c:v>
                </c:pt>
                <c:pt idx="499">
                  <c:v>-1.3993130999999999E-3</c:v>
                </c:pt>
                <c:pt idx="500">
                  <c:v>-4.3108100070000004E-3</c:v>
                </c:pt>
                <c:pt idx="501">
                  <c:v>-7.0383124980000003E-3</c:v>
                </c:pt>
                <c:pt idx="502">
                  <c:v>-9.4742802899999996E-3</c:v>
                </c:pt>
                <c:pt idx="503">
                  <c:v>-1.2076454239999999E-2</c:v>
                </c:pt>
                <c:pt idx="504">
                  <c:v>-1.350887399E-2</c:v>
                </c:pt>
                <c:pt idx="505">
                  <c:v>-1.5463892369999999E-2</c:v>
                </c:pt>
                <c:pt idx="506">
                  <c:v>-1.7262751239999999E-2</c:v>
                </c:pt>
                <c:pt idx="507">
                  <c:v>-1.8801117320000001E-2</c:v>
                </c:pt>
                <c:pt idx="508">
                  <c:v>-1.953440905E-2</c:v>
                </c:pt>
                <c:pt idx="509">
                  <c:v>-2.0134612919999999E-2</c:v>
                </c:pt>
                <c:pt idx="510">
                  <c:v>-2.234491706E-2</c:v>
                </c:pt>
                <c:pt idx="511">
                  <c:v>-2.3396050559999999E-2</c:v>
                </c:pt>
                <c:pt idx="512">
                  <c:v>-2.4517362939999999E-2</c:v>
                </c:pt>
                <c:pt idx="513">
                  <c:v>-2.562021837E-2</c:v>
                </c:pt>
                <c:pt idx="514">
                  <c:v>-2.5783052670000001E-2</c:v>
                </c:pt>
                <c:pt idx="515">
                  <c:v>-2.5805836540000002E-2</c:v>
                </c:pt>
                <c:pt idx="516">
                  <c:v>-2.6303259660000002E-2</c:v>
                </c:pt>
                <c:pt idx="517">
                  <c:v>-2.7955595400000002E-2</c:v>
                </c:pt>
                <c:pt idx="518">
                  <c:v>-2.7172598990000001E-2</c:v>
                </c:pt>
                <c:pt idx="519">
                  <c:v>-2.730014175E-2</c:v>
                </c:pt>
                <c:pt idx="520">
                  <c:v>-2.716758847E-2</c:v>
                </c:pt>
                <c:pt idx="521">
                  <c:v>-2.7564443649999999E-2</c:v>
                </c:pt>
                <c:pt idx="522">
                  <c:v>-2.6430375870000002E-2</c:v>
                </c:pt>
                <c:pt idx="523">
                  <c:v>-2.6735663409999999E-2</c:v>
                </c:pt>
                <c:pt idx="524">
                  <c:v>-2.6056375350000001E-2</c:v>
                </c:pt>
                <c:pt idx="525">
                  <c:v>-2.5862034410000002E-2</c:v>
                </c:pt>
                <c:pt idx="526">
                  <c:v>-2.5507852439999999E-2</c:v>
                </c:pt>
                <c:pt idx="527">
                  <c:v>-2.4348374459999999E-2</c:v>
                </c:pt>
                <c:pt idx="528">
                  <c:v>-2.3623565209999999E-2</c:v>
                </c:pt>
                <c:pt idx="529">
                  <c:v>-2.3902511219999999E-2</c:v>
                </c:pt>
                <c:pt idx="530">
                  <c:v>-2.4250660090000001E-2</c:v>
                </c:pt>
                <c:pt idx="531">
                  <c:v>-2.1660149100000001E-2</c:v>
                </c:pt>
                <c:pt idx="532">
                  <c:v>-2.0143065599999999E-2</c:v>
                </c:pt>
                <c:pt idx="533">
                  <c:v>-1.9008701669999999E-2</c:v>
                </c:pt>
                <c:pt idx="534">
                  <c:v>-1.75223425E-2</c:v>
                </c:pt>
                <c:pt idx="535">
                  <c:v>-1.6249615700000001E-2</c:v>
                </c:pt>
                <c:pt idx="536">
                  <c:v>-1.501991227E-2</c:v>
                </c:pt>
                <c:pt idx="537">
                  <c:v>-1.3415366410000001E-2</c:v>
                </c:pt>
                <c:pt idx="538">
                  <c:v>-1.1962844990000001E-2</c:v>
                </c:pt>
                <c:pt idx="539">
                  <c:v>-1.239848789E-2</c:v>
                </c:pt>
                <c:pt idx="540">
                  <c:v>-7.6329316939999997E-3</c:v>
                </c:pt>
                <c:pt idx="541">
                  <c:v>-5.2689407020000004E-3</c:v>
                </c:pt>
                <c:pt idx="542">
                  <c:v>-3.019380616E-3</c:v>
                </c:pt>
                <c:pt idx="543">
                  <c:v>-1.756172627E-3</c:v>
                </c:pt>
                <c:pt idx="544">
                  <c:v>-1.1280421170000001E-3</c:v>
                </c:pt>
                <c:pt idx="545">
                  <c:v>2.965815365E-3</c:v>
                </c:pt>
                <c:pt idx="546">
                  <c:v>5.4635982959999998E-3</c:v>
                </c:pt>
                <c:pt idx="547">
                  <c:v>6.975558586E-3</c:v>
                </c:pt>
                <c:pt idx="548">
                  <c:v>8.0903777850000001E-3</c:v>
                </c:pt>
                <c:pt idx="549">
                  <c:v>9.7375456239999995E-3</c:v>
                </c:pt>
                <c:pt idx="550">
                  <c:v>1.2585262769999999E-2</c:v>
                </c:pt>
                <c:pt idx="551">
                  <c:v>1.2463449499999999E-2</c:v>
                </c:pt>
                <c:pt idx="552">
                  <c:v>1.385554671E-2</c:v>
                </c:pt>
                <c:pt idx="553">
                  <c:v>1.6577675940000001E-2</c:v>
                </c:pt>
                <c:pt idx="554">
                  <c:v>1.5225471000000001E-2</c:v>
                </c:pt>
                <c:pt idx="555">
                  <c:v>1.465710439E-2</c:v>
                </c:pt>
                <c:pt idx="556">
                  <c:v>1.692527533E-2</c:v>
                </c:pt>
                <c:pt idx="557">
                  <c:v>1.741952263E-2</c:v>
                </c:pt>
                <c:pt idx="558">
                  <c:v>1.8078621480000001E-2</c:v>
                </c:pt>
                <c:pt idx="559">
                  <c:v>1.887690648E-2</c:v>
                </c:pt>
                <c:pt idx="560">
                  <c:v>2.0758323370000002E-2</c:v>
                </c:pt>
              </c:numCache>
            </c:numRef>
          </c:yVal>
          <c:smooth val="0"/>
          <c:extLst>
            <c:ext xmlns:c16="http://schemas.microsoft.com/office/drawing/2014/chart" uri="{C3380CC4-5D6E-409C-BE32-E72D297353CC}">
              <c16:uniqueId val="{00000008-5C6A-4892-92AE-B643606C8437}"/>
            </c:ext>
          </c:extLst>
        </c:ser>
        <c:ser>
          <c:idx val="9"/>
          <c:order val="9"/>
          <c:tx>
            <c:v>270</c:v>
          </c:tx>
          <c:spPr>
            <a:ln w="19050" cap="rnd">
              <a:solidFill>
                <a:schemeClr val="accent4">
                  <a:lumMod val="60000"/>
                </a:schemeClr>
              </a:solidFill>
              <a:round/>
            </a:ln>
            <a:effectLst/>
          </c:spPr>
          <c:marker>
            <c:symbol val="none"/>
          </c:marker>
          <c:xVal>
            <c:numRef>
              <c:f>Sheet1!$AB$3:$AB$563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Sheet1!$AC$3:$AC$563</c:f>
              <c:numCache>
                <c:formatCode>General</c:formatCode>
                <c:ptCount val="561"/>
                <c:pt idx="0">
                  <c:v>-9.6170017499999996E-3</c:v>
                </c:pt>
                <c:pt idx="1">
                  <c:v>-9.5198666679999992E-3</c:v>
                </c:pt>
                <c:pt idx="2">
                  <c:v>-9.6275843680000001E-3</c:v>
                </c:pt>
                <c:pt idx="3">
                  <c:v>-9.8505830390000007E-3</c:v>
                </c:pt>
                <c:pt idx="4">
                  <c:v>-9.9585726860000005E-3</c:v>
                </c:pt>
                <c:pt idx="5">
                  <c:v>-9.6001895140000008E-3</c:v>
                </c:pt>
                <c:pt idx="6">
                  <c:v>-9.5389615740000006E-3</c:v>
                </c:pt>
                <c:pt idx="7">
                  <c:v>-9.8120160399999996E-3</c:v>
                </c:pt>
                <c:pt idx="8">
                  <c:v>-9.1297924519999994E-3</c:v>
                </c:pt>
                <c:pt idx="9">
                  <c:v>-9.3393651770000002E-3</c:v>
                </c:pt>
                <c:pt idx="10">
                  <c:v>-9.63001512E-3</c:v>
                </c:pt>
                <c:pt idx="11">
                  <c:v>-9.7394268960000006E-3</c:v>
                </c:pt>
                <c:pt idx="12">
                  <c:v>-9.7757736219999999E-3</c:v>
                </c:pt>
                <c:pt idx="13">
                  <c:v>-9.5880860459999998E-3</c:v>
                </c:pt>
                <c:pt idx="14">
                  <c:v>-9.8611600699999996E-3</c:v>
                </c:pt>
                <c:pt idx="15">
                  <c:v>-1.01371482E-2</c:v>
                </c:pt>
                <c:pt idx="16">
                  <c:v>-9.5468116919999995E-3</c:v>
                </c:pt>
                <c:pt idx="17">
                  <c:v>-9.8379300909999991E-3</c:v>
                </c:pt>
                <c:pt idx="18">
                  <c:v>-1.0133001020000001E-2</c:v>
                </c:pt>
                <c:pt idx="19">
                  <c:v>-9.8474957050000006E-3</c:v>
                </c:pt>
                <c:pt idx="20">
                  <c:v>-9.6733076500000008E-3</c:v>
                </c:pt>
                <c:pt idx="21">
                  <c:v>-9.8380316050000003E-3</c:v>
                </c:pt>
                <c:pt idx="22">
                  <c:v>-1.0012811050000001E-2</c:v>
                </c:pt>
                <c:pt idx="23">
                  <c:v>-9.8114078860000002E-3</c:v>
                </c:pt>
                <c:pt idx="24">
                  <c:v>-9.7925281150000008E-3</c:v>
                </c:pt>
                <c:pt idx="25">
                  <c:v>-9.7634224219999999E-3</c:v>
                </c:pt>
                <c:pt idx="26">
                  <c:v>-1.013896894E-2</c:v>
                </c:pt>
                <c:pt idx="27">
                  <c:v>-1.022600383E-2</c:v>
                </c:pt>
                <c:pt idx="28">
                  <c:v>-1.012455393E-2</c:v>
                </c:pt>
                <c:pt idx="29">
                  <c:v>-1.060105022E-2</c:v>
                </c:pt>
                <c:pt idx="30">
                  <c:v>-1.03099877E-2</c:v>
                </c:pt>
                <c:pt idx="31">
                  <c:v>-1.024668571E-2</c:v>
                </c:pt>
                <c:pt idx="32">
                  <c:v>-1.033875439E-2</c:v>
                </c:pt>
                <c:pt idx="33">
                  <c:v>-9.2156613250000009E-3</c:v>
                </c:pt>
                <c:pt idx="34">
                  <c:v>-9.7568919879999997E-3</c:v>
                </c:pt>
                <c:pt idx="35">
                  <c:v>-1.019930374E-2</c:v>
                </c:pt>
                <c:pt idx="36">
                  <c:v>-1.000729669E-2</c:v>
                </c:pt>
                <c:pt idx="37">
                  <c:v>-9.8398532719999997E-3</c:v>
                </c:pt>
                <c:pt idx="38">
                  <c:v>-9.4363382090000003E-3</c:v>
                </c:pt>
                <c:pt idx="39">
                  <c:v>-9.5207784320000006E-3</c:v>
                </c:pt>
                <c:pt idx="40">
                  <c:v>-9.8790256310000001E-3</c:v>
                </c:pt>
                <c:pt idx="41">
                  <c:v>-1.003982592E-2</c:v>
                </c:pt>
                <c:pt idx="42">
                  <c:v>-1.005702652E-2</c:v>
                </c:pt>
                <c:pt idx="43">
                  <c:v>-1.040123403E-2</c:v>
                </c:pt>
                <c:pt idx="44">
                  <c:v>-9.6742697060000007E-3</c:v>
                </c:pt>
                <c:pt idx="45">
                  <c:v>-9.5901628959999992E-3</c:v>
                </c:pt>
                <c:pt idx="46">
                  <c:v>-1.061918773E-2</c:v>
                </c:pt>
                <c:pt idx="47">
                  <c:v>-9.9157141520000002E-3</c:v>
                </c:pt>
                <c:pt idx="48">
                  <c:v>-9.8709790040000002E-3</c:v>
                </c:pt>
                <c:pt idx="49">
                  <c:v>-1.0039016600000001E-2</c:v>
                </c:pt>
                <c:pt idx="50">
                  <c:v>-9.5084197820000001E-3</c:v>
                </c:pt>
                <c:pt idx="51">
                  <c:v>-9.5393154769999999E-3</c:v>
                </c:pt>
                <c:pt idx="52">
                  <c:v>-1.036119927E-2</c:v>
                </c:pt>
                <c:pt idx="53">
                  <c:v>-9.6393320709999997E-3</c:v>
                </c:pt>
                <c:pt idx="54">
                  <c:v>-9.8472936079999993E-3</c:v>
                </c:pt>
                <c:pt idx="55">
                  <c:v>-1.004139427E-2</c:v>
                </c:pt>
                <c:pt idx="56">
                  <c:v>-9.889905341E-3</c:v>
                </c:pt>
                <c:pt idx="57">
                  <c:v>-9.5898080620000006E-3</c:v>
                </c:pt>
                <c:pt idx="58">
                  <c:v>-9.4950981439999999E-3</c:v>
                </c:pt>
                <c:pt idx="59">
                  <c:v>-9.4374017789999997E-3</c:v>
                </c:pt>
                <c:pt idx="60">
                  <c:v>-9.4985933970000002E-3</c:v>
                </c:pt>
                <c:pt idx="61">
                  <c:v>-1.013815962E-2</c:v>
                </c:pt>
                <c:pt idx="62">
                  <c:v>-1.0450767349999999E-2</c:v>
                </c:pt>
                <c:pt idx="63">
                  <c:v>-9.9661629650000007E-3</c:v>
                </c:pt>
                <c:pt idx="64">
                  <c:v>-1.021978445E-2</c:v>
                </c:pt>
                <c:pt idx="65">
                  <c:v>-9.9657578390000001E-3</c:v>
                </c:pt>
                <c:pt idx="66">
                  <c:v>-8.9999428019999998E-3</c:v>
                </c:pt>
                <c:pt idx="67">
                  <c:v>-8.9663211259999997E-3</c:v>
                </c:pt>
                <c:pt idx="68">
                  <c:v>-9.1557977720000006E-3</c:v>
                </c:pt>
                <c:pt idx="69">
                  <c:v>-9.2792157079999993E-3</c:v>
                </c:pt>
                <c:pt idx="70">
                  <c:v>-9.6866237000000008E-3</c:v>
                </c:pt>
                <c:pt idx="71">
                  <c:v>-9.7187720240000004E-3</c:v>
                </c:pt>
                <c:pt idx="72">
                  <c:v>-1.0412657630000001E-2</c:v>
                </c:pt>
                <c:pt idx="73">
                  <c:v>-9.9135385830000002E-3</c:v>
                </c:pt>
                <c:pt idx="74">
                  <c:v>-1.029244438E-2</c:v>
                </c:pt>
                <c:pt idx="75">
                  <c:v>-9.8722940309999997E-3</c:v>
                </c:pt>
                <c:pt idx="76">
                  <c:v>-1.020208467E-2</c:v>
                </c:pt>
                <c:pt idx="77">
                  <c:v>-1.0223728600000001E-2</c:v>
                </c:pt>
                <c:pt idx="78">
                  <c:v>-1.0451373640000001E-2</c:v>
                </c:pt>
                <c:pt idx="79">
                  <c:v>-1.0066637769999999E-2</c:v>
                </c:pt>
                <c:pt idx="80">
                  <c:v>-1.041826792E-2</c:v>
                </c:pt>
                <c:pt idx="81">
                  <c:v>-1.0576747359999999E-2</c:v>
                </c:pt>
                <c:pt idx="82">
                  <c:v>-1.0457488710000001E-2</c:v>
                </c:pt>
                <c:pt idx="83">
                  <c:v>-1.043656468E-2</c:v>
                </c:pt>
                <c:pt idx="84">
                  <c:v>-1.136298291E-2</c:v>
                </c:pt>
                <c:pt idx="85">
                  <c:v>-1.0320857169999999E-2</c:v>
                </c:pt>
                <c:pt idx="86">
                  <c:v>-9.1305524109999998E-3</c:v>
                </c:pt>
                <c:pt idx="87">
                  <c:v>-9.9521465599999998E-3</c:v>
                </c:pt>
                <c:pt idx="88">
                  <c:v>-1.056734938E-2</c:v>
                </c:pt>
                <c:pt idx="89">
                  <c:v>-1.055310015E-2</c:v>
                </c:pt>
                <c:pt idx="90">
                  <c:v>-1.026458479E-2</c:v>
                </c:pt>
                <c:pt idx="91">
                  <c:v>-1.0329148729999999E-2</c:v>
                </c:pt>
                <c:pt idx="92">
                  <c:v>-1.0227065529999999E-2</c:v>
                </c:pt>
                <c:pt idx="93">
                  <c:v>-1.0478967800000001E-2</c:v>
                </c:pt>
                <c:pt idx="94">
                  <c:v>-1.0774210100000001E-2</c:v>
                </c:pt>
                <c:pt idx="95">
                  <c:v>-1.0883132E-2</c:v>
                </c:pt>
                <c:pt idx="96">
                  <c:v>-1.0657178240000001E-2</c:v>
                </c:pt>
                <c:pt idx="97">
                  <c:v>-1.052707713E-2</c:v>
                </c:pt>
                <c:pt idx="98">
                  <c:v>-1.0897117669999999E-2</c:v>
                </c:pt>
                <c:pt idx="99">
                  <c:v>-1.0132343510000001E-2</c:v>
                </c:pt>
                <c:pt idx="100">
                  <c:v>-1.047588512E-2</c:v>
                </c:pt>
                <c:pt idx="101">
                  <c:v>-1.0675212369999999E-2</c:v>
                </c:pt>
                <c:pt idx="102">
                  <c:v>-1.086586434E-2</c:v>
                </c:pt>
                <c:pt idx="103">
                  <c:v>-1.046926435E-2</c:v>
                </c:pt>
                <c:pt idx="104">
                  <c:v>-1.073294692E-2</c:v>
                </c:pt>
                <c:pt idx="105">
                  <c:v>-1.0822084730000001E-2</c:v>
                </c:pt>
                <c:pt idx="106">
                  <c:v>-1.0355335659999999E-2</c:v>
                </c:pt>
                <c:pt idx="107">
                  <c:v>-1.078299712E-2</c:v>
                </c:pt>
                <c:pt idx="108">
                  <c:v>-1.074587647E-2</c:v>
                </c:pt>
                <c:pt idx="109">
                  <c:v>-1.0902368460000001E-2</c:v>
                </c:pt>
                <c:pt idx="110">
                  <c:v>-1.107772999E-2</c:v>
                </c:pt>
                <c:pt idx="111">
                  <c:v>-1.141911373E-2</c:v>
                </c:pt>
                <c:pt idx="112">
                  <c:v>-1.0913172739999999E-2</c:v>
                </c:pt>
                <c:pt idx="113">
                  <c:v>-1.139889099E-2</c:v>
                </c:pt>
                <c:pt idx="114">
                  <c:v>-1.139117498E-2</c:v>
                </c:pt>
                <c:pt idx="115">
                  <c:v>-1.1238087900000001E-2</c:v>
                </c:pt>
                <c:pt idx="116">
                  <c:v>-1.1297160759999999E-2</c:v>
                </c:pt>
                <c:pt idx="117">
                  <c:v>-1.176002715E-2</c:v>
                </c:pt>
                <c:pt idx="118">
                  <c:v>-1.162874419E-2</c:v>
                </c:pt>
                <c:pt idx="119">
                  <c:v>-1.154435985E-2</c:v>
                </c:pt>
                <c:pt idx="120">
                  <c:v>-1.18547976E-2</c:v>
                </c:pt>
                <c:pt idx="121">
                  <c:v>-1.180290524E-2</c:v>
                </c:pt>
                <c:pt idx="122">
                  <c:v>-1.142274402E-2</c:v>
                </c:pt>
                <c:pt idx="123">
                  <c:v>-1.1619469150000001E-2</c:v>
                </c:pt>
                <c:pt idx="124">
                  <c:v>-1.1787336319999999E-2</c:v>
                </c:pt>
                <c:pt idx="125">
                  <c:v>-1.005115826E-2</c:v>
                </c:pt>
                <c:pt idx="126">
                  <c:v>-1.209810469E-2</c:v>
                </c:pt>
                <c:pt idx="127">
                  <c:v>-1.1996436859999999E-2</c:v>
                </c:pt>
                <c:pt idx="128">
                  <c:v>-1.179635525E-2</c:v>
                </c:pt>
                <c:pt idx="129">
                  <c:v>-1.209740061E-2</c:v>
                </c:pt>
                <c:pt idx="130">
                  <c:v>-1.1613471429999999E-2</c:v>
                </c:pt>
                <c:pt idx="131">
                  <c:v>-1.1665991509999999E-2</c:v>
                </c:pt>
                <c:pt idx="132">
                  <c:v>-1.226754859E-2</c:v>
                </c:pt>
                <c:pt idx="133">
                  <c:v>-1.25064496E-2</c:v>
                </c:pt>
                <c:pt idx="134">
                  <c:v>-1.267709211E-2</c:v>
                </c:pt>
                <c:pt idx="135">
                  <c:v>-1.2472494509999999E-2</c:v>
                </c:pt>
                <c:pt idx="136">
                  <c:v>-1.2045788579999999E-2</c:v>
                </c:pt>
                <c:pt idx="137">
                  <c:v>-1.2234833089999999E-2</c:v>
                </c:pt>
                <c:pt idx="138">
                  <c:v>-1.22430874E-2</c:v>
                </c:pt>
                <c:pt idx="139">
                  <c:v>-1.311222091E-2</c:v>
                </c:pt>
                <c:pt idx="140">
                  <c:v>-1.2439140120000001E-2</c:v>
                </c:pt>
                <c:pt idx="141">
                  <c:v>-1.2053744870000001E-2</c:v>
                </c:pt>
                <c:pt idx="142">
                  <c:v>-1.2045184150000001E-2</c:v>
                </c:pt>
                <c:pt idx="143">
                  <c:v>-1.2337099759999999E-2</c:v>
                </c:pt>
                <c:pt idx="144">
                  <c:v>-1.2842339459999999E-2</c:v>
                </c:pt>
                <c:pt idx="145">
                  <c:v>-1.2551870200000001E-2</c:v>
                </c:pt>
                <c:pt idx="146">
                  <c:v>-1.187288295E-2</c:v>
                </c:pt>
                <c:pt idx="147">
                  <c:v>-1.2547595430000001E-2</c:v>
                </c:pt>
                <c:pt idx="148">
                  <c:v>-1.279076654E-2</c:v>
                </c:pt>
                <c:pt idx="149">
                  <c:v>-1.258310396E-2</c:v>
                </c:pt>
                <c:pt idx="150">
                  <c:v>-1.2371316550000001E-2</c:v>
                </c:pt>
                <c:pt idx="151">
                  <c:v>-1.2224665839999999E-2</c:v>
                </c:pt>
                <c:pt idx="152">
                  <c:v>-1.2595023029999999E-2</c:v>
                </c:pt>
                <c:pt idx="153">
                  <c:v>-1.2592407870000001E-2</c:v>
                </c:pt>
                <c:pt idx="154">
                  <c:v>-1.284284238E-2</c:v>
                </c:pt>
                <c:pt idx="155">
                  <c:v>-1.247284655E-2</c:v>
                </c:pt>
                <c:pt idx="156">
                  <c:v>-1.271595899E-2</c:v>
                </c:pt>
                <c:pt idx="157">
                  <c:v>-1.263098046E-2</c:v>
                </c:pt>
                <c:pt idx="158">
                  <c:v>-1.24532776E-2</c:v>
                </c:pt>
                <c:pt idx="159">
                  <c:v>-1.2176240790000001E-2</c:v>
                </c:pt>
                <c:pt idx="160">
                  <c:v>-1.299928408E-2</c:v>
                </c:pt>
                <c:pt idx="161">
                  <c:v>-1.322608162E-2</c:v>
                </c:pt>
                <c:pt idx="162">
                  <c:v>-1.2673321180000001E-2</c:v>
                </c:pt>
                <c:pt idx="163">
                  <c:v>-1.284047961E-2</c:v>
                </c:pt>
                <c:pt idx="164">
                  <c:v>-1.314371452E-2</c:v>
                </c:pt>
                <c:pt idx="165">
                  <c:v>-1.315632183E-2</c:v>
                </c:pt>
                <c:pt idx="166">
                  <c:v>-1.2738130990000001E-2</c:v>
                </c:pt>
                <c:pt idx="167">
                  <c:v>-1.3446136379999999E-2</c:v>
                </c:pt>
                <c:pt idx="168">
                  <c:v>-1.415980421E-2</c:v>
                </c:pt>
                <c:pt idx="169">
                  <c:v>-1.2769551949999999E-2</c:v>
                </c:pt>
                <c:pt idx="170">
                  <c:v>-1.329492684E-2</c:v>
                </c:pt>
                <c:pt idx="171">
                  <c:v>-1.383511256E-2</c:v>
                </c:pt>
                <c:pt idx="172">
                  <c:v>-1.3286943549999999E-2</c:v>
                </c:pt>
                <c:pt idx="173">
                  <c:v>-1.421943214E-2</c:v>
                </c:pt>
                <c:pt idx="174">
                  <c:v>-1.350872312E-2</c:v>
                </c:pt>
                <c:pt idx="175">
                  <c:v>-1.436781604E-2</c:v>
                </c:pt>
                <c:pt idx="176">
                  <c:v>-1.4072552320000001E-2</c:v>
                </c:pt>
                <c:pt idx="177">
                  <c:v>-1.4039470809999999E-2</c:v>
                </c:pt>
                <c:pt idx="178">
                  <c:v>-1.448019687E-2</c:v>
                </c:pt>
                <c:pt idx="179">
                  <c:v>-1.437482797E-2</c:v>
                </c:pt>
                <c:pt idx="180">
                  <c:v>-1.440948714E-2</c:v>
                </c:pt>
                <c:pt idx="181">
                  <c:v>-1.4626539310000001E-2</c:v>
                </c:pt>
                <c:pt idx="182">
                  <c:v>-1.517622173E-2</c:v>
                </c:pt>
                <c:pt idx="183">
                  <c:v>-1.531718206E-2</c:v>
                </c:pt>
                <c:pt idx="184">
                  <c:v>-1.485574152E-2</c:v>
                </c:pt>
                <c:pt idx="185">
                  <c:v>-1.4370821420000001E-2</c:v>
                </c:pt>
                <c:pt idx="186">
                  <c:v>-1.494228654E-2</c:v>
                </c:pt>
                <c:pt idx="187">
                  <c:v>-1.506122015E-2</c:v>
                </c:pt>
                <c:pt idx="188">
                  <c:v>-1.5154023650000001E-2</c:v>
                </c:pt>
                <c:pt idx="189">
                  <c:v>-1.5057969839999999E-2</c:v>
                </c:pt>
                <c:pt idx="190">
                  <c:v>-1.4990604479999999E-2</c:v>
                </c:pt>
                <c:pt idx="191">
                  <c:v>-1.4743558130000001E-2</c:v>
                </c:pt>
                <c:pt idx="192">
                  <c:v>-1.487645414E-2</c:v>
                </c:pt>
                <c:pt idx="193">
                  <c:v>-1.5414328309999999E-2</c:v>
                </c:pt>
                <c:pt idx="194">
                  <c:v>-1.5665438029999999E-2</c:v>
                </c:pt>
                <c:pt idx="195">
                  <c:v>-1.5315532680000001E-2</c:v>
                </c:pt>
                <c:pt idx="196">
                  <c:v>-1.5741186220000002E-2</c:v>
                </c:pt>
                <c:pt idx="197">
                  <c:v>-1.533402409E-2</c:v>
                </c:pt>
                <c:pt idx="198">
                  <c:v>-1.601496153E-2</c:v>
                </c:pt>
                <c:pt idx="199">
                  <c:v>-1.7057217659999999E-2</c:v>
                </c:pt>
                <c:pt idx="200">
                  <c:v>-1.675884612E-2</c:v>
                </c:pt>
                <c:pt idx="201">
                  <c:v>-1.6687806699999998E-2</c:v>
                </c:pt>
                <c:pt idx="202">
                  <c:v>-1.7472317439999999E-2</c:v>
                </c:pt>
                <c:pt idx="203">
                  <c:v>-1.7448395490000001E-2</c:v>
                </c:pt>
                <c:pt idx="204">
                  <c:v>-1.68950595E-2</c:v>
                </c:pt>
                <c:pt idx="205">
                  <c:v>-1.806082577E-2</c:v>
                </c:pt>
                <c:pt idx="206">
                  <c:v>-1.7751164730000001E-2</c:v>
                </c:pt>
                <c:pt idx="207">
                  <c:v>-1.6963226719999999E-2</c:v>
                </c:pt>
                <c:pt idx="208">
                  <c:v>-1.8005646770000001E-2</c:v>
                </c:pt>
                <c:pt idx="209">
                  <c:v>-1.8257794899999999E-2</c:v>
                </c:pt>
                <c:pt idx="210">
                  <c:v>-1.8487866969999999E-2</c:v>
                </c:pt>
                <c:pt idx="211">
                  <c:v>-1.894764602E-2</c:v>
                </c:pt>
                <c:pt idx="212">
                  <c:v>-1.840946823E-2</c:v>
                </c:pt>
                <c:pt idx="213">
                  <c:v>-1.8857285380000002E-2</c:v>
                </c:pt>
                <c:pt idx="214">
                  <c:v>-1.8515104429999998E-2</c:v>
                </c:pt>
                <c:pt idx="215">
                  <c:v>-1.9917625929999998E-2</c:v>
                </c:pt>
                <c:pt idx="216">
                  <c:v>-1.9096553329999998E-2</c:v>
                </c:pt>
                <c:pt idx="217">
                  <c:v>-1.8837407229999999E-2</c:v>
                </c:pt>
                <c:pt idx="218">
                  <c:v>-1.818287931E-2</c:v>
                </c:pt>
                <c:pt idx="219">
                  <c:v>-1.7619345339999998E-2</c:v>
                </c:pt>
                <c:pt idx="220">
                  <c:v>-1.8120119350000002E-2</c:v>
                </c:pt>
                <c:pt idx="221">
                  <c:v>-1.7193537209999998E-2</c:v>
                </c:pt>
                <c:pt idx="222">
                  <c:v>-1.6098182650000001E-2</c:v>
                </c:pt>
                <c:pt idx="223">
                  <c:v>-1.6020899639999999E-2</c:v>
                </c:pt>
                <c:pt idx="224">
                  <c:v>-1.5064170579999999E-2</c:v>
                </c:pt>
                <c:pt idx="225">
                  <c:v>-1.401034743E-2</c:v>
                </c:pt>
                <c:pt idx="226">
                  <c:v>-1.352347806E-2</c:v>
                </c:pt>
                <c:pt idx="227">
                  <c:v>-1.287179254E-2</c:v>
                </c:pt>
                <c:pt idx="228">
                  <c:v>-1.241816022E-2</c:v>
                </c:pt>
                <c:pt idx="229">
                  <c:v>-1.2856865300000001E-2</c:v>
                </c:pt>
                <c:pt idx="230">
                  <c:v>-1.2907073830000001E-2</c:v>
                </c:pt>
                <c:pt idx="231">
                  <c:v>-1.273606997E-2</c:v>
                </c:pt>
                <c:pt idx="232">
                  <c:v>-1.275919564E-2</c:v>
                </c:pt>
                <c:pt idx="233">
                  <c:v>-1.281077322E-2</c:v>
                </c:pt>
                <c:pt idx="234">
                  <c:v>-1.235013269E-2</c:v>
                </c:pt>
                <c:pt idx="235">
                  <c:v>-1.2571787460000001E-2</c:v>
                </c:pt>
                <c:pt idx="236">
                  <c:v>-1.310614217E-2</c:v>
                </c:pt>
                <c:pt idx="237">
                  <c:v>-1.2333123939999999E-2</c:v>
                </c:pt>
                <c:pt idx="238">
                  <c:v>-1.332103554E-2</c:v>
                </c:pt>
                <c:pt idx="239">
                  <c:v>-1.254125778E-2</c:v>
                </c:pt>
                <c:pt idx="240">
                  <c:v>-1.2605383059999999E-2</c:v>
                </c:pt>
                <c:pt idx="241">
                  <c:v>-1.3429873619999999E-2</c:v>
                </c:pt>
                <c:pt idx="242">
                  <c:v>-1.2381028380000001E-2</c:v>
                </c:pt>
                <c:pt idx="243">
                  <c:v>-1.3595035300000001E-2</c:v>
                </c:pt>
                <c:pt idx="244">
                  <c:v>-1.360436808E-2</c:v>
                </c:pt>
                <c:pt idx="245">
                  <c:v>-1.449777279E-2</c:v>
                </c:pt>
                <c:pt idx="246">
                  <c:v>-1.4706524090000001E-2</c:v>
                </c:pt>
                <c:pt idx="247">
                  <c:v>-1.404794212E-2</c:v>
                </c:pt>
                <c:pt idx="248">
                  <c:v>-1.4464123170000001E-2</c:v>
                </c:pt>
                <c:pt idx="249">
                  <c:v>-1.389649045E-2</c:v>
                </c:pt>
                <c:pt idx="250">
                  <c:v>-1.476632711E-2</c:v>
                </c:pt>
                <c:pt idx="251">
                  <c:v>-1.54986633E-2</c:v>
                </c:pt>
                <c:pt idx="252">
                  <c:v>-1.546808891E-2</c:v>
                </c:pt>
                <c:pt idx="253">
                  <c:v>-1.5705136580000001E-2</c:v>
                </c:pt>
                <c:pt idx="254">
                  <c:v>-1.520481706E-2</c:v>
                </c:pt>
                <c:pt idx="255">
                  <c:v>-1.453352347E-2</c:v>
                </c:pt>
                <c:pt idx="256">
                  <c:v>-1.5215565449999999E-2</c:v>
                </c:pt>
                <c:pt idx="257">
                  <c:v>-1.5525040219999999E-2</c:v>
                </c:pt>
                <c:pt idx="258">
                  <c:v>-1.4306154099999999E-2</c:v>
                </c:pt>
                <c:pt idx="259">
                  <c:v>-1.382408012E-2</c:v>
                </c:pt>
                <c:pt idx="260">
                  <c:v>-1.365679782E-2</c:v>
                </c:pt>
                <c:pt idx="261">
                  <c:v>-1.3081728480000001E-2</c:v>
                </c:pt>
                <c:pt idx="262">
                  <c:v>-1.320629567E-2</c:v>
                </c:pt>
                <c:pt idx="263">
                  <c:v>-1.205303986E-2</c:v>
                </c:pt>
                <c:pt idx="264">
                  <c:v>-1.139046904E-2</c:v>
                </c:pt>
                <c:pt idx="265">
                  <c:v>-1.0907973160000001E-2</c:v>
                </c:pt>
                <c:pt idx="266">
                  <c:v>-1.0035677809999999E-2</c:v>
                </c:pt>
                <c:pt idx="267">
                  <c:v>-9.7647886720000007E-3</c:v>
                </c:pt>
                <c:pt idx="268">
                  <c:v>-8.9472522959999998E-3</c:v>
                </c:pt>
                <c:pt idx="269">
                  <c:v>-9.5946192740000002E-3</c:v>
                </c:pt>
                <c:pt idx="270">
                  <c:v>-1.007918268E-2</c:v>
                </c:pt>
                <c:pt idx="271">
                  <c:v>-9.4622243200000004E-3</c:v>
                </c:pt>
                <c:pt idx="272">
                  <c:v>-8.9508024979999996E-3</c:v>
                </c:pt>
                <c:pt idx="273">
                  <c:v>-9.4459624960000002E-3</c:v>
                </c:pt>
                <c:pt idx="274">
                  <c:v>-9.1078411790000008E-3</c:v>
                </c:pt>
                <c:pt idx="275">
                  <c:v>-9.1586876660000004E-3</c:v>
                </c:pt>
                <c:pt idx="276">
                  <c:v>-9.2136338350000003E-3</c:v>
                </c:pt>
                <c:pt idx="277">
                  <c:v>-8.6042238399999995E-3</c:v>
                </c:pt>
                <c:pt idx="278">
                  <c:v>-8.2450760530000007E-3</c:v>
                </c:pt>
                <c:pt idx="279">
                  <c:v>-9.4327917319999999E-3</c:v>
                </c:pt>
                <c:pt idx="280">
                  <c:v>-9.6000879999999997E-3</c:v>
                </c:pt>
                <c:pt idx="281">
                  <c:v>-1.1069403029999999E-2</c:v>
                </c:pt>
                <c:pt idx="282">
                  <c:v>-1.04978187E-2</c:v>
                </c:pt>
                <c:pt idx="283">
                  <c:v>-1.0480635800000001E-2</c:v>
                </c:pt>
                <c:pt idx="284">
                  <c:v>-1.0522781869999999E-2</c:v>
                </c:pt>
                <c:pt idx="285">
                  <c:v>-1.092816703E-2</c:v>
                </c:pt>
                <c:pt idx="286">
                  <c:v>-1.044980716E-2</c:v>
                </c:pt>
                <c:pt idx="287">
                  <c:v>-1.1479471809999999E-2</c:v>
                </c:pt>
                <c:pt idx="288">
                  <c:v>-1.0427972299999999E-2</c:v>
                </c:pt>
                <c:pt idx="289">
                  <c:v>-1.1000860479999999E-2</c:v>
                </c:pt>
                <c:pt idx="290">
                  <c:v>-1.2290549459999999E-2</c:v>
                </c:pt>
                <c:pt idx="291">
                  <c:v>-1.18785752E-2</c:v>
                </c:pt>
                <c:pt idx="292">
                  <c:v>-1.173130423E-2</c:v>
                </c:pt>
                <c:pt idx="293">
                  <c:v>-1.1931668039999999E-2</c:v>
                </c:pt>
                <c:pt idx="294">
                  <c:v>-1.146469824E-2</c:v>
                </c:pt>
                <c:pt idx="295">
                  <c:v>-1.0894139299999999E-2</c:v>
                </c:pt>
                <c:pt idx="296">
                  <c:v>-1.0955479000000001E-2</c:v>
                </c:pt>
                <c:pt idx="297">
                  <c:v>-1.077865437E-2</c:v>
                </c:pt>
                <c:pt idx="298">
                  <c:v>-1.077547297E-2</c:v>
                </c:pt>
                <c:pt idx="299">
                  <c:v>-9.6225719900000003E-3</c:v>
                </c:pt>
                <c:pt idx="300">
                  <c:v>-1.0242033750000001E-2</c:v>
                </c:pt>
                <c:pt idx="301">
                  <c:v>-9.971475229E-3</c:v>
                </c:pt>
                <c:pt idx="302">
                  <c:v>-9.7986022009999996E-3</c:v>
                </c:pt>
                <c:pt idx="303">
                  <c:v>-9.7899977120000006E-3</c:v>
                </c:pt>
                <c:pt idx="304">
                  <c:v>-9.2127211390000009E-3</c:v>
                </c:pt>
                <c:pt idx="305">
                  <c:v>-9.6870791169999994E-3</c:v>
                </c:pt>
                <c:pt idx="306">
                  <c:v>-8.4461905059999998E-3</c:v>
                </c:pt>
                <c:pt idx="307">
                  <c:v>-8.6969966070000009E-3</c:v>
                </c:pt>
                <c:pt idx="308">
                  <c:v>-8.8958228010000001E-3</c:v>
                </c:pt>
                <c:pt idx="309">
                  <c:v>-8.8894823569999996E-3</c:v>
                </c:pt>
                <c:pt idx="310">
                  <c:v>-9.6452562139999996E-3</c:v>
                </c:pt>
                <c:pt idx="311">
                  <c:v>-9.5400754360000003E-3</c:v>
                </c:pt>
                <c:pt idx="312">
                  <c:v>-9.311445057E-3</c:v>
                </c:pt>
                <c:pt idx="313">
                  <c:v>-9.6299648279999997E-3</c:v>
                </c:pt>
                <c:pt idx="314">
                  <c:v>-9.6466233949999997E-3</c:v>
                </c:pt>
                <c:pt idx="315">
                  <c:v>-9.2919860040000003E-3</c:v>
                </c:pt>
                <c:pt idx="316">
                  <c:v>-9.8397517580000003E-3</c:v>
                </c:pt>
                <c:pt idx="317">
                  <c:v>-1.0076805019999999E-2</c:v>
                </c:pt>
                <c:pt idx="318">
                  <c:v>-1.011059433E-2</c:v>
                </c:pt>
                <c:pt idx="319">
                  <c:v>-1.23558687E-2</c:v>
                </c:pt>
                <c:pt idx="320">
                  <c:v>-1.0859855450000001E-2</c:v>
                </c:pt>
                <c:pt idx="321">
                  <c:v>-1.061888412E-2</c:v>
                </c:pt>
                <c:pt idx="322">
                  <c:v>-1.0725420899999999E-2</c:v>
                </c:pt>
                <c:pt idx="323">
                  <c:v>-9.0663684530000004E-3</c:v>
                </c:pt>
                <c:pt idx="324">
                  <c:v>-9.3101272360000004E-3</c:v>
                </c:pt>
                <c:pt idx="325">
                  <c:v>-9.9937878550000001E-3</c:v>
                </c:pt>
                <c:pt idx="326">
                  <c:v>-1.161211077E-2</c:v>
                </c:pt>
                <c:pt idx="327">
                  <c:v>-1.0775825940000001E-2</c:v>
                </c:pt>
                <c:pt idx="328">
                  <c:v>-1.120100636E-2</c:v>
                </c:pt>
                <c:pt idx="329">
                  <c:v>-9.5762358979999997E-3</c:v>
                </c:pt>
                <c:pt idx="330">
                  <c:v>-1.0908528230000001E-2</c:v>
                </c:pt>
                <c:pt idx="331">
                  <c:v>-9.7839739169999999E-3</c:v>
                </c:pt>
                <c:pt idx="332">
                  <c:v>-1.103008538E-2</c:v>
                </c:pt>
                <c:pt idx="333">
                  <c:v>-1.057149284E-2</c:v>
                </c:pt>
                <c:pt idx="334">
                  <c:v>-1.040916983E-2</c:v>
                </c:pt>
                <c:pt idx="335">
                  <c:v>-1.091125421E-2</c:v>
                </c:pt>
                <c:pt idx="336">
                  <c:v>-1.061004307E-2</c:v>
                </c:pt>
                <c:pt idx="337">
                  <c:v>-1.044136658E-2</c:v>
                </c:pt>
                <c:pt idx="338">
                  <c:v>-8.9528309180000008E-3</c:v>
                </c:pt>
                <c:pt idx="339">
                  <c:v>-8.7120169769999995E-3</c:v>
                </c:pt>
                <c:pt idx="340">
                  <c:v>-9.8258843650000007E-3</c:v>
                </c:pt>
                <c:pt idx="341">
                  <c:v>-9.3919578940000002E-3</c:v>
                </c:pt>
                <c:pt idx="342">
                  <c:v>-8.4745222699999997E-3</c:v>
                </c:pt>
                <c:pt idx="343">
                  <c:v>-1.080592535E-2</c:v>
                </c:pt>
                <c:pt idx="344">
                  <c:v>-1.01512596E-2</c:v>
                </c:pt>
                <c:pt idx="345">
                  <c:v>-1.125675347E-2</c:v>
                </c:pt>
                <c:pt idx="346">
                  <c:v>-1.085687615E-2</c:v>
                </c:pt>
                <c:pt idx="347">
                  <c:v>-1.122900657E-2</c:v>
                </c:pt>
                <c:pt idx="348">
                  <c:v>-1.0567652990000001E-2</c:v>
                </c:pt>
                <c:pt idx="349">
                  <c:v>-1.0842990130000001E-2</c:v>
                </c:pt>
                <c:pt idx="350">
                  <c:v>-1.1008330619999999E-2</c:v>
                </c:pt>
                <c:pt idx="351">
                  <c:v>-1.143434271E-2</c:v>
                </c:pt>
                <c:pt idx="352">
                  <c:v>-1.041887421E-2</c:v>
                </c:pt>
                <c:pt idx="353">
                  <c:v>-1.156286057E-2</c:v>
                </c:pt>
                <c:pt idx="354">
                  <c:v>-1.1638622729999999E-2</c:v>
                </c:pt>
                <c:pt idx="355">
                  <c:v>-1.167985052E-2</c:v>
                </c:pt>
                <c:pt idx="356">
                  <c:v>-1.220886037E-2</c:v>
                </c:pt>
                <c:pt idx="357">
                  <c:v>-1.0544612070000001E-2</c:v>
                </c:pt>
                <c:pt idx="358">
                  <c:v>-1.1907993820000001E-2</c:v>
                </c:pt>
                <c:pt idx="359">
                  <c:v>-1.139773149E-2</c:v>
                </c:pt>
                <c:pt idx="360">
                  <c:v>-1.1626274319999999E-2</c:v>
                </c:pt>
                <c:pt idx="361">
                  <c:v>-1.192234922E-2</c:v>
                </c:pt>
                <c:pt idx="362">
                  <c:v>-1.122037973E-2</c:v>
                </c:pt>
                <c:pt idx="363">
                  <c:v>-1.0523186069999999E-2</c:v>
                </c:pt>
                <c:pt idx="364">
                  <c:v>-1.219954807E-2</c:v>
                </c:pt>
                <c:pt idx="365">
                  <c:v>-1.266200747E-2</c:v>
                </c:pt>
                <c:pt idx="366">
                  <c:v>-1.280408725E-2</c:v>
                </c:pt>
                <c:pt idx="367">
                  <c:v>-1.227867138E-2</c:v>
                </c:pt>
                <c:pt idx="368">
                  <c:v>-1.2439743620000001E-2</c:v>
                </c:pt>
                <c:pt idx="369">
                  <c:v>-1.107268315E-2</c:v>
                </c:pt>
                <c:pt idx="370">
                  <c:v>-1.127753779E-2</c:v>
                </c:pt>
                <c:pt idx="371">
                  <c:v>-1.2408399949999999E-2</c:v>
                </c:pt>
                <c:pt idx="372">
                  <c:v>-1.155177038E-2</c:v>
                </c:pt>
                <c:pt idx="373">
                  <c:v>-1.20936241E-2</c:v>
                </c:pt>
                <c:pt idx="374">
                  <c:v>-1.184744295E-2</c:v>
                </c:pt>
                <c:pt idx="375">
                  <c:v>-1.108923648E-2</c:v>
                </c:pt>
                <c:pt idx="376">
                  <c:v>-1.138053369E-2</c:v>
                </c:pt>
                <c:pt idx="377">
                  <c:v>-1.110992767E-2</c:v>
                </c:pt>
                <c:pt idx="378">
                  <c:v>-1.092246268E-2</c:v>
                </c:pt>
                <c:pt idx="379">
                  <c:v>-1.126275677E-2</c:v>
                </c:pt>
                <c:pt idx="380">
                  <c:v>-1.245700009E-2</c:v>
                </c:pt>
                <c:pt idx="381">
                  <c:v>-1.169083733E-2</c:v>
                </c:pt>
                <c:pt idx="382">
                  <c:v>-1.078254264E-2</c:v>
                </c:pt>
                <c:pt idx="383">
                  <c:v>-1.0535920040000001E-2</c:v>
                </c:pt>
                <c:pt idx="384">
                  <c:v>-1.17478827E-2</c:v>
                </c:pt>
                <c:pt idx="385">
                  <c:v>-1.136535313E-2</c:v>
                </c:pt>
                <c:pt idx="386">
                  <c:v>-1.1508312079999999E-2</c:v>
                </c:pt>
                <c:pt idx="387">
                  <c:v>-1.1070715260000001E-2</c:v>
                </c:pt>
                <c:pt idx="388">
                  <c:v>-1.1501909229999999E-2</c:v>
                </c:pt>
                <c:pt idx="389">
                  <c:v>-1.073956303E-2</c:v>
                </c:pt>
                <c:pt idx="390">
                  <c:v>-1.165586058E-2</c:v>
                </c:pt>
                <c:pt idx="391">
                  <c:v>-1.227741316E-2</c:v>
                </c:pt>
                <c:pt idx="392">
                  <c:v>-1.186688803E-2</c:v>
                </c:pt>
                <c:pt idx="393">
                  <c:v>-1.239939313E-2</c:v>
                </c:pt>
                <c:pt idx="394">
                  <c:v>-1.1502665469999999E-2</c:v>
                </c:pt>
                <c:pt idx="395">
                  <c:v>-1.150064822E-2</c:v>
                </c:pt>
                <c:pt idx="396">
                  <c:v>-1.1706258170000001E-2</c:v>
                </c:pt>
                <c:pt idx="397">
                  <c:v>-1.1255492460000001E-2</c:v>
                </c:pt>
                <c:pt idx="398">
                  <c:v>-1.1420979160000001E-2</c:v>
                </c:pt>
                <c:pt idx="399">
                  <c:v>-1.216088701E-2</c:v>
                </c:pt>
                <c:pt idx="400">
                  <c:v>-1.220312156E-2</c:v>
                </c:pt>
                <c:pt idx="401">
                  <c:v>-1.1681967410000001E-2</c:v>
                </c:pt>
                <c:pt idx="402">
                  <c:v>-1.2452321129999999E-2</c:v>
                </c:pt>
                <c:pt idx="403">
                  <c:v>-1.152847894E-2</c:v>
                </c:pt>
                <c:pt idx="404">
                  <c:v>-1.160459965E-2</c:v>
                </c:pt>
                <c:pt idx="405">
                  <c:v>-1.1388098819999999E-2</c:v>
                </c:pt>
                <c:pt idx="406">
                  <c:v>-1.171154995E-2</c:v>
                </c:pt>
                <c:pt idx="407">
                  <c:v>-1.1324045249999999E-2</c:v>
                </c:pt>
                <c:pt idx="408">
                  <c:v>-1.206316147E-2</c:v>
                </c:pt>
                <c:pt idx="409">
                  <c:v>-1.1951764110000001E-2</c:v>
                </c:pt>
                <c:pt idx="410">
                  <c:v>-1.2361857110000001E-2</c:v>
                </c:pt>
                <c:pt idx="411">
                  <c:v>-1.0808601040000001E-2</c:v>
                </c:pt>
                <c:pt idx="412">
                  <c:v>-1.2176291089999999E-2</c:v>
                </c:pt>
                <c:pt idx="413">
                  <c:v>-1.206467208E-2</c:v>
                </c:pt>
                <c:pt idx="414">
                  <c:v>-1.176829077E-2</c:v>
                </c:pt>
                <c:pt idx="415">
                  <c:v>-1.148416102E-2</c:v>
                </c:pt>
                <c:pt idx="416">
                  <c:v>-1.202307735E-2</c:v>
                </c:pt>
                <c:pt idx="417">
                  <c:v>-1.1468580920000001E-2</c:v>
                </c:pt>
                <c:pt idx="418">
                  <c:v>-1.228516363E-2</c:v>
                </c:pt>
                <c:pt idx="419">
                  <c:v>-1.127355266E-2</c:v>
                </c:pt>
                <c:pt idx="420">
                  <c:v>-1.1839684099999999E-2</c:v>
                </c:pt>
                <c:pt idx="421">
                  <c:v>-1.1888146400000001E-2</c:v>
                </c:pt>
                <c:pt idx="422">
                  <c:v>-1.2127206660000001E-2</c:v>
                </c:pt>
                <c:pt idx="423">
                  <c:v>-1.1224920859999999E-2</c:v>
                </c:pt>
                <c:pt idx="424">
                  <c:v>-1.116160024E-2</c:v>
                </c:pt>
                <c:pt idx="425">
                  <c:v>-1.1711146679999999E-2</c:v>
                </c:pt>
                <c:pt idx="426">
                  <c:v>-1.118965354E-2</c:v>
                </c:pt>
                <c:pt idx="427">
                  <c:v>-1.106778812E-2</c:v>
                </c:pt>
                <c:pt idx="428">
                  <c:v>-1.130038872E-2</c:v>
                </c:pt>
                <c:pt idx="429">
                  <c:v>-1.148779131E-2</c:v>
                </c:pt>
                <c:pt idx="430">
                  <c:v>-1.135118119E-2</c:v>
                </c:pt>
                <c:pt idx="431">
                  <c:v>-1.151990797E-2</c:v>
                </c:pt>
                <c:pt idx="432">
                  <c:v>-1.087868866E-2</c:v>
                </c:pt>
                <c:pt idx="433">
                  <c:v>-1.1139296930000001E-2</c:v>
                </c:pt>
                <c:pt idx="434">
                  <c:v>-1.036033966E-2</c:v>
                </c:pt>
                <c:pt idx="435">
                  <c:v>-1.0501962159999999E-2</c:v>
                </c:pt>
                <c:pt idx="436">
                  <c:v>-1.1055978019999999E-2</c:v>
                </c:pt>
                <c:pt idx="437">
                  <c:v>-1.103346702E-2</c:v>
                </c:pt>
                <c:pt idx="438">
                  <c:v>-1.0607264E-2</c:v>
                </c:pt>
                <c:pt idx="439">
                  <c:v>-1.027985476E-2</c:v>
                </c:pt>
                <c:pt idx="440">
                  <c:v>-9.9502243100000002E-3</c:v>
                </c:pt>
                <c:pt idx="441">
                  <c:v>-9.9413692950000004E-3</c:v>
                </c:pt>
                <c:pt idx="442">
                  <c:v>-9.8228976130000003E-3</c:v>
                </c:pt>
                <c:pt idx="443">
                  <c:v>-9.9168270830000006E-3</c:v>
                </c:pt>
                <c:pt idx="444">
                  <c:v>-9.496314451E-3</c:v>
                </c:pt>
                <c:pt idx="445">
                  <c:v>-8.9024677870000006E-3</c:v>
                </c:pt>
                <c:pt idx="446">
                  <c:v>-8.7119666859999997E-3</c:v>
                </c:pt>
                <c:pt idx="447">
                  <c:v>-8.6789820340000007E-3</c:v>
                </c:pt>
                <c:pt idx="448">
                  <c:v>-8.3738304669999999E-3</c:v>
                </c:pt>
                <c:pt idx="449">
                  <c:v>-7.6254028830000002E-3</c:v>
                </c:pt>
                <c:pt idx="450">
                  <c:v>-7.5912163590000003E-3</c:v>
                </c:pt>
                <c:pt idx="451">
                  <c:v>-8.2698650660000001E-3</c:v>
                </c:pt>
                <c:pt idx="452">
                  <c:v>-7.0475325919999998E-3</c:v>
                </c:pt>
                <c:pt idx="453">
                  <c:v>-6.5986337140000002E-3</c:v>
                </c:pt>
                <c:pt idx="454">
                  <c:v>-5.659839604E-3</c:v>
                </c:pt>
                <c:pt idx="455">
                  <c:v>-4.848917946E-3</c:v>
                </c:pt>
                <c:pt idx="456">
                  <c:v>-4.197099246E-3</c:v>
                </c:pt>
                <c:pt idx="457">
                  <c:v>-3.670247039E-3</c:v>
                </c:pt>
                <c:pt idx="458">
                  <c:v>-2.7620838960000001E-3</c:v>
                </c:pt>
                <c:pt idx="459">
                  <c:v>-2.4853313810000001E-3</c:v>
                </c:pt>
                <c:pt idx="460">
                  <c:v>-1.3130203589999999E-3</c:v>
                </c:pt>
                <c:pt idx="461">
                  <c:v>-9.2485209460000002E-4</c:v>
                </c:pt>
                <c:pt idx="462">
                  <c:v>3.443422029E-4</c:v>
                </c:pt>
                <c:pt idx="463">
                  <c:v>8.6623121749999997E-4</c:v>
                </c:pt>
                <c:pt idx="464">
                  <c:v>2.693330403E-3</c:v>
                </c:pt>
                <c:pt idx="465">
                  <c:v>4.4867959799999996E-3</c:v>
                </c:pt>
                <c:pt idx="466">
                  <c:v>5.1993397059999997E-3</c:v>
                </c:pt>
                <c:pt idx="467">
                  <c:v>6.8373735989999997E-3</c:v>
                </c:pt>
                <c:pt idx="468">
                  <c:v>9.2121111229999993E-3</c:v>
                </c:pt>
                <c:pt idx="469">
                  <c:v>1.112933736E-2</c:v>
                </c:pt>
                <c:pt idx="470">
                  <c:v>1.587990299E-2</c:v>
                </c:pt>
                <c:pt idx="471">
                  <c:v>1.7358630900000002E-2</c:v>
                </c:pt>
                <c:pt idx="472">
                  <c:v>2.224980667E-2</c:v>
                </c:pt>
                <c:pt idx="473">
                  <c:v>2.5506883859999999E-2</c:v>
                </c:pt>
                <c:pt idx="474">
                  <c:v>2.7404265479999999E-2</c:v>
                </c:pt>
                <c:pt idx="475">
                  <c:v>3.2503616059999997E-2</c:v>
                </c:pt>
                <c:pt idx="476">
                  <c:v>3.64418216E-2</c:v>
                </c:pt>
                <c:pt idx="477">
                  <c:v>3.8399372250000001E-2</c:v>
                </c:pt>
                <c:pt idx="478">
                  <c:v>4.1915208099999997E-2</c:v>
                </c:pt>
                <c:pt idx="479">
                  <c:v>4.3480284510000002E-2</c:v>
                </c:pt>
                <c:pt idx="480">
                  <c:v>4.487967491E-2</c:v>
                </c:pt>
                <c:pt idx="481">
                  <c:v>4.4420164079999998E-2</c:v>
                </c:pt>
                <c:pt idx="482">
                  <c:v>4.496419057E-2</c:v>
                </c:pt>
                <c:pt idx="483">
                  <c:v>4.246749356E-2</c:v>
                </c:pt>
                <c:pt idx="484">
                  <c:v>4.0966816250000003E-2</c:v>
                </c:pt>
                <c:pt idx="485">
                  <c:v>3.563737124E-2</c:v>
                </c:pt>
                <c:pt idx="486">
                  <c:v>3.2409612089999998E-2</c:v>
                </c:pt>
                <c:pt idx="487">
                  <c:v>2.806613967E-2</c:v>
                </c:pt>
                <c:pt idx="488">
                  <c:v>2.3823181169999999E-2</c:v>
                </c:pt>
                <c:pt idx="489">
                  <c:v>2.1999754010000001E-2</c:v>
                </c:pt>
                <c:pt idx="490">
                  <c:v>1.6743397340000001E-2</c:v>
                </c:pt>
                <c:pt idx="491">
                  <c:v>1.491574291E-2</c:v>
                </c:pt>
                <c:pt idx="492">
                  <c:v>1.3111781330000001E-2</c:v>
                </c:pt>
                <c:pt idx="493">
                  <c:v>1.1308215559999999E-2</c:v>
                </c:pt>
                <c:pt idx="494">
                  <c:v>1.08059831E-2</c:v>
                </c:pt>
                <c:pt idx="495">
                  <c:v>1.020835713E-2</c:v>
                </c:pt>
                <c:pt idx="496">
                  <c:v>9.4170765950000006E-3</c:v>
                </c:pt>
                <c:pt idx="497">
                  <c:v>7.4207899160000004E-3</c:v>
                </c:pt>
                <c:pt idx="498">
                  <c:v>5.5574532600000002E-3</c:v>
                </c:pt>
                <c:pt idx="499">
                  <c:v>4.6547949309999996E-3</c:v>
                </c:pt>
                <c:pt idx="500">
                  <c:v>2.324843546E-3</c:v>
                </c:pt>
                <c:pt idx="501">
                  <c:v>-5.41093701E-4</c:v>
                </c:pt>
                <c:pt idx="502">
                  <c:v>-2.8988511770000002E-3</c:v>
                </c:pt>
                <c:pt idx="503">
                  <c:v>-5.5116703729999996E-3</c:v>
                </c:pt>
                <c:pt idx="504">
                  <c:v>-6.6446252169999999E-3</c:v>
                </c:pt>
                <c:pt idx="505">
                  <c:v>-9.2576770110000001E-3</c:v>
                </c:pt>
                <c:pt idx="506">
                  <c:v>-1.099424809E-2</c:v>
                </c:pt>
                <c:pt idx="507">
                  <c:v>-1.22355381E-2</c:v>
                </c:pt>
                <c:pt idx="508">
                  <c:v>-1.389613934E-2</c:v>
                </c:pt>
                <c:pt idx="509">
                  <c:v>-1.4374627730000001E-2</c:v>
                </c:pt>
                <c:pt idx="510">
                  <c:v>-1.62186455E-2</c:v>
                </c:pt>
                <c:pt idx="511">
                  <c:v>-1.771617495E-2</c:v>
                </c:pt>
                <c:pt idx="512">
                  <c:v>-1.9656248389999999E-2</c:v>
                </c:pt>
                <c:pt idx="513">
                  <c:v>-2.012497559E-2</c:v>
                </c:pt>
                <c:pt idx="514">
                  <c:v>-2.011182718E-2</c:v>
                </c:pt>
                <c:pt idx="515">
                  <c:v>-1.9795514640000001E-2</c:v>
                </c:pt>
                <c:pt idx="516">
                  <c:v>-2.078532055E-2</c:v>
                </c:pt>
                <c:pt idx="517">
                  <c:v>-2.055014111E-2</c:v>
                </c:pt>
                <c:pt idx="518">
                  <c:v>-2.099412866E-2</c:v>
                </c:pt>
                <c:pt idx="519">
                  <c:v>-2.1335892379999999E-2</c:v>
                </c:pt>
                <c:pt idx="520">
                  <c:v>-2.101460099E-2</c:v>
                </c:pt>
                <c:pt idx="521">
                  <c:v>-2.051804401E-2</c:v>
                </c:pt>
                <c:pt idx="522">
                  <c:v>-2.10750699E-2</c:v>
                </c:pt>
                <c:pt idx="523">
                  <c:v>-2.017543837E-2</c:v>
                </c:pt>
                <c:pt idx="524">
                  <c:v>-2.042045072E-2</c:v>
                </c:pt>
                <c:pt idx="525">
                  <c:v>-1.9665798169999998E-2</c:v>
                </c:pt>
                <c:pt idx="526">
                  <c:v>-1.8779302019999999E-2</c:v>
                </c:pt>
                <c:pt idx="527">
                  <c:v>-1.7726961520000001E-2</c:v>
                </c:pt>
                <c:pt idx="528">
                  <c:v>-1.7089372500000002E-2</c:v>
                </c:pt>
                <c:pt idx="529">
                  <c:v>-1.689361595E-2</c:v>
                </c:pt>
                <c:pt idx="530">
                  <c:v>-1.522446331E-2</c:v>
                </c:pt>
                <c:pt idx="531">
                  <c:v>-1.357069891E-2</c:v>
                </c:pt>
                <c:pt idx="532">
                  <c:v>-1.184855122E-2</c:v>
                </c:pt>
                <c:pt idx="533">
                  <c:v>-1.1820136570000001E-2</c:v>
                </c:pt>
                <c:pt idx="534">
                  <c:v>-1.0518790219999999E-2</c:v>
                </c:pt>
                <c:pt idx="535">
                  <c:v>-7.2342841890000002E-3</c:v>
                </c:pt>
                <c:pt idx="536">
                  <c:v>-7.0012267679999997E-3</c:v>
                </c:pt>
                <c:pt idx="537">
                  <c:v>-3.1106295059999999E-3</c:v>
                </c:pt>
                <c:pt idx="538">
                  <c:v>-1.384450472E-3</c:v>
                </c:pt>
                <c:pt idx="539">
                  <c:v>-1.322362688E-3</c:v>
                </c:pt>
                <c:pt idx="540">
                  <c:v>3.6158263680000002E-3</c:v>
                </c:pt>
                <c:pt idx="541">
                  <c:v>6.1628338880000003E-3</c:v>
                </c:pt>
                <c:pt idx="542">
                  <c:v>8.3464793859999997E-3</c:v>
                </c:pt>
                <c:pt idx="543">
                  <c:v>1.0069325570000001E-2</c:v>
                </c:pt>
                <c:pt idx="544">
                  <c:v>1.2222694229999999E-2</c:v>
                </c:pt>
                <c:pt idx="545">
                  <c:v>1.5805132690000001E-2</c:v>
                </c:pt>
                <c:pt idx="546">
                  <c:v>1.8926519900000001E-2</c:v>
                </c:pt>
                <c:pt idx="547">
                  <c:v>2.0684527229999999E-2</c:v>
                </c:pt>
                <c:pt idx="548">
                  <c:v>2.259194292E-2</c:v>
                </c:pt>
                <c:pt idx="549">
                  <c:v>2.361138724E-2</c:v>
                </c:pt>
                <c:pt idx="550">
                  <c:v>2.4850731720000001E-2</c:v>
                </c:pt>
                <c:pt idx="551">
                  <c:v>2.6345686989999999E-2</c:v>
                </c:pt>
                <c:pt idx="552">
                  <c:v>2.9491456230000001E-2</c:v>
                </c:pt>
                <c:pt idx="553">
                  <c:v>3.3220507199999999E-2</c:v>
                </c:pt>
                <c:pt idx="554">
                  <c:v>3.4719873220000003E-2</c:v>
                </c:pt>
                <c:pt idx="555">
                  <c:v>3.5009682180000001E-2</c:v>
                </c:pt>
                <c:pt idx="556">
                  <c:v>3.6607049410000002E-2</c:v>
                </c:pt>
                <c:pt idx="557">
                  <c:v>3.6436025050000001E-2</c:v>
                </c:pt>
                <c:pt idx="558">
                  <c:v>3.82601209E-2</c:v>
                </c:pt>
                <c:pt idx="559">
                  <c:v>3.9320856330000001E-2</c:v>
                </c:pt>
                <c:pt idx="560">
                  <c:v>4.1766077280000001E-2</c:v>
                </c:pt>
              </c:numCache>
            </c:numRef>
          </c:yVal>
          <c:smooth val="0"/>
          <c:extLst>
            <c:ext xmlns:c16="http://schemas.microsoft.com/office/drawing/2014/chart" uri="{C3380CC4-5D6E-409C-BE32-E72D297353CC}">
              <c16:uniqueId val="{00000009-5C6A-4892-92AE-B643606C8437}"/>
            </c:ext>
          </c:extLst>
        </c:ser>
        <c:ser>
          <c:idx val="10"/>
          <c:order val="10"/>
          <c:tx>
            <c:v>300</c:v>
          </c:tx>
          <c:spPr>
            <a:ln w="19050" cap="rnd">
              <a:solidFill>
                <a:schemeClr val="accent5">
                  <a:lumMod val="60000"/>
                </a:schemeClr>
              </a:solidFill>
              <a:round/>
            </a:ln>
            <a:effectLst/>
          </c:spPr>
          <c:marker>
            <c:symbol val="none"/>
          </c:marker>
          <c:xVal>
            <c:numRef>
              <c:f>Sheet1!$AE$3:$AE$563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Sheet1!$AF$3:$AF$563</c:f>
              <c:numCache>
                <c:formatCode>General</c:formatCode>
                <c:ptCount val="561"/>
                <c:pt idx="0">
                  <c:v>-9.5123704520000008E-3</c:v>
                </c:pt>
                <c:pt idx="1">
                  <c:v>-9.4229131939999999E-3</c:v>
                </c:pt>
                <c:pt idx="2">
                  <c:v>-9.8686506970000008E-3</c:v>
                </c:pt>
                <c:pt idx="3">
                  <c:v>-9.6152294430000007E-3</c:v>
                </c:pt>
                <c:pt idx="4">
                  <c:v>-9.3280151490000001E-3</c:v>
                </c:pt>
                <c:pt idx="5">
                  <c:v>-9.5161190260000007E-3</c:v>
                </c:pt>
                <c:pt idx="6">
                  <c:v>-1.0004715989999999E-2</c:v>
                </c:pt>
                <c:pt idx="7">
                  <c:v>-9.8385373130000005E-3</c:v>
                </c:pt>
                <c:pt idx="8">
                  <c:v>-8.8764466350000001E-3</c:v>
                </c:pt>
                <c:pt idx="9">
                  <c:v>-9.4191636890000006E-3</c:v>
                </c:pt>
                <c:pt idx="10">
                  <c:v>-9.6605485310000006E-3</c:v>
                </c:pt>
                <c:pt idx="11">
                  <c:v>-9.7772413860000001E-3</c:v>
                </c:pt>
                <c:pt idx="12">
                  <c:v>-9.7451480109999999E-3</c:v>
                </c:pt>
                <c:pt idx="13">
                  <c:v>-9.7748115659999999E-3</c:v>
                </c:pt>
                <c:pt idx="14">
                  <c:v>-1.0205018329999999E-2</c:v>
                </c:pt>
                <c:pt idx="15">
                  <c:v>-1.005368773E-2</c:v>
                </c:pt>
                <c:pt idx="16">
                  <c:v>-9.9056437609999996E-3</c:v>
                </c:pt>
                <c:pt idx="17">
                  <c:v>-9.5118638129999995E-3</c:v>
                </c:pt>
                <c:pt idx="18">
                  <c:v>-9.9586239079999996E-3</c:v>
                </c:pt>
                <c:pt idx="19">
                  <c:v>-9.7706103700000001E-3</c:v>
                </c:pt>
                <c:pt idx="20">
                  <c:v>-9.8190009590000005E-3</c:v>
                </c:pt>
                <c:pt idx="21">
                  <c:v>-1.0087377390000001E-2</c:v>
                </c:pt>
                <c:pt idx="22">
                  <c:v>-1.01738153E-2</c:v>
                </c:pt>
                <c:pt idx="23">
                  <c:v>-9.5756789669999998E-3</c:v>
                </c:pt>
                <c:pt idx="24">
                  <c:v>-9.4028003509999993E-3</c:v>
                </c:pt>
                <c:pt idx="25">
                  <c:v>-9.4632366670000002E-3</c:v>
                </c:pt>
                <c:pt idx="26">
                  <c:v>-9.857668541E-3</c:v>
                </c:pt>
                <c:pt idx="27">
                  <c:v>-9.7950082269999995E-3</c:v>
                </c:pt>
                <c:pt idx="28">
                  <c:v>-1.021523308E-2</c:v>
                </c:pt>
                <c:pt idx="29">
                  <c:v>-1.0817994359999999E-2</c:v>
                </c:pt>
                <c:pt idx="30">
                  <c:v>-1.06533384E-2</c:v>
                </c:pt>
                <c:pt idx="31">
                  <c:v>-1.038723253E-2</c:v>
                </c:pt>
                <c:pt idx="32">
                  <c:v>-1.044586487E-2</c:v>
                </c:pt>
                <c:pt idx="33">
                  <c:v>-9.78913717E-3</c:v>
                </c:pt>
                <c:pt idx="34">
                  <c:v>-9.2415604740000001E-3</c:v>
                </c:pt>
                <c:pt idx="35">
                  <c:v>-1.008687168E-2</c:v>
                </c:pt>
                <c:pt idx="36">
                  <c:v>-1.0216548109999999E-2</c:v>
                </c:pt>
                <c:pt idx="37">
                  <c:v>-9.7916172820000005E-3</c:v>
                </c:pt>
                <c:pt idx="38">
                  <c:v>-8.9189512659999994E-3</c:v>
                </c:pt>
                <c:pt idx="39">
                  <c:v>-1.0072606620000001E-2</c:v>
                </c:pt>
                <c:pt idx="40">
                  <c:v>-9.2078559099999999E-3</c:v>
                </c:pt>
                <c:pt idx="41">
                  <c:v>-1.0378537700000001E-2</c:v>
                </c:pt>
                <c:pt idx="42">
                  <c:v>-1.0159604250000001E-2</c:v>
                </c:pt>
                <c:pt idx="43">
                  <c:v>-1.0293758470000001E-2</c:v>
                </c:pt>
                <c:pt idx="44">
                  <c:v>-9.9983410910000001E-3</c:v>
                </c:pt>
                <c:pt idx="45">
                  <c:v>-9.8324641589999998E-3</c:v>
                </c:pt>
                <c:pt idx="46">
                  <c:v>-9.7709139810000008E-3</c:v>
                </c:pt>
                <c:pt idx="47">
                  <c:v>-1.001367066E-2</c:v>
                </c:pt>
                <c:pt idx="48">
                  <c:v>-1.0070228949999999E-2</c:v>
                </c:pt>
                <c:pt idx="49">
                  <c:v>-1.07291583E-2</c:v>
                </c:pt>
                <c:pt idx="50">
                  <c:v>-9.4310687849999998E-3</c:v>
                </c:pt>
                <c:pt idx="51">
                  <c:v>-9.7923260179999996E-3</c:v>
                </c:pt>
                <c:pt idx="52">
                  <c:v>-1.028187666E-2</c:v>
                </c:pt>
                <c:pt idx="53">
                  <c:v>-9.9588260049999992E-3</c:v>
                </c:pt>
                <c:pt idx="54">
                  <c:v>-1.0652732099999999E-2</c:v>
                </c:pt>
                <c:pt idx="55">
                  <c:v>-1.024102233E-2</c:v>
                </c:pt>
                <c:pt idx="56">
                  <c:v>-1.0268579240000001E-2</c:v>
                </c:pt>
                <c:pt idx="57">
                  <c:v>-9.7329476849999999E-3</c:v>
                </c:pt>
                <c:pt idx="58">
                  <c:v>-1.013664249E-2</c:v>
                </c:pt>
                <c:pt idx="59">
                  <c:v>-9.8008802160000005E-3</c:v>
                </c:pt>
                <c:pt idx="60">
                  <c:v>-1.019490417E-2</c:v>
                </c:pt>
                <c:pt idx="61">
                  <c:v>-1.001847722E-2</c:v>
                </c:pt>
                <c:pt idx="62">
                  <c:v>-1.114898548E-2</c:v>
                </c:pt>
                <c:pt idx="63">
                  <c:v>-1.098031551E-2</c:v>
                </c:pt>
                <c:pt idx="64">
                  <c:v>-1.1099077759999999E-2</c:v>
                </c:pt>
                <c:pt idx="65">
                  <c:v>-1.061681286E-2</c:v>
                </c:pt>
                <c:pt idx="66">
                  <c:v>-1.066682674E-2</c:v>
                </c:pt>
                <c:pt idx="67">
                  <c:v>-1.064742822E-2</c:v>
                </c:pt>
                <c:pt idx="68">
                  <c:v>-1.055769902E-2</c:v>
                </c:pt>
                <c:pt idx="69">
                  <c:v>-1.0694104249999999E-2</c:v>
                </c:pt>
                <c:pt idx="70">
                  <c:v>-1.0477401319999999E-2</c:v>
                </c:pt>
                <c:pt idx="71">
                  <c:v>-1.018231176E-2</c:v>
                </c:pt>
                <c:pt idx="72">
                  <c:v>-1.04383342E-2</c:v>
                </c:pt>
                <c:pt idx="73">
                  <c:v>-1.084198058E-2</c:v>
                </c:pt>
                <c:pt idx="74">
                  <c:v>-1.126664132E-2</c:v>
                </c:pt>
                <c:pt idx="75">
                  <c:v>-1.0912667960000001E-2</c:v>
                </c:pt>
                <c:pt idx="76">
                  <c:v>-1.095371228E-2</c:v>
                </c:pt>
                <c:pt idx="77">
                  <c:v>-1.101236884E-2</c:v>
                </c:pt>
                <c:pt idx="78">
                  <c:v>-1.10794967E-2</c:v>
                </c:pt>
                <c:pt idx="79">
                  <c:v>-1.0727794840000001E-2</c:v>
                </c:pt>
                <c:pt idx="80">
                  <c:v>-1.1469589549999999E-2</c:v>
                </c:pt>
                <c:pt idx="81">
                  <c:v>-1.122340653E-2</c:v>
                </c:pt>
                <c:pt idx="82">
                  <c:v>-1.125554275E-2</c:v>
                </c:pt>
                <c:pt idx="83">
                  <c:v>-1.13426568E-2</c:v>
                </c:pt>
                <c:pt idx="84">
                  <c:v>-1.187318563E-2</c:v>
                </c:pt>
                <c:pt idx="85">
                  <c:v>-1.0399313639999999E-2</c:v>
                </c:pt>
                <c:pt idx="86">
                  <c:v>-1.064177044E-2</c:v>
                </c:pt>
                <c:pt idx="87">
                  <c:v>-1.1800335719999999E-2</c:v>
                </c:pt>
                <c:pt idx="88">
                  <c:v>-1.156240702E-2</c:v>
                </c:pt>
                <c:pt idx="89">
                  <c:v>-1.16462335E-2</c:v>
                </c:pt>
                <c:pt idx="90">
                  <c:v>-1.156054158E-2</c:v>
                </c:pt>
                <c:pt idx="91">
                  <c:v>-1.152308472E-2</c:v>
                </c:pt>
                <c:pt idx="92">
                  <c:v>-1.110745501E-2</c:v>
                </c:pt>
                <c:pt idx="93">
                  <c:v>-1.1504278519999999E-2</c:v>
                </c:pt>
                <c:pt idx="94">
                  <c:v>-1.128797978E-2</c:v>
                </c:pt>
                <c:pt idx="95">
                  <c:v>-1.1362629940000001E-2</c:v>
                </c:pt>
                <c:pt idx="96">
                  <c:v>-1.166740246E-2</c:v>
                </c:pt>
                <c:pt idx="97">
                  <c:v>-1.1544157750000001E-2</c:v>
                </c:pt>
                <c:pt idx="98">
                  <c:v>-1.140479185E-2</c:v>
                </c:pt>
                <c:pt idx="99">
                  <c:v>-1.1227140199999999E-2</c:v>
                </c:pt>
                <c:pt idx="100">
                  <c:v>-1.141780242E-2</c:v>
                </c:pt>
                <c:pt idx="101">
                  <c:v>-1.1687511580000001E-2</c:v>
                </c:pt>
                <c:pt idx="102">
                  <c:v>-1.169335749E-2</c:v>
                </c:pt>
                <c:pt idx="103">
                  <c:v>-1.1685394680000001E-2</c:v>
                </c:pt>
                <c:pt idx="104">
                  <c:v>-1.1896357870000001E-2</c:v>
                </c:pt>
                <c:pt idx="105">
                  <c:v>-1.1235161679999999E-2</c:v>
                </c:pt>
                <c:pt idx="106">
                  <c:v>-1.156452484E-2</c:v>
                </c:pt>
                <c:pt idx="107">
                  <c:v>-1.1843211019999999E-2</c:v>
                </c:pt>
                <c:pt idx="108">
                  <c:v>-1.182477176E-2</c:v>
                </c:pt>
                <c:pt idx="109">
                  <c:v>-1.1956850999999999E-2</c:v>
                </c:pt>
                <c:pt idx="110">
                  <c:v>-1.1825577360000001E-2</c:v>
                </c:pt>
                <c:pt idx="111">
                  <c:v>-1.211416628E-2</c:v>
                </c:pt>
                <c:pt idx="112">
                  <c:v>-1.191952825E-2</c:v>
                </c:pt>
                <c:pt idx="113">
                  <c:v>-1.2123883699999999E-2</c:v>
                </c:pt>
                <c:pt idx="114">
                  <c:v>-1.242198423E-2</c:v>
                </c:pt>
                <c:pt idx="115">
                  <c:v>-1.190507226E-2</c:v>
                </c:pt>
                <c:pt idx="116">
                  <c:v>-1.203360222E-2</c:v>
                </c:pt>
                <c:pt idx="117">
                  <c:v>-1.2747984380000001E-2</c:v>
                </c:pt>
                <c:pt idx="118">
                  <c:v>-1.261116657E-2</c:v>
                </c:pt>
                <c:pt idx="119">
                  <c:v>-1.223443076E-2</c:v>
                </c:pt>
                <c:pt idx="120">
                  <c:v>-1.2202870100000001E-2</c:v>
                </c:pt>
                <c:pt idx="121">
                  <c:v>-1.271726657E-2</c:v>
                </c:pt>
                <c:pt idx="122">
                  <c:v>-1.2413933869999999E-2</c:v>
                </c:pt>
                <c:pt idx="123">
                  <c:v>-1.214804873E-2</c:v>
                </c:pt>
                <c:pt idx="124">
                  <c:v>-1.2513693419999999E-2</c:v>
                </c:pt>
                <c:pt idx="125">
                  <c:v>-1.05663389E-2</c:v>
                </c:pt>
                <c:pt idx="126">
                  <c:v>-1.224937942E-2</c:v>
                </c:pt>
                <c:pt idx="127">
                  <c:v>-1.254653931E-2</c:v>
                </c:pt>
                <c:pt idx="128">
                  <c:v>-1.257822569E-2</c:v>
                </c:pt>
                <c:pt idx="129">
                  <c:v>-1.266532578E-2</c:v>
                </c:pt>
                <c:pt idx="130">
                  <c:v>-1.2692981399999999E-2</c:v>
                </c:pt>
                <c:pt idx="131">
                  <c:v>-1.249991078E-2</c:v>
                </c:pt>
                <c:pt idx="132">
                  <c:v>-1.2900792059999999E-2</c:v>
                </c:pt>
                <c:pt idx="133">
                  <c:v>-1.3173499139999999E-2</c:v>
                </c:pt>
                <c:pt idx="134">
                  <c:v>-1.3473590840000001E-2</c:v>
                </c:pt>
                <c:pt idx="135">
                  <c:v>-1.332364697E-2</c:v>
                </c:pt>
                <c:pt idx="136">
                  <c:v>-1.289657038E-2</c:v>
                </c:pt>
                <c:pt idx="137">
                  <c:v>-1.2973758389999999E-2</c:v>
                </c:pt>
                <c:pt idx="138">
                  <c:v>-1.2769954280000001E-2</c:v>
                </c:pt>
                <c:pt idx="139">
                  <c:v>-1.372702885E-2</c:v>
                </c:pt>
                <c:pt idx="140">
                  <c:v>-1.318977214E-2</c:v>
                </c:pt>
                <c:pt idx="141">
                  <c:v>-1.315401215E-2</c:v>
                </c:pt>
                <c:pt idx="142">
                  <c:v>-1.273043919E-2</c:v>
                </c:pt>
                <c:pt idx="143">
                  <c:v>-1.286229398E-2</c:v>
                </c:pt>
                <c:pt idx="144">
                  <c:v>-1.307675522E-2</c:v>
                </c:pt>
                <c:pt idx="145">
                  <c:v>-1.313065551E-2</c:v>
                </c:pt>
                <c:pt idx="146">
                  <c:v>-1.306670811E-2</c:v>
                </c:pt>
                <c:pt idx="147">
                  <c:v>-1.320187561E-2</c:v>
                </c:pt>
                <c:pt idx="148">
                  <c:v>-1.3635023499999999E-2</c:v>
                </c:pt>
                <c:pt idx="149">
                  <c:v>-1.36155067E-2</c:v>
                </c:pt>
                <c:pt idx="150">
                  <c:v>-1.309926063E-2</c:v>
                </c:pt>
                <c:pt idx="151">
                  <c:v>-1.3048923570000001E-2</c:v>
                </c:pt>
                <c:pt idx="152">
                  <c:v>-1.2817206790000001E-2</c:v>
                </c:pt>
                <c:pt idx="153">
                  <c:v>-1.3468873690000001E-2</c:v>
                </c:pt>
                <c:pt idx="154">
                  <c:v>-1.3861590999999999E-2</c:v>
                </c:pt>
                <c:pt idx="155">
                  <c:v>-1.4134848490000001E-2</c:v>
                </c:pt>
                <c:pt idx="156">
                  <c:v>-1.36516802E-2</c:v>
                </c:pt>
                <c:pt idx="157">
                  <c:v>-1.3463101349999999E-2</c:v>
                </c:pt>
                <c:pt idx="158">
                  <c:v>-1.3808984309999999E-2</c:v>
                </c:pt>
                <c:pt idx="159">
                  <c:v>-1.358665526E-2</c:v>
                </c:pt>
                <c:pt idx="160">
                  <c:v>-1.3665527110000001E-2</c:v>
                </c:pt>
                <c:pt idx="161">
                  <c:v>-1.4015209860000001E-2</c:v>
                </c:pt>
                <c:pt idx="162">
                  <c:v>-1.373039E-2</c:v>
                </c:pt>
                <c:pt idx="163">
                  <c:v>-1.398377866E-2</c:v>
                </c:pt>
                <c:pt idx="164">
                  <c:v>-1.4204100710000001E-2</c:v>
                </c:pt>
                <c:pt idx="165">
                  <c:v>-1.416446455E-2</c:v>
                </c:pt>
                <c:pt idx="166">
                  <c:v>-1.3750905169999999E-2</c:v>
                </c:pt>
                <c:pt idx="167">
                  <c:v>-1.4850688169999999E-2</c:v>
                </c:pt>
                <c:pt idx="168">
                  <c:v>-1.5096424149999999E-2</c:v>
                </c:pt>
                <c:pt idx="169">
                  <c:v>-1.438404433E-2</c:v>
                </c:pt>
                <c:pt idx="170">
                  <c:v>-1.485594176E-2</c:v>
                </c:pt>
                <c:pt idx="171">
                  <c:v>-1.4387099069999999E-2</c:v>
                </c:pt>
                <c:pt idx="172">
                  <c:v>-1.488090679E-2</c:v>
                </c:pt>
                <c:pt idx="173">
                  <c:v>-1.529439166E-2</c:v>
                </c:pt>
                <c:pt idx="174">
                  <c:v>-1.44271655E-2</c:v>
                </c:pt>
                <c:pt idx="175">
                  <c:v>-1.45640634E-2</c:v>
                </c:pt>
                <c:pt idx="176">
                  <c:v>-1.478554308E-2</c:v>
                </c:pt>
                <c:pt idx="177">
                  <c:v>-1.4746160249999999E-2</c:v>
                </c:pt>
                <c:pt idx="178">
                  <c:v>-1.435649674E-2</c:v>
                </c:pt>
                <c:pt idx="179">
                  <c:v>-1.513047516E-2</c:v>
                </c:pt>
                <c:pt idx="180">
                  <c:v>-1.4972798529999999E-2</c:v>
                </c:pt>
                <c:pt idx="181">
                  <c:v>-1.4892112460000001E-2</c:v>
                </c:pt>
                <c:pt idx="182">
                  <c:v>-1.516367309E-2</c:v>
                </c:pt>
                <c:pt idx="183">
                  <c:v>-1.5874227509999998E-2</c:v>
                </c:pt>
                <c:pt idx="184">
                  <c:v>-1.5233711340000001E-2</c:v>
                </c:pt>
                <c:pt idx="185">
                  <c:v>-1.464190707E-2</c:v>
                </c:pt>
                <c:pt idx="186">
                  <c:v>-1.5061470679999999E-2</c:v>
                </c:pt>
                <c:pt idx="187">
                  <c:v>-1.539304201E-2</c:v>
                </c:pt>
                <c:pt idx="188">
                  <c:v>-1.5647510069999999E-2</c:v>
                </c:pt>
                <c:pt idx="189">
                  <c:v>-1.5627782789999999E-2</c:v>
                </c:pt>
                <c:pt idx="190">
                  <c:v>-1.5648707750000001E-2</c:v>
                </c:pt>
                <c:pt idx="191">
                  <c:v>-1.572930254E-2</c:v>
                </c:pt>
                <c:pt idx="192">
                  <c:v>-1.6147667540000001E-2</c:v>
                </c:pt>
                <c:pt idx="193">
                  <c:v>-1.5897935259999999E-2</c:v>
                </c:pt>
                <c:pt idx="194">
                  <c:v>-1.6306165609999999E-2</c:v>
                </c:pt>
                <c:pt idx="195">
                  <c:v>-1.5828253699999999E-2</c:v>
                </c:pt>
                <c:pt idx="196">
                  <c:v>-1.6071291639999999E-2</c:v>
                </c:pt>
                <c:pt idx="197">
                  <c:v>-1.6216002399999999E-2</c:v>
                </c:pt>
                <c:pt idx="198">
                  <c:v>-1.6235802319999999E-2</c:v>
                </c:pt>
                <c:pt idx="199">
                  <c:v>-1.707035862E-2</c:v>
                </c:pt>
                <c:pt idx="200">
                  <c:v>-1.7100771890000002E-2</c:v>
                </c:pt>
                <c:pt idx="201">
                  <c:v>-1.756326482E-2</c:v>
                </c:pt>
                <c:pt idx="202">
                  <c:v>-1.7510656270000001E-2</c:v>
                </c:pt>
                <c:pt idx="203">
                  <c:v>-1.7551381139999999E-2</c:v>
                </c:pt>
                <c:pt idx="204">
                  <c:v>-1.733867079E-2</c:v>
                </c:pt>
                <c:pt idx="205">
                  <c:v>-1.777089573E-2</c:v>
                </c:pt>
                <c:pt idx="206">
                  <c:v>-1.8103037030000001E-2</c:v>
                </c:pt>
                <c:pt idx="207">
                  <c:v>-1.8009372060000001E-2</c:v>
                </c:pt>
                <c:pt idx="208">
                  <c:v>-1.829760335E-2</c:v>
                </c:pt>
                <c:pt idx="209">
                  <c:v>-1.9137723370000002E-2</c:v>
                </c:pt>
                <c:pt idx="210">
                  <c:v>-1.8653992559999999E-2</c:v>
                </c:pt>
                <c:pt idx="211">
                  <c:v>-1.899477653E-2</c:v>
                </c:pt>
                <c:pt idx="212">
                  <c:v>-1.8518278379999999E-2</c:v>
                </c:pt>
                <c:pt idx="213">
                  <c:v>-1.8485335629999999E-2</c:v>
                </c:pt>
                <c:pt idx="214">
                  <c:v>-1.8785450610000001E-2</c:v>
                </c:pt>
                <c:pt idx="215">
                  <c:v>-1.8824616450000001E-2</c:v>
                </c:pt>
                <c:pt idx="216">
                  <c:v>-1.849218272E-2</c:v>
                </c:pt>
                <c:pt idx="217">
                  <c:v>-1.8253970889999999E-2</c:v>
                </c:pt>
                <c:pt idx="218">
                  <c:v>-1.6914481299999999E-2</c:v>
                </c:pt>
                <c:pt idx="219">
                  <c:v>-1.6734685749999999E-2</c:v>
                </c:pt>
                <c:pt idx="220">
                  <c:v>-1.595697552E-2</c:v>
                </c:pt>
                <c:pt idx="221">
                  <c:v>-1.4941086060000001E-2</c:v>
                </c:pt>
                <c:pt idx="222">
                  <c:v>-1.39634246E-2</c:v>
                </c:pt>
                <c:pt idx="223">
                  <c:v>-1.307082735E-2</c:v>
                </c:pt>
                <c:pt idx="224">
                  <c:v>-1.2042112650000001E-2</c:v>
                </c:pt>
                <c:pt idx="225">
                  <c:v>-1.227248088E-2</c:v>
                </c:pt>
                <c:pt idx="226">
                  <c:v>-1.067526266E-2</c:v>
                </c:pt>
                <c:pt idx="227">
                  <c:v>-1.0370197709999999E-2</c:v>
                </c:pt>
                <c:pt idx="228">
                  <c:v>-9.5745138820000006E-3</c:v>
                </c:pt>
                <c:pt idx="229">
                  <c:v>-1.02384435E-2</c:v>
                </c:pt>
                <c:pt idx="230">
                  <c:v>-1.006051619E-2</c:v>
                </c:pt>
                <c:pt idx="231">
                  <c:v>-9.5286797730000008E-3</c:v>
                </c:pt>
                <c:pt idx="232">
                  <c:v>-9.3759987499999996E-3</c:v>
                </c:pt>
                <c:pt idx="233">
                  <c:v>-9.3143843110000003E-3</c:v>
                </c:pt>
                <c:pt idx="234">
                  <c:v>-9.4390735030000002E-3</c:v>
                </c:pt>
                <c:pt idx="235">
                  <c:v>-9.9577130749999992E-3</c:v>
                </c:pt>
                <c:pt idx="236">
                  <c:v>-1.0100478309999999E-2</c:v>
                </c:pt>
                <c:pt idx="237">
                  <c:v>-9.4553343950000007E-3</c:v>
                </c:pt>
                <c:pt idx="238">
                  <c:v>-1.027181558E-2</c:v>
                </c:pt>
                <c:pt idx="239">
                  <c:v>-9.2559028420000009E-3</c:v>
                </c:pt>
                <c:pt idx="240">
                  <c:v>-1.018185634E-2</c:v>
                </c:pt>
                <c:pt idx="241">
                  <c:v>-1.099369302E-2</c:v>
                </c:pt>
                <c:pt idx="242">
                  <c:v>-1.0773351420000001E-2</c:v>
                </c:pt>
                <c:pt idx="243">
                  <c:v>-1.14204241E-2</c:v>
                </c:pt>
                <c:pt idx="244">
                  <c:v>-1.13897128E-2</c:v>
                </c:pt>
                <c:pt idx="245">
                  <c:v>-1.293667406E-2</c:v>
                </c:pt>
                <c:pt idx="246">
                  <c:v>-1.2692227029999999E-2</c:v>
                </c:pt>
                <c:pt idx="247">
                  <c:v>-1.298240107E-2</c:v>
                </c:pt>
                <c:pt idx="248">
                  <c:v>-1.415975392E-2</c:v>
                </c:pt>
                <c:pt idx="249">
                  <c:v>-1.3627347539999999E-2</c:v>
                </c:pt>
                <c:pt idx="250">
                  <c:v>-1.440588105E-2</c:v>
                </c:pt>
                <c:pt idx="251">
                  <c:v>-1.500445791E-2</c:v>
                </c:pt>
                <c:pt idx="252">
                  <c:v>-1.5377450730000001E-2</c:v>
                </c:pt>
                <c:pt idx="253">
                  <c:v>-1.53945405E-2</c:v>
                </c:pt>
                <c:pt idx="254">
                  <c:v>-1.5605208460000001E-2</c:v>
                </c:pt>
                <c:pt idx="255">
                  <c:v>-1.5872878949999999E-2</c:v>
                </c:pt>
                <c:pt idx="256">
                  <c:v>-1.5972945839999999E-2</c:v>
                </c:pt>
                <c:pt idx="257">
                  <c:v>-1.653582789E-2</c:v>
                </c:pt>
                <c:pt idx="258">
                  <c:v>-1.5050618910000001E-2</c:v>
                </c:pt>
                <c:pt idx="259">
                  <c:v>-1.5962466599999999E-2</c:v>
                </c:pt>
                <c:pt idx="260">
                  <c:v>-1.5803094949999999E-2</c:v>
                </c:pt>
                <c:pt idx="261">
                  <c:v>-1.520241797E-2</c:v>
                </c:pt>
                <c:pt idx="262">
                  <c:v>-1.5330675990000001E-2</c:v>
                </c:pt>
                <c:pt idx="263">
                  <c:v>-1.3847499149999999E-2</c:v>
                </c:pt>
                <c:pt idx="264">
                  <c:v>-1.3543901969999999E-2</c:v>
                </c:pt>
                <c:pt idx="265">
                  <c:v>-1.3409894889999999E-2</c:v>
                </c:pt>
                <c:pt idx="266">
                  <c:v>-1.2757838699999999E-2</c:v>
                </c:pt>
                <c:pt idx="267">
                  <c:v>-1.224671211E-2</c:v>
                </c:pt>
                <c:pt idx="268">
                  <c:v>-1.195861399E-2</c:v>
                </c:pt>
                <c:pt idx="269">
                  <c:v>-1.2198943639999999E-2</c:v>
                </c:pt>
                <c:pt idx="270">
                  <c:v>-1.219154429E-2</c:v>
                </c:pt>
                <c:pt idx="271">
                  <c:v>-1.1845124889999999E-2</c:v>
                </c:pt>
                <c:pt idx="272">
                  <c:v>-1.116972324E-2</c:v>
                </c:pt>
                <c:pt idx="273">
                  <c:v>-1.2527677229999999E-2</c:v>
                </c:pt>
                <c:pt idx="274">
                  <c:v>-1.1763856749999999E-2</c:v>
                </c:pt>
                <c:pt idx="275">
                  <c:v>-1.1479875069999999E-2</c:v>
                </c:pt>
                <c:pt idx="276">
                  <c:v>-1.087863836E-2</c:v>
                </c:pt>
                <c:pt idx="277">
                  <c:v>-1.124479808E-2</c:v>
                </c:pt>
                <c:pt idx="278">
                  <c:v>-1.0859956029999999E-2</c:v>
                </c:pt>
                <c:pt idx="279">
                  <c:v>-1.2341527269999999E-2</c:v>
                </c:pt>
                <c:pt idx="280">
                  <c:v>-1.2023934159999999E-2</c:v>
                </c:pt>
                <c:pt idx="281">
                  <c:v>-1.3288449500000001E-2</c:v>
                </c:pt>
                <c:pt idx="282">
                  <c:v>-1.282524969E-2</c:v>
                </c:pt>
                <c:pt idx="283">
                  <c:v>-1.2922200369999999E-2</c:v>
                </c:pt>
                <c:pt idx="284">
                  <c:v>-1.297250204E-2</c:v>
                </c:pt>
                <c:pt idx="285">
                  <c:v>-1.3611291540000001E-2</c:v>
                </c:pt>
                <c:pt idx="286">
                  <c:v>-1.3278909029999999E-2</c:v>
                </c:pt>
                <c:pt idx="287">
                  <c:v>-1.332650799E-2</c:v>
                </c:pt>
                <c:pt idx="288">
                  <c:v>-1.290013827E-2</c:v>
                </c:pt>
                <c:pt idx="289">
                  <c:v>-1.2679707260000001E-2</c:v>
                </c:pt>
                <c:pt idx="290">
                  <c:v>-1.3906719160000001E-2</c:v>
                </c:pt>
                <c:pt idx="291">
                  <c:v>-1.4591747889999999E-2</c:v>
                </c:pt>
                <c:pt idx="292">
                  <c:v>-1.3379273000000001E-2</c:v>
                </c:pt>
                <c:pt idx="293">
                  <c:v>-1.4221336689999999E-2</c:v>
                </c:pt>
                <c:pt idx="294">
                  <c:v>-1.3861189600000001E-2</c:v>
                </c:pt>
                <c:pt idx="295">
                  <c:v>-1.291179843E-2</c:v>
                </c:pt>
                <c:pt idx="296">
                  <c:v>-1.2425707649999999E-2</c:v>
                </c:pt>
                <c:pt idx="297">
                  <c:v>-1.315963734E-2</c:v>
                </c:pt>
                <c:pt idx="298">
                  <c:v>-1.2943105769999999E-2</c:v>
                </c:pt>
                <c:pt idx="299">
                  <c:v>-1.262031961E-2</c:v>
                </c:pt>
                <c:pt idx="300">
                  <c:v>-1.2545181440000001E-2</c:v>
                </c:pt>
                <c:pt idx="301">
                  <c:v>-1.255252492E-2</c:v>
                </c:pt>
                <c:pt idx="302">
                  <c:v>-1.190950442E-2</c:v>
                </c:pt>
                <c:pt idx="303">
                  <c:v>-1.178879756E-2</c:v>
                </c:pt>
                <c:pt idx="304">
                  <c:v>-1.1398840699999999E-2</c:v>
                </c:pt>
                <c:pt idx="305">
                  <c:v>-1.1483102110000001E-2</c:v>
                </c:pt>
                <c:pt idx="306">
                  <c:v>-1.0634344069999999E-2</c:v>
                </c:pt>
                <c:pt idx="307">
                  <c:v>-1.1080202650000001E-2</c:v>
                </c:pt>
                <c:pt idx="308">
                  <c:v>-1.0512928479999999E-2</c:v>
                </c:pt>
                <c:pt idx="309">
                  <c:v>-1.183283236E-2</c:v>
                </c:pt>
                <c:pt idx="310">
                  <c:v>-1.2587429020000001E-2</c:v>
                </c:pt>
                <c:pt idx="311">
                  <c:v>-1.1436813509999999E-2</c:v>
                </c:pt>
                <c:pt idx="312">
                  <c:v>-1.176093426E-2</c:v>
                </c:pt>
                <c:pt idx="313">
                  <c:v>-1.2600052170000001E-2</c:v>
                </c:pt>
                <c:pt idx="314">
                  <c:v>-1.222224999E-2</c:v>
                </c:pt>
                <c:pt idx="315">
                  <c:v>-1.1824671179999999E-2</c:v>
                </c:pt>
                <c:pt idx="316">
                  <c:v>-1.238550618E-2</c:v>
                </c:pt>
                <c:pt idx="317">
                  <c:v>-1.2438385749999999E-2</c:v>
                </c:pt>
                <c:pt idx="318">
                  <c:v>-1.233543921E-2</c:v>
                </c:pt>
                <c:pt idx="319">
                  <c:v>-1.4692310239999999E-2</c:v>
                </c:pt>
                <c:pt idx="320">
                  <c:v>-1.355288457E-2</c:v>
                </c:pt>
                <c:pt idx="321">
                  <c:v>-1.335266605E-2</c:v>
                </c:pt>
                <c:pt idx="322">
                  <c:v>-1.405029744E-2</c:v>
                </c:pt>
                <c:pt idx="323">
                  <c:v>-1.232643146E-2</c:v>
                </c:pt>
                <c:pt idx="324">
                  <c:v>-1.227791701E-2</c:v>
                </c:pt>
                <c:pt idx="325">
                  <c:v>-1.3102776369999999E-2</c:v>
                </c:pt>
                <c:pt idx="326">
                  <c:v>-1.4660176820000001E-2</c:v>
                </c:pt>
                <c:pt idx="327">
                  <c:v>-1.365137938E-2</c:v>
                </c:pt>
                <c:pt idx="328">
                  <c:v>-1.2596380900000001E-2</c:v>
                </c:pt>
                <c:pt idx="329">
                  <c:v>-1.412973646E-2</c:v>
                </c:pt>
                <c:pt idx="330">
                  <c:v>-1.324074529E-2</c:v>
                </c:pt>
                <c:pt idx="331">
                  <c:v>-1.289254986E-2</c:v>
                </c:pt>
                <c:pt idx="332">
                  <c:v>-1.3323897499999999E-2</c:v>
                </c:pt>
                <c:pt idx="333">
                  <c:v>-1.3019733130000001E-2</c:v>
                </c:pt>
                <c:pt idx="334">
                  <c:v>-1.2314755469999999E-2</c:v>
                </c:pt>
                <c:pt idx="335">
                  <c:v>-1.317781862E-2</c:v>
                </c:pt>
                <c:pt idx="336">
                  <c:v>-1.2744415550000001E-2</c:v>
                </c:pt>
                <c:pt idx="337">
                  <c:v>-1.2103240939999999E-2</c:v>
                </c:pt>
                <c:pt idx="338">
                  <c:v>-1.140822098E-2</c:v>
                </c:pt>
                <c:pt idx="339">
                  <c:v>-1.3333286160000001E-2</c:v>
                </c:pt>
                <c:pt idx="340">
                  <c:v>-1.3237230480000001E-2</c:v>
                </c:pt>
                <c:pt idx="341">
                  <c:v>-1.212217193E-2</c:v>
                </c:pt>
                <c:pt idx="342">
                  <c:v>-1.1926933190000001E-2</c:v>
                </c:pt>
                <c:pt idx="343">
                  <c:v>-1.296667382E-2</c:v>
                </c:pt>
                <c:pt idx="344">
                  <c:v>-1.31547153E-2</c:v>
                </c:pt>
                <c:pt idx="345">
                  <c:v>-1.3857729730000001E-2</c:v>
                </c:pt>
                <c:pt idx="346">
                  <c:v>-1.385542285E-2</c:v>
                </c:pt>
                <c:pt idx="347">
                  <c:v>-1.371152885E-2</c:v>
                </c:pt>
                <c:pt idx="348">
                  <c:v>-1.3178370890000001E-2</c:v>
                </c:pt>
                <c:pt idx="349">
                  <c:v>-1.327885874E-2</c:v>
                </c:pt>
                <c:pt idx="350">
                  <c:v>-1.381871384E-2</c:v>
                </c:pt>
                <c:pt idx="351">
                  <c:v>-1.3968137090000001E-2</c:v>
                </c:pt>
                <c:pt idx="352">
                  <c:v>-1.320950966E-2</c:v>
                </c:pt>
                <c:pt idx="353">
                  <c:v>-1.381675806E-2</c:v>
                </c:pt>
                <c:pt idx="354">
                  <c:v>-1.4532672240000001E-2</c:v>
                </c:pt>
                <c:pt idx="355">
                  <c:v>-1.434723008E-2</c:v>
                </c:pt>
                <c:pt idx="356">
                  <c:v>-1.525055617E-2</c:v>
                </c:pt>
                <c:pt idx="357">
                  <c:v>-1.2911295519999999E-2</c:v>
                </c:pt>
                <c:pt idx="358">
                  <c:v>-1.4156145970000001E-2</c:v>
                </c:pt>
                <c:pt idx="359">
                  <c:v>-1.34418197E-2</c:v>
                </c:pt>
                <c:pt idx="360">
                  <c:v>-1.3610790479999999E-2</c:v>
                </c:pt>
                <c:pt idx="361">
                  <c:v>-1.354415342E-2</c:v>
                </c:pt>
                <c:pt idx="362">
                  <c:v>-1.335131004E-2</c:v>
                </c:pt>
                <c:pt idx="363">
                  <c:v>-1.353045367E-2</c:v>
                </c:pt>
                <c:pt idx="364">
                  <c:v>-1.4994805680000001E-2</c:v>
                </c:pt>
                <c:pt idx="365">
                  <c:v>-1.504201721E-2</c:v>
                </c:pt>
                <c:pt idx="366">
                  <c:v>-1.5335723759999999E-2</c:v>
                </c:pt>
                <c:pt idx="367">
                  <c:v>-1.4009544630000001E-2</c:v>
                </c:pt>
                <c:pt idx="368">
                  <c:v>-1.423817128E-2</c:v>
                </c:pt>
                <c:pt idx="369">
                  <c:v>-1.4234363099999999E-2</c:v>
                </c:pt>
                <c:pt idx="370">
                  <c:v>-1.4607467690000001E-2</c:v>
                </c:pt>
                <c:pt idx="371">
                  <c:v>-1.448435336E-2</c:v>
                </c:pt>
                <c:pt idx="372">
                  <c:v>-1.377157029E-2</c:v>
                </c:pt>
                <c:pt idx="373">
                  <c:v>-1.4672690069999999E-2</c:v>
                </c:pt>
                <c:pt idx="374">
                  <c:v>-1.4332953840000001E-2</c:v>
                </c:pt>
                <c:pt idx="375">
                  <c:v>-1.451639924E-2</c:v>
                </c:pt>
                <c:pt idx="376">
                  <c:v>-1.4023029249999999E-2</c:v>
                </c:pt>
                <c:pt idx="377">
                  <c:v>-1.3643101790000001E-2</c:v>
                </c:pt>
                <c:pt idx="378">
                  <c:v>-1.4384794980000001E-2</c:v>
                </c:pt>
                <c:pt idx="379">
                  <c:v>-1.4397166669999999E-2</c:v>
                </c:pt>
                <c:pt idx="380">
                  <c:v>-1.541572716E-2</c:v>
                </c:pt>
                <c:pt idx="381">
                  <c:v>-1.4833977450000001E-2</c:v>
                </c:pt>
                <c:pt idx="382">
                  <c:v>-1.4500726950000001E-2</c:v>
                </c:pt>
                <c:pt idx="383">
                  <c:v>-1.481111161E-2</c:v>
                </c:pt>
                <c:pt idx="384">
                  <c:v>-1.4884008089999999E-2</c:v>
                </c:pt>
                <c:pt idx="385">
                  <c:v>-1.537295338E-2</c:v>
                </c:pt>
                <c:pt idx="386">
                  <c:v>-1.443387568E-2</c:v>
                </c:pt>
                <c:pt idx="387">
                  <c:v>-1.4772081750000001E-2</c:v>
                </c:pt>
                <c:pt idx="388">
                  <c:v>-1.481841691E-2</c:v>
                </c:pt>
                <c:pt idx="389">
                  <c:v>-1.4538529329999999E-2</c:v>
                </c:pt>
                <c:pt idx="390">
                  <c:v>-1.4510842039999999E-2</c:v>
                </c:pt>
                <c:pt idx="391">
                  <c:v>-1.540428493E-2</c:v>
                </c:pt>
                <c:pt idx="392">
                  <c:v>-1.4971397819999999E-2</c:v>
                </c:pt>
                <c:pt idx="393">
                  <c:v>-1.5911161900000002E-2</c:v>
                </c:pt>
                <c:pt idx="394">
                  <c:v>-1.4832576740000001E-2</c:v>
                </c:pt>
                <c:pt idx="395">
                  <c:v>-1.4907220380000001E-2</c:v>
                </c:pt>
                <c:pt idx="396">
                  <c:v>-1.481456403E-2</c:v>
                </c:pt>
                <c:pt idx="397">
                  <c:v>-1.483002491E-2</c:v>
                </c:pt>
                <c:pt idx="398">
                  <c:v>-1.492047682E-2</c:v>
                </c:pt>
                <c:pt idx="399">
                  <c:v>-1.4785842969999999E-2</c:v>
                </c:pt>
                <c:pt idx="400">
                  <c:v>-1.5461094680000001E-2</c:v>
                </c:pt>
                <c:pt idx="401">
                  <c:v>-1.462448761E-2</c:v>
                </c:pt>
                <c:pt idx="402">
                  <c:v>-1.513057481E-2</c:v>
                </c:pt>
                <c:pt idx="403">
                  <c:v>-1.442501228E-2</c:v>
                </c:pt>
                <c:pt idx="404">
                  <c:v>-1.5099723820000001E-2</c:v>
                </c:pt>
                <c:pt idx="405">
                  <c:v>-1.4714881779999999E-2</c:v>
                </c:pt>
                <c:pt idx="406">
                  <c:v>-1.46559719E-2</c:v>
                </c:pt>
                <c:pt idx="407">
                  <c:v>-1.425766014E-2</c:v>
                </c:pt>
                <c:pt idx="408">
                  <c:v>-1.526345219E-2</c:v>
                </c:pt>
                <c:pt idx="409">
                  <c:v>-1.5068721029999999E-2</c:v>
                </c:pt>
                <c:pt idx="410">
                  <c:v>-1.4944887719999999E-2</c:v>
                </c:pt>
                <c:pt idx="411">
                  <c:v>-1.454909425E-2</c:v>
                </c:pt>
                <c:pt idx="412">
                  <c:v>-1.5533282420000001E-2</c:v>
                </c:pt>
                <c:pt idx="413">
                  <c:v>-1.458634157E-2</c:v>
                </c:pt>
                <c:pt idx="414">
                  <c:v>-1.382844336E-2</c:v>
                </c:pt>
                <c:pt idx="415">
                  <c:v>-1.443357579E-2</c:v>
                </c:pt>
                <c:pt idx="416">
                  <c:v>-1.520486735E-2</c:v>
                </c:pt>
                <c:pt idx="417">
                  <c:v>-1.471217908E-2</c:v>
                </c:pt>
                <c:pt idx="418">
                  <c:v>-1.441008784E-2</c:v>
                </c:pt>
                <c:pt idx="419">
                  <c:v>-1.423000451E-2</c:v>
                </c:pt>
                <c:pt idx="420">
                  <c:v>-1.4806958849999999E-2</c:v>
                </c:pt>
                <c:pt idx="421">
                  <c:v>-1.479575038E-2</c:v>
                </c:pt>
                <c:pt idx="422">
                  <c:v>-1.436546165E-2</c:v>
                </c:pt>
                <c:pt idx="423">
                  <c:v>-1.465311926E-2</c:v>
                </c:pt>
                <c:pt idx="424">
                  <c:v>-1.401621196E-2</c:v>
                </c:pt>
                <c:pt idx="425">
                  <c:v>-1.4349934640000001E-2</c:v>
                </c:pt>
                <c:pt idx="426">
                  <c:v>-1.352975052E-2</c:v>
                </c:pt>
                <c:pt idx="427">
                  <c:v>-1.3871017839999999E-2</c:v>
                </c:pt>
                <c:pt idx="428">
                  <c:v>-1.405145042E-2</c:v>
                </c:pt>
                <c:pt idx="429">
                  <c:v>-1.389975008E-2</c:v>
                </c:pt>
                <c:pt idx="430">
                  <c:v>-1.3824029830000001E-2</c:v>
                </c:pt>
                <c:pt idx="431">
                  <c:v>-1.3868310490000001E-2</c:v>
                </c:pt>
                <c:pt idx="432">
                  <c:v>-1.331094373E-2</c:v>
                </c:pt>
                <c:pt idx="433">
                  <c:v>-1.3794039379999999E-2</c:v>
                </c:pt>
                <c:pt idx="434">
                  <c:v>-1.314542256E-2</c:v>
                </c:pt>
                <c:pt idx="435">
                  <c:v>-1.305053104E-2</c:v>
                </c:pt>
                <c:pt idx="436">
                  <c:v>-1.314235851E-2</c:v>
                </c:pt>
                <c:pt idx="437">
                  <c:v>-1.31668197E-2</c:v>
                </c:pt>
                <c:pt idx="438">
                  <c:v>-1.352312602E-2</c:v>
                </c:pt>
                <c:pt idx="439">
                  <c:v>-1.291089319E-2</c:v>
                </c:pt>
                <c:pt idx="440">
                  <c:v>-1.264531258E-2</c:v>
                </c:pt>
                <c:pt idx="441">
                  <c:v>-1.251032297E-2</c:v>
                </c:pt>
                <c:pt idx="442">
                  <c:v>-1.157198567E-2</c:v>
                </c:pt>
                <c:pt idx="443">
                  <c:v>-1.1970954020000001E-2</c:v>
                </c:pt>
                <c:pt idx="444">
                  <c:v>-1.145481504E-2</c:v>
                </c:pt>
                <c:pt idx="445">
                  <c:v>-1.128908899E-2</c:v>
                </c:pt>
                <c:pt idx="446">
                  <c:v>-1.114893518E-2</c:v>
                </c:pt>
                <c:pt idx="447">
                  <c:v>-1.1444276200000001E-2</c:v>
                </c:pt>
                <c:pt idx="448">
                  <c:v>-1.043171249E-2</c:v>
                </c:pt>
                <c:pt idx="449">
                  <c:v>-1.042549592E-2</c:v>
                </c:pt>
                <c:pt idx="450">
                  <c:v>-1.007488277E-2</c:v>
                </c:pt>
                <c:pt idx="451">
                  <c:v>-1.030098833E-2</c:v>
                </c:pt>
                <c:pt idx="452">
                  <c:v>-9.2162694779999998E-3</c:v>
                </c:pt>
                <c:pt idx="453">
                  <c:v>-8.7524577979999994E-3</c:v>
                </c:pt>
                <c:pt idx="454">
                  <c:v>-7.4452315459999996E-3</c:v>
                </c:pt>
                <c:pt idx="455">
                  <c:v>-7.2860126379999997E-3</c:v>
                </c:pt>
                <c:pt idx="456">
                  <c:v>-6.7416406240000002E-3</c:v>
                </c:pt>
                <c:pt idx="457">
                  <c:v>-6.2762494200000003E-3</c:v>
                </c:pt>
                <c:pt idx="458">
                  <c:v>-5.2587110550000003E-3</c:v>
                </c:pt>
                <c:pt idx="459">
                  <c:v>-4.7125071290000002E-3</c:v>
                </c:pt>
                <c:pt idx="460">
                  <c:v>-3.4951551350000001E-3</c:v>
                </c:pt>
                <c:pt idx="461">
                  <c:v>-2.8807483610000001E-3</c:v>
                </c:pt>
                <c:pt idx="462">
                  <c:v>-2.591257216E-3</c:v>
                </c:pt>
                <c:pt idx="463">
                  <c:v>-1.8858857220000001E-3</c:v>
                </c:pt>
                <c:pt idx="464" formatCode="0.00E+00">
                  <c:v>7.5328821370000002E-6</c:v>
                </c:pt>
                <c:pt idx="465">
                  <c:v>2.1131304090000001E-3</c:v>
                </c:pt>
                <c:pt idx="466">
                  <c:v>3.4490902909999998E-3</c:v>
                </c:pt>
                <c:pt idx="467">
                  <c:v>4.907150287E-3</c:v>
                </c:pt>
                <c:pt idx="468">
                  <c:v>6.8427114749999999E-3</c:v>
                </c:pt>
                <c:pt idx="469">
                  <c:v>8.49834457E-3</c:v>
                </c:pt>
                <c:pt idx="470">
                  <c:v>1.2637973760000001E-2</c:v>
                </c:pt>
                <c:pt idx="471">
                  <c:v>1.449397113E-2</c:v>
                </c:pt>
                <c:pt idx="472">
                  <c:v>1.8417971209999998E-2</c:v>
                </c:pt>
                <c:pt idx="473">
                  <c:v>2.3370219389999999E-2</c:v>
                </c:pt>
                <c:pt idx="474">
                  <c:v>2.56237071E-2</c:v>
                </c:pt>
                <c:pt idx="475">
                  <c:v>3.0313322319999999E-2</c:v>
                </c:pt>
                <c:pt idx="476">
                  <c:v>3.3765725789999999E-2</c:v>
                </c:pt>
                <c:pt idx="477">
                  <c:v>3.6586686969999997E-2</c:v>
                </c:pt>
                <c:pt idx="478">
                  <c:v>4.00945209E-2</c:v>
                </c:pt>
                <c:pt idx="479">
                  <c:v>4.129609838E-2</c:v>
                </c:pt>
                <c:pt idx="480">
                  <c:v>4.2070925240000001E-2</c:v>
                </c:pt>
                <c:pt idx="481">
                  <c:v>4.225405678E-2</c:v>
                </c:pt>
                <c:pt idx="482">
                  <c:v>4.1589904580000003E-2</c:v>
                </c:pt>
                <c:pt idx="483">
                  <c:v>3.9483752099999998E-2</c:v>
                </c:pt>
                <c:pt idx="484">
                  <c:v>3.76971215E-2</c:v>
                </c:pt>
                <c:pt idx="485">
                  <c:v>3.1935710460000002E-2</c:v>
                </c:pt>
                <c:pt idx="486">
                  <c:v>2.907447703E-2</c:v>
                </c:pt>
                <c:pt idx="487">
                  <c:v>2.4838972840000001E-2</c:v>
                </c:pt>
                <c:pt idx="488">
                  <c:v>1.964410581E-2</c:v>
                </c:pt>
                <c:pt idx="489">
                  <c:v>1.8092410640000001E-2</c:v>
                </c:pt>
                <c:pt idx="490">
                  <c:v>1.306685619E-2</c:v>
                </c:pt>
                <c:pt idx="491">
                  <c:v>1.1689034290000001E-2</c:v>
                </c:pt>
                <c:pt idx="492">
                  <c:v>9.5561379569999993E-3</c:v>
                </c:pt>
                <c:pt idx="493">
                  <c:v>7.5993845240000003E-3</c:v>
                </c:pt>
                <c:pt idx="494">
                  <c:v>6.7359586249999999E-3</c:v>
                </c:pt>
                <c:pt idx="495">
                  <c:v>5.8423150330000001E-3</c:v>
                </c:pt>
                <c:pt idx="496">
                  <c:v>4.6704937699999999E-3</c:v>
                </c:pt>
                <c:pt idx="497">
                  <c:v>3.744373564E-3</c:v>
                </c:pt>
                <c:pt idx="498">
                  <c:v>1.86351093E-3</c:v>
                </c:pt>
                <c:pt idx="499">
                  <c:v>9.352827328E-4</c:v>
                </c:pt>
                <c:pt idx="500">
                  <c:v>-2.3432329759999998E-3</c:v>
                </c:pt>
                <c:pt idx="501">
                  <c:v>-4.7287414779999997E-3</c:v>
                </c:pt>
                <c:pt idx="502">
                  <c:v>-6.5708425830000002E-3</c:v>
                </c:pt>
                <c:pt idx="503">
                  <c:v>-9.8519492889999997E-3</c:v>
                </c:pt>
                <c:pt idx="504">
                  <c:v>-1.084253564E-2</c:v>
                </c:pt>
                <c:pt idx="505">
                  <c:v>-1.346084289E-2</c:v>
                </c:pt>
                <c:pt idx="506">
                  <c:v>-1.523306128E-2</c:v>
                </c:pt>
                <c:pt idx="507">
                  <c:v>-1.6521176320000001E-2</c:v>
                </c:pt>
                <c:pt idx="508">
                  <c:v>-1.7793059350000001E-2</c:v>
                </c:pt>
                <c:pt idx="509">
                  <c:v>-1.887091808E-2</c:v>
                </c:pt>
                <c:pt idx="510">
                  <c:v>-1.9915103909999999E-2</c:v>
                </c:pt>
                <c:pt idx="511">
                  <c:v>-2.1234983579999998E-2</c:v>
                </c:pt>
                <c:pt idx="512">
                  <c:v>-2.214792371E-2</c:v>
                </c:pt>
                <c:pt idx="513">
                  <c:v>-2.2647144269999999E-2</c:v>
                </c:pt>
                <c:pt idx="514">
                  <c:v>-2.2564087060000002E-2</c:v>
                </c:pt>
                <c:pt idx="515">
                  <c:v>-2.3008575659999999E-2</c:v>
                </c:pt>
                <c:pt idx="516">
                  <c:v>-2.4138478559999999E-2</c:v>
                </c:pt>
                <c:pt idx="517">
                  <c:v>-2.4314988400000001E-2</c:v>
                </c:pt>
                <c:pt idx="518">
                  <c:v>-2.4161297830000001E-2</c:v>
                </c:pt>
                <c:pt idx="519">
                  <c:v>-2.337534912E-2</c:v>
                </c:pt>
                <c:pt idx="520">
                  <c:v>-2.4173589419999999E-2</c:v>
                </c:pt>
                <c:pt idx="521">
                  <c:v>-2.424982749E-2</c:v>
                </c:pt>
                <c:pt idx="522">
                  <c:v>-2.3742400109999999E-2</c:v>
                </c:pt>
                <c:pt idx="523">
                  <c:v>-2.3242279889999998E-2</c:v>
                </c:pt>
                <c:pt idx="524">
                  <c:v>-2.3336933930000001E-2</c:v>
                </c:pt>
                <c:pt idx="525">
                  <c:v>-2.1791733800000001E-2</c:v>
                </c:pt>
                <c:pt idx="526">
                  <c:v>-2.0183097569999999E-2</c:v>
                </c:pt>
                <c:pt idx="527">
                  <c:v>-1.917938516E-2</c:v>
                </c:pt>
                <c:pt idx="528">
                  <c:v>-1.869778335E-2</c:v>
                </c:pt>
                <c:pt idx="529">
                  <c:v>-1.788408868E-2</c:v>
                </c:pt>
                <c:pt idx="530">
                  <c:v>-1.619041525E-2</c:v>
                </c:pt>
                <c:pt idx="531">
                  <c:v>-1.4197586099999999E-2</c:v>
                </c:pt>
                <c:pt idx="532">
                  <c:v>-1.2910290620000001E-2</c:v>
                </c:pt>
                <c:pt idx="533">
                  <c:v>-1.173563767E-2</c:v>
                </c:pt>
                <c:pt idx="534">
                  <c:v>-1.0267769919999999E-2</c:v>
                </c:pt>
                <c:pt idx="535">
                  <c:v>-7.7534257429999996E-3</c:v>
                </c:pt>
                <c:pt idx="536">
                  <c:v>-5.6978571229999997E-3</c:v>
                </c:pt>
                <c:pt idx="537">
                  <c:v>-2.311820863E-3</c:v>
                </c:pt>
                <c:pt idx="538">
                  <c:v>-9.4567128689999999E-4</c:v>
                </c:pt>
                <c:pt idx="539">
                  <c:v>4.2165408380000002E-4</c:v>
                </c:pt>
                <c:pt idx="540">
                  <c:v>5.0121974200000004E-3</c:v>
                </c:pt>
                <c:pt idx="541">
                  <c:v>7.9018278050000008E-3</c:v>
                </c:pt>
                <c:pt idx="542">
                  <c:v>1.0280977930000001E-2</c:v>
                </c:pt>
                <c:pt idx="543">
                  <c:v>1.185276639E-2</c:v>
                </c:pt>
                <c:pt idx="544">
                  <c:v>1.395000331E-2</c:v>
                </c:pt>
                <c:pt idx="545">
                  <c:v>1.845767349E-2</c:v>
                </c:pt>
                <c:pt idx="546">
                  <c:v>2.1947337309999999E-2</c:v>
                </c:pt>
                <c:pt idx="547">
                  <c:v>2.369615249E-2</c:v>
                </c:pt>
                <c:pt idx="548">
                  <c:v>2.651187591E-2</c:v>
                </c:pt>
                <c:pt idx="549">
                  <c:v>2.6527972890000001E-2</c:v>
                </c:pt>
                <c:pt idx="550">
                  <c:v>2.842071094E-2</c:v>
                </c:pt>
                <c:pt idx="551">
                  <c:v>2.9812619089999999E-2</c:v>
                </c:pt>
                <c:pt idx="552">
                  <c:v>3.1900830569999997E-2</c:v>
                </c:pt>
                <c:pt idx="553">
                  <c:v>3.6223195489999999E-2</c:v>
                </c:pt>
                <c:pt idx="554">
                  <c:v>3.7679139520000002E-2</c:v>
                </c:pt>
                <c:pt idx="555">
                  <c:v>3.769991919E-2</c:v>
                </c:pt>
                <c:pt idx="556">
                  <c:v>3.9993070069999997E-2</c:v>
                </c:pt>
                <c:pt idx="557">
                  <c:v>4.0979132059999999E-2</c:v>
                </c:pt>
                <c:pt idx="558">
                  <c:v>4.1498810050000001E-2</c:v>
                </c:pt>
                <c:pt idx="559">
                  <c:v>4.2467836289999998E-2</c:v>
                </c:pt>
                <c:pt idx="560">
                  <c:v>4.5465461909999998E-2</c:v>
                </c:pt>
              </c:numCache>
            </c:numRef>
          </c:yVal>
          <c:smooth val="0"/>
          <c:extLst>
            <c:ext xmlns:c16="http://schemas.microsoft.com/office/drawing/2014/chart" uri="{C3380CC4-5D6E-409C-BE32-E72D297353CC}">
              <c16:uniqueId val="{0000000A-5C6A-4892-92AE-B643606C8437}"/>
            </c:ext>
          </c:extLst>
        </c:ser>
        <c:ser>
          <c:idx val="11"/>
          <c:order val="11"/>
          <c:tx>
            <c:v>330</c:v>
          </c:tx>
          <c:spPr>
            <a:ln w="19050" cap="rnd">
              <a:solidFill>
                <a:schemeClr val="accent6">
                  <a:lumMod val="60000"/>
                </a:schemeClr>
              </a:solidFill>
              <a:round/>
            </a:ln>
            <a:effectLst/>
          </c:spPr>
          <c:marker>
            <c:symbol val="none"/>
          </c:marker>
          <c:xVal>
            <c:numRef>
              <c:f>Sheet1!$AH$3:$AH$563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Sheet1!$AI$3:$AI$563</c:f>
              <c:numCache>
                <c:formatCode>General</c:formatCode>
                <c:ptCount val="561"/>
                <c:pt idx="0">
                  <c:v>-9.3242144209999996E-3</c:v>
                </c:pt>
                <c:pt idx="1">
                  <c:v>-9.0773198749999999E-3</c:v>
                </c:pt>
                <c:pt idx="2">
                  <c:v>-8.8343936949999997E-3</c:v>
                </c:pt>
                <c:pt idx="3">
                  <c:v>-9.4103999439999995E-3</c:v>
                </c:pt>
                <c:pt idx="4">
                  <c:v>-9.4146048650000005E-3</c:v>
                </c:pt>
                <c:pt idx="5">
                  <c:v>-9.6099628140000008E-3</c:v>
                </c:pt>
                <c:pt idx="6">
                  <c:v>-9.4773191960000006E-3</c:v>
                </c:pt>
                <c:pt idx="7">
                  <c:v>-9.3635348599999998E-3</c:v>
                </c:pt>
                <c:pt idx="8">
                  <c:v>-8.9357905089999991E-3</c:v>
                </c:pt>
                <c:pt idx="9">
                  <c:v>-8.8521484289999994E-3</c:v>
                </c:pt>
                <c:pt idx="10">
                  <c:v>-8.9312251659999994E-3</c:v>
                </c:pt>
                <c:pt idx="11">
                  <c:v>-8.888619952E-3</c:v>
                </c:pt>
                <c:pt idx="12">
                  <c:v>-9.0009570120000004E-3</c:v>
                </c:pt>
                <c:pt idx="13">
                  <c:v>-9.2788096519999998E-3</c:v>
                </c:pt>
                <c:pt idx="14">
                  <c:v>-9.4684036449999998E-3</c:v>
                </c:pt>
                <c:pt idx="15">
                  <c:v>-9.7229741509999995E-3</c:v>
                </c:pt>
                <c:pt idx="16">
                  <c:v>-9.5186512920000001E-3</c:v>
                </c:pt>
                <c:pt idx="17">
                  <c:v>-9.4383638349999997E-3</c:v>
                </c:pt>
                <c:pt idx="18">
                  <c:v>-9.4760023060000004E-3</c:v>
                </c:pt>
                <c:pt idx="19">
                  <c:v>-9.6659148109999992E-3</c:v>
                </c:pt>
                <c:pt idx="20">
                  <c:v>-9.4816749920000002E-3</c:v>
                </c:pt>
                <c:pt idx="21">
                  <c:v>-9.7953630609999998E-3</c:v>
                </c:pt>
                <c:pt idx="22">
                  <c:v>-9.919610806E-3</c:v>
                </c:pt>
                <c:pt idx="23">
                  <c:v>-9.4086769969999994E-3</c:v>
                </c:pt>
                <c:pt idx="24">
                  <c:v>-9.1209206730000006E-3</c:v>
                </c:pt>
                <c:pt idx="25">
                  <c:v>-9.0530840679999992E-3</c:v>
                </c:pt>
                <c:pt idx="26">
                  <c:v>-9.0281879530000001E-3</c:v>
                </c:pt>
                <c:pt idx="27">
                  <c:v>-9.4096902760000007E-3</c:v>
                </c:pt>
                <c:pt idx="28">
                  <c:v>-9.5350109039999999E-3</c:v>
                </c:pt>
                <c:pt idx="29">
                  <c:v>-9.9341329189999994E-3</c:v>
                </c:pt>
                <c:pt idx="30">
                  <c:v>-9.8108006640000005E-3</c:v>
                </c:pt>
                <c:pt idx="31">
                  <c:v>-9.5544587819999995E-3</c:v>
                </c:pt>
                <c:pt idx="32">
                  <c:v>-9.6704214810000005E-3</c:v>
                </c:pt>
                <c:pt idx="33">
                  <c:v>-8.8165365159999995E-3</c:v>
                </c:pt>
                <c:pt idx="34">
                  <c:v>-9.2541296039999991E-3</c:v>
                </c:pt>
                <c:pt idx="35">
                  <c:v>-9.6102664249999997E-3</c:v>
                </c:pt>
                <c:pt idx="36">
                  <c:v>-9.7001409159999993E-3</c:v>
                </c:pt>
                <c:pt idx="37">
                  <c:v>-9.1030756010000002E-3</c:v>
                </c:pt>
                <c:pt idx="38">
                  <c:v>-9.0538952499999992E-3</c:v>
                </c:pt>
                <c:pt idx="39">
                  <c:v>-9.473773651E-3</c:v>
                </c:pt>
                <c:pt idx="40">
                  <c:v>-8.9014023540000004E-3</c:v>
                </c:pt>
                <c:pt idx="41">
                  <c:v>-9.7501594569999999E-3</c:v>
                </c:pt>
                <c:pt idx="42">
                  <c:v>-1.016086806E-2</c:v>
                </c:pt>
                <c:pt idx="43">
                  <c:v>-9.8214810709999992E-3</c:v>
                </c:pt>
                <c:pt idx="44">
                  <c:v>-9.5342006529999992E-3</c:v>
                </c:pt>
                <c:pt idx="45">
                  <c:v>-9.3453954910000005E-3</c:v>
                </c:pt>
                <c:pt idx="46">
                  <c:v>-9.4264587390000005E-3</c:v>
                </c:pt>
                <c:pt idx="47">
                  <c:v>-9.8557453599999994E-3</c:v>
                </c:pt>
                <c:pt idx="48">
                  <c:v>-9.8074097189999997E-3</c:v>
                </c:pt>
                <c:pt idx="49">
                  <c:v>-9.4887157899999994E-3</c:v>
                </c:pt>
                <c:pt idx="50">
                  <c:v>-9.1333920139999997E-3</c:v>
                </c:pt>
                <c:pt idx="51">
                  <c:v>-9.5482291649999999E-3</c:v>
                </c:pt>
                <c:pt idx="52">
                  <c:v>-1.026316918E-2</c:v>
                </c:pt>
                <c:pt idx="53">
                  <c:v>-9.3938326459999996E-3</c:v>
                </c:pt>
                <c:pt idx="54">
                  <c:v>-1.021664869E-2</c:v>
                </c:pt>
                <c:pt idx="55">
                  <c:v>-1.062247157E-2</c:v>
                </c:pt>
                <c:pt idx="56">
                  <c:v>-1.0369489900000001E-2</c:v>
                </c:pt>
                <c:pt idx="57">
                  <c:v>-1.0068356989999999E-2</c:v>
                </c:pt>
                <c:pt idx="58">
                  <c:v>-1.057876833E-2</c:v>
                </c:pt>
                <c:pt idx="59">
                  <c:v>-9.9584208800000008E-3</c:v>
                </c:pt>
                <c:pt idx="60">
                  <c:v>-1.013057306E-2</c:v>
                </c:pt>
                <c:pt idx="61">
                  <c:v>-1.0363524779999999E-2</c:v>
                </c:pt>
                <c:pt idx="62">
                  <c:v>-1.0476138439999999E-2</c:v>
                </c:pt>
                <c:pt idx="63">
                  <c:v>-1.061696466E-2</c:v>
                </c:pt>
                <c:pt idx="64">
                  <c:v>-1.059660409E-2</c:v>
                </c:pt>
                <c:pt idx="65">
                  <c:v>-1.028824784E-2</c:v>
                </c:pt>
                <c:pt idx="66">
                  <c:v>-1.0359429749999999E-2</c:v>
                </c:pt>
                <c:pt idx="67">
                  <c:v>-1.037808321E-2</c:v>
                </c:pt>
                <c:pt idx="68">
                  <c:v>-1.025654562E-2</c:v>
                </c:pt>
                <c:pt idx="69">
                  <c:v>-1.0732744820000001E-2</c:v>
                </c:pt>
                <c:pt idx="70">
                  <c:v>-1.054789592E-2</c:v>
                </c:pt>
                <c:pt idx="71">
                  <c:v>-1.030589268E-2</c:v>
                </c:pt>
                <c:pt idx="72">
                  <c:v>-9.8610594869999995E-3</c:v>
                </c:pt>
                <c:pt idx="73">
                  <c:v>-1.0393247939999999E-2</c:v>
                </c:pt>
                <c:pt idx="74">
                  <c:v>-1.068809349E-2</c:v>
                </c:pt>
                <c:pt idx="75">
                  <c:v>-1.053192839E-2</c:v>
                </c:pt>
                <c:pt idx="76">
                  <c:v>-1.06488429E-2</c:v>
                </c:pt>
                <c:pt idx="77">
                  <c:v>-1.0542994369999999E-2</c:v>
                </c:pt>
                <c:pt idx="78">
                  <c:v>-1.064838842E-2</c:v>
                </c:pt>
                <c:pt idx="79">
                  <c:v>-1.0521013290000001E-2</c:v>
                </c:pt>
                <c:pt idx="80">
                  <c:v>-1.1163013059999999E-2</c:v>
                </c:pt>
                <c:pt idx="81">
                  <c:v>-1.119580958E-2</c:v>
                </c:pt>
                <c:pt idx="82">
                  <c:v>-1.1016962119999999E-2</c:v>
                </c:pt>
                <c:pt idx="83">
                  <c:v>-1.08411219E-2</c:v>
                </c:pt>
                <c:pt idx="84">
                  <c:v>-1.1451335619999999E-2</c:v>
                </c:pt>
                <c:pt idx="85">
                  <c:v>-1.081082318E-2</c:v>
                </c:pt>
                <c:pt idx="86">
                  <c:v>-1.025406737E-2</c:v>
                </c:pt>
                <c:pt idx="87">
                  <c:v>-1.122966316E-2</c:v>
                </c:pt>
                <c:pt idx="88">
                  <c:v>-1.135950256E-2</c:v>
                </c:pt>
                <c:pt idx="89">
                  <c:v>-1.160994265E-2</c:v>
                </c:pt>
                <c:pt idx="90">
                  <c:v>-1.10463379E-2</c:v>
                </c:pt>
                <c:pt idx="91">
                  <c:v>-1.1168361640000001E-2</c:v>
                </c:pt>
                <c:pt idx="92">
                  <c:v>-1.099495497E-2</c:v>
                </c:pt>
                <c:pt idx="93">
                  <c:v>-1.142334938E-2</c:v>
                </c:pt>
                <c:pt idx="94">
                  <c:v>-1.143076178E-2</c:v>
                </c:pt>
                <c:pt idx="95">
                  <c:v>-1.161180809E-2</c:v>
                </c:pt>
                <c:pt idx="96">
                  <c:v>-1.163585111E-2</c:v>
                </c:pt>
                <c:pt idx="97">
                  <c:v>-1.094099041E-2</c:v>
                </c:pt>
                <c:pt idx="98">
                  <c:v>-1.157183386E-2</c:v>
                </c:pt>
                <c:pt idx="99">
                  <c:v>-1.1397126130000001E-2</c:v>
                </c:pt>
                <c:pt idx="100">
                  <c:v>-1.2048759500000001E-2</c:v>
                </c:pt>
                <c:pt idx="101">
                  <c:v>-1.1475287379999999E-2</c:v>
                </c:pt>
                <c:pt idx="102">
                  <c:v>-1.185706444E-2</c:v>
                </c:pt>
                <c:pt idx="103">
                  <c:v>-1.1364243919999999E-2</c:v>
                </c:pt>
                <c:pt idx="104">
                  <c:v>-1.153508294E-2</c:v>
                </c:pt>
                <c:pt idx="105">
                  <c:v>-1.127632707E-2</c:v>
                </c:pt>
                <c:pt idx="106">
                  <c:v>-1.120140962E-2</c:v>
                </c:pt>
                <c:pt idx="107">
                  <c:v>-1.179726236E-2</c:v>
                </c:pt>
                <c:pt idx="108">
                  <c:v>-1.17912665E-2</c:v>
                </c:pt>
                <c:pt idx="109">
                  <c:v>-1.203732844E-2</c:v>
                </c:pt>
                <c:pt idx="110">
                  <c:v>-1.148305181E-2</c:v>
                </c:pt>
                <c:pt idx="111">
                  <c:v>-1.2151723729999999E-2</c:v>
                </c:pt>
                <c:pt idx="112">
                  <c:v>-1.212217193E-2</c:v>
                </c:pt>
                <c:pt idx="113">
                  <c:v>-1.204946451E-2</c:v>
                </c:pt>
                <c:pt idx="114">
                  <c:v>-1.218384225E-2</c:v>
                </c:pt>
                <c:pt idx="115">
                  <c:v>-1.207131799E-2</c:v>
                </c:pt>
                <c:pt idx="116">
                  <c:v>-1.198848058E-2</c:v>
                </c:pt>
                <c:pt idx="117">
                  <c:v>-1.215167344E-2</c:v>
                </c:pt>
                <c:pt idx="118">
                  <c:v>-1.227167621E-2</c:v>
                </c:pt>
                <c:pt idx="119">
                  <c:v>-1.2253456750000001E-2</c:v>
                </c:pt>
                <c:pt idx="120">
                  <c:v>-1.242686436E-2</c:v>
                </c:pt>
                <c:pt idx="121">
                  <c:v>-1.225703023E-2</c:v>
                </c:pt>
                <c:pt idx="122">
                  <c:v>-1.2104650959999999E-2</c:v>
                </c:pt>
                <c:pt idx="123">
                  <c:v>-1.223136019E-2</c:v>
                </c:pt>
                <c:pt idx="124">
                  <c:v>-1.2500463979999999E-2</c:v>
                </c:pt>
                <c:pt idx="125">
                  <c:v>-1.074607857E-2</c:v>
                </c:pt>
                <c:pt idx="126">
                  <c:v>-1.255529094E-2</c:v>
                </c:pt>
                <c:pt idx="127">
                  <c:v>-1.264189277E-2</c:v>
                </c:pt>
                <c:pt idx="128">
                  <c:v>-1.280242857E-2</c:v>
                </c:pt>
                <c:pt idx="129">
                  <c:v>-1.248451788E-2</c:v>
                </c:pt>
                <c:pt idx="130">
                  <c:v>-1.2401959860000001E-2</c:v>
                </c:pt>
                <c:pt idx="131">
                  <c:v>-1.262107398E-2</c:v>
                </c:pt>
                <c:pt idx="132">
                  <c:v>-1.3000490139999999E-2</c:v>
                </c:pt>
                <c:pt idx="133">
                  <c:v>-1.336988527E-2</c:v>
                </c:pt>
                <c:pt idx="134">
                  <c:v>-1.3345085079999999E-2</c:v>
                </c:pt>
                <c:pt idx="135">
                  <c:v>-1.3292416E-2</c:v>
                </c:pt>
                <c:pt idx="136">
                  <c:v>-1.240694057E-2</c:v>
                </c:pt>
                <c:pt idx="137">
                  <c:v>-1.297064312E-2</c:v>
                </c:pt>
                <c:pt idx="138">
                  <c:v>-1.2951648790000001E-2</c:v>
                </c:pt>
                <c:pt idx="139">
                  <c:v>-1.3473842289999999E-2</c:v>
                </c:pt>
                <c:pt idx="140">
                  <c:v>-1.3042090459999999E-2</c:v>
                </c:pt>
                <c:pt idx="141">
                  <c:v>-1.2927376670000001E-2</c:v>
                </c:pt>
                <c:pt idx="142">
                  <c:v>-1.3235020449999999E-2</c:v>
                </c:pt>
                <c:pt idx="143">
                  <c:v>-1.3530704189999999E-2</c:v>
                </c:pt>
                <c:pt idx="144">
                  <c:v>-1.353311259E-2</c:v>
                </c:pt>
                <c:pt idx="145">
                  <c:v>-1.315863244E-2</c:v>
                </c:pt>
                <c:pt idx="146">
                  <c:v>-1.3211518530000001E-2</c:v>
                </c:pt>
                <c:pt idx="147">
                  <c:v>-1.3603815809999999E-2</c:v>
                </c:pt>
                <c:pt idx="148">
                  <c:v>-1.3822826559999999E-2</c:v>
                </c:pt>
                <c:pt idx="149">
                  <c:v>-1.368102897E-2</c:v>
                </c:pt>
                <c:pt idx="150">
                  <c:v>-1.3646713459999999E-2</c:v>
                </c:pt>
                <c:pt idx="151">
                  <c:v>-1.3409594069999999E-2</c:v>
                </c:pt>
                <c:pt idx="152">
                  <c:v>-1.3269067739999999E-2</c:v>
                </c:pt>
                <c:pt idx="153">
                  <c:v>-1.3780096550000001E-2</c:v>
                </c:pt>
                <c:pt idx="154">
                  <c:v>-1.4032754119999999E-2</c:v>
                </c:pt>
                <c:pt idx="155">
                  <c:v>-1.377829071E-2</c:v>
                </c:pt>
                <c:pt idx="156">
                  <c:v>-1.417523809E-2</c:v>
                </c:pt>
                <c:pt idx="157">
                  <c:v>-1.378054731E-2</c:v>
                </c:pt>
                <c:pt idx="158">
                  <c:v>-1.346064173E-2</c:v>
                </c:pt>
                <c:pt idx="159">
                  <c:v>-1.3560863209999999E-2</c:v>
                </c:pt>
                <c:pt idx="160">
                  <c:v>-1.416887436E-2</c:v>
                </c:pt>
                <c:pt idx="161">
                  <c:v>-1.396532916E-2</c:v>
                </c:pt>
                <c:pt idx="162">
                  <c:v>-1.368649676E-2</c:v>
                </c:pt>
                <c:pt idx="163">
                  <c:v>-1.387327444E-2</c:v>
                </c:pt>
                <c:pt idx="164">
                  <c:v>-1.41949812E-2</c:v>
                </c:pt>
                <c:pt idx="165">
                  <c:v>-1.406708919E-2</c:v>
                </c:pt>
                <c:pt idx="166">
                  <c:v>-1.3410146350000001E-2</c:v>
                </c:pt>
                <c:pt idx="167">
                  <c:v>-1.419648435E-2</c:v>
                </c:pt>
                <c:pt idx="168">
                  <c:v>-1.500000712E-2</c:v>
                </c:pt>
                <c:pt idx="169">
                  <c:v>-1.441534609E-2</c:v>
                </c:pt>
                <c:pt idx="170">
                  <c:v>-1.4488059100000001E-2</c:v>
                </c:pt>
                <c:pt idx="171">
                  <c:v>-1.46381529E-2</c:v>
                </c:pt>
                <c:pt idx="172">
                  <c:v>-1.4069193969999999E-2</c:v>
                </c:pt>
                <c:pt idx="173">
                  <c:v>-1.474661008E-2</c:v>
                </c:pt>
                <c:pt idx="174">
                  <c:v>-1.439871918E-2</c:v>
                </c:pt>
                <c:pt idx="175">
                  <c:v>-1.49921542E-2</c:v>
                </c:pt>
                <c:pt idx="176">
                  <c:v>-1.488711033E-2</c:v>
                </c:pt>
                <c:pt idx="177">
                  <c:v>-1.4527765099999999E-2</c:v>
                </c:pt>
                <c:pt idx="178">
                  <c:v>-1.393579971E-2</c:v>
                </c:pt>
                <c:pt idx="179">
                  <c:v>-1.4755168000000001E-2</c:v>
                </c:pt>
                <c:pt idx="180">
                  <c:v>-1.5080222860000001E-2</c:v>
                </c:pt>
                <c:pt idx="181">
                  <c:v>-1.493278239E-2</c:v>
                </c:pt>
                <c:pt idx="182">
                  <c:v>-1.564531215E-2</c:v>
                </c:pt>
                <c:pt idx="183">
                  <c:v>-1.558123436E-2</c:v>
                </c:pt>
                <c:pt idx="184">
                  <c:v>-1.4961494129999999E-2</c:v>
                </c:pt>
                <c:pt idx="185">
                  <c:v>-1.5076972540000001E-2</c:v>
                </c:pt>
                <c:pt idx="186">
                  <c:v>-1.5111674550000001E-2</c:v>
                </c:pt>
                <c:pt idx="187">
                  <c:v>-1.5868186950000002E-2</c:v>
                </c:pt>
                <c:pt idx="188">
                  <c:v>-1.5646411110000001E-2</c:v>
                </c:pt>
                <c:pt idx="189">
                  <c:v>-1.5817871319999999E-2</c:v>
                </c:pt>
                <c:pt idx="190">
                  <c:v>-1.558248326E-2</c:v>
                </c:pt>
                <c:pt idx="191">
                  <c:v>-1.5580784530000001E-2</c:v>
                </c:pt>
                <c:pt idx="192">
                  <c:v>-1.5962265430000001E-2</c:v>
                </c:pt>
                <c:pt idx="193">
                  <c:v>-1.5792461109999999E-2</c:v>
                </c:pt>
                <c:pt idx="194">
                  <c:v>-1.6501290719999999E-2</c:v>
                </c:pt>
                <c:pt idx="195">
                  <c:v>-1.6003983100000001E-2</c:v>
                </c:pt>
                <c:pt idx="196">
                  <c:v>-1.625475287E-2</c:v>
                </c:pt>
                <c:pt idx="197">
                  <c:v>-1.6033921390000001E-2</c:v>
                </c:pt>
                <c:pt idx="198">
                  <c:v>-1.6244629399999998E-2</c:v>
                </c:pt>
                <c:pt idx="199">
                  <c:v>-1.7760409040000001E-2</c:v>
                </c:pt>
                <c:pt idx="200">
                  <c:v>-1.6916472459999998E-2</c:v>
                </c:pt>
                <c:pt idx="201">
                  <c:v>-1.6701856630000001E-2</c:v>
                </c:pt>
                <c:pt idx="202">
                  <c:v>-1.691398211E-2</c:v>
                </c:pt>
                <c:pt idx="203">
                  <c:v>-1.755779423E-2</c:v>
                </c:pt>
                <c:pt idx="204">
                  <c:v>-1.7417311670000001E-2</c:v>
                </c:pt>
                <c:pt idx="205">
                  <c:v>-1.79843381E-2</c:v>
                </c:pt>
                <c:pt idx="206">
                  <c:v>-1.8140874800000002E-2</c:v>
                </c:pt>
                <c:pt idx="207">
                  <c:v>-1.7925670370000001E-2</c:v>
                </c:pt>
                <c:pt idx="208">
                  <c:v>-1.8822187559999998E-2</c:v>
                </c:pt>
                <c:pt idx="209">
                  <c:v>-1.9315190610000001E-2</c:v>
                </c:pt>
                <c:pt idx="210">
                  <c:v>-1.9091105090000001E-2</c:v>
                </c:pt>
                <c:pt idx="211">
                  <c:v>-1.900949515E-2</c:v>
                </c:pt>
                <c:pt idx="212">
                  <c:v>-1.8969155849999999E-2</c:v>
                </c:pt>
                <c:pt idx="213">
                  <c:v>-1.9685341049999999E-2</c:v>
                </c:pt>
                <c:pt idx="214">
                  <c:v>-1.896281168E-2</c:v>
                </c:pt>
                <c:pt idx="215">
                  <c:v>-1.9677424799999999E-2</c:v>
                </c:pt>
                <c:pt idx="216">
                  <c:v>-1.8897438419999999E-2</c:v>
                </c:pt>
                <c:pt idx="217">
                  <c:v>-1.9037740309999999E-2</c:v>
                </c:pt>
                <c:pt idx="218">
                  <c:v>-1.8276706340000001E-2</c:v>
                </c:pt>
                <c:pt idx="219">
                  <c:v>-1.8019106239999999E-2</c:v>
                </c:pt>
                <c:pt idx="220">
                  <c:v>-1.8070608379999999E-2</c:v>
                </c:pt>
                <c:pt idx="221">
                  <c:v>-1.7397565770000002E-2</c:v>
                </c:pt>
                <c:pt idx="222">
                  <c:v>-1.6122726720000001E-2</c:v>
                </c:pt>
                <c:pt idx="223">
                  <c:v>-1.5457147730000001E-2</c:v>
                </c:pt>
                <c:pt idx="224">
                  <c:v>-1.53149832E-2</c:v>
                </c:pt>
                <c:pt idx="225">
                  <c:v>-1.444639545E-2</c:v>
                </c:pt>
                <c:pt idx="226">
                  <c:v>-1.387628261E-2</c:v>
                </c:pt>
                <c:pt idx="227">
                  <c:v>-1.354851946E-2</c:v>
                </c:pt>
                <c:pt idx="228">
                  <c:v>-1.2555944730000001E-2</c:v>
                </c:pt>
                <c:pt idx="229">
                  <c:v>-1.3374553989999999E-2</c:v>
                </c:pt>
                <c:pt idx="230">
                  <c:v>-1.3087404889999999E-2</c:v>
                </c:pt>
                <c:pt idx="231">
                  <c:v>-1.2719981369999999E-2</c:v>
                </c:pt>
                <c:pt idx="232">
                  <c:v>-1.264284831E-2</c:v>
                </c:pt>
                <c:pt idx="233">
                  <c:v>-1.3059322720000001E-2</c:v>
                </c:pt>
                <c:pt idx="234">
                  <c:v>-1.268528868E-2</c:v>
                </c:pt>
                <c:pt idx="235">
                  <c:v>-1.3848451899999999E-2</c:v>
                </c:pt>
                <c:pt idx="236">
                  <c:v>-1.2666884809999999E-2</c:v>
                </c:pt>
                <c:pt idx="237">
                  <c:v>-1.1655910869999999E-2</c:v>
                </c:pt>
                <c:pt idx="238">
                  <c:v>-1.324205101E-2</c:v>
                </c:pt>
                <c:pt idx="239">
                  <c:v>-1.306273881E-2</c:v>
                </c:pt>
                <c:pt idx="240">
                  <c:v>-1.246902347E-2</c:v>
                </c:pt>
                <c:pt idx="241">
                  <c:v>-1.267925464E-2</c:v>
                </c:pt>
                <c:pt idx="242">
                  <c:v>-1.282394305E-2</c:v>
                </c:pt>
                <c:pt idx="243">
                  <c:v>-1.346982736E-2</c:v>
                </c:pt>
                <c:pt idx="244">
                  <c:v>-1.3390869830000001E-2</c:v>
                </c:pt>
                <c:pt idx="245">
                  <c:v>-1.4598205689999999E-2</c:v>
                </c:pt>
                <c:pt idx="246">
                  <c:v>-1.2889986859999999E-2</c:v>
                </c:pt>
                <c:pt idx="247">
                  <c:v>-1.384529285E-2</c:v>
                </c:pt>
                <c:pt idx="248">
                  <c:v>-1.50195118E-2</c:v>
                </c:pt>
                <c:pt idx="249">
                  <c:v>-1.40792178E-2</c:v>
                </c:pt>
                <c:pt idx="250">
                  <c:v>-1.5318531539999999E-2</c:v>
                </c:pt>
                <c:pt idx="251">
                  <c:v>-1.5953283759999999E-2</c:v>
                </c:pt>
                <c:pt idx="252">
                  <c:v>-1.5458146109999999E-2</c:v>
                </c:pt>
                <c:pt idx="253">
                  <c:v>-1.6169367359999999E-2</c:v>
                </c:pt>
                <c:pt idx="254">
                  <c:v>-1.6261285170000001E-2</c:v>
                </c:pt>
                <c:pt idx="255">
                  <c:v>-1.556200441E-2</c:v>
                </c:pt>
                <c:pt idx="256">
                  <c:v>-1.5985719860000001E-2</c:v>
                </c:pt>
                <c:pt idx="257">
                  <c:v>-1.6191512349999999E-2</c:v>
                </c:pt>
                <c:pt idx="258">
                  <c:v>-1.5746828170000001E-2</c:v>
                </c:pt>
                <c:pt idx="259">
                  <c:v>-1.483577862E-2</c:v>
                </c:pt>
                <c:pt idx="260">
                  <c:v>-1.4652468260000001E-2</c:v>
                </c:pt>
                <c:pt idx="261">
                  <c:v>-1.3896791259999999E-2</c:v>
                </c:pt>
                <c:pt idx="262">
                  <c:v>-1.480290573E-2</c:v>
                </c:pt>
                <c:pt idx="263">
                  <c:v>-1.328930352E-2</c:v>
                </c:pt>
                <c:pt idx="264">
                  <c:v>-1.297858264E-2</c:v>
                </c:pt>
                <c:pt idx="265">
                  <c:v>-1.22488765E-2</c:v>
                </c:pt>
                <c:pt idx="266">
                  <c:v>-1.100757346E-2</c:v>
                </c:pt>
                <c:pt idx="267">
                  <c:v>-1.234238315E-2</c:v>
                </c:pt>
                <c:pt idx="268">
                  <c:v>-1.1133443559999999E-2</c:v>
                </c:pt>
                <c:pt idx="269">
                  <c:v>-1.114964113E-2</c:v>
                </c:pt>
                <c:pt idx="270">
                  <c:v>-1.1337966660000001E-2</c:v>
                </c:pt>
                <c:pt idx="271">
                  <c:v>-1.0859956029999999E-2</c:v>
                </c:pt>
                <c:pt idx="272">
                  <c:v>-1.0512524279999999E-2</c:v>
                </c:pt>
                <c:pt idx="273">
                  <c:v>-1.167506259E-2</c:v>
                </c:pt>
                <c:pt idx="274">
                  <c:v>-1.045743842E-2</c:v>
                </c:pt>
                <c:pt idx="275">
                  <c:v>-1.0068812410000001E-2</c:v>
                </c:pt>
                <c:pt idx="276">
                  <c:v>-1.00415973E-2</c:v>
                </c:pt>
                <c:pt idx="277">
                  <c:v>-1.016612817E-2</c:v>
                </c:pt>
                <c:pt idx="278">
                  <c:v>-9.3055665489999995E-3</c:v>
                </c:pt>
                <c:pt idx="279">
                  <c:v>-1.027682051E-2</c:v>
                </c:pt>
                <c:pt idx="280">
                  <c:v>-1.080072392E-2</c:v>
                </c:pt>
                <c:pt idx="281">
                  <c:v>-1.16525339E-2</c:v>
                </c:pt>
                <c:pt idx="282">
                  <c:v>-1.1086763810000001E-2</c:v>
                </c:pt>
                <c:pt idx="283">
                  <c:v>-1.149096806E-2</c:v>
                </c:pt>
                <c:pt idx="284">
                  <c:v>-1.162703056E-2</c:v>
                </c:pt>
                <c:pt idx="285">
                  <c:v>-1.197785325E-2</c:v>
                </c:pt>
                <c:pt idx="286">
                  <c:v>-1.168781333E-2</c:v>
                </c:pt>
                <c:pt idx="287">
                  <c:v>-1.2271877380000001E-2</c:v>
                </c:pt>
                <c:pt idx="288">
                  <c:v>-1.2705149129999999E-2</c:v>
                </c:pt>
                <c:pt idx="289">
                  <c:v>-1.098248642E-2</c:v>
                </c:pt>
                <c:pt idx="290">
                  <c:v>-1.2871391140000001E-2</c:v>
                </c:pt>
                <c:pt idx="291">
                  <c:v>-1.22909015E-2</c:v>
                </c:pt>
                <c:pt idx="292">
                  <c:v>-1.158680581E-2</c:v>
                </c:pt>
                <c:pt idx="293">
                  <c:v>-1.2094228530000001E-2</c:v>
                </c:pt>
                <c:pt idx="294">
                  <c:v>-1.4049044809999999E-2</c:v>
                </c:pt>
                <c:pt idx="295">
                  <c:v>-1.100318227E-2</c:v>
                </c:pt>
                <c:pt idx="296">
                  <c:v>-1.1935899030000001E-2</c:v>
                </c:pt>
                <c:pt idx="297">
                  <c:v>-1.173216105E-2</c:v>
                </c:pt>
                <c:pt idx="298">
                  <c:v>-1.242203452E-2</c:v>
                </c:pt>
                <c:pt idx="299">
                  <c:v>-1.099243108E-2</c:v>
                </c:pt>
                <c:pt idx="300">
                  <c:v>-9.8354499790000004E-3</c:v>
                </c:pt>
                <c:pt idx="301">
                  <c:v>-1.042342372E-2</c:v>
                </c:pt>
                <c:pt idx="302">
                  <c:v>-1.026696153E-2</c:v>
                </c:pt>
                <c:pt idx="303">
                  <c:v>-9.4534605740000006E-3</c:v>
                </c:pt>
                <c:pt idx="304">
                  <c:v>-1.0641719209999999E-2</c:v>
                </c:pt>
                <c:pt idx="305">
                  <c:v>-1.0311453599999999E-2</c:v>
                </c:pt>
                <c:pt idx="306">
                  <c:v>-1.0321564970000001E-2</c:v>
                </c:pt>
                <c:pt idx="307">
                  <c:v>-1.0559972379999999E-2</c:v>
                </c:pt>
                <c:pt idx="308">
                  <c:v>-9.9794697019999993E-3</c:v>
                </c:pt>
                <c:pt idx="309">
                  <c:v>-9.4959596169999997E-3</c:v>
                </c:pt>
                <c:pt idx="310">
                  <c:v>-1.0593572630000001E-2</c:v>
                </c:pt>
                <c:pt idx="311">
                  <c:v>-1.013426576E-2</c:v>
                </c:pt>
                <c:pt idx="312">
                  <c:v>-1.0482859799999999E-2</c:v>
                </c:pt>
                <c:pt idx="313">
                  <c:v>-1.1102307590000001E-2</c:v>
                </c:pt>
                <c:pt idx="314">
                  <c:v>-1.0825215839999999E-2</c:v>
                </c:pt>
                <c:pt idx="315">
                  <c:v>-9.4709368420000002E-3</c:v>
                </c:pt>
                <c:pt idx="316">
                  <c:v>-1.0396533649999999E-2</c:v>
                </c:pt>
                <c:pt idx="317">
                  <c:v>-1.1848147959999999E-2</c:v>
                </c:pt>
                <c:pt idx="318">
                  <c:v>-1.1263716030000001E-2</c:v>
                </c:pt>
                <c:pt idx="319">
                  <c:v>-1.2367291379999999E-2</c:v>
                </c:pt>
                <c:pt idx="320">
                  <c:v>-1.152626052E-2</c:v>
                </c:pt>
                <c:pt idx="321">
                  <c:v>-1.158766262E-2</c:v>
                </c:pt>
                <c:pt idx="322">
                  <c:v>-1.135687996E-2</c:v>
                </c:pt>
                <c:pt idx="323">
                  <c:v>-1.164774597E-2</c:v>
                </c:pt>
                <c:pt idx="324">
                  <c:v>-1.041543763E-2</c:v>
                </c:pt>
                <c:pt idx="325">
                  <c:v>-1.19019486E-2</c:v>
                </c:pt>
                <c:pt idx="326">
                  <c:v>-1.38120437E-2</c:v>
                </c:pt>
                <c:pt idx="327">
                  <c:v>-1.246867143E-2</c:v>
                </c:pt>
                <c:pt idx="328">
                  <c:v>-1.184562873E-2</c:v>
                </c:pt>
                <c:pt idx="329">
                  <c:v>-1.174264215E-2</c:v>
                </c:pt>
                <c:pt idx="330">
                  <c:v>-1.24532273E-2</c:v>
                </c:pt>
                <c:pt idx="331">
                  <c:v>-1.1945014820000001E-2</c:v>
                </c:pt>
                <c:pt idx="332">
                  <c:v>-1.193720847E-2</c:v>
                </c:pt>
                <c:pt idx="333">
                  <c:v>-1.160464995E-2</c:v>
                </c:pt>
                <c:pt idx="334">
                  <c:v>-1.2052083389999999E-2</c:v>
                </c:pt>
                <c:pt idx="335">
                  <c:v>-1.009086706E-2</c:v>
                </c:pt>
                <c:pt idx="336">
                  <c:v>-1.242847461E-2</c:v>
                </c:pt>
                <c:pt idx="337">
                  <c:v>-1.1377760210000001E-2</c:v>
                </c:pt>
                <c:pt idx="338">
                  <c:v>-1.0414224119999999E-2</c:v>
                </c:pt>
                <c:pt idx="339">
                  <c:v>-1.199326478E-2</c:v>
                </c:pt>
                <c:pt idx="340">
                  <c:v>-1.20722251E-2</c:v>
                </c:pt>
                <c:pt idx="341">
                  <c:v>-1.175115816E-2</c:v>
                </c:pt>
                <c:pt idx="342">
                  <c:v>-1.142985467E-2</c:v>
                </c:pt>
                <c:pt idx="343">
                  <c:v>-1.2511530890000001E-2</c:v>
                </c:pt>
                <c:pt idx="344">
                  <c:v>-1.202040911E-2</c:v>
                </c:pt>
                <c:pt idx="345">
                  <c:v>-1.1617453769999999E-2</c:v>
                </c:pt>
                <c:pt idx="346">
                  <c:v>-1.2132240460000001E-2</c:v>
                </c:pt>
                <c:pt idx="347">
                  <c:v>-1.2365882280000001E-2</c:v>
                </c:pt>
                <c:pt idx="348">
                  <c:v>-1.32106645E-2</c:v>
                </c:pt>
                <c:pt idx="349">
                  <c:v>-1.2295631689999999E-2</c:v>
                </c:pt>
                <c:pt idx="350">
                  <c:v>-1.1885426940000001E-2</c:v>
                </c:pt>
                <c:pt idx="351">
                  <c:v>-1.226800214E-2</c:v>
                </c:pt>
                <c:pt idx="352">
                  <c:v>-1.183938235E-2</c:v>
                </c:pt>
                <c:pt idx="353">
                  <c:v>-1.2515001E-2</c:v>
                </c:pt>
                <c:pt idx="354">
                  <c:v>-1.307881437E-2</c:v>
                </c:pt>
                <c:pt idx="355">
                  <c:v>-1.25241559E-2</c:v>
                </c:pt>
                <c:pt idx="356">
                  <c:v>-1.319027413E-2</c:v>
                </c:pt>
                <c:pt idx="357">
                  <c:v>-1.124444418E-2</c:v>
                </c:pt>
                <c:pt idx="358">
                  <c:v>-1.4516449529999999E-2</c:v>
                </c:pt>
                <c:pt idx="359">
                  <c:v>-1.2443165290000001E-2</c:v>
                </c:pt>
                <c:pt idx="360">
                  <c:v>-1.2231913400000001E-2</c:v>
                </c:pt>
                <c:pt idx="361">
                  <c:v>-1.284666173E-2</c:v>
                </c:pt>
                <c:pt idx="362">
                  <c:v>-1.264068577E-2</c:v>
                </c:pt>
                <c:pt idx="363">
                  <c:v>-1.2248422950000001E-2</c:v>
                </c:pt>
                <c:pt idx="364">
                  <c:v>-1.345436834E-2</c:v>
                </c:pt>
                <c:pt idx="365">
                  <c:v>-1.391208451E-2</c:v>
                </c:pt>
                <c:pt idx="366">
                  <c:v>-1.382989716E-2</c:v>
                </c:pt>
                <c:pt idx="367">
                  <c:v>-1.317219343E-2</c:v>
                </c:pt>
                <c:pt idx="368">
                  <c:v>-1.287963334E-2</c:v>
                </c:pt>
                <c:pt idx="369">
                  <c:v>-1.249588653E-2</c:v>
                </c:pt>
                <c:pt idx="370">
                  <c:v>-1.3029982339999999E-2</c:v>
                </c:pt>
                <c:pt idx="371">
                  <c:v>-1.327489223E-2</c:v>
                </c:pt>
                <c:pt idx="372">
                  <c:v>-1.2951246459999999E-2</c:v>
                </c:pt>
                <c:pt idx="373">
                  <c:v>-1.325942576E-2</c:v>
                </c:pt>
                <c:pt idx="374">
                  <c:v>-1.376625337E-2</c:v>
                </c:pt>
                <c:pt idx="375">
                  <c:v>-1.281042118E-2</c:v>
                </c:pt>
                <c:pt idx="376">
                  <c:v>-1.278498489E-2</c:v>
                </c:pt>
                <c:pt idx="377">
                  <c:v>-1.311468147E-2</c:v>
                </c:pt>
                <c:pt idx="378">
                  <c:v>-1.2594670989999999E-2</c:v>
                </c:pt>
                <c:pt idx="379">
                  <c:v>-1.239989698E-2</c:v>
                </c:pt>
                <c:pt idx="380">
                  <c:v>-1.3238937589999999E-2</c:v>
                </c:pt>
                <c:pt idx="381">
                  <c:v>-1.371719781E-2</c:v>
                </c:pt>
                <c:pt idx="382">
                  <c:v>-1.1683530169999999E-2</c:v>
                </c:pt>
                <c:pt idx="383">
                  <c:v>-1.319394074E-2</c:v>
                </c:pt>
                <c:pt idx="384">
                  <c:v>-1.313306671E-2</c:v>
                </c:pt>
                <c:pt idx="385">
                  <c:v>-1.4024483040000001E-2</c:v>
                </c:pt>
                <c:pt idx="386">
                  <c:v>-1.325947605E-2</c:v>
                </c:pt>
                <c:pt idx="387">
                  <c:v>-1.4060473069999999E-2</c:v>
                </c:pt>
                <c:pt idx="388">
                  <c:v>-1.350014098E-2</c:v>
                </c:pt>
                <c:pt idx="389">
                  <c:v>-1.263037696E-2</c:v>
                </c:pt>
                <c:pt idx="390">
                  <c:v>-1.40036298E-2</c:v>
                </c:pt>
                <c:pt idx="391">
                  <c:v>-1.4145823199999999E-2</c:v>
                </c:pt>
                <c:pt idx="392">
                  <c:v>-1.390902605E-2</c:v>
                </c:pt>
                <c:pt idx="393">
                  <c:v>-1.3871518899999999E-2</c:v>
                </c:pt>
                <c:pt idx="394">
                  <c:v>-1.373936888E-2</c:v>
                </c:pt>
                <c:pt idx="395">
                  <c:v>-1.3849806040000001E-2</c:v>
                </c:pt>
                <c:pt idx="396">
                  <c:v>-1.347093098E-2</c:v>
                </c:pt>
                <c:pt idx="397">
                  <c:v>-1.3967434880000001E-2</c:v>
                </c:pt>
                <c:pt idx="398">
                  <c:v>-1.310307812E-2</c:v>
                </c:pt>
                <c:pt idx="399">
                  <c:v>-1.310774963E-2</c:v>
                </c:pt>
                <c:pt idx="400">
                  <c:v>-1.3566383160000001E-2</c:v>
                </c:pt>
                <c:pt idx="401">
                  <c:v>-1.375857927E-2</c:v>
                </c:pt>
                <c:pt idx="402">
                  <c:v>-1.3975807470000001E-2</c:v>
                </c:pt>
                <c:pt idx="403">
                  <c:v>-1.330823265E-2</c:v>
                </c:pt>
                <c:pt idx="404">
                  <c:v>-1.4074707400000001E-2</c:v>
                </c:pt>
                <c:pt idx="405">
                  <c:v>-1.31807318E-2</c:v>
                </c:pt>
                <c:pt idx="406">
                  <c:v>-1.3032394460000001E-2</c:v>
                </c:pt>
                <c:pt idx="407">
                  <c:v>-1.323331334E-2</c:v>
                </c:pt>
                <c:pt idx="408">
                  <c:v>-1.394547615E-2</c:v>
                </c:pt>
                <c:pt idx="409">
                  <c:v>-1.339734532E-2</c:v>
                </c:pt>
                <c:pt idx="410">
                  <c:v>-1.393279154E-2</c:v>
                </c:pt>
                <c:pt idx="411">
                  <c:v>-1.327393763E-2</c:v>
                </c:pt>
                <c:pt idx="412">
                  <c:v>-1.392637379E-2</c:v>
                </c:pt>
                <c:pt idx="413">
                  <c:v>-1.3316266239999999E-2</c:v>
                </c:pt>
                <c:pt idx="414">
                  <c:v>-1.318851672E-2</c:v>
                </c:pt>
                <c:pt idx="415">
                  <c:v>-1.3491760009999999E-2</c:v>
                </c:pt>
                <c:pt idx="416">
                  <c:v>-1.3980870140000001E-2</c:v>
                </c:pt>
                <c:pt idx="417">
                  <c:v>-1.324687246E-2</c:v>
                </c:pt>
                <c:pt idx="418">
                  <c:v>-1.340939291E-2</c:v>
                </c:pt>
                <c:pt idx="419">
                  <c:v>-1.2873803269999999E-2</c:v>
                </c:pt>
                <c:pt idx="420">
                  <c:v>-1.332570519E-2</c:v>
                </c:pt>
                <c:pt idx="421">
                  <c:v>-1.368955709E-2</c:v>
                </c:pt>
                <c:pt idx="422">
                  <c:v>-1.3550225650000001E-2</c:v>
                </c:pt>
                <c:pt idx="423">
                  <c:v>-1.3193036429999999E-2</c:v>
                </c:pt>
                <c:pt idx="424">
                  <c:v>-1.253497042E-2</c:v>
                </c:pt>
                <c:pt idx="425">
                  <c:v>-1.326535176E-2</c:v>
                </c:pt>
                <c:pt idx="426">
                  <c:v>-1.2480694800000001E-2</c:v>
                </c:pt>
                <c:pt idx="427">
                  <c:v>-1.202841569E-2</c:v>
                </c:pt>
                <c:pt idx="428">
                  <c:v>-1.229160558E-2</c:v>
                </c:pt>
                <c:pt idx="429">
                  <c:v>-1.237453707E-2</c:v>
                </c:pt>
                <c:pt idx="430">
                  <c:v>-1.253864262E-2</c:v>
                </c:pt>
                <c:pt idx="431">
                  <c:v>-1.2185704889999999E-2</c:v>
                </c:pt>
                <c:pt idx="432">
                  <c:v>-1.227922551E-2</c:v>
                </c:pt>
                <c:pt idx="433">
                  <c:v>-1.236975752E-2</c:v>
                </c:pt>
                <c:pt idx="434">
                  <c:v>-1.154612377E-2</c:v>
                </c:pt>
                <c:pt idx="435">
                  <c:v>-1.1549350809999999E-2</c:v>
                </c:pt>
                <c:pt idx="436">
                  <c:v>-1.183666196E-2</c:v>
                </c:pt>
                <c:pt idx="437">
                  <c:v>-1.1844268999999999E-2</c:v>
                </c:pt>
                <c:pt idx="438">
                  <c:v>-1.1706661429999999E-2</c:v>
                </c:pt>
                <c:pt idx="439">
                  <c:v>-1.11289015E-2</c:v>
                </c:pt>
                <c:pt idx="440">
                  <c:v>-1.1215182949999999E-2</c:v>
                </c:pt>
                <c:pt idx="441">
                  <c:v>-1.075380668E-2</c:v>
                </c:pt>
                <c:pt idx="442">
                  <c:v>-1.089757215E-2</c:v>
                </c:pt>
                <c:pt idx="443">
                  <c:v>-1.0469871570000001E-2</c:v>
                </c:pt>
                <c:pt idx="444">
                  <c:v>-1.0034564879999999E-2</c:v>
                </c:pt>
                <c:pt idx="445">
                  <c:v>-9.0310275549999996E-3</c:v>
                </c:pt>
                <c:pt idx="446">
                  <c:v>-9.5449881629999997E-3</c:v>
                </c:pt>
                <c:pt idx="447">
                  <c:v>-9.4653135169999996E-3</c:v>
                </c:pt>
                <c:pt idx="448">
                  <c:v>-8.88633728E-3</c:v>
                </c:pt>
                <c:pt idx="449">
                  <c:v>-8.5608763619999997E-3</c:v>
                </c:pt>
                <c:pt idx="450">
                  <c:v>-7.4152555320000004E-3</c:v>
                </c:pt>
                <c:pt idx="451">
                  <c:v>-7.95532763E-3</c:v>
                </c:pt>
                <c:pt idx="452">
                  <c:v>-7.4180038649999998E-3</c:v>
                </c:pt>
                <c:pt idx="453">
                  <c:v>-6.3217137939999999E-3</c:v>
                </c:pt>
                <c:pt idx="454">
                  <c:v>-5.5777626109999997E-3</c:v>
                </c:pt>
                <c:pt idx="455">
                  <c:v>-5.074740853E-3</c:v>
                </c:pt>
                <c:pt idx="456">
                  <c:v>-5.0125643609999996E-3</c:v>
                </c:pt>
                <c:pt idx="457">
                  <c:v>-4.2021241970000003E-3</c:v>
                </c:pt>
                <c:pt idx="458">
                  <c:v>-2.9665757899999998E-3</c:v>
                </c:pt>
                <c:pt idx="459">
                  <c:v>-2.4588715749999999E-3</c:v>
                </c:pt>
                <c:pt idx="460">
                  <c:v>-1.572156791E-3</c:v>
                </c:pt>
                <c:pt idx="461">
                  <c:v>-1.005953527E-3</c:v>
                </c:pt>
                <c:pt idx="462">
                  <c:v>-5.5479595900000003E-4</c:v>
                </c:pt>
                <c:pt idx="463">
                  <c:v>5.1499594699999998E-4</c:v>
                </c:pt>
                <c:pt idx="464">
                  <c:v>2.3134709339999999E-3</c:v>
                </c:pt>
                <c:pt idx="465">
                  <c:v>4.3238038200000004E-3</c:v>
                </c:pt>
                <c:pt idx="466">
                  <c:v>5.3640501570000002E-3</c:v>
                </c:pt>
                <c:pt idx="467">
                  <c:v>7.1964720259999997E-3</c:v>
                </c:pt>
                <c:pt idx="468">
                  <c:v>9.2279762029999993E-3</c:v>
                </c:pt>
                <c:pt idx="469">
                  <c:v>1.225989033E-2</c:v>
                </c:pt>
                <c:pt idx="470">
                  <c:v>1.5584304E-2</c:v>
                </c:pt>
                <c:pt idx="471">
                  <c:v>1.7097510400000002E-2</c:v>
                </c:pt>
                <c:pt idx="472">
                  <c:v>2.2032976150000001E-2</c:v>
                </c:pt>
                <c:pt idx="473">
                  <c:v>2.6005666699999999E-2</c:v>
                </c:pt>
                <c:pt idx="474">
                  <c:v>2.844226733E-2</c:v>
                </c:pt>
                <c:pt idx="475">
                  <c:v>3.288344294E-2</c:v>
                </c:pt>
                <c:pt idx="476">
                  <c:v>3.6038424819999998E-2</c:v>
                </c:pt>
                <c:pt idx="477">
                  <c:v>3.937799484E-2</c:v>
                </c:pt>
                <c:pt idx="478">
                  <c:v>4.2757093910000002E-2</c:v>
                </c:pt>
                <c:pt idx="479">
                  <c:v>4.4038601220000001E-2</c:v>
                </c:pt>
                <c:pt idx="480">
                  <c:v>4.5398555700000003E-2</c:v>
                </c:pt>
                <c:pt idx="481">
                  <c:v>4.5335907490000001E-2</c:v>
                </c:pt>
                <c:pt idx="482">
                  <c:v>4.4592212890000003E-2</c:v>
                </c:pt>
                <c:pt idx="483">
                  <c:v>4.2999584229999999E-2</c:v>
                </c:pt>
                <c:pt idx="484">
                  <c:v>4.1386179629999999E-2</c:v>
                </c:pt>
                <c:pt idx="485">
                  <c:v>3.5435747359999999E-2</c:v>
                </c:pt>
                <c:pt idx="486">
                  <c:v>3.1411290170000002E-2</c:v>
                </c:pt>
                <c:pt idx="487">
                  <c:v>2.826257423E-2</c:v>
                </c:pt>
                <c:pt idx="488">
                  <c:v>2.2599168119999999E-2</c:v>
                </c:pt>
                <c:pt idx="489">
                  <c:v>2.1063635130000001E-2</c:v>
                </c:pt>
                <c:pt idx="490">
                  <c:v>1.5591548760000001E-2</c:v>
                </c:pt>
                <c:pt idx="491">
                  <c:v>1.4309415589999999E-2</c:v>
                </c:pt>
                <c:pt idx="492">
                  <c:v>1.161934156E-2</c:v>
                </c:pt>
                <c:pt idx="493">
                  <c:v>1.071684994E-2</c:v>
                </c:pt>
                <c:pt idx="494">
                  <c:v>8.3346841860000003E-3</c:v>
                </c:pt>
                <c:pt idx="495">
                  <c:v>8.6674792689999999E-3</c:v>
                </c:pt>
                <c:pt idx="496">
                  <c:v>7.48696737E-3</c:v>
                </c:pt>
                <c:pt idx="497">
                  <c:v>6.1434311790000001E-3</c:v>
                </c:pt>
                <c:pt idx="498">
                  <c:v>4.4360850009999998E-3</c:v>
                </c:pt>
                <c:pt idx="499">
                  <c:v>3.075373592E-3</c:v>
                </c:pt>
                <c:pt idx="500">
                  <c:v>8.5549318460000003E-4</c:v>
                </c:pt>
                <c:pt idx="501">
                  <c:v>-1.821498037E-3</c:v>
                </c:pt>
                <c:pt idx="502">
                  <c:v>-4.3990719130000003E-3</c:v>
                </c:pt>
                <c:pt idx="503">
                  <c:v>-6.9135436789999997E-3</c:v>
                </c:pt>
                <c:pt idx="504">
                  <c:v>-8.5225999360000002E-3</c:v>
                </c:pt>
                <c:pt idx="505">
                  <c:v>-1.102978271E-2</c:v>
                </c:pt>
                <c:pt idx="506">
                  <c:v>-1.2851035219999999E-2</c:v>
                </c:pt>
                <c:pt idx="507">
                  <c:v>-1.4280355539999999E-2</c:v>
                </c:pt>
                <c:pt idx="508">
                  <c:v>-1.5923140570000001E-2</c:v>
                </c:pt>
                <c:pt idx="509">
                  <c:v>-1.6755856570000002E-2</c:v>
                </c:pt>
                <c:pt idx="510">
                  <c:v>-1.840143092E-2</c:v>
                </c:pt>
                <c:pt idx="511">
                  <c:v>-2.0534487439999999E-2</c:v>
                </c:pt>
                <c:pt idx="512">
                  <c:v>-2.0834028720000002E-2</c:v>
                </c:pt>
                <c:pt idx="513">
                  <c:v>-2.200813033E-2</c:v>
                </c:pt>
                <c:pt idx="514">
                  <c:v>-2.112502791E-2</c:v>
                </c:pt>
                <c:pt idx="515">
                  <c:v>-2.2102611139999999E-2</c:v>
                </c:pt>
                <c:pt idx="516">
                  <c:v>-2.207963169E-2</c:v>
                </c:pt>
                <c:pt idx="517">
                  <c:v>-2.2236766290000001E-2</c:v>
                </c:pt>
                <c:pt idx="518">
                  <c:v>-2.2923132400000001E-2</c:v>
                </c:pt>
                <c:pt idx="519">
                  <c:v>-2.2475458680000001E-2</c:v>
                </c:pt>
                <c:pt idx="520">
                  <c:v>-2.2626994179999999E-2</c:v>
                </c:pt>
                <c:pt idx="521">
                  <c:v>-2.257037722E-2</c:v>
                </c:pt>
                <c:pt idx="522">
                  <c:v>-2.207087353E-2</c:v>
                </c:pt>
                <c:pt idx="523">
                  <c:v>-2.198819816E-2</c:v>
                </c:pt>
                <c:pt idx="524">
                  <c:v>-2.1414946760000001E-2</c:v>
                </c:pt>
                <c:pt idx="525">
                  <c:v>-1.9802538679999999E-2</c:v>
                </c:pt>
                <c:pt idx="526">
                  <c:v>-1.9687073310000001E-2</c:v>
                </c:pt>
                <c:pt idx="527">
                  <c:v>-1.8288321789999999E-2</c:v>
                </c:pt>
                <c:pt idx="528">
                  <c:v>-1.7952149729999999E-2</c:v>
                </c:pt>
                <c:pt idx="529">
                  <c:v>-1.795761287E-2</c:v>
                </c:pt>
                <c:pt idx="530">
                  <c:v>-1.6825787719999999E-2</c:v>
                </c:pt>
                <c:pt idx="531">
                  <c:v>-1.444329135E-2</c:v>
                </c:pt>
                <c:pt idx="532">
                  <c:v>-1.2553933079999999E-2</c:v>
                </c:pt>
                <c:pt idx="533">
                  <c:v>-1.135309786E-2</c:v>
                </c:pt>
                <c:pt idx="534">
                  <c:v>-9.2575754970000007E-3</c:v>
                </c:pt>
                <c:pt idx="535">
                  <c:v>-6.4225760289999996E-3</c:v>
                </c:pt>
                <c:pt idx="536">
                  <c:v>-4.5387060379999998E-3</c:v>
                </c:pt>
                <c:pt idx="537">
                  <c:v>-1.6553036399999999E-3</c:v>
                </c:pt>
                <c:pt idx="538">
                  <c:v>1.92453037E-4</c:v>
                </c:pt>
                <c:pt idx="539">
                  <c:v>1.430274337E-3</c:v>
                </c:pt>
                <c:pt idx="540">
                  <c:v>6.1820801350000003E-3</c:v>
                </c:pt>
                <c:pt idx="541">
                  <c:v>9.3495994810000004E-3</c:v>
                </c:pt>
                <c:pt idx="542">
                  <c:v>1.107287966E-2</c:v>
                </c:pt>
                <c:pt idx="543">
                  <c:v>1.36130834E-2</c:v>
                </c:pt>
                <c:pt idx="544">
                  <c:v>1.515239384E-2</c:v>
                </c:pt>
                <c:pt idx="545">
                  <c:v>1.9601993259999999E-2</c:v>
                </c:pt>
                <c:pt idx="546">
                  <c:v>2.4481862779999999E-2</c:v>
                </c:pt>
                <c:pt idx="547">
                  <c:v>2.6628062130000001E-2</c:v>
                </c:pt>
                <c:pt idx="548">
                  <c:v>2.9266856609999999E-2</c:v>
                </c:pt>
                <c:pt idx="549">
                  <c:v>3.0231945220000001E-2</c:v>
                </c:pt>
                <c:pt idx="550">
                  <c:v>3.4062542020000003E-2</c:v>
                </c:pt>
                <c:pt idx="551">
                  <c:v>3.4739948809999997E-2</c:v>
                </c:pt>
                <c:pt idx="552">
                  <c:v>3.7671092900000001E-2</c:v>
                </c:pt>
                <c:pt idx="553">
                  <c:v>4.1880942880000001E-2</c:v>
                </c:pt>
                <c:pt idx="554">
                  <c:v>4.0758691729999998E-2</c:v>
                </c:pt>
                <c:pt idx="555">
                  <c:v>4.204203561E-2</c:v>
                </c:pt>
                <c:pt idx="556">
                  <c:v>4.414005578E-2</c:v>
                </c:pt>
                <c:pt idx="557">
                  <c:v>4.4069282709999998E-2</c:v>
                </c:pt>
                <c:pt idx="558">
                  <c:v>4.4971510770000001E-2</c:v>
                </c:pt>
                <c:pt idx="559">
                  <c:v>4.5973069970000002E-2</c:v>
                </c:pt>
                <c:pt idx="560">
                  <c:v>4.8836134369999999E-2</c:v>
                </c:pt>
              </c:numCache>
            </c:numRef>
          </c:yVal>
          <c:smooth val="0"/>
          <c:extLst>
            <c:ext xmlns:c16="http://schemas.microsoft.com/office/drawing/2014/chart" uri="{C3380CC4-5D6E-409C-BE32-E72D297353CC}">
              <c16:uniqueId val="{0000000B-5C6A-4892-92AE-B643606C8437}"/>
            </c:ext>
          </c:extLst>
        </c:ser>
        <c:ser>
          <c:idx val="12"/>
          <c:order val="12"/>
          <c:tx>
            <c:v>360</c:v>
          </c:tx>
          <c:spPr>
            <a:ln w="19050" cap="rnd">
              <a:solidFill>
                <a:schemeClr val="accent1">
                  <a:lumMod val="80000"/>
                  <a:lumOff val="20000"/>
                </a:schemeClr>
              </a:solidFill>
              <a:round/>
            </a:ln>
            <a:effectLst/>
          </c:spPr>
          <c:marker>
            <c:symbol val="none"/>
          </c:marker>
          <c:xVal>
            <c:numRef>
              <c:f>Sheet1!$AK$3:$AK$563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Sheet1!$AL$3:$AL$563</c:f>
              <c:numCache>
                <c:formatCode>General</c:formatCode>
                <c:ptCount val="561"/>
                <c:pt idx="0">
                  <c:v>-9.7228726370000001E-3</c:v>
                </c:pt>
                <c:pt idx="1">
                  <c:v>-9.0839108449999994E-3</c:v>
                </c:pt>
                <c:pt idx="2">
                  <c:v>-9.2628458510000001E-3</c:v>
                </c:pt>
                <c:pt idx="3">
                  <c:v>-9.2026349159999993E-3</c:v>
                </c:pt>
                <c:pt idx="4">
                  <c:v>-9.3392133710000005E-3</c:v>
                </c:pt>
                <c:pt idx="5">
                  <c:v>-8.9387316260000002E-3</c:v>
                </c:pt>
                <c:pt idx="6">
                  <c:v>-9.2001007869999991E-3</c:v>
                </c:pt>
                <c:pt idx="7">
                  <c:v>-9.2384181919999992E-3</c:v>
                </c:pt>
                <c:pt idx="8">
                  <c:v>-8.7780300529999994E-3</c:v>
                </c:pt>
                <c:pt idx="9">
                  <c:v>-8.5789971049999997E-3</c:v>
                </c:pt>
                <c:pt idx="10">
                  <c:v>-9.0092737230000001E-3</c:v>
                </c:pt>
                <c:pt idx="11">
                  <c:v>-8.9962920169999998E-3</c:v>
                </c:pt>
                <c:pt idx="12">
                  <c:v>-9.1951843350000003E-3</c:v>
                </c:pt>
                <c:pt idx="13">
                  <c:v>-8.9983707289999996E-3</c:v>
                </c:pt>
                <c:pt idx="14">
                  <c:v>-9.5754256470000007E-3</c:v>
                </c:pt>
                <c:pt idx="15">
                  <c:v>-9.5211835579999994E-3</c:v>
                </c:pt>
                <c:pt idx="16">
                  <c:v>-8.9983204379999997E-3</c:v>
                </c:pt>
                <c:pt idx="17">
                  <c:v>-9.2643667010000007E-3</c:v>
                </c:pt>
                <c:pt idx="18">
                  <c:v>-9.1610699890000008E-3</c:v>
                </c:pt>
                <c:pt idx="19">
                  <c:v>-9.3557313079999996E-3</c:v>
                </c:pt>
                <c:pt idx="20">
                  <c:v>-9.1054579240000006E-3</c:v>
                </c:pt>
                <c:pt idx="21">
                  <c:v>-9.3066310510000003E-3</c:v>
                </c:pt>
                <c:pt idx="22">
                  <c:v>-9.3406829979999998E-3</c:v>
                </c:pt>
                <c:pt idx="23">
                  <c:v>-8.8962288569999996E-3</c:v>
                </c:pt>
                <c:pt idx="24">
                  <c:v>-9.2485547069999993E-3</c:v>
                </c:pt>
                <c:pt idx="25">
                  <c:v>-9.2358840630000008E-3</c:v>
                </c:pt>
                <c:pt idx="26">
                  <c:v>-9.1451527550000002E-3</c:v>
                </c:pt>
                <c:pt idx="27">
                  <c:v>-9.6236858519999999E-3</c:v>
                </c:pt>
                <c:pt idx="28">
                  <c:v>-1.004154608E-2</c:v>
                </c:pt>
                <c:pt idx="29">
                  <c:v>-1.052823942E-2</c:v>
                </c:pt>
                <c:pt idx="30">
                  <c:v>-9.6628265459999998E-3</c:v>
                </c:pt>
                <c:pt idx="31">
                  <c:v>-9.6748769280000004E-3</c:v>
                </c:pt>
                <c:pt idx="32">
                  <c:v>-9.8350960759999995E-3</c:v>
                </c:pt>
                <c:pt idx="33">
                  <c:v>-8.3211148159999995E-3</c:v>
                </c:pt>
                <c:pt idx="34">
                  <c:v>-9.133746848E-3</c:v>
                </c:pt>
                <c:pt idx="35">
                  <c:v>-9.659838863E-3</c:v>
                </c:pt>
                <c:pt idx="36">
                  <c:v>-9.686470963E-3</c:v>
                </c:pt>
                <c:pt idx="37">
                  <c:v>-9.6918884659999999E-3</c:v>
                </c:pt>
                <c:pt idx="38">
                  <c:v>-9.1184871270000006E-3</c:v>
                </c:pt>
                <c:pt idx="39">
                  <c:v>-9.9159674719999993E-3</c:v>
                </c:pt>
                <c:pt idx="40">
                  <c:v>-9.6702184529999999E-3</c:v>
                </c:pt>
                <c:pt idx="41">
                  <c:v>-1.002232265E-2</c:v>
                </c:pt>
                <c:pt idx="42">
                  <c:v>-9.4127301129999993E-3</c:v>
                </c:pt>
                <c:pt idx="43">
                  <c:v>-1.0397746229999999E-2</c:v>
                </c:pt>
                <c:pt idx="44">
                  <c:v>-9.5669683070000004E-3</c:v>
                </c:pt>
                <c:pt idx="45">
                  <c:v>-9.2358840630000008E-3</c:v>
                </c:pt>
                <c:pt idx="46">
                  <c:v>-9.4927689059999994E-3</c:v>
                </c:pt>
                <c:pt idx="47">
                  <c:v>-9.3515766780000002E-3</c:v>
                </c:pt>
                <c:pt idx="48">
                  <c:v>-9.7533483059999999E-3</c:v>
                </c:pt>
                <c:pt idx="49">
                  <c:v>-9.5721334219999992E-3</c:v>
                </c:pt>
                <c:pt idx="50">
                  <c:v>-9.4208866360000008E-3</c:v>
                </c:pt>
                <c:pt idx="51">
                  <c:v>-9.3622673300000001E-3</c:v>
                </c:pt>
                <c:pt idx="52">
                  <c:v>-9.7882254049999999E-3</c:v>
                </c:pt>
                <c:pt idx="53">
                  <c:v>-9.5718298110000002E-3</c:v>
                </c:pt>
                <c:pt idx="54">
                  <c:v>-9.6779149030000004E-3</c:v>
                </c:pt>
                <c:pt idx="55">
                  <c:v>-9.6178119999999999E-3</c:v>
                </c:pt>
                <c:pt idx="56">
                  <c:v>-9.3407332900000001E-3</c:v>
                </c:pt>
                <c:pt idx="57">
                  <c:v>-9.6883950760000004E-3</c:v>
                </c:pt>
                <c:pt idx="58">
                  <c:v>-9.2682689430000006E-3</c:v>
                </c:pt>
                <c:pt idx="59">
                  <c:v>-9.1288294639999996E-3</c:v>
                </c:pt>
                <c:pt idx="60">
                  <c:v>-8.759612218E-3</c:v>
                </c:pt>
                <c:pt idx="61">
                  <c:v>-9.4301067289999999E-3</c:v>
                </c:pt>
                <c:pt idx="62">
                  <c:v>-1.012683008E-2</c:v>
                </c:pt>
                <c:pt idx="63">
                  <c:v>-1.0075236669999999E-2</c:v>
                </c:pt>
                <c:pt idx="64">
                  <c:v>-9.9746128539999999E-3</c:v>
                </c:pt>
                <c:pt idx="65">
                  <c:v>-9.5312623310000004E-3</c:v>
                </c:pt>
                <c:pt idx="66">
                  <c:v>-9.0117081999999994E-3</c:v>
                </c:pt>
                <c:pt idx="67">
                  <c:v>-9.0576978400000001E-3</c:v>
                </c:pt>
                <c:pt idx="68">
                  <c:v>-1.0206383649999999E-2</c:v>
                </c:pt>
                <c:pt idx="69">
                  <c:v>-9.2931510879999991E-3</c:v>
                </c:pt>
                <c:pt idx="70">
                  <c:v>-9.1268010440000002E-3</c:v>
                </c:pt>
                <c:pt idx="71">
                  <c:v>-9.2068929230000006E-3</c:v>
                </c:pt>
                <c:pt idx="72">
                  <c:v>-9.2991814019999994E-3</c:v>
                </c:pt>
                <c:pt idx="73">
                  <c:v>-1.004883088E-2</c:v>
                </c:pt>
                <c:pt idx="74">
                  <c:v>-1.005206816E-2</c:v>
                </c:pt>
                <c:pt idx="75">
                  <c:v>-9.8697133360000008E-3</c:v>
                </c:pt>
                <c:pt idx="76">
                  <c:v>-1.042898372E-2</c:v>
                </c:pt>
                <c:pt idx="77">
                  <c:v>-1.015404053E-2</c:v>
                </c:pt>
                <c:pt idx="78">
                  <c:v>-9.9194590000000003E-3</c:v>
                </c:pt>
                <c:pt idx="79">
                  <c:v>-9.9096922200000003E-3</c:v>
                </c:pt>
                <c:pt idx="80">
                  <c:v>-1.047315635E-2</c:v>
                </c:pt>
                <c:pt idx="81">
                  <c:v>-1.0397190230000001E-2</c:v>
                </c:pt>
                <c:pt idx="82">
                  <c:v>-1.0160665960000001E-2</c:v>
                </c:pt>
                <c:pt idx="83">
                  <c:v>-1.0572755709999999E-2</c:v>
                </c:pt>
                <c:pt idx="84">
                  <c:v>-1.05889244E-2</c:v>
                </c:pt>
                <c:pt idx="85">
                  <c:v>-1.015308034E-2</c:v>
                </c:pt>
                <c:pt idx="86">
                  <c:v>-1.045996509E-2</c:v>
                </c:pt>
                <c:pt idx="87">
                  <c:v>-1.1354004960000001E-2</c:v>
                </c:pt>
                <c:pt idx="88">
                  <c:v>-1.1173911389999999E-2</c:v>
                </c:pt>
                <c:pt idx="89">
                  <c:v>-1.099212747E-2</c:v>
                </c:pt>
                <c:pt idx="90">
                  <c:v>-1.070223656E-2</c:v>
                </c:pt>
                <c:pt idx="91">
                  <c:v>-1.0408867150000001E-2</c:v>
                </c:pt>
                <c:pt idx="92">
                  <c:v>-1.0284657589999999E-2</c:v>
                </c:pt>
                <c:pt idx="93">
                  <c:v>-1.080486458E-2</c:v>
                </c:pt>
                <c:pt idx="94">
                  <c:v>-1.0702034460000001E-2</c:v>
                </c:pt>
                <c:pt idx="95">
                  <c:v>-1.0730472390000001E-2</c:v>
                </c:pt>
                <c:pt idx="96">
                  <c:v>-1.081562042E-2</c:v>
                </c:pt>
                <c:pt idx="97">
                  <c:v>-1.0597513059999999E-2</c:v>
                </c:pt>
                <c:pt idx="98">
                  <c:v>-1.104184613E-2</c:v>
                </c:pt>
                <c:pt idx="99">
                  <c:v>-1.0676373730000001E-2</c:v>
                </c:pt>
                <c:pt idx="100">
                  <c:v>-1.121795829E-2</c:v>
                </c:pt>
                <c:pt idx="101">
                  <c:v>-1.1458899830000001E-2</c:v>
                </c:pt>
                <c:pt idx="102">
                  <c:v>-1.145083178E-2</c:v>
                </c:pt>
                <c:pt idx="103">
                  <c:v>-1.138345897E-2</c:v>
                </c:pt>
                <c:pt idx="104">
                  <c:v>-1.181681175E-2</c:v>
                </c:pt>
                <c:pt idx="105">
                  <c:v>-1.1330703270000001E-2</c:v>
                </c:pt>
                <c:pt idx="106">
                  <c:v>-1.1262252929999999E-2</c:v>
                </c:pt>
                <c:pt idx="107">
                  <c:v>-1.170011051E-2</c:v>
                </c:pt>
                <c:pt idx="108">
                  <c:v>-1.154118311E-2</c:v>
                </c:pt>
                <c:pt idx="109">
                  <c:v>-1.1738711969999999E-2</c:v>
                </c:pt>
                <c:pt idx="110">
                  <c:v>-1.13161765E-2</c:v>
                </c:pt>
                <c:pt idx="111">
                  <c:v>-1.1811370030000001E-2</c:v>
                </c:pt>
                <c:pt idx="112">
                  <c:v>-1.165812835E-2</c:v>
                </c:pt>
                <c:pt idx="113">
                  <c:v>-1.183127053E-2</c:v>
                </c:pt>
                <c:pt idx="114">
                  <c:v>-1.167415548E-2</c:v>
                </c:pt>
                <c:pt idx="115">
                  <c:v>-1.191146951E-2</c:v>
                </c:pt>
                <c:pt idx="116">
                  <c:v>-1.183111966E-2</c:v>
                </c:pt>
                <c:pt idx="117">
                  <c:v>-1.21445246E-2</c:v>
                </c:pt>
                <c:pt idx="118">
                  <c:v>-1.2086725790000001E-2</c:v>
                </c:pt>
                <c:pt idx="119">
                  <c:v>-1.1976342649999999E-2</c:v>
                </c:pt>
                <c:pt idx="120">
                  <c:v>-1.223604102E-2</c:v>
                </c:pt>
                <c:pt idx="121">
                  <c:v>-1.2023984450000001E-2</c:v>
                </c:pt>
                <c:pt idx="122">
                  <c:v>-1.204508357E-2</c:v>
                </c:pt>
                <c:pt idx="123">
                  <c:v>-1.2119301589999999E-2</c:v>
                </c:pt>
                <c:pt idx="124">
                  <c:v>-1.241982076E-2</c:v>
                </c:pt>
                <c:pt idx="125">
                  <c:v>-9.9172322080000007E-3</c:v>
                </c:pt>
                <c:pt idx="126">
                  <c:v>-1.16401352E-2</c:v>
                </c:pt>
                <c:pt idx="127">
                  <c:v>-1.181545109E-2</c:v>
                </c:pt>
                <c:pt idx="128">
                  <c:v>-1.195231825E-2</c:v>
                </c:pt>
                <c:pt idx="129">
                  <c:v>-1.184311043E-2</c:v>
                </c:pt>
                <c:pt idx="130">
                  <c:v>-1.188900322E-2</c:v>
                </c:pt>
                <c:pt idx="131">
                  <c:v>-1.2085920199999999E-2</c:v>
                </c:pt>
                <c:pt idx="132">
                  <c:v>-1.2860232960000001E-2</c:v>
                </c:pt>
                <c:pt idx="133">
                  <c:v>-1.2414185330000001E-2</c:v>
                </c:pt>
                <c:pt idx="134">
                  <c:v>-1.278116461E-2</c:v>
                </c:pt>
                <c:pt idx="135">
                  <c:v>-1.248627808E-2</c:v>
                </c:pt>
                <c:pt idx="136">
                  <c:v>-1.1816559359999999E-2</c:v>
                </c:pt>
                <c:pt idx="137">
                  <c:v>-1.2247668579999999E-2</c:v>
                </c:pt>
                <c:pt idx="138">
                  <c:v>-1.232220419E-2</c:v>
                </c:pt>
                <c:pt idx="139">
                  <c:v>-1.298687328E-2</c:v>
                </c:pt>
                <c:pt idx="140">
                  <c:v>-1.247631758E-2</c:v>
                </c:pt>
                <c:pt idx="141">
                  <c:v>-1.21236816E-2</c:v>
                </c:pt>
                <c:pt idx="142">
                  <c:v>-1.205918286E-2</c:v>
                </c:pt>
                <c:pt idx="143">
                  <c:v>-1.191524696E-2</c:v>
                </c:pt>
                <c:pt idx="144">
                  <c:v>-1.276568137E-2</c:v>
                </c:pt>
                <c:pt idx="145">
                  <c:v>-1.2345452789999999E-2</c:v>
                </c:pt>
                <c:pt idx="146">
                  <c:v>-1.244044863E-2</c:v>
                </c:pt>
                <c:pt idx="147">
                  <c:v>-1.304786839E-2</c:v>
                </c:pt>
                <c:pt idx="148">
                  <c:v>-1.3144418600000001E-2</c:v>
                </c:pt>
                <c:pt idx="149">
                  <c:v>-1.2708215970000001E-2</c:v>
                </c:pt>
                <c:pt idx="150">
                  <c:v>-1.236930396E-2</c:v>
                </c:pt>
                <c:pt idx="151">
                  <c:v>-1.255116612E-2</c:v>
                </c:pt>
                <c:pt idx="152">
                  <c:v>-1.2427820819999999E-2</c:v>
                </c:pt>
                <c:pt idx="153">
                  <c:v>-1.288601663E-2</c:v>
                </c:pt>
                <c:pt idx="154">
                  <c:v>-1.34493988E-2</c:v>
                </c:pt>
                <c:pt idx="155">
                  <c:v>-1.327027287E-2</c:v>
                </c:pt>
                <c:pt idx="156">
                  <c:v>-1.3065401460000001E-2</c:v>
                </c:pt>
                <c:pt idx="157">
                  <c:v>-1.3133769849999999E-2</c:v>
                </c:pt>
                <c:pt idx="158">
                  <c:v>-1.305585634E-2</c:v>
                </c:pt>
                <c:pt idx="159">
                  <c:v>-1.294918638E-2</c:v>
                </c:pt>
                <c:pt idx="160">
                  <c:v>-1.30458083E-2</c:v>
                </c:pt>
                <c:pt idx="161">
                  <c:v>-1.2561376210000001E-2</c:v>
                </c:pt>
                <c:pt idx="162">
                  <c:v>-1.2421380730000001E-2</c:v>
                </c:pt>
                <c:pt idx="163">
                  <c:v>-1.305796672E-2</c:v>
                </c:pt>
                <c:pt idx="164">
                  <c:v>-1.303164102E-2</c:v>
                </c:pt>
                <c:pt idx="165">
                  <c:v>-1.284193713E-2</c:v>
                </c:pt>
                <c:pt idx="166">
                  <c:v>-1.294516679E-2</c:v>
                </c:pt>
                <c:pt idx="167">
                  <c:v>-1.35240294E-2</c:v>
                </c:pt>
                <c:pt idx="168">
                  <c:v>-1.406743936E-2</c:v>
                </c:pt>
                <c:pt idx="169">
                  <c:v>-1.368423924E-2</c:v>
                </c:pt>
                <c:pt idx="170">
                  <c:v>-1.3102826660000001E-2</c:v>
                </c:pt>
                <c:pt idx="171">
                  <c:v>-1.368519291E-2</c:v>
                </c:pt>
                <c:pt idx="172">
                  <c:v>-1.388245076E-2</c:v>
                </c:pt>
                <c:pt idx="173">
                  <c:v>-1.447503921E-2</c:v>
                </c:pt>
                <c:pt idx="174">
                  <c:v>-1.358535141E-2</c:v>
                </c:pt>
                <c:pt idx="175">
                  <c:v>-1.418571081E-2</c:v>
                </c:pt>
                <c:pt idx="176">
                  <c:v>-1.3897894880000001E-2</c:v>
                </c:pt>
                <c:pt idx="177">
                  <c:v>-1.3451808129999999E-2</c:v>
                </c:pt>
                <c:pt idx="178">
                  <c:v>-1.318464894E-2</c:v>
                </c:pt>
                <c:pt idx="179">
                  <c:v>-1.3879542240000001E-2</c:v>
                </c:pt>
                <c:pt idx="180">
                  <c:v>-1.411550399E-2</c:v>
                </c:pt>
                <c:pt idx="181">
                  <c:v>-1.476612687E-2</c:v>
                </c:pt>
                <c:pt idx="182">
                  <c:v>-1.5596068459999999E-2</c:v>
                </c:pt>
                <c:pt idx="183">
                  <c:v>-1.5439759940000001E-2</c:v>
                </c:pt>
                <c:pt idx="184">
                  <c:v>-1.423782017E-2</c:v>
                </c:pt>
                <c:pt idx="185">
                  <c:v>-1.440703217E-2</c:v>
                </c:pt>
                <c:pt idx="186">
                  <c:v>-1.5068971550000001E-2</c:v>
                </c:pt>
                <c:pt idx="187">
                  <c:v>-1.5292991880000001E-2</c:v>
                </c:pt>
                <c:pt idx="188">
                  <c:v>-1.521831471E-2</c:v>
                </c:pt>
                <c:pt idx="189">
                  <c:v>-1.5122574749999999E-2</c:v>
                </c:pt>
                <c:pt idx="190">
                  <c:v>-1.506727096E-2</c:v>
                </c:pt>
                <c:pt idx="191">
                  <c:v>-1.499355491E-2</c:v>
                </c:pt>
                <c:pt idx="192">
                  <c:v>-1.437512878E-2</c:v>
                </c:pt>
                <c:pt idx="193">
                  <c:v>-1.463204622E-2</c:v>
                </c:pt>
                <c:pt idx="194">
                  <c:v>-1.542731933E-2</c:v>
                </c:pt>
                <c:pt idx="195">
                  <c:v>-1.538244821E-2</c:v>
                </c:pt>
                <c:pt idx="196">
                  <c:v>-1.5769494700000001E-2</c:v>
                </c:pt>
                <c:pt idx="197">
                  <c:v>-1.538889389E-2</c:v>
                </c:pt>
                <c:pt idx="198">
                  <c:v>-1.6283825040000002E-2</c:v>
                </c:pt>
                <c:pt idx="199">
                  <c:v>-1.6836296769999998E-2</c:v>
                </c:pt>
                <c:pt idx="200">
                  <c:v>-1.6169367359999999E-2</c:v>
                </c:pt>
                <c:pt idx="201">
                  <c:v>-1.6624530780000001E-2</c:v>
                </c:pt>
                <c:pt idx="202">
                  <c:v>-1.675336622E-2</c:v>
                </c:pt>
                <c:pt idx="203">
                  <c:v>-1.6402242710000001E-2</c:v>
                </c:pt>
                <c:pt idx="204">
                  <c:v>-1.6626773399999999E-2</c:v>
                </c:pt>
                <c:pt idx="205">
                  <c:v>-1.7234738919999999E-2</c:v>
                </c:pt>
                <c:pt idx="206">
                  <c:v>-1.7719605940000001E-2</c:v>
                </c:pt>
                <c:pt idx="207">
                  <c:v>-1.7285589130000001E-2</c:v>
                </c:pt>
                <c:pt idx="208">
                  <c:v>-1.7759812999999999E-2</c:v>
                </c:pt>
                <c:pt idx="209">
                  <c:v>-1.8308226019999999E-2</c:v>
                </c:pt>
                <c:pt idx="210">
                  <c:v>-1.872019842E-2</c:v>
                </c:pt>
                <c:pt idx="211">
                  <c:v>-1.839989237E-2</c:v>
                </c:pt>
                <c:pt idx="212">
                  <c:v>-1.8249304970000001E-2</c:v>
                </c:pt>
                <c:pt idx="213">
                  <c:v>-1.8697932359999999E-2</c:v>
                </c:pt>
                <c:pt idx="214">
                  <c:v>-1.8723173070000002E-2</c:v>
                </c:pt>
                <c:pt idx="215">
                  <c:v>-1.8951116130000001E-2</c:v>
                </c:pt>
                <c:pt idx="216">
                  <c:v>-1.8801463769999999E-2</c:v>
                </c:pt>
                <c:pt idx="217">
                  <c:v>-1.8746031449999999E-2</c:v>
                </c:pt>
                <c:pt idx="218">
                  <c:v>-1.8284797669999998E-2</c:v>
                </c:pt>
                <c:pt idx="219">
                  <c:v>-1.755481213E-2</c:v>
                </c:pt>
                <c:pt idx="220">
                  <c:v>-1.8128659580000001E-2</c:v>
                </c:pt>
                <c:pt idx="221">
                  <c:v>-1.7249716450000001E-2</c:v>
                </c:pt>
                <c:pt idx="222">
                  <c:v>-1.606839895E-2</c:v>
                </c:pt>
                <c:pt idx="223">
                  <c:v>-1.568361372E-2</c:v>
                </c:pt>
                <c:pt idx="224">
                  <c:v>-1.476347446E-2</c:v>
                </c:pt>
                <c:pt idx="225">
                  <c:v>-1.355780289E-2</c:v>
                </c:pt>
                <c:pt idx="226">
                  <c:v>-1.321513392E-2</c:v>
                </c:pt>
                <c:pt idx="227">
                  <c:v>-1.315712556E-2</c:v>
                </c:pt>
                <c:pt idx="228">
                  <c:v>-1.2469224629999999E-2</c:v>
                </c:pt>
                <c:pt idx="229">
                  <c:v>-1.279021334E-2</c:v>
                </c:pt>
                <c:pt idx="230">
                  <c:v>-1.306108106E-2</c:v>
                </c:pt>
                <c:pt idx="231">
                  <c:v>-1.240226161E-2</c:v>
                </c:pt>
                <c:pt idx="232">
                  <c:v>-1.3122919950000001E-2</c:v>
                </c:pt>
                <c:pt idx="233">
                  <c:v>-1.280313265E-2</c:v>
                </c:pt>
                <c:pt idx="234">
                  <c:v>-1.2309874409999999E-2</c:v>
                </c:pt>
                <c:pt idx="235">
                  <c:v>-1.224474888E-2</c:v>
                </c:pt>
                <c:pt idx="236">
                  <c:v>-1.217634138E-2</c:v>
                </c:pt>
                <c:pt idx="237">
                  <c:v>-1.222954784E-2</c:v>
                </c:pt>
                <c:pt idx="238">
                  <c:v>-1.328352839E-2</c:v>
                </c:pt>
                <c:pt idx="239">
                  <c:v>-1.213762816E-2</c:v>
                </c:pt>
                <c:pt idx="240">
                  <c:v>-1.260548364E-2</c:v>
                </c:pt>
                <c:pt idx="241">
                  <c:v>-1.379213296E-2</c:v>
                </c:pt>
                <c:pt idx="242">
                  <c:v>-1.303676516E-2</c:v>
                </c:pt>
                <c:pt idx="243">
                  <c:v>-1.3748798519999999E-2</c:v>
                </c:pt>
                <c:pt idx="244">
                  <c:v>-1.3578024689999999E-2</c:v>
                </c:pt>
                <c:pt idx="245">
                  <c:v>-1.476237364E-2</c:v>
                </c:pt>
                <c:pt idx="246">
                  <c:v>-1.3827539979999999E-2</c:v>
                </c:pt>
                <c:pt idx="247">
                  <c:v>-1.379203331E-2</c:v>
                </c:pt>
                <c:pt idx="248">
                  <c:v>-1.389353257E-2</c:v>
                </c:pt>
                <c:pt idx="249">
                  <c:v>-1.3918602840000001E-2</c:v>
                </c:pt>
                <c:pt idx="250">
                  <c:v>-1.467133872E-2</c:v>
                </c:pt>
                <c:pt idx="251">
                  <c:v>-1.5055219640000001E-2</c:v>
                </c:pt>
                <c:pt idx="252">
                  <c:v>-1.645917073E-2</c:v>
                </c:pt>
                <c:pt idx="253">
                  <c:v>-1.5691453590000001E-2</c:v>
                </c:pt>
                <c:pt idx="254">
                  <c:v>-1.6110155729999999E-2</c:v>
                </c:pt>
                <c:pt idx="255">
                  <c:v>-1.6001837330000001E-2</c:v>
                </c:pt>
                <c:pt idx="256">
                  <c:v>-1.5910213810000001E-2</c:v>
                </c:pt>
                <c:pt idx="257">
                  <c:v>-1.5988415110000001E-2</c:v>
                </c:pt>
                <c:pt idx="258">
                  <c:v>-1.488505863E-2</c:v>
                </c:pt>
                <c:pt idx="259">
                  <c:v>-1.448049769E-2</c:v>
                </c:pt>
                <c:pt idx="260">
                  <c:v>-1.395209413E-2</c:v>
                </c:pt>
                <c:pt idx="261">
                  <c:v>-1.290174667E-2</c:v>
                </c:pt>
                <c:pt idx="262">
                  <c:v>-1.3748497700000001E-2</c:v>
                </c:pt>
                <c:pt idx="263">
                  <c:v>-1.327539422E-2</c:v>
                </c:pt>
                <c:pt idx="264">
                  <c:v>-1.1682219799999999E-2</c:v>
                </c:pt>
                <c:pt idx="265">
                  <c:v>-1.191358455E-2</c:v>
                </c:pt>
                <c:pt idx="266">
                  <c:v>-1.0139727960000001E-2</c:v>
                </c:pt>
                <c:pt idx="267">
                  <c:v>-1.0727492159999999E-2</c:v>
                </c:pt>
                <c:pt idx="268">
                  <c:v>-9.5352130009999994E-3</c:v>
                </c:pt>
                <c:pt idx="269">
                  <c:v>-1.04826577E-2</c:v>
                </c:pt>
                <c:pt idx="270">
                  <c:v>-1.07525941E-2</c:v>
                </c:pt>
                <c:pt idx="271">
                  <c:v>-9.5189549030000008E-3</c:v>
                </c:pt>
                <c:pt idx="272">
                  <c:v>-1.0632879099999999E-2</c:v>
                </c:pt>
                <c:pt idx="273">
                  <c:v>-1.039208472E-2</c:v>
                </c:pt>
                <c:pt idx="274">
                  <c:v>-9.7097605470000004E-3</c:v>
                </c:pt>
                <c:pt idx="275">
                  <c:v>-8.8247042149999996E-3</c:v>
                </c:pt>
                <c:pt idx="276">
                  <c:v>-8.7770661340000004E-3</c:v>
                </c:pt>
                <c:pt idx="277">
                  <c:v>-8.9151980360000008E-3</c:v>
                </c:pt>
                <c:pt idx="278">
                  <c:v>-8.9485198259999996E-3</c:v>
                </c:pt>
                <c:pt idx="279">
                  <c:v>-1.006238814E-2</c:v>
                </c:pt>
                <c:pt idx="280">
                  <c:v>-9.8638422789999996E-3</c:v>
                </c:pt>
                <c:pt idx="281">
                  <c:v>-1.1377054270000001E-2</c:v>
                </c:pt>
                <c:pt idx="282">
                  <c:v>-1.026069187E-2</c:v>
                </c:pt>
                <c:pt idx="283">
                  <c:v>-1.087560877E-2</c:v>
                </c:pt>
                <c:pt idx="284">
                  <c:v>-1.071925927E-2</c:v>
                </c:pt>
                <c:pt idx="285">
                  <c:v>-1.0525662450000001E-2</c:v>
                </c:pt>
                <c:pt idx="286">
                  <c:v>-1.0571644640000001E-2</c:v>
                </c:pt>
                <c:pt idx="287">
                  <c:v>-1.123844087E-2</c:v>
                </c:pt>
                <c:pt idx="288">
                  <c:v>-1.158478949E-2</c:v>
                </c:pt>
                <c:pt idx="289">
                  <c:v>-1.082344819E-2</c:v>
                </c:pt>
                <c:pt idx="290">
                  <c:v>-1.233840734E-2</c:v>
                </c:pt>
                <c:pt idx="291">
                  <c:v>-1.1943504210000001E-2</c:v>
                </c:pt>
                <c:pt idx="292">
                  <c:v>-1.179373544E-2</c:v>
                </c:pt>
                <c:pt idx="293">
                  <c:v>-1.196501032E-2</c:v>
                </c:pt>
                <c:pt idx="294">
                  <c:v>-1.181434281E-2</c:v>
                </c:pt>
                <c:pt idx="295">
                  <c:v>-1.1218715460000001E-2</c:v>
                </c:pt>
                <c:pt idx="296">
                  <c:v>-1.149303466E-2</c:v>
                </c:pt>
                <c:pt idx="297">
                  <c:v>-1.2354913170000001E-2</c:v>
                </c:pt>
                <c:pt idx="298">
                  <c:v>-1.1290552089999999E-2</c:v>
                </c:pt>
                <c:pt idx="299">
                  <c:v>-1.038207673E-2</c:v>
                </c:pt>
                <c:pt idx="300">
                  <c:v>-1.0209518480000001E-2</c:v>
                </c:pt>
                <c:pt idx="301">
                  <c:v>-1.053364668E-2</c:v>
                </c:pt>
                <c:pt idx="302">
                  <c:v>-9.6011012789999992E-3</c:v>
                </c:pt>
                <c:pt idx="303">
                  <c:v>-9.4258515160000004E-3</c:v>
                </c:pt>
                <c:pt idx="304">
                  <c:v>-9.7079379479999995E-3</c:v>
                </c:pt>
                <c:pt idx="305">
                  <c:v>-9.2889955270000005E-3</c:v>
                </c:pt>
                <c:pt idx="306">
                  <c:v>-9.626521729E-3</c:v>
                </c:pt>
                <c:pt idx="307">
                  <c:v>-9.4830933959999999E-3</c:v>
                </c:pt>
                <c:pt idx="308">
                  <c:v>-9.284739383E-3</c:v>
                </c:pt>
                <c:pt idx="309">
                  <c:v>-8.9415209369999998E-3</c:v>
                </c:pt>
                <c:pt idx="310">
                  <c:v>-1.0542135689999999E-2</c:v>
                </c:pt>
                <c:pt idx="311">
                  <c:v>-9.5732482149999999E-3</c:v>
                </c:pt>
                <c:pt idx="312">
                  <c:v>-9.4453552740000005E-3</c:v>
                </c:pt>
                <c:pt idx="313">
                  <c:v>-1.059973612E-2</c:v>
                </c:pt>
                <c:pt idx="314">
                  <c:v>-1.060140412E-2</c:v>
                </c:pt>
                <c:pt idx="315">
                  <c:v>-9.6054049209999999E-3</c:v>
                </c:pt>
                <c:pt idx="316">
                  <c:v>-1.1079446410000001E-2</c:v>
                </c:pt>
                <c:pt idx="317">
                  <c:v>-1.157934498E-2</c:v>
                </c:pt>
                <c:pt idx="318">
                  <c:v>-1.0398807939999999E-2</c:v>
                </c:pt>
                <c:pt idx="319">
                  <c:v>-1.248738542E-2</c:v>
                </c:pt>
                <c:pt idx="320">
                  <c:v>-1.1315017009999999E-2</c:v>
                </c:pt>
                <c:pt idx="321">
                  <c:v>-1.144760475E-2</c:v>
                </c:pt>
                <c:pt idx="322">
                  <c:v>-1.152948663E-2</c:v>
                </c:pt>
                <c:pt idx="323">
                  <c:v>-1.123501081E-2</c:v>
                </c:pt>
                <c:pt idx="324">
                  <c:v>-1.0866519999999999E-2</c:v>
                </c:pt>
                <c:pt idx="325">
                  <c:v>-1.122189313E-2</c:v>
                </c:pt>
                <c:pt idx="326">
                  <c:v>-1.2478782799999999E-2</c:v>
                </c:pt>
                <c:pt idx="327">
                  <c:v>-1.1060065589999999E-2</c:v>
                </c:pt>
                <c:pt idx="328">
                  <c:v>-1.158292405E-2</c:v>
                </c:pt>
                <c:pt idx="329">
                  <c:v>-1.1064456780000001E-2</c:v>
                </c:pt>
                <c:pt idx="330">
                  <c:v>-1.098854374E-2</c:v>
                </c:pt>
                <c:pt idx="331">
                  <c:v>-1.1126428840000001E-2</c:v>
                </c:pt>
                <c:pt idx="332">
                  <c:v>-1.129695866E-2</c:v>
                </c:pt>
                <c:pt idx="333">
                  <c:v>-1.056133676E-2</c:v>
                </c:pt>
                <c:pt idx="334">
                  <c:v>-1.040451974E-2</c:v>
                </c:pt>
                <c:pt idx="335">
                  <c:v>-1.1212711219999999E-2</c:v>
                </c:pt>
                <c:pt idx="336">
                  <c:v>-9.7733940929999995E-3</c:v>
                </c:pt>
                <c:pt idx="337">
                  <c:v>-1.029704511E-2</c:v>
                </c:pt>
                <c:pt idx="338">
                  <c:v>-9.0845702220000001E-3</c:v>
                </c:pt>
                <c:pt idx="339">
                  <c:v>-1.034264639E-2</c:v>
                </c:pt>
                <c:pt idx="340">
                  <c:v>-1.076183654E-2</c:v>
                </c:pt>
                <c:pt idx="341">
                  <c:v>-1.05948858E-2</c:v>
                </c:pt>
                <c:pt idx="342">
                  <c:v>-9.8547833039999994E-3</c:v>
                </c:pt>
                <c:pt idx="343">
                  <c:v>-1.066692732E-2</c:v>
                </c:pt>
                <c:pt idx="344">
                  <c:v>-1.005282719E-2</c:v>
                </c:pt>
                <c:pt idx="345">
                  <c:v>-1.051393896E-2</c:v>
                </c:pt>
                <c:pt idx="346">
                  <c:v>-1.063348446E-2</c:v>
                </c:pt>
                <c:pt idx="347">
                  <c:v>-1.024279185E-2</c:v>
                </c:pt>
                <c:pt idx="348">
                  <c:v>-1.088606101E-2</c:v>
                </c:pt>
                <c:pt idx="349">
                  <c:v>-1.124151889E-2</c:v>
                </c:pt>
                <c:pt idx="350">
                  <c:v>-1.1166494339999999E-2</c:v>
                </c:pt>
                <c:pt idx="351">
                  <c:v>-1.056411583E-2</c:v>
                </c:pt>
                <c:pt idx="352">
                  <c:v>-1.0781078600000001E-2</c:v>
                </c:pt>
                <c:pt idx="353">
                  <c:v>-1.1080808940000001E-2</c:v>
                </c:pt>
                <c:pt idx="354">
                  <c:v>-1.1174214070000001E-2</c:v>
                </c:pt>
                <c:pt idx="355">
                  <c:v>-1.117592957E-2</c:v>
                </c:pt>
                <c:pt idx="356">
                  <c:v>-1.2044781819999999E-2</c:v>
                </c:pt>
                <c:pt idx="357">
                  <c:v>-1.0192173529999999E-2</c:v>
                </c:pt>
                <c:pt idx="358">
                  <c:v>-1.1707871220000001E-2</c:v>
                </c:pt>
                <c:pt idx="359">
                  <c:v>-1.068278961E-2</c:v>
                </c:pt>
                <c:pt idx="360">
                  <c:v>-1.1231479230000001E-2</c:v>
                </c:pt>
                <c:pt idx="361">
                  <c:v>-1.136373915E-2</c:v>
                </c:pt>
                <c:pt idx="362">
                  <c:v>-9.9179912360000001E-3</c:v>
                </c:pt>
                <c:pt idx="363">
                  <c:v>-1.0284000079999999E-2</c:v>
                </c:pt>
                <c:pt idx="364">
                  <c:v>-1.19175138E-2</c:v>
                </c:pt>
                <c:pt idx="365">
                  <c:v>-1.3015110979999999E-2</c:v>
                </c:pt>
                <c:pt idx="366">
                  <c:v>-1.2085064309999999E-2</c:v>
                </c:pt>
                <c:pt idx="367">
                  <c:v>-1.135440916E-2</c:v>
                </c:pt>
                <c:pt idx="368">
                  <c:v>-1.0877376419999999E-2</c:v>
                </c:pt>
                <c:pt idx="369">
                  <c:v>-1.150599308E-2</c:v>
                </c:pt>
                <c:pt idx="370">
                  <c:v>-1.1507656430000001E-2</c:v>
                </c:pt>
                <c:pt idx="371">
                  <c:v>-1.167370193E-2</c:v>
                </c:pt>
                <c:pt idx="372">
                  <c:v>-1.0368680579999999E-2</c:v>
                </c:pt>
                <c:pt idx="373">
                  <c:v>-1.1780181900000001E-2</c:v>
                </c:pt>
                <c:pt idx="374">
                  <c:v>-1.148007717E-2</c:v>
                </c:pt>
                <c:pt idx="375">
                  <c:v>-1.1217857709999999E-2</c:v>
                </c:pt>
                <c:pt idx="376">
                  <c:v>-1.0995560329999999E-2</c:v>
                </c:pt>
                <c:pt idx="377">
                  <c:v>-1.151269861E-2</c:v>
                </c:pt>
                <c:pt idx="378">
                  <c:v>-1.0750472549999999E-2</c:v>
                </c:pt>
                <c:pt idx="379">
                  <c:v>-1.1080808940000001E-2</c:v>
                </c:pt>
                <c:pt idx="380">
                  <c:v>-1.210938301E-2</c:v>
                </c:pt>
                <c:pt idx="381">
                  <c:v>-1.177610084E-2</c:v>
                </c:pt>
                <c:pt idx="382">
                  <c:v>-1.1201459909999999E-2</c:v>
                </c:pt>
                <c:pt idx="383">
                  <c:v>-1.1094333600000001E-2</c:v>
                </c:pt>
                <c:pt idx="384">
                  <c:v>-1.188870054E-2</c:v>
                </c:pt>
                <c:pt idx="385">
                  <c:v>-1.208335254E-2</c:v>
                </c:pt>
                <c:pt idx="386">
                  <c:v>-1.1039675210000001E-2</c:v>
                </c:pt>
                <c:pt idx="387">
                  <c:v>-1.1305987829999999E-2</c:v>
                </c:pt>
                <c:pt idx="388">
                  <c:v>-1.127451099E-2</c:v>
                </c:pt>
                <c:pt idx="389">
                  <c:v>-1.108166669E-2</c:v>
                </c:pt>
                <c:pt idx="390">
                  <c:v>-1.2426914650000001E-2</c:v>
                </c:pt>
                <c:pt idx="391">
                  <c:v>-1.2079072180000001E-2</c:v>
                </c:pt>
                <c:pt idx="392">
                  <c:v>-1.1281725019999999E-2</c:v>
                </c:pt>
                <c:pt idx="393">
                  <c:v>-1.243229769E-2</c:v>
                </c:pt>
                <c:pt idx="394">
                  <c:v>-1.14041362E-2</c:v>
                </c:pt>
                <c:pt idx="395">
                  <c:v>-1.184220333E-2</c:v>
                </c:pt>
                <c:pt idx="396">
                  <c:v>-1.138053369E-2</c:v>
                </c:pt>
                <c:pt idx="397">
                  <c:v>-1.204654388E-2</c:v>
                </c:pt>
                <c:pt idx="398">
                  <c:v>-1.1607573370000001E-2</c:v>
                </c:pt>
                <c:pt idx="399">
                  <c:v>-1.1831069370000001E-2</c:v>
                </c:pt>
                <c:pt idx="400">
                  <c:v>-1.2190738689999999E-2</c:v>
                </c:pt>
                <c:pt idx="401">
                  <c:v>-1.216989756E-2</c:v>
                </c:pt>
                <c:pt idx="402">
                  <c:v>-1.294446271E-2</c:v>
                </c:pt>
                <c:pt idx="403">
                  <c:v>-1.1513505130000001E-2</c:v>
                </c:pt>
                <c:pt idx="404">
                  <c:v>-1.222889405E-2</c:v>
                </c:pt>
                <c:pt idx="405">
                  <c:v>-1.1653290130000001E-2</c:v>
                </c:pt>
                <c:pt idx="406">
                  <c:v>-1.1966974470000001E-2</c:v>
                </c:pt>
                <c:pt idx="407">
                  <c:v>-1.161523536E-2</c:v>
                </c:pt>
                <c:pt idx="408">
                  <c:v>-1.2325977910000001E-2</c:v>
                </c:pt>
                <c:pt idx="409">
                  <c:v>-1.2099968270000001E-2</c:v>
                </c:pt>
                <c:pt idx="410">
                  <c:v>-1.250504144E-2</c:v>
                </c:pt>
                <c:pt idx="411">
                  <c:v>-1.159411483E-2</c:v>
                </c:pt>
                <c:pt idx="412">
                  <c:v>-1.259824168E-2</c:v>
                </c:pt>
                <c:pt idx="413">
                  <c:v>-1.1798623019999999E-2</c:v>
                </c:pt>
                <c:pt idx="414">
                  <c:v>-1.144513395E-2</c:v>
                </c:pt>
                <c:pt idx="415">
                  <c:v>-1.203974616E-2</c:v>
                </c:pt>
                <c:pt idx="416">
                  <c:v>-1.2737376619999999E-2</c:v>
                </c:pt>
                <c:pt idx="417">
                  <c:v>-1.204674505E-2</c:v>
                </c:pt>
                <c:pt idx="418">
                  <c:v>-1.222335733E-2</c:v>
                </c:pt>
                <c:pt idx="419">
                  <c:v>-1.131652948E-2</c:v>
                </c:pt>
                <c:pt idx="420">
                  <c:v>-1.2027106250000001E-2</c:v>
                </c:pt>
                <c:pt idx="421">
                  <c:v>-1.149802655E-2</c:v>
                </c:pt>
                <c:pt idx="422">
                  <c:v>-1.195060555E-2</c:v>
                </c:pt>
                <c:pt idx="423">
                  <c:v>-1.1250649579999999E-2</c:v>
                </c:pt>
                <c:pt idx="424">
                  <c:v>-1.1572338640000001E-2</c:v>
                </c:pt>
                <c:pt idx="425">
                  <c:v>-1.166195888E-2</c:v>
                </c:pt>
                <c:pt idx="426">
                  <c:v>-1.09644141E-2</c:v>
                </c:pt>
                <c:pt idx="427">
                  <c:v>-1.103377063E-2</c:v>
                </c:pt>
                <c:pt idx="428">
                  <c:v>-1.1237532830000001E-2</c:v>
                </c:pt>
                <c:pt idx="429">
                  <c:v>-1.0319543069999999E-2</c:v>
                </c:pt>
                <c:pt idx="430">
                  <c:v>-1.145365555E-2</c:v>
                </c:pt>
                <c:pt idx="431">
                  <c:v>-1.148728747E-2</c:v>
                </c:pt>
                <c:pt idx="432">
                  <c:v>-1.0452940129999999E-2</c:v>
                </c:pt>
                <c:pt idx="433">
                  <c:v>-1.116104517E-2</c:v>
                </c:pt>
                <c:pt idx="434">
                  <c:v>-1.0150247249999999E-2</c:v>
                </c:pt>
                <c:pt idx="435">
                  <c:v>-1.008924842E-2</c:v>
                </c:pt>
                <c:pt idx="436">
                  <c:v>-1.0554363949999999E-2</c:v>
                </c:pt>
                <c:pt idx="437">
                  <c:v>-1.0250831950000001E-2</c:v>
                </c:pt>
                <c:pt idx="438">
                  <c:v>-1.002029888E-2</c:v>
                </c:pt>
                <c:pt idx="439">
                  <c:v>-9.7529944030000006E-3</c:v>
                </c:pt>
                <c:pt idx="440">
                  <c:v>-9.3208700419999992E-3</c:v>
                </c:pt>
                <c:pt idx="441">
                  <c:v>-9.3446346000000003E-3</c:v>
                </c:pt>
                <c:pt idx="442">
                  <c:v>-8.7794000279999996E-3</c:v>
                </c:pt>
                <c:pt idx="443">
                  <c:v>-9.3881580979999994E-3</c:v>
                </c:pt>
                <c:pt idx="444">
                  <c:v>-8.5386931900000001E-3</c:v>
                </c:pt>
                <c:pt idx="445">
                  <c:v>-8.3237560469999992E-3</c:v>
                </c:pt>
                <c:pt idx="446">
                  <c:v>-7.9418057579999993E-3</c:v>
                </c:pt>
                <c:pt idx="447">
                  <c:v>-8.1977294760000007E-3</c:v>
                </c:pt>
                <c:pt idx="448">
                  <c:v>-7.467471063E-3</c:v>
                </c:pt>
                <c:pt idx="449">
                  <c:v>-6.6144918089999999E-3</c:v>
                </c:pt>
                <c:pt idx="450">
                  <c:v>-6.9760601039999997E-3</c:v>
                </c:pt>
                <c:pt idx="451">
                  <c:v>-6.4734318289999997E-3</c:v>
                </c:pt>
                <c:pt idx="452">
                  <c:v>-5.5151465350000003E-3</c:v>
                </c:pt>
                <c:pt idx="453">
                  <c:v>-5.7054194619999997E-3</c:v>
                </c:pt>
                <c:pt idx="454">
                  <c:v>-4.614935257E-3</c:v>
                </c:pt>
                <c:pt idx="455">
                  <c:v>-3.5336196889999998E-3</c:v>
                </c:pt>
                <c:pt idx="456">
                  <c:v>-3.3049385529999998E-3</c:v>
                </c:pt>
                <c:pt idx="457">
                  <c:v>-3.1969770789999998E-3</c:v>
                </c:pt>
                <c:pt idx="458">
                  <c:v>-1.8581006439999999E-3</c:v>
                </c:pt>
                <c:pt idx="459">
                  <c:v>-1.6333836830000001E-3</c:v>
                </c:pt>
                <c:pt idx="460">
                  <c:v>-4.6776630920000002E-4</c:v>
                </c:pt>
                <c:pt idx="461" formatCode="0.00E+00">
                  <c:v>-1.0716658839999999E-5</c:v>
                </c:pt>
                <c:pt idx="462">
                  <c:v>5.6442187629999997E-4</c:v>
                </c:pt>
                <c:pt idx="463">
                  <c:v>1.6224010610000001E-3</c:v>
                </c:pt>
                <c:pt idx="464">
                  <c:v>3.7810336799999999E-3</c:v>
                </c:pt>
                <c:pt idx="465">
                  <c:v>6.0801357029999998E-3</c:v>
                </c:pt>
                <c:pt idx="466">
                  <c:v>6.9687189529999997E-3</c:v>
                </c:pt>
                <c:pt idx="467">
                  <c:v>8.4700472650000008E-3</c:v>
                </c:pt>
                <c:pt idx="468">
                  <c:v>1.0781753809999999E-2</c:v>
                </c:pt>
                <c:pt idx="469">
                  <c:v>1.321498957E-2</c:v>
                </c:pt>
                <c:pt idx="470">
                  <c:v>1.7768120389999999E-2</c:v>
                </c:pt>
                <c:pt idx="471">
                  <c:v>1.8838381389999999E-2</c:v>
                </c:pt>
                <c:pt idx="472">
                  <c:v>2.2836796940000001E-2</c:v>
                </c:pt>
                <c:pt idx="473">
                  <c:v>2.813921124E-2</c:v>
                </c:pt>
                <c:pt idx="474">
                  <c:v>2.9555071150000001E-2</c:v>
                </c:pt>
                <c:pt idx="475">
                  <c:v>3.4803386780000001E-2</c:v>
                </c:pt>
                <c:pt idx="476">
                  <c:v>3.795974329E-2</c:v>
                </c:pt>
                <c:pt idx="477">
                  <c:v>3.9837844669999997E-2</c:v>
                </c:pt>
                <c:pt idx="478">
                  <c:v>4.4056963179999999E-2</c:v>
                </c:pt>
                <c:pt idx="479">
                  <c:v>4.5513380319999998E-2</c:v>
                </c:pt>
                <c:pt idx="480">
                  <c:v>4.6962872150000001E-2</c:v>
                </c:pt>
                <c:pt idx="481">
                  <c:v>4.6869259330000003E-2</c:v>
                </c:pt>
                <c:pt idx="482">
                  <c:v>4.6887889500000002E-2</c:v>
                </c:pt>
                <c:pt idx="483">
                  <c:v>4.4905971740000002E-2</c:v>
                </c:pt>
                <c:pt idx="484">
                  <c:v>4.2423419650000002E-2</c:v>
                </c:pt>
                <c:pt idx="485">
                  <c:v>3.633232787E-2</c:v>
                </c:pt>
                <c:pt idx="486">
                  <c:v>3.336388245E-2</c:v>
                </c:pt>
                <c:pt idx="487">
                  <c:v>2.8343915939999999E-2</c:v>
                </c:pt>
                <c:pt idx="488">
                  <c:v>2.392355166E-2</c:v>
                </c:pt>
                <c:pt idx="489">
                  <c:v>2.2131327539999999E-2</c:v>
                </c:pt>
                <c:pt idx="490">
                  <c:v>1.6419680789999998E-2</c:v>
                </c:pt>
                <c:pt idx="491">
                  <c:v>1.4511957759999999E-2</c:v>
                </c:pt>
                <c:pt idx="492">
                  <c:v>1.241038647E-2</c:v>
                </c:pt>
                <c:pt idx="493">
                  <c:v>1.0696182029999999E-2</c:v>
                </c:pt>
                <c:pt idx="494">
                  <c:v>9.9804764610000006E-3</c:v>
                </c:pt>
                <c:pt idx="495">
                  <c:v>8.885319345E-3</c:v>
                </c:pt>
                <c:pt idx="496">
                  <c:v>8.2475086669999993E-3</c:v>
                </c:pt>
                <c:pt idx="497">
                  <c:v>7.1673123170000004E-3</c:v>
                </c:pt>
                <c:pt idx="498">
                  <c:v>4.6819546260000004E-3</c:v>
                </c:pt>
                <c:pt idx="499">
                  <c:v>3.7885019560000002E-3</c:v>
                </c:pt>
                <c:pt idx="500">
                  <c:v>6.2640011310000001E-4</c:v>
                </c:pt>
                <c:pt idx="501">
                  <c:v>-2.6946873399999998E-3</c:v>
                </c:pt>
                <c:pt idx="502">
                  <c:v>-4.70549101E-3</c:v>
                </c:pt>
                <c:pt idx="503">
                  <c:v>-7.3402798730000003E-3</c:v>
                </c:pt>
                <c:pt idx="504">
                  <c:v>-8.4482729430000007E-3</c:v>
                </c:pt>
                <c:pt idx="505">
                  <c:v>-1.071547065E-2</c:v>
                </c:pt>
                <c:pt idx="506">
                  <c:v>-1.230398659E-2</c:v>
                </c:pt>
                <c:pt idx="507">
                  <c:v>-1.3761488719999999E-2</c:v>
                </c:pt>
                <c:pt idx="508">
                  <c:v>-1.5130524520000001E-2</c:v>
                </c:pt>
                <c:pt idx="509">
                  <c:v>-1.6006378460000002E-2</c:v>
                </c:pt>
                <c:pt idx="510">
                  <c:v>-1.787161827E-2</c:v>
                </c:pt>
                <c:pt idx="511">
                  <c:v>-1.892400533E-2</c:v>
                </c:pt>
                <c:pt idx="512">
                  <c:v>-2.0672189069999999E-2</c:v>
                </c:pt>
                <c:pt idx="513">
                  <c:v>-2.085060813E-2</c:v>
                </c:pt>
                <c:pt idx="514">
                  <c:v>-2.077816427E-2</c:v>
                </c:pt>
                <c:pt idx="515">
                  <c:v>-2.1230990070000001E-2</c:v>
                </c:pt>
                <c:pt idx="516">
                  <c:v>-2.1969644350000001E-2</c:v>
                </c:pt>
                <c:pt idx="517">
                  <c:v>-2.2131787609999998E-2</c:v>
                </c:pt>
                <c:pt idx="518">
                  <c:v>-2.306852303E-2</c:v>
                </c:pt>
                <c:pt idx="519">
                  <c:v>-2.3010049019999999E-2</c:v>
                </c:pt>
                <c:pt idx="520">
                  <c:v>-2.297066897E-2</c:v>
                </c:pt>
                <c:pt idx="521">
                  <c:v>-2.2225650029999999E-2</c:v>
                </c:pt>
                <c:pt idx="522">
                  <c:v>-2.183762006E-2</c:v>
                </c:pt>
                <c:pt idx="523">
                  <c:v>-2.1285416559999999E-2</c:v>
                </c:pt>
                <c:pt idx="524">
                  <c:v>-2.0999161530000001E-2</c:v>
                </c:pt>
                <c:pt idx="525">
                  <c:v>-1.979319006E-2</c:v>
                </c:pt>
                <c:pt idx="526">
                  <c:v>-1.816535369E-2</c:v>
                </c:pt>
                <c:pt idx="527">
                  <c:v>-1.7842898150000001E-2</c:v>
                </c:pt>
                <c:pt idx="528">
                  <c:v>-1.677329093E-2</c:v>
                </c:pt>
                <c:pt idx="529">
                  <c:v>-1.670315117E-2</c:v>
                </c:pt>
                <c:pt idx="530">
                  <c:v>-1.335643139E-2</c:v>
                </c:pt>
                <c:pt idx="531">
                  <c:v>-1.234515104E-2</c:v>
                </c:pt>
                <c:pt idx="532">
                  <c:v>-1.0753098880000001E-2</c:v>
                </c:pt>
                <c:pt idx="533">
                  <c:v>-1.051762793E-2</c:v>
                </c:pt>
                <c:pt idx="534">
                  <c:v>-7.156782318E-3</c:v>
                </c:pt>
                <c:pt idx="535">
                  <c:v>-4.1863317600000002E-3</c:v>
                </c:pt>
                <c:pt idx="536">
                  <c:v>-2.8236061330000001E-3</c:v>
                </c:pt>
                <c:pt idx="537">
                  <c:v>4.2556665719999998E-4</c:v>
                </c:pt>
                <c:pt idx="538">
                  <c:v>3.047401318E-3</c:v>
                </c:pt>
                <c:pt idx="539">
                  <c:v>3.6293999289999999E-3</c:v>
                </c:pt>
                <c:pt idx="540">
                  <c:v>8.6016235869999999E-3</c:v>
                </c:pt>
                <c:pt idx="541">
                  <c:v>1.15198344E-2</c:v>
                </c:pt>
                <c:pt idx="542">
                  <c:v>1.4201855290000001E-2</c:v>
                </c:pt>
                <c:pt idx="543">
                  <c:v>1.6084708270000001E-2</c:v>
                </c:pt>
                <c:pt idx="544">
                  <c:v>1.8696343529999999E-2</c:v>
                </c:pt>
                <c:pt idx="545">
                  <c:v>2.295931801E-2</c:v>
                </c:pt>
                <c:pt idx="546">
                  <c:v>2.669142373E-2</c:v>
                </c:pt>
                <c:pt idx="547">
                  <c:v>2.88803298E-2</c:v>
                </c:pt>
                <c:pt idx="548">
                  <c:v>3.0507361520000002E-2</c:v>
                </c:pt>
                <c:pt idx="549">
                  <c:v>3.2085072249999999E-2</c:v>
                </c:pt>
                <c:pt idx="550">
                  <c:v>3.4577339890000003E-2</c:v>
                </c:pt>
                <c:pt idx="551">
                  <c:v>3.7402439859999997E-2</c:v>
                </c:pt>
                <c:pt idx="552">
                  <c:v>3.910196573E-2</c:v>
                </c:pt>
                <c:pt idx="553">
                  <c:v>4.335881397E-2</c:v>
                </c:pt>
                <c:pt idx="554">
                  <c:v>4.4420395049999999E-2</c:v>
                </c:pt>
                <c:pt idx="555">
                  <c:v>4.4157907369999999E-2</c:v>
                </c:pt>
                <c:pt idx="556">
                  <c:v>4.7118473799999998E-2</c:v>
                </c:pt>
                <c:pt idx="557">
                  <c:v>4.8050601040000002E-2</c:v>
                </c:pt>
                <c:pt idx="558">
                  <c:v>4.9591723829999997E-2</c:v>
                </c:pt>
                <c:pt idx="559">
                  <c:v>5.0247691570000003E-2</c:v>
                </c:pt>
                <c:pt idx="560">
                  <c:v>5.291074514E-2</c:v>
                </c:pt>
              </c:numCache>
            </c:numRef>
          </c:yVal>
          <c:smooth val="0"/>
          <c:extLst>
            <c:ext xmlns:c16="http://schemas.microsoft.com/office/drawing/2014/chart" uri="{C3380CC4-5D6E-409C-BE32-E72D297353CC}">
              <c16:uniqueId val="{0000000C-5C6A-4892-92AE-B643606C8437}"/>
            </c:ext>
          </c:extLst>
        </c:ser>
        <c:ser>
          <c:idx val="13"/>
          <c:order val="13"/>
          <c:tx>
            <c:v>390</c:v>
          </c:tx>
          <c:spPr>
            <a:ln w="19050" cap="rnd">
              <a:solidFill>
                <a:schemeClr val="accent2">
                  <a:lumMod val="80000"/>
                  <a:lumOff val="20000"/>
                </a:schemeClr>
              </a:solidFill>
              <a:round/>
            </a:ln>
            <a:effectLst/>
          </c:spPr>
          <c:marker>
            <c:symbol val="none"/>
          </c:marker>
          <c:xVal>
            <c:numRef>
              <c:f>Sheet1!$AN$3:$AN$563</c:f>
              <c:numCache>
                <c:formatCode>General</c:formatCode>
                <c:ptCount val="561"/>
                <c:pt idx="0">
                  <c:v>500.05834959999999</c:v>
                </c:pt>
                <c:pt idx="1">
                  <c:v>499.45370480000003</c:v>
                </c:pt>
                <c:pt idx="2">
                  <c:v>499.00015259999998</c:v>
                </c:pt>
                <c:pt idx="3">
                  <c:v>498.54656979999999</c:v>
                </c:pt>
                <c:pt idx="4">
                  <c:v>497.94171139999997</c:v>
                </c:pt>
                <c:pt idx="5">
                  <c:v>497.48800660000001</c:v>
                </c:pt>
                <c:pt idx="6">
                  <c:v>497.03427119999998</c:v>
                </c:pt>
                <c:pt idx="7">
                  <c:v>496.42922970000001</c:v>
                </c:pt>
                <c:pt idx="8">
                  <c:v>495.97540279999998</c:v>
                </c:pt>
                <c:pt idx="9">
                  <c:v>495.5215149</c:v>
                </c:pt>
                <c:pt idx="10">
                  <c:v>495.06759640000001</c:v>
                </c:pt>
                <c:pt idx="11">
                  <c:v>494.46231080000001</c:v>
                </c:pt>
                <c:pt idx="12">
                  <c:v>494.00830079999997</c:v>
                </c:pt>
                <c:pt idx="13">
                  <c:v>493.55422970000001</c:v>
                </c:pt>
                <c:pt idx="14">
                  <c:v>492.94876099999999</c:v>
                </c:pt>
                <c:pt idx="15">
                  <c:v>492.49459839999997</c:v>
                </c:pt>
                <c:pt idx="16">
                  <c:v>492.0403748</c:v>
                </c:pt>
                <c:pt idx="17">
                  <c:v>491.4347229</c:v>
                </c:pt>
                <c:pt idx="18">
                  <c:v>490.9804077</c:v>
                </c:pt>
                <c:pt idx="19">
                  <c:v>490.52606200000002</c:v>
                </c:pt>
                <c:pt idx="20">
                  <c:v>490.07165529999997</c:v>
                </c:pt>
                <c:pt idx="21">
                  <c:v>489.4657593</c:v>
                </c:pt>
                <c:pt idx="22">
                  <c:v>489.01126099999999</c:v>
                </c:pt>
                <c:pt idx="23">
                  <c:v>488.5567322</c:v>
                </c:pt>
                <c:pt idx="24">
                  <c:v>487.95062259999997</c:v>
                </c:pt>
                <c:pt idx="25">
                  <c:v>487.49600220000002</c:v>
                </c:pt>
                <c:pt idx="26">
                  <c:v>487.04132079999999</c:v>
                </c:pt>
                <c:pt idx="27">
                  <c:v>486.43502810000001</c:v>
                </c:pt>
                <c:pt idx="28">
                  <c:v>485.98025510000002</c:v>
                </c:pt>
                <c:pt idx="29">
                  <c:v>485.52542110000002</c:v>
                </c:pt>
                <c:pt idx="30">
                  <c:v>485.07058719999998</c:v>
                </c:pt>
                <c:pt idx="31">
                  <c:v>484.4640503</c:v>
                </c:pt>
                <c:pt idx="32">
                  <c:v>484.00909419999999</c:v>
                </c:pt>
                <c:pt idx="33">
                  <c:v>483.55407709999997</c:v>
                </c:pt>
                <c:pt idx="34">
                  <c:v>482.9473572</c:v>
                </c:pt>
                <c:pt idx="35">
                  <c:v>482.49227910000002</c:v>
                </c:pt>
                <c:pt idx="36">
                  <c:v>482.0371399</c:v>
                </c:pt>
                <c:pt idx="37">
                  <c:v>481.43023679999999</c:v>
                </c:pt>
                <c:pt idx="38">
                  <c:v>480.97500609999997</c:v>
                </c:pt>
                <c:pt idx="39">
                  <c:v>480.5197144</c:v>
                </c:pt>
                <c:pt idx="40">
                  <c:v>480.06439210000002</c:v>
                </c:pt>
                <c:pt idx="41">
                  <c:v>479.45724489999998</c:v>
                </c:pt>
                <c:pt idx="42">
                  <c:v>479.0018311</c:v>
                </c:pt>
                <c:pt idx="43">
                  <c:v>478.54638670000003</c:v>
                </c:pt>
                <c:pt idx="44">
                  <c:v>477.93905640000003</c:v>
                </c:pt>
                <c:pt idx="45">
                  <c:v>477.48349000000002</c:v>
                </c:pt>
                <c:pt idx="46">
                  <c:v>477.02789310000003</c:v>
                </c:pt>
                <c:pt idx="47">
                  <c:v>476.57226559999998</c:v>
                </c:pt>
                <c:pt idx="48">
                  <c:v>475.9646912</c:v>
                </c:pt>
                <c:pt idx="49">
                  <c:v>475.50897220000002</c:v>
                </c:pt>
                <c:pt idx="50">
                  <c:v>475.05319209999999</c:v>
                </c:pt>
                <c:pt idx="51">
                  <c:v>474.4454346</c:v>
                </c:pt>
                <c:pt idx="52">
                  <c:v>473.98956299999998</c:v>
                </c:pt>
                <c:pt idx="53">
                  <c:v>473.53366089999997</c:v>
                </c:pt>
                <c:pt idx="54">
                  <c:v>472.9257202</c:v>
                </c:pt>
                <c:pt idx="55">
                  <c:v>472.469696</c:v>
                </c:pt>
                <c:pt idx="56">
                  <c:v>472.01367190000002</c:v>
                </c:pt>
                <c:pt idx="57">
                  <c:v>471.5575867</c:v>
                </c:pt>
                <c:pt idx="58">
                  <c:v>470.9494019</c:v>
                </c:pt>
                <c:pt idx="59">
                  <c:v>470.49322510000002</c:v>
                </c:pt>
                <c:pt idx="60">
                  <c:v>470.03698730000002</c:v>
                </c:pt>
                <c:pt idx="61">
                  <c:v>469.4286194</c:v>
                </c:pt>
                <c:pt idx="62">
                  <c:v>468.97232059999999</c:v>
                </c:pt>
                <c:pt idx="63">
                  <c:v>468.51596069999999</c:v>
                </c:pt>
                <c:pt idx="64">
                  <c:v>468.05953979999998</c:v>
                </c:pt>
                <c:pt idx="65">
                  <c:v>467.45095830000002</c:v>
                </c:pt>
                <c:pt idx="66">
                  <c:v>466.99447629999997</c:v>
                </c:pt>
                <c:pt idx="67">
                  <c:v>466.53793330000002</c:v>
                </c:pt>
                <c:pt idx="68">
                  <c:v>465.92916869999999</c:v>
                </c:pt>
                <c:pt idx="69">
                  <c:v>465.47253419999998</c:v>
                </c:pt>
                <c:pt idx="70">
                  <c:v>465.01586909999997</c:v>
                </c:pt>
                <c:pt idx="71">
                  <c:v>464.55914310000003</c:v>
                </c:pt>
                <c:pt idx="72">
                  <c:v>463.9501343</c:v>
                </c:pt>
                <c:pt idx="73">
                  <c:v>463.49334720000002</c:v>
                </c:pt>
                <c:pt idx="74">
                  <c:v>463.03649899999999</c:v>
                </c:pt>
                <c:pt idx="75">
                  <c:v>462.42730710000001</c:v>
                </c:pt>
                <c:pt idx="76">
                  <c:v>461.97036739999999</c:v>
                </c:pt>
                <c:pt idx="77">
                  <c:v>461.51339719999999</c:v>
                </c:pt>
                <c:pt idx="78">
                  <c:v>461.05636600000003</c:v>
                </c:pt>
                <c:pt idx="79">
                  <c:v>460.44696040000002</c:v>
                </c:pt>
                <c:pt idx="80">
                  <c:v>459.98983759999999</c:v>
                </c:pt>
                <c:pt idx="81">
                  <c:v>459.53268430000003</c:v>
                </c:pt>
                <c:pt idx="82">
                  <c:v>459.07550049999998</c:v>
                </c:pt>
                <c:pt idx="83">
                  <c:v>458.4658508</c:v>
                </c:pt>
                <c:pt idx="84">
                  <c:v>458.00857539999998</c:v>
                </c:pt>
                <c:pt idx="85">
                  <c:v>457.55123900000001</c:v>
                </c:pt>
                <c:pt idx="86">
                  <c:v>456.94143680000002</c:v>
                </c:pt>
                <c:pt idx="87">
                  <c:v>456.48400880000003</c:v>
                </c:pt>
                <c:pt idx="88">
                  <c:v>456.0265503</c:v>
                </c:pt>
                <c:pt idx="89">
                  <c:v>455.56906129999999</c:v>
                </c:pt>
                <c:pt idx="90">
                  <c:v>454.9590149</c:v>
                </c:pt>
                <c:pt idx="91">
                  <c:v>454.50143430000003</c:v>
                </c:pt>
                <c:pt idx="92">
                  <c:v>454.04379269999998</c:v>
                </c:pt>
                <c:pt idx="93">
                  <c:v>453.43356319999998</c:v>
                </c:pt>
                <c:pt idx="94">
                  <c:v>452.97586059999998</c:v>
                </c:pt>
                <c:pt idx="95">
                  <c:v>452.51809689999999</c:v>
                </c:pt>
                <c:pt idx="96">
                  <c:v>452.06030270000002</c:v>
                </c:pt>
                <c:pt idx="97">
                  <c:v>451.44982909999999</c:v>
                </c:pt>
                <c:pt idx="98">
                  <c:v>450.99194340000003</c:v>
                </c:pt>
                <c:pt idx="99">
                  <c:v>450.5340271</c:v>
                </c:pt>
                <c:pt idx="100">
                  <c:v>450.07604980000002</c:v>
                </c:pt>
                <c:pt idx="101">
                  <c:v>449.46539310000003</c:v>
                </c:pt>
                <c:pt idx="102">
                  <c:v>449.00732420000003</c:v>
                </c:pt>
                <c:pt idx="103">
                  <c:v>448.54922490000001</c:v>
                </c:pt>
                <c:pt idx="104">
                  <c:v>447.93838499999998</c:v>
                </c:pt>
                <c:pt idx="105">
                  <c:v>447.48019410000001</c:v>
                </c:pt>
                <c:pt idx="106">
                  <c:v>447.02197269999999</c:v>
                </c:pt>
                <c:pt idx="107">
                  <c:v>446.5636902</c:v>
                </c:pt>
                <c:pt idx="108">
                  <c:v>445.95260619999999</c:v>
                </c:pt>
                <c:pt idx="109">
                  <c:v>445.49426269999998</c:v>
                </c:pt>
                <c:pt idx="110">
                  <c:v>445.03585820000001</c:v>
                </c:pt>
                <c:pt idx="111">
                  <c:v>444.42462160000002</c:v>
                </c:pt>
                <c:pt idx="112">
                  <c:v>443.96612549999998</c:v>
                </c:pt>
                <c:pt idx="113">
                  <c:v>443.50762939999998</c:v>
                </c:pt>
                <c:pt idx="114">
                  <c:v>443.04907229999998</c:v>
                </c:pt>
                <c:pt idx="115">
                  <c:v>442.43759160000002</c:v>
                </c:pt>
                <c:pt idx="116">
                  <c:v>441.97894289999999</c:v>
                </c:pt>
                <c:pt idx="117">
                  <c:v>441.52026369999999</c:v>
                </c:pt>
                <c:pt idx="118">
                  <c:v>441.0615234</c:v>
                </c:pt>
                <c:pt idx="119">
                  <c:v>440.44982909999999</c:v>
                </c:pt>
                <c:pt idx="120">
                  <c:v>439.99102779999998</c:v>
                </c:pt>
                <c:pt idx="121">
                  <c:v>439.53216550000002</c:v>
                </c:pt>
                <c:pt idx="122">
                  <c:v>439.07327270000002</c:v>
                </c:pt>
                <c:pt idx="123">
                  <c:v>438.46136469999999</c:v>
                </c:pt>
                <c:pt idx="124">
                  <c:v>438.00238039999999</c:v>
                </c:pt>
                <c:pt idx="125">
                  <c:v>437.54336549999999</c:v>
                </c:pt>
                <c:pt idx="126">
                  <c:v>436.93127440000001</c:v>
                </c:pt>
                <c:pt idx="127">
                  <c:v>436.47216800000001</c:v>
                </c:pt>
                <c:pt idx="128">
                  <c:v>436.01303100000001</c:v>
                </c:pt>
                <c:pt idx="129">
                  <c:v>435.553833</c:v>
                </c:pt>
                <c:pt idx="130">
                  <c:v>434.94152830000002</c:v>
                </c:pt>
                <c:pt idx="131">
                  <c:v>434.48226929999998</c:v>
                </c:pt>
                <c:pt idx="132">
                  <c:v>434.02294920000003</c:v>
                </c:pt>
                <c:pt idx="133">
                  <c:v>433.56359859999998</c:v>
                </c:pt>
                <c:pt idx="134">
                  <c:v>432.9510803</c:v>
                </c:pt>
                <c:pt idx="135">
                  <c:v>432.49166869999999</c:v>
                </c:pt>
                <c:pt idx="136">
                  <c:v>432.032196</c:v>
                </c:pt>
                <c:pt idx="137">
                  <c:v>431.57269289999999</c:v>
                </c:pt>
                <c:pt idx="138">
                  <c:v>430.95993040000002</c:v>
                </c:pt>
                <c:pt idx="139">
                  <c:v>430.50033569999999</c:v>
                </c:pt>
                <c:pt idx="140">
                  <c:v>430.04071040000002</c:v>
                </c:pt>
                <c:pt idx="141">
                  <c:v>429.42782590000002</c:v>
                </c:pt>
                <c:pt idx="142">
                  <c:v>428.96807860000001</c:v>
                </c:pt>
                <c:pt idx="143">
                  <c:v>428.50833130000001</c:v>
                </c:pt>
                <c:pt idx="144">
                  <c:v>428.04855350000003</c:v>
                </c:pt>
                <c:pt idx="145">
                  <c:v>427.43542480000002</c:v>
                </c:pt>
                <c:pt idx="146">
                  <c:v>426.97555540000002</c:v>
                </c:pt>
                <c:pt idx="147">
                  <c:v>426.515625</c:v>
                </c:pt>
                <c:pt idx="148">
                  <c:v>426.0556641</c:v>
                </c:pt>
                <c:pt idx="149">
                  <c:v>425.44235229999998</c:v>
                </c:pt>
                <c:pt idx="150">
                  <c:v>424.98229980000002</c:v>
                </c:pt>
                <c:pt idx="151">
                  <c:v>424.52221680000002</c:v>
                </c:pt>
                <c:pt idx="152">
                  <c:v>424.06210329999999</c:v>
                </c:pt>
                <c:pt idx="153">
                  <c:v>423.44857789999998</c:v>
                </c:pt>
                <c:pt idx="154">
                  <c:v>422.98837279999998</c:v>
                </c:pt>
                <c:pt idx="155">
                  <c:v>422.5281372</c:v>
                </c:pt>
                <c:pt idx="156">
                  <c:v>422.06784060000001</c:v>
                </c:pt>
                <c:pt idx="157">
                  <c:v>421.4541016</c:v>
                </c:pt>
                <c:pt idx="158">
                  <c:v>420.99374390000003</c:v>
                </c:pt>
                <c:pt idx="159">
                  <c:v>420.53335570000002</c:v>
                </c:pt>
                <c:pt idx="160">
                  <c:v>420.07290649999999</c:v>
                </c:pt>
                <c:pt idx="161">
                  <c:v>419.45895389999998</c:v>
                </c:pt>
                <c:pt idx="162">
                  <c:v>418.99841309999999</c:v>
                </c:pt>
                <c:pt idx="163">
                  <c:v>418.5378723</c:v>
                </c:pt>
                <c:pt idx="164">
                  <c:v>417.92373659999998</c:v>
                </c:pt>
                <c:pt idx="165">
                  <c:v>417.46310419999998</c:v>
                </c:pt>
                <c:pt idx="166">
                  <c:v>417.00244140000001</c:v>
                </c:pt>
                <c:pt idx="167">
                  <c:v>416.5417175</c:v>
                </c:pt>
                <c:pt idx="168">
                  <c:v>415.92739870000003</c:v>
                </c:pt>
                <c:pt idx="169">
                  <c:v>415.46658330000002</c:v>
                </c:pt>
                <c:pt idx="170">
                  <c:v>415.0057678</c:v>
                </c:pt>
                <c:pt idx="171">
                  <c:v>414.54489139999998</c:v>
                </c:pt>
                <c:pt idx="172">
                  <c:v>413.93035889999999</c:v>
                </c:pt>
                <c:pt idx="173">
                  <c:v>413.46939090000001</c:v>
                </c:pt>
                <c:pt idx="174">
                  <c:v>413.00842290000003</c:v>
                </c:pt>
                <c:pt idx="175">
                  <c:v>412.54739380000001</c:v>
                </c:pt>
                <c:pt idx="176">
                  <c:v>411.93264770000002</c:v>
                </c:pt>
                <c:pt idx="177">
                  <c:v>411.4715271</c:v>
                </c:pt>
                <c:pt idx="178">
                  <c:v>411.01040649999999</c:v>
                </c:pt>
                <c:pt idx="179">
                  <c:v>410.54922490000001</c:v>
                </c:pt>
                <c:pt idx="180">
                  <c:v>409.9342651</c:v>
                </c:pt>
                <c:pt idx="181">
                  <c:v>409.47299190000001</c:v>
                </c:pt>
                <c:pt idx="182">
                  <c:v>409.01171879999998</c:v>
                </c:pt>
                <c:pt idx="183">
                  <c:v>408.55038450000001</c:v>
                </c:pt>
                <c:pt idx="184">
                  <c:v>407.93521120000003</c:v>
                </c:pt>
                <c:pt idx="185">
                  <c:v>407.4737854</c:v>
                </c:pt>
                <c:pt idx="186">
                  <c:v>407.01235960000002</c:v>
                </c:pt>
                <c:pt idx="187">
                  <c:v>406.55087279999998</c:v>
                </c:pt>
                <c:pt idx="188">
                  <c:v>405.93548579999998</c:v>
                </c:pt>
                <c:pt idx="189">
                  <c:v>405.47393799999998</c:v>
                </c:pt>
                <c:pt idx="190">
                  <c:v>405.01232909999999</c:v>
                </c:pt>
                <c:pt idx="191">
                  <c:v>404.55068970000002</c:v>
                </c:pt>
                <c:pt idx="192">
                  <c:v>403.93511960000001</c:v>
                </c:pt>
                <c:pt idx="193">
                  <c:v>403.47341920000002</c:v>
                </c:pt>
                <c:pt idx="194">
                  <c:v>403.0116577</c:v>
                </c:pt>
                <c:pt idx="195">
                  <c:v>402.5498657</c:v>
                </c:pt>
                <c:pt idx="196">
                  <c:v>401.93408199999999</c:v>
                </c:pt>
                <c:pt idx="197">
                  <c:v>401.47222900000003</c:v>
                </c:pt>
                <c:pt idx="198">
                  <c:v>401.01031490000003</c:v>
                </c:pt>
                <c:pt idx="199">
                  <c:v>400.54837040000001</c:v>
                </c:pt>
                <c:pt idx="200">
                  <c:v>399.93240359999999</c:v>
                </c:pt>
                <c:pt idx="201">
                  <c:v>399.47039790000002</c:v>
                </c:pt>
                <c:pt idx="202">
                  <c:v>399.00833130000001</c:v>
                </c:pt>
                <c:pt idx="203">
                  <c:v>398.54623409999999</c:v>
                </c:pt>
                <c:pt idx="204">
                  <c:v>397.93005369999997</c:v>
                </c:pt>
                <c:pt idx="205">
                  <c:v>397.4678955</c:v>
                </c:pt>
                <c:pt idx="206">
                  <c:v>397.00570679999998</c:v>
                </c:pt>
                <c:pt idx="207">
                  <c:v>396.54345699999999</c:v>
                </c:pt>
                <c:pt idx="208">
                  <c:v>395.92709350000001</c:v>
                </c:pt>
                <c:pt idx="209">
                  <c:v>395.46475220000002</c:v>
                </c:pt>
                <c:pt idx="210">
                  <c:v>395.00241089999997</c:v>
                </c:pt>
                <c:pt idx="211">
                  <c:v>394.5400085</c:v>
                </c:pt>
                <c:pt idx="212">
                  <c:v>393.92346190000001</c:v>
                </c:pt>
                <c:pt idx="213">
                  <c:v>393.46099850000002</c:v>
                </c:pt>
                <c:pt idx="214">
                  <c:v>392.99847410000001</c:v>
                </c:pt>
                <c:pt idx="215">
                  <c:v>392.5359497</c:v>
                </c:pt>
                <c:pt idx="216">
                  <c:v>392.07336429999998</c:v>
                </c:pt>
                <c:pt idx="217">
                  <c:v>391.45657349999999</c:v>
                </c:pt>
                <c:pt idx="218">
                  <c:v>390.99392699999999</c:v>
                </c:pt>
                <c:pt idx="219">
                  <c:v>390.53121950000002</c:v>
                </c:pt>
                <c:pt idx="220">
                  <c:v>390.068512</c:v>
                </c:pt>
                <c:pt idx="221">
                  <c:v>389.45150760000001</c:v>
                </c:pt>
                <c:pt idx="222">
                  <c:v>388.98870849999997</c:v>
                </c:pt>
                <c:pt idx="223">
                  <c:v>388.52587890000001</c:v>
                </c:pt>
                <c:pt idx="224">
                  <c:v>388.06301880000001</c:v>
                </c:pt>
                <c:pt idx="225">
                  <c:v>387.44583130000001</c:v>
                </c:pt>
                <c:pt idx="226">
                  <c:v>386.98287959999999</c:v>
                </c:pt>
                <c:pt idx="227">
                  <c:v>386.51989750000001</c:v>
                </c:pt>
                <c:pt idx="228">
                  <c:v>386.05688479999998</c:v>
                </c:pt>
                <c:pt idx="229">
                  <c:v>385.43948360000002</c:v>
                </c:pt>
                <c:pt idx="230">
                  <c:v>384.97640990000002</c:v>
                </c:pt>
                <c:pt idx="231">
                  <c:v>384.51327509999999</c:v>
                </c:pt>
                <c:pt idx="232">
                  <c:v>384.05014039999998</c:v>
                </c:pt>
                <c:pt idx="233">
                  <c:v>383.43255620000002</c:v>
                </c:pt>
                <c:pt idx="234">
                  <c:v>382.96932980000003</c:v>
                </c:pt>
                <c:pt idx="235">
                  <c:v>382.50604249999998</c:v>
                </c:pt>
                <c:pt idx="236">
                  <c:v>382.04275510000002</c:v>
                </c:pt>
                <c:pt idx="237">
                  <c:v>381.4249878</c:v>
                </c:pt>
                <c:pt idx="238">
                  <c:v>380.96160889999999</c:v>
                </c:pt>
                <c:pt idx="239">
                  <c:v>380.4981995</c:v>
                </c:pt>
                <c:pt idx="240">
                  <c:v>380.03475950000001</c:v>
                </c:pt>
                <c:pt idx="241">
                  <c:v>379.5712891</c:v>
                </c:pt>
                <c:pt idx="242">
                  <c:v>378.9532471</c:v>
                </c:pt>
                <c:pt idx="243">
                  <c:v>378.48971560000001</c:v>
                </c:pt>
                <c:pt idx="244">
                  <c:v>378.02612299999998</c:v>
                </c:pt>
                <c:pt idx="245">
                  <c:v>377.5625</c:v>
                </c:pt>
                <c:pt idx="246">
                  <c:v>376.94430540000002</c:v>
                </c:pt>
                <c:pt idx="247">
                  <c:v>376.4806213</c:v>
                </c:pt>
                <c:pt idx="248">
                  <c:v>376.01687620000001</c:v>
                </c:pt>
                <c:pt idx="249">
                  <c:v>375.55313109999997</c:v>
                </c:pt>
                <c:pt idx="250">
                  <c:v>374.93475339999998</c:v>
                </c:pt>
                <c:pt idx="251">
                  <c:v>374.47091669999998</c:v>
                </c:pt>
                <c:pt idx="252">
                  <c:v>374.00704960000002</c:v>
                </c:pt>
                <c:pt idx="253">
                  <c:v>373.5431519</c:v>
                </c:pt>
                <c:pt idx="254">
                  <c:v>372.92456049999998</c:v>
                </c:pt>
                <c:pt idx="255">
                  <c:v>372.46057130000003</c:v>
                </c:pt>
                <c:pt idx="256">
                  <c:v>371.99658199999999</c:v>
                </c:pt>
                <c:pt idx="257">
                  <c:v>371.53253169999999</c:v>
                </c:pt>
                <c:pt idx="258">
                  <c:v>371.0684814</c:v>
                </c:pt>
                <c:pt idx="259">
                  <c:v>370.44964599999997</c:v>
                </c:pt>
                <c:pt idx="260">
                  <c:v>369.98550419999998</c:v>
                </c:pt>
                <c:pt idx="261">
                  <c:v>369.52133179999998</c:v>
                </c:pt>
                <c:pt idx="262">
                  <c:v>369.05712890000001</c:v>
                </c:pt>
                <c:pt idx="263">
                  <c:v>368.43814090000001</c:v>
                </c:pt>
                <c:pt idx="264">
                  <c:v>367.97384640000001</c:v>
                </c:pt>
                <c:pt idx="265">
                  <c:v>367.50952150000001</c:v>
                </c:pt>
                <c:pt idx="266">
                  <c:v>367.04519649999997</c:v>
                </c:pt>
                <c:pt idx="267">
                  <c:v>366.42599489999998</c:v>
                </c:pt>
                <c:pt idx="268">
                  <c:v>365.96157840000001</c:v>
                </c:pt>
                <c:pt idx="269">
                  <c:v>365.49713129999998</c:v>
                </c:pt>
                <c:pt idx="270">
                  <c:v>365.03265379999999</c:v>
                </c:pt>
                <c:pt idx="271">
                  <c:v>364.56811520000002</c:v>
                </c:pt>
                <c:pt idx="272">
                  <c:v>363.94873050000001</c:v>
                </c:pt>
                <c:pt idx="273">
                  <c:v>363.48413090000003</c:v>
                </c:pt>
                <c:pt idx="274">
                  <c:v>363.01950069999998</c:v>
                </c:pt>
                <c:pt idx="275">
                  <c:v>362.55484009999998</c:v>
                </c:pt>
                <c:pt idx="276">
                  <c:v>361.93527219999999</c:v>
                </c:pt>
                <c:pt idx="277">
                  <c:v>361.47052000000002</c:v>
                </c:pt>
                <c:pt idx="278">
                  <c:v>361.0057678</c:v>
                </c:pt>
                <c:pt idx="279">
                  <c:v>360.5409851</c:v>
                </c:pt>
                <c:pt idx="280">
                  <c:v>360.07617190000002</c:v>
                </c:pt>
                <c:pt idx="281">
                  <c:v>359.4563599</c:v>
                </c:pt>
                <c:pt idx="282">
                  <c:v>358.9914551</c:v>
                </c:pt>
                <c:pt idx="283">
                  <c:v>358.5265503</c:v>
                </c:pt>
                <c:pt idx="284">
                  <c:v>358.06158449999998</c:v>
                </c:pt>
                <c:pt idx="285">
                  <c:v>357.4415894</c:v>
                </c:pt>
                <c:pt idx="286">
                  <c:v>356.9765625</c:v>
                </c:pt>
                <c:pt idx="287">
                  <c:v>356.51150510000002</c:v>
                </c:pt>
                <c:pt idx="288">
                  <c:v>356.04641720000001</c:v>
                </c:pt>
                <c:pt idx="289">
                  <c:v>355.42623900000001</c:v>
                </c:pt>
                <c:pt idx="290">
                  <c:v>354.96109009999998</c:v>
                </c:pt>
                <c:pt idx="291">
                  <c:v>354.49588010000002</c:v>
                </c:pt>
                <c:pt idx="292">
                  <c:v>354.03067019999997</c:v>
                </c:pt>
                <c:pt idx="293">
                  <c:v>353.5653992</c:v>
                </c:pt>
                <c:pt idx="294">
                  <c:v>352.94500729999999</c:v>
                </c:pt>
                <c:pt idx="295">
                  <c:v>352.47970579999998</c:v>
                </c:pt>
                <c:pt idx="296">
                  <c:v>352.01434330000001</c:v>
                </c:pt>
                <c:pt idx="297">
                  <c:v>351.54895019999998</c:v>
                </c:pt>
                <c:pt idx="298">
                  <c:v>350.9283752</c:v>
                </c:pt>
                <c:pt idx="299">
                  <c:v>350.46292110000002</c:v>
                </c:pt>
                <c:pt idx="300">
                  <c:v>349.99743649999999</c:v>
                </c:pt>
                <c:pt idx="301">
                  <c:v>349.53192139999999</c:v>
                </c:pt>
                <c:pt idx="302">
                  <c:v>349.06637569999998</c:v>
                </c:pt>
                <c:pt idx="303">
                  <c:v>348.44558719999998</c:v>
                </c:pt>
                <c:pt idx="304">
                  <c:v>347.97998050000001</c:v>
                </c:pt>
                <c:pt idx="305">
                  <c:v>347.5143127</c:v>
                </c:pt>
                <c:pt idx="306">
                  <c:v>347.04864500000002</c:v>
                </c:pt>
                <c:pt idx="307">
                  <c:v>346.42767329999998</c:v>
                </c:pt>
                <c:pt idx="308">
                  <c:v>345.96194459999998</c:v>
                </c:pt>
                <c:pt idx="309">
                  <c:v>345.4961548</c:v>
                </c:pt>
                <c:pt idx="310">
                  <c:v>345.03033449999998</c:v>
                </c:pt>
                <c:pt idx="311">
                  <c:v>344.56451420000002</c:v>
                </c:pt>
                <c:pt idx="312">
                  <c:v>343.94332889999998</c:v>
                </c:pt>
                <c:pt idx="313">
                  <c:v>343.477417</c:v>
                </c:pt>
                <c:pt idx="314">
                  <c:v>343.01147459999999</c:v>
                </c:pt>
                <c:pt idx="315">
                  <c:v>342.54553220000003</c:v>
                </c:pt>
                <c:pt idx="316">
                  <c:v>341.92416379999997</c:v>
                </c:pt>
                <c:pt idx="317">
                  <c:v>341.45812990000002</c:v>
                </c:pt>
                <c:pt idx="318">
                  <c:v>340.9920654</c:v>
                </c:pt>
                <c:pt idx="319">
                  <c:v>340.52597050000003</c:v>
                </c:pt>
                <c:pt idx="320">
                  <c:v>340.059845</c:v>
                </c:pt>
                <c:pt idx="321">
                  <c:v>339.43829349999999</c:v>
                </c:pt>
                <c:pt idx="322">
                  <c:v>338.97210689999997</c:v>
                </c:pt>
                <c:pt idx="323">
                  <c:v>338.5058899</c:v>
                </c:pt>
                <c:pt idx="324">
                  <c:v>338.03961179999999</c:v>
                </c:pt>
                <c:pt idx="325">
                  <c:v>337.57333369999998</c:v>
                </c:pt>
                <c:pt idx="326">
                  <c:v>336.95156859999997</c:v>
                </c:pt>
                <c:pt idx="327">
                  <c:v>336.4852295</c:v>
                </c:pt>
                <c:pt idx="328">
                  <c:v>336.01882929999999</c:v>
                </c:pt>
                <c:pt idx="329">
                  <c:v>335.55242920000001</c:v>
                </c:pt>
                <c:pt idx="330">
                  <c:v>334.93051150000002</c:v>
                </c:pt>
                <c:pt idx="331">
                  <c:v>334.46401980000002</c:v>
                </c:pt>
                <c:pt idx="332">
                  <c:v>333.99752810000001</c:v>
                </c:pt>
                <c:pt idx="333">
                  <c:v>333.53097530000002</c:v>
                </c:pt>
                <c:pt idx="334">
                  <c:v>333.0644226</c:v>
                </c:pt>
                <c:pt idx="335">
                  <c:v>332.44229130000002</c:v>
                </c:pt>
                <c:pt idx="336">
                  <c:v>331.97564699999998</c:v>
                </c:pt>
                <c:pt idx="337">
                  <c:v>331.5090027</c:v>
                </c:pt>
                <c:pt idx="338">
                  <c:v>331.0422974</c:v>
                </c:pt>
                <c:pt idx="339">
                  <c:v>330.57559199999997</c:v>
                </c:pt>
                <c:pt idx="340">
                  <c:v>329.9532471</c:v>
                </c:pt>
                <c:pt idx="341">
                  <c:v>329.48645019999998</c:v>
                </c:pt>
                <c:pt idx="342">
                  <c:v>329.01965330000002</c:v>
                </c:pt>
                <c:pt idx="343">
                  <c:v>328.55279539999998</c:v>
                </c:pt>
                <c:pt idx="344">
                  <c:v>327.93029790000003</c:v>
                </c:pt>
                <c:pt idx="345">
                  <c:v>327.46337890000001</c:v>
                </c:pt>
                <c:pt idx="346">
                  <c:v>326.99646000000001</c:v>
                </c:pt>
                <c:pt idx="347">
                  <c:v>326.52947999999998</c:v>
                </c:pt>
                <c:pt idx="348">
                  <c:v>326.0625</c:v>
                </c:pt>
                <c:pt idx="349">
                  <c:v>325.43978879999997</c:v>
                </c:pt>
                <c:pt idx="350">
                  <c:v>324.9727173</c:v>
                </c:pt>
                <c:pt idx="351">
                  <c:v>324.50564580000002</c:v>
                </c:pt>
                <c:pt idx="352">
                  <c:v>324.03851320000001</c:v>
                </c:pt>
                <c:pt idx="353">
                  <c:v>323.5713806</c:v>
                </c:pt>
                <c:pt idx="354">
                  <c:v>322.94848630000001</c:v>
                </c:pt>
                <c:pt idx="355">
                  <c:v>322.4812622</c:v>
                </c:pt>
                <c:pt idx="356">
                  <c:v>322.01403809999999</c:v>
                </c:pt>
                <c:pt idx="357">
                  <c:v>321.5467529</c:v>
                </c:pt>
                <c:pt idx="358">
                  <c:v>320.9237061</c:v>
                </c:pt>
                <c:pt idx="359">
                  <c:v>320.4563599</c:v>
                </c:pt>
                <c:pt idx="360">
                  <c:v>319.98901369999999</c:v>
                </c:pt>
                <c:pt idx="361">
                  <c:v>319.5216064</c:v>
                </c:pt>
                <c:pt idx="362">
                  <c:v>319.05419920000003</c:v>
                </c:pt>
                <c:pt idx="363">
                  <c:v>318.43093870000001</c:v>
                </c:pt>
                <c:pt idx="364">
                  <c:v>317.96347050000003</c:v>
                </c:pt>
                <c:pt idx="365">
                  <c:v>317.49597169999998</c:v>
                </c:pt>
                <c:pt idx="366">
                  <c:v>317.02841189999998</c:v>
                </c:pt>
                <c:pt idx="367">
                  <c:v>316.56085209999998</c:v>
                </c:pt>
                <c:pt idx="368">
                  <c:v>315.93740839999998</c:v>
                </c:pt>
                <c:pt idx="369">
                  <c:v>315.46978760000002</c:v>
                </c:pt>
                <c:pt idx="370">
                  <c:v>315.0021362</c:v>
                </c:pt>
                <c:pt idx="371">
                  <c:v>314.53445429999999</c:v>
                </c:pt>
                <c:pt idx="372">
                  <c:v>314.06674190000001</c:v>
                </c:pt>
                <c:pt idx="373">
                  <c:v>313.44308469999999</c:v>
                </c:pt>
                <c:pt idx="374">
                  <c:v>312.97531129999999</c:v>
                </c:pt>
                <c:pt idx="375">
                  <c:v>312.50750729999999</c:v>
                </c:pt>
                <c:pt idx="376">
                  <c:v>312.03970340000001</c:v>
                </c:pt>
                <c:pt idx="377">
                  <c:v>311.57183839999999</c:v>
                </c:pt>
                <c:pt idx="378">
                  <c:v>310.94799799999998</c:v>
                </c:pt>
                <c:pt idx="379">
                  <c:v>310.48007200000001</c:v>
                </c:pt>
                <c:pt idx="380">
                  <c:v>310.01214599999997</c:v>
                </c:pt>
                <c:pt idx="381">
                  <c:v>309.54415890000001</c:v>
                </c:pt>
                <c:pt idx="382">
                  <c:v>309.07617190000002</c:v>
                </c:pt>
                <c:pt idx="383">
                  <c:v>308.4521484</c:v>
                </c:pt>
                <c:pt idx="384">
                  <c:v>307.98406979999999</c:v>
                </c:pt>
                <c:pt idx="385">
                  <c:v>307.51599119999997</c:v>
                </c:pt>
                <c:pt idx="386">
                  <c:v>307.04788209999998</c:v>
                </c:pt>
                <c:pt idx="387">
                  <c:v>306.4237061</c:v>
                </c:pt>
                <c:pt idx="388">
                  <c:v>305.95553589999997</c:v>
                </c:pt>
                <c:pt idx="389">
                  <c:v>305.48733520000002</c:v>
                </c:pt>
                <c:pt idx="390">
                  <c:v>305.01910400000003</c:v>
                </c:pt>
                <c:pt idx="391">
                  <c:v>304.5508423</c:v>
                </c:pt>
                <c:pt idx="392">
                  <c:v>303.9264526</c:v>
                </c:pt>
                <c:pt idx="393">
                  <c:v>303.4581604</c:v>
                </c:pt>
                <c:pt idx="394">
                  <c:v>302.98980710000001</c:v>
                </c:pt>
                <c:pt idx="395">
                  <c:v>302.52145389999998</c:v>
                </c:pt>
                <c:pt idx="396">
                  <c:v>302.05303959999998</c:v>
                </c:pt>
                <c:pt idx="397">
                  <c:v>301.42846680000002</c:v>
                </c:pt>
                <c:pt idx="398">
                  <c:v>300.96002199999998</c:v>
                </c:pt>
                <c:pt idx="399">
                  <c:v>300.49154659999999</c:v>
                </c:pt>
                <c:pt idx="400">
                  <c:v>300.02304079999999</c:v>
                </c:pt>
                <c:pt idx="401">
                  <c:v>299.55450439999998</c:v>
                </c:pt>
                <c:pt idx="402">
                  <c:v>298.92974850000002</c:v>
                </c:pt>
                <c:pt idx="403">
                  <c:v>298.4611511</c:v>
                </c:pt>
                <c:pt idx="404">
                  <c:v>297.99255369999997</c:v>
                </c:pt>
                <c:pt idx="405">
                  <c:v>297.52389529999999</c:v>
                </c:pt>
                <c:pt idx="406">
                  <c:v>297.05523679999999</c:v>
                </c:pt>
                <c:pt idx="407">
                  <c:v>296.43029790000003</c:v>
                </c:pt>
                <c:pt idx="408">
                  <c:v>295.96154790000003</c:v>
                </c:pt>
                <c:pt idx="409">
                  <c:v>295.49279790000003</c:v>
                </c:pt>
                <c:pt idx="410">
                  <c:v>295.02401730000003</c:v>
                </c:pt>
                <c:pt idx="411">
                  <c:v>294.55520630000001</c:v>
                </c:pt>
                <c:pt idx="412">
                  <c:v>293.93011469999999</c:v>
                </c:pt>
                <c:pt idx="413">
                  <c:v>293.46124270000001</c:v>
                </c:pt>
                <c:pt idx="414">
                  <c:v>292.99234009999998</c:v>
                </c:pt>
                <c:pt idx="415">
                  <c:v>292.5234375</c:v>
                </c:pt>
                <c:pt idx="416">
                  <c:v>292.0544739</c:v>
                </c:pt>
                <c:pt idx="417">
                  <c:v>291.42916869999999</c:v>
                </c:pt>
                <c:pt idx="418">
                  <c:v>290.96017460000002</c:v>
                </c:pt>
                <c:pt idx="419">
                  <c:v>290.49114989999998</c:v>
                </c:pt>
                <c:pt idx="420">
                  <c:v>290.02209470000003</c:v>
                </c:pt>
                <c:pt idx="421">
                  <c:v>289.55300899999997</c:v>
                </c:pt>
                <c:pt idx="422">
                  <c:v>288.9275513</c:v>
                </c:pt>
                <c:pt idx="423">
                  <c:v>288.45840449999997</c:v>
                </c:pt>
                <c:pt idx="424">
                  <c:v>287.98925780000002</c:v>
                </c:pt>
                <c:pt idx="425">
                  <c:v>287.52005000000003</c:v>
                </c:pt>
                <c:pt idx="426">
                  <c:v>287.0508423</c:v>
                </c:pt>
                <c:pt idx="427">
                  <c:v>286.42520139999999</c:v>
                </c:pt>
                <c:pt idx="428">
                  <c:v>285.95593259999998</c:v>
                </c:pt>
                <c:pt idx="429">
                  <c:v>285.48663329999999</c:v>
                </c:pt>
                <c:pt idx="430">
                  <c:v>285.01730350000003</c:v>
                </c:pt>
                <c:pt idx="431">
                  <c:v>284.54797359999998</c:v>
                </c:pt>
                <c:pt idx="432">
                  <c:v>283.92214969999998</c:v>
                </c:pt>
                <c:pt idx="433">
                  <c:v>283.45272829999999</c:v>
                </c:pt>
                <c:pt idx="434">
                  <c:v>282.9833069</c:v>
                </c:pt>
                <c:pt idx="435">
                  <c:v>282.51385499999998</c:v>
                </c:pt>
                <c:pt idx="436">
                  <c:v>282.04437259999997</c:v>
                </c:pt>
                <c:pt idx="437">
                  <c:v>281.5748901</c:v>
                </c:pt>
                <c:pt idx="438">
                  <c:v>280.94885249999999</c:v>
                </c:pt>
                <c:pt idx="439">
                  <c:v>280.47930910000002</c:v>
                </c:pt>
                <c:pt idx="440">
                  <c:v>280.00970460000002</c:v>
                </c:pt>
                <c:pt idx="441">
                  <c:v>279.54010010000002</c:v>
                </c:pt>
                <c:pt idx="442">
                  <c:v>279.07049560000002</c:v>
                </c:pt>
                <c:pt idx="443">
                  <c:v>278.44427489999998</c:v>
                </c:pt>
                <c:pt idx="444">
                  <c:v>277.97457889999998</c:v>
                </c:pt>
                <c:pt idx="445">
                  <c:v>277.50488280000002</c:v>
                </c:pt>
                <c:pt idx="446">
                  <c:v>277.03515629999998</c:v>
                </c:pt>
                <c:pt idx="447">
                  <c:v>276.5653992</c:v>
                </c:pt>
                <c:pt idx="448">
                  <c:v>275.93899540000001</c:v>
                </c:pt>
                <c:pt idx="449">
                  <c:v>275.46917719999999</c:v>
                </c:pt>
                <c:pt idx="450">
                  <c:v>274.99935909999999</c:v>
                </c:pt>
                <c:pt idx="451">
                  <c:v>274.52947999999998</c:v>
                </c:pt>
                <c:pt idx="452">
                  <c:v>274.0596008</c:v>
                </c:pt>
                <c:pt idx="453">
                  <c:v>273.43304439999997</c:v>
                </c:pt>
                <c:pt idx="454">
                  <c:v>272.96310419999998</c:v>
                </c:pt>
                <c:pt idx="455">
                  <c:v>272.4931641</c:v>
                </c:pt>
                <c:pt idx="456">
                  <c:v>272.02316280000002</c:v>
                </c:pt>
                <c:pt idx="457">
                  <c:v>271.55316160000001</c:v>
                </c:pt>
                <c:pt idx="458">
                  <c:v>270.92642210000002</c:v>
                </c:pt>
                <c:pt idx="459">
                  <c:v>270.4563599</c:v>
                </c:pt>
                <c:pt idx="460">
                  <c:v>269.98626710000002</c:v>
                </c:pt>
                <c:pt idx="461">
                  <c:v>269.51617429999999</c:v>
                </c:pt>
                <c:pt idx="462">
                  <c:v>269.0460205</c:v>
                </c:pt>
                <c:pt idx="463">
                  <c:v>268.57586670000001</c:v>
                </c:pt>
                <c:pt idx="464">
                  <c:v>267.94894410000001</c:v>
                </c:pt>
                <c:pt idx="465">
                  <c:v>267.47872919999998</c:v>
                </c:pt>
                <c:pt idx="466">
                  <c:v>267.00851440000002</c:v>
                </c:pt>
                <c:pt idx="467">
                  <c:v>266.53823849999998</c:v>
                </c:pt>
                <c:pt idx="468">
                  <c:v>266.06796259999999</c:v>
                </c:pt>
                <c:pt idx="469">
                  <c:v>265.44088749999997</c:v>
                </c:pt>
                <c:pt idx="470">
                  <c:v>264.9705505</c:v>
                </c:pt>
                <c:pt idx="471">
                  <c:v>264.50018310000002</c:v>
                </c:pt>
                <c:pt idx="472">
                  <c:v>264.02981569999997</c:v>
                </c:pt>
                <c:pt idx="473">
                  <c:v>263.5593872</c:v>
                </c:pt>
                <c:pt idx="474">
                  <c:v>262.93215939999999</c:v>
                </c:pt>
                <c:pt idx="475">
                  <c:v>262.46170039999998</c:v>
                </c:pt>
                <c:pt idx="476">
                  <c:v>261.9912109</c:v>
                </c:pt>
                <c:pt idx="477">
                  <c:v>261.52072140000001</c:v>
                </c:pt>
                <c:pt idx="478">
                  <c:v>261.05017090000001</c:v>
                </c:pt>
                <c:pt idx="479">
                  <c:v>260.42275999999998</c:v>
                </c:pt>
                <c:pt idx="480">
                  <c:v>259.952179</c:v>
                </c:pt>
                <c:pt idx="481">
                  <c:v>259.4815979</c:v>
                </c:pt>
                <c:pt idx="482">
                  <c:v>259.01095579999998</c:v>
                </c:pt>
                <c:pt idx="483">
                  <c:v>258.54031370000001</c:v>
                </c:pt>
                <c:pt idx="484">
                  <c:v>258.06964110000001</c:v>
                </c:pt>
                <c:pt idx="485">
                  <c:v>257.44204710000002</c:v>
                </c:pt>
                <c:pt idx="486">
                  <c:v>256.97134399999999</c:v>
                </c:pt>
                <c:pt idx="487">
                  <c:v>256.50057980000003</c:v>
                </c:pt>
                <c:pt idx="488">
                  <c:v>256.02981569999997</c:v>
                </c:pt>
                <c:pt idx="489">
                  <c:v>255.5590363</c:v>
                </c:pt>
                <c:pt idx="490">
                  <c:v>254.93127440000001</c:v>
                </c:pt>
                <c:pt idx="491">
                  <c:v>254.46043399999999</c:v>
                </c:pt>
                <c:pt idx="492">
                  <c:v>253.98957820000001</c:v>
                </c:pt>
                <c:pt idx="493">
                  <c:v>253.51869199999999</c:v>
                </c:pt>
                <c:pt idx="494">
                  <c:v>253.04779049999999</c:v>
                </c:pt>
                <c:pt idx="495">
                  <c:v>252.57685849999999</c:v>
                </c:pt>
                <c:pt idx="496">
                  <c:v>251.9489136</c:v>
                </c:pt>
                <c:pt idx="497">
                  <c:v>251.47793580000001</c:v>
                </c:pt>
                <c:pt idx="498">
                  <c:v>251.0069427</c:v>
                </c:pt>
                <c:pt idx="499">
                  <c:v>250.5359192</c:v>
                </c:pt>
                <c:pt idx="500">
                  <c:v>250.06486509999999</c:v>
                </c:pt>
                <c:pt idx="501">
                  <c:v>249.4401398</c:v>
                </c:pt>
                <c:pt idx="502">
                  <c:v>248.9718475</c:v>
                </c:pt>
                <c:pt idx="503">
                  <c:v>248.50353999999999</c:v>
                </c:pt>
                <c:pt idx="504">
                  <c:v>248.0352173</c:v>
                </c:pt>
                <c:pt idx="505">
                  <c:v>247.56686400000001</c:v>
                </c:pt>
                <c:pt idx="506">
                  <c:v>246.94236760000001</c:v>
                </c:pt>
                <c:pt idx="507">
                  <c:v>246.47396850000001</c:v>
                </c:pt>
                <c:pt idx="508">
                  <c:v>246.0055389</c:v>
                </c:pt>
                <c:pt idx="509">
                  <c:v>245.53710939999999</c:v>
                </c:pt>
                <c:pt idx="510">
                  <c:v>245.068634</c:v>
                </c:pt>
                <c:pt idx="511">
                  <c:v>244.443985</c:v>
                </c:pt>
                <c:pt idx="512">
                  <c:v>243.9754791</c:v>
                </c:pt>
                <c:pt idx="513">
                  <c:v>243.5069427</c:v>
                </c:pt>
                <c:pt idx="514">
                  <c:v>243.03839110000001</c:v>
                </c:pt>
                <c:pt idx="515">
                  <c:v>242.56980899999999</c:v>
                </c:pt>
                <c:pt idx="516">
                  <c:v>241.94500729999999</c:v>
                </c:pt>
                <c:pt idx="517">
                  <c:v>241.47639469999999</c:v>
                </c:pt>
                <c:pt idx="518">
                  <c:v>241.00775150000001</c:v>
                </c:pt>
                <c:pt idx="519">
                  <c:v>240.5390778</c:v>
                </c:pt>
                <c:pt idx="520">
                  <c:v>240.07038879999999</c:v>
                </c:pt>
                <c:pt idx="521">
                  <c:v>239.44544980000001</c:v>
                </c:pt>
                <c:pt idx="522">
                  <c:v>238.97671510000001</c:v>
                </c:pt>
                <c:pt idx="523">
                  <c:v>238.50794980000001</c:v>
                </c:pt>
                <c:pt idx="524">
                  <c:v>238.0391846</c:v>
                </c:pt>
                <c:pt idx="525">
                  <c:v>237.57038879999999</c:v>
                </c:pt>
                <c:pt idx="526">
                  <c:v>236.9452972</c:v>
                </c:pt>
                <c:pt idx="527">
                  <c:v>236.4764404</c:v>
                </c:pt>
                <c:pt idx="528">
                  <c:v>236.0075836</c:v>
                </c:pt>
                <c:pt idx="529">
                  <c:v>235.5386963</c:v>
                </c:pt>
                <c:pt idx="530">
                  <c:v>235.06979369999999</c:v>
                </c:pt>
                <c:pt idx="531">
                  <c:v>234.44454959999999</c:v>
                </c:pt>
                <c:pt idx="532">
                  <c:v>233.9756012</c:v>
                </c:pt>
                <c:pt idx="533">
                  <c:v>233.5066376</c:v>
                </c:pt>
                <c:pt idx="534">
                  <c:v>233.03764340000001</c:v>
                </c:pt>
                <c:pt idx="535">
                  <c:v>232.5686188</c:v>
                </c:pt>
                <c:pt idx="536">
                  <c:v>231.94323729999999</c:v>
                </c:pt>
                <c:pt idx="537">
                  <c:v>231.47418210000001</c:v>
                </c:pt>
                <c:pt idx="538">
                  <c:v>231.00511169999999</c:v>
                </c:pt>
                <c:pt idx="539">
                  <c:v>230.53601069999999</c:v>
                </c:pt>
                <c:pt idx="540">
                  <c:v>230.06689449999999</c:v>
                </c:pt>
                <c:pt idx="541">
                  <c:v>229.4413605</c:v>
                </c:pt>
                <c:pt idx="542">
                  <c:v>228.97219849999999</c:v>
                </c:pt>
                <c:pt idx="543">
                  <c:v>228.50302120000001</c:v>
                </c:pt>
                <c:pt idx="544">
                  <c:v>228.03381350000001</c:v>
                </c:pt>
                <c:pt idx="545">
                  <c:v>227.56459050000001</c:v>
                </c:pt>
                <c:pt idx="546">
                  <c:v>226.93891909999999</c:v>
                </c:pt>
                <c:pt idx="547">
                  <c:v>226.46965030000001</c:v>
                </c:pt>
                <c:pt idx="548">
                  <c:v>226.0003662</c:v>
                </c:pt>
                <c:pt idx="549">
                  <c:v>225.53105160000001</c:v>
                </c:pt>
                <c:pt idx="550">
                  <c:v>225.06173709999999</c:v>
                </c:pt>
                <c:pt idx="551">
                  <c:v>224.4359283</c:v>
                </c:pt>
                <c:pt idx="552">
                  <c:v>223.96655269999999</c:v>
                </c:pt>
                <c:pt idx="553">
                  <c:v>223.49716190000001</c:v>
                </c:pt>
                <c:pt idx="554">
                  <c:v>223.0277557</c:v>
                </c:pt>
                <c:pt idx="555">
                  <c:v>222.55831910000001</c:v>
                </c:pt>
                <c:pt idx="556">
                  <c:v>221.93238830000001</c:v>
                </c:pt>
                <c:pt idx="557">
                  <c:v>221.46290590000001</c:v>
                </c:pt>
                <c:pt idx="558">
                  <c:v>220.9934082</c:v>
                </c:pt>
                <c:pt idx="559">
                  <c:v>220.52389529999999</c:v>
                </c:pt>
                <c:pt idx="560">
                  <c:v>220.05436710000001</c:v>
                </c:pt>
              </c:numCache>
            </c:numRef>
          </c:xVal>
          <c:yVal>
            <c:numRef>
              <c:f>Sheet1!$AO$3:$AO$563</c:f>
              <c:numCache>
                <c:formatCode>General</c:formatCode>
                <c:ptCount val="561"/>
                <c:pt idx="0">
                  <c:v>-1.0136540980000001E-2</c:v>
                </c:pt>
                <c:pt idx="1">
                  <c:v>-9.9999094380000004E-3</c:v>
                </c:pt>
                <c:pt idx="2">
                  <c:v>-9.8272003229999995E-3</c:v>
                </c:pt>
                <c:pt idx="3">
                  <c:v>-9.7399838270000004E-3</c:v>
                </c:pt>
                <c:pt idx="4">
                  <c:v>-9.889905341E-3</c:v>
                </c:pt>
                <c:pt idx="5">
                  <c:v>-1.0214979759999999E-2</c:v>
                </c:pt>
                <c:pt idx="6">
                  <c:v>-1.019980945E-2</c:v>
                </c:pt>
                <c:pt idx="7">
                  <c:v>-9.9307429049999996E-3</c:v>
                </c:pt>
                <c:pt idx="8">
                  <c:v>-9.7719766199999992E-3</c:v>
                </c:pt>
                <c:pt idx="9">
                  <c:v>-9.6980147059999994E-3</c:v>
                </c:pt>
                <c:pt idx="10">
                  <c:v>-1.0169364510000001E-2</c:v>
                </c:pt>
                <c:pt idx="11">
                  <c:v>-9.9492631849999996E-3</c:v>
                </c:pt>
                <c:pt idx="12">
                  <c:v>-9.8865656180000001E-3</c:v>
                </c:pt>
                <c:pt idx="13">
                  <c:v>-1.0489125740000001E-2</c:v>
                </c:pt>
                <c:pt idx="14">
                  <c:v>-1.0780624109999999E-2</c:v>
                </c:pt>
                <c:pt idx="15">
                  <c:v>-1.04246363E-2</c:v>
                </c:pt>
                <c:pt idx="16">
                  <c:v>-1.0147213E-2</c:v>
                </c:pt>
                <c:pt idx="17">
                  <c:v>-9.9133355539999992E-3</c:v>
                </c:pt>
                <c:pt idx="18">
                  <c:v>-1.005039923E-2</c:v>
                </c:pt>
                <c:pt idx="19">
                  <c:v>-1.0223374699999999E-2</c:v>
                </c:pt>
                <c:pt idx="20">
                  <c:v>-9.8854014650000006E-3</c:v>
                </c:pt>
                <c:pt idx="21">
                  <c:v>-9.9560935049999993E-3</c:v>
                </c:pt>
                <c:pt idx="22">
                  <c:v>-1.059049089E-2</c:v>
                </c:pt>
                <c:pt idx="23">
                  <c:v>-9.9294278769999997E-3</c:v>
                </c:pt>
                <c:pt idx="24">
                  <c:v>-1.02956295E-2</c:v>
                </c:pt>
                <c:pt idx="25">
                  <c:v>-9.9256830289999997E-3</c:v>
                </c:pt>
                <c:pt idx="26">
                  <c:v>-9.8593384030000002E-3</c:v>
                </c:pt>
                <c:pt idx="27">
                  <c:v>-1.029396057E-2</c:v>
                </c:pt>
                <c:pt idx="28">
                  <c:v>-1.019723061E-2</c:v>
                </c:pt>
                <c:pt idx="29">
                  <c:v>-1.106289215E-2</c:v>
                </c:pt>
                <c:pt idx="30">
                  <c:v>-1.0718096979999999E-2</c:v>
                </c:pt>
                <c:pt idx="31">
                  <c:v>-1.0547946210000001E-2</c:v>
                </c:pt>
                <c:pt idx="32">
                  <c:v>-1.037287619E-2</c:v>
                </c:pt>
                <c:pt idx="33">
                  <c:v>-9.3973791229999999E-3</c:v>
                </c:pt>
                <c:pt idx="34">
                  <c:v>-9.9096922200000003E-3</c:v>
                </c:pt>
                <c:pt idx="35">
                  <c:v>-1.0449503549999999E-2</c:v>
                </c:pt>
                <c:pt idx="36">
                  <c:v>-1.051540393E-2</c:v>
                </c:pt>
                <c:pt idx="37">
                  <c:v>-9.6739651640000007E-3</c:v>
                </c:pt>
                <c:pt idx="38">
                  <c:v>-9.3491952869999995E-3</c:v>
                </c:pt>
                <c:pt idx="39">
                  <c:v>-1.002156362E-2</c:v>
                </c:pt>
                <c:pt idx="40">
                  <c:v>-1.021169312E-2</c:v>
                </c:pt>
                <c:pt idx="41">
                  <c:v>-1.0989654810000001E-2</c:v>
                </c:pt>
                <c:pt idx="42">
                  <c:v>-1.050524693E-2</c:v>
                </c:pt>
                <c:pt idx="43">
                  <c:v>-1.0752796199999999E-2</c:v>
                </c:pt>
                <c:pt idx="44">
                  <c:v>-1.045698393E-2</c:v>
                </c:pt>
                <c:pt idx="45">
                  <c:v>-9.9722845479999992E-3</c:v>
                </c:pt>
                <c:pt idx="46">
                  <c:v>-1.0171488859999999E-2</c:v>
                </c:pt>
                <c:pt idx="47">
                  <c:v>-1.0378689510000001E-2</c:v>
                </c:pt>
                <c:pt idx="48">
                  <c:v>-1.037585922E-2</c:v>
                </c:pt>
                <c:pt idx="49">
                  <c:v>-1.079996582E-2</c:v>
                </c:pt>
                <c:pt idx="50">
                  <c:v>-1.0626058089999999E-2</c:v>
                </c:pt>
                <c:pt idx="51">
                  <c:v>-1.0730118489999999E-2</c:v>
                </c:pt>
                <c:pt idx="52">
                  <c:v>-1.129685808E-2</c:v>
                </c:pt>
                <c:pt idx="53">
                  <c:v>-1.080057211E-2</c:v>
                </c:pt>
                <c:pt idx="54">
                  <c:v>-1.1462328020000001E-2</c:v>
                </c:pt>
                <c:pt idx="55">
                  <c:v>-1.1386888100000001E-2</c:v>
                </c:pt>
                <c:pt idx="56">
                  <c:v>-1.074183639E-2</c:v>
                </c:pt>
                <c:pt idx="57">
                  <c:v>-9.8872743549999996E-3</c:v>
                </c:pt>
                <c:pt idx="58">
                  <c:v>-1.0841828770000001E-2</c:v>
                </c:pt>
                <c:pt idx="59">
                  <c:v>-1.012632437E-2</c:v>
                </c:pt>
                <c:pt idx="60">
                  <c:v>-1.012071036E-2</c:v>
                </c:pt>
                <c:pt idx="61">
                  <c:v>-1.02853654E-2</c:v>
                </c:pt>
                <c:pt idx="62">
                  <c:v>-1.08586438E-2</c:v>
                </c:pt>
                <c:pt idx="63">
                  <c:v>-1.08746998E-2</c:v>
                </c:pt>
                <c:pt idx="64">
                  <c:v>-1.1098522689999999E-2</c:v>
                </c:pt>
                <c:pt idx="65">
                  <c:v>-1.0666574349999999E-2</c:v>
                </c:pt>
                <c:pt idx="66">
                  <c:v>-1.0646367449999999E-2</c:v>
                </c:pt>
                <c:pt idx="67">
                  <c:v>-1.011195965E-2</c:v>
                </c:pt>
                <c:pt idx="68">
                  <c:v>-1.0573109610000001E-2</c:v>
                </c:pt>
                <c:pt idx="69">
                  <c:v>-1.0210176E-2</c:v>
                </c:pt>
                <c:pt idx="70">
                  <c:v>-1.0480281899999999E-2</c:v>
                </c:pt>
                <c:pt idx="71">
                  <c:v>-1.0492259639999999E-2</c:v>
                </c:pt>
                <c:pt idx="72">
                  <c:v>-1.039269194E-2</c:v>
                </c:pt>
                <c:pt idx="73">
                  <c:v>-1.0844959879999999E-2</c:v>
                </c:pt>
                <c:pt idx="74">
                  <c:v>-1.1530142280000001E-2</c:v>
                </c:pt>
                <c:pt idx="75">
                  <c:v>-1.115463674E-2</c:v>
                </c:pt>
                <c:pt idx="76">
                  <c:v>-1.0964768010000001E-2</c:v>
                </c:pt>
                <c:pt idx="77">
                  <c:v>-1.09458873E-2</c:v>
                </c:pt>
                <c:pt idx="78">
                  <c:v>-1.113672368E-2</c:v>
                </c:pt>
                <c:pt idx="79">
                  <c:v>-1.1052495799999999E-2</c:v>
                </c:pt>
                <c:pt idx="80">
                  <c:v>-1.129524317E-2</c:v>
                </c:pt>
                <c:pt idx="81">
                  <c:v>-1.140075736E-2</c:v>
                </c:pt>
                <c:pt idx="82">
                  <c:v>-1.1498934590000001E-2</c:v>
                </c:pt>
                <c:pt idx="83">
                  <c:v>-1.1406001630000001E-2</c:v>
                </c:pt>
                <c:pt idx="84">
                  <c:v>-1.155116502E-2</c:v>
                </c:pt>
                <c:pt idx="85">
                  <c:v>-1.0534050870000001E-2</c:v>
                </c:pt>
                <c:pt idx="86">
                  <c:v>-1.015095599E-2</c:v>
                </c:pt>
                <c:pt idx="87">
                  <c:v>-1.134992018E-2</c:v>
                </c:pt>
                <c:pt idx="88">
                  <c:v>-1.1851221320000001E-2</c:v>
                </c:pt>
                <c:pt idx="89">
                  <c:v>-1.213052869E-2</c:v>
                </c:pt>
                <c:pt idx="90">
                  <c:v>-1.1830061669999999E-2</c:v>
                </c:pt>
                <c:pt idx="91">
                  <c:v>-1.1723543520000001E-2</c:v>
                </c:pt>
                <c:pt idx="92">
                  <c:v>-1.147599239E-2</c:v>
                </c:pt>
                <c:pt idx="93">
                  <c:v>-1.1813184250000001E-2</c:v>
                </c:pt>
                <c:pt idx="94">
                  <c:v>-1.178970467E-2</c:v>
                </c:pt>
                <c:pt idx="95">
                  <c:v>-1.207131799E-2</c:v>
                </c:pt>
                <c:pt idx="96">
                  <c:v>-1.2170753439999999E-2</c:v>
                </c:pt>
                <c:pt idx="97">
                  <c:v>-1.173009444E-2</c:v>
                </c:pt>
                <c:pt idx="98">
                  <c:v>-1.1953124779999999E-2</c:v>
                </c:pt>
                <c:pt idx="99">
                  <c:v>-1.194043178E-2</c:v>
                </c:pt>
                <c:pt idx="100">
                  <c:v>-1.203405578E-2</c:v>
                </c:pt>
                <c:pt idx="101">
                  <c:v>-1.1993717399999999E-2</c:v>
                </c:pt>
                <c:pt idx="102">
                  <c:v>-1.20471986E-2</c:v>
                </c:pt>
                <c:pt idx="103">
                  <c:v>-1.209075376E-2</c:v>
                </c:pt>
                <c:pt idx="104">
                  <c:v>-1.2389682230000001E-2</c:v>
                </c:pt>
                <c:pt idx="105">
                  <c:v>-1.1998502540000001E-2</c:v>
                </c:pt>
                <c:pt idx="106">
                  <c:v>-1.1793433690000001E-2</c:v>
                </c:pt>
                <c:pt idx="107">
                  <c:v>-1.2470532209999999E-2</c:v>
                </c:pt>
                <c:pt idx="108">
                  <c:v>-1.2388424950000001E-2</c:v>
                </c:pt>
                <c:pt idx="109">
                  <c:v>-1.270017121E-2</c:v>
                </c:pt>
                <c:pt idx="110">
                  <c:v>-1.2123128400000001E-2</c:v>
                </c:pt>
                <c:pt idx="111">
                  <c:v>-1.214613579E-2</c:v>
                </c:pt>
                <c:pt idx="112">
                  <c:v>-1.2459364719999999E-2</c:v>
                </c:pt>
                <c:pt idx="113">
                  <c:v>-1.2498099360000001E-2</c:v>
                </c:pt>
                <c:pt idx="114">
                  <c:v>-1.245790534E-2</c:v>
                </c:pt>
                <c:pt idx="115">
                  <c:v>-1.248627808E-2</c:v>
                </c:pt>
                <c:pt idx="116">
                  <c:v>-1.2479185130000001E-2</c:v>
                </c:pt>
                <c:pt idx="117">
                  <c:v>-1.282705925E-2</c:v>
                </c:pt>
                <c:pt idx="118">
                  <c:v>-1.2492465790000001E-2</c:v>
                </c:pt>
                <c:pt idx="119">
                  <c:v>-1.2741348709999999E-2</c:v>
                </c:pt>
                <c:pt idx="120">
                  <c:v>-1.305856928E-2</c:v>
                </c:pt>
                <c:pt idx="121">
                  <c:v>-1.270424388E-2</c:v>
                </c:pt>
                <c:pt idx="122">
                  <c:v>-1.2742806230000001E-2</c:v>
                </c:pt>
                <c:pt idx="123">
                  <c:v>-1.22955814E-2</c:v>
                </c:pt>
                <c:pt idx="124">
                  <c:v>-1.2823641300000001E-2</c:v>
                </c:pt>
                <c:pt idx="125">
                  <c:v>-1.040735003E-2</c:v>
                </c:pt>
                <c:pt idx="126">
                  <c:v>-1.271480229E-2</c:v>
                </c:pt>
                <c:pt idx="127">
                  <c:v>-1.290802844E-2</c:v>
                </c:pt>
                <c:pt idx="128">
                  <c:v>-1.3132262969999999E-2</c:v>
                </c:pt>
                <c:pt idx="129">
                  <c:v>-1.271183603E-2</c:v>
                </c:pt>
                <c:pt idx="130">
                  <c:v>-1.266080048E-2</c:v>
                </c:pt>
                <c:pt idx="131">
                  <c:v>-1.298255194E-2</c:v>
                </c:pt>
                <c:pt idx="132">
                  <c:v>-1.334784646E-2</c:v>
                </c:pt>
                <c:pt idx="133">
                  <c:v>-1.3272733429999999E-2</c:v>
                </c:pt>
                <c:pt idx="134">
                  <c:v>-1.345968805E-2</c:v>
                </c:pt>
                <c:pt idx="135">
                  <c:v>-1.348362956E-2</c:v>
                </c:pt>
                <c:pt idx="136">
                  <c:v>-1.292431168E-2</c:v>
                </c:pt>
                <c:pt idx="137">
                  <c:v>-1.2991394850000001E-2</c:v>
                </c:pt>
                <c:pt idx="138">
                  <c:v>-1.331440825E-2</c:v>
                </c:pt>
                <c:pt idx="139">
                  <c:v>-1.3804571700000001E-2</c:v>
                </c:pt>
                <c:pt idx="140">
                  <c:v>-1.350736804E-2</c:v>
                </c:pt>
                <c:pt idx="141">
                  <c:v>-1.3486037960000001E-2</c:v>
                </c:pt>
                <c:pt idx="142">
                  <c:v>-1.2806047690000001E-2</c:v>
                </c:pt>
                <c:pt idx="143">
                  <c:v>-1.286988333E-2</c:v>
                </c:pt>
                <c:pt idx="144">
                  <c:v>-1.394713018E-2</c:v>
                </c:pt>
                <c:pt idx="145">
                  <c:v>-1.318952069E-2</c:v>
                </c:pt>
                <c:pt idx="146">
                  <c:v>-1.3372044079999999E-2</c:v>
                </c:pt>
                <c:pt idx="147">
                  <c:v>-1.366216596E-2</c:v>
                </c:pt>
                <c:pt idx="148">
                  <c:v>-1.3909226280000001E-2</c:v>
                </c:pt>
                <c:pt idx="149">
                  <c:v>-1.4103776780000001E-2</c:v>
                </c:pt>
                <c:pt idx="150">
                  <c:v>-1.376810949E-2</c:v>
                </c:pt>
                <c:pt idx="151">
                  <c:v>-1.368358731E-2</c:v>
                </c:pt>
                <c:pt idx="152">
                  <c:v>-1.3314458540000001E-2</c:v>
                </c:pt>
                <c:pt idx="153">
                  <c:v>-1.357662026E-2</c:v>
                </c:pt>
                <c:pt idx="154">
                  <c:v>-1.4336560849999999E-2</c:v>
                </c:pt>
                <c:pt idx="155">
                  <c:v>-1.380261499E-2</c:v>
                </c:pt>
                <c:pt idx="156">
                  <c:v>-1.42074069E-2</c:v>
                </c:pt>
                <c:pt idx="157">
                  <c:v>-1.399079617E-2</c:v>
                </c:pt>
                <c:pt idx="158">
                  <c:v>-1.396056637E-2</c:v>
                </c:pt>
                <c:pt idx="159">
                  <c:v>-1.374177635E-2</c:v>
                </c:pt>
                <c:pt idx="160">
                  <c:v>-1.437017042E-2</c:v>
                </c:pt>
                <c:pt idx="161">
                  <c:v>-1.4986302700000001E-2</c:v>
                </c:pt>
                <c:pt idx="162">
                  <c:v>-1.416917518E-2</c:v>
                </c:pt>
                <c:pt idx="163">
                  <c:v>-1.466403063E-2</c:v>
                </c:pt>
                <c:pt idx="164">
                  <c:v>-1.450788695E-2</c:v>
                </c:pt>
                <c:pt idx="165">
                  <c:v>-1.4454408550000001E-2</c:v>
                </c:pt>
                <c:pt idx="166">
                  <c:v>-1.405340526E-2</c:v>
                </c:pt>
                <c:pt idx="167">
                  <c:v>-1.481211279E-2</c:v>
                </c:pt>
                <c:pt idx="168">
                  <c:v>-1.5308235769999999E-2</c:v>
                </c:pt>
                <c:pt idx="169">
                  <c:v>-1.439260878E-2</c:v>
                </c:pt>
                <c:pt idx="170">
                  <c:v>-1.3986987060000001E-2</c:v>
                </c:pt>
                <c:pt idx="171">
                  <c:v>-1.4971648339999999E-2</c:v>
                </c:pt>
                <c:pt idx="172">
                  <c:v>-1.494163647E-2</c:v>
                </c:pt>
                <c:pt idx="173">
                  <c:v>-1.533657312E-2</c:v>
                </c:pt>
                <c:pt idx="174">
                  <c:v>-1.4557505030000001E-2</c:v>
                </c:pt>
                <c:pt idx="175">
                  <c:v>-1.514322404E-2</c:v>
                </c:pt>
                <c:pt idx="176">
                  <c:v>-1.4831376259999999E-2</c:v>
                </c:pt>
                <c:pt idx="177">
                  <c:v>-1.5423921869999999E-2</c:v>
                </c:pt>
                <c:pt idx="178">
                  <c:v>-1.432669256E-2</c:v>
                </c:pt>
                <c:pt idx="179">
                  <c:v>-1.460451353E-2</c:v>
                </c:pt>
                <c:pt idx="180">
                  <c:v>-1.5491169880000001E-2</c:v>
                </c:pt>
                <c:pt idx="181">
                  <c:v>-1.5653003009999999E-2</c:v>
                </c:pt>
                <c:pt idx="182">
                  <c:v>-1.6112251210000001E-2</c:v>
                </c:pt>
                <c:pt idx="183">
                  <c:v>-1.6180040310000001E-2</c:v>
                </c:pt>
                <c:pt idx="184">
                  <c:v>-1.5442958099999999E-2</c:v>
                </c:pt>
                <c:pt idx="185">
                  <c:v>-1.512007508E-2</c:v>
                </c:pt>
                <c:pt idx="186">
                  <c:v>-1.5177072030000001E-2</c:v>
                </c:pt>
                <c:pt idx="187">
                  <c:v>-1.5827605500000001E-2</c:v>
                </c:pt>
                <c:pt idx="188">
                  <c:v>-1.560381055E-2</c:v>
                </c:pt>
                <c:pt idx="189">
                  <c:v>-1.57893151E-2</c:v>
                </c:pt>
                <c:pt idx="190">
                  <c:v>-1.5596717600000001E-2</c:v>
                </c:pt>
                <c:pt idx="191">
                  <c:v>-1.584986784E-2</c:v>
                </c:pt>
                <c:pt idx="192">
                  <c:v>-1.6473775730000001E-2</c:v>
                </c:pt>
                <c:pt idx="193">
                  <c:v>-1.5644812960000001E-2</c:v>
                </c:pt>
                <c:pt idx="194">
                  <c:v>-1.6399551179999999E-2</c:v>
                </c:pt>
                <c:pt idx="195">
                  <c:v>-1.6355827449999999E-2</c:v>
                </c:pt>
                <c:pt idx="196">
                  <c:v>-1.6316985709999999E-2</c:v>
                </c:pt>
                <c:pt idx="197">
                  <c:v>-1.5757013109999999E-2</c:v>
                </c:pt>
                <c:pt idx="198">
                  <c:v>-1.6485540199999999E-2</c:v>
                </c:pt>
                <c:pt idx="199">
                  <c:v>-1.7251258719999999E-2</c:v>
                </c:pt>
                <c:pt idx="200">
                  <c:v>-1.6732046380000001E-2</c:v>
                </c:pt>
                <c:pt idx="201">
                  <c:v>-1.7234440890000001E-2</c:v>
                </c:pt>
                <c:pt idx="202">
                  <c:v>-1.7704097549999999E-2</c:v>
                </c:pt>
                <c:pt idx="203">
                  <c:v>-1.7400350419999999E-2</c:v>
                </c:pt>
                <c:pt idx="204">
                  <c:v>-1.7836986110000001E-2</c:v>
                </c:pt>
                <c:pt idx="205">
                  <c:v>-1.792979427E-2</c:v>
                </c:pt>
                <c:pt idx="206">
                  <c:v>-1.7800513649999999E-2</c:v>
                </c:pt>
                <c:pt idx="207">
                  <c:v>-1.7979171129999999E-2</c:v>
                </c:pt>
                <c:pt idx="208">
                  <c:v>-1.8183723089999999E-2</c:v>
                </c:pt>
                <c:pt idx="209">
                  <c:v>-1.8316416070000001E-2</c:v>
                </c:pt>
                <c:pt idx="210">
                  <c:v>-1.8649777400000001E-2</c:v>
                </c:pt>
                <c:pt idx="211">
                  <c:v>-1.8939271569999999E-2</c:v>
                </c:pt>
                <c:pt idx="212">
                  <c:v>-1.9180078060000001E-2</c:v>
                </c:pt>
                <c:pt idx="213">
                  <c:v>-1.935990341E-2</c:v>
                </c:pt>
                <c:pt idx="214">
                  <c:v>-1.9215792419999999E-2</c:v>
                </c:pt>
                <c:pt idx="215">
                  <c:v>-1.9974194470000001E-2</c:v>
                </c:pt>
                <c:pt idx="216">
                  <c:v>-1.9546138120000001E-2</c:v>
                </c:pt>
                <c:pt idx="217">
                  <c:v>-1.935099065E-2</c:v>
                </c:pt>
                <c:pt idx="218">
                  <c:v>-1.8479978670000001E-2</c:v>
                </c:pt>
                <c:pt idx="219">
                  <c:v>-1.8022732810000001E-2</c:v>
                </c:pt>
                <c:pt idx="220">
                  <c:v>-1.8489751959999998E-2</c:v>
                </c:pt>
                <c:pt idx="221">
                  <c:v>-1.754282787E-2</c:v>
                </c:pt>
                <c:pt idx="222">
                  <c:v>-1.655960083E-2</c:v>
                </c:pt>
                <c:pt idx="223">
                  <c:v>-1.584342867E-2</c:v>
                </c:pt>
                <c:pt idx="224">
                  <c:v>-1.515702344E-2</c:v>
                </c:pt>
                <c:pt idx="225">
                  <c:v>-1.444379147E-2</c:v>
                </c:pt>
                <c:pt idx="226">
                  <c:v>-1.3517706650000001E-2</c:v>
                </c:pt>
                <c:pt idx="227">
                  <c:v>-1.35548925E-2</c:v>
                </c:pt>
                <c:pt idx="228">
                  <c:v>-1.309157442E-2</c:v>
                </c:pt>
                <c:pt idx="229">
                  <c:v>-1.2932955289999999E-2</c:v>
                </c:pt>
                <c:pt idx="230">
                  <c:v>-1.3352565469999999E-2</c:v>
                </c:pt>
                <c:pt idx="231">
                  <c:v>-1.282032393E-2</c:v>
                </c:pt>
                <c:pt idx="232">
                  <c:v>-1.325134188E-2</c:v>
                </c:pt>
                <c:pt idx="233">
                  <c:v>-1.2778801839999999E-2</c:v>
                </c:pt>
                <c:pt idx="234">
                  <c:v>-1.271379739E-2</c:v>
                </c:pt>
                <c:pt idx="235">
                  <c:v>-1.2648229489999999E-2</c:v>
                </c:pt>
                <c:pt idx="236">
                  <c:v>-1.303817239E-2</c:v>
                </c:pt>
                <c:pt idx="237">
                  <c:v>-1.220367569E-2</c:v>
                </c:pt>
                <c:pt idx="238">
                  <c:v>-1.3126636860000001E-2</c:v>
                </c:pt>
                <c:pt idx="239">
                  <c:v>-1.282152999E-2</c:v>
                </c:pt>
                <c:pt idx="240">
                  <c:v>-1.3399353249999999E-2</c:v>
                </c:pt>
                <c:pt idx="241">
                  <c:v>-1.455149706E-2</c:v>
                </c:pt>
                <c:pt idx="242">
                  <c:v>-1.37523599E-2</c:v>
                </c:pt>
                <c:pt idx="243">
                  <c:v>-1.4084029939999999E-2</c:v>
                </c:pt>
                <c:pt idx="244">
                  <c:v>-1.4176391070000001E-2</c:v>
                </c:pt>
                <c:pt idx="245">
                  <c:v>-1.415073406E-2</c:v>
                </c:pt>
                <c:pt idx="246">
                  <c:v>-1.3558655980000001E-2</c:v>
                </c:pt>
                <c:pt idx="247">
                  <c:v>-1.452876627E-2</c:v>
                </c:pt>
                <c:pt idx="248">
                  <c:v>-1.546349283E-2</c:v>
                </c:pt>
                <c:pt idx="249">
                  <c:v>-1.490421873E-2</c:v>
                </c:pt>
                <c:pt idx="250">
                  <c:v>-1.544645522E-2</c:v>
                </c:pt>
                <c:pt idx="251">
                  <c:v>-1.5863146630000002E-2</c:v>
                </c:pt>
                <c:pt idx="252">
                  <c:v>-1.6553420570000001E-2</c:v>
                </c:pt>
                <c:pt idx="253">
                  <c:v>-1.6995687039999999E-2</c:v>
                </c:pt>
                <c:pt idx="254">
                  <c:v>-1.699055918E-2</c:v>
                </c:pt>
                <c:pt idx="255">
                  <c:v>-1.6765022649999999E-2</c:v>
                </c:pt>
                <c:pt idx="256">
                  <c:v>-1.655177586E-2</c:v>
                </c:pt>
                <c:pt idx="257">
                  <c:v>-1.6865331680000002E-2</c:v>
                </c:pt>
                <c:pt idx="258">
                  <c:v>-1.689914428E-2</c:v>
                </c:pt>
                <c:pt idx="259">
                  <c:v>-1.525730453E-2</c:v>
                </c:pt>
                <c:pt idx="260">
                  <c:v>-1.5940757470000001E-2</c:v>
                </c:pt>
                <c:pt idx="261">
                  <c:v>-1.4848787340000001E-2</c:v>
                </c:pt>
                <c:pt idx="262">
                  <c:v>-1.550610736E-2</c:v>
                </c:pt>
                <c:pt idx="263">
                  <c:v>-1.369718183E-2</c:v>
                </c:pt>
                <c:pt idx="264">
                  <c:v>-1.3124426830000001E-2</c:v>
                </c:pt>
                <c:pt idx="265">
                  <c:v>-1.2849829159999999E-2</c:v>
                </c:pt>
                <c:pt idx="266">
                  <c:v>-1.256831735E-2</c:v>
                </c:pt>
                <c:pt idx="267">
                  <c:v>-1.176854223E-2</c:v>
                </c:pt>
                <c:pt idx="268">
                  <c:v>-1.201426517E-2</c:v>
                </c:pt>
                <c:pt idx="269">
                  <c:v>-1.1039776730000001E-2</c:v>
                </c:pt>
                <c:pt idx="270">
                  <c:v>-1.1765166190000001E-2</c:v>
                </c:pt>
                <c:pt idx="271">
                  <c:v>-1.1004948989999999E-2</c:v>
                </c:pt>
                <c:pt idx="272">
                  <c:v>-1.05496645E-2</c:v>
                </c:pt>
                <c:pt idx="273">
                  <c:v>-1.137589384E-2</c:v>
                </c:pt>
                <c:pt idx="274">
                  <c:v>-1.094260626E-2</c:v>
                </c:pt>
                <c:pt idx="275">
                  <c:v>-1.087111514E-2</c:v>
                </c:pt>
                <c:pt idx="276">
                  <c:v>-1.11586228E-2</c:v>
                </c:pt>
                <c:pt idx="277">
                  <c:v>-1.0795016770000001E-2</c:v>
                </c:pt>
                <c:pt idx="278">
                  <c:v>-1.040800754E-2</c:v>
                </c:pt>
                <c:pt idx="279">
                  <c:v>-1.0780422019999999E-2</c:v>
                </c:pt>
                <c:pt idx="280">
                  <c:v>-1.108030416E-2</c:v>
                </c:pt>
                <c:pt idx="281">
                  <c:v>-1.2941698539999999E-2</c:v>
                </c:pt>
                <c:pt idx="282">
                  <c:v>-1.2153838760000001E-2</c:v>
                </c:pt>
                <c:pt idx="283">
                  <c:v>-1.2172264049999999E-2</c:v>
                </c:pt>
                <c:pt idx="284">
                  <c:v>-1.216788404E-2</c:v>
                </c:pt>
                <c:pt idx="285">
                  <c:v>-1.306299027E-2</c:v>
                </c:pt>
                <c:pt idx="286">
                  <c:v>-1.288948394E-2</c:v>
                </c:pt>
                <c:pt idx="287">
                  <c:v>-1.23822866E-2</c:v>
                </c:pt>
                <c:pt idx="288">
                  <c:v>-1.2628717350000001E-2</c:v>
                </c:pt>
                <c:pt idx="289">
                  <c:v>-1.214180607E-2</c:v>
                </c:pt>
                <c:pt idx="290">
                  <c:v>-1.323080249E-2</c:v>
                </c:pt>
                <c:pt idx="291">
                  <c:v>-1.237584557E-2</c:v>
                </c:pt>
                <c:pt idx="292">
                  <c:v>-1.265758183E-2</c:v>
                </c:pt>
                <c:pt idx="293">
                  <c:v>-1.259623002E-2</c:v>
                </c:pt>
                <c:pt idx="294">
                  <c:v>-1.5289843080000001E-2</c:v>
                </c:pt>
                <c:pt idx="295">
                  <c:v>-1.2145934630000001E-2</c:v>
                </c:pt>
                <c:pt idx="296">
                  <c:v>-1.213601697E-2</c:v>
                </c:pt>
                <c:pt idx="297">
                  <c:v>-1.3052641409999999E-2</c:v>
                </c:pt>
                <c:pt idx="298">
                  <c:v>-1.356146578E-2</c:v>
                </c:pt>
                <c:pt idx="299">
                  <c:v>-1.160374284E-2</c:v>
                </c:pt>
                <c:pt idx="300">
                  <c:v>-1.1863563210000001E-2</c:v>
                </c:pt>
                <c:pt idx="301">
                  <c:v>-1.185127161E-2</c:v>
                </c:pt>
                <c:pt idx="302">
                  <c:v>-1.2204228900000001E-2</c:v>
                </c:pt>
                <c:pt idx="303">
                  <c:v>-1.090469118E-2</c:v>
                </c:pt>
                <c:pt idx="304">
                  <c:v>-1.106899884E-2</c:v>
                </c:pt>
                <c:pt idx="305">
                  <c:v>-1.130967028E-2</c:v>
                </c:pt>
                <c:pt idx="306">
                  <c:v>-1.049458422E-2</c:v>
                </c:pt>
                <c:pt idx="307">
                  <c:v>-9.9000772460000001E-3</c:v>
                </c:pt>
                <c:pt idx="308">
                  <c:v>-1.226659305E-2</c:v>
                </c:pt>
                <c:pt idx="309">
                  <c:v>-9.9680852139999998E-3</c:v>
                </c:pt>
                <c:pt idx="310">
                  <c:v>-1.1585948990000001E-2</c:v>
                </c:pt>
                <c:pt idx="311">
                  <c:v>-1.056896616E-2</c:v>
                </c:pt>
                <c:pt idx="312">
                  <c:v>-1.0376415220000001E-2</c:v>
                </c:pt>
                <c:pt idx="313">
                  <c:v>-1.186497416E-2</c:v>
                </c:pt>
                <c:pt idx="314">
                  <c:v>-1.267166156E-2</c:v>
                </c:pt>
                <c:pt idx="315">
                  <c:v>-1.039754413E-2</c:v>
                </c:pt>
                <c:pt idx="316">
                  <c:v>-1.2160282580000001E-2</c:v>
                </c:pt>
                <c:pt idx="317">
                  <c:v>-1.231465489E-2</c:v>
                </c:pt>
                <c:pt idx="318">
                  <c:v>-1.328167133E-2</c:v>
                </c:pt>
                <c:pt idx="319">
                  <c:v>-1.4131190260000001E-2</c:v>
                </c:pt>
                <c:pt idx="320">
                  <c:v>-1.2250034139999999E-2</c:v>
                </c:pt>
                <c:pt idx="321">
                  <c:v>-1.273637172E-2</c:v>
                </c:pt>
                <c:pt idx="322">
                  <c:v>-1.2563841419999999E-2</c:v>
                </c:pt>
                <c:pt idx="323">
                  <c:v>-1.3051837679999999E-2</c:v>
                </c:pt>
                <c:pt idx="324">
                  <c:v>-1.210183091E-2</c:v>
                </c:pt>
                <c:pt idx="325">
                  <c:v>-1.257123426E-2</c:v>
                </c:pt>
                <c:pt idx="326">
                  <c:v>-1.4485754999999999E-2</c:v>
                </c:pt>
                <c:pt idx="327">
                  <c:v>-1.3665677980000001E-2</c:v>
                </c:pt>
                <c:pt idx="328">
                  <c:v>-1.341320761E-2</c:v>
                </c:pt>
                <c:pt idx="329">
                  <c:v>-1.281961985E-2</c:v>
                </c:pt>
                <c:pt idx="330">
                  <c:v>-1.307434402E-2</c:v>
                </c:pt>
                <c:pt idx="331">
                  <c:v>-1.2341326099999999E-2</c:v>
                </c:pt>
                <c:pt idx="332">
                  <c:v>-1.2829321439999999E-2</c:v>
                </c:pt>
                <c:pt idx="333">
                  <c:v>-1.3355627659999999E-2</c:v>
                </c:pt>
                <c:pt idx="334">
                  <c:v>-1.3560362160000001E-2</c:v>
                </c:pt>
                <c:pt idx="335">
                  <c:v>-1.3270774860000001E-2</c:v>
                </c:pt>
                <c:pt idx="336">
                  <c:v>-1.217719726E-2</c:v>
                </c:pt>
                <c:pt idx="337">
                  <c:v>-1.1849508619999999E-2</c:v>
                </c:pt>
                <c:pt idx="338">
                  <c:v>-1.104139164E-2</c:v>
                </c:pt>
                <c:pt idx="339">
                  <c:v>-1.242686436E-2</c:v>
                </c:pt>
                <c:pt idx="340">
                  <c:v>-1.382809225E-2</c:v>
                </c:pt>
                <c:pt idx="341">
                  <c:v>-1.134457346E-2</c:v>
                </c:pt>
                <c:pt idx="342">
                  <c:v>-1.1552073059999999E-2</c:v>
                </c:pt>
                <c:pt idx="343">
                  <c:v>-1.2198692190000001E-2</c:v>
                </c:pt>
                <c:pt idx="344">
                  <c:v>-1.276638452E-2</c:v>
                </c:pt>
                <c:pt idx="345">
                  <c:v>-1.274059433E-2</c:v>
                </c:pt>
                <c:pt idx="346">
                  <c:v>-1.278116461E-2</c:v>
                </c:pt>
                <c:pt idx="347">
                  <c:v>-1.321382821E-2</c:v>
                </c:pt>
                <c:pt idx="348">
                  <c:v>-1.393539831E-2</c:v>
                </c:pt>
                <c:pt idx="349">
                  <c:v>-1.353747863E-2</c:v>
                </c:pt>
                <c:pt idx="350">
                  <c:v>-1.2667236849999999E-2</c:v>
                </c:pt>
                <c:pt idx="351">
                  <c:v>-1.307730749E-2</c:v>
                </c:pt>
                <c:pt idx="352">
                  <c:v>-1.2616899799999999E-2</c:v>
                </c:pt>
                <c:pt idx="353">
                  <c:v>-1.267397497E-2</c:v>
                </c:pt>
                <c:pt idx="354">
                  <c:v>-1.54533498E-2</c:v>
                </c:pt>
                <c:pt idx="355">
                  <c:v>-1.358615421E-2</c:v>
                </c:pt>
                <c:pt idx="356">
                  <c:v>-1.423010509E-2</c:v>
                </c:pt>
                <c:pt idx="357">
                  <c:v>-1.2716260740000001E-2</c:v>
                </c:pt>
                <c:pt idx="358">
                  <c:v>-1.431366894E-2</c:v>
                </c:pt>
                <c:pt idx="359">
                  <c:v>-1.3655192219999999E-2</c:v>
                </c:pt>
                <c:pt idx="360">
                  <c:v>-1.3347695580000001E-2</c:v>
                </c:pt>
                <c:pt idx="361">
                  <c:v>-1.297039166E-2</c:v>
                </c:pt>
                <c:pt idx="362">
                  <c:v>-1.266934909E-2</c:v>
                </c:pt>
                <c:pt idx="363">
                  <c:v>-1.2916672969999999E-2</c:v>
                </c:pt>
                <c:pt idx="364">
                  <c:v>-1.387959253E-2</c:v>
                </c:pt>
                <c:pt idx="365">
                  <c:v>-1.5040916390000001E-2</c:v>
                </c:pt>
                <c:pt idx="366">
                  <c:v>-1.470392104E-2</c:v>
                </c:pt>
                <c:pt idx="367">
                  <c:v>-1.4182453980000001E-2</c:v>
                </c:pt>
                <c:pt idx="368">
                  <c:v>-1.349532325E-2</c:v>
                </c:pt>
                <c:pt idx="369">
                  <c:v>-1.383330766E-2</c:v>
                </c:pt>
                <c:pt idx="370">
                  <c:v>-1.412607823E-2</c:v>
                </c:pt>
                <c:pt idx="371">
                  <c:v>-1.3568390160000001E-2</c:v>
                </c:pt>
                <c:pt idx="372">
                  <c:v>-1.3702650550000001E-2</c:v>
                </c:pt>
                <c:pt idx="373">
                  <c:v>-1.5278947540000001E-2</c:v>
                </c:pt>
                <c:pt idx="374">
                  <c:v>-1.4586491510000001E-2</c:v>
                </c:pt>
                <c:pt idx="375">
                  <c:v>-1.411795989E-2</c:v>
                </c:pt>
                <c:pt idx="376">
                  <c:v>-1.38098374E-2</c:v>
                </c:pt>
                <c:pt idx="377">
                  <c:v>-1.363893691E-2</c:v>
                </c:pt>
                <c:pt idx="378">
                  <c:v>-1.3548118059999999E-2</c:v>
                </c:pt>
                <c:pt idx="379">
                  <c:v>-1.345828269E-2</c:v>
                </c:pt>
                <c:pt idx="380">
                  <c:v>-1.551694702E-2</c:v>
                </c:pt>
                <c:pt idx="381">
                  <c:v>-1.451129187E-2</c:v>
                </c:pt>
                <c:pt idx="382">
                  <c:v>-1.3970493339999999E-2</c:v>
                </c:pt>
                <c:pt idx="383">
                  <c:v>-1.414827909E-2</c:v>
                </c:pt>
                <c:pt idx="384">
                  <c:v>-1.4112396169999999E-2</c:v>
                </c:pt>
                <c:pt idx="385">
                  <c:v>-1.405751519E-2</c:v>
                </c:pt>
                <c:pt idx="386">
                  <c:v>-1.4347480609999999E-2</c:v>
                </c:pt>
                <c:pt idx="387">
                  <c:v>-1.394567639E-2</c:v>
                </c:pt>
                <c:pt idx="388">
                  <c:v>-1.404287945E-2</c:v>
                </c:pt>
                <c:pt idx="389">
                  <c:v>-1.3748196880000001E-2</c:v>
                </c:pt>
                <c:pt idx="390">
                  <c:v>-1.4461468910000001E-2</c:v>
                </c:pt>
                <c:pt idx="391">
                  <c:v>-1.4760372230000001E-2</c:v>
                </c:pt>
                <c:pt idx="392">
                  <c:v>-1.3606926429999999E-2</c:v>
                </c:pt>
                <c:pt idx="393">
                  <c:v>-1.529319212E-2</c:v>
                </c:pt>
                <c:pt idx="394">
                  <c:v>-1.448280085E-2</c:v>
                </c:pt>
                <c:pt idx="395">
                  <c:v>-1.446016692E-2</c:v>
                </c:pt>
                <c:pt idx="396">
                  <c:v>-1.4287368389999999E-2</c:v>
                </c:pt>
                <c:pt idx="397">
                  <c:v>-1.414903067E-2</c:v>
                </c:pt>
                <c:pt idx="398">
                  <c:v>-1.409921609E-2</c:v>
                </c:pt>
                <c:pt idx="399">
                  <c:v>-1.4476992189999999E-2</c:v>
                </c:pt>
                <c:pt idx="400">
                  <c:v>-1.419262588E-2</c:v>
                </c:pt>
                <c:pt idx="401">
                  <c:v>-1.386133954E-2</c:v>
                </c:pt>
                <c:pt idx="402">
                  <c:v>-1.412332151E-2</c:v>
                </c:pt>
                <c:pt idx="403">
                  <c:v>-1.394121442E-2</c:v>
                </c:pt>
                <c:pt idx="404">
                  <c:v>-1.41949812E-2</c:v>
                </c:pt>
                <c:pt idx="405">
                  <c:v>-1.382438093E-2</c:v>
                </c:pt>
                <c:pt idx="406">
                  <c:v>-1.3960666950000001E-2</c:v>
                </c:pt>
                <c:pt idx="407">
                  <c:v>-1.2993806970000001E-2</c:v>
                </c:pt>
                <c:pt idx="408">
                  <c:v>-1.4004933650000001E-2</c:v>
                </c:pt>
                <c:pt idx="409">
                  <c:v>-1.404759102E-2</c:v>
                </c:pt>
                <c:pt idx="410">
                  <c:v>-1.397239789E-2</c:v>
                </c:pt>
                <c:pt idx="411">
                  <c:v>-1.3952595179999999E-2</c:v>
                </c:pt>
                <c:pt idx="412">
                  <c:v>-1.458579116E-2</c:v>
                </c:pt>
                <c:pt idx="413">
                  <c:v>-1.396643277E-2</c:v>
                </c:pt>
                <c:pt idx="414">
                  <c:v>-1.38151031E-2</c:v>
                </c:pt>
                <c:pt idx="415">
                  <c:v>-1.3741374949999999E-2</c:v>
                </c:pt>
                <c:pt idx="416">
                  <c:v>-1.395931374E-2</c:v>
                </c:pt>
                <c:pt idx="417">
                  <c:v>-1.32466713E-2</c:v>
                </c:pt>
                <c:pt idx="418">
                  <c:v>-1.3651229440000001E-2</c:v>
                </c:pt>
                <c:pt idx="419">
                  <c:v>-1.326565258E-2</c:v>
                </c:pt>
                <c:pt idx="420">
                  <c:v>-1.4007088730000001E-2</c:v>
                </c:pt>
                <c:pt idx="421">
                  <c:v>-1.334227342E-2</c:v>
                </c:pt>
                <c:pt idx="422">
                  <c:v>-1.359739341E-2</c:v>
                </c:pt>
                <c:pt idx="423">
                  <c:v>-1.36993397E-2</c:v>
                </c:pt>
                <c:pt idx="424">
                  <c:v>-1.367470808E-2</c:v>
                </c:pt>
                <c:pt idx="425">
                  <c:v>-1.3334591870000001E-2</c:v>
                </c:pt>
                <c:pt idx="426">
                  <c:v>-1.31335184E-2</c:v>
                </c:pt>
                <c:pt idx="427">
                  <c:v>-1.2850532309999999E-2</c:v>
                </c:pt>
                <c:pt idx="428">
                  <c:v>-1.2697204950000001E-2</c:v>
                </c:pt>
                <c:pt idx="429">
                  <c:v>-1.3362957159999999E-2</c:v>
                </c:pt>
                <c:pt idx="430">
                  <c:v>-1.317008398E-2</c:v>
                </c:pt>
                <c:pt idx="431">
                  <c:v>-1.305877045E-2</c:v>
                </c:pt>
                <c:pt idx="432">
                  <c:v>-1.2142008169999999E-2</c:v>
                </c:pt>
                <c:pt idx="433">
                  <c:v>-1.2798708860000001E-2</c:v>
                </c:pt>
                <c:pt idx="434">
                  <c:v>-1.2227282860000001E-2</c:v>
                </c:pt>
                <c:pt idx="435">
                  <c:v>-1.198027097E-2</c:v>
                </c:pt>
                <c:pt idx="436">
                  <c:v>-1.2160131709999999E-2</c:v>
                </c:pt>
                <c:pt idx="437">
                  <c:v>-1.23743359E-2</c:v>
                </c:pt>
                <c:pt idx="438">
                  <c:v>-1.206003875E-2</c:v>
                </c:pt>
                <c:pt idx="439">
                  <c:v>-1.192975324E-2</c:v>
                </c:pt>
                <c:pt idx="440">
                  <c:v>-1.149938814E-2</c:v>
                </c:pt>
                <c:pt idx="441">
                  <c:v>-1.129867323E-2</c:v>
                </c:pt>
                <c:pt idx="442">
                  <c:v>-1.118773688E-2</c:v>
                </c:pt>
                <c:pt idx="443">
                  <c:v>-1.0987231510000001E-2</c:v>
                </c:pt>
                <c:pt idx="444">
                  <c:v>-1.0964970100000001E-2</c:v>
                </c:pt>
                <c:pt idx="445">
                  <c:v>-9.7941476850000007E-3</c:v>
                </c:pt>
                <c:pt idx="446">
                  <c:v>-1.009010896E-2</c:v>
                </c:pt>
                <c:pt idx="447">
                  <c:v>-9.8880333830000007E-3</c:v>
                </c:pt>
                <c:pt idx="448">
                  <c:v>-9.0660639110000003E-3</c:v>
                </c:pt>
                <c:pt idx="449">
                  <c:v>-9.3766571950000006E-3</c:v>
                </c:pt>
                <c:pt idx="450">
                  <c:v>-8.8645257059999996E-3</c:v>
                </c:pt>
                <c:pt idx="451">
                  <c:v>-8.8402787219999997E-3</c:v>
                </c:pt>
                <c:pt idx="452">
                  <c:v>-8.0685671420000007E-3</c:v>
                </c:pt>
                <c:pt idx="453">
                  <c:v>-7.165235933E-3</c:v>
                </c:pt>
                <c:pt idx="454">
                  <c:v>-6.3391635190000002E-3</c:v>
                </c:pt>
                <c:pt idx="455">
                  <c:v>-6.1383466240000004E-3</c:v>
                </c:pt>
                <c:pt idx="456">
                  <c:v>-5.2687358109999999E-3</c:v>
                </c:pt>
                <c:pt idx="457">
                  <c:v>-5.1197172140000002E-3</c:v>
                </c:pt>
                <c:pt idx="458">
                  <c:v>-3.36561352E-3</c:v>
                </c:pt>
                <c:pt idx="459">
                  <c:v>-3.2363415229999999E-3</c:v>
                </c:pt>
                <c:pt idx="460">
                  <c:v>-2.0572992510000001E-3</c:v>
                </c:pt>
                <c:pt idx="461">
                  <c:v>-1.113221864E-3</c:v>
                </c:pt>
                <c:pt idx="462">
                  <c:v>-1.4167667540000001E-4</c:v>
                </c:pt>
                <c:pt idx="463">
                  <c:v>2.8328486950000002E-4</c:v>
                </c:pt>
                <c:pt idx="464">
                  <c:v>2.0884715490000001E-3</c:v>
                </c:pt>
                <c:pt idx="465">
                  <c:v>4.5274426230000001E-3</c:v>
                </c:pt>
                <c:pt idx="466">
                  <c:v>5.4734810260000004E-3</c:v>
                </c:pt>
                <c:pt idx="467">
                  <c:v>7.353964262E-3</c:v>
                </c:pt>
                <c:pt idx="468">
                  <c:v>8.9315315710000003E-3</c:v>
                </c:pt>
                <c:pt idx="469">
                  <c:v>1.0379856450000001E-2</c:v>
                </c:pt>
                <c:pt idx="470">
                  <c:v>1.5239573080000001E-2</c:v>
                </c:pt>
                <c:pt idx="471">
                  <c:v>1.7446683720000002E-2</c:v>
                </c:pt>
                <c:pt idx="472">
                  <c:v>2.2109508510000001E-2</c:v>
                </c:pt>
                <c:pt idx="473">
                  <c:v>2.6403093709999999E-2</c:v>
                </c:pt>
                <c:pt idx="474">
                  <c:v>2.8270725159999999E-2</c:v>
                </c:pt>
                <c:pt idx="475">
                  <c:v>3.3825099470000002E-2</c:v>
                </c:pt>
                <c:pt idx="476">
                  <c:v>3.7526737900000003E-2</c:v>
                </c:pt>
                <c:pt idx="477">
                  <c:v>4.0328629310000003E-2</c:v>
                </c:pt>
                <c:pt idx="478">
                  <c:v>4.3390166010000002E-2</c:v>
                </c:pt>
                <c:pt idx="479">
                  <c:v>4.4673915949999997E-2</c:v>
                </c:pt>
                <c:pt idx="480">
                  <c:v>4.6420890839999999E-2</c:v>
                </c:pt>
                <c:pt idx="481">
                  <c:v>4.5998826620000002E-2</c:v>
                </c:pt>
                <c:pt idx="482">
                  <c:v>4.5880708839999999E-2</c:v>
                </c:pt>
                <c:pt idx="483">
                  <c:v>4.4584009799999998E-2</c:v>
                </c:pt>
                <c:pt idx="484">
                  <c:v>4.1514106090000003E-2</c:v>
                </c:pt>
                <c:pt idx="485">
                  <c:v>3.6080446090000003E-2</c:v>
                </c:pt>
                <c:pt idx="486">
                  <c:v>3.201105446E-2</c:v>
                </c:pt>
                <c:pt idx="487">
                  <c:v>2.8312608600000001E-2</c:v>
                </c:pt>
                <c:pt idx="488">
                  <c:v>2.25856714E-2</c:v>
                </c:pt>
                <c:pt idx="489">
                  <c:v>2.1690763530000001E-2</c:v>
                </c:pt>
                <c:pt idx="490">
                  <c:v>1.6347855330000001E-2</c:v>
                </c:pt>
                <c:pt idx="491">
                  <c:v>1.429598592E-2</c:v>
                </c:pt>
                <c:pt idx="492">
                  <c:v>1.2941253369999999E-2</c:v>
                </c:pt>
                <c:pt idx="493">
                  <c:v>1.027257554E-2</c:v>
                </c:pt>
                <c:pt idx="494">
                  <c:v>9.7173471000000008E-3</c:v>
                </c:pt>
                <c:pt idx="495">
                  <c:v>8.9319814000000004E-3</c:v>
                </c:pt>
                <c:pt idx="496">
                  <c:v>7.6881693680000002E-3</c:v>
                </c:pt>
                <c:pt idx="497">
                  <c:v>6.4625437370000004E-3</c:v>
                </c:pt>
                <c:pt idx="498">
                  <c:v>4.7985161649999998E-3</c:v>
                </c:pt>
                <c:pt idx="499">
                  <c:v>4.0107783859999998E-3</c:v>
                </c:pt>
                <c:pt idx="500">
                  <c:v>9.4495911620000002E-4</c:v>
                </c:pt>
                <c:pt idx="501">
                  <c:v>-2.2159742660000001E-3</c:v>
                </c:pt>
                <c:pt idx="502">
                  <c:v>-4.4940281659999999E-3</c:v>
                </c:pt>
                <c:pt idx="503">
                  <c:v>-7.3719411160000003E-3</c:v>
                </c:pt>
                <c:pt idx="504">
                  <c:v>-8.3714947099999999E-3</c:v>
                </c:pt>
                <c:pt idx="505">
                  <c:v>-1.088015269E-2</c:v>
                </c:pt>
                <c:pt idx="506">
                  <c:v>-1.2761658990000001E-2</c:v>
                </c:pt>
                <c:pt idx="507">
                  <c:v>-1.4180449770000001E-2</c:v>
                </c:pt>
                <c:pt idx="508">
                  <c:v>-1.6066351909999999E-2</c:v>
                </c:pt>
                <c:pt idx="509">
                  <c:v>-1.626602374E-2</c:v>
                </c:pt>
                <c:pt idx="510">
                  <c:v>-1.812925562E-2</c:v>
                </c:pt>
                <c:pt idx="511">
                  <c:v>-1.9669063390000002E-2</c:v>
                </c:pt>
                <c:pt idx="512">
                  <c:v>-2.0396001640000001E-2</c:v>
                </c:pt>
                <c:pt idx="513">
                  <c:v>-2.095022425E-2</c:v>
                </c:pt>
                <c:pt idx="514">
                  <c:v>-2.091623284E-2</c:v>
                </c:pt>
                <c:pt idx="515">
                  <c:v>-2.16311384E-2</c:v>
                </c:pt>
                <c:pt idx="516">
                  <c:v>-2.1810147910000001E-2</c:v>
                </c:pt>
                <c:pt idx="517">
                  <c:v>-2.291748486E-2</c:v>
                </c:pt>
                <c:pt idx="518">
                  <c:v>-2.2550275549999999E-2</c:v>
                </c:pt>
                <c:pt idx="519">
                  <c:v>-2.248352021E-2</c:v>
                </c:pt>
                <c:pt idx="520">
                  <c:v>-2.2361045699999998E-2</c:v>
                </c:pt>
                <c:pt idx="521">
                  <c:v>-2.1788336339999999E-2</c:v>
                </c:pt>
                <c:pt idx="522">
                  <c:v>-2.2630041470000001E-2</c:v>
                </c:pt>
                <c:pt idx="523">
                  <c:v>-2.0932069050000002E-2</c:v>
                </c:pt>
                <c:pt idx="524">
                  <c:v>-2.12460272E-2</c:v>
                </c:pt>
                <c:pt idx="525">
                  <c:v>-2.000040002E-2</c:v>
                </c:pt>
                <c:pt idx="526">
                  <c:v>-1.857369021E-2</c:v>
                </c:pt>
                <c:pt idx="527">
                  <c:v>-1.7584990710000001E-2</c:v>
                </c:pt>
                <c:pt idx="528">
                  <c:v>-1.7094697799999999E-2</c:v>
                </c:pt>
                <c:pt idx="529">
                  <c:v>-1.6801482069999998E-2</c:v>
                </c:pt>
                <c:pt idx="530">
                  <c:v>-1.5284145250000001E-2</c:v>
                </c:pt>
                <c:pt idx="531">
                  <c:v>-1.264586579E-2</c:v>
                </c:pt>
                <c:pt idx="532">
                  <c:v>-1.154849306E-2</c:v>
                </c:pt>
                <c:pt idx="533">
                  <c:v>-1.0498171670000001E-2</c:v>
                </c:pt>
                <c:pt idx="534">
                  <c:v>-8.0012772229999998E-3</c:v>
                </c:pt>
                <c:pt idx="535">
                  <c:v>-5.2213193850000001E-3</c:v>
                </c:pt>
                <c:pt idx="536">
                  <c:v>-2.7043086010000001E-3</c:v>
                </c:pt>
                <c:pt idx="537">
                  <c:v>1.044563251E-3</c:v>
                </c:pt>
                <c:pt idx="538">
                  <c:v>2.1828748290000002E-3</c:v>
                </c:pt>
                <c:pt idx="539">
                  <c:v>3.265047679E-3</c:v>
                </c:pt>
                <c:pt idx="540">
                  <c:v>8.894117549E-3</c:v>
                </c:pt>
                <c:pt idx="541">
                  <c:v>1.183760352E-2</c:v>
                </c:pt>
                <c:pt idx="542">
                  <c:v>1.418588776E-2</c:v>
                </c:pt>
                <c:pt idx="543">
                  <c:v>1.6343366349999999E-2</c:v>
                </c:pt>
                <c:pt idx="544">
                  <c:v>1.8739694729999999E-2</c:v>
                </c:pt>
                <c:pt idx="545">
                  <c:v>2.3451549929999999E-2</c:v>
                </c:pt>
                <c:pt idx="546">
                  <c:v>2.7521295469999998E-2</c:v>
                </c:pt>
                <c:pt idx="547">
                  <c:v>3.0331198130000001E-2</c:v>
                </c:pt>
                <c:pt idx="548">
                  <c:v>3.2064199449999997E-2</c:v>
                </c:pt>
                <c:pt idx="549">
                  <c:v>3.3186502749999999E-2</c:v>
                </c:pt>
                <c:pt idx="550">
                  <c:v>3.5100352020000003E-2</c:v>
                </c:pt>
                <c:pt idx="551">
                  <c:v>3.5294801000000001E-2</c:v>
                </c:pt>
                <c:pt idx="552">
                  <c:v>3.8994230329999997E-2</c:v>
                </c:pt>
                <c:pt idx="553">
                  <c:v>4.424749687E-2</c:v>
                </c:pt>
                <c:pt idx="554">
                  <c:v>4.3117120859999997E-2</c:v>
                </c:pt>
                <c:pt idx="555">
                  <c:v>4.4017773119999999E-2</c:v>
                </c:pt>
                <c:pt idx="556">
                  <c:v>4.6417895700000003E-2</c:v>
                </c:pt>
                <c:pt idx="557">
                  <c:v>4.7969009729999998E-2</c:v>
                </c:pt>
                <c:pt idx="558">
                  <c:v>4.9970071759999998E-2</c:v>
                </c:pt>
                <c:pt idx="559">
                  <c:v>5.0854183730000002E-2</c:v>
                </c:pt>
                <c:pt idx="560">
                  <c:v>5.3758151830000003E-2</c:v>
                </c:pt>
              </c:numCache>
            </c:numRef>
          </c:yVal>
          <c:smooth val="0"/>
          <c:extLst>
            <c:ext xmlns:c16="http://schemas.microsoft.com/office/drawing/2014/chart" uri="{C3380CC4-5D6E-409C-BE32-E72D297353CC}">
              <c16:uniqueId val="{0000000D-5C6A-4892-92AE-B643606C8437}"/>
            </c:ext>
          </c:extLst>
        </c:ser>
        <c:dLbls>
          <c:showLegendKey val="0"/>
          <c:showVal val="0"/>
          <c:showCatName val="0"/>
          <c:showSerName val="0"/>
          <c:showPercent val="0"/>
          <c:showBubbleSize val="0"/>
        </c:dLbls>
        <c:axId val="750216016"/>
        <c:axId val="750215696"/>
      </c:scatterChart>
      <c:valAx>
        <c:axId val="750216016"/>
        <c:scaling>
          <c:orientation val="minMax"/>
          <c:min val="22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50215696"/>
        <c:crosses val="autoZero"/>
        <c:crossBetween val="midCat"/>
      </c:valAx>
      <c:valAx>
        <c:axId val="750215696"/>
        <c:scaling>
          <c:orientation val="minMax"/>
          <c:max val="5.000000000000001E-2"/>
          <c:min val="-3.0000000000000006E-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21601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0.28375</cdr:x>
      <cdr:y>0.1385</cdr:y>
    </cdr:from>
    <cdr:to>
      <cdr:x>0.35105</cdr:x>
      <cdr:y>0.25164</cdr:y>
    </cdr:to>
    <cdr:sp macro="" textlink="">
      <cdr:nvSpPr>
        <cdr:cNvPr id="2" name="TextBox 1">
          <a:extLst xmlns:a="http://schemas.openxmlformats.org/drawingml/2006/main">
            <a:ext uri="{FF2B5EF4-FFF2-40B4-BE49-F238E27FC236}">
              <a16:creationId xmlns:a16="http://schemas.microsoft.com/office/drawing/2014/main" id="{7190C212-CBEB-400B-B356-D0998273CF8D}"/>
            </a:ext>
          </a:extLst>
        </cdr:cNvPr>
        <cdr:cNvSpPr txBox="1"/>
      </cdr:nvSpPr>
      <cdr:spPr>
        <a:xfrm xmlns:a="http://schemas.openxmlformats.org/drawingml/2006/main">
          <a:off x="3855600" y="11193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3200" dirty="0"/>
        </a:p>
      </cdr:txBody>
    </cdr:sp>
  </cdr:relSizeAnchor>
  <cdr:relSizeAnchor xmlns:cdr="http://schemas.openxmlformats.org/drawingml/2006/chartDrawing">
    <cdr:from>
      <cdr:x>0.26973</cdr:x>
      <cdr:y>0</cdr:y>
    </cdr:from>
    <cdr:to>
      <cdr:x>0.33703</cdr:x>
      <cdr:y>0.11314</cdr:y>
    </cdr:to>
    <cdr:sp macro="" textlink="">
      <cdr:nvSpPr>
        <cdr:cNvPr id="3" name="TextBox 2">
          <a:extLst xmlns:a="http://schemas.openxmlformats.org/drawingml/2006/main">
            <a:ext uri="{FF2B5EF4-FFF2-40B4-BE49-F238E27FC236}">
              <a16:creationId xmlns:a16="http://schemas.microsoft.com/office/drawing/2014/main" id="{13F0E471-2C1B-4FC6-AA94-129FF18B7E98}"/>
            </a:ext>
          </a:extLst>
        </cdr:cNvPr>
        <cdr:cNvSpPr txBox="1"/>
      </cdr:nvSpPr>
      <cdr:spPr>
        <a:xfrm xmlns:a="http://schemas.openxmlformats.org/drawingml/2006/main">
          <a:off x="3665100" y="-76055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3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50D7D44-8531-3D43-B6DA-1C2DAA327CA5}" type="datetimeFigureOut">
              <a:rPr lang="en-US" smtClean="0"/>
              <a:t>4/15/2020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8A733CC-E2AC-524C-B36D-A09EC222DC35}" type="slidenum">
              <a:rPr lang="en-US" smtClean="0"/>
              <a:t>‹#›</a:t>
            </a:fld>
            <a:endParaRPr lang="en-US"/>
          </a:p>
        </p:txBody>
      </p:sp>
    </p:spTree>
    <p:extLst>
      <p:ext uri="{BB962C8B-B14F-4D97-AF65-F5344CB8AC3E}">
        <p14:creationId xmlns:p14="http://schemas.microsoft.com/office/powerpoint/2010/main" val="393732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733CC-E2AC-524C-B36D-A09EC222DC35}" type="slidenum">
              <a:rPr lang="en-US" smtClean="0"/>
              <a:t>1</a:t>
            </a:fld>
            <a:endParaRPr lang="en-US"/>
          </a:p>
        </p:txBody>
      </p:sp>
    </p:spTree>
    <p:extLst>
      <p:ext uri="{BB962C8B-B14F-4D97-AF65-F5344CB8AC3E}">
        <p14:creationId xmlns:p14="http://schemas.microsoft.com/office/powerpoint/2010/main" val="160074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4/15/2020</a:t>
            </a:fld>
            <a:endParaRPr lang="en-US" dirty="0"/>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dirty="0"/>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image" Target="../media/image5.jpg"/><Relationship Id="rId12" Type="http://schemas.openxmlformats.org/officeDocument/2006/relationships/image" Target="../media/image7.jpeg"/><Relationship Id="rId2" Type="http://schemas.openxmlformats.org/officeDocument/2006/relationships/slideLayout" Target="../slideLayouts/slideLayout1.xml"/><Relationship Id="rId16" Type="http://schemas.openxmlformats.org/officeDocument/2006/relationships/chart" Target="../charts/chart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s://doi.org/10.1021/ol403015s" TargetMode="External"/><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1.emf"/><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95125" y="31511816"/>
            <a:ext cx="13716000" cy="913158"/>
          </a:xfrm>
          <a:prstGeom prst="rect">
            <a:avLst/>
          </a:prstGeom>
          <a:solidFill>
            <a:schemeClr val="accent5">
              <a:lumMod val="5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entury Gothic" panose="020B0502020202020204" pitchFamily="34" charset="0"/>
              </a:rPr>
              <a:t>Results and Discussion</a:t>
            </a:r>
          </a:p>
        </p:txBody>
      </p:sp>
      <p:sp>
        <p:nvSpPr>
          <p:cNvPr id="13" name="Subtitle 2"/>
          <p:cNvSpPr txBox="1">
            <a:spLocks/>
          </p:cNvSpPr>
          <p:nvPr/>
        </p:nvSpPr>
        <p:spPr>
          <a:xfrm>
            <a:off x="923468" y="4927623"/>
            <a:ext cx="13716000" cy="913158"/>
          </a:xfrm>
          <a:prstGeom prst="rect">
            <a:avLst/>
          </a:prstGeom>
          <a:solidFill>
            <a:schemeClr val="accent5">
              <a:lumMod val="5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entury Gothic" panose="020B0502020202020204" pitchFamily="34" charset="0"/>
              </a:rPr>
              <a:t>Introduction</a:t>
            </a:r>
          </a:p>
        </p:txBody>
      </p:sp>
      <p:sp>
        <p:nvSpPr>
          <p:cNvPr id="17" name="Subtitle 2"/>
          <p:cNvSpPr txBox="1">
            <a:spLocks/>
          </p:cNvSpPr>
          <p:nvPr/>
        </p:nvSpPr>
        <p:spPr>
          <a:xfrm>
            <a:off x="29285507" y="19488112"/>
            <a:ext cx="13716000" cy="1004474"/>
          </a:xfrm>
          <a:prstGeom prst="rect">
            <a:avLst/>
          </a:prstGeom>
          <a:solidFill>
            <a:schemeClr val="accent5">
              <a:lumMod val="5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dirty="0">
                <a:solidFill>
                  <a:schemeClr val="bg1"/>
                </a:solidFill>
                <a:latin typeface="Century Gothic" panose="020B0502020202020204" pitchFamily="34" charset="0"/>
              </a:rPr>
              <a:t>Future Work</a:t>
            </a:r>
          </a:p>
        </p:txBody>
      </p:sp>
      <p:sp>
        <p:nvSpPr>
          <p:cNvPr id="85" name="Subtitle 2"/>
          <p:cNvSpPr txBox="1">
            <a:spLocks/>
          </p:cNvSpPr>
          <p:nvPr/>
        </p:nvSpPr>
        <p:spPr>
          <a:xfrm>
            <a:off x="28954172" y="30518193"/>
            <a:ext cx="13718895" cy="1277272"/>
          </a:xfrm>
          <a:prstGeom prst="rect">
            <a:avLst/>
          </a:prstGeom>
          <a:noFill/>
          <a:ln>
            <a:no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ea typeface="Verdana" panose="020B0604030504040204" pitchFamily="34" charset="0"/>
                <a:cs typeface="Verdana" panose="020B0604030504040204" pitchFamily="34" charset="0"/>
              </a:rPr>
              <a:t>This research is funded by National Science Foundation EPSCoR award #1757371, NH </a:t>
            </a:r>
            <a:r>
              <a:rPr lang="en-US" sz="3200" dirty="0" err="1">
                <a:ea typeface="Verdana" panose="020B0604030504040204" pitchFamily="34" charset="0"/>
                <a:cs typeface="Verdana" panose="020B0604030504040204" pitchFamily="34" charset="0"/>
              </a:rPr>
              <a:t>BioMade</a:t>
            </a:r>
            <a:r>
              <a:rPr lang="en-US" sz="3200" dirty="0">
                <a:ea typeface="Verdana" panose="020B0604030504040204" pitchFamily="34" charset="0"/>
                <a:cs typeface="Verdana" panose="020B0604030504040204" pitchFamily="34" charset="0"/>
              </a:rPr>
              <a:t>.</a:t>
            </a:r>
          </a:p>
          <a:p>
            <a:pPr algn="just">
              <a:spcBef>
                <a:spcPts val="0"/>
              </a:spcBef>
            </a:pPr>
            <a:endParaRPr lang="en-US" sz="3200" dirty="0">
              <a:ea typeface="Verdana" panose="020B0604030504040204" pitchFamily="34" charset="0"/>
              <a:cs typeface="Verdana" panose="020B0604030504040204" pitchFamily="34" charset="0"/>
            </a:endParaRPr>
          </a:p>
          <a:p>
            <a:pPr algn="just">
              <a:spcBef>
                <a:spcPts val="0"/>
              </a:spcBef>
            </a:pPr>
            <a:r>
              <a:rPr lang="en-US" sz="3200" dirty="0">
                <a:ea typeface="Verdana" panose="020B0604030504040204" pitchFamily="34" charset="0"/>
                <a:cs typeface="Verdana" panose="020B0604030504040204" pitchFamily="34" charset="0"/>
              </a:rPr>
              <a:t>Thanks to Yung Chun Lin for his work with the SEM particle experiments. </a:t>
            </a:r>
          </a:p>
          <a:p>
            <a:pPr algn="just">
              <a:spcBef>
                <a:spcPts val="0"/>
              </a:spcBef>
            </a:pPr>
            <a:endParaRPr lang="en-US" sz="2400" dirty="0">
              <a:ea typeface="Verdana" panose="020B0604030504040204" pitchFamily="34" charset="0"/>
              <a:cs typeface="Verdana" panose="020B0604030504040204" pitchFamily="34" charset="0"/>
            </a:endParaRPr>
          </a:p>
        </p:txBody>
      </p:sp>
      <p:sp>
        <p:nvSpPr>
          <p:cNvPr id="4" name="TextBox 3"/>
          <p:cNvSpPr txBox="1"/>
          <p:nvPr/>
        </p:nvSpPr>
        <p:spPr>
          <a:xfrm>
            <a:off x="32984920" y="11164634"/>
            <a:ext cx="5657401" cy="553992"/>
          </a:xfrm>
          <a:prstGeom prst="rect">
            <a:avLst/>
          </a:prstGeom>
          <a:noFill/>
        </p:spPr>
        <p:txBody>
          <a:bodyPr wrap="square" lIns="106674" tIns="53337" rIns="106674" bIns="53337" rtlCol="0">
            <a:noAutofit/>
          </a:bodyPr>
          <a:lstStyle/>
          <a:p>
            <a:endParaRPr lang="en-US" sz="2900" dirty="0">
              <a:latin typeface="Cambria" panose="02040503050406030204" pitchFamily="18"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7245" y="572490"/>
            <a:ext cx="10058400" cy="378408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1608" y="1140720"/>
            <a:ext cx="2632403" cy="2647620"/>
          </a:xfrm>
          <a:prstGeom prst="rect">
            <a:avLst/>
          </a:prstGeom>
        </p:spPr>
      </p:pic>
      <p:sp>
        <p:nvSpPr>
          <p:cNvPr id="23" name="TextBox 22"/>
          <p:cNvSpPr txBox="1"/>
          <p:nvPr/>
        </p:nvSpPr>
        <p:spPr>
          <a:xfrm>
            <a:off x="9941376" y="586838"/>
            <a:ext cx="24640235" cy="4984199"/>
          </a:xfrm>
          <a:prstGeom prst="rect">
            <a:avLst/>
          </a:prstGeom>
          <a:noFill/>
        </p:spPr>
        <p:txBody>
          <a:bodyPr wrap="square" rtlCol="0">
            <a:noAutofit/>
          </a:bodyPr>
          <a:lstStyle/>
          <a:p>
            <a:pPr algn="ctr"/>
            <a:r>
              <a:rPr lang="en-US" sz="9000" b="1" dirty="0"/>
              <a:t>Photoinduced Cycloaddition Dimerization for Directed-Assembly of Microparticles</a:t>
            </a:r>
            <a:br>
              <a:rPr lang="en-US" sz="7200" dirty="0"/>
            </a:br>
            <a:r>
              <a:rPr lang="en-US" sz="4400" u="sng" dirty="0">
                <a:latin typeface="+mj-lt"/>
              </a:rPr>
              <a:t>Anna Huebner</a:t>
            </a:r>
            <a:r>
              <a:rPr lang="en-US" sz="4400" u="sng" baseline="30000" dirty="0">
                <a:latin typeface="+mj-lt"/>
              </a:rPr>
              <a:t>1</a:t>
            </a:r>
            <a:r>
              <a:rPr lang="en-US" sz="4400" dirty="0">
                <a:latin typeface="+mj-lt"/>
              </a:rPr>
              <a:t>, John Tsavalas</a:t>
            </a:r>
            <a:r>
              <a:rPr lang="en-US" sz="4400" baseline="30000" dirty="0">
                <a:latin typeface="+mj-lt"/>
              </a:rPr>
              <a:t>1,2</a:t>
            </a:r>
            <a:endParaRPr lang="en-US" sz="4400" dirty="0">
              <a:latin typeface="+mj-lt"/>
            </a:endParaRPr>
          </a:p>
          <a:p>
            <a:pPr algn="ctr"/>
            <a:r>
              <a:rPr lang="en-US" sz="4000" dirty="0">
                <a:latin typeface="+mj-lt"/>
              </a:rPr>
              <a:t>(1) Department of Chemistry and (2) Materials Science Program, University of New Hampshire, Durham, NH</a:t>
            </a:r>
          </a:p>
        </p:txBody>
      </p:sp>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280" y="1406584"/>
            <a:ext cx="2521232" cy="2452560"/>
          </a:xfrm>
          <a:prstGeom prst="rect">
            <a:avLst/>
          </a:prstGeom>
        </p:spPr>
      </p:pic>
      <p:pic>
        <p:nvPicPr>
          <p:cNvPr id="56" name="Picture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563" y="1315099"/>
            <a:ext cx="3201680" cy="2635529"/>
          </a:xfrm>
          <a:prstGeom prst="rect">
            <a:avLst/>
          </a:prstGeom>
        </p:spPr>
      </p:pic>
      <p:sp>
        <p:nvSpPr>
          <p:cNvPr id="76" name="Subtitle 2">
            <a:extLst>
              <a:ext uri="{FF2B5EF4-FFF2-40B4-BE49-F238E27FC236}">
                <a16:creationId xmlns:a16="http://schemas.microsoft.com/office/drawing/2014/main" id="{DAB81A93-30C8-E94A-BE31-00B2990E7172}"/>
              </a:ext>
            </a:extLst>
          </p:cNvPr>
          <p:cNvSpPr txBox="1">
            <a:spLocks/>
          </p:cNvSpPr>
          <p:nvPr/>
        </p:nvSpPr>
        <p:spPr>
          <a:xfrm>
            <a:off x="781883" y="23247560"/>
            <a:ext cx="13716000" cy="913158"/>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latin typeface="Century Gothic" panose="020B0502020202020204" pitchFamily="34" charset="0"/>
              </a:rPr>
              <a:t>Project Goal</a:t>
            </a:r>
            <a:endParaRPr lang="en-US" sz="3600" b="1" dirty="0">
              <a:latin typeface="Century Gothic" panose="020B0502020202020204" pitchFamily="34" charset="0"/>
            </a:endParaRPr>
          </a:p>
        </p:txBody>
      </p:sp>
      <p:sp>
        <p:nvSpPr>
          <p:cNvPr id="96" name="Subtitle 2">
            <a:extLst>
              <a:ext uri="{FF2B5EF4-FFF2-40B4-BE49-F238E27FC236}">
                <a16:creationId xmlns:a16="http://schemas.microsoft.com/office/drawing/2014/main" id="{7858B682-787E-A445-892F-C5890572EDB5}"/>
              </a:ext>
            </a:extLst>
          </p:cNvPr>
          <p:cNvSpPr txBox="1">
            <a:spLocks/>
          </p:cNvSpPr>
          <p:nvPr/>
        </p:nvSpPr>
        <p:spPr>
          <a:xfrm>
            <a:off x="15173233" y="21834807"/>
            <a:ext cx="13716000" cy="914400"/>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latin typeface="Century Gothic" panose="020B0502020202020204" pitchFamily="34" charset="0"/>
              </a:rPr>
              <a:t>Nuclear Magnetic Resonance Spectroscopy  </a:t>
            </a:r>
          </a:p>
        </p:txBody>
      </p:sp>
      <p:sp>
        <p:nvSpPr>
          <p:cNvPr id="142" name="Subtitle 2">
            <a:extLst>
              <a:ext uri="{FF2B5EF4-FFF2-40B4-BE49-F238E27FC236}">
                <a16:creationId xmlns:a16="http://schemas.microsoft.com/office/drawing/2014/main" id="{312A209E-7BFC-C747-B0B5-78C84E9E00E6}"/>
              </a:ext>
            </a:extLst>
          </p:cNvPr>
          <p:cNvSpPr txBox="1">
            <a:spLocks/>
          </p:cNvSpPr>
          <p:nvPr/>
        </p:nvSpPr>
        <p:spPr>
          <a:xfrm>
            <a:off x="29281109" y="23476289"/>
            <a:ext cx="13647647" cy="914400"/>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latin typeface="Century Gothic" panose="020B0502020202020204" pitchFamily="34" charset="0"/>
              </a:rPr>
              <a:t> References</a:t>
            </a:r>
          </a:p>
        </p:txBody>
      </p:sp>
      <p:sp>
        <p:nvSpPr>
          <p:cNvPr id="143" name="Subtitle 2">
            <a:extLst>
              <a:ext uri="{FF2B5EF4-FFF2-40B4-BE49-F238E27FC236}">
                <a16:creationId xmlns:a16="http://schemas.microsoft.com/office/drawing/2014/main" id="{59AE5E2A-D1A3-8F49-855B-EF5B70713260}"/>
              </a:ext>
            </a:extLst>
          </p:cNvPr>
          <p:cNvSpPr txBox="1">
            <a:spLocks/>
          </p:cNvSpPr>
          <p:nvPr/>
        </p:nvSpPr>
        <p:spPr>
          <a:xfrm>
            <a:off x="29287119" y="29570535"/>
            <a:ext cx="13712775" cy="914400"/>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latin typeface="Century Gothic" panose="020B0502020202020204" pitchFamily="34" charset="0"/>
              </a:rPr>
              <a:t>Acknowledgements </a:t>
            </a:r>
          </a:p>
        </p:txBody>
      </p:sp>
      <p:sp>
        <p:nvSpPr>
          <p:cNvPr id="147" name="Subtitle 2">
            <a:extLst>
              <a:ext uri="{FF2B5EF4-FFF2-40B4-BE49-F238E27FC236}">
                <a16:creationId xmlns:a16="http://schemas.microsoft.com/office/drawing/2014/main" id="{CCFF82A5-8A6A-324C-9F4A-34AAC60B2BF3}"/>
              </a:ext>
            </a:extLst>
          </p:cNvPr>
          <p:cNvSpPr txBox="1">
            <a:spLocks/>
          </p:cNvSpPr>
          <p:nvPr/>
        </p:nvSpPr>
        <p:spPr>
          <a:xfrm>
            <a:off x="29272830" y="4929978"/>
            <a:ext cx="13716000" cy="914400"/>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latin typeface="Century Gothic" panose="020B0502020202020204" pitchFamily="34" charset="0"/>
              </a:rPr>
              <a:t>Scanning Electron Microscopy</a:t>
            </a:r>
          </a:p>
        </p:txBody>
      </p:sp>
      <p:sp>
        <p:nvSpPr>
          <p:cNvPr id="30" name="Subtitle 2"/>
          <p:cNvSpPr txBox="1">
            <a:spLocks/>
          </p:cNvSpPr>
          <p:nvPr/>
        </p:nvSpPr>
        <p:spPr>
          <a:xfrm>
            <a:off x="15211858" y="4946483"/>
            <a:ext cx="13716000" cy="914400"/>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latin typeface="Century Gothic" panose="020B0502020202020204" pitchFamily="34" charset="0"/>
              </a:rPr>
              <a:t>UV-Visible Spectroscopy </a:t>
            </a:r>
          </a:p>
        </p:txBody>
      </p:sp>
      <p:sp>
        <p:nvSpPr>
          <p:cNvPr id="184" name="Subtitle 2">
            <a:extLst>
              <a:ext uri="{FF2B5EF4-FFF2-40B4-BE49-F238E27FC236}">
                <a16:creationId xmlns:a16="http://schemas.microsoft.com/office/drawing/2014/main" id="{DD5662BC-4A48-4CF3-9FC6-2C0F253EAE17}"/>
              </a:ext>
            </a:extLst>
          </p:cNvPr>
          <p:cNvSpPr txBox="1">
            <a:spLocks/>
          </p:cNvSpPr>
          <p:nvPr/>
        </p:nvSpPr>
        <p:spPr>
          <a:xfrm>
            <a:off x="781883" y="27676769"/>
            <a:ext cx="13716000" cy="913158"/>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latin typeface="Century Gothic" panose="020B0502020202020204" pitchFamily="34" charset="0"/>
              </a:rPr>
              <a:t>Methods</a:t>
            </a:r>
            <a:endParaRPr lang="en-US" sz="3600" b="1" dirty="0">
              <a:latin typeface="Century Gothic" panose="020B0502020202020204" pitchFamily="34" charset="0"/>
            </a:endParaRPr>
          </a:p>
        </p:txBody>
      </p:sp>
      <p:sp>
        <p:nvSpPr>
          <p:cNvPr id="52" name="Rectangle 51">
            <a:extLst>
              <a:ext uri="{FF2B5EF4-FFF2-40B4-BE49-F238E27FC236}">
                <a16:creationId xmlns:a16="http://schemas.microsoft.com/office/drawing/2014/main" id="{F4CB0741-0B5F-4C7E-B0BA-F0F6ECFF2BDE}"/>
              </a:ext>
            </a:extLst>
          </p:cNvPr>
          <p:cNvSpPr/>
          <p:nvPr/>
        </p:nvSpPr>
        <p:spPr>
          <a:xfrm>
            <a:off x="34844736" y="7216189"/>
            <a:ext cx="612452" cy="2303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A10C2E24-D879-4F7E-AEF2-DE3D6C642B12}"/>
              </a:ext>
            </a:extLst>
          </p:cNvPr>
          <p:cNvSpPr/>
          <p:nvPr/>
        </p:nvSpPr>
        <p:spPr>
          <a:xfrm>
            <a:off x="38257859" y="9527734"/>
            <a:ext cx="1372701" cy="4001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8" name="Object 177">
            <a:extLst>
              <a:ext uri="{FF2B5EF4-FFF2-40B4-BE49-F238E27FC236}">
                <a16:creationId xmlns:a16="http://schemas.microsoft.com/office/drawing/2014/main" id="{A9C83235-4D10-4AAF-B6BC-39D837E1A581}"/>
              </a:ext>
            </a:extLst>
          </p:cNvPr>
          <p:cNvGraphicFramePr>
            <a:graphicFrameLocks noChangeAspect="1"/>
          </p:cNvGraphicFramePr>
          <p:nvPr>
            <p:extLst>
              <p:ext uri="{D42A27DB-BD31-4B8C-83A1-F6EECF244321}">
                <p14:modId xmlns:p14="http://schemas.microsoft.com/office/powerpoint/2010/main" val="2654534262"/>
              </p:ext>
            </p:extLst>
          </p:nvPr>
        </p:nvGraphicFramePr>
        <p:xfrm>
          <a:off x="15172282" y="25123599"/>
          <a:ext cx="10919248" cy="7612236"/>
        </p:xfrm>
        <a:graphic>
          <a:graphicData uri="http://schemas.openxmlformats.org/presentationml/2006/ole">
            <mc:AlternateContent xmlns:mc="http://schemas.openxmlformats.org/markup-compatibility/2006">
              <mc:Choice xmlns:v="urn:schemas-microsoft-com:vml" Requires="v">
                <p:oleObj spid="_x0000_s1087" name="MestReNova" r:id="rId8" imgW="10355686" imgH="7223713" progId="MestReNova.Document.1">
                  <p:embed/>
                </p:oleObj>
              </mc:Choice>
              <mc:Fallback>
                <p:oleObj name="MestReNova" r:id="rId8" imgW="10355686" imgH="7223713" progId="MestReNova.Document.1">
                  <p:embed/>
                  <p:pic>
                    <p:nvPicPr>
                      <p:cNvPr id="5" name="Object 4">
                        <a:extLst>
                          <a:ext uri="{FF2B5EF4-FFF2-40B4-BE49-F238E27FC236}">
                            <a16:creationId xmlns:a16="http://schemas.microsoft.com/office/drawing/2014/main" id="{4CE8A96A-991D-4D19-88CD-2567E3A447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72282" y="25123599"/>
                        <a:ext cx="10919248" cy="7612236"/>
                      </a:xfrm>
                      <a:prstGeom prst="rect">
                        <a:avLst/>
                      </a:prstGeom>
                      <a:noFill/>
                    </p:spPr>
                  </p:pic>
                </p:oleObj>
              </mc:Fallback>
            </mc:AlternateContent>
          </a:graphicData>
        </a:graphic>
      </p:graphicFrame>
      <p:graphicFrame>
        <p:nvGraphicFramePr>
          <p:cNvPr id="180" name="Chart 179">
            <a:extLst>
              <a:ext uri="{FF2B5EF4-FFF2-40B4-BE49-F238E27FC236}">
                <a16:creationId xmlns:a16="http://schemas.microsoft.com/office/drawing/2014/main" id="{44C2E50A-22EB-4E52-8B28-23D55EAA8D46}"/>
              </a:ext>
            </a:extLst>
          </p:cNvPr>
          <p:cNvGraphicFramePr>
            <a:graphicFrameLocks/>
          </p:cNvGraphicFramePr>
          <p:nvPr>
            <p:extLst>
              <p:ext uri="{D42A27DB-BD31-4B8C-83A1-F6EECF244321}">
                <p14:modId xmlns:p14="http://schemas.microsoft.com/office/powerpoint/2010/main" val="2258846051"/>
              </p:ext>
            </p:extLst>
          </p:nvPr>
        </p:nvGraphicFramePr>
        <p:xfrm>
          <a:off x="14639468" y="15073807"/>
          <a:ext cx="13989519" cy="6228717"/>
        </p:xfrm>
        <a:graphic>
          <a:graphicData uri="http://schemas.openxmlformats.org/drawingml/2006/chart">
            <c:chart xmlns:c="http://schemas.openxmlformats.org/drawingml/2006/chart" xmlns:r="http://schemas.openxmlformats.org/officeDocument/2006/relationships" r:id="rId10"/>
          </a:graphicData>
        </a:graphic>
      </p:graphicFrame>
      <p:sp>
        <p:nvSpPr>
          <p:cNvPr id="18" name="TextBox 17">
            <a:extLst>
              <a:ext uri="{FF2B5EF4-FFF2-40B4-BE49-F238E27FC236}">
                <a16:creationId xmlns:a16="http://schemas.microsoft.com/office/drawing/2014/main" id="{E0689AF8-C445-49E4-8DB4-8D403E634768}"/>
              </a:ext>
            </a:extLst>
          </p:cNvPr>
          <p:cNvSpPr txBox="1"/>
          <p:nvPr/>
        </p:nvSpPr>
        <p:spPr>
          <a:xfrm>
            <a:off x="923468" y="6052087"/>
            <a:ext cx="13706554" cy="3539430"/>
          </a:xfrm>
          <a:prstGeom prst="rect">
            <a:avLst/>
          </a:prstGeom>
          <a:noFill/>
        </p:spPr>
        <p:txBody>
          <a:bodyPr wrap="square" rtlCol="0">
            <a:spAutoFit/>
          </a:bodyPr>
          <a:lstStyle/>
          <a:p>
            <a:r>
              <a:rPr lang="en-US" sz="3200" dirty="0"/>
              <a:t>The photodimerization of anthracene is one of the oldest documented photochemical reactions and has been widely studied and used in a variety of applications, such as making gates on caged host complexes, as it provides a reversible reaction that can occur hundreds of times without creating side products</a:t>
            </a:r>
            <a:r>
              <a:rPr lang="en-US" sz="3200" baseline="30000" dirty="0"/>
              <a:t>1,2</a:t>
            </a:r>
            <a:r>
              <a:rPr lang="en-US" sz="3200" dirty="0"/>
              <a:t>  Undergoing a [4+4] cycloaddition when exposed to light at wavelengths above 300 nm, the dimerization can be reversed under the application of heat or wavelengths of light under 300 nm illustrated below.</a:t>
            </a:r>
            <a:r>
              <a:rPr lang="en-US" sz="3200" baseline="30000" dirty="0"/>
              <a:t>3</a:t>
            </a:r>
            <a:endParaRPr lang="en-US" sz="3200" dirty="0"/>
          </a:p>
        </p:txBody>
      </p:sp>
      <p:sp>
        <p:nvSpPr>
          <p:cNvPr id="19" name="Rectangle 18">
            <a:extLst>
              <a:ext uri="{FF2B5EF4-FFF2-40B4-BE49-F238E27FC236}">
                <a16:creationId xmlns:a16="http://schemas.microsoft.com/office/drawing/2014/main" id="{A67BE197-4A8F-4E43-8733-5AD0BAC4AEA1}"/>
              </a:ext>
            </a:extLst>
          </p:cNvPr>
          <p:cNvSpPr/>
          <p:nvPr/>
        </p:nvSpPr>
        <p:spPr>
          <a:xfrm>
            <a:off x="781883" y="22906801"/>
            <a:ext cx="13677375" cy="4524315"/>
          </a:xfrm>
          <a:prstGeom prst="rect">
            <a:avLst/>
          </a:prstGeom>
        </p:spPr>
        <p:txBody>
          <a:bodyPr wrap="square">
            <a:spAutoFit/>
          </a:bodyPr>
          <a:lstStyle/>
          <a:p>
            <a:endParaRPr lang="en-US"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We want to investigate the application of the anthracene photodimerization reaction for creating a trigger to lock microparticles into an ordered assembly. The further application of this research is to extrude multi-lobed particles containing anthracene in each lobe through a 3D printer to form a scaffolding for tissue engineering, and then lock the assembled particles in place with UV light by leveraging the anthracene dimerization between neighboring particles. </a:t>
            </a:r>
            <a:endParaRPr lang="en-US" sz="3200" dirty="0"/>
          </a:p>
        </p:txBody>
      </p:sp>
      <p:pic>
        <p:nvPicPr>
          <p:cNvPr id="181" name="Picture 180">
            <a:extLst>
              <a:ext uri="{FF2B5EF4-FFF2-40B4-BE49-F238E27FC236}">
                <a16:creationId xmlns:a16="http://schemas.microsoft.com/office/drawing/2014/main" id="{B67D1A22-E079-42AA-BAA4-A1373542372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36200110" y="8426046"/>
            <a:ext cx="6724045" cy="6260246"/>
          </a:xfrm>
          <a:prstGeom prst="rect">
            <a:avLst/>
          </a:prstGeom>
        </p:spPr>
      </p:pic>
      <p:pic>
        <p:nvPicPr>
          <p:cNvPr id="182" name="Picture 181">
            <a:extLst>
              <a:ext uri="{FF2B5EF4-FFF2-40B4-BE49-F238E27FC236}">
                <a16:creationId xmlns:a16="http://schemas.microsoft.com/office/drawing/2014/main" id="{6C3EFE50-B8EF-4454-B6A6-EC2A4717C633}"/>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29276150" y="8406948"/>
            <a:ext cx="6854679" cy="6260247"/>
          </a:xfrm>
          <a:prstGeom prst="rect">
            <a:avLst/>
          </a:prstGeom>
        </p:spPr>
      </p:pic>
      <p:pic>
        <p:nvPicPr>
          <p:cNvPr id="183" name="Picture 182">
            <a:extLst>
              <a:ext uri="{FF2B5EF4-FFF2-40B4-BE49-F238E27FC236}">
                <a16:creationId xmlns:a16="http://schemas.microsoft.com/office/drawing/2014/main" id="{12D6C3EA-3129-4873-B85F-DF111B96BBB5}"/>
              </a:ext>
            </a:extLst>
          </p:cNvPr>
          <p:cNvPicPr>
            <a:picLocks noChangeAspect="1"/>
          </p:cNvPicPr>
          <p:nvPr/>
        </p:nvPicPr>
        <p:blipFill>
          <a:blip r:embed="rId13"/>
          <a:stretch>
            <a:fillRect/>
          </a:stretch>
        </p:blipFill>
        <p:spPr>
          <a:xfrm>
            <a:off x="5518499" y="15733029"/>
            <a:ext cx="8244747" cy="7078418"/>
          </a:xfrm>
          <a:prstGeom prst="rect">
            <a:avLst/>
          </a:prstGeom>
        </p:spPr>
      </p:pic>
      <p:sp>
        <p:nvSpPr>
          <p:cNvPr id="28" name="TextBox 27">
            <a:extLst>
              <a:ext uri="{FF2B5EF4-FFF2-40B4-BE49-F238E27FC236}">
                <a16:creationId xmlns:a16="http://schemas.microsoft.com/office/drawing/2014/main" id="{6AEBA179-1AA7-4004-8E55-725C1C2AB060}"/>
              </a:ext>
            </a:extLst>
          </p:cNvPr>
          <p:cNvSpPr txBox="1"/>
          <p:nvPr/>
        </p:nvSpPr>
        <p:spPr>
          <a:xfrm>
            <a:off x="25596650" y="26518289"/>
            <a:ext cx="2803781" cy="477054"/>
          </a:xfrm>
          <a:prstGeom prst="rect">
            <a:avLst/>
          </a:prstGeom>
          <a:noFill/>
        </p:spPr>
        <p:txBody>
          <a:bodyPr wrap="none" rtlCol="0">
            <a:spAutoFit/>
          </a:bodyPr>
          <a:lstStyle/>
          <a:p>
            <a:r>
              <a:rPr lang="en-US" sz="2500" dirty="0"/>
              <a:t>After  UV irradiation</a:t>
            </a:r>
          </a:p>
        </p:txBody>
      </p:sp>
      <p:sp>
        <p:nvSpPr>
          <p:cNvPr id="187" name="TextBox 186">
            <a:extLst>
              <a:ext uri="{FF2B5EF4-FFF2-40B4-BE49-F238E27FC236}">
                <a16:creationId xmlns:a16="http://schemas.microsoft.com/office/drawing/2014/main" id="{9A3B2192-453B-482D-9A39-B324FEC0C961}"/>
              </a:ext>
            </a:extLst>
          </p:cNvPr>
          <p:cNvSpPr txBox="1"/>
          <p:nvPr/>
        </p:nvSpPr>
        <p:spPr>
          <a:xfrm>
            <a:off x="25590261" y="29879616"/>
            <a:ext cx="2931315" cy="477054"/>
          </a:xfrm>
          <a:prstGeom prst="rect">
            <a:avLst/>
          </a:prstGeom>
          <a:noFill/>
        </p:spPr>
        <p:txBody>
          <a:bodyPr wrap="none" rtlCol="0">
            <a:spAutoFit/>
          </a:bodyPr>
          <a:lstStyle/>
          <a:p>
            <a:r>
              <a:rPr lang="en-US" sz="2500" dirty="0"/>
              <a:t>Before UV irradiation</a:t>
            </a:r>
          </a:p>
        </p:txBody>
      </p:sp>
      <p:pic>
        <p:nvPicPr>
          <p:cNvPr id="188" name="Picture 187">
            <a:extLst>
              <a:ext uri="{FF2B5EF4-FFF2-40B4-BE49-F238E27FC236}">
                <a16:creationId xmlns:a16="http://schemas.microsoft.com/office/drawing/2014/main" id="{4235A0AF-32C1-4B9C-A282-7CE64BA6E6E1}"/>
              </a:ext>
            </a:extLst>
          </p:cNvPr>
          <p:cNvPicPr>
            <a:picLocks noChangeAspect="1"/>
          </p:cNvPicPr>
          <p:nvPr/>
        </p:nvPicPr>
        <p:blipFill>
          <a:blip r:embed="rId14"/>
          <a:stretch>
            <a:fillRect/>
          </a:stretch>
        </p:blipFill>
        <p:spPr>
          <a:xfrm>
            <a:off x="3137438" y="9701237"/>
            <a:ext cx="8612363" cy="3381893"/>
          </a:xfrm>
          <a:prstGeom prst="rect">
            <a:avLst/>
          </a:prstGeom>
        </p:spPr>
      </p:pic>
      <p:sp>
        <p:nvSpPr>
          <p:cNvPr id="37" name="TextBox 36">
            <a:extLst>
              <a:ext uri="{FF2B5EF4-FFF2-40B4-BE49-F238E27FC236}">
                <a16:creationId xmlns:a16="http://schemas.microsoft.com/office/drawing/2014/main" id="{B41CBC1D-4D6D-4395-8AA6-24D733FC4502}"/>
              </a:ext>
            </a:extLst>
          </p:cNvPr>
          <p:cNvSpPr txBox="1"/>
          <p:nvPr/>
        </p:nvSpPr>
        <p:spPr>
          <a:xfrm>
            <a:off x="781883" y="28594649"/>
            <a:ext cx="13323474" cy="2554545"/>
          </a:xfrm>
          <a:prstGeom prst="rect">
            <a:avLst/>
          </a:prstGeom>
          <a:noFill/>
        </p:spPr>
        <p:txBody>
          <a:bodyPr wrap="square" rtlCol="0">
            <a:spAutoFit/>
          </a:bodyPr>
          <a:lstStyle/>
          <a:p>
            <a:r>
              <a:rPr lang="en-US" sz="3200" dirty="0"/>
              <a:t>Anthracene was incorporated into polymer particles via emulsion polymerization. Techniques to assess dimerization include:</a:t>
            </a:r>
          </a:p>
          <a:p>
            <a:pPr marL="457200" indent="-457200">
              <a:buFont typeface="Arial" panose="020B0604020202020204" pitchFamily="34" charset="0"/>
              <a:buChar char="•"/>
            </a:pPr>
            <a:r>
              <a:rPr lang="en-US" sz="3200" dirty="0"/>
              <a:t>UV-visible spectroscopy (UV-vis) </a:t>
            </a:r>
          </a:p>
          <a:p>
            <a:pPr marL="457200" indent="-457200">
              <a:buFont typeface="Arial" panose="020B0604020202020204" pitchFamily="34" charset="0"/>
              <a:buChar char="•"/>
            </a:pPr>
            <a:r>
              <a:rPr lang="en-US" sz="3200" dirty="0"/>
              <a:t>Nuclear magnetic resonance spectroscopy (NMR) </a:t>
            </a:r>
          </a:p>
          <a:p>
            <a:pPr marL="457200" indent="-457200">
              <a:buFont typeface="Arial" panose="020B0604020202020204" pitchFamily="34" charset="0"/>
              <a:buChar char="•"/>
            </a:pPr>
            <a:r>
              <a:rPr lang="en-US" sz="3200" dirty="0"/>
              <a:t>Scanning electron microscopy (SEM). </a:t>
            </a:r>
          </a:p>
        </p:txBody>
      </p:sp>
      <p:sp>
        <p:nvSpPr>
          <p:cNvPr id="40" name="TextBox 39">
            <a:extLst>
              <a:ext uri="{FF2B5EF4-FFF2-40B4-BE49-F238E27FC236}">
                <a16:creationId xmlns:a16="http://schemas.microsoft.com/office/drawing/2014/main" id="{02E2D5A1-2C8C-43B4-84E7-2079980CEB49}"/>
              </a:ext>
            </a:extLst>
          </p:cNvPr>
          <p:cNvSpPr txBox="1"/>
          <p:nvPr/>
        </p:nvSpPr>
        <p:spPr>
          <a:xfrm>
            <a:off x="29325087" y="20684863"/>
            <a:ext cx="13750045"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Experiment with a variety of particles and conditions to determine if there is a set of conditions that allows for dimerization between anthracenes on neighboring particles </a:t>
            </a:r>
          </a:p>
          <a:p>
            <a:pPr marL="457200" indent="-457200">
              <a:buFont typeface="Arial" panose="020B0604020202020204" pitchFamily="34" charset="0"/>
              <a:buChar char="•"/>
            </a:pPr>
            <a:r>
              <a:rPr lang="en-US" sz="3200" dirty="0"/>
              <a:t>Synthesize a longer pendant anthracene and incorporate that into the surface of the particles for dimerization. </a:t>
            </a:r>
          </a:p>
        </p:txBody>
      </p:sp>
      <p:sp>
        <p:nvSpPr>
          <p:cNvPr id="194" name="Subtitle 2">
            <a:extLst>
              <a:ext uri="{FF2B5EF4-FFF2-40B4-BE49-F238E27FC236}">
                <a16:creationId xmlns:a16="http://schemas.microsoft.com/office/drawing/2014/main" id="{8349F51B-81E3-472E-8F98-8174DACB7BEF}"/>
              </a:ext>
            </a:extLst>
          </p:cNvPr>
          <p:cNvSpPr txBox="1">
            <a:spLocks/>
          </p:cNvSpPr>
          <p:nvPr/>
        </p:nvSpPr>
        <p:spPr>
          <a:xfrm>
            <a:off x="29276508" y="15826890"/>
            <a:ext cx="13647647" cy="914400"/>
          </a:xfrm>
          <a:prstGeom prst="rect">
            <a:avLst/>
          </a:prstGeom>
          <a:solidFill>
            <a:schemeClr val="accent1">
              <a:lumMod val="60000"/>
              <a:lumOff val="40000"/>
            </a:schemeClr>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latin typeface="Century Gothic" panose="020B0502020202020204" pitchFamily="34" charset="0"/>
              </a:rPr>
              <a:t>Conclusions</a:t>
            </a:r>
          </a:p>
        </p:txBody>
      </p:sp>
      <p:sp>
        <p:nvSpPr>
          <p:cNvPr id="43" name="TextBox 42">
            <a:extLst>
              <a:ext uri="{FF2B5EF4-FFF2-40B4-BE49-F238E27FC236}">
                <a16:creationId xmlns:a16="http://schemas.microsoft.com/office/drawing/2014/main" id="{AFAF063A-E0EB-4FDA-AD41-2E13D81A615C}"/>
              </a:ext>
            </a:extLst>
          </p:cNvPr>
          <p:cNvSpPr txBox="1"/>
          <p:nvPr/>
        </p:nvSpPr>
        <p:spPr>
          <a:xfrm>
            <a:off x="29272830" y="17034490"/>
            <a:ext cx="13569570"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UV-vis and NMR show the anthracene on the surface of the particles are dimerizing</a:t>
            </a:r>
          </a:p>
          <a:p>
            <a:pPr marL="457200" indent="-457200">
              <a:buFont typeface="Arial" panose="020B0604020202020204" pitchFamily="34" charset="0"/>
              <a:buChar char="•"/>
            </a:pPr>
            <a:r>
              <a:rPr lang="en-US" sz="3200" dirty="0"/>
              <a:t>SEM shows the dimerization may be between anthracene on the same particle, rather than between  neighboring particles</a:t>
            </a:r>
          </a:p>
        </p:txBody>
      </p:sp>
      <p:sp>
        <p:nvSpPr>
          <p:cNvPr id="45" name="Rectangle 44">
            <a:extLst>
              <a:ext uri="{FF2B5EF4-FFF2-40B4-BE49-F238E27FC236}">
                <a16:creationId xmlns:a16="http://schemas.microsoft.com/office/drawing/2014/main" id="{5D429BB1-31E3-4EBA-AD72-37AC7CABD24E}"/>
              </a:ext>
            </a:extLst>
          </p:cNvPr>
          <p:cNvSpPr/>
          <p:nvPr/>
        </p:nvSpPr>
        <p:spPr>
          <a:xfrm>
            <a:off x="29259795" y="24549138"/>
            <a:ext cx="13849522" cy="5016758"/>
          </a:xfrm>
          <a:prstGeom prst="rect">
            <a:avLst/>
          </a:prstGeom>
        </p:spPr>
        <p:txBody>
          <a:bodyPr wrap="square">
            <a:spAutoFit/>
          </a:bodyPr>
          <a:lstStyle/>
          <a:p>
            <a:r>
              <a:rPr lang="en-US" sz="3200" dirty="0"/>
              <a:t>[1] Wang, H.; Liu, F.; Helgeson, R. C.; </a:t>
            </a:r>
            <a:r>
              <a:rPr lang="en-US" sz="3200" dirty="0" err="1"/>
              <a:t>Houk</a:t>
            </a:r>
            <a:r>
              <a:rPr lang="en-US" sz="3200" dirty="0"/>
              <a:t>, K. N. Reversible Photochemically Gated Transformation of a </a:t>
            </a:r>
            <a:r>
              <a:rPr lang="en-US" sz="3200" dirty="0" err="1"/>
              <a:t>Hemicarcerand</a:t>
            </a:r>
            <a:r>
              <a:rPr lang="en-US" sz="3200" dirty="0"/>
              <a:t> to a Carcerand. </a:t>
            </a:r>
            <a:r>
              <a:rPr lang="en-US" sz="3200" dirty="0" err="1"/>
              <a:t>Angew</a:t>
            </a:r>
            <a:r>
              <a:rPr lang="en-US" sz="3200" dirty="0"/>
              <a:t>. </a:t>
            </a:r>
            <a:r>
              <a:rPr lang="en-US" sz="3200" dirty="0" err="1"/>
              <a:t>Chemie</a:t>
            </a:r>
            <a:r>
              <a:rPr lang="en-US" sz="3200" dirty="0"/>
              <a:t> – Int. Ed. 2013, 52 (2), 655–659. https://doi.org/10.1002/anie.201205376. </a:t>
            </a:r>
          </a:p>
          <a:p>
            <a:r>
              <a:rPr lang="en-US" sz="3200" dirty="0"/>
              <a:t>[2] Xu, J. F.; Chen, Y. Z.; Wu, L. Z.; Tung, C. H.; Yang, Q. Z. Dynamic Covalent Bond Based on Reversible Photo [4 + 4] Cycloaddition of Anthracene for Construction of Double-Dynamic Polymers. </a:t>
            </a:r>
            <a:r>
              <a:rPr lang="en-US" sz="3200" i="1" dirty="0"/>
              <a:t>Org. Lett.</a:t>
            </a:r>
            <a:r>
              <a:rPr lang="en-US" sz="3200" dirty="0"/>
              <a:t> </a:t>
            </a:r>
            <a:r>
              <a:rPr lang="en-US" sz="3200" b="1" dirty="0"/>
              <a:t>2013</a:t>
            </a:r>
            <a:r>
              <a:rPr lang="en-US" sz="3200" dirty="0"/>
              <a:t>, </a:t>
            </a:r>
            <a:r>
              <a:rPr lang="en-US" sz="3200" i="1" dirty="0"/>
              <a:t>15</a:t>
            </a:r>
            <a:r>
              <a:rPr lang="en-US" sz="3200" dirty="0"/>
              <a:t> (24), 6148–6151. </a:t>
            </a:r>
            <a:r>
              <a:rPr lang="en-US" sz="3200" u="sng" dirty="0">
                <a:hlinkClick r:id="rId15"/>
              </a:rPr>
              <a:t>https://doi.org/10.1021/ol403015s</a:t>
            </a:r>
            <a:r>
              <a:rPr lang="en-US" sz="3200" dirty="0"/>
              <a:t>.</a:t>
            </a:r>
          </a:p>
          <a:p>
            <a:r>
              <a:rPr lang="en-US" sz="3200" dirty="0"/>
              <a:t> [3]Breton, G. W.; </a:t>
            </a:r>
            <a:r>
              <a:rPr lang="en-US" sz="3200" dirty="0" err="1"/>
              <a:t>Vang</a:t>
            </a:r>
            <a:r>
              <a:rPr lang="en-US" sz="3200" dirty="0"/>
              <a:t>, X. Photodimerization of Anthracene. A [4p+4p] Photochemical </a:t>
            </a:r>
            <a:r>
              <a:rPr lang="en-US" sz="3200" dirty="0" err="1"/>
              <a:t>Cycloadddition</a:t>
            </a:r>
            <a:r>
              <a:rPr lang="en-US" sz="3200" dirty="0"/>
              <a:t>  </a:t>
            </a:r>
            <a:r>
              <a:rPr lang="en-US" sz="3200" i="1" dirty="0"/>
              <a:t>J. Chem. Educ.</a:t>
            </a:r>
            <a:r>
              <a:rPr lang="en-US" sz="3200" dirty="0"/>
              <a:t> 1998, </a:t>
            </a:r>
            <a:r>
              <a:rPr lang="en-US" sz="3200" i="1" dirty="0"/>
              <a:t>75</a:t>
            </a:r>
            <a:r>
              <a:rPr lang="en-US" sz="3200" dirty="0"/>
              <a:t> (1), 81–82.</a:t>
            </a:r>
          </a:p>
          <a:p>
            <a:endParaRPr lang="en-US" sz="3200" dirty="0"/>
          </a:p>
        </p:txBody>
      </p:sp>
      <p:graphicFrame>
        <p:nvGraphicFramePr>
          <p:cNvPr id="199" name="Chart 198">
            <a:extLst>
              <a:ext uri="{FF2B5EF4-FFF2-40B4-BE49-F238E27FC236}">
                <a16:creationId xmlns:a16="http://schemas.microsoft.com/office/drawing/2014/main" id="{E5DD5F9B-CD2F-4EEF-BF3E-DE098033BBC5}"/>
              </a:ext>
            </a:extLst>
          </p:cNvPr>
          <p:cNvGraphicFramePr>
            <a:graphicFrameLocks/>
          </p:cNvGraphicFramePr>
          <p:nvPr>
            <p:extLst>
              <p:ext uri="{D42A27DB-BD31-4B8C-83A1-F6EECF244321}">
                <p14:modId xmlns:p14="http://schemas.microsoft.com/office/powerpoint/2010/main" val="145434434"/>
              </p:ext>
            </p:extLst>
          </p:nvPr>
        </p:nvGraphicFramePr>
        <p:xfrm>
          <a:off x="15237308" y="8328217"/>
          <a:ext cx="13587849" cy="8081976"/>
        </p:xfrm>
        <a:graphic>
          <a:graphicData uri="http://schemas.openxmlformats.org/drawingml/2006/chart">
            <c:chart xmlns:c="http://schemas.openxmlformats.org/drawingml/2006/chart" xmlns:r="http://schemas.openxmlformats.org/officeDocument/2006/relationships" r:id="rId16"/>
          </a:graphicData>
        </a:graphic>
      </p:graphicFrame>
      <p:sp>
        <p:nvSpPr>
          <p:cNvPr id="46" name="TextBox 45">
            <a:extLst>
              <a:ext uri="{FF2B5EF4-FFF2-40B4-BE49-F238E27FC236}">
                <a16:creationId xmlns:a16="http://schemas.microsoft.com/office/drawing/2014/main" id="{7FDC6BF7-AEA9-464E-9904-6163BE74037C}"/>
              </a:ext>
            </a:extLst>
          </p:cNvPr>
          <p:cNvSpPr txBox="1"/>
          <p:nvPr/>
        </p:nvSpPr>
        <p:spPr>
          <a:xfrm>
            <a:off x="923467" y="13083130"/>
            <a:ext cx="13343841" cy="2554545"/>
          </a:xfrm>
          <a:prstGeom prst="rect">
            <a:avLst/>
          </a:prstGeom>
          <a:noFill/>
        </p:spPr>
        <p:txBody>
          <a:bodyPr wrap="square" rtlCol="0">
            <a:spAutoFit/>
          </a:bodyPr>
          <a:lstStyle/>
          <a:p>
            <a:r>
              <a:rPr lang="en-US" sz="3200" dirty="0"/>
              <a:t>Our group is currently working on a project to use rationally designed polymer particles to create a hierarchically structured porous material that can be</a:t>
            </a:r>
          </a:p>
          <a:p>
            <a:r>
              <a:rPr lang="en-US" sz="3200" dirty="0"/>
              <a:t>printed through a 3D printer to form a tissue engineering scaffolding. To print through the syringe of the 3D printer the material must be a viscous liquid. Once it is printed, there needs to be a trigger to lock the particles into place to</a:t>
            </a:r>
          </a:p>
        </p:txBody>
      </p:sp>
      <p:sp>
        <p:nvSpPr>
          <p:cNvPr id="49" name="TextBox 48">
            <a:extLst>
              <a:ext uri="{FF2B5EF4-FFF2-40B4-BE49-F238E27FC236}">
                <a16:creationId xmlns:a16="http://schemas.microsoft.com/office/drawing/2014/main" id="{3E4009FD-810D-4111-847F-89C5D762F4E5}"/>
              </a:ext>
            </a:extLst>
          </p:cNvPr>
          <p:cNvSpPr txBox="1"/>
          <p:nvPr/>
        </p:nvSpPr>
        <p:spPr>
          <a:xfrm>
            <a:off x="24765000" y="8972550"/>
            <a:ext cx="184731" cy="1400383"/>
          </a:xfrm>
          <a:prstGeom prst="rect">
            <a:avLst/>
          </a:prstGeom>
          <a:noFill/>
        </p:spPr>
        <p:txBody>
          <a:bodyPr wrap="none" rtlCol="0">
            <a:spAutoFit/>
          </a:bodyPr>
          <a:lstStyle/>
          <a:p>
            <a:endParaRPr lang="en-US" dirty="0"/>
          </a:p>
        </p:txBody>
      </p:sp>
      <p:sp>
        <p:nvSpPr>
          <p:cNvPr id="50" name="TextBox 49">
            <a:extLst>
              <a:ext uri="{FF2B5EF4-FFF2-40B4-BE49-F238E27FC236}">
                <a16:creationId xmlns:a16="http://schemas.microsoft.com/office/drawing/2014/main" id="{0873B8C6-E32C-4F5B-98AA-45DDA85B4CE0}"/>
              </a:ext>
            </a:extLst>
          </p:cNvPr>
          <p:cNvSpPr txBox="1"/>
          <p:nvPr/>
        </p:nvSpPr>
        <p:spPr>
          <a:xfrm>
            <a:off x="18187417" y="9530642"/>
            <a:ext cx="9264587" cy="1569660"/>
          </a:xfrm>
          <a:prstGeom prst="rect">
            <a:avLst/>
          </a:prstGeom>
          <a:noFill/>
        </p:spPr>
        <p:txBody>
          <a:bodyPr wrap="none" rtlCol="0">
            <a:spAutoFit/>
          </a:bodyPr>
          <a:lstStyle/>
          <a:p>
            <a:r>
              <a:rPr lang="en-US" sz="3200" dirty="0"/>
              <a:t>Dimerization of anthracene is evidenced in UV-vis by:</a:t>
            </a:r>
          </a:p>
          <a:p>
            <a:pPr marL="457200" indent="-457200">
              <a:buFont typeface="Arial" panose="020B0604020202020204" pitchFamily="34" charset="0"/>
              <a:buChar char="•"/>
            </a:pPr>
            <a:r>
              <a:rPr lang="en-US" sz="3200" dirty="0"/>
              <a:t>Characteristic peaks at 255, 345, 365, and 385 nm</a:t>
            </a:r>
          </a:p>
          <a:p>
            <a:pPr marL="457200" indent="-457200">
              <a:buFont typeface="Arial" panose="020B0604020202020204" pitchFamily="34" charset="0"/>
              <a:buChar char="•"/>
            </a:pPr>
            <a:r>
              <a:rPr lang="en-US" sz="3200" dirty="0"/>
              <a:t>Decrease in absorption as irradiation time increases</a:t>
            </a:r>
          </a:p>
        </p:txBody>
      </p:sp>
      <p:graphicFrame>
        <p:nvGraphicFramePr>
          <p:cNvPr id="53" name="Table 54">
            <a:extLst>
              <a:ext uri="{FF2B5EF4-FFF2-40B4-BE49-F238E27FC236}">
                <a16:creationId xmlns:a16="http://schemas.microsoft.com/office/drawing/2014/main" id="{140A05A4-A318-437E-8C8A-F93F10D78496}"/>
              </a:ext>
            </a:extLst>
          </p:cNvPr>
          <p:cNvGraphicFramePr>
            <a:graphicFrameLocks noGrp="1"/>
          </p:cNvGraphicFramePr>
          <p:nvPr>
            <p:extLst>
              <p:ext uri="{D42A27DB-BD31-4B8C-83A1-F6EECF244321}">
                <p14:modId xmlns:p14="http://schemas.microsoft.com/office/powerpoint/2010/main" val="4175861257"/>
              </p:ext>
            </p:extLst>
          </p:nvPr>
        </p:nvGraphicFramePr>
        <p:xfrm>
          <a:off x="15231170" y="5923057"/>
          <a:ext cx="13677375" cy="2689178"/>
        </p:xfrm>
        <a:graphic>
          <a:graphicData uri="http://schemas.openxmlformats.org/drawingml/2006/table">
            <a:tbl>
              <a:tblPr firstRow="1" bandRow="1">
                <a:tableStyleId>{2D5ABB26-0587-4C30-8999-92F81FD0307C}</a:tableStyleId>
              </a:tblPr>
              <a:tblGrid>
                <a:gridCol w="4559125">
                  <a:extLst>
                    <a:ext uri="{9D8B030D-6E8A-4147-A177-3AD203B41FA5}">
                      <a16:colId xmlns:a16="http://schemas.microsoft.com/office/drawing/2014/main" val="2618483608"/>
                    </a:ext>
                  </a:extLst>
                </a:gridCol>
                <a:gridCol w="4559125">
                  <a:extLst>
                    <a:ext uri="{9D8B030D-6E8A-4147-A177-3AD203B41FA5}">
                      <a16:colId xmlns:a16="http://schemas.microsoft.com/office/drawing/2014/main" val="3531672161"/>
                    </a:ext>
                  </a:extLst>
                </a:gridCol>
                <a:gridCol w="4559125">
                  <a:extLst>
                    <a:ext uri="{9D8B030D-6E8A-4147-A177-3AD203B41FA5}">
                      <a16:colId xmlns:a16="http://schemas.microsoft.com/office/drawing/2014/main" val="2492088160"/>
                    </a:ext>
                  </a:extLst>
                </a:gridCol>
              </a:tblGrid>
              <a:tr h="647018">
                <a:tc>
                  <a:txBody>
                    <a:bodyPr/>
                    <a:lstStyle/>
                    <a:p>
                      <a:pPr algn="ctr"/>
                      <a:r>
                        <a:rPr lang="en-US" sz="3200" b="1" dirty="0"/>
                        <a:t>Particle size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t>Seed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t>Second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333613"/>
                  </a:ext>
                </a:extLst>
              </a:tr>
              <a:tr h="1632124">
                <a:tc>
                  <a:txBody>
                    <a:bodyPr/>
                    <a:lstStyle/>
                    <a:p>
                      <a:pPr algn="ctr"/>
                      <a:r>
                        <a:rPr lang="en-US" sz="3200" dirty="0"/>
                        <a:t>500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PMMA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-HMA</a:t>
                      </a:r>
                    </a:p>
                    <a:p>
                      <a:pPr algn="ctr"/>
                      <a:r>
                        <a:rPr lang="en-US" sz="3200" dirty="0"/>
                        <a:t>-MMA</a:t>
                      </a:r>
                    </a:p>
                    <a:p>
                      <a:pPr algn="ctr"/>
                      <a:r>
                        <a:rPr lang="en-US" sz="3200" dirty="0"/>
                        <a:t>-9-anthracenyl methyl methacrylate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067007"/>
                  </a:ext>
                </a:extLst>
              </a:tr>
            </a:tbl>
          </a:graphicData>
        </a:graphic>
      </p:graphicFrame>
      <p:graphicFrame>
        <p:nvGraphicFramePr>
          <p:cNvPr id="252" name="Table 54">
            <a:extLst>
              <a:ext uri="{FF2B5EF4-FFF2-40B4-BE49-F238E27FC236}">
                <a16:creationId xmlns:a16="http://schemas.microsoft.com/office/drawing/2014/main" id="{AF650794-6B7C-438C-A182-EFA9742E5363}"/>
              </a:ext>
            </a:extLst>
          </p:cNvPr>
          <p:cNvGraphicFramePr>
            <a:graphicFrameLocks noGrp="1"/>
          </p:cNvGraphicFramePr>
          <p:nvPr>
            <p:extLst>
              <p:ext uri="{D42A27DB-BD31-4B8C-83A1-F6EECF244321}">
                <p14:modId xmlns:p14="http://schemas.microsoft.com/office/powerpoint/2010/main" val="4233324859"/>
              </p:ext>
            </p:extLst>
          </p:nvPr>
        </p:nvGraphicFramePr>
        <p:xfrm>
          <a:off x="15172282" y="22749207"/>
          <a:ext cx="13677375" cy="2279142"/>
        </p:xfrm>
        <a:graphic>
          <a:graphicData uri="http://schemas.openxmlformats.org/drawingml/2006/table">
            <a:tbl>
              <a:tblPr firstRow="1" bandRow="1">
                <a:tableStyleId>{2D5ABB26-0587-4C30-8999-92F81FD0307C}</a:tableStyleId>
              </a:tblPr>
              <a:tblGrid>
                <a:gridCol w="4559125">
                  <a:extLst>
                    <a:ext uri="{9D8B030D-6E8A-4147-A177-3AD203B41FA5}">
                      <a16:colId xmlns:a16="http://schemas.microsoft.com/office/drawing/2014/main" val="2618483608"/>
                    </a:ext>
                  </a:extLst>
                </a:gridCol>
                <a:gridCol w="4559125">
                  <a:extLst>
                    <a:ext uri="{9D8B030D-6E8A-4147-A177-3AD203B41FA5}">
                      <a16:colId xmlns:a16="http://schemas.microsoft.com/office/drawing/2014/main" val="3531672161"/>
                    </a:ext>
                  </a:extLst>
                </a:gridCol>
                <a:gridCol w="4559125">
                  <a:extLst>
                    <a:ext uri="{9D8B030D-6E8A-4147-A177-3AD203B41FA5}">
                      <a16:colId xmlns:a16="http://schemas.microsoft.com/office/drawing/2014/main" val="2492088160"/>
                    </a:ext>
                  </a:extLst>
                </a:gridCol>
              </a:tblGrid>
              <a:tr h="647018">
                <a:tc>
                  <a:txBody>
                    <a:bodyPr/>
                    <a:lstStyle/>
                    <a:p>
                      <a:pPr algn="ctr"/>
                      <a:r>
                        <a:rPr lang="en-US" sz="3200" b="1" dirty="0"/>
                        <a:t>Particle size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t>Seed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t>Second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333613"/>
                  </a:ext>
                </a:extLst>
              </a:tr>
              <a:tr h="1632124">
                <a:tc>
                  <a:txBody>
                    <a:bodyPr/>
                    <a:lstStyle/>
                    <a:p>
                      <a:pPr algn="ctr"/>
                      <a:r>
                        <a:rPr lang="en-US" sz="3200" dirty="0"/>
                        <a:t>370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MMA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-MMA</a:t>
                      </a:r>
                    </a:p>
                    <a:p>
                      <a:pPr algn="ctr"/>
                      <a:r>
                        <a:rPr lang="en-US" sz="3200" dirty="0"/>
                        <a:t>-9-anthracenyl methyl methacrylate (10 </a:t>
                      </a:r>
                      <a:r>
                        <a:rPr lang="en-US" sz="3200" dirty="0" err="1"/>
                        <a:t>wt</a:t>
                      </a:r>
                      <a:r>
                        <a:rPr lang="en-US" sz="3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067007"/>
                  </a:ext>
                </a:extLst>
              </a:tr>
            </a:tbl>
          </a:graphicData>
        </a:graphic>
      </p:graphicFrame>
      <p:sp>
        <p:nvSpPr>
          <p:cNvPr id="57" name="Oval 56">
            <a:extLst>
              <a:ext uri="{FF2B5EF4-FFF2-40B4-BE49-F238E27FC236}">
                <a16:creationId xmlns:a16="http://schemas.microsoft.com/office/drawing/2014/main" id="{5DB79CD6-8439-45E4-88FA-0CED641F7743}"/>
              </a:ext>
            </a:extLst>
          </p:cNvPr>
          <p:cNvSpPr/>
          <p:nvPr/>
        </p:nvSpPr>
        <p:spPr>
          <a:xfrm>
            <a:off x="14729400" y="25723542"/>
            <a:ext cx="3571539" cy="7024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3" name="Table 54">
            <a:extLst>
              <a:ext uri="{FF2B5EF4-FFF2-40B4-BE49-F238E27FC236}">
                <a16:creationId xmlns:a16="http://schemas.microsoft.com/office/drawing/2014/main" id="{2EFBA676-CBD6-48C3-8BE3-595E6D49855F}"/>
              </a:ext>
            </a:extLst>
          </p:cNvPr>
          <p:cNvGraphicFramePr>
            <a:graphicFrameLocks noGrp="1"/>
          </p:cNvGraphicFramePr>
          <p:nvPr>
            <p:extLst>
              <p:ext uri="{D42A27DB-BD31-4B8C-83A1-F6EECF244321}">
                <p14:modId xmlns:p14="http://schemas.microsoft.com/office/powerpoint/2010/main" val="1175845332"/>
              </p:ext>
            </p:extLst>
          </p:nvPr>
        </p:nvGraphicFramePr>
        <p:xfrm>
          <a:off x="29281109" y="5860883"/>
          <a:ext cx="13647648" cy="2279142"/>
        </p:xfrm>
        <a:graphic>
          <a:graphicData uri="http://schemas.openxmlformats.org/drawingml/2006/table">
            <a:tbl>
              <a:tblPr firstRow="1" bandRow="1">
                <a:tableStyleId>{2D5ABB26-0587-4C30-8999-92F81FD0307C}</a:tableStyleId>
              </a:tblPr>
              <a:tblGrid>
                <a:gridCol w="6823824">
                  <a:extLst>
                    <a:ext uri="{9D8B030D-6E8A-4147-A177-3AD203B41FA5}">
                      <a16:colId xmlns:a16="http://schemas.microsoft.com/office/drawing/2014/main" val="3531672161"/>
                    </a:ext>
                  </a:extLst>
                </a:gridCol>
                <a:gridCol w="6823824">
                  <a:extLst>
                    <a:ext uri="{9D8B030D-6E8A-4147-A177-3AD203B41FA5}">
                      <a16:colId xmlns:a16="http://schemas.microsoft.com/office/drawing/2014/main" val="2492088160"/>
                    </a:ext>
                  </a:extLst>
                </a:gridCol>
              </a:tblGrid>
              <a:tr h="647018">
                <a:tc>
                  <a:txBody>
                    <a:bodyPr/>
                    <a:lstStyle/>
                    <a:p>
                      <a:pPr algn="ctr"/>
                      <a:r>
                        <a:rPr lang="en-US" sz="3200" b="1" dirty="0"/>
                        <a:t>Seed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t>Second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333613"/>
                  </a:ext>
                </a:extLst>
              </a:tr>
              <a:tr h="1632124">
                <a:tc>
                  <a:txBody>
                    <a:bodyPr/>
                    <a:lstStyle/>
                    <a:p>
                      <a:pPr algn="ctr"/>
                      <a:r>
                        <a:rPr lang="en-US" sz="3200" dirty="0"/>
                        <a:t>PMMA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-HMA</a:t>
                      </a:r>
                    </a:p>
                    <a:p>
                      <a:pPr algn="ctr"/>
                      <a:r>
                        <a:rPr lang="en-US" sz="3200" dirty="0"/>
                        <a:t>-MMA</a:t>
                      </a:r>
                    </a:p>
                    <a:p>
                      <a:pPr algn="ctr"/>
                      <a:r>
                        <a:rPr lang="en-US" sz="3200" dirty="0"/>
                        <a:t>-9-anthracenyl methyl methacrylate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067007"/>
                  </a:ext>
                </a:extLst>
              </a:tr>
            </a:tbl>
          </a:graphicData>
        </a:graphic>
      </p:graphicFrame>
      <p:sp>
        <p:nvSpPr>
          <p:cNvPr id="259" name="TextBox 258">
            <a:extLst>
              <a:ext uri="{FF2B5EF4-FFF2-40B4-BE49-F238E27FC236}">
                <a16:creationId xmlns:a16="http://schemas.microsoft.com/office/drawing/2014/main" id="{C98223D9-402F-4F9B-8A4B-7203431D0AF4}"/>
              </a:ext>
            </a:extLst>
          </p:cNvPr>
          <p:cNvSpPr txBox="1"/>
          <p:nvPr/>
        </p:nvSpPr>
        <p:spPr>
          <a:xfrm>
            <a:off x="29541813" y="14969904"/>
            <a:ext cx="14113498" cy="584775"/>
          </a:xfrm>
          <a:prstGeom prst="rect">
            <a:avLst/>
          </a:prstGeom>
          <a:noFill/>
        </p:spPr>
        <p:txBody>
          <a:bodyPr wrap="square" rtlCol="0">
            <a:spAutoFit/>
          </a:bodyPr>
          <a:lstStyle/>
          <a:p>
            <a:r>
              <a:rPr lang="en-US" sz="3200" i="1" dirty="0"/>
              <a:t>Left: Original particles. Right: Particles that were irradiated and mixed with THF.</a:t>
            </a:r>
          </a:p>
        </p:txBody>
      </p:sp>
      <p:sp>
        <p:nvSpPr>
          <p:cNvPr id="263" name="TextBox 262">
            <a:extLst>
              <a:ext uri="{FF2B5EF4-FFF2-40B4-BE49-F238E27FC236}">
                <a16:creationId xmlns:a16="http://schemas.microsoft.com/office/drawing/2014/main" id="{F0AFE99F-7B13-4F0B-9264-697A322CA30D}"/>
              </a:ext>
            </a:extLst>
          </p:cNvPr>
          <p:cNvSpPr txBox="1"/>
          <p:nvPr/>
        </p:nvSpPr>
        <p:spPr>
          <a:xfrm>
            <a:off x="19034781" y="16360490"/>
            <a:ext cx="14113498" cy="584775"/>
          </a:xfrm>
          <a:prstGeom prst="rect">
            <a:avLst/>
          </a:prstGeom>
          <a:noFill/>
        </p:spPr>
        <p:txBody>
          <a:bodyPr wrap="square" rtlCol="0">
            <a:spAutoFit/>
          </a:bodyPr>
          <a:lstStyle/>
          <a:p>
            <a:r>
              <a:rPr lang="en-US" sz="3200" i="1" dirty="0"/>
              <a:t>UV-vis of irradiated particles </a:t>
            </a:r>
          </a:p>
        </p:txBody>
      </p:sp>
      <p:sp>
        <p:nvSpPr>
          <p:cNvPr id="264" name="TextBox 263">
            <a:extLst>
              <a:ext uri="{FF2B5EF4-FFF2-40B4-BE49-F238E27FC236}">
                <a16:creationId xmlns:a16="http://schemas.microsoft.com/office/drawing/2014/main" id="{0C2CC677-7E49-45CC-AA29-288990A5E85D}"/>
              </a:ext>
            </a:extLst>
          </p:cNvPr>
          <p:cNvSpPr txBox="1"/>
          <p:nvPr/>
        </p:nvSpPr>
        <p:spPr>
          <a:xfrm>
            <a:off x="18450468" y="20975566"/>
            <a:ext cx="14113498" cy="584775"/>
          </a:xfrm>
          <a:prstGeom prst="rect">
            <a:avLst/>
          </a:prstGeom>
          <a:noFill/>
        </p:spPr>
        <p:txBody>
          <a:bodyPr wrap="square" rtlCol="0">
            <a:spAutoFit/>
          </a:bodyPr>
          <a:lstStyle/>
          <a:p>
            <a:r>
              <a:rPr lang="en-US" sz="3200" i="1" dirty="0"/>
              <a:t>UV-vis of particles with no irradiation </a:t>
            </a:r>
          </a:p>
        </p:txBody>
      </p:sp>
      <p:sp>
        <p:nvSpPr>
          <p:cNvPr id="58" name="Rectangle 57">
            <a:extLst>
              <a:ext uri="{FF2B5EF4-FFF2-40B4-BE49-F238E27FC236}">
                <a16:creationId xmlns:a16="http://schemas.microsoft.com/office/drawing/2014/main" id="{7E3E7EA7-F5CE-4938-960D-F77FE077D691}"/>
              </a:ext>
            </a:extLst>
          </p:cNvPr>
          <p:cNvSpPr/>
          <p:nvPr/>
        </p:nvSpPr>
        <p:spPr>
          <a:xfrm>
            <a:off x="923467" y="15637675"/>
            <a:ext cx="4239058" cy="6494085"/>
          </a:xfrm>
          <a:prstGeom prst="rect">
            <a:avLst/>
          </a:prstGeom>
        </p:spPr>
        <p:txBody>
          <a:bodyPr wrap="square">
            <a:spAutoFit/>
          </a:bodyPr>
          <a:lstStyle/>
          <a:p>
            <a:r>
              <a:rPr lang="en-US" sz="3200" dirty="0"/>
              <a:t>form a solid scaffolding for tissue to grow on. Inspired by the UV irradiation capability of our 3D printer and the widely used photodimerization of anthracene, we began investigating the use of the anthracene dimerization reaction to lock these particles into place. </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772</Words>
  <Application>Microsoft Office PowerPoint</Application>
  <PresentationFormat>Custom</PresentationFormat>
  <Paragraphs>71</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Century Gothic</vt:lpstr>
      <vt:lpstr>Times New Roman</vt:lpstr>
      <vt:lpstr>Office Theme</vt:lpstr>
      <vt:lpstr>MestReNova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Huebner, Anna B</cp:lastModifiedBy>
  <cp:revision>454</cp:revision>
  <dcterms:created xsi:type="dcterms:W3CDTF">2016-03-05T16:55:12Z</dcterms:created>
  <dcterms:modified xsi:type="dcterms:W3CDTF">2020-04-17T00:54:24Z</dcterms:modified>
</cp:coreProperties>
</file>