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
  </p:handoutMasterIdLst>
  <p:sldIdLst>
    <p:sldId id="267" r:id="rId2"/>
  </p:sldIdLst>
  <p:sldSz cx="42700575" cy="32004000"/>
  <p:notesSz cx="7077075" cy="9363075"/>
  <p:defaultTextStyle>
    <a:defPPr>
      <a:defRPr lang="en-US"/>
    </a:defPPr>
    <a:lvl1pPr algn="ctr" rtl="0" fontAlgn="base">
      <a:spcBef>
        <a:spcPct val="0"/>
      </a:spcBef>
      <a:spcAft>
        <a:spcPct val="0"/>
      </a:spcAft>
      <a:defRPr sz="4300" b="1" kern="1200">
        <a:solidFill>
          <a:srgbClr val="FF9900"/>
        </a:solidFill>
        <a:latin typeface="Arial" charset="0"/>
        <a:ea typeface="+mn-ea"/>
        <a:cs typeface="+mn-cs"/>
      </a:defRPr>
    </a:lvl1pPr>
    <a:lvl2pPr marL="457200" algn="ctr" rtl="0" fontAlgn="base">
      <a:spcBef>
        <a:spcPct val="0"/>
      </a:spcBef>
      <a:spcAft>
        <a:spcPct val="0"/>
      </a:spcAft>
      <a:defRPr sz="4300" b="1" kern="1200">
        <a:solidFill>
          <a:srgbClr val="FF9900"/>
        </a:solidFill>
        <a:latin typeface="Arial" charset="0"/>
        <a:ea typeface="+mn-ea"/>
        <a:cs typeface="+mn-cs"/>
      </a:defRPr>
    </a:lvl2pPr>
    <a:lvl3pPr marL="914400" algn="ctr" rtl="0" fontAlgn="base">
      <a:spcBef>
        <a:spcPct val="0"/>
      </a:spcBef>
      <a:spcAft>
        <a:spcPct val="0"/>
      </a:spcAft>
      <a:defRPr sz="4300" b="1" kern="1200">
        <a:solidFill>
          <a:srgbClr val="FF9900"/>
        </a:solidFill>
        <a:latin typeface="Arial" charset="0"/>
        <a:ea typeface="+mn-ea"/>
        <a:cs typeface="+mn-cs"/>
      </a:defRPr>
    </a:lvl3pPr>
    <a:lvl4pPr marL="1371600" algn="ctr" rtl="0" fontAlgn="base">
      <a:spcBef>
        <a:spcPct val="0"/>
      </a:spcBef>
      <a:spcAft>
        <a:spcPct val="0"/>
      </a:spcAft>
      <a:defRPr sz="4300" b="1" kern="1200">
        <a:solidFill>
          <a:srgbClr val="FF9900"/>
        </a:solidFill>
        <a:latin typeface="Arial" charset="0"/>
        <a:ea typeface="+mn-ea"/>
        <a:cs typeface="+mn-cs"/>
      </a:defRPr>
    </a:lvl4pPr>
    <a:lvl5pPr marL="1828800" algn="ctr" rtl="0" fontAlgn="base">
      <a:spcBef>
        <a:spcPct val="0"/>
      </a:spcBef>
      <a:spcAft>
        <a:spcPct val="0"/>
      </a:spcAft>
      <a:defRPr sz="4300" b="1" kern="1200">
        <a:solidFill>
          <a:srgbClr val="FF9900"/>
        </a:solidFill>
        <a:latin typeface="Arial" charset="0"/>
        <a:ea typeface="+mn-ea"/>
        <a:cs typeface="+mn-cs"/>
      </a:defRPr>
    </a:lvl5pPr>
    <a:lvl6pPr marL="2286000" algn="l" defTabSz="914400" rtl="0" eaLnBrk="1" latinLnBrk="0" hangingPunct="1">
      <a:defRPr sz="4300" b="1" kern="1200">
        <a:solidFill>
          <a:srgbClr val="FF9900"/>
        </a:solidFill>
        <a:latin typeface="Arial" charset="0"/>
        <a:ea typeface="+mn-ea"/>
        <a:cs typeface="+mn-cs"/>
      </a:defRPr>
    </a:lvl6pPr>
    <a:lvl7pPr marL="2743200" algn="l" defTabSz="914400" rtl="0" eaLnBrk="1" latinLnBrk="0" hangingPunct="1">
      <a:defRPr sz="4300" b="1" kern="1200">
        <a:solidFill>
          <a:srgbClr val="FF9900"/>
        </a:solidFill>
        <a:latin typeface="Arial" charset="0"/>
        <a:ea typeface="+mn-ea"/>
        <a:cs typeface="+mn-cs"/>
      </a:defRPr>
    </a:lvl7pPr>
    <a:lvl8pPr marL="3200400" algn="l" defTabSz="914400" rtl="0" eaLnBrk="1" latinLnBrk="0" hangingPunct="1">
      <a:defRPr sz="4300" b="1" kern="1200">
        <a:solidFill>
          <a:srgbClr val="FF9900"/>
        </a:solidFill>
        <a:latin typeface="Arial" charset="0"/>
        <a:ea typeface="+mn-ea"/>
        <a:cs typeface="+mn-cs"/>
      </a:defRPr>
    </a:lvl8pPr>
    <a:lvl9pPr marL="3657600" algn="l" defTabSz="914400" rtl="0" eaLnBrk="1" latinLnBrk="0" hangingPunct="1">
      <a:defRPr sz="4300" b="1" kern="1200">
        <a:solidFill>
          <a:srgbClr val="FF9900"/>
        </a:solidFill>
        <a:latin typeface="Arial" charset="0"/>
        <a:ea typeface="+mn-ea"/>
        <a:cs typeface="+mn-cs"/>
      </a:defRPr>
    </a:lvl9pPr>
  </p:defaultTextStyle>
  <p:extLst>
    <p:ext uri="{EFAFB233-063F-42B5-8137-9DF3F51BA10A}">
      <p15:sldGuideLst xmlns:p15="http://schemas.microsoft.com/office/powerpoint/2012/main">
        <p15:guide id="1" orient="horz" pos="10080" userDrawn="1">
          <p15:clr>
            <a:srgbClr val="A4A3A4"/>
          </p15:clr>
        </p15:guide>
        <p15:guide id="2" pos="15130" userDrawn="1">
          <p15:clr>
            <a:srgbClr val="A4A3A4"/>
          </p15:clr>
        </p15:guide>
        <p15:guide id="3" pos="1344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CCCCCC"/>
    <a:srgbClr val="999999"/>
    <a:srgbClr val="FF9900"/>
    <a:srgbClr val="990000"/>
    <a:srgbClr val="000050"/>
    <a:srgbClr val="00126A"/>
    <a:srgbClr val="0033CC"/>
    <a:srgbClr val="000622"/>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21EAEC-54FC-641D-6946-EAFF1057B1AD}" v="62" dt="2026-04-21T02:48:50.221"/>
    <p1510:client id="{A01A8009-0042-4CBA-BD29-722F7A4C2186}" v="325" dt="2026-04-21T18:57:50.726"/>
    <p1510:client id="{B1981509-77DF-4911-A8E0-A560E992CDBE}" v="731" dt="2026-04-21T03:53:09.916"/>
    <p1510:client id="{C997AB21-6E28-6BA4-2658-9F78DC468275}" v="102" dt="2026-04-21T19:09:01.516"/>
    <p1510:client id="{EFBDF7BA-C4EE-C258-5524-F590A34D420D}" v="2" dt="2026-04-21T19:19:37.1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guide orient="horz" pos="10080"/>
        <p:guide pos="15130"/>
        <p:guide pos="13449"/>
      </p:guideLst>
    </p:cSldViewPr>
  </p:slide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Bryce" userId="S::jbryce@usnh.edu::aeea65b4-97e4-41c2-8ca5-bee9590c12ec" providerId="AD" clId="Web-{C997AB21-6E28-6BA4-2658-9F78DC468275}"/>
    <pc:docChg chg="modSld">
      <pc:chgData name="Julie Bryce" userId="S::jbryce@usnh.edu::aeea65b4-97e4-41c2-8ca5-bee9590c12ec" providerId="AD" clId="Web-{C997AB21-6E28-6BA4-2658-9F78DC468275}" dt="2026-04-21T19:08:54.438" v="50" actId="20577"/>
      <pc:docMkLst>
        <pc:docMk/>
      </pc:docMkLst>
      <pc:sldChg chg="modSp">
        <pc:chgData name="Julie Bryce" userId="S::jbryce@usnh.edu::aeea65b4-97e4-41c2-8ca5-bee9590c12ec" providerId="AD" clId="Web-{C997AB21-6E28-6BA4-2658-9F78DC468275}" dt="2026-04-21T19:08:54.438" v="50" actId="20577"/>
        <pc:sldMkLst>
          <pc:docMk/>
          <pc:sldMk cId="143629123" sldId="267"/>
        </pc:sldMkLst>
        <pc:spChg chg="mod">
          <ac:chgData name="Julie Bryce" userId="S::jbryce@usnh.edu::aeea65b4-97e4-41c2-8ca5-bee9590c12ec" providerId="AD" clId="Web-{C997AB21-6E28-6BA4-2658-9F78DC468275}" dt="2026-04-21T19:08:54.438" v="50" actId="20577"/>
          <ac:spMkLst>
            <pc:docMk/>
            <pc:sldMk cId="143629123" sldId="267"/>
            <ac:spMk id="22" creationId="{A857B511-AD10-12E1-A870-00882F92B49C}"/>
          </ac:spMkLst>
        </pc:spChg>
        <pc:spChg chg="mod">
          <ac:chgData name="Julie Bryce" userId="S::jbryce@usnh.edu::aeea65b4-97e4-41c2-8ca5-bee9590c12ec" providerId="AD" clId="Web-{C997AB21-6E28-6BA4-2658-9F78DC468275}" dt="2026-04-21T18:52:59.317" v="47" actId="20577"/>
          <ac:spMkLst>
            <pc:docMk/>
            <pc:sldMk cId="143629123" sldId="267"/>
            <ac:spMk id="33" creationId="{371CA688-3816-9B48-247D-EDF7526C9702}"/>
          </ac:spMkLst>
        </pc:spChg>
      </pc:sldChg>
    </pc:docChg>
  </pc:docChgLst>
  <pc:docChgLst>
    <pc:chgData name="Bethany Cutter" userId="S::bpc1051@usnh.edu::fd685cfb-53b2-43bb-b730-7b04be576689" providerId="AD" clId="Web-{EFBDF7BA-C4EE-C258-5524-F590A34D420D}"/>
    <pc:docChg chg="mod modSld modMainMaster setSldSz">
      <pc:chgData name="Bethany Cutter" userId="S::bpc1051@usnh.edu::fd685cfb-53b2-43bb-b730-7b04be576689" providerId="AD" clId="Web-{EFBDF7BA-C4EE-C258-5524-F590A34D420D}" dt="2026-04-21T19:19:37.185" v="1" actId="1076"/>
      <pc:docMkLst>
        <pc:docMk/>
      </pc:docMkLst>
      <pc:sldChg chg="modSp">
        <pc:chgData name="Bethany Cutter" userId="S::bpc1051@usnh.edu::fd685cfb-53b2-43bb-b730-7b04be576689" providerId="AD" clId="Web-{EFBDF7BA-C4EE-C258-5524-F590A34D420D}" dt="2026-04-21T19:19:37.185" v="1" actId="1076"/>
        <pc:sldMkLst>
          <pc:docMk/>
          <pc:sldMk cId="143629123" sldId="267"/>
        </pc:sldMkLst>
        <pc:spChg chg="mod">
          <ac:chgData name="Bethany Cutter" userId="S::bpc1051@usnh.edu::fd685cfb-53b2-43bb-b730-7b04be576689" providerId="AD" clId="Web-{EFBDF7BA-C4EE-C258-5524-F590A34D420D}" dt="2026-04-21T19:19:29.560" v="0"/>
          <ac:spMkLst>
            <pc:docMk/>
            <pc:sldMk cId="143629123" sldId="267"/>
            <ac:spMk id="8" creationId="{5077D60A-B578-1E9E-92A4-0E01B128D051}"/>
          </ac:spMkLst>
        </pc:spChg>
        <pc:spChg chg="mod">
          <ac:chgData name="Bethany Cutter" userId="S::bpc1051@usnh.edu::fd685cfb-53b2-43bb-b730-7b04be576689" providerId="AD" clId="Web-{EFBDF7BA-C4EE-C258-5524-F590A34D420D}" dt="2026-04-21T19:19:29.560" v="0"/>
          <ac:spMkLst>
            <pc:docMk/>
            <pc:sldMk cId="143629123" sldId="267"/>
            <ac:spMk id="16" creationId="{D9E90E21-5A4B-FFA1-CEBF-3B6349A4F11A}"/>
          </ac:spMkLst>
        </pc:spChg>
        <pc:spChg chg="mod">
          <ac:chgData name="Bethany Cutter" userId="S::bpc1051@usnh.edu::fd685cfb-53b2-43bb-b730-7b04be576689" providerId="AD" clId="Web-{EFBDF7BA-C4EE-C258-5524-F590A34D420D}" dt="2026-04-21T19:19:29.560" v="0"/>
          <ac:spMkLst>
            <pc:docMk/>
            <pc:sldMk cId="143629123" sldId="267"/>
            <ac:spMk id="18" creationId="{164D5A4F-35EA-F73B-11DC-287397B78871}"/>
          </ac:spMkLst>
        </pc:spChg>
        <pc:spChg chg="mod">
          <ac:chgData name="Bethany Cutter" userId="S::bpc1051@usnh.edu::fd685cfb-53b2-43bb-b730-7b04be576689" providerId="AD" clId="Web-{EFBDF7BA-C4EE-C258-5524-F590A34D420D}" dt="2026-04-21T19:19:29.560" v="0"/>
          <ac:spMkLst>
            <pc:docMk/>
            <pc:sldMk cId="143629123" sldId="267"/>
            <ac:spMk id="22" creationId="{A857B511-AD10-12E1-A870-00882F92B49C}"/>
          </ac:spMkLst>
        </pc:spChg>
        <pc:spChg chg="mod">
          <ac:chgData name="Bethany Cutter" userId="S::bpc1051@usnh.edu::fd685cfb-53b2-43bb-b730-7b04be576689" providerId="AD" clId="Web-{EFBDF7BA-C4EE-C258-5524-F590A34D420D}" dt="2026-04-21T19:19:29.560" v="0"/>
          <ac:spMkLst>
            <pc:docMk/>
            <pc:sldMk cId="143629123" sldId="267"/>
            <ac:spMk id="26" creationId="{D46FC148-4FC3-BB84-9152-E4666F26074D}"/>
          </ac:spMkLst>
        </pc:spChg>
        <pc:spChg chg="mod">
          <ac:chgData name="Bethany Cutter" userId="S::bpc1051@usnh.edu::fd685cfb-53b2-43bb-b730-7b04be576689" providerId="AD" clId="Web-{EFBDF7BA-C4EE-C258-5524-F590A34D420D}" dt="2026-04-21T19:19:29.560" v="0"/>
          <ac:spMkLst>
            <pc:docMk/>
            <pc:sldMk cId="143629123" sldId="267"/>
            <ac:spMk id="27" creationId="{26326D51-91C7-C0F3-BCE8-10894049182A}"/>
          </ac:spMkLst>
        </pc:spChg>
        <pc:spChg chg="mod">
          <ac:chgData name="Bethany Cutter" userId="S::bpc1051@usnh.edu::fd685cfb-53b2-43bb-b730-7b04be576689" providerId="AD" clId="Web-{EFBDF7BA-C4EE-C258-5524-F590A34D420D}" dt="2026-04-21T19:19:29.560" v="0"/>
          <ac:spMkLst>
            <pc:docMk/>
            <pc:sldMk cId="143629123" sldId="267"/>
            <ac:spMk id="32" creationId="{2DBC6C6E-DFEA-2BE3-CD55-3F3A78D1DFCE}"/>
          </ac:spMkLst>
        </pc:spChg>
        <pc:spChg chg="mod">
          <ac:chgData name="Bethany Cutter" userId="S::bpc1051@usnh.edu::fd685cfb-53b2-43bb-b730-7b04be576689" providerId="AD" clId="Web-{EFBDF7BA-C4EE-C258-5524-F590A34D420D}" dt="2026-04-21T19:19:29.560" v="0"/>
          <ac:spMkLst>
            <pc:docMk/>
            <pc:sldMk cId="143629123" sldId="267"/>
            <ac:spMk id="41" creationId="{79FEE2E5-5CD7-2912-417B-AD13053B18EC}"/>
          </ac:spMkLst>
        </pc:spChg>
        <pc:spChg chg="mod">
          <ac:chgData name="Bethany Cutter" userId="S::bpc1051@usnh.edu::fd685cfb-53b2-43bb-b730-7b04be576689" providerId="AD" clId="Web-{EFBDF7BA-C4EE-C258-5524-F590A34D420D}" dt="2026-04-21T19:19:29.560" v="0"/>
          <ac:spMkLst>
            <pc:docMk/>
            <pc:sldMk cId="143629123" sldId="267"/>
            <ac:spMk id="61" creationId="{7ABC8B65-BA1A-EA85-3B33-08C9D2916855}"/>
          </ac:spMkLst>
        </pc:spChg>
        <pc:spChg chg="mod">
          <ac:chgData name="Bethany Cutter" userId="S::bpc1051@usnh.edu::fd685cfb-53b2-43bb-b730-7b04be576689" providerId="AD" clId="Web-{EFBDF7BA-C4EE-C258-5524-F590A34D420D}" dt="2026-04-21T19:19:29.560" v="0"/>
          <ac:spMkLst>
            <pc:docMk/>
            <pc:sldMk cId="143629123" sldId="267"/>
            <ac:spMk id="2155" creationId="{AF82D17B-569F-C226-A963-8E38363B4049}"/>
          </ac:spMkLst>
        </pc:spChg>
        <pc:picChg chg="mod">
          <ac:chgData name="Bethany Cutter" userId="S::bpc1051@usnh.edu::fd685cfb-53b2-43bb-b730-7b04be576689" providerId="AD" clId="Web-{EFBDF7BA-C4EE-C258-5524-F590A34D420D}" dt="2026-04-21T19:19:37.185" v="1" actId="1076"/>
          <ac:picMkLst>
            <pc:docMk/>
            <pc:sldMk cId="143629123" sldId="267"/>
            <ac:picMk id="44" creationId="{2C2F7422-D420-D9A5-27FC-F07596A45FFE}"/>
          </ac:picMkLst>
        </pc:picChg>
      </pc:sldChg>
      <pc:sldMasterChg chg="modSp modSldLayout">
        <pc:chgData name="Bethany Cutter" userId="S::bpc1051@usnh.edu::fd685cfb-53b2-43bb-b730-7b04be576689" providerId="AD" clId="Web-{EFBDF7BA-C4EE-C258-5524-F590A34D420D}" dt="2026-04-21T19:19:29.560" v="0"/>
        <pc:sldMasterMkLst>
          <pc:docMk/>
          <pc:sldMasterMk cId="0" sldId="2147483648"/>
        </pc:sldMasterMkLst>
        <pc:spChg chg="mod">
          <ac:chgData name="Bethany Cutter" userId="S::bpc1051@usnh.edu::fd685cfb-53b2-43bb-b730-7b04be576689" providerId="AD" clId="Web-{EFBDF7BA-C4EE-C258-5524-F590A34D420D}" dt="2026-04-21T19:19:29.560" v="0"/>
          <ac:spMkLst>
            <pc:docMk/>
            <pc:sldMasterMk cId="0" sldId="2147483648"/>
            <ac:spMk id="1026" creationId="{00000000-0000-0000-0000-000000000000}"/>
          </ac:spMkLst>
        </pc:spChg>
        <pc:spChg chg="mod">
          <ac:chgData name="Bethany Cutter" userId="S::bpc1051@usnh.edu::fd685cfb-53b2-43bb-b730-7b04be576689" providerId="AD" clId="Web-{EFBDF7BA-C4EE-C258-5524-F590A34D420D}" dt="2026-04-21T19:19:29.560" v="0"/>
          <ac:spMkLst>
            <pc:docMk/>
            <pc:sldMasterMk cId="0" sldId="2147483648"/>
            <ac:spMk id="1027" creationId="{00000000-0000-0000-0000-000000000000}"/>
          </ac:spMkLst>
        </pc:spChg>
        <pc:spChg chg="mod">
          <ac:chgData name="Bethany Cutter" userId="S::bpc1051@usnh.edu::fd685cfb-53b2-43bb-b730-7b04be576689" providerId="AD" clId="Web-{EFBDF7BA-C4EE-C258-5524-F590A34D420D}" dt="2026-04-21T19:19:29.560" v="0"/>
          <ac:spMkLst>
            <pc:docMk/>
            <pc:sldMasterMk cId="0" sldId="2147483648"/>
            <ac:spMk id="1028" creationId="{00000000-0000-0000-0000-000000000000}"/>
          </ac:spMkLst>
        </pc:spChg>
        <pc:spChg chg="mod">
          <ac:chgData name="Bethany Cutter" userId="S::bpc1051@usnh.edu::fd685cfb-53b2-43bb-b730-7b04be576689" providerId="AD" clId="Web-{EFBDF7BA-C4EE-C258-5524-F590A34D420D}" dt="2026-04-21T19:19:29.560" v="0"/>
          <ac:spMkLst>
            <pc:docMk/>
            <pc:sldMasterMk cId="0" sldId="2147483648"/>
            <ac:spMk id="1029" creationId="{00000000-0000-0000-0000-000000000000}"/>
          </ac:spMkLst>
        </pc:spChg>
        <pc:spChg chg="mod">
          <ac:chgData name="Bethany Cutter" userId="S::bpc1051@usnh.edu::fd685cfb-53b2-43bb-b730-7b04be576689" providerId="AD" clId="Web-{EFBDF7BA-C4EE-C258-5524-F590A34D420D}" dt="2026-04-21T19:19:29.560" v="0"/>
          <ac:spMkLst>
            <pc:docMk/>
            <pc:sldMasterMk cId="0" sldId="2147483648"/>
            <ac:spMk id="1030" creationId="{00000000-0000-0000-0000-000000000000}"/>
          </ac:spMkLst>
        </pc:spChg>
        <pc:sldLayoutChg chg="modSp">
          <pc:chgData name="Bethany Cutter" userId="S::bpc1051@usnh.edu::fd685cfb-53b2-43bb-b730-7b04be576689" providerId="AD" clId="Web-{EFBDF7BA-C4EE-C258-5524-F590A34D420D}" dt="2026-04-21T19:19:29.560" v="0"/>
          <pc:sldLayoutMkLst>
            <pc:docMk/>
            <pc:sldMasterMk cId="0" sldId="2147483648"/>
            <pc:sldLayoutMk cId="3879227464" sldId="2147483649"/>
          </pc:sldLayoutMkLst>
          <pc:spChg chg="mod">
            <ac:chgData name="Bethany Cutter" userId="S::bpc1051@usnh.edu::fd685cfb-53b2-43bb-b730-7b04be576689" providerId="AD" clId="Web-{EFBDF7BA-C4EE-C258-5524-F590A34D420D}" dt="2026-04-21T19:19:29.560" v="0"/>
            <ac:spMkLst>
              <pc:docMk/>
              <pc:sldMasterMk cId="0" sldId="2147483648"/>
              <pc:sldLayoutMk cId="3879227464" sldId="2147483649"/>
              <ac:spMk id="2" creationId="{00000000-0000-0000-0000-000000000000}"/>
            </ac:spMkLst>
          </pc:spChg>
          <pc:spChg chg="mod">
            <ac:chgData name="Bethany Cutter" userId="S::bpc1051@usnh.edu::fd685cfb-53b2-43bb-b730-7b04be576689" providerId="AD" clId="Web-{EFBDF7BA-C4EE-C258-5524-F590A34D420D}" dt="2026-04-21T19:19:29.560" v="0"/>
            <ac:spMkLst>
              <pc:docMk/>
              <pc:sldMasterMk cId="0" sldId="2147483648"/>
              <pc:sldLayoutMk cId="3879227464" sldId="2147483649"/>
              <ac:spMk id="3" creationId="{00000000-0000-0000-0000-000000000000}"/>
            </ac:spMkLst>
          </pc:spChg>
        </pc:sldLayoutChg>
        <pc:sldLayoutChg chg="modSp">
          <pc:chgData name="Bethany Cutter" userId="S::bpc1051@usnh.edu::fd685cfb-53b2-43bb-b730-7b04be576689" providerId="AD" clId="Web-{EFBDF7BA-C4EE-C258-5524-F590A34D420D}" dt="2026-04-21T19:19:29.560" v="0"/>
          <pc:sldLayoutMkLst>
            <pc:docMk/>
            <pc:sldMasterMk cId="0" sldId="2147483648"/>
            <pc:sldLayoutMk cId="3504241769" sldId="2147483651"/>
          </pc:sldLayoutMkLst>
          <pc:spChg chg="mod">
            <ac:chgData name="Bethany Cutter" userId="S::bpc1051@usnh.edu::fd685cfb-53b2-43bb-b730-7b04be576689" providerId="AD" clId="Web-{EFBDF7BA-C4EE-C258-5524-F590A34D420D}" dt="2026-04-21T19:19:29.560" v="0"/>
            <ac:spMkLst>
              <pc:docMk/>
              <pc:sldMasterMk cId="0" sldId="2147483648"/>
              <pc:sldLayoutMk cId="3504241769" sldId="2147483651"/>
              <ac:spMk id="2" creationId="{00000000-0000-0000-0000-000000000000}"/>
            </ac:spMkLst>
          </pc:spChg>
          <pc:spChg chg="mod">
            <ac:chgData name="Bethany Cutter" userId="S::bpc1051@usnh.edu::fd685cfb-53b2-43bb-b730-7b04be576689" providerId="AD" clId="Web-{EFBDF7BA-C4EE-C258-5524-F590A34D420D}" dt="2026-04-21T19:19:29.560" v="0"/>
            <ac:spMkLst>
              <pc:docMk/>
              <pc:sldMasterMk cId="0" sldId="2147483648"/>
              <pc:sldLayoutMk cId="3504241769" sldId="2147483651"/>
              <ac:spMk id="3" creationId="{00000000-0000-0000-0000-000000000000}"/>
            </ac:spMkLst>
          </pc:spChg>
        </pc:sldLayoutChg>
        <pc:sldLayoutChg chg="modSp">
          <pc:chgData name="Bethany Cutter" userId="S::bpc1051@usnh.edu::fd685cfb-53b2-43bb-b730-7b04be576689" providerId="AD" clId="Web-{EFBDF7BA-C4EE-C258-5524-F590A34D420D}" dt="2026-04-21T19:19:29.560" v="0"/>
          <pc:sldLayoutMkLst>
            <pc:docMk/>
            <pc:sldMasterMk cId="0" sldId="2147483648"/>
            <pc:sldLayoutMk cId="3809806941" sldId="2147483652"/>
          </pc:sldLayoutMkLst>
          <pc:spChg chg="mod">
            <ac:chgData name="Bethany Cutter" userId="S::bpc1051@usnh.edu::fd685cfb-53b2-43bb-b730-7b04be576689" providerId="AD" clId="Web-{EFBDF7BA-C4EE-C258-5524-F590A34D420D}" dt="2026-04-21T19:19:29.560" v="0"/>
            <ac:spMkLst>
              <pc:docMk/>
              <pc:sldMasterMk cId="0" sldId="2147483648"/>
              <pc:sldLayoutMk cId="3809806941" sldId="2147483652"/>
              <ac:spMk id="3" creationId="{00000000-0000-0000-0000-000000000000}"/>
            </ac:spMkLst>
          </pc:spChg>
          <pc:spChg chg="mod">
            <ac:chgData name="Bethany Cutter" userId="S::bpc1051@usnh.edu::fd685cfb-53b2-43bb-b730-7b04be576689" providerId="AD" clId="Web-{EFBDF7BA-C4EE-C258-5524-F590A34D420D}" dt="2026-04-21T19:19:29.560" v="0"/>
            <ac:spMkLst>
              <pc:docMk/>
              <pc:sldMasterMk cId="0" sldId="2147483648"/>
              <pc:sldLayoutMk cId="3809806941" sldId="2147483652"/>
              <ac:spMk id="4" creationId="{00000000-0000-0000-0000-000000000000}"/>
            </ac:spMkLst>
          </pc:spChg>
        </pc:sldLayoutChg>
        <pc:sldLayoutChg chg="modSp">
          <pc:chgData name="Bethany Cutter" userId="S::bpc1051@usnh.edu::fd685cfb-53b2-43bb-b730-7b04be576689" providerId="AD" clId="Web-{EFBDF7BA-C4EE-C258-5524-F590A34D420D}" dt="2026-04-21T19:19:29.560" v="0"/>
          <pc:sldLayoutMkLst>
            <pc:docMk/>
            <pc:sldMasterMk cId="0" sldId="2147483648"/>
            <pc:sldLayoutMk cId="768859763" sldId="2147483653"/>
          </pc:sldLayoutMkLst>
          <pc:spChg chg="mod">
            <ac:chgData name="Bethany Cutter" userId="S::bpc1051@usnh.edu::fd685cfb-53b2-43bb-b730-7b04be576689" providerId="AD" clId="Web-{EFBDF7BA-C4EE-C258-5524-F590A34D420D}" dt="2026-04-21T19:19:29.560" v="0"/>
            <ac:spMkLst>
              <pc:docMk/>
              <pc:sldMasterMk cId="0" sldId="2147483648"/>
              <pc:sldLayoutMk cId="768859763" sldId="2147483653"/>
              <ac:spMk id="3" creationId="{00000000-0000-0000-0000-000000000000}"/>
            </ac:spMkLst>
          </pc:spChg>
          <pc:spChg chg="mod">
            <ac:chgData name="Bethany Cutter" userId="S::bpc1051@usnh.edu::fd685cfb-53b2-43bb-b730-7b04be576689" providerId="AD" clId="Web-{EFBDF7BA-C4EE-C258-5524-F590A34D420D}" dt="2026-04-21T19:19:29.560" v="0"/>
            <ac:spMkLst>
              <pc:docMk/>
              <pc:sldMasterMk cId="0" sldId="2147483648"/>
              <pc:sldLayoutMk cId="768859763" sldId="2147483653"/>
              <ac:spMk id="4" creationId="{00000000-0000-0000-0000-000000000000}"/>
            </ac:spMkLst>
          </pc:spChg>
          <pc:spChg chg="mod">
            <ac:chgData name="Bethany Cutter" userId="S::bpc1051@usnh.edu::fd685cfb-53b2-43bb-b730-7b04be576689" providerId="AD" clId="Web-{EFBDF7BA-C4EE-C258-5524-F590A34D420D}" dt="2026-04-21T19:19:29.560" v="0"/>
            <ac:spMkLst>
              <pc:docMk/>
              <pc:sldMasterMk cId="0" sldId="2147483648"/>
              <pc:sldLayoutMk cId="768859763" sldId="2147483653"/>
              <ac:spMk id="5" creationId="{00000000-0000-0000-0000-000000000000}"/>
            </ac:spMkLst>
          </pc:spChg>
          <pc:spChg chg="mod">
            <ac:chgData name="Bethany Cutter" userId="S::bpc1051@usnh.edu::fd685cfb-53b2-43bb-b730-7b04be576689" providerId="AD" clId="Web-{EFBDF7BA-C4EE-C258-5524-F590A34D420D}" dt="2026-04-21T19:19:29.560" v="0"/>
            <ac:spMkLst>
              <pc:docMk/>
              <pc:sldMasterMk cId="0" sldId="2147483648"/>
              <pc:sldLayoutMk cId="768859763" sldId="2147483653"/>
              <ac:spMk id="6" creationId="{00000000-0000-0000-0000-000000000000}"/>
            </ac:spMkLst>
          </pc:spChg>
        </pc:sldLayoutChg>
        <pc:sldLayoutChg chg="modSp">
          <pc:chgData name="Bethany Cutter" userId="S::bpc1051@usnh.edu::fd685cfb-53b2-43bb-b730-7b04be576689" providerId="AD" clId="Web-{EFBDF7BA-C4EE-C258-5524-F590A34D420D}" dt="2026-04-21T19:19:29.560" v="0"/>
          <pc:sldLayoutMkLst>
            <pc:docMk/>
            <pc:sldMasterMk cId="0" sldId="2147483648"/>
            <pc:sldLayoutMk cId="500345950" sldId="2147483656"/>
          </pc:sldLayoutMkLst>
          <pc:spChg chg="mod">
            <ac:chgData name="Bethany Cutter" userId="S::bpc1051@usnh.edu::fd685cfb-53b2-43bb-b730-7b04be576689" providerId="AD" clId="Web-{EFBDF7BA-C4EE-C258-5524-F590A34D420D}" dt="2026-04-21T19:19:29.560" v="0"/>
            <ac:spMkLst>
              <pc:docMk/>
              <pc:sldMasterMk cId="0" sldId="2147483648"/>
              <pc:sldLayoutMk cId="500345950" sldId="2147483656"/>
              <ac:spMk id="2" creationId="{00000000-0000-0000-0000-000000000000}"/>
            </ac:spMkLst>
          </pc:spChg>
          <pc:spChg chg="mod">
            <ac:chgData name="Bethany Cutter" userId="S::bpc1051@usnh.edu::fd685cfb-53b2-43bb-b730-7b04be576689" providerId="AD" clId="Web-{EFBDF7BA-C4EE-C258-5524-F590A34D420D}" dt="2026-04-21T19:19:29.560" v="0"/>
            <ac:spMkLst>
              <pc:docMk/>
              <pc:sldMasterMk cId="0" sldId="2147483648"/>
              <pc:sldLayoutMk cId="500345950" sldId="2147483656"/>
              <ac:spMk id="3" creationId="{00000000-0000-0000-0000-000000000000}"/>
            </ac:spMkLst>
          </pc:spChg>
          <pc:spChg chg="mod">
            <ac:chgData name="Bethany Cutter" userId="S::bpc1051@usnh.edu::fd685cfb-53b2-43bb-b730-7b04be576689" providerId="AD" clId="Web-{EFBDF7BA-C4EE-C258-5524-F590A34D420D}" dt="2026-04-21T19:19:29.560" v="0"/>
            <ac:spMkLst>
              <pc:docMk/>
              <pc:sldMasterMk cId="0" sldId="2147483648"/>
              <pc:sldLayoutMk cId="500345950" sldId="2147483656"/>
              <ac:spMk id="4" creationId="{00000000-0000-0000-0000-000000000000}"/>
            </ac:spMkLst>
          </pc:spChg>
        </pc:sldLayoutChg>
        <pc:sldLayoutChg chg="modSp">
          <pc:chgData name="Bethany Cutter" userId="S::bpc1051@usnh.edu::fd685cfb-53b2-43bb-b730-7b04be576689" providerId="AD" clId="Web-{EFBDF7BA-C4EE-C258-5524-F590A34D420D}" dt="2026-04-21T19:19:29.560" v="0"/>
          <pc:sldLayoutMkLst>
            <pc:docMk/>
            <pc:sldMasterMk cId="0" sldId="2147483648"/>
            <pc:sldLayoutMk cId="3278193466" sldId="2147483657"/>
          </pc:sldLayoutMkLst>
          <pc:spChg chg="mod">
            <ac:chgData name="Bethany Cutter" userId="S::bpc1051@usnh.edu::fd685cfb-53b2-43bb-b730-7b04be576689" providerId="AD" clId="Web-{EFBDF7BA-C4EE-C258-5524-F590A34D420D}" dt="2026-04-21T19:19:29.560" v="0"/>
            <ac:spMkLst>
              <pc:docMk/>
              <pc:sldMasterMk cId="0" sldId="2147483648"/>
              <pc:sldLayoutMk cId="3278193466" sldId="2147483657"/>
              <ac:spMk id="2" creationId="{00000000-0000-0000-0000-000000000000}"/>
            </ac:spMkLst>
          </pc:spChg>
          <pc:spChg chg="mod">
            <ac:chgData name="Bethany Cutter" userId="S::bpc1051@usnh.edu::fd685cfb-53b2-43bb-b730-7b04be576689" providerId="AD" clId="Web-{EFBDF7BA-C4EE-C258-5524-F590A34D420D}" dt="2026-04-21T19:19:29.560" v="0"/>
            <ac:spMkLst>
              <pc:docMk/>
              <pc:sldMasterMk cId="0" sldId="2147483648"/>
              <pc:sldLayoutMk cId="3278193466" sldId="2147483657"/>
              <ac:spMk id="3" creationId="{00000000-0000-0000-0000-000000000000}"/>
            </ac:spMkLst>
          </pc:spChg>
          <pc:spChg chg="mod">
            <ac:chgData name="Bethany Cutter" userId="S::bpc1051@usnh.edu::fd685cfb-53b2-43bb-b730-7b04be576689" providerId="AD" clId="Web-{EFBDF7BA-C4EE-C258-5524-F590A34D420D}" dt="2026-04-21T19:19:29.560" v="0"/>
            <ac:spMkLst>
              <pc:docMk/>
              <pc:sldMasterMk cId="0" sldId="2147483648"/>
              <pc:sldLayoutMk cId="3278193466" sldId="2147483657"/>
              <ac:spMk id="4" creationId="{00000000-0000-0000-0000-000000000000}"/>
            </ac:spMkLst>
          </pc:spChg>
        </pc:sldLayoutChg>
        <pc:sldLayoutChg chg="modSp">
          <pc:chgData name="Bethany Cutter" userId="S::bpc1051@usnh.edu::fd685cfb-53b2-43bb-b730-7b04be576689" providerId="AD" clId="Web-{EFBDF7BA-C4EE-C258-5524-F590A34D420D}" dt="2026-04-21T19:19:29.560" v="0"/>
          <pc:sldLayoutMkLst>
            <pc:docMk/>
            <pc:sldMasterMk cId="0" sldId="2147483648"/>
            <pc:sldLayoutMk cId="1683777652" sldId="2147483659"/>
          </pc:sldLayoutMkLst>
          <pc:spChg chg="mod">
            <ac:chgData name="Bethany Cutter" userId="S::bpc1051@usnh.edu::fd685cfb-53b2-43bb-b730-7b04be576689" providerId="AD" clId="Web-{EFBDF7BA-C4EE-C258-5524-F590A34D420D}" dt="2026-04-21T19:19:29.560" v="0"/>
            <ac:spMkLst>
              <pc:docMk/>
              <pc:sldMasterMk cId="0" sldId="2147483648"/>
              <pc:sldLayoutMk cId="1683777652" sldId="2147483659"/>
              <ac:spMk id="2" creationId="{00000000-0000-0000-0000-000000000000}"/>
            </ac:spMkLst>
          </pc:spChg>
          <pc:spChg chg="mod">
            <ac:chgData name="Bethany Cutter" userId="S::bpc1051@usnh.edu::fd685cfb-53b2-43bb-b730-7b04be576689" providerId="AD" clId="Web-{EFBDF7BA-C4EE-C258-5524-F590A34D420D}" dt="2026-04-21T19:19:29.560" v="0"/>
            <ac:spMkLst>
              <pc:docMk/>
              <pc:sldMasterMk cId="0" sldId="2147483648"/>
              <pc:sldLayoutMk cId="1683777652" sldId="2147483659"/>
              <ac:spMk id="3" creationId="{00000000-0000-0000-0000-000000000000}"/>
            </ac:spMkLst>
          </pc:spChg>
        </pc:sldLayoutChg>
        <pc:sldLayoutChg chg="modSp">
          <pc:chgData name="Bethany Cutter" userId="S::bpc1051@usnh.edu::fd685cfb-53b2-43bb-b730-7b04be576689" providerId="AD" clId="Web-{EFBDF7BA-C4EE-C258-5524-F590A34D420D}" dt="2026-04-21T19:19:29.560" v="0"/>
          <pc:sldLayoutMkLst>
            <pc:docMk/>
            <pc:sldMasterMk cId="0" sldId="2147483648"/>
            <pc:sldLayoutMk cId="930650964" sldId="2147483660"/>
          </pc:sldLayoutMkLst>
          <pc:spChg chg="mod">
            <ac:chgData name="Bethany Cutter" userId="S::bpc1051@usnh.edu::fd685cfb-53b2-43bb-b730-7b04be576689" providerId="AD" clId="Web-{EFBDF7BA-C4EE-C258-5524-F590A34D420D}" dt="2026-04-21T19:19:29.560" v="0"/>
            <ac:spMkLst>
              <pc:docMk/>
              <pc:sldMasterMk cId="0" sldId="2147483648"/>
              <pc:sldLayoutMk cId="930650964" sldId="2147483660"/>
              <ac:spMk id="2" creationId="{00000000-0000-0000-0000-000000000000}"/>
            </ac:spMkLst>
          </pc:spChg>
          <pc:spChg chg="mod">
            <ac:chgData name="Bethany Cutter" userId="S::bpc1051@usnh.edu::fd685cfb-53b2-43bb-b730-7b04be576689" providerId="AD" clId="Web-{EFBDF7BA-C4EE-C258-5524-F590A34D420D}" dt="2026-04-21T19:19:29.560" v="0"/>
            <ac:spMkLst>
              <pc:docMk/>
              <pc:sldMasterMk cId="0" sldId="2147483648"/>
              <pc:sldLayoutMk cId="930650964" sldId="2147483660"/>
              <ac:spMk id="3" creationId="{00000000-0000-0000-0000-000000000000}"/>
            </ac:spMkLst>
          </pc:spChg>
          <pc:spChg chg="mod">
            <ac:chgData name="Bethany Cutter" userId="S::bpc1051@usnh.edu::fd685cfb-53b2-43bb-b730-7b04be576689" providerId="AD" clId="Web-{EFBDF7BA-C4EE-C258-5524-F590A34D420D}" dt="2026-04-21T19:19:29.560" v="0"/>
            <ac:spMkLst>
              <pc:docMk/>
              <pc:sldMasterMk cId="0" sldId="2147483648"/>
              <pc:sldLayoutMk cId="930650964" sldId="2147483660"/>
              <ac:spMk id="4" creationId="{00000000-0000-0000-0000-000000000000}"/>
            </ac:spMkLst>
          </pc:spChg>
          <pc:spChg chg="mod">
            <ac:chgData name="Bethany Cutter" userId="S::bpc1051@usnh.edu::fd685cfb-53b2-43bb-b730-7b04be576689" providerId="AD" clId="Web-{EFBDF7BA-C4EE-C258-5524-F590A34D420D}" dt="2026-04-21T19:19:29.560" v="0"/>
            <ac:spMkLst>
              <pc:docMk/>
              <pc:sldMasterMk cId="0" sldId="2147483648"/>
              <pc:sldLayoutMk cId="930650964" sldId="2147483660"/>
              <ac:spMk id="5" creationId="{00000000-0000-0000-0000-000000000000}"/>
            </ac:spMkLst>
          </pc:spChg>
          <pc:spChg chg="mod">
            <ac:chgData name="Bethany Cutter" userId="S::bpc1051@usnh.edu::fd685cfb-53b2-43bb-b730-7b04be576689" providerId="AD" clId="Web-{EFBDF7BA-C4EE-C258-5524-F590A34D420D}" dt="2026-04-21T19:19:29.560" v="0"/>
            <ac:spMkLst>
              <pc:docMk/>
              <pc:sldMasterMk cId="0" sldId="2147483648"/>
              <pc:sldLayoutMk cId="930650964" sldId="2147483660"/>
              <ac:spMk id="6" creationId="{00000000-0000-0000-0000-000000000000}"/>
            </ac:spMkLst>
          </pc:spChg>
        </pc:sldLayoutChg>
      </pc:sldMasterChg>
    </pc:docChg>
  </pc:docChgLst>
  <pc:docChgLst>
    <pc:chgData name="Bethany Cutter" userId="fd685cfb-53b2-43bb-b730-7b04be576689" providerId="ADAL" clId="{327C0DEA-076B-4C67-9FEF-636E4B3ACDF2}"/>
    <pc:docChg chg="undo custSel addSld delSld modSld">
      <pc:chgData name="Bethany Cutter" userId="fd685cfb-53b2-43bb-b730-7b04be576689" providerId="ADAL" clId="{327C0DEA-076B-4C67-9FEF-636E4B3ACDF2}" dt="2026-04-21T18:57:50.726" v="466" actId="1035"/>
      <pc:docMkLst>
        <pc:docMk/>
      </pc:docMkLst>
      <pc:sldChg chg="del">
        <pc:chgData name="Bethany Cutter" userId="fd685cfb-53b2-43bb-b730-7b04be576689" providerId="ADAL" clId="{327C0DEA-076B-4C67-9FEF-636E4B3ACDF2}" dt="2026-04-21T18:30:12.138" v="387" actId="47"/>
        <pc:sldMkLst>
          <pc:docMk/>
          <pc:sldMk cId="4231871525" sldId="265"/>
        </pc:sldMkLst>
      </pc:sldChg>
      <pc:sldChg chg="new del">
        <pc:chgData name="Bethany Cutter" userId="fd685cfb-53b2-43bb-b730-7b04be576689" providerId="ADAL" clId="{327C0DEA-076B-4C67-9FEF-636E4B3ACDF2}" dt="2026-04-21T17:15:19.024" v="2" actId="47"/>
        <pc:sldMkLst>
          <pc:docMk/>
          <pc:sldMk cId="2506483188" sldId="266"/>
        </pc:sldMkLst>
      </pc:sldChg>
      <pc:sldChg chg="addSp delSp modSp add mod setBg">
        <pc:chgData name="Bethany Cutter" userId="fd685cfb-53b2-43bb-b730-7b04be576689" providerId="ADAL" clId="{327C0DEA-076B-4C67-9FEF-636E4B3ACDF2}" dt="2026-04-21T18:57:50.726" v="466" actId="1035"/>
        <pc:sldMkLst>
          <pc:docMk/>
          <pc:sldMk cId="143629123" sldId="267"/>
        </pc:sldMkLst>
        <pc:spChg chg="del">
          <ac:chgData name="Bethany Cutter" userId="fd685cfb-53b2-43bb-b730-7b04be576689" providerId="ADAL" clId="{327C0DEA-076B-4C67-9FEF-636E4B3ACDF2}" dt="2026-04-21T18:22:19.888" v="362" actId="478"/>
          <ac:spMkLst>
            <pc:docMk/>
            <pc:sldMk cId="143629123" sldId="267"/>
            <ac:spMk id="12" creationId="{D14AC792-C305-C5D2-3713-717F09471213}"/>
          </ac:spMkLst>
        </pc:spChg>
        <pc:spChg chg="mod">
          <ac:chgData name="Bethany Cutter" userId="fd685cfb-53b2-43bb-b730-7b04be576689" providerId="ADAL" clId="{327C0DEA-076B-4C67-9FEF-636E4B3ACDF2}" dt="2026-04-21T17:25:33.285" v="273" actId="20577"/>
          <ac:spMkLst>
            <pc:docMk/>
            <pc:sldMk cId="143629123" sldId="267"/>
            <ac:spMk id="13" creationId="{DF4768F9-3639-CE78-2EFC-261635B31B8B}"/>
          </ac:spMkLst>
        </pc:spChg>
        <pc:spChg chg="mod">
          <ac:chgData name="Bethany Cutter" userId="fd685cfb-53b2-43bb-b730-7b04be576689" providerId="ADAL" clId="{327C0DEA-076B-4C67-9FEF-636E4B3ACDF2}" dt="2026-04-21T17:25:41.909" v="276" actId="1035"/>
          <ac:spMkLst>
            <pc:docMk/>
            <pc:sldMk cId="143629123" sldId="267"/>
            <ac:spMk id="14" creationId="{725FC26E-5AC5-B656-E834-C11EA19876E8}"/>
          </ac:spMkLst>
        </pc:spChg>
        <pc:spChg chg="mod">
          <ac:chgData name="Bethany Cutter" userId="fd685cfb-53b2-43bb-b730-7b04be576689" providerId="ADAL" clId="{327C0DEA-076B-4C67-9FEF-636E4B3ACDF2}" dt="2026-04-21T17:17:22.007" v="28" actId="20577"/>
          <ac:spMkLst>
            <pc:docMk/>
            <pc:sldMk cId="143629123" sldId="267"/>
            <ac:spMk id="21" creationId="{02751A40-BF6D-DC23-8EC3-90BFD52932E6}"/>
          </ac:spMkLst>
        </pc:spChg>
        <pc:spChg chg="mod">
          <ac:chgData name="Bethany Cutter" userId="fd685cfb-53b2-43bb-b730-7b04be576689" providerId="ADAL" clId="{327C0DEA-076B-4C67-9FEF-636E4B3ACDF2}" dt="2026-04-21T18:57:50.726" v="466" actId="1035"/>
          <ac:spMkLst>
            <pc:docMk/>
            <pc:sldMk cId="143629123" sldId="267"/>
            <ac:spMk id="22" creationId="{A857B511-AD10-12E1-A870-00882F92B49C}"/>
          </ac:spMkLst>
        </pc:spChg>
        <pc:spChg chg="mod">
          <ac:chgData name="Bethany Cutter" userId="fd685cfb-53b2-43bb-b730-7b04be576689" providerId="ADAL" clId="{327C0DEA-076B-4C67-9FEF-636E4B3ACDF2}" dt="2026-04-21T17:26:54.361" v="343" actId="1035"/>
          <ac:spMkLst>
            <pc:docMk/>
            <pc:sldMk cId="143629123" sldId="267"/>
            <ac:spMk id="26" creationId="{D46FC148-4FC3-BB84-9152-E4666F26074D}"/>
          </ac:spMkLst>
        </pc:spChg>
        <pc:spChg chg="mod">
          <ac:chgData name="Bethany Cutter" userId="fd685cfb-53b2-43bb-b730-7b04be576689" providerId="ADAL" clId="{327C0DEA-076B-4C67-9FEF-636E4B3ACDF2}" dt="2026-04-21T18:52:55.070" v="420" actId="1076"/>
          <ac:spMkLst>
            <pc:docMk/>
            <pc:sldMk cId="143629123" sldId="267"/>
            <ac:spMk id="33" creationId="{371CA688-3816-9B48-247D-EDF7526C9702}"/>
          </ac:spMkLst>
        </pc:spChg>
        <pc:spChg chg="mod">
          <ac:chgData name="Bethany Cutter" userId="fd685cfb-53b2-43bb-b730-7b04be576689" providerId="ADAL" clId="{327C0DEA-076B-4C67-9FEF-636E4B3ACDF2}" dt="2026-04-21T17:26:04.261" v="283" actId="20577"/>
          <ac:spMkLst>
            <pc:docMk/>
            <pc:sldMk cId="143629123" sldId="267"/>
            <ac:spMk id="34" creationId="{B0CC310D-7A49-6FB3-D916-DBBF149F616C}"/>
          </ac:spMkLst>
        </pc:spChg>
        <pc:spChg chg="mod">
          <ac:chgData name="Bethany Cutter" userId="fd685cfb-53b2-43bb-b730-7b04be576689" providerId="ADAL" clId="{327C0DEA-076B-4C67-9FEF-636E4B3ACDF2}" dt="2026-04-21T17:25:51.323" v="280" actId="1037"/>
          <ac:spMkLst>
            <pc:docMk/>
            <pc:sldMk cId="143629123" sldId="267"/>
            <ac:spMk id="58" creationId="{504F24B8-8FD8-48A7-839F-59BA212190F3}"/>
          </ac:spMkLst>
        </pc:spChg>
        <pc:spChg chg="mod">
          <ac:chgData name="Bethany Cutter" userId="fd685cfb-53b2-43bb-b730-7b04be576689" providerId="ADAL" clId="{327C0DEA-076B-4C67-9FEF-636E4B3ACDF2}" dt="2026-04-21T17:17:57.829" v="39" actId="20577"/>
          <ac:spMkLst>
            <pc:docMk/>
            <pc:sldMk cId="143629123" sldId="267"/>
            <ac:spMk id="60" creationId="{7FD7507F-6F67-119C-983F-6C70088AC111}"/>
          </ac:spMkLst>
        </pc:spChg>
        <pc:graphicFrameChg chg="add mod">
          <ac:chgData name="Bethany Cutter" userId="fd685cfb-53b2-43bb-b730-7b04be576689" providerId="ADAL" clId="{327C0DEA-076B-4C67-9FEF-636E4B3ACDF2}" dt="2026-04-21T18:28:02.910" v="366"/>
          <ac:graphicFrameMkLst>
            <pc:docMk/>
            <pc:sldMk cId="143629123" sldId="267"/>
            <ac:graphicFrameMk id="5" creationId="{8B100551-94FD-8B91-D8E1-E342C5039280}"/>
          </ac:graphicFrameMkLst>
        </pc:graphicFrameChg>
        <pc:graphicFrameChg chg="add mod">
          <ac:chgData name="Bethany Cutter" userId="fd685cfb-53b2-43bb-b730-7b04be576689" providerId="ADAL" clId="{327C0DEA-076B-4C67-9FEF-636E4B3ACDF2}" dt="2026-04-21T18:29:13.239" v="376"/>
          <ac:graphicFrameMkLst>
            <pc:docMk/>
            <pc:sldMk cId="143629123" sldId="267"/>
            <ac:graphicFrameMk id="11" creationId="{67781CAA-DDBF-4936-9CD7-413051139646}"/>
          </ac:graphicFrameMkLst>
        </pc:graphicFrameChg>
        <pc:graphicFrameChg chg="add mod">
          <ac:chgData name="Bethany Cutter" userId="fd685cfb-53b2-43bb-b730-7b04be576689" providerId="ADAL" clId="{327C0DEA-076B-4C67-9FEF-636E4B3ACDF2}" dt="2026-04-21T18:32:08.288" v="394"/>
          <ac:graphicFrameMkLst>
            <pc:docMk/>
            <pc:sldMk cId="143629123" sldId="267"/>
            <ac:graphicFrameMk id="20" creationId="{67781CAA-DDBF-4936-9CD7-413051139646}"/>
          </ac:graphicFrameMkLst>
        </pc:graphicFrameChg>
        <pc:graphicFrameChg chg="add mod">
          <ac:chgData name="Bethany Cutter" userId="fd685cfb-53b2-43bb-b730-7b04be576689" providerId="ADAL" clId="{327C0DEA-076B-4C67-9FEF-636E4B3ACDF2}" dt="2026-04-21T18:50:12.057" v="406"/>
          <ac:graphicFrameMkLst>
            <pc:docMk/>
            <pc:sldMk cId="143629123" sldId="267"/>
            <ac:graphicFrameMk id="29" creationId="{67781CAA-DDBF-4936-9CD7-413051139646}"/>
          </ac:graphicFrameMkLst>
        </pc:graphicFrameChg>
        <pc:picChg chg="add mod">
          <ac:chgData name="Bethany Cutter" userId="fd685cfb-53b2-43bb-b730-7b04be576689" providerId="ADAL" clId="{327C0DEA-076B-4C67-9FEF-636E4B3ACDF2}" dt="2026-04-21T18:22:28.262" v="363" actId="14100"/>
          <ac:picMkLst>
            <pc:docMk/>
            <pc:sldMk cId="143629123" sldId="267"/>
            <ac:picMk id="4" creationId="{B2DD81D7-EFD6-2353-A4C2-11C1CD68B3DE}"/>
          </ac:picMkLst>
        </pc:picChg>
        <pc:picChg chg="add del mod">
          <ac:chgData name="Bethany Cutter" userId="fd685cfb-53b2-43bb-b730-7b04be576689" providerId="ADAL" clId="{327C0DEA-076B-4C67-9FEF-636E4B3ACDF2}" dt="2026-04-21T18:28:14.747" v="373" actId="478"/>
          <ac:picMkLst>
            <pc:docMk/>
            <pc:sldMk cId="143629123" sldId="267"/>
            <ac:picMk id="9" creationId="{0899A03D-7DD0-51FF-476F-92C4CA5AED01}"/>
          </ac:picMkLst>
        </pc:picChg>
        <pc:picChg chg="add del mod">
          <ac:chgData name="Bethany Cutter" userId="fd685cfb-53b2-43bb-b730-7b04be576689" providerId="ADAL" clId="{327C0DEA-076B-4C67-9FEF-636E4B3ACDF2}" dt="2026-04-21T18:32:04.712" v="391" actId="478"/>
          <ac:picMkLst>
            <pc:docMk/>
            <pc:sldMk cId="143629123" sldId="267"/>
            <ac:picMk id="17" creationId="{D5D6E751-703A-A809-CD24-84411DC1A733}"/>
          </ac:picMkLst>
        </pc:picChg>
        <pc:picChg chg="del">
          <ac:chgData name="Bethany Cutter" userId="fd685cfb-53b2-43bb-b730-7b04be576689" providerId="ADAL" clId="{327C0DEA-076B-4C67-9FEF-636E4B3ACDF2}" dt="2026-04-21T17:27:12.442" v="344" actId="478"/>
          <ac:picMkLst>
            <pc:docMk/>
            <pc:sldMk cId="143629123" sldId="267"/>
            <ac:picMk id="24" creationId="{CA38C9BC-C4F6-5D2E-F080-770353AE99AD}"/>
          </ac:picMkLst>
        </pc:picChg>
        <pc:picChg chg="add del mod">
          <ac:chgData name="Bethany Cutter" userId="fd685cfb-53b2-43bb-b730-7b04be576689" providerId="ADAL" clId="{327C0DEA-076B-4C67-9FEF-636E4B3ACDF2}" dt="2026-04-21T18:50:08.728" v="403" actId="478"/>
          <ac:picMkLst>
            <pc:docMk/>
            <pc:sldMk cId="143629123" sldId="267"/>
            <ac:picMk id="28" creationId="{B3670986-2C4F-74CE-09BA-84A5FDD17AE7}"/>
          </ac:picMkLst>
        </pc:picChg>
        <pc:picChg chg="add mod">
          <ac:chgData name="Bethany Cutter" userId="fd685cfb-53b2-43bb-b730-7b04be576689" providerId="ADAL" clId="{327C0DEA-076B-4C67-9FEF-636E4B3ACDF2}" dt="2026-04-21T18:57:39.338" v="458" actId="14100"/>
          <ac:picMkLst>
            <pc:docMk/>
            <pc:sldMk cId="143629123" sldId="267"/>
            <ac:picMk id="31" creationId="{A0A49E59-01B7-E9BB-A6F0-62E38CF8751B}"/>
          </ac:picMkLst>
        </pc:picChg>
        <pc:picChg chg="mod">
          <ac:chgData name="Bethany Cutter" userId="fd685cfb-53b2-43bb-b730-7b04be576689" providerId="ADAL" clId="{327C0DEA-076B-4C67-9FEF-636E4B3ACDF2}" dt="2026-04-21T17:30:17.169" v="348" actId="1036"/>
          <ac:picMkLst>
            <pc:docMk/>
            <pc:sldMk cId="143629123" sldId="267"/>
            <ac:picMk id="44" creationId="{2C2F7422-D420-D9A5-27FC-F07596A45FFE}"/>
          </ac:picMkLst>
        </pc:picChg>
        <pc:picChg chg="del">
          <ac:chgData name="Bethany Cutter" userId="fd685cfb-53b2-43bb-b730-7b04be576689" providerId="ADAL" clId="{327C0DEA-076B-4C67-9FEF-636E4B3ACDF2}" dt="2026-04-21T17:15:45.693" v="8" actId="478"/>
          <ac:picMkLst>
            <pc:docMk/>
            <pc:sldMk cId="143629123" sldId="267"/>
            <ac:picMk id="3074" creationId="{A296BA8D-81AD-1C83-8D33-A611879E1633}"/>
          </ac:picMkLst>
        </pc:picChg>
      </pc:sldChg>
      <pc:sldChg chg="add del setBg">
        <pc:chgData name="Bethany Cutter" userId="fd685cfb-53b2-43bb-b730-7b04be576689" providerId="ADAL" clId="{327C0DEA-076B-4C67-9FEF-636E4B3ACDF2}" dt="2026-04-21T17:15:48.261" v="10"/>
        <pc:sldMkLst>
          <pc:docMk/>
          <pc:sldMk cId="259360668" sldId="26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t" anchorCtr="0" compatLnSpc="1">
            <a:prstTxWarp prst="textNoShape">
              <a:avLst/>
            </a:prstTxWarp>
          </a:bodyPr>
          <a:lstStyle>
            <a:lvl1pPr algn="l" defTabSz="942804">
              <a:defRPr sz="1200" b="0">
                <a:solidFill>
                  <a:schemeClr val="tx1"/>
                </a:solidFill>
                <a:latin typeface="Arial" pitchFamily="34" charset="0"/>
              </a:defRPr>
            </a:lvl1pPr>
          </a:lstStyle>
          <a:p>
            <a:pPr>
              <a:defRPr/>
            </a:pPr>
            <a:endParaRPr lang="en-US"/>
          </a:p>
        </p:txBody>
      </p:sp>
      <p:sp>
        <p:nvSpPr>
          <p:cNvPr id="29699" name="Rectangle 3"/>
          <p:cNvSpPr>
            <a:spLocks noGrp="1" noChangeArrowheads="1"/>
          </p:cNvSpPr>
          <p:nvPr>
            <p:ph type="dt" sz="quarter" idx="1"/>
          </p:nvPr>
        </p:nvSpPr>
        <p:spPr bwMode="auto">
          <a:xfrm>
            <a:off x="4008727" y="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t" anchorCtr="0" compatLnSpc="1">
            <a:prstTxWarp prst="textNoShape">
              <a:avLst/>
            </a:prstTxWarp>
          </a:bodyPr>
          <a:lstStyle>
            <a:lvl1pPr algn="r" defTabSz="942804">
              <a:defRPr sz="1200" b="0">
                <a:solidFill>
                  <a:schemeClr val="tx1"/>
                </a:solidFill>
                <a:latin typeface="Arial" pitchFamily="34" charset="0"/>
              </a:defRPr>
            </a:lvl1pPr>
          </a:lstStyle>
          <a:p>
            <a:pPr>
              <a:defRPr/>
            </a:pPr>
            <a:endParaRPr lang="en-US"/>
          </a:p>
        </p:txBody>
      </p:sp>
      <p:sp>
        <p:nvSpPr>
          <p:cNvPr id="29700" name="Rectangle 4"/>
          <p:cNvSpPr>
            <a:spLocks noGrp="1" noChangeArrowheads="1"/>
          </p:cNvSpPr>
          <p:nvPr>
            <p:ph type="ftr" sz="quarter" idx="2"/>
          </p:nvPr>
        </p:nvSpPr>
        <p:spPr bwMode="auto">
          <a:xfrm>
            <a:off x="0" y="8893313"/>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b" anchorCtr="0" compatLnSpc="1">
            <a:prstTxWarp prst="textNoShape">
              <a:avLst/>
            </a:prstTxWarp>
          </a:bodyPr>
          <a:lstStyle>
            <a:lvl1pPr algn="l" defTabSz="942804">
              <a:defRPr sz="1200" b="0">
                <a:solidFill>
                  <a:schemeClr val="tx1"/>
                </a:solidFill>
                <a:latin typeface="Arial" pitchFamily="34" charset="0"/>
              </a:defRPr>
            </a:lvl1pPr>
          </a:lstStyle>
          <a:p>
            <a:pPr>
              <a:defRPr/>
            </a:pPr>
            <a:endParaRPr lang="en-US"/>
          </a:p>
        </p:txBody>
      </p:sp>
      <p:sp>
        <p:nvSpPr>
          <p:cNvPr id="29701" name="Rectangle 5"/>
          <p:cNvSpPr>
            <a:spLocks noGrp="1" noChangeArrowheads="1"/>
          </p:cNvSpPr>
          <p:nvPr>
            <p:ph type="sldNum" sz="quarter" idx="3"/>
          </p:nvPr>
        </p:nvSpPr>
        <p:spPr bwMode="auto">
          <a:xfrm>
            <a:off x="4008727" y="8893313"/>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b" anchorCtr="0" compatLnSpc="1">
            <a:prstTxWarp prst="textNoShape">
              <a:avLst/>
            </a:prstTxWarp>
          </a:bodyPr>
          <a:lstStyle>
            <a:lvl1pPr algn="r" defTabSz="942804">
              <a:defRPr sz="1200" b="0">
                <a:solidFill>
                  <a:schemeClr val="tx1"/>
                </a:solidFill>
                <a:latin typeface="Arial" pitchFamily="34" charset="0"/>
              </a:defRPr>
            </a:lvl1pPr>
          </a:lstStyle>
          <a:p>
            <a:pPr>
              <a:defRPr/>
            </a:pPr>
            <a:fld id="{BDCE5CEB-6363-420F-BE45-85B064B89173}" type="slidenum">
              <a:rPr lang="en-US"/>
              <a:pPr>
                <a:defRPr/>
              </a:pPr>
              <a:t>‹#›</a:t>
            </a:fld>
            <a:endParaRPr lang="en-US"/>
          </a:p>
        </p:txBody>
      </p:sp>
    </p:spTree>
    <p:extLst>
      <p:ext uri="{BB962C8B-B14F-4D97-AF65-F5344CB8AC3E}">
        <p14:creationId xmlns:p14="http://schemas.microsoft.com/office/powerpoint/2010/main" val="84852614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03163" y="9942601"/>
            <a:ext cx="36294253" cy="6858882"/>
          </a:xfrm>
        </p:spPr>
        <p:txBody>
          <a:bodyPr/>
          <a:lstStyle/>
          <a:p>
            <a:r>
              <a:rPr lang="en-US"/>
              <a:t>Click to edit Master title style</a:t>
            </a:r>
          </a:p>
        </p:txBody>
      </p:sp>
      <p:sp>
        <p:nvSpPr>
          <p:cNvPr id="3" name="Subtitle 2"/>
          <p:cNvSpPr>
            <a:spLocks noGrp="1"/>
          </p:cNvSpPr>
          <p:nvPr>
            <p:ph type="subTitle" idx="1"/>
          </p:nvPr>
        </p:nvSpPr>
        <p:spPr>
          <a:xfrm>
            <a:off x="6404779" y="18134983"/>
            <a:ext cx="29891019" cy="8180035"/>
          </a:xfrm>
        </p:spPr>
        <p:txBody>
          <a:bodyPr/>
          <a:lstStyle>
            <a:lvl1pPr marL="0" indent="0" algn="ctr">
              <a:buNone/>
              <a:defRPr/>
            </a:lvl1pPr>
            <a:lvl2pPr marL="407464" indent="0" algn="ctr">
              <a:buNone/>
              <a:defRPr/>
            </a:lvl2pPr>
            <a:lvl3pPr marL="814927" indent="0" algn="ctr">
              <a:buNone/>
              <a:defRPr/>
            </a:lvl3pPr>
            <a:lvl4pPr marL="1222392" indent="0" algn="ctr">
              <a:buNone/>
              <a:defRPr/>
            </a:lvl4pPr>
            <a:lvl5pPr marL="1629855" indent="0" algn="ctr">
              <a:buNone/>
              <a:defRPr/>
            </a:lvl5pPr>
            <a:lvl6pPr marL="2037319" indent="0" algn="ctr">
              <a:buNone/>
              <a:defRPr/>
            </a:lvl6pPr>
            <a:lvl7pPr marL="2444783" indent="0" algn="ctr">
              <a:buNone/>
              <a:defRPr/>
            </a:lvl7pPr>
            <a:lvl8pPr marL="2852247" indent="0" algn="ctr">
              <a:buNone/>
              <a:defRPr/>
            </a:lvl8pPr>
            <a:lvl9pPr marL="3259711"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D5278E-ED96-461A-883E-5FD94BC35AA3}" type="slidenum">
              <a:rPr lang="en-US"/>
              <a:pPr>
                <a:defRPr/>
              </a:pPr>
              <a:t>‹#›</a:t>
            </a:fld>
            <a:endParaRPr lang="en-US"/>
          </a:p>
        </p:txBody>
      </p:sp>
    </p:spTree>
    <p:extLst>
      <p:ext uri="{BB962C8B-B14F-4D97-AF65-F5344CB8AC3E}">
        <p14:creationId xmlns:p14="http://schemas.microsoft.com/office/powerpoint/2010/main" val="3879227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95C329-9094-49E3-ADB9-7C70C8CFFD34}" type="slidenum">
              <a:rPr lang="en-US"/>
              <a:pPr>
                <a:defRPr/>
              </a:pPr>
              <a:t>‹#›</a:t>
            </a:fld>
            <a:endParaRPr lang="en-US"/>
          </a:p>
        </p:txBody>
      </p:sp>
    </p:spTree>
    <p:extLst>
      <p:ext uri="{BB962C8B-B14F-4D97-AF65-F5344CB8AC3E}">
        <p14:creationId xmlns:p14="http://schemas.microsoft.com/office/powerpoint/2010/main" val="4159161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958231" y="1281027"/>
            <a:ext cx="9607938" cy="273089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34412" y="1281027"/>
            <a:ext cx="28675549" cy="273089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CBC182-0EAC-4479-8D18-C53192F402C0}" type="slidenum">
              <a:rPr lang="en-US"/>
              <a:pPr>
                <a:defRPr/>
              </a:pPr>
              <a:t>‹#›</a:t>
            </a:fld>
            <a:endParaRPr lang="en-US"/>
          </a:p>
        </p:txBody>
      </p:sp>
    </p:spTree>
    <p:extLst>
      <p:ext uri="{BB962C8B-B14F-4D97-AF65-F5344CB8AC3E}">
        <p14:creationId xmlns:p14="http://schemas.microsoft.com/office/powerpoint/2010/main" val="1683777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134413" y="1281024"/>
            <a:ext cx="38431753" cy="5334000"/>
          </a:xfrm>
        </p:spPr>
        <p:txBody>
          <a:bodyPr/>
          <a:lstStyle/>
          <a:p>
            <a:r>
              <a:rPr lang="en-US"/>
              <a:t>Click to edit Master title style</a:t>
            </a:r>
          </a:p>
        </p:txBody>
      </p:sp>
      <p:sp>
        <p:nvSpPr>
          <p:cNvPr id="3" name="Content Placeholder 2"/>
          <p:cNvSpPr>
            <a:spLocks noGrp="1"/>
          </p:cNvSpPr>
          <p:nvPr>
            <p:ph sz="quarter" idx="1"/>
          </p:nvPr>
        </p:nvSpPr>
        <p:spPr>
          <a:xfrm>
            <a:off x="2134415" y="7466986"/>
            <a:ext cx="19141743" cy="10487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21424424" y="7466986"/>
            <a:ext cx="19141743" cy="10487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134415" y="18102572"/>
            <a:ext cx="19141743" cy="104874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21424424" y="18102572"/>
            <a:ext cx="19141743" cy="104874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A8E7164-4707-4A19-A6AB-6533AC9FA80C}" type="slidenum">
              <a:rPr lang="en-US"/>
              <a:pPr>
                <a:defRPr/>
              </a:pPr>
              <a:t>‹#›</a:t>
            </a:fld>
            <a:endParaRPr lang="en-US"/>
          </a:p>
        </p:txBody>
      </p:sp>
    </p:spTree>
    <p:extLst>
      <p:ext uri="{BB962C8B-B14F-4D97-AF65-F5344CB8AC3E}">
        <p14:creationId xmlns:p14="http://schemas.microsoft.com/office/powerpoint/2010/main" val="930650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9D8D97-1826-4078-ADDA-4E99B734A4D4}" type="slidenum">
              <a:rPr lang="en-US"/>
              <a:pPr>
                <a:defRPr/>
              </a:pPr>
              <a:t>‹#›</a:t>
            </a:fld>
            <a:endParaRPr lang="en-US"/>
          </a:p>
        </p:txBody>
      </p:sp>
    </p:spTree>
    <p:extLst>
      <p:ext uri="{BB962C8B-B14F-4D97-AF65-F5344CB8AC3E}">
        <p14:creationId xmlns:p14="http://schemas.microsoft.com/office/powerpoint/2010/main" val="1999017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73049" y="20565850"/>
            <a:ext cx="36295799" cy="6355733"/>
          </a:xfrm>
        </p:spPr>
        <p:txBody>
          <a:bodyPr anchor="t"/>
          <a:lstStyle>
            <a:lvl1pPr algn="l">
              <a:defRPr sz="3565" b="1" cap="all"/>
            </a:lvl1pPr>
          </a:lstStyle>
          <a:p>
            <a:r>
              <a:rPr lang="en-US"/>
              <a:t>Click to edit Master title style</a:t>
            </a:r>
          </a:p>
        </p:txBody>
      </p:sp>
      <p:sp>
        <p:nvSpPr>
          <p:cNvPr id="3" name="Text Placeholder 2"/>
          <p:cNvSpPr>
            <a:spLocks noGrp="1"/>
          </p:cNvSpPr>
          <p:nvPr>
            <p:ph type="body" idx="1"/>
          </p:nvPr>
        </p:nvSpPr>
        <p:spPr>
          <a:xfrm>
            <a:off x="3373049" y="13564968"/>
            <a:ext cx="36295799" cy="7000875"/>
          </a:xfrm>
        </p:spPr>
        <p:txBody>
          <a:bodyPr anchor="b"/>
          <a:lstStyle>
            <a:lvl1pPr marL="0" indent="0">
              <a:buNone/>
              <a:defRPr sz="1782"/>
            </a:lvl1pPr>
            <a:lvl2pPr marL="407464" indent="0">
              <a:buNone/>
              <a:defRPr sz="1604"/>
            </a:lvl2pPr>
            <a:lvl3pPr marL="814927" indent="0">
              <a:buNone/>
              <a:defRPr sz="1426"/>
            </a:lvl3pPr>
            <a:lvl4pPr marL="1222392" indent="0">
              <a:buNone/>
              <a:defRPr sz="1247"/>
            </a:lvl4pPr>
            <a:lvl5pPr marL="1629855" indent="0">
              <a:buNone/>
              <a:defRPr sz="1247"/>
            </a:lvl5pPr>
            <a:lvl6pPr marL="2037319" indent="0">
              <a:buNone/>
              <a:defRPr sz="1247"/>
            </a:lvl6pPr>
            <a:lvl7pPr marL="2444783" indent="0">
              <a:buNone/>
              <a:defRPr sz="1247"/>
            </a:lvl7pPr>
            <a:lvl8pPr marL="2852247" indent="0">
              <a:buNone/>
              <a:defRPr sz="1247"/>
            </a:lvl8pPr>
            <a:lvl9pPr marL="3259711" indent="0">
              <a:buNone/>
              <a:defRPr sz="1247"/>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973675-D381-4E0E-B86F-9F9EFE05722F}" type="slidenum">
              <a:rPr lang="en-US"/>
              <a:pPr>
                <a:defRPr/>
              </a:pPr>
              <a:t>‹#›</a:t>
            </a:fld>
            <a:endParaRPr lang="en-US"/>
          </a:p>
        </p:txBody>
      </p:sp>
    </p:spTree>
    <p:extLst>
      <p:ext uri="{BB962C8B-B14F-4D97-AF65-F5344CB8AC3E}">
        <p14:creationId xmlns:p14="http://schemas.microsoft.com/office/powerpoint/2010/main" val="3504241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34415" y="7466985"/>
            <a:ext cx="19141743" cy="21123010"/>
          </a:xfrm>
        </p:spPr>
        <p:txBody>
          <a:bodyPr/>
          <a:lstStyle>
            <a:lvl1pPr>
              <a:defRPr sz="2496"/>
            </a:lvl1pPr>
            <a:lvl2pPr>
              <a:defRPr sz="2139"/>
            </a:lvl2pPr>
            <a:lvl3pPr>
              <a:defRPr sz="1782"/>
            </a:lvl3pPr>
            <a:lvl4pPr>
              <a:defRPr sz="1604"/>
            </a:lvl4pPr>
            <a:lvl5pPr>
              <a:defRPr sz="1604"/>
            </a:lvl5pPr>
            <a:lvl6pPr>
              <a:defRPr sz="1604"/>
            </a:lvl6pPr>
            <a:lvl7pPr>
              <a:defRPr sz="1604"/>
            </a:lvl7pPr>
            <a:lvl8pPr>
              <a:defRPr sz="1604"/>
            </a:lvl8pPr>
            <a:lvl9pPr>
              <a:defRPr sz="16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1424424" y="7466985"/>
            <a:ext cx="19141743" cy="21123010"/>
          </a:xfrm>
        </p:spPr>
        <p:txBody>
          <a:bodyPr/>
          <a:lstStyle>
            <a:lvl1pPr>
              <a:defRPr sz="2496"/>
            </a:lvl1pPr>
            <a:lvl2pPr>
              <a:defRPr sz="2139"/>
            </a:lvl2pPr>
            <a:lvl3pPr>
              <a:defRPr sz="1782"/>
            </a:lvl3pPr>
            <a:lvl4pPr>
              <a:defRPr sz="1604"/>
            </a:lvl4pPr>
            <a:lvl5pPr>
              <a:defRPr sz="1604"/>
            </a:lvl5pPr>
            <a:lvl6pPr>
              <a:defRPr sz="1604"/>
            </a:lvl6pPr>
            <a:lvl7pPr>
              <a:defRPr sz="1604"/>
            </a:lvl7pPr>
            <a:lvl8pPr>
              <a:defRPr sz="1604"/>
            </a:lvl8pPr>
            <a:lvl9pPr>
              <a:defRPr sz="16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F8DAF2-D655-47B3-A184-648194FE7E75}" type="slidenum">
              <a:rPr lang="en-US"/>
              <a:pPr>
                <a:defRPr/>
              </a:pPr>
              <a:t>‹#›</a:t>
            </a:fld>
            <a:endParaRPr lang="en-US"/>
          </a:p>
        </p:txBody>
      </p:sp>
    </p:spTree>
    <p:extLst>
      <p:ext uri="{BB962C8B-B14F-4D97-AF65-F5344CB8AC3E}">
        <p14:creationId xmlns:p14="http://schemas.microsoft.com/office/powerpoint/2010/main" val="380980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34411" y="7164481"/>
            <a:ext cx="18866835" cy="2984941"/>
          </a:xfrm>
        </p:spPr>
        <p:txBody>
          <a:bodyPr anchor="b"/>
          <a:lstStyle>
            <a:lvl1pPr marL="0" indent="0">
              <a:buNone/>
              <a:defRPr sz="2139" b="1"/>
            </a:lvl1pPr>
            <a:lvl2pPr marL="407464" indent="0">
              <a:buNone/>
              <a:defRPr sz="1782" b="1"/>
            </a:lvl2pPr>
            <a:lvl3pPr marL="814927" indent="0">
              <a:buNone/>
              <a:defRPr sz="1604" b="1"/>
            </a:lvl3pPr>
            <a:lvl4pPr marL="1222392" indent="0">
              <a:buNone/>
              <a:defRPr sz="1426" b="1"/>
            </a:lvl4pPr>
            <a:lvl5pPr marL="1629855" indent="0">
              <a:buNone/>
              <a:defRPr sz="1426" b="1"/>
            </a:lvl5pPr>
            <a:lvl6pPr marL="2037319" indent="0">
              <a:buNone/>
              <a:defRPr sz="1426" b="1"/>
            </a:lvl6pPr>
            <a:lvl7pPr marL="2444783" indent="0">
              <a:buNone/>
              <a:defRPr sz="1426" b="1"/>
            </a:lvl7pPr>
            <a:lvl8pPr marL="2852247" indent="0">
              <a:buNone/>
              <a:defRPr sz="1426" b="1"/>
            </a:lvl8pPr>
            <a:lvl9pPr marL="3259711" indent="0">
              <a:buNone/>
              <a:defRPr sz="1426" b="1"/>
            </a:lvl9pPr>
          </a:lstStyle>
          <a:p>
            <a:pPr lvl="0"/>
            <a:r>
              <a:rPr lang="en-US"/>
              <a:t>Click to edit Master text styles</a:t>
            </a:r>
          </a:p>
        </p:txBody>
      </p:sp>
      <p:sp>
        <p:nvSpPr>
          <p:cNvPr id="4" name="Content Placeholder 3"/>
          <p:cNvSpPr>
            <a:spLocks noGrp="1"/>
          </p:cNvSpPr>
          <p:nvPr>
            <p:ph sz="half" idx="2"/>
          </p:nvPr>
        </p:nvSpPr>
        <p:spPr>
          <a:xfrm>
            <a:off x="2134411" y="10149419"/>
            <a:ext cx="18866835" cy="18439033"/>
          </a:xfrm>
        </p:spPr>
        <p:txBody>
          <a:bodyPr/>
          <a:lstStyle>
            <a:lvl1pPr>
              <a:defRPr sz="2139"/>
            </a:lvl1pPr>
            <a:lvl2pPr>
              <a:defRPr sz="1782"/>
            </a:lvl2pPr>
            <a:lvl3pPr>
              <a:defRPr sz="1604"/>
            </a:lvl3pPr>
            <a:lvl4pPr>
              <a:defRPr sz="1426"/>
            </a:lvl4pPr>
            <a:lvl5pPr>
              <a:defRPr sz="1426"/>
            </a:lvl5pPr>
            <a:lvl6pPr>
              <a:defRPr sz="1426"/>
            </a:lvl6pPr>
            <a:lvl7pPr>
              <a:defRPr sz="1426"/>
            </a:lvl7pPr>
            <a:lvl8pPr>
              <a:defRPr sz="1426"/>
            </a:lvl8pPr>
            <a:lvl9pPr>
              <a:defRPr sz="142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1691610" y="7164481"/>
            <a:ext cx="18874556" cy="2984941"/>
          </a:xfrm>
        </p:spPr>
        <p:txBody>
          <a:bodyPr anchor="b"/>
          <a:lstStyle>
            <a:lvl1pPr marL="0" indent="0">
              <a:buNone/>
              <a:defRPr sz="2139" b="1"/>
            </a:lvl1pPr>
            <a:lvl2pPr marL="407464" indent="0">
              <a:buNone/>
              <a:defRPr sz="1782" b="1"/>
            </a:lvl2pPr>
            <a:lvl3pPr marL="814927" indent="0">
              <a:buNone/>
              <a:defRPr sz="1604" b="1"/>
            </a:lvl3pPr>
            <a:lvl4pPr marL="1222392" indent="0">
              <a:buNone/>
              <a:defRPr sz="1426" b="1"/>
            </a:lvl4pPr>
            <a:lvl5pPr marL="1629855" indent="0">
              <a:buNone/>
              <a:defRPr sz="1426" b="1"/>
            </a:lvl5pPr>
            <a:lvl6pPr marL="2037319" indent="0">
              <a:buNone/>
              <a:defRPr sz="1426" b="1"/>
            </a:lvl6pPr>
            <a:lvl7pPr marL="2444783" indent="0">
              <a:buNone/>
              <a:defRPr sz="1426" b="1"/>
            </a:lvl7pPr>
            <a:lvl8pPr marL="2852247" indent="0">
              <a:buNone/>
              <a:defRPr sz="1426" b="1"/>
            </a:lvl8pPr>
            <a:lvl9pPr marL="3259711" indent="0">
              <a:buNone/>
              <a:defRPr sz="1426" b="1"/>
            </a:lvl9pPr>
          </a:lstStyle>
          <a:p>
            <a:pPr lvl="0"/>
            <a:r>
              <a:rPr lang="en-US"/>
              <a:t>Click to edit Master text styles</a:t>
            </a:r>
          </a:p>
        </p:txBody>
      </p:sp>
      <p:sp>
        <p:nvSpPr>
          <p:cNvPr id="6" name="Content Placeholder 5"/>
          <p:cNvSpPr>
            <a:spLocks noGrp="1"/>
          </p:cNvSpPr>
          <p:nvPr>
            <p:ph sz="quarter" idx="4"/>
          </p:nvPr>
        </p:nvSpPr>
        <p:spPr>
          <a:xfrm>
            <a:off x="21691610" y="10149419"/>
            <a:ext cx="18874556" cy="18439033"/>
          </a:xfrm>
        </p:spPr>
        <p:txBody>
          <a:bodyPr/>
          <a:lstStyle>
            <a:lvl1pPr>
              <a:defRPr sz="2139"/>
            </a:lvl1pPr>
            <a:lvl2pPr>
              <a:defRPr sz="1782"/>
            </a:lvl2pPr>
            <a:lvl3pPr>
              <a:defRPr sz="1604"/>
            </a:lvl3pPr>
            <a:lvl4pPr>
              <a:defRPr sz="1426"/>
            </a:lvl4pPr>
            <a:lvl5pPr>
              <a:defRPr sz="1426"/>
            </a:lvl5pPr>
            <a:lvl6pPr>
              <a:defRPr sz="1426"/>
            </a:lvl6pPr>
            <a:lvl7pPr>
              <a:defRPr sz="1426"/>
            </a:lvl7pPr>
            <a:lvl8pPr>
              <a:defRPr sz="1426"/>
            </a:lvl8pPr>
            <a:lvl9pPr>
              <a:defRPr sz="142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41F92EC-8C3C-4F10-858C-C66E68A9ECA2}" type="slidenum">
              <a:rPr lang="en-US"/>
              <a:pPr>
                <a:defRPr/>
              </a:pPr>
              <a:t>‹#›</a:t>
            </a:fld>
            <a:endParaRPr lang="en-US"/>
          </a:p>
        </p:txBody>
      </p:sp>
    </p:spTree>
    <p:extLst>
      <p:ext uri="{BB962C8B-B14F-4D97-AF65-F5344CB8AC3E}">
        <p14:creationId xmlns:p14="http://schemas.microsoft.com/office/powerpoint/2010/main" val="768859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8AEDA9-9C5F-4252-8D07-E5D3174E9901}" type="slidenum">
              <a:rPr lang="en-US"/>
              <a:pPr>
                <a:defRPr/>
              </a:pPr>
              <a:t>‹#›</a:t>
            </a:fld>
            <a:endParaRPr lang="en-US"/>
          </a:p>
        </p:txBody>
      </p:sp>
    </p:spTree>
    <p:extLst>
      <p:ext uri="{BB962C8B-B14F-4D97-AF65-F5344CB8AC3E}">
        <p14:creationId xmlns:p14="http://schemas.microsoft.com/office/powerpoint/2010/main" val="396551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30FBADD-EE0D-4AEE-A966-D1DAD5921D3E}" type="slidenum">
              <a:rPr lang="en-US"/>
              <a:pPr>
                <a:defRPr/>
              </a:pPr>
              <a:t>‹#›</a:t>
            </a:fld>
            <a:endParaRPr lang="en-US"/>
          </a:p>
        </p:txBody>
      </p:sp>
    </p:spTree>
    <p:extLst>
      <p:ext uri="{BB962C8B-B14F-4D97-AF65-F5344CB8AC3E}">
        <p14:creationId xmlns:p14="http://schemas.microsoft.com/office/powerpoint/2010/main" val="489366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4410" y="1274851"/>
            <a:ext cx="14048194" cy="5421974"/>
          </a:xfrm>
        </p:spPr>
        <p:txBody>
          <a:bodyPr anchor="b"/>
          <a:lstStyle>
            <a:lvl1pPr algn="l">
              <a:defRPr sz="1782" b="1"/>
            </a:lvl1pPr>
          </a:lstStyle>
          <a:p>
            <a:r>
              <a:rPr lang="en-US"/>
              <a:t>Click to edit Master title style</a:t>
            </a:r>
          </a:p>
        </p:txBody>
      </p:sp>
      <p:sp>
        <p:nvSpPr>
          <p:cNvPr id="3" name="Content Placeholder 2"/>
          <p:cNvSpPr>
            <a:spLocks noGrp="1"/>
          </p:cNvSpPr>
          <p:nvPr>
            <p:ph idx="1"/>
          </p:nvPr>
        </p:nvSpPr>
        <p:spPr>
          <a:xfrm>
            <a:off x="16695355" y="1274851"/>
            <a:ext cx="23870808" cy="27313599"/>
          </a:xfrm>
        </p:spPr>
        <p:txBody>
          <a:bodyPr/>
          <a:lstStyle>
            <a:lvl1pPr>
              <a:defRPr sz="2851"/>
            </a:lvl1pPr>
            <a:lvl2pPr>
              <a:defRPr sz="2496"/>
            </a:lvl2pPr>
            <a:lvl3pPr>
              <a:defRPr sz="2139"/>
            </a:lvl3pPr>
            <a:lvl4pPr>
              <a:defRPr sz="1782"/>
            </a:lvl4pPr>
            <a:lvl5pPr>
              <a:defRPr sz="1782"/>
            </a:lvl5pPr>
            <a:lvl6pPr>
              <a:defRPr sz="1782"/>
            </a:lvl6pPr>
            <a:lvl7pPr>
              <a:defRPr sz="1782"/>
            </a:lvl7pPr>
            <a:lvl8pPr>
              <a:defRPr sz="1782"/>
            </a:lvl8pPr>
            <a:lvl9pPr>
              <a:defRPr sz="178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34410" y="6696825"/>
            <a:ext cx="14048194" cy="21891625"/>
          </a:xfrm>
        </p:spPr>
        <p:txBody>
          <a:bodyPr/>
          <a:lstStyle>
            <a:lvl1pPr marL="0" indent="0">
              <a:buNone/>
              <a:defRPr sz="1247"/>
            </a:lvl1pPr>
            <a:lvl2pPr marL="407464" indent="0">
              <a:buNone/>
              <a:defRPr sz="1069"/>
            </a:lvl2pPr>
            <a:lvl3pPr marL="814927" indent="0">
              <a:buNone/>
              <a:defRPr sz="892"/>
            </a:lvl3pPr>
            <a:lvl4pPr marL="1222392" indent="0">
              <a:buNone/>
              <a:defRPr sz="802"/>
            </a:lvl4pPr>
            <a:lvl5pPr marL="1629855" indent="0">
              <a:buNone/>
              <a:defRPr sz="802"/>
            </a:lvl5pPr>
            <a:lvl6pPr marL="2037319" indent="0">
              <a:buNone/>
              <a:defRPr sz="802"/>
            </a:lvl6pPr>
            <a:lvl7pPr marL="2444783" indent="0">
              <a:buNone/>
              <a:defRPr sz="802"/>
            </a:lvl7pPr>
            <a:lvl8pPr marL="2852247" indent="0">
              <a:buNone/>
              <a:defRPr sz="802"/>
            </a:lvl8pPr>
            <a:lvl9pPr marL="3259711" indent="0">
              <a:buNone/>
              <a:defRPr sz="802"/>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356635-F299-487E-8478-361B2D7E66D4}" type="slidenum">
              <a:rPr lang="en-US"/>
              <a:pPr>
                <a:defRPr/>
              </a:pPr>
              <a:t>‹#›</a:t>
            </a:fld>
            <a:endParaRPr lang="en-US"/>
          </a:p>
        </p:txBody>
      </p:sp>
    </p:spTree>
    <p:extLst>
      <p:ext uri="{BB962C8B-B14F-4D97-AF65-F5344CB8AC3E}">
        <p14:creationId xmlns:p14="http://schemas.microsoft.com/office/powerpoint/2010/main" val="500345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69305" y="22402499"/>
            <a:ext cx="25620653" cy="2645392"/>
          </a:xfrm>
        </p:spPr>
        <p:txBody>
          <a:bodyPr anchor="b"/>
          <a:lstStyle>
            <a:lvl1pPr algn="l">
              <a:defRPr sz="1782" b="1"/>
            </a:lvl1pPr>
          </a:lstStyle>
          <a:p>
            <a:r>
              <a:rPr lang="en-US"/>
              <a:t>Click to edit Master title style</a:t>
            </a:r>
          </a:p>
        </p:txBody>
      </p:sp>
      <p:sp>
        <p:nvSpPr>
          <p:cNvPr id="3" name="Picture Placeholder 2"/>
          <p:cNvSpPr>
            <a:spLocks noGrp="1"/>
          </p:cNvSpPr>
          <p:nvPr>
            <p:ph type="pic" idx="1"/>
          </p:nvPr>
        </p:nvSpPr>
        <p:spPr>
          <a:xfrm>
            <a:off x="8369305" y="2859929"/>
            <a:ext cx="25620653" cy="19201473"/>
          </a:xfrm>
        </p:spPr>
        <p:txBody>
          <a:bodyPr/>
          <a:lstStyle>
            <a:lvl1pPr marL="0" indent="0">
              <a:buNone/>
              <a:defRPr sz="2851"/>
            </a:lvl1pPr>
            <a:lvl2pPr marL="407464" indent="0">
              <a:buNone/>
              <a:defRPr sz="2496"/>
            </a:lvl2pPr>
            <a:lvl3pPr marL="814927" indent="0">
              <a:buNone/>
              <a:defRPr sz="2139"/>
            </a:lvl3pPr>
            <a:lvl4pPr marL="1222392" indent="0">
              <a:buNone/>
              <a:defRPr sz="1782"/>
            </a:lvl4pPr>
            <a:lvl5pPr marL="1629855" indent="0">
              <a:buNone/>
              <a:defRPr sz="1782"/>
            </a:lvl5pPr>
            <a:lvl6pPr marL="2037319" indent="0">
              <a:buNone/>
              <a:defRPr sz="1782"/>
            </a:lvl6pPr>
            <a:lvl7pPr marL="2444783" indent="0">
              <a:buNone/>
              <a:defRPr sz="1782"/>
            </a:lvl7pPr>
            <a:lvl8pPr marL="2852247" indent="0">
              <a:buNone/>
              <a:defRPr sz="1782"/>
            </a:lvl8pPr>
            <a:lvl9pPr marL="3259711" indent="0">
              <a:buNone/>
              <a:defRPr sz="1782"/>
            </a:lvl9pPr>
          </a:lstStyle>
          <a:p>
            <a:pPr lvl="0"/>
            <a:endParaRPr lang="en-US" noProof="0"/>
          </a:p>
        </p:txBody>
      </p:sp>
      <p:sp>
        <p:nvSpPr>
          <p:cNvPr id="4" name="Text Placeholder 3"/>
          <p:cNvSpPr>
            <a:spLocks noGrp="1"/>
          </p:cNvSpPr>
          <p:nvPr>
            <p:ph type="body" sz="half" idx="2"/>
          </p:nvPr>
        </p:nvSpPr>
        <p:spPr>
          <a:xfrm>
            <a:off x="8369305" y="25047892"/>
            <a:ext cx="25620653" cy="3755098"/>
          </a:xfrm>
        </p:spPr>
        <p:txBody>
          <a:bodyPr/>
          <a:lstStyle>
            <a:lvl1pPr marL="0" indent="0">
              <a:buNone/>
              <a:defRPr sz="1247"/>
            </a:lvl1pPr>
            <a:lvl2pPr marL="407464" indent="0">
              <a:buNone/>
              <a:defRPr sz="1069"/>
            </a:lvl2pPr>
            <a:lvl3pPr marL="814927" indent="0">
              <a:buNone/>
              <a:defRPr sz="892"/>
            </a:lvl3pPr>
            <a:lvl4pPr marL="1222392" indent="0">
              <a:buNone/>
              <a:defRPr sz="802"/>
            </a:lvl4pPr>
            <a:lvl5pPr marL="1629855" indent="0">
              <a:buNone/>
              <a:defRPr sz="802"/>
            </a:lvl5pPr>
            <a:lvl6pPr marL="2037319" indent="0">
              <a:buNone/>
              <a:defRPr sz="802"/>
            </a:lvl6pPr>
            <a:lvl7pPr marL="2444783" indent="0">
              <a:buNone/>
              <a:defRPr sz="802"/>
            </a:lvl7pPr>
            <a:lvl8pPr marL="2852247" indent="0">
              <a:buNone/>
              <a:defRPr sz="802"/>
            </a:lvl8pPr>
            <a:lvl9pPr marL="3259711" indent="0">
              <a:buNone/>
              <a:defRPr sz="802"/>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18BA4C-6842-4480-8686-9E83B0824346}" type="slidenum">
              <a:rPr lang="en-US"/>
              <a:pPr>
                <a:defRPr/>
              </a:pPr>
              <a:t>‹#›</a:t>
            </a:fld>
            <a:endParaRPr lang="en-US"/>
          </a:p>
        </p:txBody>
      </p:sp>
    </p:spTree>
    <p:extLst>
      <p:ext uri="{BB962C8B-B14F-4D97-AF65-F5344CB8AC3E}">
        <p14:creationId xmlns:p14="http://schemas.microsoft.com/office/powerpoint/2010/main" val="3278193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DA9A9"/>
            </a:gs>
            <a:gs pos="50000">
              <a:srgbClr val="990000"/>
            </a:gs>
            <a:gs pos="100000">
              <a:srgbClr val="DDA9A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34757" y="1281024"/>
            <a:ext cx="38431067"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134757" y="7466985"/>
            <a:ext cx="38431067" cy="21123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134757" y="29145618"/>
            <a:ext cx="9964017" cy="222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algn="l" defTabSz="3353088">
              <a:defRPr sz="5080" b="0">
                <a:solidFill>
                  <a:schemeClr val="tx1"/>
                </a:solidFill>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4589091" y="29145618"/>
            <a:ext cx="13522398" cy="222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defTabSz="3353088">
              <a:defRPr sz="5080" b="0">
                <a:solidFill>
                  <a:schemeClr val="tx1"/>
                </a:solidFill>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30601807" y="29145618"/>
            <a:ext cx="9964017" cy="222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algn="r" defTabSz="3353088">
              <a:defRPr sz="5080" b="0">
                <a:solidFill>
                  <a:schemeClr val="tx1"/>
                </a:solidFill>
                <a:latin typeface="Arial" pitchFamily="34" charset="0"/>
              </a:defRPr>
            </a:lvl1pPr>
          </a:lstStyle>
          <a:p>
            <a:pPr>
              <a:defRPr/>
            </a:pPr>
            <a:fld id="{5D3B0B1D-8805-4920-9608-A1D4D0B3DD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3448969" rtl="0" eaLnBrk="0" fontAlgn="base" hangingPunct="0">
        <a:spcBef>
          <a:spcPct val="0"/>
        </a:spcBef>
        <a:spcAft>
          <a:spcPct val="0"/>
        </a:spcAft>
        <a:defRPr sz="16684">
          <a:solidFill>
            <a:schemeClr val="tx2"/>
          </a:solidFill>
          <a:latin typeface="+mj-lt"/>
          <a:ea typeface="+mj-ea"/>
          <a:cs typeface="+mj-cs"/>
        </a:defRPr>
      </a:lvl1pPr>
      <a:lvl2pPr algn="ctr" defTabSz="3448969" rtl="0" eaLnBrk="0" fontAlgn="base" hangingPunct="0">
        <a:spcBef>
          <a:spcPct val="0"/>
        </a:spcBef>
        <a:spcAft>
          <a:spcPct val="0"/>
        </a:spcAft>
        <a:defRPr sz="16684">
          <a:solidFill>
            <a:schemeClr val="tx2"/>
          </a:solidFill>
          <a:latin typeface="Arial" pitchFamily="34" charset="0"/>
        </a:defRPr>
      </a:lvl2pPr>
      <a:lvl3pPr algn="ctr" defTabSz="3448969" rtl="0" eaLnBrk="0" fontAlgn="base" hangingPunct="0">
        <a:spcBef>
          <a:spcPct val="0"/>
        </a:spcBef>
        <a:spcAft>
          <a:spcPct val="0"/>
        </a:spcAft>
        <a:defRPr sz="16684">
          <a:solidFill>
            <a:schemeClr val="tx2"/>
          </a:solidFill>
          <a:latin typeface="Arial" pitchFamily="34" charset="0"/>
        </a:defRPr>
      </a:lvl3pPr>
      <a:lvl4pPr algn="ctr" defTabSz="3448969" rtl="0" eaLnBrk="0" fontAlgn="base" hangingPunct="0">
        <a:spcBef>
          <a:spcPct val="0"/>
        </a:spcBef>
        <a:spcAft>
          <a:spcPct val="0"/>
        </a:spcAft>
        <a:defRPr sz="16684">
          <a:solidFill>
            <a:schemeClr val="tx2"/>
          </a:solidFill>
          <a:latin typeface="Arial" pitchFamily="34" charset="0"/>
        </a:defRPr>
      </a:lvl4pPr>
      <a:lvl5pPr algn="ctr" defTabSz="3448969" rtl="0" eaLnBrk="0" fontAlgn="base" hangingPunct="0">
        <a:spcBef>
          <a:spcPct val="0"/>
        </a:spcBef>
        <a:spcAft>
          <a:spcPct val="0"/>
        </a:spcAft>
        <a:defRPr sz="16684">
          <a:solidFill>
            <a:schemeClr val="tx2"/>
          </a:solidFill>
          <a:latin typeface="Arial" pitchFamily="34" charset="0"/>
        </a:defRPr>
      </a:lvl5pPr>
      <a:lvl6pPr marL="419115" algn="ctr" defTabSz="3448969" rtl="0" fontAlgn="base">
        <a:spcBef>
          <a:spcPct val="0"/>
        </a:spcBef>
        <a:spcAft>
          <a:spcPct val="0"/>
        </a:spcAft>
        <a:defRPr sz="16684">
          <a:solidFill>
            <a:schemeClr val="tx2"/>
          </a:solidFill>
          <a:latin typeface="Arial" pitchFamily="34" charset="0"/>
        </a:defRPr>
      </a:lvl6pPr>
      <a:lvl7pPr marL="838230" algn="ctr" defTabSz="3448969" rtl="0" fontAlgn="base">
        <a:spcBef>
          <a:spcPct val="0"/>
        </a:spcBef>
        <a:spcAft>
          <a:spcPct val="0"/>
        </a:spcAft>
        <a:defRPr sz="16684">
          <a:solidFill>
            <a:schemeClr val="tx2"/>
          </a:solidFill>
          <a:latin typeface="Arial" pitchFamily="34" charset="0"/>
        </a:defRPr>
      </a:lvl7pPr>
      <a:lvl8pPr marL="1257346" algn="ctr" defTabSz="3448969" rtl="0" fontAlgn="base">
        <a:spcBef>
          <a:spcPct val="0"/>
        </a:spcBef>
        <a:spcAft>
          <a:spcPct val="0"/>
        </a:spcAft>
        <a:defRPr sz="16684">
          <a:solidFill>
            <a:schemeClr val="tx2"/>
          </a:solidFill>
          <a:latin typeface="Arial" pitchFamily="34" charset="0"/>
        </a:defRPr>
      </a:lvl8pPr>
      <a:lvl9pPr marL="1676461" algn="ctr" defTabSz="3448969" rtl="0" fontAlgn="base">
        <a:spcBef>
          <a:spcPct val="0"/>
        </a:spcBef>
        <a:spcAft>
          <a:spcPct val="0"/>
        </a:spcAft>
        <a:defRPr sz="16684">
          <a:solidFill>
            <a:schemeClr val="tx2"/>
          </a:solidFill>
          <a:latin typeface="Arial" pitchFamily="34" charset="0"/>
        </a:defRPr>
      </a:lvl9pPr>
    </p:titleStyle>
    <p:bodyStyle>
      <a:lvl1pPr marL="1292272" indent="-1292272" algn="l" defTabSz="3448969" rtl="0" eaLnBrk="0" fontAlgn="base" hangingPunct="0">
        <a:spcBef>
          <a:spcPct val="20000"/>
        </a:spcBef>
        <a:spcAft>
          <a:spcPct val="0"/>
        </a:spcAft>
        <a:buChar char="•"/>
        <a:defRPr sz="12100">
          <a:solidFill>
            <a:schemeClr val="tx1"/>
          </a:solidFill>
          <a:latin typeface="+mn-lt"/>
          <a:ea typeface="+mn-ea"/>
          <a:cs typeface="+mn-cs"/>
        </a:defRPr>
      </a:lvl1pPr>
      <a:lvl2pPr marL="2802833" indent="-1078349" algn="l" defTabSz="3448969" rtl="0" eaLnBrk="0" fontAlgn="base" hangingPunct="0">
        <a:spcBef>
          <a:spcPct val="20000"/>
        </a:spcBef>
        <a:spcAft>
          <a:spcPct val="0"/>
        </a:spcAft>
        <a:buChar char="–"/>
        <a:defRPr sz="10542">
          <a:solidFill>
            <a:schemeClr val="tx1"/>
          </a:solidFill>
          <a:latin typeface="+mn-lt"/>
        </a:defRPr>
      </a:lvl2pPr>
      <a:lvl3pPr marL="4310484" indent="-861515" algn="l" defTabSz="3448969" rtl="0" eaLnBrk="0" fontAlgn="base" hangingPunct="0">
        <a:spcBef>
          <a:spcPct val="20000"/>
        </a:spcBef>
        <a:spcAft>
          <a:spcPct val="0"/>
        </a:spcAft>
        <a:buChar char="•"/>
        <a:defRPr sz="9075">
          <a:solidFill>
            <a:schemeClr val="tx1"/>
          </a:solidFill>
          <a:latin typeface="+mn-lt"/>
        </a:defRPr>
      </a:lvl3pPr>
      <a:lvl4pPr marL="6034969" indent="-861515" algn="l" defTabSz="3448969" rtl="0" eaLnBrk="0" fontAlgn="base" hangingPunct="0">
        <a:spcBef>
          <a:spcPct val="20000"/>
        </a:spcBef>
        <a:spcAft>
          <a:spcPct val="0"/>
        </a:spcAft>
        <a:buChar char="–"/>
        <a:defRPr sz="7517">
          <a:solidFill>
            <a:schemeClr val="tx1"/>
          </a:solidFill>
          <a:latin typeface="+mn-lt"/>
        </a:defRPr>
      </a:lvl4pPr>
      <a:lvl5pPr marL="7760909" indent="-862970" algn="l" defTabSz="3448969" rtl="0" eaLnBrk="0" fontAlgn="base" hangingPunct="0">
        <a:spcBef>
          <a:spcPct val="20000"/>
        </a:spcBef>
        <a:spcAft>
          <a:spcPct val="0"/>
        </a:spcAft>
        <a:buChar char="»"/>
        <a:defRPr sz="7517">
          <a:solidFill>
            <a:schemeClr val="tx1"/>
          </a:solidFill>
          <a:latin typeface="+mn-lt"/>
        </a:defRPr>
      </a:lvl5pPr>
      <a:lvl6pPr marL="8180024" indent="-862970" algn="l" defTabSz="3448969" rtl="0" fontAlgn="base">
        <a:spcBef>
          <a:spcPct val="20000"/>
        </a:spcBef>
        <a:spcAft>
          <a:spcPct val="0"/>
        </a:spcAft>
        <a:buChar char="»"/>
        <a:defRPr sz="7517">
          <a:solidFill>
            <a:schemeClr val="tx1"/>
          </a:solidFill>
          <a:latin typeface="+mn-lt"/>
        </a:defRPr>
      </a:lvl6pPr>
      <a:lvl7pPr marL="8599139" indent="-862970" algn="l" defTabSz="3448969" rtl="0" fontAlgn="base">
        <a:spcBef>
          <a:spcPct val="20000"/>
        </a:spcBef>
        <a:spcAft>
          <a:spcPct val="0"/>
        </a:spcAft>
        <a:buChar char="»"/>
        <a:defRPr sz="7517">
          <a:solidFill>
            <a:schemeClr val="tx1"/>
          </a:solidFill>
          <a:latin typeface="+mn-lt"/>
        </a:defRPr>
      </a:lvl7pPr>
      <a:lvl8pPr marL="9018254" indent="-862970" algn="l" defTabSz="3448969" rtl="0" fontAlgn="base">
        <a:spcBef>
          <a:spcPct val="20000"/>
        </a:spcBef>
        <a:spcAft>
          <a:spcPct val="0"/>
        </a:spcAft>
        <a:buChar char="»"/>
        <a:defRPr sz="7517">
          <a:solidFill>
            <a:schemeClr val="tx1"/>
          </a:solidFill>
          <a:latin typeface="+mn-lt"/>
        </a:defRPr>
      </a:lvl8pPr>
      <a:lvl9pPr marL="9437370" indent="-862970" algn="l" defTabSz="3448969" rtl="0" fontAlgn="base">
        <a:spcBef>
          <a:spcPct val="20000"/>
        </a:spcBef>
        <a:spcAft>
          <a:spcPct val="0"/>
        </a:spcAft>
        <a:buChar char="»"/>
        <a:defRPr sz="7517">
          <a:solidFill>
            <a:schemeClr val="tx1"/>
          </a:solidFill>
          <a:latin typeface="+mn-lt"/>
        </a:defRPr>
      </a:lvl9pPr>
    </p:bodyStyle>
    <p:otherStyle>
      <a:defPPr>
        <a:defRPr lang="en-US"/>
      </a:defPPr>
      <a:lvl1pPr marL="0" algn="l" defTabSz="838230" rtl="0" eaLnBrk="1" latinLnBrk="0" hangingPunct="1">
        <a:defRPr sz="1650" kern="1200">
          <a:solidFill>
            <a:schemeClr val="tx1"/>
          </a:solidFill>
          <a:latin typeface="+mn-lt"/>
          <a:ea typeface="+mn-ea"/>
          <a:cs typeface="+mn-cs"/>
        </a:defRPr>
      </a:lvl1pPr>
      <a:lvl2pPr marL="419115" algn="l" defTabSz="838230" rtl="0" eaLnBrk="1" latinLnBrk="0" hangingPunct="1">
        <a:defRPr sz="1650" kern="1200">
          <a:solidFill>
            <a:schemeClr val="tx1"/>
          </a:solidFill>
          <a:latin typeface="+mn-lt"/>
          <a:ea typeface="+mn-ea"/>
          <a:cs typeface="+mn-cs"/>
        </a:defRPr>
      </a:lvl2pPr>
      <a:lvl3pPr marL="838230" algn="l" defTabSz="838230" rtl="0" eaLnBrk="1" latinLnBrk="0" hangingPunct="1">
        <a:defRPr sz="1650" kern="1200">
          <a:solidFill>
            <a:schemeClr val="tx1"/>
          </a:solidFill>
          <a:latin typeface="+mn-lt"/>
          <a:ea typeface="+mn-ea"/>
          <a:cs typeface="+mn-cs"/>
        </a:defRPr>
      </a:lvl3pPr>
      <a:lvl4pPr marL="1257346" algn="l" defTabSz="838230" rtl="0" eaLnBrk="1" latinLnBrk="0" hangingPunct="1">
        <a:defRPr sz="1650" kern="1200">
          <a:solidFill>
            <a:schemeClr val="tx1"/>
          </a:solidFill>
          <a:latin typeface="+mn-lt"/>
          <a:ea typeface="+mn-ea"/>
          <a:cs typeface="+mn-cs"/>
        </a:defRPr>
      </a:lvl4pPr>
      <a:lvl5pPr marL="1676461" algn="l" defTabSz="838230" rtl="0" eaLnBrk="1" latinLnBrk="0" hangingPunct="1">
        <a:defRPr sz="1650" kern="1200">
          <a:solidFill>
            <a:schemeClr val="tx1"/>
          </a:solidFill>
          <a:latin typeface="+mn-lt"/>
          <a:ea typeface="+mn-ea"/>
          <a:cs typeface="+mn-cs"/>
        </a:defRPr>
      </a:lvl5pPr>
      <a:lvl6pPr marL="2095576" algn="l" defTabSz="838230" rtl="0" eaLnBrk="1" latinLnBrk="0" hangingPunct="1">
        <a:defRPr sz="1650" kern="1200">
          <a:solidFill>
            <a:schemeClr val="tx1"/>
          </a:solidFill>
          <a:latin typeface="+mn-lt"/>
          <a:ea typeface="+mn-ea"/>
          <a:cs typeface="+mn-cs"/>
        </a:defRPr>
      </a:lvl6pPr>
      <a:lvl7pPr marL="2514691" algn="l" defTabSz="838230" rtl="0" eaLnBrk="1" latinLnBrk="0" hangingPunct="1">
        <a:defRPr sz="1650" kern="1200">
          <a:solidFill>
            <a:schemeClr val="tx1"/>
          </a:solidFill>
          <a:latin typeface="+mn-lt"/>
          <a:ea typeface="+mn-ea"/>
          <a:cs typeface="+mn-cs"/>
        </a:defRPr>
      </a:lvl7pPr>
      <a:lvl8pPr marL="2933807" algn="l" defTabSz="838230" rtl="0" eaLnBrk="1" latinLnBrk="0" hangingPunct="1">
        <a:defRPr sz="1650" kern="1200">
          <a:solidFill>
            <a:schemeClr val="tx1"/>
          </a:solidFill>
          <a:latin typeface="+mn-lt"/>
          <a:ea typeface="+mn-ea"/>
          <a:cs typeface="+mn-cs"/>
        </a:defRPr>
      </a:lvl8pPr>
      <a:lvl9pPr marL="3352922" algn="l" defTabSz="838230" rtl="0" eaLnBrk="1" latinLnBrk="0" hangingPunct="1">
        <a:defRPr sz="16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a:extLst>
            <a:ext uri="{FF2B5EF4-FFF2-40B4-BE49-F238E27FC236}">
              <a16:creationId xmlns:a16="http://schemas.microsoft.com/office/drawing/2014/main" id="{617A5A68-FE57-1097-16EF-B927A811FFF6}"/>
            </a:ext>
          </a:extLst>
        </p:cNvPr>
        <p:cNvGrpSpPr/>
        <p:nvPr/>
      </p:nvGrpSpPr>
      <p:grpSpPr>
        <a:xfrm>
          <a:off x="0" y="0"/>
          <a:ext cx="0" cy="0"/>
          <a:chOff x="0" y="0"/>
          <a:chExt cx="0" cy="0"/>
        </a:xfrm>
      </p:grpSpPr>
      <p:sp>
        <p:nvSpPr>
          <p:cNvPr id="2050" name="Rectangle 2">
            <a:extLst>
              <a:ext uri="{FF2B5EF4-FFF2-40B4-BE49-F238E27FC236}">
                <a16:creationId xmlns:a16="http://schemas.microsoft.com/office/drawing/2014/main" id="{6DF11393-3A72-409C-C1AD-D0F0CED95487}"/>
              </a:ext>
            </a:extLst>
          </p:cNvPr>
          <p:cNvSpPr>
            <a:spLocks noGrp="1" noChangeArrowheads="1"/>
          </p:cNvSpPr>
          <p:nvPr>
            <p:ph type="title" sz="quarter"/>
          </p:nvPr>
        </p:nvSpPr>
        <p:spPr>
          <a:xfrm>
            <a:off x="-6344" y="-74083"/>
            <a:ext cx="42692631" cy="4883960"/>
          </a:xfrm>
          <a:gradFill>
            <a:gsLst>
              <a:gs pos="0">
                <a:schemeClr val="tx2">
                  <a:lumMod val="50000"/>
                </a:schemeClr>
              </a:gs>
              <a:gs pos="50000">
                <a:schemeClr val="tx2">
                  <a:lumMod val="75000"/>
                </a:schemeClr>
              </a:gs>
              <a:gs pos="100000">
                <a:schemeClr val="tx2">
                  <a:lumMod val="50000"/>
                </a:schemeClr>
              </a:gs>
            </a:gsLst>
            <a:lin ang="5400000" scaled="1"/>
          </a:gradFill>
          <a:ln>
            <a:solidFill>
              <a:schemeClr val="tx1"/>
            </a:solidFill>
            <a:miter lim="800000"/>
            <a:headEnd/>
            <a:tailEnd/>
          </a:ln>
        </p:spPr>
        <p:txBody>
          <a:bodyPr>
            <a:normAutofit/>
          </a:bodyPr>
          <a:lstStyle>
            <a:defPPr>
              <a:defRPr lang="en-US"/>
            </a:defPPr>
            <a:lvl1pPr algn="ctr" rtl="0" fontAlgn="base">
              <a:spcBef>
                <a:spcPct val="0"/>
              </a:spcBef>
              <a:spcAft>
                <a:spcPct val="0"/>
              </a:spcAft>
              <a:defRPr sz="4182" b="1" kern="1200">
                <a:solidFill>
                  <a:srgbClr val="FF9900"/>
                </a:solidFill>
                <a:latin typeface="Arial" charset="0"/>
                <a:ea typeface="+mn-ea"/>
                <a:cs typeface="+mn-cs"/>
              </a:defRPr>
            </a:lvl1pPr>
            <a:lvl2pPr marL="444627" algn="ctr" rtl="0" fontAlgn="base">
              <a:spcBef>
                <a:spcPct val="0"/>
              </a:spcBef>
              <a:spcAft>
                <a:spcPct val="0"/>
              </a:spcAft>
              <a:defRPr sz="4182" b="1" kern="1200">
                <a:solidFill>
                  <a:srgbClr val="FF9900"/>
                </a:solidFill>
                <a:latin typeface="Arial" charset="0"/>
                <a:ea typeface="+mn-ea"/>
                <a:cs typeface="+mn-cs"/>
              </a:defRPr>
            </a:lvl2pPr>
            <a:lvl3pPr marL="889254" algn="ctr" rtl="0" fontAlgn="base">
              <a:spcBef>
                <a:spcPct val="0"/>
              </a:spcBef>
              <a:spcAft>
                <a:spcPct val="0"/>
              </a:spcAft>
              <a:defRPr sz="4182" b="1" kern="1200">
                <a:solidFill>
                  <a:srgbClr val="FF9900"/>
                </a:solidFill>
                <a:latin typeface="Arial" charset="0"/>
                <a:ea typeface="+mn-ea"/>
                <a:cs typeface="+mn-cs"/>
              </a:defRPr>
            </a:lvl3pPr>
            <a:lvl4pPr marL="1333881" algn="ctr" rtl="0" fontAlgn="base">
              <a:spcBef>
                <a:spcPct val="0"/>
              </a:spcBef>
              <a:spcAft>
                <a:spcPct val="0"/>
              </a:spcAft>
              <a:defRPr sz="4182" b="1" kern="1200">
                <a:solidFill>
                  <a:srgbClr val="FF9900"/>
                </a:solidFill>
                <a:latin typeface="Arial" charset="0"/>
                <a:ea typeface="+mn-ea"/>
                <a:cs typeface="+mn-cs"/>
              </a:defRPr>
            </a:lvl4pPr>
            <a:lvl5pPr marL="1778508" algn="ctr" rtl="0" fontAlgn="base">
              <a:spcBef>
                <a:spcPct val="0"/>
              </a:spcBef>
              <a:spcAft>
                <a:spcPct val="0"/>
              </a:spcAft>
              <a:defRPr sz="4182" b="1" kern="1200">
                <a:solidFill>
                  <a:srgbClr val="FF9900"/>
                </a:solidFill>
                <a:latin typeface="Arial" charset="0"/>
                <a:ea typeface="+mn-ea"/>
                <a:cs typeface="+mn-cs"/>
              </a:defRPr>
            </a:lvl5pPr>
            <a:lvl6pPr marL="2223135" algn="l" defTabSz="889254" rtl="0" eaLnBrk="1" latinLnBrk="0" hangingPunct="1">
              <a:defRPr sz="4182" b="1" kern="1200">
                <a:solidFill>
                  <a:srgbClr val="FF9900"/>
                </a:solidFill>
                <a:latin typeface="Arial" charset="0"/>
                <a:ea typeface="+mn-ea"/>
                <a:cs typeface="+mn-cs"/>
              </a:defRPr>
            </a:lvl6pPr>
            <a:lvl7pPr marL="2667762" algn="l" defTabSz="889254" rtl="0" eaLnBrk="1" latinLnBrk="0" hangingPunct="1">
              <a:defRPr sz="4182" b="1" kern="1200">
                <a:solidFill>
                  <a:srgbClr val="FF9900"/>
                </a:solidFill>
                <a:latin typeface="Arial" charset="0"/>
                <a:ea typeface="+mn-ea"/>
                <a:cs typeface="+mn-cs"/>
              </a:defRPr>
            </a:lvl7pPr>
            <a:lvl8pPr marL="3112389" algn="l" defTabSz="889254" rtl="0" eaLnBrk="1" latinLnBrk="0" hangingPunct="1">
              <a:defRPr sz="4182" b="1" kern="1200">
                <a:solidFill>
                  <a:srgbClr val="FF9900"/>
                </a:solidFill>
                <a:latin typeface="Arial" charset="0"/>
                <a:ea typeface="+mn-ea"/>
                <a:cs typeface="+mn-cs"/>
              </a:defRPr>
            </a:lvl8pPr>
            <a:lvl9pPr marL="3557016" algn="l" defTabSz="889254" rtl="0" eaLnBrk="1" latinLnBrk="0" hangingPunct="1">
              <a:defRPr sz="4182" b="1" kern="1200">
                <a:solidFill>
                  <a:srgbClr val="FF9900"/>
                </a:solidFill>
                <a:latin typeface="Arial" charset="0"/>
                <a:ea typeface="+mn-ea"/>
                <a:cs typeface="+mn-cs"/>
              </a:defRPr>
            </a:lvl9pPr>
          </a:lstStyle>
          <a:p>
            <a:pPr indent="-407464" algn="l" eaLnBrk="1" hangingPunct="1">
              <a:spcBef>
                <a:spcPts val="0"/>
              </a:spcBef>
              <a:spcAft>
                <a:spcPts val="0"/>
              </a:spcAft>
            </a:pPr>
            <a:r>
              <a:rPr lang="en-US" sz="9333">
                <a:solidFill>
                  <a:schemeClr val="bg1"/>
                </a:solidFill>
                <a:latin typeface="Times New Roman" panose="02020603050405020304" pitchFamily="18" charset="0"/>
                <a:cs typeface="Times New Roman" panose="02020603050405020304" pitchFamily="18" charset="0"/>
              </a:rPr>
              <a:t>Rare Earth Elements in Foliage in Recently Glaciated Terrains</a:t>
            </a:r>
            <a:br>
              <a:rPr lang="en-US" sz="8555">
                <a:latin typeface="Times New Roman" panose="02020603050405020304" pitchFamily="18" charset="0"/>
                <a:cs typeface="Times New Roman" panose="02020603050405020304" pitchFamily="18" charset="0"/>
              </a:rPr>
            </a:br>
            <a:r>
              <a:rPr lang="en-US" sz="4812" i="1">
                <a:solidFill>
                  <a:srgbClr val="FFFFFF"/>
                </a:solidFill>
                <a:latin typeface="Times New Roman" panose="02020603050405020304" pitchFamily="18" charset="0"/>
                <a:cs typeface="Times New Roman" panose="02020603050405020304" pitchFamily="18" charset="0"/>
              </a:rPr>
              <a:t>Bethany Cutter</a:t>
            </a:r>
            <a:br>
              <a:rPr lang="en-US" sz="4812" i="1">
                <a:solidFill>
                  <a:srgbClr val="FFFFFF"/>
                </a:solidFill>
                <a:latin typeface="Times New Roman" panose="02020603050405020304" pitchFamily="18" charset="0"/>
                <a:cs typeface="Times New Roman" panose="02020603050405020304" pitchFamily="18" charset="0"/>
              </a:rPr>
            </a:br>
            <a:r>
              <a:rPr lang="en-US" sz="4812" i="1">
                <a:solidFill>
                  <a:srgbClr val="FFFFFF"/>
                </a:solidFill>
                <a:latin typeface="Times New Roman" panose="02020603050405020304" pitchFamily="18" charset="0"/>
                <a:cs typeface="Times New Roman" panose="02020603050405020304" pitchFamily="18" charset="0"/>
              </a:rPr>
              <a:t>Advisor: Julie Bryce </a:t>
            </a:r>
            <a:br>
              <a:rPr lang="en-US" sz="4812" i="1">
                <a:solidFill>
                  <a:srgbClr val="FFFFFF"/>
                </a:solidFill>
                <a:latin typeface="Times New Roman" panose="02020603050405020304" pitchFamily="18" charset="0"/>
                <a:cs typeface="Times New Roman" panose="02020603050405020304" pitchFamily="18" charset="0"/>
              </a:rPr>
            </a:br>
            <a:r>
              <a:rPr lang="en-US" sz="4812" i="1">
                <a:solidFill>
                  <a:srgbClr val="FFFFFF"/>
                </a:solidFill>
                <a:latin typeface="Times New Roman" panose="02020603050405020304" pitchFamily="18" charset="0"/>
                <a:cs typeface="Times New Roman" panose="02020603050405020304" pitchFamily="18" charset="0"/>
              </a:rPr>
              <a:t>Department of Earth Sciences, University of New Hampshire</a:t>
            </a:r>
          </a:p>
        </p:txBody>
      </p:sp>
      <p:sp>
        <p:nvSpPr>
          <p:cNvPr id="2150" name="Text Box 161">
            <a:extLst>
              <a:ext uri="{FF2B5EF4-FFF2-40B4-BE49-F238E27FC236}">
                <a16:creationId xmlns:a16="http://schemas.microsoft.com/office/drawing/2014/main" id="{F13ED8A4-7476-E1A4-E21D-068F03BB3620}"/>
              </a:ext>
            </a:extLst>
          </p:cNvPr>
          <p:cNvSpPr txBox="1">
            <a:spLocks noChangeArrowheads="1"/>
          </p:cNvSpPr>
          <p:nvPr/>
        </p:nvSpPr>
        <p:spPr bwMode="auto">
          <a:xfrm>
            <a:off x="37309072" y="10491411"/>
            <a:ext cx="2716389" cy="501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rtl="0" fontAlgn="base">
              <a:spcBef>
                <a:spcPct val="0"/>
              </a:spcBef>
              <a:spcAft>
                <a:spcPct val="0"/>
              </a:spcAft>
              <a:defRPr sz="4182" b="1" kern="1200">
                <a:solidFill>
                  <a:srgbClr val="FF9900"/>
                </a:solidFill>
                <a:latin typeface="Arial" charset="0"/>
                <a:ea typeface="+mn-ea"/>
                <a:cs typeface="+mn-cs"/>
              </a:defRPr>
            </a:lvl1pPr>
            <a:lvl2pPr marL="444627" algn="ctr" rtl="0" fontAlgn="base">
              <a:spcBef>
                <a:spcPct val="0"/>
              </a:spcBef>
              <a:spcAft>
                <a:spcPct val="0"/>
              </a:spcAft>
              <a:defRPr sz="4182" b="1" kern="1200">
                <a:solidFill>
                  <a:srgbClr val="FF9900"/>
                </a:solidFill>
                <a:latin typeface="Arial" charset="0"/>
                <a:ea typeface="+mn-ea"/>
                <a:cs typeface="+mn-cs"/>
              </a:defRPr>
            </a:lvl2pPr>
            <a:lvl3pPr marL="889254" algn="ctr" rtl="0" fontAlgn="base">
              <a:spcBef>
                <a:spcPct val="0"/>
              </a:spcBef>
              <a:spcAft>
                <a:spcPct val="0"/>
              </a:spcAft>
              <a:defRPr sz="4182" b="1" kern="1200">
                <a:solidFill>
                  <a:srgbClr val="FF9900"/>
                </a:solidFill>
                <a:latin typeface="Arial" charset="0"/>
                <a:ea typeface="+mn-ea"/>
                <a:cs typeface="+mn-cs"/>
              </a:defRPr>
            </a:lvl3pPr>
            <a:lvl4pPr marL="1333881" algn="ctr" rtl="0" fontAlgn="base">
              <a:spcBef>
                <a:spcPct val="0"/>
              </a:spcBef>
              <a:spcAft>
                <a:spcPct val="0"/>
              </a:spcAft>
              <a:defRPr sz="4182" b="1" kern="1200">
                <a:solidFill>
                  <a:srgbClr val="FF9900"/>
                </a:solidFill>
                <a:latin typeface="Arial" charset="0"/>
                <a:ea typeface="+mn-ea"/>
                <a:cs typeface="+mn-cs"/>
              </a:defRPr>
            </a:lvl4pPr>
            <a:lvl5pPr marL="1778508" algn="ctr" rtl="0" fontAlgn="base">
              <a:spcBef>
                <a:spcPct val="0"/>
              </a:spcBef>
              <a:spcAft>
                <a:spcPct val="0"/>
              </a:spcAft>
              <a:defRPr sz="4182" b="1" kern="1200">
                <a:solidFill>
                  <a:srgbClr val="FF9900"/>
                </a:solidFill>
                <a:latin typeface="Arial" charset="0"/>
                <a:ea typeface="+mn-ea"/>
                <a:cs typeface="+mn-cs"/>
              </a:defRPr>
            </a:lvl5pPr>
            <a:lvl6pPr marL="2223135" algn="l" defTabSz="889254" rtl="0" eaLnBrk="1" latinLnBrk="0" hangingPunct="1">
              <a:defRPr sz="4182" b="1" kern="1200">
                <a:solidFill>
                  <a:srgbClr val="FF9900"/>
                </a:solidFill>
                <a:latin typeface="Arial" charset="0"/>
                <a:ea typeface="+mn-ea"/>
                <a:cs typeface="+mn-cs"/>
              </a:defRPr>
            </a:lvl6pPr>
            <a:lvl7pPr marL="2667762" algn="l" defTabSz="889254" rtl="0" eaLnBrk="1" latinLnBrk="0" hangingPunct="1">
              <a:defRPr sz="4182" b="1" kern="1200">
                <a:solidFill>
                  <a:srgbClr val="FF9900"/>
                </a:solidFill>
                <a:latin typeface="Arial" charset="0"/>
                <a:ea typeface="+mn-ea"/>
                <a:cs typeface="+mn-cs"/>
              </a:defRPr>
            </a:lvl7pPr>
            <a:lvl8pPr marL="3112389" algn="l" defTabSz="889254" rtl="0" eaLnBrk="1" latinLnBrk="0" hangingPunct="1">
              <a:defRPr sz="4182" b="1" kern="1200">
                <a:solidFill>
                  <a:srgbClr val="FF9900"/>
                </a:solidFill>
                <a:latin typeface="Arial" charset="0"/>
                <a:ea typeface="+mn-ea"/>
                <a:cs typeface="+mn-cs"/>
              </a:defRPr>
            </a:lvl8pPr>
            <a:lvl9pPr marL="3557016" algn="l" defTabSz="889254" rtl="0" eaLnBrk="1" latinLnBrk="0" hangingPunct="1">
              <a:defRPr sz="4182" b="1" kern="1200">
                <a:solidFill>
                  <a:srgbClr val="FF9900"/>
                </a:solidFill>
                <a:latin typeface="Arial" charset="0"/>
                <a:ea typeface="+mn-ea"/>
                <a:cs typeface="+mn-cs"/>
              </a:defRPr>
            </a:lvl9pPr>
          </a:lstStyle>
          <a:p>
            <a:pPr algn="l" eaLnBrk="1" hangingPunct="1">
              <a:spcBef>
                <a:spcPct val="50000"/>
              </a:spcBef>
            </a:pPr>
            <a:endParaRPr lang="en-US" sz="2674" b="0">
              <a:solidFill>
                <a:schemeClr val="tx1"/>
              </a:solidFill>
            </a:endParaRPr>
          </a:p>
        </p:txBody>
      </p:sp>
      <p:sp>
        <p:nvSpPr>
          <p:cNvPr id="2152" name="Rectangle 164">
            <a:extLst>
              <a:ext uri="{FF2B5EF4-FFF2-40B4-BE49-F238E27FC236}">
                <a16:creationId xmlns:a16="http://schemas.microsoft.com/office/drawing/2014/main" id="{FE884CEB-B427-00DA-641F-545D564890A1}"/>
              </a:ext>
            </a:extLst>
          </p:cNvPr>
          <p:cNvSpPr>
            <a:spLocks noChangeArrowheads="1"/>
          </p:cNvSpPr>
          <p:nvPr/>
        </p:nvSpPr>
        <p:spPr bwMode="auto">
          <a:xfrm>
            <a:off x="30320582" y="15816792"/>
            <a:ext cx="12064608" cy="1222375"/>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22238" tIns="61119" rIns="122238" bIns="61119" anchor="ctr"/>
          <a:lstStyle>
            <a:defPPr>
              <a:defRPr lang="en-US"/>
            </a:defPPr>
            <a:lvl1pPr algn="ctr" rtl="0" fontAlgn="base">
              <a:spcBef>
                <a:spcPct val="0"/>
              </a:spcBef>
              <a:spcAft>
                <a:spcPct val="0"/>
              </a:spcAft>
              <a:defRPr sz="4182" b="1" kern="1200">
                <a:solidFill>
                  <a:srgbClr val="FF9900"/>
                </a:solidFill>
                <a:latin typeface="Arial" charset="0"/>
                <a:ea typeface="+mn-ea"/>
                <a:cs typeface="+mn-cs"/>
              </a:defRPr>
            </a:lvl1pPr>
            <a:lvl2pPr marL="444627" algn="ctr" rtl="0" fontAlgn="base">
              <a:spcBef>
                <a:spcPct val="0"/>
              </a:spcBef>
              <a:spcAft>
                <a:spcPct val="0"/>
              </a:spcAft>
              <a:defRPr sz="4182" b="1" kern="1200">
                <a:solidFill>
                  <a:srgbClr val="FF9900"/>
                </a:solidFill>
                <a:latin typeface="Arial" charset="0"/>
                <a:ea typeface="+mn-ea"/>
                <a:cs typeface="+mn-cs"/>
              </a:defRPr>
            </a:lvl2pPr>
            <a:lvl3pPr marL="889254" algn="ctr" rtl="0" fontAlgn="base">
              <a:spcBef>
                <a:spcPct val="0"/>
              </a:spcBef>
              <a:spcAft>
                <a:spcPct val="0"/>
              </a:spcAft>
              <a:defRPr sz="4182" b="1" kern="1200">
                <a:solidFill>
                  <a:srgbClr val="FF9900"/>
                </a:solidFill>
                <a:latin typeface="Arial" charset="0"/>
                <a:ea typeface="+mn-ea"/>
                <a:cs typeface="+mn-cs"/>
              </a:defRPr>
            </a:lvl3pPr>
            <a:lvl4pPr marL="1333881" algn="ctr" rtl="0" fontAlgn="base">
              <a:spcBef>
                <a:spcPct val="0"/>
              </a:spcBef>
              <a:spcAft>
                <a:spcPct val="0"/>
              </a:spcAft>
              <a:defRPr sz="4182" b="1" kern="1200">
                <a:solidFill>
                  <a:srgbClr val="FF9900"/>
                </a:solidFill>
                <a:latin typeface="Arial" charset="0"/>
                <a:ea typeface="+mn-ea"/>
                <a:cs typeface="+mn-cs"/>
              </a:defRPr>
            </a:lvl4pPr>
            <a:lvl5pPr marL="1778508" algn="ctr" rtl="0" fontAlgn="base">
              <a:spcBef>
                <a:spcPct val="0"/>
              </a:spcBef>
              <a:spcAft>
                <a:spcPct val="0"/>
              </a:spcAft>
              <a:defRPr sz="4182" b="1" kern="1200">
                <a:solidFill>
                  <a:srgbClr val="FF9900"/>
                </a:solidFill>
                <a:latin typeface="Arial" charset="0"/>
                <a:ea typeface="+mn-ea"/>
                <a:cs typeface="+mn-cs"/>
              </a:defRPr>
            </a:lvl5pPr>
            <a:lvl6pPr marL="2223135" algn="l" defTabSz="889254" rtl="0" eaLnBrk="1" latinLnBrk="0" hangingPunct="1">
              <a:defRPr sz="4182" b="1" kern="1200">
                <a:solidFill>
                  <a:srgbClr val="FF9900"/>
                </a:solidFill>
                <a:latin typeface="Arial" charset="0"/>
                <a:ea typeface="+mn-ea"/>
                <a:cs typeface="+mn-cs"/>
              </a:defRPr>
            </a:lvl6pPr>
            <a:lvl7pPr marL="2667762" algn="l" defTabSz="889254" rtl="0" eaLnBrk="1" latinLnBrk="0" hangingPunct="1">
              <a:defRPr sz="4182" b="1" kern="1200">
                <a:solidFill>
                  <a:srgbClr val="FF9900"/>
                </a:solidFill>
                <a:latin typeface="Arial" charset="0"/>
                <a:ea typeface="+mn-ea"/>
                <a:cs typeface="+mn-cs"/>
              </a:defRPr>
            </a:lvl7pPr>
            <a:lvl8pPr marL="3112389" algn="l" defTabSz="889254" rtl="0" eaLnBrk="1" latinLnBrk="0" hangingPunct="1">
              <a:defRPr sz="4182" b="1" kern="1200">
                <a:solidFill>
                  <a:srgbClr val="FF9900"/>
                </a:solidFill>
                <a:latin typeface="Arial" charset="0"/>
                <a:ea typeface="+mn-ea"/>
                <a:cs typeface="+mn-cs"/>
              </a:defRPr>
            </a:lvl8pPr>
            <a:lvl9pPr marL="3557016" algn="l" defTabSz="889254" rtl="0" eaLnBrk="1" latinLnBrk="0" hangingPunct="1">
              <a:defRPr sz="4182" b="1" kern="1200">
                <a:solidFill>
                  <a:srgbClr val="FF9900"/>
                </a:solidFill>
                <a:latin typeface="Arial" charset="0"/>
                <a:ea typeface="+mn-ea"/>
                <a:cs typeface="+mn-cs"/>
              </a:defRPr>
            </a:lvl9pPr>
          </a:lstStyle>
          <a:p>
            <a:pPr defTabSz="3353088"/>
            <a:r>
              <a:rPr lang="en-US" sz="5347">
                <a:solidFill>
                  <a:srgbClr val="CCCCCC"/>
                </a:solidFill>
                <a:latin typeface="Times New Roman" panose="02020603050405020304" pitchFamily="18" charset="0"/>
                <a:cs typeface="Times New Roman" panose="02020603050405020304" pitchFamily="18" charset="0"/>
              </a:rPr>
              <a:t>Results</a:t>
            </a:r>
          </a:p>
        </p:txBody>
      </p:sp>
      <p:sp>
        <p:nvSpPr>
          <p:cNvPr id="2155" name="Rectangle 167">
            <a:extLst>
              <a:ext uri="{FF2B5EF4-FFF2-40B4-BE49-F238E27FC236}">
                <a16:creationId xmlns:a16="http://schemas.microsoft.com/office/drawing/2014/main" id="{AF82D17B-569F-C226-A963-8E38363B4049}"/>
              </a:ext>
            </a:extLst>
          </p:cNvPr>
          <p:cNvSpPr>
            <a:spLocks noChangeArrowheads="1"/>
          </p:cNvSpPr>
          <p:nvPr/>
        </p:nvSpPr>
        <p:spPr bwMode="auto">
          <a:xfrm>
            <a:off x="412468" y="4983776"/>
            <a:ext cx="12297833" cy="1222375"/>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22238" tIns="61119" rIns="122238" bIns="61119" anchor="ctr"/>
          <a:lstStyle>
            <a:defPPr>
              <a:defRPr lang="en-US"/>
            </a:defPPr>
            <a:lvl1pPr algn="ctr" rtl="0" fontAlgn="base">
              <a:spcBef>
                <a:spcPct val="0"/>
              </a:spcBef>
              <a:spcAft>
                <a:spcPct val="0"/>
              </a:spcAft>
              <a:defRPr sz="4182" b="1" kern="1200">
                <a:solidFill>
                  <a:srgbClr val="FF9900"/>
                </a:solidFill>
                <a:latin typeface="Arial" charset="0"/>
                <a:ea typeface="+mn-ea"/>
                <a:cs typeface="+mn-cs"/>
              </a:defRPr>
            </a:lvl1pPr>
            <a:lvl2pPr marL="444627" algn="ctr" rtl="0" fontAlgn="base">
              <a:spcBef>
                <a:spcPct val="0"/>
              </a:spcBef>
              <a:spcAft>
                <a:spcPct val="0"/>
              </a:spcAft>
              <a:defRPr sz="4182" b="1" kern="1200">
                <a:solidFill>
                  <a:srgbClr val="FF9900"/>
                </a:solidFill>
                <a:latin typeface="Arial" charset="0"/>
                <a:ea typeface="+mn-ea"/>
                <a:cs typeface="+mn-cs"/>
              </a:defRPr>
            </a:lvl2pPr>
            <a:lvl3pPr marL="889254" algn="ctr" rtl="0" fontAlgn="base">
              <a:spcBef>
                <a:spcPct val="0"/>
              </a:spcBef>
              <a:spcAft>
                <a:spcPct val="0"/>
              </a:spcAft>
              <a:defRPr sz="4182" b="1" kern="1200">
                <a:solidFill>
                  <a:srgbClr val="FF9900"/>
                </a:solidFill>
                <a:latin typeface="Arial" charset="0"/>
                <a:ea typeface="+mn-ea"/>
                <a:cs typeface="+mn-cs"/>
              </a:defRPr>
            </a:lvl3pPr>
            <a:lvl4pPr marL="1333881" algn="ctr" rtl="0" fontAlgn="base">
              <a:spcBef>
                <a:spcPct val="0"/>
              </a:spcBef>
              <a:spcAft>
                <a:spcPct val="0"/>
              </a:spcAft>
              <a:defRPr sz="4182" b="1" kern="1200">
                <a:solidFill>
                  <a:srgbClr val="FF9900"/>
                </a:solidFill>
                <a:latin typeface="Arial" charset="0"/>
                <a:ea typeface="+mn-ea"/>
                <a:cs typeface="+mn-cs"/>
              </a:defRPr>
            </a:lvl4pPr>
            <a:lvl5pPr marL="1778508" algn="ctr" rtl="0" fontAlgn="base">
              <a:spcBef>
                <a:spcPct val="0"/>
              </a:spcBef>
              <a:spcAft>
                <a:spcPct val="0"/>
              </a:spcAft>
              <a:defRPr sz="4182" b="1" kern="1200">
                <a:solidFill>
                  <a:srgbClr val="FF9900"/>
                </a:solidFill>
                <a:latin typeface="Arial" charset="0"/>
                <a:ea typeface="+mn-ea"/>
                <a:cs typeface="+mn-cs"/>
              </a:defRPr>
            </a:lvl5pPr>
            <a:lvl6pPr marL="2223135" algn="l" defTabSz="889254" rtl="0" eaLnBrk="1" latinLnBrk="0" hangingPunct="1">
              <a:defRPr sz="4182" b="1" kern="1200">
                <a:solidFill>
                  <a:srgbClr val="FF9900"/>
                </a:solidFill>
                <a:latin typeface="Arial" charset="0"/>
                <a:ea typeface="+mn-ea"/>
                <a:cs typeface="+mn-cs"/>
              </a:defRPr>
            </a:lvl6pPr>
            <a:lvl7pPr marL="2667762" algn="l" defTabSz="889254" rtl="0" eaLnBrk="1" latinLnBrk="0" hangingPunct="1">
              <a:defRPr sz="4182" b="1" kern="1200">
                <a:solidFill>
                  <a:srgbClr val="FF9900"/>
                </a:solidFill>
                <a:latin typeface="Arial" charset="0"/>
                <a:ea typeface="+mn-ea"/>
                <a:cs typeface="+mn-cs"/>
              </a:defRPr>
            </a:lvl7pPr>
            <a:lvl8pPr marL="3112389" algn="l" defTabSz="889254" rtl="0" eaLnBrk="1" latinLnBrk="0" hangingPunct="1">
              <a:defRPr sz="4182" b="1" kern="1200">
                <a:solidFill>
                  <a:srgbClr val="FF9900"/>
                </a:solidFill>
                <a:latin typeface="Arial" charset="0"/>
                <a:ea typeface="+mn-ea"/>
                <a:cs typeface="+mn-cs"/>
              </a:defRPr>
            </a:lvl8pPr>
            <a:lvl9pPr marL="3557016" algn="l" defTabSz="889254" rtl="0" eaLnBrk="1" latinLnBrk="0" hangingPunct="1">
              <a:defRPr sz="4182" b="1" kern="1200">
                <a:solidFill>
                  <a:srgbClr val="FF9900"/>
                </a:solidFill>
                <a:latin typeface="Arial" charset="0"/>
                <a:ea typeface="+mn-ea"/>
                <a:cs typeface="+mn-cs"/>
              </a:defRPr>
            </a:lvl9pPr>
          </a:lstStyle>
          <a:p>
            <a:pPr defTabSz="3353088"/>
            <a:r>
              <a:rPr lang="en-US" sz="5347">
                <a:solidFill>
                  <a:srgbClr val="CCCCCC"/>
                </a:solidFill>
                <a:latin typeface="Times New Roman" panose="02020603050405020304" pitchFamily="18" charset="0"/>
                <a:cs typeface="Times New Roman" panose="02020603050405020304" pitchFamily="18" charset="0"/>
              </a:rPr>
              <a:t>Background</a:t>
            </a:r>
            <a:endParaRPr lang="en-US" sz="3832">
              <a:solidFill>
                <a:srgbClr val="999999"/>
              </a:solidFill>
              <a:latin typeface="Times New Roman" panose="02020603050405020304" pitchFamily="18" charset="0"/>
              <a:cs typeface="Times New Roman" panose="02020603050405020304" pitchFamily="18" charset="0"/>
            </a:endParaRPr>
          </a:p>
        </p:txBody>
      </p:sp>
      <p:sp>
        <p:nvSpPr>
          <p:cNvPr id="19" name="Rectangle 165">
            <a:extLst>
              <a:ext uri="{FF2B5EF4-FFF2-40B4-BE49-F238E27FC236}">
                <a16:creationId xmlns:a16="http://schemas.microsoft.com/office/drawing/2014/main" id="{61823EF9-75EC-5E25-9D22-EB1B1B96AFE9}"/>
              </a:ext>
            </a:extLst>
          </p:cNvPr>
          <p:cNvSpPr>
            <a:spLocks noChangeArrowheads="1"/>
          </p:cNvSpPr>
          <p:nvPr/>
        </p:nvSpPr>
        <p:spPr bwMode="auto">
          <a:xfrm>
            <a:off x="30388454" y="26484792"/>
            <a:ext cx="12070819" cy="1222375"/>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22238" tIns="61119" rIns="122238" bIns="61119" anchor="ctr"/>
          <a:lstStyle>
            <a:defPPr>
              <a:defRPr lang="en-US"/>
            </a:defPPr>
            <a:lvl1pPr algn="ctr" rtl="0" fontAlgn="base">
              <a:spcBef>
                <a:spcPct val="0"/>
              </a:spcBef>
              <a:spcAft>
                <a:spcPct val="0"/>
              </a:spcAft>
              <a:defRPr sz="4182" b="1" kern="1200">
                <a:solidFill>
                  <a:srgbClr val="FF9900"/>
                </a:solidFill>
                <a:latin typeface="Arial" charset="0"/>
                <a:ea typeface="+mn-ea"/>
                <a:cs typeface="+mn-cs"/>
              </a:defRPr>
            </a:lvl1pPr>
            <a:lvl2pPr marL="444627" algn="ctr" rtl="0" fontAlgn="base">
              <a:spcBef>
                <a:spcPct val="0"/>
              </a:spcBef>
              <a:spcAft>
                <a:spcPct val="0"/>
              </a:spcAft>
              <a:defRPr sz="4182" b="1" kern="1200">
                <a:solidFill>
                  <a:srgbClr val="FF9900"/>
                </a:solidFill>
                <a:latin typeface="Arial" charset="0"/>
                <a:ea typeface="+mn-ea"/>
                <a:cs typeface="+mn-cs"/>
              </a:defRPr>
            </a:lvl2pPr>
            <a:lvl3pPr marL="889254" algn="ctr" rtl="0" fontAlgn="base">
              <a:spcBef>
                <a:spcPct val="0"/>
              </a:spcBef>
              <a:spcAft>
                <a:spcPct val="0"/>
              </a:spcAft>
              <a:defRPr sz="4182" b="1" kern="1200">
                <a:solidFill>
                  <a:srgbClr val="FF9900"/>
                </a:solidFill>
                <a:latin typeface="Arial" charset="0"/>
                <a:ea typeface="+mn-ea"/>
                <a:cs typeface="+mn-cs"/>
              </a:defRPr>
            </a:lvl3pPr>
            <a:lvl4pPr marL="1333881" algn="ctr" rtl="0" fontAlgn="base">
              <a:spcBef>
                <a:spcPct val="0"/>
              </a:spcBef>
              <a:spcAft>
                <a:spcPct val="0"/>
              </a:spcAft>
              <a:defRPr sz="4182" b="1" kern="1200">
                <a:solidFill>
                  <a:srgbClr val="FF9900"/>
                </a:solidFill>
                <a:latin typeface="Arial" charset="0"/>
                <a:ea typeface="+mn-ea"/>
                <a:cs typeface="+mn-cs"/>
              </a:defRPr>
            </a:lvl4pPr>
            <a:lvl5pPr marL="1778508" algn="ctr" rtl="0" fontAlgn="base">
              <a:spcBef>
                <a:spcPct val="0"/>
              </a:spcBef>
              <a:spcAft>
                <a:spcPct val="0"/>
              </a:spcAft>
              <a:defRPr sz="4182" b="1" kern="1200">
                <a:solidFill>
                  <a:srgbClr val="FF9900"/>
                </a:solidFill>
                <a:latin typeface="Arial" charset="0"/>
                <a:ea typeface="+mn-ea"/>
                <a:cs typeface="+mn-cs"/>
              </a:defRPr>
            </a:lvl5pPr>
            <a:lvl6pPr marL="2223135" algn="l" defTabSz="889254" rtl="0" eaLnBrk="1" latinLnBrk="0" hangingPunct="1">
              <a:defRPr sz="4182" b="1" kern="1200">
                <a:solidFill>
                  <a:srgbClr val="FF9900"/>
                </a:solidFill>
                <a:latin typeface="Arial" charset="0"/>
                <a:ea typeface="+mn-ea"/>
                <a:cs typeface="+mn-cs"/>
              </a:defRPr>
            </a:lvl6pPr>
            <a:lvl7pPr marL="2667762" algn="l" defTabSz="889254" rtl="0" eaLnBrk="1" latinLnBrk="0" hangingPunct="1">
              <a:defRPr sz="4182" b="1" kern="1200">
                <a:solidFill>
                  <a:srgbClr val="FF9900"/>
                </a:solidFill>
                <a:latin typeface="Arial" charset="0"/>
                <a:ea typeface="+mn-ea"/>
                <a:cs typeface="+mn-cs"/>
              </a:defRPr>
            </a:lvl7pPr>
            <a:lvl8pPr marL="3112389" algn="l" defTabSz="889254" rtl="0" eaLnBrk="1" latinLnBrk="0" hangingPunct="1">
              <a:defRPr sz="4182" b="1" kern="1200">
                <a:solidFill>
                  <a:srgbClr val="FF9900"/>
                </a:solidFill>
                <a:latin typeface="Arial" charset="0"/>
                <a:ea typeface="+mn-ea"/>
                <a:cs typeface="+mn-cs"/>
              </a:defRPr>
            </a:lvl8pPr>
            <a:lvl9pPr marL="3557016" algn="l" defTabSz="889254" rtl="0" eaLnBrk="1" latinLnBrk="0" hangingPunct="1">
              <a:defRPr sz="4182" b="1" kern="1200">
                <a:solidFill>
                  <a:srgbClr val="FF9900"/>
                </a:solidFill>
                <a:latin typeface="Arial" charset="0"/>
                <a:ea typeface="+mn-ea"/>
                <a:cs typeface="+mn-cs"/>
              </a:defRPr>
            </a:lvl9pPr>
          </a:lstStyle>
          <a:p>
            <a:pPr defTabSz="3353088"/>
            <a:r>
              <a:rPr lang="en-US" sz="5347">
                <a:solidFill>
                  <a:srgbClr val="CCCCCC"/>
                </a:solidFill>
                <a:latin typeface="Times New Roman" panose="02020603050405020304" pitchFamily="18" charset="0"/>
                <a:cs typeface="Times New Roman" panose="02020603050405020304" pitchFamily="18" charset="0"/>
              </a:rPr>
              <a:t>References</a:t>
            </a:r>
          </a:p>
        </p:txBody>
      </p:sp>
      <p:sp>
        <p:nvSpPr>
          <p:cNvPr id="21" name="Rectangle 20">
            <a:extLst>
              <a:ext uri="{FF2B5EF4-FFF2-40B4-BE49-F238E27FC236}">
                <a16:creationId xmlns:a16="http://schemas.microsoft.com/office/drawing/2014/main" id="{02751A40-BF6D-DC23-8EC3-90BFD52932E6}"/>
              </a:ext>
            </a:extLst>
          </p:cNvPr>
          <p:cNvSpPr/>
          <p:nvPr/>
        </p:nvSpPr>
        <p:spPr>
          <a:xfrm>
            <a:off x="30195837" y="27990014"/>
            <a:ext cx="12312650" cy="4159258"/>
          </a:xfrm>
          <a:prstGeom prst="rect">
            <a:avLst/>
          </a:prstGeom>
        </p:spPr>
        <p:txBody>
          <a:bodyPr wrap="square">
            <a:spAutoFit/>
          </a:bodyPr>
          <a:lstStyle>
            <a:defPPr>
              <a:defRPr lang="en-US"/>
            </a:defPPr>
            <a:lvl1pPr algn="ctr" rtl="0" fontAlgn="base">
              <a:spcBef>
                <a:spcPct val="0"/>
              </a:spcBef>
              <a:spcAft>
                <a:spcPct val="0"/>
              </a:spcAft>
              <a:defRPr sz="4182" b="1" kern="1200">
                <a:solidFill>
                  <a:srgbClr val="FF9900"/>
                </a:solidFill>
                <a:latin typeface="Arial" charset="0"/>
                <a:ea typeface="+mn-ea"/>
                <a:cs typeface="+mn-cs"/>
              </a:defRPr>
            </a:lvl1pPr>
            <a:lvl2pPr marL="444627" algn="ctr" rtl="0" fontAlgn="base">
              <a:spcBef>
                <a:spcPct val="0"/>
              </a:spcBef>
              <a:spcAft>
                <a:spcPct val="0"/>
              </a:spcAft>
              <a:defRPr sz="4182" b="1" kern="1200">
                <a:solidFill>
                  <a:srgbClr val="FF9900"/>
                </a:solidFill>
                <a:latin typeface="Arial" charset="0"/>
                <a:ea typeface="+mn-ea"/>
                <a:cs typeface="+mn-cs"/>
              </a:defRPr>
            </a:lvl2pPr>
            <a:lvl3pPr marL="889254" algn="ctr" rtl="0" fontAlgn="base">
              <a:spcBef>
                <a:spcPct val="0"/>
              </a:spcBef>
              <a:spcAft>
                <a:spcPct val="0"/>
              </a:spcAft>
              <a:defRPr sz="4182" b="1" kern="1200">
                <a:solidFill>
                  <a:srgbClr val="FF9900"/>
                </a:solidFill>
                <a:latin typeface="Arial" charset="0"/>
                <a:ea typeface="+mn-ea"/>
                <a:cs typeface="+mn-cs"/>
              </a:defRPr>
            </a:lvl3pPr>
            <a:lvl4pPr marL="1333881" algn="ctr" rtl="0" fontAlgn="base">
              <a:spcBef>
                <a:spcPct val="0"/>
              </a:spcBef>
              <a:spcAft>
                <a:spcPct val="0"/>
              </a:spcAft>
              <a:defRPr sz="4182" b="1" kern="1200">
                <a:solidFill>
                  <a:srgbClr val="FF9900"/>
                </a:solidFill>
                <a:latin typeface="Arial" charset="0"/>
                <a:ea typeface="+mn-ea"/>
                <a:cs typeface="+mn-cs"/>
              </a:defRPr>
            </a:lvl4pPr>
            <a:lvl5pPr marL="1778508" algn="ctr" rtl="0" fontAlgn="base">
              <a:spcBef>
                <a:spcPct val="0"/>
              </a:spcBef>
              <a:spcAft>
                <a:spcPct val="0"/>
              </a:spcAft>
              <a:defRPr sz="4182" b="1" kern="1200">
                <a:solidFill>
                  <a:srgbClr val="FF9900"/>
                </a:solidFill>
                <a:latin typeface="Arial" charset="0"/>
                <a:ea typeface="+mn-ea"/>
                <a:cs typeface="+mn-cs"/>
              </a:defRPr>
            </a:lvl5pPr>
            <a:lvl6pPr marL="2223135" algn="l" defTabSz="889254" rtl="0" eaLnBrk="1" latinLnBrk="0" hangingPunct="1">
              <a:defRPr sz="4182" b="1" kern="1200">
                <a:solidFill>
                  <a:srgbClr val="FF9900"/>
                </a:solidFill>
                <a:latin typeface="Arial" charset="0"/>
                <a:ea typeface="+mn-ea"/>
                <a:cs typeface="+mn-cs"/>
              </a:defRPr>
            </a:lvl6pPr>
            <a:lvl7pPr marL="2667762" algn="l" defTabSz="889254" rtl="0" eaLnBrk="1" latinLnBrk="0" hangingPunct="1">
              <a:defRPr sz="4182" b="1" kern="1200">
                <a:solidFill>
                  <a:srgbClr val="FF9900"/>
                </a:solidFill>
                <a:latin typeface="Arial" charset="0"/>
                <a:ea typeface="+mn-ea"/>
                <a:cs typeface="+mn-cs"/>
              </a:defRPr>
            </a:lvl7pPr>
            <a:lvl8pPr marL="3112389" algn="l" defTabSz="889254" rtl="0" eaLnBrk="1" latinLnBrk="0" hangingPunct="1">
              <a:defRPr sz="4182" b="1" kern="1200">
                <a:solidFill>
                  <a:srgbClr val="FF9900"/>
                </a:solidFill>
                <a:latin typeface="Arial" charset="0"/>
                <a:ea typeface="+mn-ea"/>
                <a:cs typeface="+mn-cs"/>
              </a:defRPr>
            </a:lvl8pPr>
            <a:lvl9pPr marL="3557016" algn="l" defTabSz="889254" rtl="0" eaLnBrk="1" latinLnBrk="0" hangingPunct="1">
              <a:defRPr sz="4182" b="1" kern="1200">
                <a:solidFill>
                  <a:srgbClr val="FF9900"/>
                </a:solidFill>
                <a:latin typeface="Arial" charset="0"/>
                <a:ea typeface="+mn-ea"/>
                <a:cs typeface="+mn-cs"/>
              </a:defRPr>
            </a:lvl9pPr>
          </a:lstStyle>
          <a:p>
            <a:pPr marL="333367" indent="-333367" algn="l">
              <a:buFont typeface="+mj-lt"/>
              <a:buAutoNum type="arabicPeriod"/>
            </a:pPr>
            <a:r>
              <a:rPr lang="en-US" sz="1944" b="0">
                <a:solidFill>
                  <a:srgbClr val="000000"/>
                </a:solidFill>
                <a:latin typeface="Times New Roman" panose="02020603050405020304" pitchFamily="18" charset="0"/>
                <a:cs typeface="Times New Roman" panose="02020603050405020304" pitchFamily="18" charset="0"/>
              </a:rPr>
              <a:t>Grengs, Ashley (2023). Rare Earth Element Distributions in Forest Soils Across Bedrock Gradients in New Hampshire and Vermont. Master's Theses and Capstones. 1758. https://scholars.unh. </a:t>
            </a:r>
            <a:r>
              <a:rPr lang="en-US" sz="1944" b="0" err="1">
                <a:solidFill>
                  <a:srgbClr val="000000"/>
                </a:solidFill>
                <a:latin typeface="Times New Roman" panose="02020603050405020304" pitchFamily="18" charset="0"/>
                <a:cs typeface="Times New Roman" panose="02020603050405020304" pitchFamily="18" charset="0"/>
              </a:rPr>
              <a:t>edu</a:t>
            </a:r>
            <a:r>
              <a:rPr lang="en-US" sz="1944" b="0">
                <a:solidFill>
                  <a:srgbClr val="000000"/>
                </a:solidFill>
                <a:latin typeface="Times New Roman" panose="02020603050405020304" pitchFamily="18" charset="0"/>
                <a:cs typeface="Times New Roman" panose="02020603050405020304" pitchFamily="18" charset="0"/>
              </a:rPr>
              <a:t>/thesis/1758 </a:t>
            </a:r>
          </a:p>
          <a:p>
            <a:pPr marL="333367" indent="-333367" algn="l">
              <a:buFont typeface="+mj-lt"/>
              <a:buAutoNum type="arabicPeriod"/>
            </a:pPr>
            <a:r>
              <a:rPr lang="en-US" sz="1944" b="0">
                <a:solidFill>
                  <a:srgbClr val="000000"/>
                </a:solidFill>
                <a:latin typeface="Times New Roman" panose="02020603050405020304" pitchFamily="18" charset="0"/>
                <a:cs typeface="Times New Roman" panose="02020603050405020304" pitchFamily="18" charset="0"/>
              </a:rPr>
              <a:t>Leak, William B.; Yamasaki, Mariko. 2011. The Bartlett Experimental Forest, Its first 75 years. NRS-INF-12-11. Newtown Square, PA: U.S. Department of Agriculture, Forest Service, Northern Research Station. 21 p.</a:t>
            </a:r>
          </a:p>
          <a:p>
            <a:pPr marL="333367" indent="-333367" algn="l">
              <a:buFont typeface="+mj-lt"/>
              <a:buAutoNum type="arabicPeriod"/>
            </a:pPr>
            <a:r>
              <a:rPr lang="en-US" sz="1944" b="0">
                <a:solidFill>
                  <a:srgbClr val="000000"/>
                </a:solidFill>
                <a:latin typeface="Times New Roman" panose="02020603050405020304" pitchFamily="18" charset="0"/>
                <a:cs typeface="Times New Roman" panose="02020603050405020304" pitchFamily="18" charset="0"/>
              </a:rPr>
              <a:t>Sager, M., &amp; Wiche, O. (2024). Rare Earth Elements (REE): Origins, Dispersion, and Environmental Implications—A Comprehensive Review. Environments, 11(2), 24. https://doi.org/10.3390/environments11020024 </a:t>
            </a:r>
          </a:p>
          <a:p>
            <a:pPr marL="333367" indent="-333367" algn="l">
              <a:buFont typeface="+mj-lt"/>
              <a:buAutoNum type="arabicPeriod"/>
            </a:pPr>
            <a:r>
              <a:rPr lang="en-US" sz="1944" b="0">
                <a:solidFill>
                  <a:srgbClr val="000000"/>
                </a:solidFill>
                <a:latin typeface="Times New Roman" panose="02020603050405020304" pitchFamily="18" charset="0"/>
                <a:cs typeface="Times New Roman" panose="02020603050405020304" pitchFamily="18" charset="0"/>
              </a:rPr>
              <a:t>Stille, P., Steinmann, M., Pierret, M.-C., Gauthier-Lafaye, F., </a:t>
            </a:r>
            <a:r>
              <a:rPr lang="en-US" sz="1944" b="0" err="1">
                <a:solidFill>
                  <a:srgbClr val="000000"/>
                </a:solidFill>
                <a:latin typeface="Times New Roman" panose="02020603050405020304" pitchFamily="18" charset="0"/>
                <a:cs typeface="Times New Roman" panose="02020603050405020304" pitchFamily="18" charset="0"/>
              </a:rPr>
              <a:t>Chabaux</a:t>
            </a:r>
            <a:r>
              <a:rPr lang="en-US" sz="1944" b="0">
                <a:solidFill>
                  <a:srgbClr val="000000"/>
                </a:solidFill>
                <a:latin typeface="Times New Roman" panose="02020603050405020304" pitchFamily="18" charset="0"/>
                <a:cs typeface="Times New Roman" panose="02020603050405020304" pitchFamily="18" charset="0"/>
              </a:rPr>
              <a:t>, F., </a:t>
            </a:r>
            <a:r>
              <a:rPr lang="en-US" sz="1944" b="0" err="1">
                <a:solidFill>
                  <a:srgbClr val="000000"/>
                </a:solidFill>
                <a:latin typeface="Times New Roman" panose="02020603050405020304" pitchFamily="18" charset="0"/>
                <a:cs typeface="Times New Roman" panose="02020603050405020304" pitchFamily="18" charset="0"/>
              </a:rPr>
              <a:t>Viville</a:t>
            </a:r>
            <a:r>
              <a:rPr lang="en-US" sz="1944" b="0">
                <a:solidFill>
                  <a:srgbClr val="000000"/>
                </a:solidFill>
                <a:latin typeface="Times New Roman" panose="02020603050405020304" pitchFamily="18" charset="0"/>
                <a:cs typeface="Times New Roman" panose="02020603050405020304" pitchFamily="18" charset="0"/>
              </a:rPr>
              <a:t>, D., </a:t>
            </a:r>
            <a:r>
              <a:rPr lang="en-US" sz="1944" b="0" err="1">
                <a:solidFill>
                  <a:srgbClr val="000000"/>
                </a:solidFill>
                <a:latin typeface="Times New Roman" panose="02020603050405020304" pitchFamily="18" charset="0"/>
                <a:cs typeface="Times New Roman" panose="02020603050405020304" pitchFamily="18" charset="0"/>
              </a:rPr>
              <a:t>Pourcelot</a:t>
            </a:r>
            <a:r>
              <a:rPr lang="en-US" sz="1944" b="0">
                <a:solidFill>
                  <a:srgbClr val="000000"/>
                </a:solidFill>
                <a:latin typeface="Times New Roman" panose="02020603050405020304" pitchFamily="18" charset="0"/>
                <a:cs typeface="Times New Roman" panose="02020603050405020304" pitchFamily="18" charset="0"/>
              </a:rPr>
              <a:t>, L., Matera, V., Aouad, G., &amp; Aubert, D. (2006). The impact of vegetation on REE fractionation in stream waters of a small forested catchment (the </a:t>
            </a:r>
            <a:r>
              <a:rPr lang="en-US" sz="1944" b="0" err="1">
                <a:solidFill>
                  <a:srgbClr val="000000"/>
                </a:solidFill>
                <a:latin typeface="Times New Roman" panose="02020603050405020304" pitchFamily="18" charset="0"/>
                <a:cs typeface="Times New Roman" panose="02020603050405020304" pitchFamily="18" charset="0"/>
              </a:rPr>
              <a:t>Strengbach</a:t>
            </a:r>
            <a:r>
              <a:rPr lang="en-US" sz="1944" b="0">
                <a:solidFill>
                  <a:srgbClr val="000000"/>
                </a:solidFill>
                <a:latin typeface="Times New Roman" panose="02020603050405020304" pitchFamily="18" charset="0"/>
                <a:cs typeface="Times New Roman" panose="02020603050405020304" pitchFamily="18" charset="0"/>
              </a:rPr>
              <a:t> case). </a:t>
            </a:r>
            <a:r>
              <a:rPr lang="en-US" sz="1944" b="0" err="1">
                <a:solidFill>
                  <a:srgbClr val="000000"/>
                </a:solidFill>
                <a:latin typeface="Times New Roman" panose="02020603050405020304" pitchFamily="18" charset="0"/>
                <a:cs typeface="Times New Roman" panose="02020603050405020304" pitchFamily="18" charset="0"/>
              </a:rPr>
              <a:t>Geochimica</a:t>
            </a:r>
            <a:r>
              <a:rPr lang="en-US" sz="1944" b="0">
                <a:solidFill>
                  <a:srgbClr val="000000"/>
                </a:solidFill>
                <a:latin typeface="Times New Roman" panose="02020603050405020304" pitchFamily="18" charset="0"/>
                <a:cs typeface="Times New Roman" panose="02020603050405020304" pitchFamily="18" charset="0"/>
              </a:rPr>
              <a:t> et </a:t>
            </a:r>
            <a:r>
              <a:rPr lang="en-US" sz="1944" b="0" err="1">
                <a:solidFill>
                  <a:srgbClr val="000000"/>
                </a:solidFill>
                <a:latin typeface="Times New Roman" panose="02020603050405020304" pitchFamily="18" charset="0"/>
                <a:cs typeface="Times New Roman" panose="02020603050405020304" pitchFamily="18" charset="0"/>
              </a:rPr>
              <a:t>Cosmochimica</a:t>
            </a:r>
            <a:r>
              <a:rPr lang="en-US" sz="1944" b="0">
                <a:solidFill>
                  <a:srgbClr val="000000"/>
                </a:solidFill>
                <a:latin typeface="Times New Roman" panose="02020603050405020304" pitchFamily="18" charset="0"/>
                <a:cs typeface="Times New Roman" panose="02020603050405020304" pitchFamily="18" charset="0"/>
              </a:rPr>
              <a:t> Acta, 70(13), 3217–3230. https://doi.org/10.1016/j.gca.2006.04.031 </a:t>
            </a:r>
          </a:p>
          <a:p>
            <a:pPr marL="333367" indent="-333367" algn="l">
              <a:buFont typeface="+mj-lt"/>
              <a:buAutoNum type="arabicPeriod"/>
            </a:pPr>
            <a:r>
              <a:rPr lang="en-US" sz="1944" b="0">
                <a:solidFill>
                  <a:srgbClr val="000000"/>
                </a:solidFill>
                <a:latin typeface="Times New Roman" panose="02020603050405020304" pitchFamily="18" charset="0"/>
                <a:cs typeface="Times New Roman" panose="02020603050405020304" pitchFamily="18" charset="0"/>
              </a:rPr>
              <a:t>Vadeboncoeur, Matthew A (2013). Mechanisms of nutrient limitation and nutrient acquisition in managed and unmanaged forest ecosystems. Doctoral Dissertations. 1. https://scholars.unh. </a:t>
            </a:r>
            <a:r>
              <a:rPr lang="en-US" sz="1944" b="0" err="1">
                <a:solidFill>
                  <a:srgbClr val="000000"/>
                </a:solidFill>
                <a:latin typeface="Times New Roman" panose="02020603050405020304" pitchFamily="18" charset="0"/>
                <a:cs typeface="Times New Roman" panose="02020603050405020304" pitchFamily="18" charset="0"/>
              </a:rPr>
              <a:t>edu</a:t>
            </a:r>
            <a:r>
              <a:rPr lang="en-US" sz="1944" b="0">
                <a:solidFill>
                  <a:srgbClr val="000000"/>
                </a:solidFill>
                <a:latin typeface="Times New Roman" panose="02020603050405020304" pitchFamily="18" charset="0"/>
                <a:cs typeface="Times New Roman" panose="02020603050405020304" pitchFamily="18" charset="0"/>
              </a:rPr>
              <a:t>/dissertation/1 </a:t>
            </a:r>
          </a:p>
          <a:p>
            <a:br>
              <a:rPr lang="en-US" sz="1750"/>
            </a:br>
            <a:endParaRPr lang="en-US" sz="1361" b="0">
              <a:solidFill>
                <a:srgbClr val="000000"/>
              </a:solidFill>
              <a:latin typeface="Times New Roman" panose="02020603050405020304" pitchFamily="18" charset="0"/>
              <a:cs typeface="Times New Roman" panose="02020603050405020304" pitchFamily="18" charset="0"/>
            </a:endParaRPr>
          </a:p>
        </p:txBody>
      </p:sp>
      <p:sp>
        <p:nvSpPr>
          <p:cNvPr id="3" name="AutoShape 2" descr="Image preview">
            <a:extLst>
              <a:ext uri="{FF2B5EF4-FFF2-40B4-BE49-F238E27FC236}">
                <a16:creationId xmlns:a16="http://schemas.microsoft.com/office/drawing/2014/main" id="{25C61449-8AC4-460B-BB85-D3C8414A7B6E}"/>
              </a:ext>
            </a:extLst>
          </p:cNvPr>
          <p:cNvSpPr>
            <a:spLocks noChangeAspect="1" noChangeArrowheads="1"/>
          </p:cNvSpPr>
          <p:nvPr/>
        </p:nvSpPr>
        <p:spPr bwMode="auto">
          <a:xfrm>
            <a:off x="21202121" y="15853834"/>
            <a:ext cx="2518833" cy="25188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8900" tIns="44450" rIns="88900" bIns="44450" numCol="1" anchor="t" anchorCtr="0" compatLnSpc="1">
            <a:prstTxWarp prst="textNoShape">
              <a:avLst/>
            </a:prstTxWarp>
          </a:bodyPr>
          <a:lstStyle>
            <a:defPPr>
              <a:defRPr lang="en-US"/>
            </a:defPPr>
            <a:lvl1pPr algn="ctr" rtl="0" fontAlgn="base">
              <a:spcBef>
                <a:spcPct val="0"/>
              </a:spcBef>
              <a:spcAft>
                <a:spcPct val="0"/>
              </a:spcAft>
              <a:defRPr sz="4182" b="1" kern="1200">
                <a:solidFill>
                  <a:srgbClr val="FF9900"/>
                </a:solidFill>
                <a:latin typeface="Arial" charset="0"/>
                <a:ea typeface="+mn-ea"/>
                <a:cs typeface="+mn-cs"/>
              </a:defRPr>
            </a:lvl1pPr>
            <a:lvl2pPr marL="444627" algn="ctr" rtl="0" fontAlgn="base">
              <a:spcBef>
                <a:spcPct val="0"/>
              </a:spcBef>
              <a:spcAft>
                <a:spcPct val="0"/>
              </a:spcAft>
              <a:defRPr sz="4182" b="1" kern="1200">
                <a:solidFill>
                  <a:srgbClr val="FF9900"/>
                </a:solidFill>
                <a:latin typeface="Arial" charset="0"/>
                <a:ea typeface="+mn-ea"/>
                <a:cs typeface="+mn-cs"/>
              </a:defRPr>
            </a:lvl2pPr>
            <a:lvl3pPr marL="889254" algn="ctr" rtl="0" fontAlgn="base">
              <a:spcBef>
                <a:spcPct val="0"/>
              </a:spcBef>
              <a:spcAft>
                <a:spcPct val="0"/>
              </a:spcAft>
              <a:defRPr sz="4182" b="1" kern="1200">
                <a:solidFill>
                  <a:srgbClr val="FF9900"/>
                </a:solidFill>
                <a:latin typeface="Arial" charset="0"/>
                <a:ea typeface="+mn-ea"/>
                <a:cs typeface="+mn-cs"/>
              </a:defRPr>
            </a:lvl3pPr>
            <a:lvl4pPr marL="1333881" algn="ctr" rtl="0" fontAlgn="base">
              <a:spcBef>
                <a:spcPct val="0"/>
              </a:spcBef>
              <a:spcAft>
                <a:spcPct val="0"/>
              </a:spcAft>
              <a:defRPr sz="4182" b="1" kern="1200">
                <a:solidFill>
                  <a:srgbClr val="FF9900"/>
                </a:solidFill>
                <a:latin typeface="Arial" charset="0"/>
                <a:ea typeface="+mn-ea"/>
                <a:cs typeface="+mn-cs"/>
              </a:defRPr>
            </a:lvl4pPr>
            <a:lvl5pPr marL="1778508" algn="ctr" rtl="0" fontAlgn="base">
              <a:spcBef>
                <a:spcPct val="0"/>
              </a:spcBef>
              <a:spcAft>
                <a:spcPct val="0"/>
              </a:spcAft>
              <a:defRPr sz="4182" b="1" kern="1200">
                <a:solidFill>
                  <a:srgbClr val="FF9900"/>
                </a:solidFill>
                <a:latin typeface="Arial" charset="0"/>
                <a:ea typeface="+mn-ea"/>
                <a:cs typeface="+mn-cs"/>
              </a:defRPr>
            </a:lvl5pPr>
            <a:lvl6pPr marL="2223135" algn="l" defTabSz="889254" rtl="0" eaLnBrk="1" latinLnBrk="0" hangingPunct="1">
              <a:defRPr sz="4182" b="1" kern="1200">
                <a:solidFill>
                  <a:srgbClr val="FF9900"/>
                </a:solidFill>
                <a:latin typeface="Arial" charset="0"/>
                <a:ea typeface="+mn-ea"/>
                <a:cs typeface="+mn-cs"/>
              </a:defRPr>
            </a:lvl6pPr>
            <a:lvl7pPr marL="2667762" algn="l" defTabSz="889254" rtl="0" eaLnBrk="1" latinLnBrk="0" hangingPunct="1">
              <a:defRPr sz="4182" b="1" kern="1200">
                <a:solidFill>
                  <a:srgbClr val="FF9900"/>
                </a:solidFill>
                <a:latin typeface="Arial" charset="0"/>
                <a:ea typeface="+mn-ea"/>
                <a:cs typeface="+mn-cs"/>
              </a:defRPr>
            </a:lvl7pPr>
            <a:lvl8pPr marL="3112389" algn="l" defTabSz="889254" rtl="0" eaLnBrk="1" latinLnBrk="0" hangingPunct="1">
              <a:defRPr sz="4182" b="1" kern="1200">
                <a:solidFill>
                  <a:srgbClr val="FF9900"/>
                </a:solidFill>
                <a:latin typeface="Arial" charset="0"/>
                <a:ea typeface="+mn-ea"/>
                <a:cs typeface="+mn-cs"/>
              </a:defRPr>
            </a:lvl8pPr>
            <a:lvl9pPr marL="3557016" algn="l" defTabSz="889254" rtl="0" eaLnBrk="1" latinLnBrk="0" hangingPunct="1">
              <a:defRPr sz="4182" b="1" kern="1200">
                <a:solidFill>
                  <a:srgbClr val="FF9900"/>
                </a:solidFill>
                <a:latin typeface="Arial" charset="0"/>
                <a:ea typeface="+mn-ea"/>
                <a:cs typeface="+mn-cs"/>
              </a:defRPr>
            </a:lvl9pPr>
          </a:lstStyle>
          <a:p>
            <a:endParaRPr lang="en-US" sz="4066"/>
          </a:p>
        </p:txBody>
      </p:sp>
      <p:pic>
        <p:nvPicPr>
          <p:cNvPr id="6" name="Picture 5">
            <a:extLst>
              <a:ext uri="{FF2B5EF4-FFF2-40B4-BE49-F238E27FC236}">
                <a16:creationId xmlns:a16="http://schemas.microsoft.com/office/drawing/2014/main" id="{DCAAB96E-79B3-E5D1-F918-FF4DCF0B5B47}"/>
              </a:ext>
            </a:extLst>
          </p:cNvPr>
          <p:cNvPicPr>
            <a:picLocks noChangeAspect="1"/>
          </p:cNvPicPr>
          <p:nvPr/>
        </p:nvPicPr>
        <p:blipFill>
          <a:blip r:embed="rId2">
            <a:extLst>
              <a:ext uri="{28A0092B-C50C-407E-A947-70E740481C1C}">
                <a14:useLocalDpi xmlns:a14="http://schemas.microsoft.com/office/drawing/2010/main" val="0"/>
              </a:ext>
            </a:extLst>
          </a:blip>
          <a:srcRect l="33701" t="9088"/>
          <a:stretch>
            <a:fillRect/>
          </a:stretch>
        </p:blipFill>
        <p:spPr>
          <a:xfrm rot="5400000">
            <a:off x="38281187" y="6165441"/>
            <a:ext cx="4065785" cy="4181382"/>
          </a:xfrm>
          <a:prstGeom prst="rect">
            <a:avLst/>
          </a:prstGeom>
        </p:spPr>
      </p:pic>
      <p:sp>
        <p:nvSpPr>
          <p:cNvPr id="13" name="Rectangle 12">
            <a:extLst>
              <a:ext uri="{FF2B5EF4-FFF2-40B4-BE49-F238E27FC236}">
                <a16:creationId xmlns:a16="http://schemas.microsoft.com/office/drawing/2014/main" id="{DF4768F9-3639-CE78-2EFC-261635B31B8B}"/>
              </a:ext>
            </a:extLst>
          </p:cNvPr>
          <p:cNvSpPr/>
          <p:nvPr/>
        </p:nvSpPr>
        <p:spPr>
          <a:xfrm>
            <a:off x="729278" y="25181459"/>
            <a:ext cx="11805094" cy="2513508"/>
          </a:xfrm>
          <a:prstGeom prst="rect">
            <a:avLst/>
          </a:prstGeom>
        </p:spPr>
        <p:txBody>
          <a:bodyPr wrap="square">
            <a:spAutoFit/>
          </a:bodyPr>
          <a:lstStyle>
            <a:defPPr>
              <a:defRPr lang="en-US"/>
            </a:defPPr>
            <a:lvl1pPr algn="ctr" rtl="0" fontAlgn="base">
              <a:spcBef>
                <a:spcPct val="0"/>
              </a:spcBef>
              <a:spcAft>
                <a:spcPct val="0"/>
              </a:spcAft>
              <a:defRPr sz="4182" b="1" kern="1200">
                <a:solidFill>
                  <a:srgbClr val="FF9900"/>
                </a:solidFill>
                <a:latin typeface="Arial" charset="0"/>
                <a:ea typeface="+mn-ea"/>
                <a:cs typeface="+mn-cs"/>
              </a:defRPr>
            </a:lvl1pPr>
            <a:lvl2pPr marL="444627" algn="ctr" rtl="0" fontAlgn="base">
              <a:spcBef>
                <a:spcPct val="0"/>
              </a:spcBef>
              <a:spcAft>
                <a:spcPct val="0"/>
              </a:spcAft>
              <a:defRPr sz="4182" b="1" kern="1200">
                <a:solidFill>
                  <a:srgbClr val="FF9900"/>
                </a:solidFill>
                <a:latin typeface="Arial" charset="0"/>
                <a:ea typeface="+mn-ea"/>
                <a:cs typeface="+mn-cs"/>
              </a:defRPr>
            </a:lvl2pPr>
            <a:lvl3pPr marL="889254" algn="ctr" rtl="0" fontAlgn="base">
              <a:spcBef>
                <a:spcPct val="0"/>
              </a:spcBef>
              <a:spcAft>
                <a:spcPct val="0"/>
              </a:spcAft>
              <a:defRPr sz="4182" b="1" kern="1200">
                <a:solidFill>
                  <a:srgbClr val="FF9900"/>
                </a:solidFill>
                <a:latin typeface="Arial" charset="0"/>
                <a:ea typeface="+mn-ea"/>
                <a:cs typeface="+mn-cs"/>
              </a:defRPr>
            </a:lvl3pPr>
            <a:lvl4pPr marL="1333881" algn="ctr" rtl="0" fontAlgn="base">
              <a:spcBef>
                <a:spcPct val="0"/>
              </a:spcBef>
              <a:spcAft>
                <a:spcPct val="0"/>
              </a:spcAft>
              <a:defRPr sz="4182" b="1" kern="1200">
                <a:solidFill>
                  <a:srgbClr val="FF9900"/>
                </a:solidFill>
                <a:latin typeface="Arial" charset="0"/>
                <a:ea typeface="+mn-ea"/>
                <a:cs typeface="+mn-cs"/>
              </a:defRPr>
            </a:lvl4pPr>
            <a:lvl5pPr marL="1778508" algn="ctr" rtl="0" fontAlgn="base">
              <a:spcBef>
                <a:spcPct val="0"/>
              </a:spcBef>
              <a:spcAft>
                <a:spcPct val="0"/>
              </a:spcAft>
              <a:defRPr sz="4182" b="1" kern="1200">
                <a:solidFill>
                  <a:srgbClr val="FF9900"/>
                </a:solidFill>
                <a:latin typeface="Arial" charset="0"/>
                <a:ea typeface="+mn-ea"/>
                <a:cs typeface="+mn-cs"/>
              </a:defRPr>
            </a:lvl5pPr>
            <a:lvl6pPr marL="2223135" algn="l" defTabSz="889254" rtl="0" eaLnBrk="1" latinLnBrk="0" hangingPunct="1">
              <a:defRPr sz="4182" b="1" kern="1200">
                <a:solidFill>
                  <a:srgbClr val="FF9900"/>
                </a:solidFill>
                <a:latin typeface="Arial" charset="0"/>
                <a:ea typeface="+mn-ea"/>
                <a:cs typeface="+mn-cs"/>
              </a:defRPr>
            </a:lvl6pPr>
            <a:lvl7pPr marL="2667762" algn="l" defTabSz="889254" rtl="0" eaLnBrk="1" latinLnBrk="0" hangingPunct="1">
              <a:defRPr sz="4182" b="1" kern="1200">
                <a:solidFill>
                  <a:srgbClr val="FF9900"/>
                </a:solidFill>
                <a:latin typeface="Arial" charset="0"/>
                <a:ea typeface="+mn-ea"/>
                <a:cs typeface="+mn-cs"/>
              </a:defRPr>
            </a:lvl7pPr>
            <a:lvl8pPr marL="3112389" algn="l" defTabSz="889254" rtl="0" eaLnBrk="1" latinLnBrk="0" hangingPunct="1">
              <a:defRPr sz="4182" b="1" kern="1200">
                <a:solidFill>
                  <a:srgbClr val="FF9900"/>
                </a:solidFill>
                <a:latin typeface="Arial" charset="0"/>
                <a:ea typeface="+mn-ea"/>
                <a:cs typeface="+mn-cs"/>
              </a:defRPr>
            </a:lvl8pPr>
            <a:lvl9pPr marL="3557016" algn="l" defTabSz="889254" rtl="0" eaLnBrk="1" latinLnBrk="0" hangingPunct="1">
              <a:defRPr sz="4182" b="1" kern="1200">
                <a:solidFill>
                  <a:srgbClr val="FF9900"/>
                </a:solidFill>
                <a:latin typeface="Arial" charset="0"/>
                <a:ea typeface="+mn-ea"/>
                <a:cs typeface="+mn-cs"/>
              </a:defRPr>
            </a:lvl9pPr>
          </a:lstStyle>
          <a:p>
            <a:pPr algn="l"/>
            <a:r>
              <a:rPr lang="en-US" sz="5250" b="0">
                <a:solidFill>
                  <a:srgbClr val="000000"/>
                </a:solidFill>
                <a:latin typeface="Times New Roman" panose="02020603050405020304" pitchFamily="18" charset="0"/>
                <a:cs typeface="Times New Roman" panose="02020603050405020304" pitchFamily="18" charset="0"/>
              </a:rPr>
              <a:t>How do REE concentrations in foliage samples at BEF change over time as weathering dynamics change? </a:t>
            </a:r>
          </a:p>
        </p:txBody>
      </p:sp>
      <p:sp>
        <p:nvSpPr>
          <p:cNvPr id="16" name="Rectangle 167">
            <a:extLst>
              <a:ext uri="{FF2B5EF4-FFF2-40B4-BE49-F238E27FC236}">
                <a16:creationId xmlns:a16="http://schemas.microsoft.com/office/drawing/2014/main" id="{D9E90E21-5A4B-FFA1-CEBF-3B6349A4F11A}"/>
              </a:ext>
            </a:extLst>
          </p:cNvPr>
          <p:cNvSpPr>
            <a:spLocks noChangeArrowheads="1"/>
          </p:cNvSpPr>
          <p:nvPr/>
        </p:nvSpPr>
        <p:spPr bwMode="auto">
          <a:xfrm>
            <a:off x="30166204" y="4968092"/>
            <a:ext cx="12238567" cy="1222375"/>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22238" tIns="61119" rIns="122238" bIns="61119" anchor="ctr"/>
          <a:lstStyle>
            <a:defPPr>
              <a:defRPr lang="en-US"/>
            </a:defPPr>
            <a:lvl1pPr algn="ctr" rtl="0" fontAlgn="base">
              <a:spcBef>
                <a:spcPct val="0"/>
              </a:spcBef>
              <a:spcAft>
                <a:spcPct val="0"/>
              </a:spcAft>
              <a:defRPr sz="4182" b="1" kern="1200">
                <a:solidFill>
                  <a:srgbClr val="FF9900"/>
                </a:solidFill>
                <a:latin typeface="Arial" charset="0"/>
                <a:ea typeface="+mn-ea"/>
                <a:cs typeface="+mn-cs"/>
              </a:defRPr>
            </a:lvl1pPr>
            <a:lvl2pPr marL="444627" algn="ctr" rtl="0" fontAlgn="base">
              <a:spcBef>
                <a:spcPct val="0"/>
              </a:spcBef>
              <a:spcAft>
                <a:spcPct val="0"/>
              </a:spcAft>
              <a:defRPr sz="4182" b="1" kern="1200">
                <a:solidFill>
                  <a:srgbClr val="FF9900"/>
                </a:solidFill>
                <a:latin typeface="Arial" charset="0"/>
                <a:ea typeface="+mn-ea"/>
                <a:cs typeface="+mn-cs"/>
              </a:defRPr>
            </a:lvl2pPr>
            <a:lvl3pPr marL="889254" algn="ctr" rtl="0" fontAlgn="base">
              <a:spcBef>
                <a:spcPct val="0"/>
              </a:spcBef>
              <a:spcAft>
                <a:spcPct val="0"/>
              </a:spcAft>
              <a:defRPr sz="4182" b="1" kern="1200">
                <a:solidFill>
                  <a:srgbClr val="FF9900"/>
                </a:solidFill>
                <a:latin typeface="Arial" charset="0"/>
                <a:ea typeface="+mn-ea"/>
                <a:cs typeface="+mn-cs"/>
              </a:defRPr>
            </a:lvl3pPr>
            <a:lvl4pPr marL="1333881" algn="ctr" rtl="0" fontAlgn="base">
              <a:spcBef>
                <a:spcPct val="0"/>
              </a:spcBef>
              <a:spcAft>
                <a:spcPct val="0"/>
              </a:spcAft>
              <a:defRPr sz="4182" b="1" kern="1200">
                <a:solidFill>
                  <a:srgbClr val="FF9900"/>
                </a:solidFill>
                <a:latin typeface="Arial" charset="0"/>
                <a:ea typeface="+mn-ea"/>
                <a:cs typeface="+mn-cs"/>
              </a:defRPr>
            </a:lvl4pPr>
            <a:lvl5pPr marL="1778508" algn="ctr" rtl="0" fontAlgn="base">
              <a:spcBef>
                <a:spcPct val="0"/>
              </a:spcBef>
              <a:spcAft>
                <a:spcPct val="0"/>
              </a:spcAft>
              <a:defRPr sz="4182" b="1" kern="1200">
                <a:solidFill>
                  <a:srgbClr val="FF9900"/>
                </a:solidFill>
                <a:latin typeface="Arial" charset="0"/>
                <a:ea typeface="+mn-ea"/>
                <a:cs typeface="+mn-cs"/>
              </a:defRPr>
            </a:lvl5pPr>
            <a:lvl6pPr marL="2223135" algn="l" defTabSz="889254" rtl="0" eaLnBrk="1" latinLnBrk="0" hangingPunct="1">
              <a:defRPr sz="4182" b="1" kern="1200">
                <a:solidFill>
                  <a:srgbClr val="FF9900"/>
                </a:solidFill>
                <a:latin typeface="Arial" charset="0"/>
                <a:ea typeface="+mn-ea"/>
                <a:cs typeface="+mn-cs"/>
              </a:defRPr>
            </a:lvl6pPr>
            <a:lvl7pPr marL="2667762" algn="l" defTabSz="889254" rtl="0" eaLnBrk="1" latinLnBrk="0" hangingPunct="1">
              <a:defRPr sz="4182" b="1" kern="1200">
                <a:solidFill>
                  <a:srgbClr val="FF9900"/>
                </a:solidFill>
                <a:latin typeface="Arial" charset="0"/>
                <a:ea typeface="+mn-ea"/>
                <a:cs typeface="+mn-cs"/>
              </a:defRPr>
            </a:lvl7pPr>
            <a:lvl8pPr marL="3112389" algn="l" defTabSz="889254" rtl="0" eaLnBrk="1" latinLnBrk="0" hangingPunct="1">
              <a:defRPr sz="4182" b="1" kern="1200">
                <a:solidFill>
                  <a:srgbClr val="FF9900"/>
                </a:solidFill>
                <a:latin typeface="Arial" charset="0"/>
                <a:ea typeface="+mn-ea"/>
                <a:cs typeface="+mn-cs"/>
              </a:defRPr>
            </a:lvl8pPr>
            <a:lvl9pPr marL="3557016" algn="l" defTabSz="889254" rtl="0" eaLnBrk="1" latinLnBrk="0" hangingPunct="1">
              <a:defRPr sz="4182" b="1" kern="1200">
                <a:solidFill>
                  <a:srgbClr val="FF9900"/>
                </a:solidFill>
                <a:latin typeface="Arial" charset="0"/>
                <a:ea typeface="+mn-ea"/>
                <a:cs typeface="+mn-cs"/>
              </a:defRPr>
            </a:lvl9pPr>
          </a:lstStyle>
          <a:p>
            <a:pPr defTabSz="3353088"/>
            <a:r>
              <a:rPr lang="en-US" sz="5347">
                <a:solidFill>
                  <a:srgbClr val="CCCCCC"/>
                </a:solidFill>
                <a:latin typeface="Times New Roman" panose="02020603050405020304" pitchFamily="18" charset="0"/>
                <a:cs typeface="Times New Roman" panose="02020603050405020304" pitchFamily="18" charset="0"/>
              </a:rPr>
              <a:t>Methods</a:t>
            </a:r>
            <a:endParaRPr lang="en-US" sz="3832">
              <a:solidFill>
                <a:srgbClr val="999999"/>
              </a:solidFill>
              <a:latin typeface="Times New Roman" panose="02020603050405020304" pitchFamily="18" charset="0"/>
              <a:cs typeface="Times New Roman" panose="02020603050405020304" pitchFamily="18" charset="0"/>
            </a:endParaRPr>
          </a:p>
        </p:txBody>
      </p:sp>
      <p:sp>
        <p:nvSpPr>
          <p:cNvPr id="18" name="Rectangle 167">
            <a:extLst>
              <a:ext uri="{FF2B5EF4-FFF2-40B4-BE49-F238E27FC236}">
                <a16:creationId xmlns:a16="http://schemas.microsoft.com/office/drawing/2014/main" id="{164D5A4F-35EA-F73B-11DC-287397B78871}"/>
              </a:ext>
            </a:extLst>
          </p:cNvPr>
          <p:cNvSpPr>
            <a:spLocks noChangeArrowheads="1"/>
          </p:cNvSpPr>
          <p:nvPr/>
        </p:nvSpPr>
        <p:spPr bwMode="auto">
          <a:xfrm>
            <a:off x="569911" y="23810274"/>
            <a:ext cx="12371642" cy="1222375"/>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22238" tIns="61119" rIns="122238" bIns="61119" anchor="ctr"/>
          <a:lstStyle>
            <a:defPPr>
              <a:defRPr lang="en-US"/>
            </a:defPPr>
            <a:lvl1pPr algn="ctr" rtl="0" fontAlgn="base">
              <a:spcBef>
                <a:spcPct val="0"/>
              </a:spcBef>
              <a:spcAft>
                <a:spcPct val="0"/>
              </a:spcAft>
              <a:defRPr sz="4182" b="1" kern="1200">
                <a:solidFill>
                  <a:srgbClr val="FF9900"/>
                </a:solidFill>
                <a:latin typeface="Arial" charset="0"/>
                <a:ea typeface="+mn-ea"/>
                <a:cs typeface="+mn-cs"/>
              </a:defRPr>
            </a:lvl1pPr>
            <a:lvl2pPr marL="444627" algn="ctr" rtl="0" fontAlgn="base">
              <a:spcBef>
                <a:spcPct val="0"/>
              </a:spcBef>
              <a:spcAft>
                <a:spcPct val="0"/>
              </a:spcAft>
              <a:defRPr sz="4182" b="1" kern="1200">
                <a:solidFill>
                  <a:srgbClr val="FF9900"/>
                </a:solidFill>
                <a:latin typeface="Arial" charset="0"/>
                <a:ea typeface="+mn-ea"/>
                <a:cs typeface="+mn-cs"/>
              </a:defRPr>
            </a:lvl2pPr>
            <a:lvl3pPr marL="889254" algn="ctr" rtl="0" fontAlgn="base">
              <a:spcBef>
                <a:spcPct val="0"/>
              </a:spcBef>
              <a:spcAft>
                <a:spcPct val="0"/>
              </a:spcAft>
              <a:defRPr sz="4182" b="1" kern="1200">
                <a:solidFill>
                  <a:srgbClr val="FF9900"/>
                </a:solidFill>
                <a:latin typeface="Arial" charset="0"/>
                <a:ea typeface="+mn-ea"/>
                <a:cs typeface="+mn-cs"/>
              </a:defRPr>
            </a:lvl3pPr>
            <a:lvl4pPr marL="1333881" algn="ctr" rtl="0" fontAlgn="base">
              <a:spcBef>
                <a:spcPct val="0"/>
              </a:spcBef>
              <a:spcAft>
                <a:spcPct val="0"/>
              </a:spcAft>
              <a:defRPr sz="4182" b="1" kern="1200">
                <a:solidFill>
                  <a:srgbClr val="FF9900"/>
                </a:solidFill>
                <a:latin typeface="Arial" charset="0"/>
                <a:ea typeface="+mn-ea"/>
                <a:cs typeface="+mn-cs"/>
              </a:defRPr>
            </a:lvl4pPr>
            <a:lvl5pPr marL="1778508" algn="ctr" rtl="0" fontAlgn="base">
              <a:spcBef>
                <a:spcPct val="0"/>
              </a:spcBef>
              <a:spcAft>
                <a:spcPct val="0"/>
              </a:spcAft>
              <a:defRPr sz="4182" b="1" kern="1200">
                <a:solidFill>
                  <a:srgbClr val="FF9900"/>
                </a:solidFill>
                <a:latin typeface="Arial" charset="0"/>
                <a:ea typeface="+mn-ea"/>
                <a:cs typeface="+mn-cs"/>
              </a:defRPr>
            </a:lvl5pPr>
            <a:lvl6pPr marL="2223135" algn="l" defTabSz="889254" rtl="0" eaLnBrk="1" latinLnBrk="0" hangingPunct="1">
              <a:defRPr sz="4182" b="1" kern="1200">
                <a:solidFill>
                  <a:srgbClr val="FF9900"/>
                </a:solidFill>
                <a:latin typeface="Arial" charset="0"/>
                <a:ea typeface="+mn-ea"/>
                <a:cs typeface="+mn-cs"/>
              </a:defRPr>
            </a:lvl6pPr>
            <a:lvl7pPr marL="2667762" algn="l" defTabSz="889254" rtl="0" eaLnBrk="1" latinLnBrk="0" hangingPunct="1">
              <a:defRPr sz="4182" b="1" kern="1200">
                <a:solidFill>
                  <a:srgbClr val="FF9900"/>
                </a:solidFill>
                <a:latin typeface="Arial" charset="0"/>
                <a:ea typeface="+mn-ea"/>
                <a:cs typeface="+mn-cs"/>
              </a:defRPr>
            </a:lvl7pPr>
            <a:lvl8pPr marL="3112389" algn="l" defTabSz="889254" rtl="0" eaLnBrk="1" latinLnBrk="0" hangingPunct="1">
              <a:defRPr sz="4182" b="1" kern="1200">
                <a:solidFill>
                  <a:srgbClr val="FF9900"/>
                </a:solidFill>
                <a:latin typeface="Arial" charset="0"/>
                <a:ea typeface="+mn-ea"/>
                <a:cs typeface="+mn-cs"/>
              </a:defRPr>
            </a:lvl8pPr>
            <a:lvl9pPr marL="3557016" algn="l" defTabSz="889254" rtl="0" eaLnBrk="1" latinLnBrk="0" hangingPunct="1">
              <a:defRPr sz="4182" b="1" kern="1200">
                <a:solidFill>
                  <a:srgbClr val="FF9900"/>
                </a:solidFill>
                <a:latin typeface="Arial" charset="0"/>
                <a:ea typeface="+mn-ea"/>
                <a:cs typeface="+mn-cs"/>
              </a:defRPr>
            </a:lvl9pPr>
          </a:lstStyle>
          <a:p>
            <a:pPr defTabSz="3353088"/>
            <a:r>
              <a:rPr lang="en-US" sz="5347">
                <a:solidFill>
                  <a:srgbClr val="CCCCCC"/>
                </a:solidFill>
                <a:latin typeface="Times New Roman" panose="02020603050405020304" pitchFamily="18" charset="0"/>
                <a:cs typeface="Times New Roman" panose="02020603050405020304" pitchFamily="18" charset="0"/>
              </a:rPr>
              <a:t>Research Question</a:t>
            </a:r>
            <a:endParaRPr lang="en-US" sz="3832">
              <a:solidFill>
                <a:srgbClr val="999999"/>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F7F32A2D-0DAF-2160-B788-F74804F2EB56}"/>
              </a:ext>
            </a:extLst>
          </p:cNvPr>
          <p:cNvSpPr/>
          <p:nvPr/>
        </p:nvSpPr>
        <p:spPr>
          <a:xfrm>
            <a:off x="569912" y="6519334"/>
            <a:ext cx="12297833" cy="3381267"/>
          </a:xfrm>
          <a:prstGeom prst="rect">
            <a:avLst/>
          </a:prstGeom>
        </p:spPr>
        <p:txBody>
          <a:bodyPr wrap="square" lIns="88900" tIns="44450" rIns="88900" bIns="44450" anchor="t">
            <a:spAutoFit/>
          </a:bodyPr>
          <a:lstStyle>
            <a:defPPr>
              <a:defRPr lang="en-US"/>
            </a:defPPr>
            <a:lvl1pPr algn="ctr" rtl="0" fontAlgn="base">
              <a:spcBef>
                <a:spcPct val="0"/>
              </a:spcBef>
              <a:spcAft>
                <a:spcPct val="0"/>
              </a:spcAft>
              <a:defRPr sz="4182" b="1" kern="1200">
                <a:solidFill>
                  <a:srgbClr val="FF9900"/>
                </a:solidFill>
                <a:latin typeface="Arial" charset="0"/>
                <a:ea typeface="+mn-ea"/>
                <a:cs typeface="+mn-cs"/>
              </a:defRPr>
            </a:lvl1pPr>
            <a:lvl2pPr marL="444627" algn="ctr" rtl="0" fontAlgn="base">
              <a:spcBef>
                <a:spcPct val="0"/>
              </a:spcBef>
              <a:spcAft>
                <a:spcPct val="0"/>
              </a:spcAft>
              <a:defRPr sz="4182" b="1" kern="1200">
                <a:solidFill>
                  <a:srgbClr val="FF9900"/>
                </a:solidFill>
                <a:latin typeface="Arial" charset="0"/>
                <a:ea typeface="+mn-ea"/>
                <a:cs typeface="+mn-cs"/>
              </a:defRPr>
            </a:lvl2pPr>
            <a:lvl3pPr marL="889254" algn="ctr" rtl="0" fontAlgn="base">
              <a:spcBef>
                <a:spcPct val="0"/>
              </a:spcBef>
              <a:spcAft>
                <a:spcPct val="0"/>
              </a:spcAft>
              <a:defRPr sz="4182" b="1" kern="1200">
                <a:solidFill>
                  <a:srgbClr val="FF9900"/>
                </a:solidFill>
                <a:latin typeface="Arial" charset="0"/>
                <a:ea typeface="+mn-ea"/>
                <a:cs typeface="+mn-cs"/>
              </a:defRPr>
            </a:lvl3pPr>
            <a:lvl4pPr marL="1333881" algn="ctr" rtl="0" fontAlgn="base">
              <a:spcBef>
                <a:spcPct val="0"/>
              </a:spcBef>
              <a:spcAft>
                <a:spcPct val="0"/>
              </a:spcAft>
              <a:defRPr sz="4182" b="1" kern="1200">
                <a:solidFill>
                  <a:srgbClr val="FF9900"/>
                </a:solidFill>
                <a:latin typeface="Arial" charset="0"/>
                <a:ea typeface="+mn-ea"/>
                <a:cs typeface="+mn-cs"/>
              </a:defRPr>
            </a:lvl4pPr>
            <a:lvl5pPr marL="1778508" algn="ctr" rtl="0" fontAlgn="base">
              <a:spcBef>
                <a:spcPct val="0"/>
              </a:spcBef>
              <a:spcAft>
                <a:spcPct val="0"/>
              </a:spcAft>
              <a:defRPr sz="4182" b="1" kern="1200">
                <a:solidFill>
                  <a:srgbClr val="FF9900"/>
                </a:solidFill>
                <a:latin typeface="Arial" charset="0"/>
                <a:ea typeface="+mn-ea"/>
                <a:cs typeface="+mn-cs"/>
              </a:defRPr>
            </a:lvl5pPr>
            <a:lvl6pPr marL="2223135" algn="l" defTabSz="889254" rtl="0" eaLnBrk="1" latinLnBrk="0" hangingPunct="1">
              <a:defRPr sz="4182" b="1" kern="1200">
                <a:solidFill>
                  <a:srgbClr val="FF9900"/>
                </a:solidFill>
                <a:latin typeface="Arial" charset="0"/>
                <a:ea typeface="+mn-ea"/>
                <a:cs typeface="+mn-cs"/>
              </a:defRPr>
            </a:lvl6pPr>
            <a:lvl7pPr marL="2667762" algn="l" defTabSz="889254" rtl="0" eaLnBrk="1" latinLnBrk="0" hangingPunct="1">
              <a:defRPr sz="4182" b="1" kern="1200">
                <a:solidFill>
                  <a:srgbClr val="FF9900"/>
                </a:solidFill>
                <a:latin typeface="Arial" charset="0"/>
                <a:ea typeface="+mn-ea"/>
                <a:cs typeface="+mn-cs"/>
              </a:defRPr>
            </a:lvl7pPr>
            <a:lvl8pPr marL="3112389" algn="l" defTabSz="889254" rtl="0" eaLnBrk="1" latinLnBrk="0" hangingPunct="1">
              <a:defRPr sz="4182" b="1" kern="1200">
                <a:solidFill>
                  <a:srgbClr val="FF9900"/>
                </a:solidFill>
                <a:latin typeface="Arial" charset="0"/>
                <a:ea typeface="+mn-ea"/>
                <a:cs typeface="+mn-cs"/>
              </a:defRPr>
            </a:lvl8pPr>
            <a:lvl9pPr marL="3557016" algn="l" defTabSz="889254" rtl="0" eaLnBrk="1" latinLnBrk="0" hangingPunct="1">
              <a:defRPr sz="4182" b="1" kern="1200">
                <a:solidFill>
                  <a:srgbClr val="FF9900"/>
                </a:solidFill>
                <a:latin typeface="Arial" charset="0"/>
                <a:ea typeface="+mn-ea"/>
                <a:cs typeface="+mn-cs"/>
              </a:defRPr>
            </a:lvl9pPr>
          </a:lstStyle>
          <a:p>
            <a:pPr algn="l"/>
            <a:r>
              <a:rPr lang="en-US" sz="4278" b="0">
                <a:solidFill>
                  <a:srgbClr val="000000"/>
                </a:solidFill>
                <a:latin typeface="Times New Roman"/>
                <a:cs typeface="Times New Roman"/>
              </a:rPr>
              <a:t>Rare Earth Elements (REE) occur in trace amounts throughout the Earth’s crust and, due to their association with phosphate minerals, are potentially useful for tracing weathering within an ecosystem. </a:t>
            </a:r>
          </a:p>
        </p:txBody>
      </p:sp>
      <mc:AlternateContent xmlns:mc="http://schemas.openxmlformats.org/markup-compatibility/2006">
        <mc:Choice xmlns:a14="http://schemas.microsoft.com/office/drawing/2010/main" Requires="a14">
          <p:sp>
            <p:nvSpPr>
              <p:cNvPr id="14" name="Rectangle 13">
                <a:extLst>
                  <a:ext uri="{FF2B5EF4-FFF2-40B4-BE49-F238E27FC236}">
                    <a16:creationId xmlns:a16="http://schemas.microsoft.com/office/drawing/2014/main" id="{725FC26E-5AC5-B656-E834-C11EA19876E8}"/>
                  </a:ext>
                </a:extLst>
              </p:cNvPr>
              <p:cNvSpPr/>
              <p:nvPr/>
            </p:nvSpPr>
            <p:spPr>
              <a:xfrm>
                <a:off x="834086" y="17187334"/>
                <a:ext cx="12008879" cy="6672767"/>
              </a:xfrm>
              <a:prstGeom prst="rect">
                <a:avLst/>
              </a:prstGeom>
            </p:spPr>
            <p:txBody>
              <a:bodyPr wrap="square" lIns="88900" tIns="44450" rIns="88900" bIns="44450" anchor="t">
                <a:spAutoFit/>
              </a:bodyPr>
              <a:lstStyle>
                <a:defPPr>
                  <a:defRPr lang="en-US"/>
                </a:defPPr>
                <a:lvl1pPr algn="ctr" rtl="0" fontAlgn="base">
                  <a:spcBef>
                    <a:spcPct val="0"/>
                  </a:spcBef>
                  <a:spcAft>
                    <a:spcPct val="0"/>
                  </a:spcAft>
                  <a:defRPr sz="4182" b="1" kern="1200">
                    <a:solidFill>
                      <a:srgbClr val="FF9900"/>
                    </a:solidFill>
                    <a:latin typeface="Arial" charset="0"/>
                    <a:ea typeface="+mn-ea"/>
                    <a:cs typeface="+mn-cs"/>
                  </a:defRPr>
                </a:lvl1pPr>
                <a:lvl2pPr marL="444627" algn="ctr" rtl="0" fontAlgn="base">
                  <a:spcBef>
                    <a:spcPct val="0"/>
                  </a:spcBef>
                  <a:spcAft>
                    <a:spcPct val="0"/>
                  </a:spcAft>
                  <a:defRPr sz="4182" b="1" kern="1200">
                    <a:solidFill>
                      <a:srgbClr val="FF9900"/>
                    </a:solidFill>
                    <a:latin typeface="Arial" charset="0"/>
                    <a:ea typeface="+mn-ea"/>
                    <a:cs typeface="+mn-cs"/>
                  </a:defRPr>
                </a:lvl2pPr>
                <a:lvl3pPr marL="889254" algn="ctr" rtl="0" fontAlgn="base">
                  <a:spcBef>
                    <a:spcPct val="0"/>
                  </a:spcBef>
                  <a:spcAft>
                    <a:spcPct val="0"/>
                  </a:spcAft>
                  <a:defRPr sz="4182" b="1" kern="1200">
                    <a:solidFill>
                      <a:srgbClr val="FF9900"/>
                    </a:solidFill>
                    <a:latin typeface="Arial" charset="0"/>
                    <a:ea typeface="+mn-ea"/>
                    <a:cs typeface="+mn-cs"/>
                  </a:defRPr>
                </a:lvl3pPr>
                <a:lvl4pPr marL="1333881" algn="ctr" rtl="0" fontAlgn="base">
                  <a:spcBef>
                    <a:spcPct val="0"/>
                  </a:spcBef>
                  <a:spcAft>
                    <a:spcPct val="0"/>
                  </a:spcAft>
                  <a:defRPr sz="4182" b="1" kern="1200">
                    <a:solidFill>
                      <a:srgbClr val="FF9900"/>
                    </a:solidFill>
                    <a:latin typeface="Arial" charset="0"/>
                    <a:ea typeface="+mn-ea"/>
                    <a:cs typeface="+mn-cs"/>
                  </a:defRPr>
                </a:lvl4pPr>
                <a:lvl5pPr marL="1778508" algn="ctr" rtl="0" fontAlgn="base">
                  <a:spcBef>
                    <a:spcPct val="0"/>
                  </a:spcBef>
                  <a:spcAft>
                    <a:spcPct val="0"/>
                  </a:spcAft>
                  <a:defRPr sz="4182" b="1" kern="1200">
                    <a:solidFill>
                      <a:srgbClr val="FF9900"/>
                    </a:solidFill>
                    <a:latin typeface="Arial" charset="0"/>
                    <a:ea typeface="+mn-ea"/>
                    <a:cs typeface="+mn-cs"/>
                  </a:defRPr>
                </a:lvl5pPr>
                <a:lvl6pPr marL="2223135" algn="l" defTabSz="889254" rtl="0" eaLnBrk="1" latinLnBrk="0" hangingPunct="1">
                  <a:defRPr sz="4182" b="1" kern="1200">
                    <a:solidFill>
                      <a:srgbClr val="FF9900"/>
                    </a:solidFill>
                    <a:latin typeface="Arial" charset="0"/>
                    <a:ea typeface="+mn-ea"/>
                    <a:cs typeface="+mn-cs"/>
                  </a:defRPr>
                </a:lvl6pPr>
                <a:lvl7pPr marL="2667762" algn="l" defTabSz="889254" rtl="0" eaLnBrk="1" latinLnBrk="0" hangingPunct="1">
                  <a:defRPr sz="4182" b="1" kern="1200">
                    <a:solidFill>
                      <a:srgbClr val="FF9900"/>
                    </a:solidFill>
                    <a:latin typeface="Arial" charset="0"/>
                    <a:ea typeface="+mn-ea"/>
                    <a:cs typeface="+mn-cs"/>
                  </a:defRPr>
                </a:lvl7pPr>
                <a:lvl8pPr marL="3112389" algn="l" defTabSz="889254" rtl="0" eaLnBrk="1" latinLnBrk="0" hangingPunct="1">
                  <a:defRPr sz="4182" b="1" kern="1200">
                    <a:solidFill>
                      <a:srgbClr val="FF9900"/>
                    </a:solidFill>
                    <a:latin typeface="Arial" charset="0"/>
                    <a:ea typeface="+mn-ea"/>
                    <a:cs typeface="+mn-cs"/>
                  </a:defRPr>
                </a:lvl8pPr>
                <a:lvl9pPr marL="3557016" algn="l" defTabSz="889254" rtl="0" eaLnBrk="1" latinLnBrk="0" hangingPunct="1">
                  <a:defRPr sz="4182" b="1" kern="1200">
                    <a:solidFill>
                      <a:srgbClr val="FF9900"/>
                    </a:solidFill>
                    <a:latin typeface="Arial" charset="0"/>
                    <a:ea typeface="+mn-ea"/>
                    <a:cs typeface="+mn-cs"/>
                  </a:defRPr>
                </a:lvl9pPr>
              </a:lstStyle>
              <a:p>
                <a:pPr algn="l"/>
                <a:r>
                  <a:rPr lang="en-US" sz="4278" b="0">
                    <a:solidFill>
                      <a:srgbClr val="000000"/>
                    </a:solidFill>
                    <a:latin typeface="Times New Roman"/>
                    <a:cs typeface="Times New Roman"/>
                  </a:rPr>
                  <a:t>Bartlett Experimental Forest (BEF) located in northern New Hampshire, is one of the primary locations for this study. It is well researched and continuously studied by the USDA. Its bedrock consists of metamorphic and mostly felsic igneous rocks. Soils of this region were stripped away during the last glacial maximum 13,000 years ago, and as a result, existing soils are relatively thin and are developed on glacial till. The soil in this region is Spodosols and is well-drained</a:t>
                </a:r>
                <a14:m>
                  <m:oMath xmlns:m="http://schemas.openxmlformats.org/officeDocument/2006/math">
                    <m:sSup>
                      <m:sSupPr>
                        <m:ctrlPr>
                          <a:rPr lang="en-US" sz="4278" b="0" i="1" smtClean="0">
                            <a:solidFill>
                              <a:srgbClr val="000000"/>
                            </a:solidFill>
                            <a:latin typeface="Cambria Math" panose="02040503050406030204" pitchFamily="18" charset="0"/>
                            <a:cs typeface="Times New Roman"/>
                          </a:rPr>
                        </m:ctrlPr>
                      </m:sSupPr>
                      <m:e>
                        <m:r>
                          <a:rPr lang="en-US" sz="4278" b="0" i="1" smtClean="0">
                            <a:solidFill>
                              <a:srgbClr val="000000"/>
                            </a:solidFill>
                            <a:latin typeface="Cambria Math" panose="02040503050406030204" pitchFamily="18" charset="0"/>
                            <a:cs typeface="Times New Roman"/>
                          </a:rPr>
                          <m:t>.</m:t>
                        </m:r>
                      </m:e>
                      <m:sup>
                        <m:r>
                          <a:rPr lang="en-US" sz="4278" b="0" i="1" smtClean="0">
                            <a:solidFill>
                              <a:srgbClr val="000000"/>
                            </a:solidFill>
                            <a:latin typeface="Cambria Math" panose="02040503050406030204" pitchFamily="18" charset="0"/>
                            <a:cs typeface="Times New Roman"/>
                          </a:rPr>
                          <m:t>1</m:t>
                        </m:r>
                      </m:sup>
                    </m:sSup>
                  </m:oMath>
                </a14:m>
                <a:r>
                  <a:rPr lang="en-US" sz="4278" b="0">
                    <a:solidFill>
                      <a:srgbClr val="000000"/>
                    </a:solidFill>
                    <a:latin typeface="Times New Roman"/>
                    <a:cs typeface="Times New Roman"/>
                  </a:rPr>
                  <a:t> </a:t>
                </a:r>
              </a:p>
            </p:txBody>
          </p:sp>
        </mc:Choice>
        <mc:Fallback>
          <p:sp>
            <p:nvSpPr>
              <p:cNvPr id="14" name="Rectangle 13">
                <a:extLst>
                  <a:ext uri="{FF2B5EF4-FFF2-40B4-BE49-F238E27FC236}">
                    <a16:creationId xmlns:a16="http://schemas.microsoft.com/office/drawing/2014/main" id="{725FC26E-5AC5-B656-E834-C11EA19876E8}"/>
                  </a:ext>
                </a:extLst>
              </p:cNvPr>
              <p:cNvSpPr>
                <a:spLocks noRot="1" noChangeAspect="1" noMove="1" noResize="1" noEditPoints="1" noAdjustHandles="1" noChangeArrowheads="1" noChangeShapeType="1" noTextEdit="1"/>
              </p:cNvSpPr>
              <p:nvPr/>
            </p:nvSpPr>
            <p:spPr>
              <a:xfrm>
                <a:off x="834086" y="17187334"/>
                <a:ext cx="12008879" cy="6672767"/>
              </a:xfrm>
              <a:prstGeom prst="rect">
                <a:avLst/>
              </a:prstGeom>
              <a:blipFill>
                <a:blip r:embed="rId3"/>
                <a:stretch>
                  <a:fillRect l="-2030" t="-1826" r="-203" b="-337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Rectangle 24">
                <a:extLst>
                  <a:ext uri="{FF2B5EF4-FFF2-40B4-BE49-F238E27FC236}">
                    <a16:creationId xmlns:a16="http://schemas.microsoft.com/office/drawing/2014/main" id="{30962555-1F11-59FF-924F-AB98C37AD599}"/>
                  </a:ext>
                </a:extLst>
              </p:cNvPr>
              <p:cNvSpPr/>
              <p:nvPr/>
            </p:nvSpPr>
            <p:spPr>
              <a:xfrm>
                <a:off x="13735234" y="5037667"/>
                <a:ext cx="15690136" cy="6173370"/>
              </a:xfrm>
              <a:prstGeom prst="rect">
                <a:avLst/>
              </a:prstGeom>
            </p:spPr>
            <p:txBody>
              <a:bodyPr wrap="square">
                <a:spAutoFit/>
              </a:bodyPr>
              <a:lstStyle>
                <a:defPPr>
                  <a:defRPr lang="en-US"/>
                </a:defPPr>
                <a:lvl1pPr algn="ctr" rtl="0" fontAlgn="base">
                  <a:spcBef>
                    <a:spcPct val="0"/>
                  </a:spcBef>
                  <a:spcAft>
                    <a:spcPct val="0"/>
                  </a:spcAft>
                  <a:defRPr sz="4182" b="1" kern="1200">
                    <a:solidFill>
                      <a:srgbClr val="FF9900"/>
                    </a:solidFill>
                    <a:latin typeface="Arial" charset="0"/>
                    <a:ea typeface="+mn-ea"/>
                    <a:cs typeface="+mn-cs"/>
                  </a:defRPr>
                </a:lvl1pPr>
                <a:lvl2pPr marL="444627" algn="ctr" rtl="0" fontAlgn="base">
                  <a:spcBef>
                    <a:spcPct val="0"/>
                  </a:spcBef>
                  <a:spcAft>
                    <a:spcPct val="0"/>
                  </a:spcAft>
                  <a:defRPr sz="4182" b="1" kern="1200">
                    <a:solidFill>
                      <a:srgbClr val="FF9900"/>
                    </a:solidFill>
                    <a:latin typeface="Arial" charset="0"/>
                    <a:ea typeface="+mn-ea"/>
                    <a:cs typeface="+mn-cs"/>
                  </a:defRPr>
                </a:lvl2pPr>
                <a:lvl3pPr marL="889254" algn="ctr" rtl="0" fontAlgn="base">
                  <a:spcBef>
                    <a:spcPct val="0"/>
                  </a:spcBef>
                  <a:spcAft>
                    <a:spcPct val="0"/>
                  </a:spcAft>
                  <a:defRPr sz="4182" b="1" kern="1200">
                    <a:solidFill>
                      <a:srgbClr val="FF9900"/>
                    </a:solidFill>
                    <a:latin typeface="Arial" charset="0"/>
                    <a:ea typeface="+mn-ea"/>
                    <a:cs typeface="+mn-cs"/>
                  </a:defRPr>
                </a:lvl3pPr>
                <a:lvl4pPr marL="1333881" algn="ctr" rtl="0" fontAlgn="base">
                  <a:spcBef>
                    <a:spcPct val="0"/>
                  </a:spcBef>
                  <a:spcAft>
                    <a:spcPct val="0"/>
                  </a:spcAft>
                  <a:defRPr sz="4182" b="1" kern="1200">
                    <a:solidFill>
                      <a:srgbClr val="FF9900"/>
                    </a:solidFill>
                    <a:latin typeface="Arial" charset="0"/>
                    <a:ea typeface="+mn-ea"/>
                    <a:cs typeface="+mn-cs"/>
                  </a:defRPr>
                </a:lvl4pPr>
                <a:lvl5pPr marL="1778508" algn="ctr" rtl="0" fontAlgn="base">
                  <a:spcBef>
                    <a:spcPct val="0"/>
                  </a:spcBef>
                  <a:spcAft>
                    <a:spcPct val="0"/>
                  </a:spcAft>
                  <a:defRPr sz="4182" b="1" kern="1200">
                    <a:solidFill>
                      <a:srgbClr val="FF9900"/>
                    </a:solidFill>
                    <a:latin typeface="Arial" charset="0"/>
                    <a:ea typeface="+mn-ea"/>
                    <a:cs typeface="+mn-cs"/>
                  </a:defRPr>
                </a:lvl5pPr>
                <a:lvl6pPr marL="2223135" algn="l" defTabSz="889254" rtl="0" eaLnBrk="1" latinLnBrk="0" hangingPunct="1">
                  <a:defRPr sz="4182" b="1" kern="1200">
                    <a:solidFill>
                      <a:srgbClr val="FF9900"/>
                    </a:solidFill>
                    <a:latin typeface="Arial" charset="0"/>
                    <a:ea typeface="+mn-ea"/>
                    <a:cs typeface="+mn-cs"/>
                  </a:defRPr>
                </a:lvl6pPr>
                <a:lvl7pPr marL="2667762" algn="l" defTabSz="889254" rtl="0" eaLnBrk="1" latinLnBrk="0" hangingPunct="1">
                  <a:defRPr sz="4182" b="1" kern="1200">
                    <a:solidFill>
                      <a:srgbClr val="FF9900"/>
                    </a:solidFill>
                    <a:latin typeface="Arial" charset="0"/>
                    <a:ea typeface="+mn-ea"/>
                    <a:cs typeface="+mn-cs"/>
                  </a:defRPr>
                </a:lvl7pPr>
                <a:lvl8pPr marL="3112389" algn="l" defTabSz="889254" rtl="0" eaLnBrk="1" latinLnBrk="0" hangingPunct="1">
                  <a:defRPr sz="4182" b="1" kern="1200">
                    <a:solidFill>
                      <a:srgbClr val="FF9900"/>
                    </a:solidFill>
                    <a:latin typeface="Arial" charset="0"/>
                    <a:ea typeface="+mn-ea"/>
                    <a:cs typeface="+mn-cs"/>
                  </a:defRPr>
                </a:lvl8pPr>
                <a:lvl9pPr marL="3557016" algn="l" defTabSz="889254" rtl="0" eaLnBrk="1" latinLnBrk="0" hangingPunct="1">
                  <a:defRPr sz="4182" b="1" kern="1200">
                    <a:solidFill>
                      <a:srgbClr val="FF9900"/>
                    </a:solidFill>
                    <a:latin typeface="Arial" charset="0"/>
                    <a:ea typeface="+mn-ea"/>
                    <a:cs typeface="+mn-cs"/>
                  </a:defRPr>
                </a:lvl9pPr>
              </a:lstStyle>
              <a:p>
                <a:pPr algn="l"/>
                <a:r>
                  <a:rPr lang="en-US" sz="4278">
                    <a:solidFill>
                      <a:srgbClr val="000000"/>
                    </a:solidFill>
                    <a:latin typeface="Times New Roman" panose="02020603050405020304" pitchFamily="18" charset="0"/>
                    <a:cs typeface="Times New Roman" panose="02020603050405020304" pitchFamily="18" charset="0"/>
                  </a:rPr>
                  <a:t>Chemical Weathering</a:t>
                </a:r>
              </a:p>
              <a:p>
                <a:pPr algn="l"/>
                <a:r>
                  <a:rPr lang="en-US" sz="4278" b="0">
                    <a:solidFill>
                      <a:srgbClr val="000000"/>
                    </a:solidFill>
                    <a:latin typeface="Times New Roman" panose="02020603050405020304" pitchFamily="18" charset="0"/>
                    <a:cs typeface="Times New Roman" panose="02020603050405020304" pitchFamily="18" charset="0"/>
                  </a:rPr>
                  <a:t>Apatite,</a:t>
                </a:r>
                <a:r>
                  <a:rPr lang="en-US" sz="4278">
                    <a:solidFill>
                      <a:srgbClr val="00000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4278" b="0" i="1">
                            <a:solidFill>
                              <a:srgbClr val="000000"/>
                            </a:solidFill>
                            <a:latin typeface="Cambria Math" panose="02040503050406030204" pitchFamily="18" charset="0"/>
                            <a:cs typeface="Times New Roman" panose="02020603050405020304" pitchFamily="18" charset="0"/>
                          </a:rPr>
                        </m:ctrlPr>
                      </m:sSubPr>
                      <m:e>
                        <m:r>
                          <a:rPr lang="en-US" sz="4278" b="0" i="1">
                            <a:solidFill>
                              <a:srgbClr val="000000"/>
                            </a:solidFill>
                            <a:latin typeface="Cambria Math" panose="02040503050406030204" pitchFamily="18" charset="0"/>
                            <a:cs typeface="Times New Roman" panose="02020603050405020304" pitchFamily="18" charset="0"/>
                          </a:rPr>
                          <m:t>𝐶𝑎</m:t>
                        </m:r>
                      </m:e>
                      <m:sub>
                        <m:r>
                          <a:rPr lang="en-US" sz="4278" b="0" i="1">
                            <a:solidFill>
                              <a:srgbClr val="000000"/>
                            </a:solidFill>
                            <a:latin typeface="Cambria Math" panose="02040503050406030204" pitchFamily="18" charset="0"/>
                            <a:cs typeface="Times New Roman" panose="02020603050405020304" pitchFamily="18" charset="0"/>
                          </a:rPr>
                          <m:t>5</m:t>
                        </m:r>
                      </m:sub>
                    </m:sSub>
                    <m:sSub>
                      <m:sSubPr>
                        <m:ctrlPr>
                          <a:rPr lang="en-US" sz="4278" b="0" i="1">
                            <a:solidFill>
                              <a:srgbClr val="000000"/>
                            </a:solidFill>
                            <a:latin typeface="Cambria Math" panose="02040503050406030204" pitchFamily="18" charset="0"/>
                            <a:cs typeface="Times New Roman" panose="02020603050405020304" pitchFamily="18" charset="0"/>
                          </a:rPr>
                        </m:ctrlPr>
                      </m:sSubPr>
                      <m:e>
                        <m:sSub>
                          <m:sSubPr>
                            <m:ctrlPr>
                              <a:rPr lang="en-US" sz="4278" b="0" i="1">
                                <a:solidFill>
                                  <a:srgbClr val="000000"/>
                                </a:solidFill>
                                <a:latin typeface="Cambria Math" panose="02040503050406030204" pitchFamily="18" charset="0"/>
                                <a:cs typeface="Times New Roman" panose="02020603050405020304" pitchFamily="18" charset="0"/>
                              </a:rPr>
                            </m:ctrlPr>
                          </m:sSubPr>
                          <m:e>
                            <m:r>
                              <a:rPr lang="en-US" sz="4278" b="0" i="1">
                                <a:solidFill>
                                  <a:srgbClr val="000000"/>
                                </a:solidFill>
                                <a:latin typeface="Cambria Math" panose="02040503050406030204" pitchFamily="18" charset="0"/>
                                <a:cs typeface="Times New Roman" panose="02020603050405020304" pitchFamily="18" charset="0"/>
                              </a:rPr>
                              <m:t>(</m:t>
                            </m:r>
                            <m:r>
                              <a:rPr lang="en-US" sz="4278" b="0" i="1">
                                <a:solidFill>
                                  <a:srgbClr val="000000"/>
                                </a:solidFill>
                                <a:latin typeface="Cambria Math" panose="02040503050406030204" pitchFamily="18" charset="0"/>
                                <a:cs typeface="Times New Roman" panose="02020603050405020304" pitchFamily="18" charset="0"/>
                              </a:rPr>
                              <m:t>𝑃𝑂</m:t>
                            </m:r>
                          </m:e>
                          <m:sub>
                            <m:r>
                              <a:rPr lang="en-US" sz="4278" b="0" i="1">
                                <a:solidFill>
                                  <a:srgbClr val="000000"/>
                                </a:solidFill>
                                <a:latin typeface="Cambria Math" panose="02040503050406030204" pitchFamily="18" charset="0"/>
                                <a:cs typeface="Times New Roman" panose="02020603050405020304" pitchFamily="18" charset="0"/>
                              </a:rPr>
                              <m:t>4</m:t>
                            </m:r>
                          </m:sub>
                        </m:sSub>
                        <m:r>
                          <a:rPr lang="en-US" sz="4278" b="0" i="1">
                            <a:solidFill>
                              <a:srgbClr val="000000"/>
                            </a:solidFill>
                            <a:latin typeface="Cambria Math" panose="02040503050406030204" pitchFamily="18" charset="0"/>
                            <a:cs typeface="Times New Roman" panose="02020603050405020304" pitchFamily="18" charset="0"/>
                          </a:rPr>
                          <m:t>)</m:t>
                        </m:r>
                      </m:e>
                      <m:sub>
                        <m:r>
                          <a:rPr lang="en-US" sz="4278" b="0" i="1">
                            <a:solidFill>
                              <a:srgbClr val="000000"/>
                            </a:solidFill>
                            <a:latin typeface="Cambria Math" panose="02040503050406030204" pitchFamily="18" charset="0"/>
                            <a:cs typeface="Times New Roman" panose="02020603050405020304" pitchFamily="18" charset="0"/>
                          </a:rPr>
                          <m:t>3</m:t>
                        </m:r>
                      </m:sub>
                    </m:sSub>
                    <m:d>
                      <m:dPr>
                        <m:ctrlPr>
                          <a:rPr lang="en-US" sz="4278" b="0" i="1">
                            <a:solidFill>
                              <a:srgbClr val="000000"/>
                            </a:solidFill>
                            <a:latin typeface="Cambria Math" panose="02040503050406030204" pitchFamily="18" charset="0"/>
                            <a:cs typeface="Times New Roman" panose="02020603050405020304" pitchFamily="18" charset="0"/>
                          </a:rPr>
                        </m:ctrlPr>
                      </m:dPr>
                      <m:e>
                        <m:r>
                          <a:rPr lang="en-US" sz="4278" b="0" i="1">
                            <a:solidFill>
                              <a:srgbClr val="000000"/>
                            </a:solidFill>
                            <a:latin typeface="Cambria Math" panose="02040503050406030204" pitchFamily="18" charset="0"/>
                            <a:cs typeface="Times New Roman" panose="02020603050405020304" pitchFamily="18" charset="0"/>
                          </a:rPr>
                          <m:t>𝑂𝐻</m:t>
                        </m:r>
                        <m:r>
                          <a:rPr lang="en-US" sz="4278" b="0" i="1">
                            <a:solidFill>
                              <a:srgbClr val="000000"/>
                            </a:solidFill>
                            <a:latin typeface="Cambria Math" panose="02040503050406030204" pitchFamily="18" charset="0"/>
                            <a:cs typeface="Times New Roman" panose="02020603050405020304" pitchFamily="18" charset="0"/>
                          </a:rPr>
                          <m:t>, </m:t>
                        </m:r>
                        <m:r>
                          <a:rPr lang="en-US" sz="4278" b="0" i="1">
                            <a:solidFill>
                              <a:srgbClr val="000000"/>
                            </a:solidFill>
                            <a:latin typeface="Cambria Math" panose="02040503050406030204" pitchFamily="18" charset="0"/>
                            <a:cs typeface="Times New Roman" panose="02020603050405020304" pitchFamily="18" charset="0"/>
                          </a:rPr>
                          <m:t>𝐹</m:t>
                        </m:r>
                        <m:r>
                          <a:rPr lang="en-US" sz="4278" b="0" i="1">
                            <a:solidFill>
                              <a:srgbClr val="000000"/>
                            </a:solidFill>
                            <a:latin typeface="Cambria Math" panose="02040503050406030204" pitchFamily="18" charset="0"/>
                            <a:cs typeface="Times New Roman" panose="02020603050405020304" pitchFamily="18" charset="0"/>
                          </a:rPr>
                          <m:t>, </m:t>
                        </m:r>
                        <m:r>
                          <a:rPr lang="en-US" sz="4278" b="0" i="1">
                            <a:solidFill>
                              <a:srgbClr val="000000"/>
                            </a:solidFill>
                            <a:latin typeface="Cambria Math" panose="02040503050406030204" pitchFamily="18" charset="0"/>
                            <a:cs typeface="Times New Roman" panose="02020603050405020304" pitchFamily="18" charset="0"/>
                          </a:rPr>
                          <m:t>𝐶𝑙</m:t>
                        </m:r>
                      </m:e>
                    </m:d>
                  </m:oMath>
                </a14:m>
                <a:r>
                  <a:rPr lang="en-US" sz="4278" b="0">
                    <a:solidFill>
                      <a:srgbClr val="000000"/>
                    </a:solidFill>
                    <a:latin typeface="Times New Roman" panose="02020603050405020304" pitchFamily="18" charset="0"/>
                    <a:cs typeface="Times New Roman" panose="02020603050405020304" pitchFamily="18" charset="0"/>
                  </a:rPr>
                  <a:t>, is an accessory mineral in granite and source of essential nutrients, such as Ca and P, for plants. It is also more susceptible to chemical weathering than other minerals. REE have similar ionic radii to Ca, meaning in apatite the </a:t>
                </a:r>
                <a14:m>
                  <m:oMath xmlns:m="http://schemas.openxmlformats.org/officeDocument/2006/math">
                    <m:sSup>
                      <m:sSupPr>
                        <m:ctrlPr>
                          <a:rPr lang="en-US" sz="4278" b="0" i="1">
                            <a:solidFill>
                              <a:srgbClr val="000000"/>
                            </a:solidFill>
                            <a:latin typeface="Cambria Math" panose="02040503050406030204" pitchFamily="18" charset="0"/>
                            <a:cs typeface="Times New Roman" panose="02020603050405020304" pitchFamily="18" charset="0"/>
                          </a:rPr>
                        </m:ctrlPr>
                      </m:sSupPr>
                      <m:e>
                        <m:r>
                          <a:rPr lang="en-US" sz="4278" b="0" i="1">
                            <a:solidFill>
                              <a:srgbClr val="000000"/>
                            </a:solidFill>
                            <a:latin typeface="Cambria Math" panose="02040503050406030204" pitchFamily="18" charset="0"/>
                            <a:cs typeface="Times New Roman" panose="02020603050405020304" pitchFamily="18" charset="0"/>
                          </a:rPr>
                          <m:t>𝐶𝑎</m:t>
                        </m:r>
                      </m:e>
                      <m:sup>
                        <m:r>
                          <a:rPr lang="en-US" sz="4278" b="0" i="1">
                            <a:solidFill>
                              <a:srgbClr val="000000"/>
                            </a:solidFill>
                            <a:latin typeface="Cambria Math" panose="02040503050406030204" pitchFamily="18" charset="0"/>
                            <a:cs typeface="Times New Roman" panose="02020603050405020304" pitchFamily="18" charset="0"/>
                          </a:rPr>
                          <m:t>2+</m:t>
                        </m:r>
                      </m:sup>
                    </m:sSup>
                  </m:oMath>
                </a14:m>
                <a:r>
                  <a:rPr lang="en-US" sz="4278" b="0">
                    <a:solidFill>
                      <a:srgbClr val="000000"/>
                    </a:solidFill>
                    <a:latin typeface="Times New Roman" panose="02020603050405020304" pitchFamily="18" charset="0"/>
                    <a:cs typeface="Times New Roman" panose="02020603050405020304" pitchFamily="18" charset="0"/>
                  </a:rPr>
                  <a:t>cation can be replaced by a REE. Chemical weathering is the primary way REE are released into soils before being taken up by plants</a:t>
                </a:r>
                <a14:m>
                  <m:oMath xmlns:m="http://schemas.openxmlformats.org/officeDocument/2006/math">
                    <m:sSup>
                      <m:sSupPr>
                        <m:ctrlPr>
                          <a:rPr lang="en-US" sz="4278" b="0" i="1" smtClean="0">
                            <a:solidFill>
                              <a:srgbClr val="000000"/>
                            </a:solidFill>
                            <a:latin typeface="Cambria Math" panose="02040503050406030204" pitchFamily="18" charset="0"/>
                            <a:cs typeface="Times New Roman" panose="02020603050405020304" pitchFamily="18" charset="0"/>
                          </a:rPr>
                        </m:ctrlPr>
                      </m:sSupPr>
                      <m:e>
                        <m:r>
                          <a:rPr lang="en-US" sz="4278" b="0" i="1" smtClean="0">
                            <a:solidFill>
                              <a:srgbClr val="000000"/>
                            </a:solidFill>
                            <a:latin typeface="Cambria Math" panose="02040503050406030204" pitchFamily="18" charset="0"/>
                            <a:cs typeface="Times New Roman" panose="02020603050405020304" pitchFamily="18" charset="0"/>
                          </a:rPr>
                          <m:t>.</m:t>
                        </m:r>
                      </m:e>
                      <m:sup>
                        <m:r>
                          <a:rPr lang="en-US" sz="4278" b="0" i="1" smtClean="0">
                            <a:solidFill>
                              <a:srgbClr val="000000"/>
                            </a:solidFill>
                            <a:latin typeface="Cambria Math" panose="02040503050406030204" pitchFamily="18" charset="0"/>
                            <a:cs typeface="Times New Roman" panose="02020603050405020304" pitchFamily="18" charset="0"/>
                          </a:rPr>
                          <m:t>5</m:t>
                        </m:r>
                      </m:sup>
                    </m:sSup>
                  </m:oMath>
                </a14:m>
                <a:r>
                  <a:rPr lang="en-US" sz="4278" b="0">
                    <a:solidFill>
                      <a:srgbClr val="000000"/>
                    </a:solidFill>
                    <a:latin typeface="Times New Roman" panose="02020603050405020304" pitchFamily="18" charset="0"/>
                    <a:cs typeface="Times New Roman" panose="02020603050405020304" pitchFamily="18" charset="0"/>
                  </a:rPr>
                  <a:t> </a:t>
                </a:r>
              </a:p>
              <a:p>
                <a:pPr algn="l"/>
                <a:r>
                  <a:rPr lang="en-US" sz="4278" b="0">
                    <a:solidFill>
                      <a:srgbClr val="000000"/>
                    </a:solidFill>
                    <a:latin typeface="Times New Roman" panose="02020603050405020304" pitchFamily="18" charset="0"/>
                    <a:cs typeface="Times New Roman" panose="02020603050405020304" pitchFamily="18" charset="0"/>
                  </a:rPr>
                  <a:t> </a:t>
                </a:r>
              </a:p>
              <a:p>
                <a:pPr algn="l"/>
                <a:endParaRPr lang="en-US" sz="4278" b="0">
                  <a:solidFill>
                    <a:srgbClr val="000000"/>
                  </a:solidFill>
                  <a:latin typeface="Times New Roman" panose="02020603050405020304" pitchFamily="18" charset="0"/>
                  <a:cs typeface="Times New Roman" panose="02020603050405020304" pitchFamily="18" charset="0"/>
                </a:endParaRPr>
              </a:p>
            </p:txBody>
          </p:sp>
        </mc:Choice>
        <mc:Fallback>
          <p:sp>
            <p:nvSpPr>
              <p:cNvPr id="25" name="Rectangle 24">
                <a:extLst>
                  <a:ext uri="{FF2B5EF4-FFF2-40B4-BE49-F238E27FC236}">
                    <a16:creationId xmlns:a16="http://schemas.microsoft.com/office/drawing/2014/main" id="{30962555-1F11-59FF-924F-AB98C37AD599}"/>
                  </a:ext>
                </a:extLst>
              </p:cNvPr>
              <p:cNvSpPr>
                <a:spLocks noRot="1" noChangeAspect="1" noMove="1" noResize="1" noEditPoints="1" noAdjustHandles="1" noChangeArrowheads="1" noChangeShapeType="1" noTextEdit="1"/>
              </p:cNvSpPr>
              <p:nvPr/>
            </p:nvSpPr>
            <p:spPr>
              <a:xfrm>
                <a:off x="13735234" y="5037667"/>
                <a:ext cx="15690136" cy="6173370"/>
              </a:xfrm>
              <a:prstGeom prst="rect">
                <a:avLst/>
              </a:prstGeom>
              <a:blipFill>
                <a:blip r:embed="rId4"/>
                <a:stretch>
                  <a:fillRect l="-1515" t="-1876" r="-1166"/>
                </a:stretch>
              </a:blipFill>
            </p:spPr>
            <p:txBody>
              <a:bodyPr/>
              <a:lstStyle/>
              <a:p>
                <a:r>
                  <a:rPr lang="en-US">
                    <a:noFill/>
                  </a:rPr>
                  <a:t> </a:t>
                </a:r>
              </a:p>
            </p:txBody>
          </p:sp>
        </mc:Fallback>
      </mc:AlternateContent>
      <p:sp>
        <p:nvSpPr>
          <p:cNvPr id="8" name="Rectangle 167">
            <a:extLst>
              <a:ext uri="{FF2B5EF4-FFF2-40B4-BE49-F238E27FC236}">
                <a16:creationId xmlns:a16="http://schemas.microsoft.com/office/drawing/2014/main" id="{5077D60A-B578-1E9E-92A4-0E01B128D051}"/>
              </a:ext>
            </a:extLst>
          </p:cNvPr>
          <p:cNvSpPr>
            <a:spLocks noChangeArrowheads="1"/>
          </p:cNvSpPr>
          <p:nvPr/>
        </p:nvSpPr>
        <p:spPr bwMode="auto">
          <a:xfrm>
            <a:off x="569912" y="27939308"/>
            <a:ext cx="12371642" cy="1222375"/>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22238" tIns="61119" rIns="122238" bIns="61119" anchor="ctr"/>
          <a:lstStyle>
            <a:defPPr>
              <a:defRPr lang="en-US"/>
            </a:defPPr>
            <a:lvl1pPr algn="ctr" rtl="0" fontAlgn="base">
              <a:spcBef>
                <a:spcPct val="0"/>
              </a:spcBef>
              <a:spcAft>
                <a:spcPct val="0"/>
              </a:spcAft>
              <a:defRPr sz="4182" b="1" kern="1200">
                <a:solidFill>
                  <a:srgbClr val="FF9900"/>
                </a:solidFill>
                <a:latin typeface="Arial" charset="0"/>
                <a:ea typeface="+mn-ea"/>
                <a:cs typeface="+mn-cs"/>
              </a:defRPr>
            </a:lvl1pPr>
            <a:lvl2pPr marL="444627" algn="ctr" rtl="0" fontAlgn="base">
              <a:spcBef>
                <a:spcPct val="0"/>
              </a:spcBef>
              <a:spcAft>
                <a:spcPct val="0"/>
              </a:spcAft>
              <a:defRPr sz="4182" b="1" kern="1200">
                <a:solidFill>
                  <a:srgbClr val="FF9900"/>
                </a:solidFill>
                <a:latin typeface="Arial" charset="0"/>
                <a:ea typeface="+mn-ea"/>
                <a:cs typeface="+mn-cs"/>
              </a:defRPr>
            </a:lvl2pPr>
            <a:lvl3pPr marL="889254" algn="ctr" rtl="0" fontAlgn="base">
              <a:spcBef>
                <a:spcPct val="0"/>
              </a:spcBef>
              <a:spcAft>
                <a:spcPct val="0"/>
              </a:spcAft>
              <a:defRPr sz="4182" b="1" kern="1200">
                <a:solidFill>
                  <a:srgbClr val="FF9900"/>
                </a:solidFill>
                <a:latin typeface="Arial" charset="0"/>
                <a:ea typeface="+mn-ea"/>
                <a:cs typeface="+mn-cs"/>
              </a:defRPr>
            </a:lvl3pPr>
            <a:lvl4pPr marL="1333881" algn="ctr" rtl="0" fontAlgn="base">
              <a:spcBef>
                <a:spcPct val="0"/>
              </a:spcBef>
              <a:spcAft>
                <a:spcPct val="0"/>
              </a:spcAft>
              <a:defRPr sz="4182" b="1" kern="1200">
                <a:solidFill>
                  <a:srgbClr val="FF9900"/>
                </a:solidFill>
                <a:latin typeface="Arial" charset="0"/>
                <a:ea typeface="+mn-ea"/>
                <a:cs typeface="+mn-cs"/>
              </a:defRPr>
            </a:lvl4pPr>
            <a:lvl5pPr marL="1778508" algn="ctr" rtl="0" fontAlgn="base">
              <a:spcBef>
                <a:spcPct val="0"/>
              </a:spcBef>
              <a:spcAft>
                <a:spcPct val="0"/>
              </a:spcAft>
              <a:defRPr sz="4182" b="1" kern="1200">
                <a:solidFill>
                  <a:srgbClr val="FF9900"/>
                </a:solidFill>
                <a:latin typeface="Arial" charset="0"/>
                <a:ea typeface="+mn-ea"/>
                <a:cs typeface="+mn-cs"/>
              </a:defRPr>
            </a:lvl5pPr>
            <a:lvl6pPr marL="2223135" algn="l" defTabSz="889254" rtl="0" eaLnBrk="1" latinLnBrk="0" hangingPunct="1">
              <a:defRPr sz="4182" b="1" kern="1200">
                <a:solidFill>
                  <a:srgbClr val="FF9900"/>
                </a:solidFill>
                <a:latin typeface="Arial" charset="0"/>
                <a:ea typeface="+mn-ea"/>
                <a:cs typeface="+mn-cs"/>
              </a:defRPr>
            </a:lvl6pPr>
            <a:lvl7pPr marL="2667762" algn="l" defTabSz="889254" rtl="0" eaLnBrk="1" latinLnBrk="0" hangingPunct="1">
              <a:defRPr sz="4182" b="1" kern="1200">
                <a:solidFill>
                  <a:srgbClr val="FF9900"/>
                </a:solidFill>
                <a:latin typeface="Arial" charset="0"/>
                <a:ea typeface="+mn-ea"/>
                <a:cs typeface="+mn-cs"/>
              </a:defRPr>
            </a:lvl7pPr>
            <a:lvl8pPr marL="3112389" algn="l" defTabSz="889254" rtl="0" eaLnBrk="1" latinLnBrk="0" hangingPunct="1">
              <a:defRPr sz="4182" b="1" kern="1200">
                <a:solidFill>
                  <a:srgbClr val="FF9900"/>
                </a:solidFill>
                <a:latin typeface="Arial" charset="0"/>
                <a:ea typeface="+mn-ea"/>
                <a:cs typeface="+mn-cs"/>
              </a:defRPr>
            </a:lvl8pPr>
            <a:lvl9pPr marL="3557016" algn="l" defTabSz="889254" rtl="0" eaLnBrk="1" latinLnBrk="0" hangingPunct="1">
              <a:defRPr sz="4182" b="1" kern="1200">
                <a:solidFill>
                  <a:srgbClr val="FF9900"/>
                </a:solidFill>
                <a:latin typeface="Arial" charset="0"/>
                <a:ea typeface="+mn-ea"/>
                <a:cs typeface="+mn-cs"/>
              </a:defRPr>
            </a:lvl9pPr>
          </a:lstStyle>
          <a:p>
            <a:pPr defTabSz="3353088"/>
            <a:r>
              <a:rPr lang="en-US" sz="5347">
                <a:solidFill>
                  <a:srgbClr val="CCCCCC"/>
                </a:solidFill>
                <a:latin typeface="Times New Roman" panose="02020603050405020304" pitchFamily="18" charset="0"/>
                <a:cs typeface="Times New Roman" panose="02020603050405020304" pitchFamily="18" charset="0"/>
              </a:rPr>
              <a:t>Approach</a:t>
            </a:r>
            <a:r>
              <a:rPr lang="en-US" sz="5347">
                <a:solidFill>
                  <a:srgbClr val="CCCCCC"/>
                </a:solidFill>
                <a:latin typeface="+mj-lt"/>
                <a:cs typeface="Times New Roman" panose="02020603050405020304" pitchFamily="18" charset="0"/>
              </a:rPr>
              <a:t> </a:t>
            </a:r>
            <a:endParaRPr lang="en-US" sz="3832">
              <a:solidFill>
                <a:srgbClr val="999999"/>
              </a:solidFill>
              <a:latin typeface="+mj-lt"/>
              <a:cs typeface="Times New Roman" panose="02020603050405020304" pitchFamily="18" charset="0"/>
            </a:endParaRPr>
          </a:p>
        </p:txBody>
      </p:sp>
      <p:sp>
        <p:nvSpPr>
          <p:cNvPr id="26" name="Rectangle 25">
            <a:extLst>
              <a:ext uri="{FF2B5EF4-FFF2-40B4-BE49-F238E27FC236}">
                <a16:creationId xmlns:a16="http://schemas.microsoft.com/office/drawing/2014/main" id="{D46FC148-4FC3-BB84-9152-E4666F26074D}"/>
              </a:ext>
            </a:extLst>
          </p:cNvPr>
          <p:cNvSpPr/>
          <p:nvPr/>
        </p:nvSpPr>
        <p:spPr>
          <a:xfrm>
            <a:off x="30502847" y="6445251"/>
            <a:ext cx="7496528" cy="9305966"/>
          </a:xfrm>
          <a:prstGeom prst="rect">
            <a:avLst/>
          </a:prstGeom>
        </p:spPr>
        <p:txBody>
          <a:bodyPr wrap="square" lIns="88900" tIns="44450" rIns="88900" bIns="44450" anchor="t">
            <a:spAutoFit/>
          </a:bodyPr>
          <a:lstStyle>
            <a:defPPr>
              <a:defRPr lang="en-US"/>
            </a:defPPr>
            <a:lvl1pPr algn="ctr" rtl="0" fontAlgn="base">
              <a:spcBef>
                <a:spcPct val="0"/>
              </a:spcBef>
              <a:spcAft>
                <a:spcPct val="0"/>
              </a:spcAft>
              <a:defRPr sz="4182" b="1" kern="1200">
                <a:solidFill>
                  <a:srgbClr val="FF9900"/>
                </a:solidFill>
                <a:latin typeface="Arial" charset="0"/>
                <a:ea typeface="+mn-ea"/>
                <a:cs typeface="+mn-cs"/>
              </a:defRPr>
            </a:lvl1pPr>
            <a:lvl2pPr marL="444627" algn="ctr" rtl="0" fontAlgn="base">
              <a:spcBef>
                <a:spcPct val="0"/>
              </a:spcBef>
              <a:spcAft>
                <a:spcPct val="0"/>
              </a:spcAft>
              <a:defRPr sz="4182" b="1" kern="1200">
                <a:solidFill>
                  <a:srgbClr val="FF9900"/>
                </a:solidFill>
                <a:latin typeface="Arial" charset="0"/>
                <a:ea typeface="+mn-ea"/>
                <a:cs typeface="+mn-cs"/>
              </a:defRPr>
            </a:lvl2pPr>
            <a:lvl3pPr marL="889254" algn="ctr" rtl="0" fontAlgn="base">
              <a:spcBef>
                <a:spcPct val="0"/>
              </a:spcBef>
              <a:spcAft>
                <a:spcPct val="0"/>
              </a:spcAft>
              <a:defRPr sz="4182" b="1" kern="1200">
                <a:solidFill>
                  <a:srgbClr val="FF9900"/>
                </a:solidFill>
                <a:latin typeface="Arial" charset="0"/>
                <a:ea typeface="+mn-ea"/>
                <a:cs typeface="+mn-cs"/>
              </a:defRPr>
            </a:lvl3pPr>
            <a:lvl4pPr marL="1333881" algn="ctr" rtl="0" fontAlgn="base">
              <a:spcBef>
                <a:spcPct val="0"/>
              </a:spcBef>
              <a:spcAft>
                <a:spcPct val="0"/>
              </a:spcAft>
              <a:defRPr sz="4182" b="1" kern="1200">
                <a:solidFill>
                  <a:srgbClr val="FF9900"/>
                </a:solidFill>
                <a:latin typeface="Arial" charset="0"/>
                <a:ea typeface="+mn-ea"/>
                <a:cs typeface="+mn-cs"/>
              </a:defRPr>
            </a:lvl4pPr>
            <a:lvl5pPr marL="1778508" algn="ctr" rtl="0" fontAlgn="base">
              <a:spcBef>
                <a:spcPct val="0"/>
              </a:spcBef>
              <a:spcAft>
                <a:spcPct val="0"/>
              </a:spcAft>
              <a:defRPr sz="4182" b="1" kern="1200">
                <a:solidFill>
                  <a:srgbClr val="FF9900"/>
                </a:solidFill>
                <a:latin typeface="Arial" charset="0"/>
                <a:ea typeface="+mn-ea"/>
                <a:cs typeface="+mn-cs"/>
              </a:defRPr>
            </a:lvl5pPr>
            <a:lvl6pPr marL="2223135" algn="l" defTabSz="889254" rtl="0" eaLnBrk="1" latinLnBrk="0" hangingPunct="1">
              <a:defRPr sz="4182" b="1" kern="1200">
                <a:solidFill>
                  <a:srgbClr val="FF9900"/>
                </a:solidFill>
                <a:latin typeface="Arial" charset="0"/>
                <a:ea typeface="+mn-ea"/>
                <a:cs typeface="+mn-cs"/>
              </a:defRPr>
            </a:lvl6pPr>
            <a:lvl7pPr marL="2667762" algn="l" defTabSz="889254" rtl="0" eaLnBrk="1" latinLnBrk="0" hangingPunct="1">
              <a:defRPr sz="4182" b="1" kern="1200">
                <a:solidFill>
                  <a:srgbClr val="FF9900"/>
                </a:solidFill>
                <a:latin typeface="Arial" charset="0"/>
                <a:ea typeface="+mn-ea"/>
                <a:cs typeface="+mn-cs"/>
              </a:defRPr>
            </a:lvl7pPr>
            <a:lvl8pPr marL="3112389" algn="l" defTabSz="889254" rtl="0" eaLnBrk="1" latinLnBrk="0" hangingPunct="1">
              <a:defRPr sz="4182" b="1" kern="1200">
                <a:solidFill>
                  <a:srgbClr val="FF9900"/>
                </a:solidFill>
                <a:latin typeface="Arial" charset="0"/>
                <a:ea typeface="+mn-ea"/>
                <a:cs typeface="+mn-cs"/>
              </a:defRPr>
            </a:lvl8pPr>
            <a:lvl9pPr marL="3557016" algn="l" defTabSz="889254" rtl="0" eaLnBrk="1" latinLnBrk="0" hangingPunct="1">
              <a:defRPr sz="4182" b="1" kern="1200">
                <a:solidFill>
                  <a:srgbClr val="FF9900"/>
                </a:solidFill>
                <a:latin typeface="Arial" charset="0"/>
                <a:ea typeface="+mn-ea"/>
                <a:cs typeface="+mn-cs"/>
              </a:defRPr>
            </a:lvl9pPr>
          </a:lstStyle>
          <a:p>
            <a:pPr marL="555612" indent="-555612" algn="l">
              <a:buFont typeface="Arial" panose="020B0604020202020204" pitchFamily="34" charset="0"/>
              <a:buChar char="•"/>
            </a:pPr>
            <a:r>
              <a:rPr lang="en-US" sz="4278" b="0">
                <a:solidFill>
                  <a:srgbClr val="000000"/>
                </a:solidFill>
                <a:latin typeface="Times New Roman" panose="02020603050405020304" pitchFamily="18" charset="0"/>
                <a:cs typeface="Times New Roman" panose="02020603050405020304" pitchFamily="18" charset="0"/>
              </a:rPr>
              <a:t>Foliage samples gathered by Dr. Matt Vadeboncoeur from BEF were received in a homogenized state </a:t>
            </a:r>
          </a:p>
          <a:p>
            <a:pPr marL="555612" indent="-555612" algn="l">
              <a:buFont typeface="Arial" panose="020B0604020202020204" pitchFamily="34" charset="0"/>
              <a:buChar char="•"/>
            </a:pPr>
            <a:r>
              <a:rPr lang="en-US" sz="4278" b="0">
                <a:solidFill>
                  <a:srgbClr val="000000"/>
                </a:solidFill>
                <a:latin typeface="Times New Roman" panose="02020603050405020304" pitchFamily="18" charset="0"/>
                <a:cs typeface="Times New Roman" panose="02020603050405020304" pitchFamily="18" charset="0"/>
              </a:rPr>
              <a:t>Samples were weighed and dissolved with nitric acid in a clean lab environment </a:t>
            </a:r>
          </a:p>
          <a:p>
            <a:pPr marL="555612" indent="-555612" algn="l">
              <a:buFont typeface="Arial" panose="020B0604020202020204" pitchFamily="34" charset="0"/>
              <a:buChar char="•"/>
            </a:pPr>
            <a:r>
              <a:rPr lang="en-US" sz="4278" b="0">
                <a:solidFill>
                  <a:srgbClr val="000000"/>
                </a:solidFill>
                <a:latin typeface="Times New Roman" panose="02020603050405020304" pitchFamily="18" charset="0"/>
                <a:cs typeface="Times New Roman" panose="02020603050405020304" pitchFamily="18" charset="0"/>
              </a:rPr>
              <a:t>Some samples needed to be  dissolved multiple times </a:t>
            </a:r>
          </a:p>
          <a:p>
            <a:pPr marL="555612" indent="-555612" algn="l">
              <a:buFont typeface="Arial" panose="020B0604020202020204" pitchFamily="34" charset="0"/>
              <a:buChar char="•"/>
            </a:pPr>
            <a:r>
              <a:rPr lang="en-US" sz="4278" b="0">
                <a:solidFill>
                  <a:srgbClr val="000000"/>
                </a:solidFill>
                <a:latin typeface="Times New Roman"/>
                <a:cs typeface="Times New Roman"/>
              </a:rPr>
              <a:t>Samples were diluted with 2% nitric acid before analysis</a:t>
            </a:r>
            <a:endParaRPr lang="en-US" sz="4278" b="0">
              <a:solidFill>
                <a:srgbClr val="000000"/>
              </a:solidFill>
              <a:latin typeface="Times New Roman" panose="02020603050405020304" pitchFamily="18" charset="0"/>
              <a:cs typeface="Times New Roman" panose="02020603050405020304" pitchFamily="18" charset="0"/>
            </a:endParaRPr>
          </a:p>
          <a:p>
            <a:pPr marL="555612" indent="-555612" algn="l">
              <a:buFont typeface="Arial" panose="020B0604020202020204" pitchFamily="34" charset="0"/>
              <a:buChar char="•"/>
            </a:pPr>
            <a:r>
              <a:rPr lang="en-US" sz="4278" b="0">
                <a:solidFill>
                  <a:srgbClr val="000000"/>
                </a:solidFill>
                <a:latin typeface="Times New Roman" panose="02020603050405020304" pitchFamily="18" charset="0"/>
                <a:cs typeface="Times New Roman" panose="02020603050405020304" pitchFamily="18" charset="0"/>
              </a:rPr>
              <a:t>Samples were run using an ICP-MS along with known standards and blanks  </a:t>
            </a:r>
          </a:p>
        </p:txBody>
      </p:sp>
      <p:sp>
        <p:nvSpPr>
          <p:cNvPr id="32" name="Rectangle 31">
            <a:extLst>
              <a:ext uri="{FF2B5EF4-FFF2-40B4-BE49-F238E27FC236}">
                <a16:creationId xmlns:a16="http://schemas.microsoft.com/office/drawing/2014/main" id="{2DBC6C6E-DFEA-2BE3-CD55-3F3A78D1DFCE}"/>
              </a:ext>
            </a:extLst>
          </p:cNvPr>
          <p:cNvSpPr/>
          <p:nvPr/>
        </p:nvSpPr>
        <p:spPr>
          <a:xfrm>
            <a:off x="14040276" y="19187584"/>
            <a:ext cx="11831383" cy="748068"/>
          </a:xfrm>
          <a:prstGeom prst="rect">
            <a:avLst/>
          </a:prstGeom>
        </p:spPr>
        <p:txBody>
          <a:bodyPr wrap="square">
            <a:spAutoFit/>
          </a:bodyPr>
          <a:lstStyle>
            <a:defPPr>
              <a:defRPr lang="en-US"/>
            </a:defPPr>
            <a:lvl1pPr algn="ctr" rtl="0" fontAlgn="base">
              <a:spcBef>
                <a:spcPct val="0"/>
              </a:spcBef>
              <a:spcAft>
                <a:spcPct val="0"/>
              </a:spcAft>
              <a:defRPr sz="4182" b="1" kern="1200">
                <a:solidFill>
                  <a:srgbClr val="FF9900"/>
                </a:solidFill>
                <a:latin typeface="Arial" charset="0"/>
                <a:ea typeface="+mn-ea"/>
                <a:cs typeface="+mn-cs"/>
              </a:defRPr>
            </a:lvl1pPr>
            <a:lvl2pPr marL="444627" algn="ctr" rtl="0" fontAlgn="base">
              <a:spcBef>
                <a:spcPct val="0"/>
              </a:spcBef>
              <a:spcAft>
                <a:spcPct val="0"/>
              </a:spcAft>
              <a:defRPr sz="4182" b="1" kern="1200">
                <a:solidFill>
                  <a:srgbClr val="FF9900"/>
                </a:solidFill>
                <a:latin typeface="Arial" charset="0"/>
                <a:ea typeface="+mn-ea"/>
                <a:cs typeface="+mn-cs"/>
              </a:defRPr>
            </a:lvl2pPr>
            <a:lvl3pPr marL="889254" algn="ctr" rtl="0" fontAlgn="base">
              <a:spcBef>
                <a:spcPct val="0"/>
              </a:spcBef>
              <a:spcAft>
                <a:spcPct val="0"/>
              </a:spcAft>
              <a:defRPr sz="4182" b="1" kern="1200">
                <a:solidFill>
                  <a:srgbClr val="FF9900"/>
                </a:solidFill>
                <a:latin typeface="Arial" charset="0"/>
                <a:ea typeface="+mn-ea"/>
                <a:cs typeface="+mn-cs"/>
              </a:defRPr>
            </a:lvl3pPr>
            <a:lvl4pPr marL="1333881" algn="ctr" rtl="0" fontAlgn="base">
              <a:spcBef>
                <a:spcPct val="0"/>
              </a:spcBef>
              <a:spcAft>
                <a:spcPct val="0"/>
              </a:spcAft>
              <a:defRPr sz="4182" b="1" kern="1200">
                <a:solidFill>
                  <a:srgbClr val="FF9900"/>
                </a:solidFill>
                <a:latin typeface="Arial" charset="0"/>
                <a:ea typeface="+mn-ea"/>
                <a:cs typeface="+mn-cs"/>
              </a:defRPr>
            </a:lvl4pPr>
            <a:lvl5pPr marL="1778508" algn="ctr" rtl="0" fontAlgn="base">
              <a:spcBef>
                <a:spcPct val="0"/>
              </a:spcBef>
              <a:spcAft>
                <a:spcPct val="0"/>
              </a:spcAft>
              <a:defRPr sz="4182" b="1" kern="1200">
                <a:solidFill>
                  <a:srgbClr val="FF9900"/>
                </a:solidFill>
                <a:latin typeface="Arial" charset="0"/>
                <a:ea typeface="+mn-ea"/>
                <a:cs typeface="+mn-cs"/>
              </a:defRPr>
            </a:lvl5pPr>
            <a:lvl6pPr marL="2223135" algn="l" defTabSz="889254" rtl="0" eaLnBrk="1" latinLnBrk="0" hangingPunct="1">
              <a:defRPr sz="4182" b="1" kern="1200">
                <a:solidFill>
                  <a:srgbClr val="FF9900"/>
                </a:solidFill>
                <a:latin typeface="Arial" charset="0"/>
                <a:ea typeface="+mn-ea"/>
                <a:cs typeface="+mn-cs"/>
              </a:defRPr>
            </a:lvl6pPr>
            <a:lvl7pPr marL="2667762" algn="l" defTabSz="889254" rtl="0" eaLnBrk="1" latinLnBrk="0" hangingPunct="1">
              <a:defRPr sz="4182" b="1" kern="1200">
                <a:solidFill>
                  <a:srgbClr val="FF9900"/>
                </a:solidFill>
                <a:latin typeface="Arial" charset="0"/>
                <a:ea typeface="+mn-ea"/>
                <a:cs typeface="+mn-cs"/>
              </a:defRPr>
            </a:lvl7pPr>
            <a:lvl8pPr marL="3112389" algn="l" defTabSz="889254" rtl="0" eaLnBrk="1" latinLnBrk="0" hangingPunct="1">
              <a:defRPr sz="4182" b="1" kern="1200">
                <a:solidFill>
                  <a:srgbClr val="FF9900"/>
                </a:solidFill>
                <a:latin typeface="Arial" charset="0"/>
                <a:ea typeface="+mn-ea"/>
                <a:cs typeface="+mn-cs"/>
              </a:defRPr>
            </a:lvl8pPr>
            <a:lvl9pPr marL="3557016" algn="l" defTabSz="889254" rtl="0" eaLnBrk="1" latinLnBrk="0" hangingPunct="1">
              <a:defRPr sz="4182" b="1" kern="1200">
                <a:solidFill>
                  <a:srgbClr val="FF9900"/>
                </a:solidFill>
                <a:latin typeface="Arial" charset="0"/>
                <a:ea typeface="+mn-ea"/>
                <a:cs typeface="+mn-cs"/>
              </a:defRPr>
            </a:lvl9pPr>
          </a:lstStyle>
          <a:p>
            <a:pPr algn="l"/>
            <a:r>
              <a:rPr lang="en-US" sz="4278">
                <a:solidFill>
                  <a:srgbClr val="000000"/>
                </a:solidFill>
                <a:latin typeface="Times New Roman" panose="02020603050405020304" pitchFamily="18" charset="0"/>
                <a:cs typeface="Times New Roman" panose="02020603050405020304" pitchFamily="18" charset="0"/>
              </a:rPr>
              <a:t>REE in Different Tree Species </a:t>
            </a:r>
          </a:p>
        </p:txBody>
      </p:sp>
      <p:sp>
        <p:nvSpPr>
          <p:cNvPr id="33" name="Rectangle 32">
            <a:extLst>
              <a:ext uri="{FF2B5EF4-FFF2-40B4-BE49-F238E27FC236}">
                <a16:creationId xmlns:a16="http://schemas.microsoft.com/office/drawing/2014/main" id="{371CA688-3816-9B48-247D-EDF7526C9702}"/>
              </a:ext>
            </a:extLst>
          </p:cNvPr>
          <p:cNvSpPr/>
          <p:nvPr/>
        </p:nvSpPr>
        <p:spPr>
          <a:xfrm>
            <a:off x="325592" y="29411387"/>
            <a:ext cx="13272368" cy="2244204"/>
          </a:xfrm>
          <a:prstGeom prst="rect">
            <a:avLst/>
          </a:prstGeom>
        </p:spPr>
        <p:txBody>
          <a:bodyPr wrap="square" lIns="88900" tIns="44450" rIns="88900" bIns="44450" anchor="t">
            <a:spAutoFit/>
          </a:bodyPr>
          <a:lstStyle>
            <a:defPPr>
              <a:defRPr lang="en-US"/>
            </a:defPPr>
            <a:lvl1pPr algn="ctr" rtl="0" fontAlgn="base">
              <a:spcBef>
                <a:spcPct val="0"/>
              </a:spcBef>
              <a:spcAft>
                <a:spcPct val="0"/>
              </a:spcAft>
              <a:defRPr sz="4182" b="1" kern="1200">
                <a:solidFill>
                  <a:srgbClr val="FF9900"/>
                </a:solidFill>
                <a:latin typeface="Arial" charset="0"/>
                <a:ea typeface="+mn-ea"/>
                <a:cs typeface="+mn-cs"/>
              </a:defRPr>
            </a:lvl1pPr>
            <a:lvl2pPr marL="444627" algn="ctr" rtl="0" fontAlgn="base">
              <a:spcBef>
                <a:spcPct val="0"/>
              </a:spcBef>
              <a:spcAft>
                <a:spcPct val="0"/>
              </a:spcAft>
              <a:defRPr sz="4182" b="1" kern="1200">
                <a:solidFill>
                  <a:srgbClr val="FF9900"/>
                </a:solidFill>
                <a:latin typeface="Arial" charset="0"/>
                <a:ea typeface="+mn-ea"/>
                <a:cs typeface="+mn-cs"/>
              </a:defRPr>
            </a:lvl2pPr>
            <a:lvl3pPr marL="889254" algn="ctr" rtl="0" fontAlgn="base">
              <a:spcBef>
                <a:spcPct val="0"/>
              </a:spcBef>
              <a:spcAft>
                <a:spcPct val="0"/>
              </a:spcAft>
              <a:defRPr sz="4182" b="1" kern="1200">
                <a:solidFill>
                  <a:srgbClr val="FF9900"/>
                </a:solidFill>
                <a:latin typeface="Arial" charset="0"/>
                <a:ea typeface="+mn-ea"/>
                <a:cs typeface="+mn-cs"/>
              </a:defRPr>
            </a:lvl3pPr>
            <a:lvl4pPr marL="1333881" algn="ctr" rtl="0" fontAlgn="base">
              <a:spcBef>
                <a:spcPct val="0"/>
              </a:spcBef>
              <a:spcAft>
                <a:spcPct val="0"/>
              </a:spcAft>
              <a:defRPr sz="4182" b="1" kern="1200">
                <a:solidFill>
                  <a:srgbClr val="FF9900"/>
                </a:solidFill>
                <a:latin typeface="Arial" charset="0"/>
                <a:ea typeface="+mn-ea"/>
                <a:cs typeface="+mn-cs"/>
              </a:defRPr>
            </a:lvl4pPr>
            <a:lvl5pPr marL="1778508" algn="ctr" rtl="0" fontAlgn="base">
              <a:spcBef>
                <a:spcPct val="0"/>
              </a:spcBef>
              <a:spcAft>
                <a:spcPct val="0"/>
              </a:spcAft>
              <a:defRPr sz="4182" b="1" kern="1200">
                <a:solidFill>
                  <a:srgbClr val="FF9900"/>
                </a:solidFill>
                <a:latin typeface="Arial" charset="0"/>
                <a:ea typeface="+mn-ea"/>
                <a:cs typeface="+mn-cs"/>
              </a:defRPr>
            </a:lvl5pPr>
            <a:lvl6pPr marL="2223135" algn="l" defTabSz="889254" rtl="0" eaLnBrk="1" latinLnBrk="0" hangingPunct="1">
              <a:defRPr sz="4182" b="1" kern="1200">
                <a:solidFill>
                  <a:srgbClr val="FF9900"/>
                </a:solidFill>
                <a:latin typeface="Arial" charset="0"/>
                <a:ea typeface="+mn-ea"/>
                <a:cs typeface="+mn-cs"/>
              </a:defRPr>
            </a:lvl6pPr>
            <a:lvl7pPr marL="2667762" algn="l" defTabSz="889254" rtl="0" eaLnBrk="1" latinLnBrk="0" hangingPunct="1">
              <a:defRPr sz="4182" b="1" kern="1200">
                <a:solidFill>
                  <a:srgbClr val="FF9900"/>
                </a:solidFill>
                <a:latin typeface="Arial" charset="0"/>
                <a:ea typeface="+mn-ea"/>
                <a:cs typeface="+mn-cs"/>
              </a:defRPr>
            </a:lvl7pPr>
            <a:lvl8pPr marL="3112389" algn="l" defTabSz="889254" rtl="0" eaLnBrk="1" latinLnBrk="0" hangingPunct="1">
              <a:defRPr sz="4182" b="1" kern="1200">
                <a:solidFill>
                  <a:srgbClr val="FF9900"/>
                </a:solidFill>
                <a:latin typeface="Arial" charset="0"/>
                <a:ea typeface="+mn-ea"/>
                <a:cs typeface="+mn-cs"/>
              </a:defRPr>
            </a:lvl8pPr>
            <a:lvl9pPr marL="3557016" algn="l" defTabSz="889254" rtl="0" eaLnBrk="1" latinLnBrk="0" hangingPunct="1">
              <a:defRPr sz="4182" b="1" kern="1200">
                <a:solidFill>
                  <a:srgbClr val="FF9900"/>
                </a:solidFill>
                <a:latin typeface="Arial" charset="0"/>
                <a:ea typeface="+mn-ea"/>
                <a:cs typeface="+mn-cs"/>
              </a:defRPr>
            </a:lvl9pPr>
          </a:lstStyle>
          <a:p>
            <a:pPr algn="l"/>
            <a:r>
              <a:rPr lang="en-US" sz="4667" b="0">
                <a:solidFill>
                  <a:srgbClr val="000000"/>
                </a:solidFill>
                <a:latin typeface="Times New Roman"/>
                <a:cs typeface="Times New Roman"/>
              </a:rPr>
              <a:t>Data from a variety of published papers was examined to better understand potential REE behavior at BEF. Select pilot samples were prepared for analysis</a:t>
            </a:r>
          </a:p>
        </p:txBody>
      </p:sp>
      <mc:AlternateContent xmlns:mc="http://schemas.openxmlformats.org/markup-compatibility/2006">
        <mc:Choice xmlns:a14="http://schemas.microsoft.com/office/drawing/2010/main" Requires="a14">
          <p:sp>
            <p:nvSpPr>
              <p:cNvPr id="34" name="Rectangle 33">
                <a:extLst>
                  <a:ext uri="{FF2B5EF4-FFF2-40B4-BE49-F238E27FC236}">
                    <a16:creationId xmlns:a16="http://schemas.microsoft.com/office/drawing/2014/main" id="{B0CC310D-7A49-6FB3-D916-DBBF149F616C}"/>
                  </a:ext>
                </a:extLst>
              </p:cNvPr>
              <p:cNvSpPr/>
              <p:nvPr/>
            </p:nvSpPr>
            <p:spPr>
              <a:xfrm>
                <a:off x="13920443" y="9823217"/>
                <a:ext cx="15438135" cy="9964267"/>
              </a:xfrm>
              <a:prstGeom prst="rect">
                <a:avLst/>
              </a:prstGeom>
            </p:spPr>
            <p:txBody>
              <a:bodyPr wrap="square">
                <a:spAutoFit/>
              </a:bodyPr>
              <a:lstStyle>
                <a:defPPr>
                  <a:defRPr lang="en-US"/>
                </a:defPPr>
                <a:lvl1pPr algn="ctr" rtl="0" fontAlgn="base">
                  <a:spcBef>
                    <a:spcPct val="0"/>
                  </a:spcBef>
                  <a:spcAft>
                    <a:spcPct val="0"/>
                  </a:spcAft>
                  <a:defRPr sz="4182" b="1" kern="1200">
                    <a:solidFill>
                      <a:srgbClr val="FF9900"/>
                    </a:solidFill>
                    <a:latin typeface="Arial" charset="0"/>
                    <a:ea typeface="+mn-ea"/>
                    <a:cs typeface="+mn-cs"/>
                  </a:defRPr>
                </a:lvl1pPr>
                <a:lvl2pPr marL="444627" algn="ctr" rtl="0" fontAlgn="base">
                  <a:spcBef>
                    <a:spcPct val="0"/>
                  </a:spcBef>
                  <a:spcAft>
                    <a:spcPct val="0"/>
                  </a:spcAft>
                  <a:defRPr sz="4182" b="1" kern="1200">
                    <a:solidFill>
                      <a:srgbClr val="FF9900"/>
                    </a:solidFill>
                    <a:latin typeface="Arial" charset="0"/>
                    <a:ea typeface="+mn-ea"/>
                    <a:cs typeface="+mn-cs"/>
                  </a:defRPr>
                </a:lvl2pPr>
                <a:lvl3pPr marL="889254" algn="ctr" rtl="0" fontAlgn="base">
                  <a:spcBef>
                    <a:spcPct val="0"/>
                  </a:spcBef>
                  <a:spcAft>
                    <a:spcPct val="0"/>
                  </a:spcAft>
                  <a:defRPr sz="4182" b="1" kern="1200">
                    <a:solidFill>
                      <a:srgbClr val="FF9900"/>
                    </a:solidFill>
                    <a:latin typeface="Arial" charset="0"/>
                    <a:ea typeface="+mn-ea"/>
                    <a:cs typeface="+mn-cs"/>
                  </a:defRPr>
                </a:lvl3pPr>
                <a:lvl4pPr marL="1333881" algn="ctr" rtl="0" fontAlgn="base">
                  <a:spcBef>
                    <a:spcPct val="0"/>
                  </a:spcBef>
                  <a:spcAft>
                    <a:spcPct val="0"/>
                  </a:spcAft>
                  <a:defRPr sz="4182" b="1" kern="1200">
                    <a:solidFill>
                      <a:srgbClr val="FF9900"/>
                    </a:solidFill>
                    <a:latin typeface="Arial" charset="0"/>
                    <a:ea typeface="+mn-ea"/>
                    <a:cs typeface="+mn-cs"/>
                  </a:defRPr>
                </a:lvl4pPr>
                <a:lvl5pPr marL="1778508" algn="ctr" rtl="0" fontAlgn="base">
                  <a:spcBef>
                    <a:spcPct val="0"/>
                  </a:spcBef>
                  <a:spcAft>
                    <a:spcPct val="0"/>
                  </a:spcAft>
                  <a:defRPr sz="4182" b="1" kern="1200">
                    <a:solidFill>
                      <a:srgbClr val="FF9900"/>
                    </a:solidFill>
                    <a:latin typeface="Arial" charset="0"/>
                    <a:ea typeface="+mn-ea"/>
                    <a:cs typeface="+mn-cs"/>
                  </a:defRPr>
                </a:lvl5pPr>
                <a:lvl6pPr marL="2223135" algn="l" defTabSz="889254" rtl="0" eaLnBrk="1" latinLnBrk="0" hangingPunct="1">
                  <a:defRPr sz="4182" b="1" kern="1200">
                    <a:solidFill>
                      <a:srgbClr val="FF9900"/>
                    </a:solidFill>
                    <a:latin typeface="Arial" charset="0"/>
                    <a:ea typeface="+mn-ea"/>
                    <a:cs typeface="+mn-cs"/>
                  </a:defRPr>
                </a:lvl6pPr>
                <a:lvl7pPr marL="2667762" algn="l" defTabSz="889254" rtl="0" eaLnBrk="1" latinLnBrk="0" hangingPunct="1">
                  <a:defRPr sz="4182" b="1" kern="1200">
                    <a:solidFill>
                      <a:srgbClr val="FF9900"/>
                    </a:solidFill>
                    <a:latin typeface="Arial" charset="0"/>
                    <a:ea typeface="+mn-ea"/>
                    <a:cs typeface="+mn-cs"/>
                  </a:defRPr>
                </a:lvl7pPr>
                <a:lvl8pPr marL="3112389" algn="l" defTabSz="889254" rtl="0" eaLnBrk="1" latinLnBrk="0" hangingPunct="1">
                  <a:defRPr sz="4182" b="1" kern="1200">
                    <a:solidFill>
                      <a:srgbClr val="FF9900"/>
                    </a:solidFill>
                    <a:latin typeface="Arial" charset="0"/>
                    <a:ea typeface="+mn-ea"/>
                    <a:cs typeface="+mn-cs"/>
                  </a:defRPr>
                </a:lvl8pPr>
                <a:lvl9pPr marL="3557016" algn="l" defTabSz="889254" rtl="0" eaLnBrk="1" latinLnBrk="0" hangingPunct="1">
                  <a:defRPr sz="4182" b="1" kern="1200">
                    <a:solidFill>
                      <a:srgbClr val="FF9900"/>
                    </a:solidFill>
                    <a:latin typeface="Arial" charset="0"/>
                    <a:ea typeface="+mn-ea"/>
                    <a:cs typeface="+mn-cs"/>
                  </a:defRPr>
                </a:lvl9pPr>
              </a:lstStyle>
              <a:p>
                <a:pPr algn="l"/>
                <a:r>
                  <a:rPr lang="en-US" sz="4278">
                    <a:solidFill>
                      <a:srgbClr val="000000"/>
                    </a:solidFill>
                    <a:latin typeface="Times New Roman" panose="02020603050405020304" pitchFamily="18" charset="0"/>
                    <a:cs typeface="Times New Roman" panose="02020603050405020304" pitchFamily="18" charset="0"/>
                  </a:rPr>
                  <a:t>REE Fractionation</a:t>
                </a:r>
              </a:p>
              <a:p>
                <a:pPr algn="l"/>
                <a:endParaRPr lang="en-US" sz="4278">
                  <a:solidFill>
                    <a:srgbClr val="000000"/>
                  </a:solidFill>
                  <a:latin typeface="Times New Roman" panose="02020603050405020304" pitchFamily="18" charset="0"/>
                  <a:cs typeface="Times New Roman" panose="02020603050405020304" pitchFamily="18" charset="0"/>
                </a:endParaRPr>
              </a:p>
              <a:p>
                <a:pPr algn="l"/>
                <a:endParaRPr lang="en-US" sz="4278">
                  <a:solidFill>
                    <a:srgbClr val="000000"/>
                  </a:solidFill>
                  <a:latin typeface="Times New Roman" panose="02020603050405020304" pitchFamily="18" charset="0"/>
                  <a:cs typeface="Times New Roman" panose="02020603050405020304" pitchFamily="18" charset="0"/>
                </a:endParaRPr>
              </a:p>
              <a:p>
                <a:pPr algn="l"/>
                <a:endParaRPr lang="en-US" sz="4278">
                  <a:solidFill>
                    <a:srgbClr val="000000"/>
                  </a:solidFill>
                  <a:latin typeface="Times New Roman" panose="02020603050405020304" pitchFamily="18" charset="0"/>
                  <a:cs typeface="Times New Roman" panose="02020603050405020304" pitchFamily="18" charset="0"/>
                </a:endParaRPr>
              </a:p>
              <a:p>
                <a:pPr algn="l"/>
                <a:endParaRPr lang="en-US" sz="4278">
                  <a:solidFill>
                    <a:srgbClr val="000000"/>
                  </a:solidFill>
                  <a:latin typeface="Times New Roman" panose="02020603050405020304" pitchFamily="18" charset="0"/>
                  <a:cs typeface="Times New Roman" panose="02020603050405020304" pitchFamily="18" charset="0"/>
                </a:endParaRPr>
              </a:p>
              <a:p>
                <a:pPr algn="l"/>
                <a:endParaRPr lang="en-US" sz="4278">
                  <a:solidFill>
                    <a:srgbClr val="000000"/>
                  </a:solidFill>
                  <a:latin typeface="Times New Roman" panose="02020603050405020304" pitchFamily="18" charset="0"/>
                  <a:cs typeface="Times New Roman" panose="02020603050405020304" pitchFamily="18" charset="0"/>
                </a:endParaRPr>
              </a:p>
              <a:p>
                <a:pPr algn="l"/>
                <a:endParaRPr lang="en-US" sz="4278">
                  <a:solidFill>
                    <a:srgbClr val="000000"/>
                  </a:solidFill>
                  <a:latin typeface="Times New Roman" panose="02020603050405020304" pitchFamily="18" charset="0"/>
                  <a:cs typeface="Times New Roman" panose="02020603050405020304" pitchFamily="18" charset="0"/>
                </a:endParaRPr>
              </a:p>
              <a:p>
                <a:pPr algn="l"/>
                <a:endParaRPr lang="en-US" sz="4278">
                  <a:solidFill>
                    <a:srgbClr val="000000"/>
                  </a:solidFill>
                  <a:latin typeface="Times New Roman" panose="02020603050405020304" pitchFamily="18" charset="0"/>
                  <a:cs typeface="Times New Roman" panose="02020603050405020304" pitchFamily="18" charset="0"/>
                </a:endParaRPr>
              </a:p>
              <a:p>
                <a:pPr algn="l"/>
                <a:endParaRPr lang="en-US" sz="4278">
                  <a:solidFill>
                    <a:srgbClr val="000000"/>
                  </a:solidFill>
                  <a:latin typeface="Times New Roman" panose="02020603050405020304" pitchFamily="18" charset="0"/>
                  <a:cs typeface="Times New Roman" panose="02020603050405020304" pitchFamily="18" charset="0"/>
                </a:endParaRPr>
              </a:p>
              <a:p>
                <a:pPr algn="l"/>
                <a:r>
                  <a:rPr lang="en-US" sz="4278" b="0">
                    <a:solidFill>
                      <a:srgbClr val="000000"/>
                    </a:solidFill>
                    <a:latin typeface="Times New Roman" panose="02020603050405020304" pitchFamily="18" charset="0"/>
                    <a:cs typeface="Times New Roman" panose="02020603050405020304" pitchFamily="18" charset="0"/>
                  </a:rPr>
                  <a:t>During chemical weathering, REEs are released from minerals like apatite, and they fractionate because LREE are more easily mobilized while HREE tend to stay bound to clays, oxides, and organic matter. In BEF, plants often show slight LREE enrichment, while the residual soil becomes relatively HREE‑rich</a:t>
                </a:r>
                <a14:m>
                  <m:oMath xmlns:m="http://schemas.openxmlformats.org/officeDocument/2006/math">
                    <m:sSup>
                      <m:sSupPr>
                        <m:ctrlPr>
                          <a:rPr lang="en-US" sz="4278" b="0" i="1" smtClean="0">
                            <a:solidFill>
                              <a:srgbClr val="000000"/>
                            </a:solidFill>
                            <a:latin typeface="Cambria Math" panose="02040503050406030204" pitchFamily="18" charset="0"/>
                            <a:cs typeface="Times New Roman" panose="02020603050405020304" pitchFamily="18" charset="0"/>
                          </a:rPr>
                        </m:ctrlPr>
                      </m:sSupPr>
                      <m:e>
                        <m:r>
                          <a:rPr lang="en-US" sz="4278" b="0" i="1" smtClean="0">
                            <a:solidFill>
                              <a:srgbClr val="000000"/>
                            </a:solidFill>
                            <a:latin typeface="Cambria Math" panose="02040503050406030204" pitchFamily="18" charset="0"/>
                            <a:cs typeface="Times New Roman" panose="02020603050405020304" pitchFamily="18" charset="0"/>
                          </a:rPr>
                          <m:t> </m:t>
                        </m:r>
                      </m:e>
                      <m:sup>
                        <m:r>
                          <a:rPr lang="en-US" sz="4278" b="0" i="1" smtClean="0">
                            <a:solidFill>
                              <a:srgbClr val="000000"/>
                            </a:solidFill>
                            <a:latin typeface="Cambria Math" panose="02040503050406030204" pitchFamily="18" charset="0"/>
                            <a:cs typeface="Times New Roman" panose="02020603050405020304" pitchFamily="18" charset="0"/>
                          </a:rPr>
                          <m:t>3</m:t>
                        </m:r>
                      </m:sup>
                    </m:sSup>
                  </m:oMath>
                </a14:m>
                <a:endParaRPr lang="en-US" sz="4278" b="0">
                  <a:solidFill>
                    <a:srgbClr val="000000"/>
                  </a:solidFill>
                  <a:latin typeface="Times New Roman" panose="02020603050405020304" pitchFamily="18" charset="0"/>
                  <a:cs typeface="Times New Roman" panose="02020603050405020304" pitchFamily="18" charset="0"/>
                </a:endParaRPr>
              </a:p>
              <a:p>
                <a:pPr algn="l"/>
                <a:r>
                  <a:rPr lang="en-US" sz="4278" b="0">
                    <a:solidFill>
                      <a:srgbClr val="000000"/>
                    </a:solidFill>
                    <a:latin typeface="Times New Roman" panose="02020603050405020304" pitchFamily="18" charset="0"/>
                    <a:cs typeface="Times New Roman" panose="02020603050405020304" pitchFamily="18" charset="0"/>
                  </a:rPr>
                  <a:t> </a:t>
                </a:r>
              </a:p>
            </p:txBody>
          </p:sp>
        </mc:Choice>
        <mc:Fallback>
          <p:sp>
            <p:nvSpPr>
              <p:cNvPr id="34" name="Rectangle 33">
                <a:extLst>
                  <a:ext uri="{FF2B5EF4-FFF2-40B4-BE49-F238E27FC236}">
                    <a16:creationId xmlns:a16="http://schemas.microsoft.com/office/drawing/2014/main" id="{B0CC310D-7A49-6FB3-D916-DBBF149F616C}"/>
                  </a:ext>
                </a:extLst>
              </p:cNvPr>
              <p:cNvSpPr>
                <a:spLocks noRot="1" noChangeAspect="1" noMove="1" noResize="1" noEditPoints="1" noAdjustHandles="1" noChangeArrowheads="1" noChangeShapeType="1" noTextEdit="1"/>
              </p:cNvSpPr>
              <p:nvPr/>
            </p:nvSpPr>
            <p:spPr>
              <a:xfrm>
                <a:off x="13920443" y="9823217"/>
                <a:ext cx="15438135" cy="9964267"/>
              </a:xfrm>
              <a:prstGeom prst="rect">
                <a:avLst/>
              </a:prstGeom>
              <a:blipFill>
                <a:blip r:embed="rId5"/>
                <a:stretch>
                  <a:fillRect l="-1540" t="-1162" r="-2093"/>
                </a:stretch>
              </a:blipFill>
            </p:spPr>
            <p:txBody>
              <a:bodyPr/>
              <a:lstStyle/>
              <a:p>
                <a:r>
                  <a:rPr lang="en-US">
                    <a:noFill/>
                  </a:rPr>
                  <a:t> </a:t>
                </a:r>
              </a:p>
            </p:txBody>
          </p:sp>
        </mc:Fallback>
      </mc:AlternateContent>
      <p:pic>
        <p:nvPicPr>
          <p:cNvPr id="38" name="Picture 37">
            <a:extLst>
              <a:ext uri="{FF2B5EF4-FFF2-40B4-BE49-F238E27FC236}">
                <a16:creationId xmlns:a16="http://schemas.microsoft.com/office/drawing/2014/main" id="{8889B4D0-DF50-1E14-BEBA-0D32E687B504}"/>
              </a:ext>
            </a:extLst>
          </p:cNvPr>
          <p:cNvPicPr>
            <a:picLocks noChangeAspect="1"/>
          </p:cNvPicPr>
          <p:nvPr/>
        </p:nvPicPr>
        <p:blipFill>
          <a:blip r:embed="rId6"/>
          <a:stretch>
            <a:fillRect/>
          </a:stretch>
        </p:blipFill>
        <p:spPr>
          <a:xfrm>
            <a:off x="36769399" y="306775"/>
            <a:ext cx="3795735" cy="3903282"/>
          </a:xfrm>
          <a:prstGeom prst="ellipse">
            <a:avLst/>
          </a:prstGeom>
        </p:spPr>
      </p:pic>
      <p:sp>
        <p:nvSpPr>
          <p:cNvPr id="41" name="AutoShape 8">
            <a:extLst>
              <a:ext uri="{FF2B5EF4-FFF2-40B4-BE49-F238E27FC236}">
                <a16:creationId xmlns:a16="http://schemas.microsoft.com/office/drawing/2014/main" id="{79FEE2E5-5CD7-2912-417B-AD13053B18EC}"/>
              </a:ext>
            </a:extLst>
          </p:cNvPr>
          <p:cNvSpPr>
            <a:spLocks noChangeAspect="1" noChangeArrowheads="1"/>
          </p:cNvSpPr>
          <p:nvPr/>
        </p:nvSpPr>
        <p:spPr bwMode="auto">
          <a:xfrm>
            <a:off x="21202121" y="15853834"/>
            <a:ext cx="296333" cy="2963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8900" tIns="44450" rIns="88900" bIns="44450" numCol="1" anchor="t" anchorCtr="0" compatLnSpc="1">
            <a:prstTxWarp prst="textNoShape">
              <a:avLst/>
            </a:prstTxWarp>
          </a:bodyPr>
          <a:lstStyle>
            <a:defPPr>
              <a:defRPr lang="en-US"/>
            </a:defPPr>
            <a:lvl1pPr algn="ctr" rtl="0" fontAlgn="base">
              <a:spcBef>
                <a:spcPct val="0"/>
              </a:spcBef>
              <a:spcAft>
                <a:spcPct val="0"/>
              </a:spcAft>
              <a:defRPr sz="4182" b="1" kern="1200">
                <a:solidFill>
                  <a:srgbClr val="FF9900"/>
                </a:solidFill>
                <a:latin typeface="Arial" charset="0"/>
                <a:ea typeface="+mn-ea"/>
                <a:cs typeface="+mn-cs"/>
              </a:defRPr>
            </a:lvl1pPr>
            <a:lvl2pPr marL="444627" algn="ctr" rtl="0" fontAlgn="base">
              <a:spcBef>
                <a:spcPct val="0"/>
              </a:spcBef>
              <a:spcAft>
                <a:spcPct val="0"/>
              </a:spcAft>
              <a:defRPr sz="4182" b="1" kern="1200">
                <a:solidFill>
                  <a:srgbClr val="FF9900"/>
                </a:solidFill>
                <a:latin typeface="Arial" charset="0"/>
                <a:ea typeface="+mn-ea"/>
                <a:cs typeface="+mn-cs"/>
              </a:defRPr>
            </a:lvl2pPr>
            <a:lvl3pPr marL="889254" algn="ctr" rtl="0" fontAlgn="base">
              <a:spcBef>
                <a:spcPct val="0"/>
              </a:spcBef>
              <a:spcAft>
                <a:spcPct val="0"/>
              </a:spcAft>
              <a:defRPr sz="4182" b="1" kern="1200">
                <a:solidFill>
                  <a:srgbClr val="FF9900"/>
                </a:solidFill>
                <a:latin typeface="Arial" charset="0"/>
                <a:ea typeface="+mn-ea"/>
                <a:cs typeface="+mn-cs"/>
              </a:defRPr>
            </a:lvl3pPr>
            <a:lvl4pPr marL="1333881" algn="ctr" rtl="0" fontAlgn="base">
              <a:spcBef>
                <a:spcPct val="0"/>
              </a:spcBef>
              <a:spcAft>
                <a:spcPct val="0"/>
              </a:spcAft>
              <a:defRPr sz="4182" b="1" kern="1200">
                <a:solidFill>
                  <a:srgbClr val="FF9900"/>
                </a:solidFill>
                <a:latin typeface="Arial" charset="0"/>
                <a:ea typeface="+mn-ea"/>
                <a:cs typeface="+mn-cs"/>
              </a:defRPr>
            </a:lvl4pPr>
            <a:lvl5pPr marL="1778508" algn="ctr" rtl="0" fontAlgn="base">
              <a:spcBef>
                <a:spcPct val="0"/>
              </a:spcBef>
              <a:spcAft>
                <a:spcPct val="0"/>
              </a:spcAft>
              <a:defRPr sz="4182" b="1" kern="1200">
                <a:solidFill>
                  <a:srgbClr val="FF9900"/>
                </a:solidFill>
                <a:latin typeface="Arial" charset="0"/>
                <a:ea typeface="+mn-ea"/>
                <a:cs typeface="+mn-cs"/>
              </a:defRPr>
            </a:lvl5pPr>
            <a:lvl6pPr marL="2223135" algn="l" defTabSz="889254" rtl="0" eaLnBrk="1" latinLnBrk="0" hangingPunct="1">
              <a:defRPr sz="4182" b="1" kern="1200">
                <a:solidFill>
                  <a:srgbClr val="FF9900"/>
                </a:solidFill>
                <a:latin typeface="Arial" charset="0"/>
                <a:ea typeface="+mn-ea"/>
                <a:cs typeface="+mn-cs"/>
              </a:defRPr>
            </a:lvl6pPr>
            <a:lvl7pPr marL="2667762" algn="l" defTabSz="889254" rtl="0" eaLnBrk="1" latinLnBrk="0" hangingPunct="1">
              <a:defRPr sz="4182" b="1" kern="1200">
                <a:solidFill>
                  <a:srgbClr val="FF9900"/>
                </a:solidFill>
                <a:latin typeface="Arial" charset="0"/>
                <a:ea typeface="+mn-ea"/>
                <a:cs typeface="+mn-cs"/>
              </a:defRPr>
            </a:lvl7pPr>
            <a:lvl8pPr marL="3112389" algn="l" defTabSz="889254" rtl="0" eaLnBrk="1" latinLnBrk="0" hangingPunct="1">
              <a:defRPr sz="4182" b="1" kern="1200">
                <a:solidFill>
                  <a:srgbClr val="FF9900"/>
                </a:solidFill>
                <a:latin typeface="Arial" charset="0"/>
                <a:ea typeface="+mn-ea"/>
                <a:cs typeface="+mn-cs"/>
              </a:defRPr>
            </a:lvl8pPr>
            <a:lvl9pPr marL="3557016" algn="l" defTabSz="889254" rtl="0" eaLnBrk="1" latinLnBrk="0" hangingPunct="1">
              <a:defRPr sz="4182" b="1" kern="1200">
                <a:solidFill>
                  <a:srgbClr val="FF9900"/>
                </a:solidFill>
                <a:latin typeface="Arial" charset="0"/>
                <a:ea typeface="+mn-ea"/>
                <a:cs typeface="+mn-cs"/>
              </a:defRPr>
            </a:lvl9pPr>
          </a:lstStyle>
          <a:p>
            <a:endParaRPr lang="en-US" sz="4066"/>
          </a:p>
        </p:txBody>
      </p:sp>
      <p:pic>
        <p:nvPicPr>
          <p:cNvPr id="44" name="Graphic 43">
            <a:extLst>
              <a:ext uri="{FF2B5EF4-FFF2-40B4-BE49-F238E27FC236}">
                <a16:creationId xmlns:a16="http://schemas.microsoft.com/office/drawing/2014/main" id="{2C2F7422-D420-D9A5-27FC-F07596A45FFE}"/>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1114481" y="-118823"/>
            <a:ext cx="6223000" cy="4914194"/>
          </a:xfrm>
          <a:prstGeom prst="rect">
            <a:avLst/>
          </a:prstGeom>
        </p:spPr>
      </p:pic>
      <p:pic>
        <p:nvPicPr>
          <p:cNvPr id="53" name="Picture 52">
            <a:extLst>
              <a:ext uri="{FF2B5EF4-FFF2-40B4-BE49-F238E27FC236}">
                <a16:creationId xmlns:a16="http://schemas.microsoft.com/office/drawing/2014/main" id="{7F1A9C86-E189-7A4C-655F-1949F5512CAF}"/>
              </a:ext>
            </a:extLst>
          </p:cNvPr>
          <p:cNvPicPr>
            <a:picLocks noChangeAspect="1"/>
          </p:cNvPicPr>
          <p:nvPr/>
        </p:nvPicPr>
        <p:blipFill>
          <a:blip r:embed="rId8"/>
          <a:stretch>
            <a:fillRect/>
          </a:stretch>
        </p:blipFill>
        <p:spPr>
          <a:xfrm>
            <a:off x="13941055" y="10668001"/>
            <a:ext cx="7409233" cy="4413798"/>
          </a:xfrm>
          <a:prstGeom prst="rect">
            <a:avLst/>
          </a:prstGeom>
        </p:spPr>
      </p:pic>
      <p:pic>
        <p:nvPicPr>
          <p:cNvPr id="56" name="Picture 55">
            <a:extLst>
              <a:ext uri="{FF2B5EF4-FFF2-40B4-BE49-F238E27FC236}">
                <a16:creationId xmlns:a16="http://schemas.microsoft.com/office/drawing/2014/main" id="{CEDEF7D6-FF0D-BF45-8F56-85735A2E4EA3}"/>
              </a:ext>
            </a:extLst>
          </p:cNvPr>
          <p:cNvPicPr>
            <a:picLocks noChangeAspect="1"/>
          </p:cNvPicPr>
          <p:nvPr/>
        </p:nvPicPr>
        <p:blipFill>
          <a:blip r:embed="rId9"/>
          <a:stretch>
            <a:fillRect/>
          </a:stretch>
        </p:blipFill>
        <p:spPr>
          <a:xfrm>
            <a:off x="21498454" y="10668001"/>
            <a:ext cx="7409233" cy="4413798"/>
          </a:xfrm>
          <a:prstGeom prst="rect">
            <a:avLst/>
          </a:prstGeom>
        </p:spPr>
      </p:pic>
      <p:sp>
        <p:nvSpPr>
          <p:cNvPr id="57" name="Rectangle 56">
            <a:extLst>
              <a:ext uri="{FF2B5EF4-FFF2-40B4-BE49-F238E27FC236}">
                <a16:creationId xmlns:a16="http://schemas.microsoft.com/office/drawing/2014/main" id="{50CF36E3-E877-3A7A-4D13-DEC3CD05D4F9}"/>
              </a:ext>
            </a:extLst>
          </p:cNvPr>
          <p:cNvSpPr/>
          <p:nvPr/>
        </p:nvSpPr>
        <p:spPr>
          <a:xfrm>
            <a:off x="38122673" y="10283006"/>
            <a:ext cx="4563614" cy="807914"/>
          </a:xfrm>
          <a:prstGeom prst="rect">
            <a:avLst/>
          </a:prstGeom>
        </p:spPr>
        <p:txBody>
          <a:bodyPr wrap="square">
            <a:spAutoFit/>
          </a:bodyPr>
          <a:lstStyle>
            <a:defPPr>
              <a:defRPr lang="en-US"/>
            </a:defPPr>
            <a:lvl1pPr algn="ctr" rtl="0" fontAlgn="base">
              <a:spcBef>
                <a:spcPct val="0"/>
              </a:spcBef>
              <a:spcAft>
                <a:spcPct val="0"/>
              </a:spcAft>
              <a:defRPr sz="4182" b="1" kern="1200">
                <a:solidFill>
                  <a:srgbClr val="FF9900"/>
                </a:solidFill>
                <a:latin typeface="Arial" charset="0"/>
                <a:ea typeface="+mn-ea"/>
                <a:cs typeface="+mn-cs"/>
              </a:defRPr>
            </a:lvl1pPr>
            <a:lvl2pPr marL="444627" algn="ctr" rtl="0" fontAlgn="base">
              <a:spcBef>
                <a:spcPct val="0"/>
              </a:spcBef>
              <a:spcAft>
                <a:spcPct val="0"/>
              </a:spcAft>
              <a:defRPr sz="4182" b="1" kern="1200">
                <a:solidFill>
                  <a:srgbClr val="FF9900"/>
                </a:solidFill>
                <a:latin typeface="Arial" charset="0"/>
                <a:ea typeface="+mn-ea"/>
                <a:cs typeface="+mn-cs"/>
              </a:defRPr>
            </a:lvl2pPr>
            <a:lvl3pPr marL="889254" algn="ctr" rtl="0" fontAlgn="base">
              <a:spcBef>
                <a:spcPct val="0"/>
              </a:spcBef>
              <a:spcAft>
                <a:spcPct val="0"/>
              </a:spcAft>
              <a:defRPr sz="4182" b="1" kern="1200">
                <a:solidFill>
                  <a:srgbClr val="FF9900"/>
                </a:solidFill>
                <a:latin typeface="Arial" charset="0"/>
                <a:ea typeface="+mn-ea"/>
                <a:cs typeface="+mn-cs"/>
              </a:defRPr>
            </a:lvl3pPr>
            <a:lvl4pPr marL="1333881" algn="ctr" rtl="0" fontAlgn="base">
              <a:spcBef>
                <a:spcPct val="0"/>
              </a:spcBef>
              <a:spcAft>
                <a:spcPct val="0"/>
              </a:spcAft>
              <a:defRPr sz="4182" b="1" kern="1200">
                <a:solidFill>
                  <a:srgbClr val="FF9900"/>
                </a:solidFill>
                <a:latin typeface="Arial" charset="0"/>
                <a:ea typeface="+mn-ea"/>
                <a:cs typeface="+mn-cs"/>
              </a:defRPr>
            </a:lvl4pPr>
            <a:lvl5pPr marL="1778508" algn="ctr" rtl="0" fontAlgn="base">
              <a:spcBef>
                <a:spcPct val="0"/>
              </a:spcBef>
              <a:spcAft>
                <a:spcPct val="0"/>
              </a:spcAft>
              <a:defRPr sz="4182" b="1" kern="1200">
                <a:solidFill>
                  <a:srgbClr val="FF9900"/>
                </a:solidFill>
                <a:latin typeface="Arial" charset="0"/>
                <a:ea typeface="+mn-ea"/>
                <a:cs typeface="+mn-cs"/>
              </a:defRPr>
            </a:lvl5pPr>
            <a:lvl6pPr marL="2223135" algn="l" defTabSz="889254" rtl="0" eaLnBrk="1" latinLnBrk="0" hangingPunct="1">
              <a:defRPr sz="4182" b="1" kern="1200">
                <a:solidFill>
                  <a:srgbClr val="FF9900"/>
                </a:solidFill>
                <a:latin typeface="Arial" charset="0"/>
                <a:ea typeface="+mn-ea"/>
                <a:cs typeface="+mn-cs"/>
              </a:defRPr>
            </a:lvl6pPr>
            <a:lvl7pPr marL="2667762" algn="l" defTabSz="889254" rtl="0" eaLnBrk="1" latinLnBrk="0" hangingPunct="1">
              <a:defRPr sz="4182" b="1" kern="1200">
                <a:solidFill>
                  <a:srgbClr val="FF9900"/>
                </a:solidFill>
                <a:latin typeface="Arial" charset="0"/>
                <a:ea typeface="+mn-ea"/>
                <a:cs typeface="+mn-cs"/>
              </a:defRPr>
            </a:lvl7pPr>
            <a:lvl8pPr marL="3112389" algn="l" defTabSz="889254" rtl="0" eaLnBrk="1" latinLnBrk="0" hangingPunct="1">
              <a:defRPr sz="4182" b="1" kern="1200">
                <a:solidFill>
                  <a:srgbClr val="FF9900"/>
                </a:solidFill>
                <a:latin typeface="Arial" charset="0"/>
                <a:ea typeface="+mn-ea"/>
                <a:cs typeface="+mn-cs"/>
              </a:defRPr>
            </a:lvl8pPr>
            <a:lvl9pPr marL="3557016" algn="l" defTabSz="889254" rtl="0" eaLnBrk="1" latinLnBrk="0" hangingPunct="1">
              <a:defRPr sz="4182" b="1" kern="1200">
                <a:solidFill>
                  <a:srgbClr val="FF9900"/>
                </a:solidFill>
                <a:latin typeface="Arial" charset="0"/>
                <a:ea typeface="+mn-ea"/>
                <a:cs typeface="+mn-cs"/>
              </a:defRPr>
            </a:lvl9pPr>
          </a:lstStyle>
          <a:p>
            <a:pPr algn="l"/>
            <a:r>
              <a:rPr lang="en-US" sz="2333" b="0">
                <a:solidFill>
                  <a:srgbClr val="000000"/>
                </a:solidFill>
                <a:latin typeface="Times New Roman" panose="02020603050405020304" pitchFamily="18" charset="0"/>
                <a:cs typeface="Times New Roman" panose="02020603050405020304" pitchFamily="18" charset="0"/>
              </a:rPr>
              <a:t>Figure 5: Foliage samples being dissolved with nitric acid</a:t>
            </a:r>
          </a:p>
        </p:txBody>
      </p:sp>
      <mc:AlternateContent xmlns:mc="http://schemas.openxmlformats.org/markup-compatibility/2006">
        <mc:Choice xmlns:a14="http://schemas.microsoft.com/office/drawing/2010/main" Requires="a14">
          <p:sp>
            <p:nvSpPr>
              <p:cNvPr id="58" name="Rectangle 57">
                <a:extLst>
                  <a:ext uri="{FF2B5EF4-FFF2-40B4-BE49-F238E27FC236}">
                    <a16:creationId xmlns:a16="http://schemas.microsoft.com/office/drawing/2014/main" id="{504F24B8-8FD8-48A7-839F-59BA212190F3}"/>
                  </a:ext>
                </a:extLst>
              </p:cNvPr>
              <p:cNvSpPr/>
              <p:nvPr/>
            </p:nvSpPr>
            <p:spPr>
              <a:xfrm>
                <a:off x="2236787" y="16668750"/>
                <a:ext cx="9368675" cy="456944"/>
              </a:xfrm>
              <a:prstGeom prst="rect">
                <a:avLst/>
              </a:prstGeom>
            </p:spPr>
            <p:txBody>
              <a:bodyPr wrap="square">
                <a:spAutoFit/>
              </a:bodyPr>
              <a:lstStyle>
                <a:defPPr>
                  <a:defRPr lang="en-US"/>
                </a:defPPr>
                <a:lvl1pPr algn="ctr" rtl="0" fontAlgn="base">
                  <a:spcBef>
                    <a:spcPct val="0"/>
                  </a:spcBef>
                  <a:spcAft>
                    <a:spcPct val="0"/>
                  </a:spcAft>
                  <a:defRPr sz="4182" b="1" kern="1200">
                    <a:solidFill>
                      <a:srgbClr val="FF9900"/>
                    </a:solidFill>
                    <a:latin typeface="Arial" charset="0"/>
                    <a:ea typeface="+mn-ea"/>
                    <a:cs typeface="+mn-cs"/>
                  </a:defRPr>
                </a:lvl1pPr>
                <a:lvl2pPr marL="444627" algn="ctr" rtl="0" fontAlgn="base">
                  <a:spcBef>
                    <a:spcPct val="0"/>
                  </a:spcBef>
                  <a:spcAft>
                    <a:spcPct val="0"/>
                  </a:spcAft>
                  <a:defRPr sz="4182" b="1" kern="1200">
                    <a:solidFill>
                      <a:srgbClr val="FF9900"/>
                    </a:solidFill>
                    <a:latin typeface="Arial" charset="0"/>
                    <a:ea typeface="+mn-ea"/>
                    <a:cs typeface="+mn-cs"/>
                  </a:defRPr>
                </a:lvl2pPr>
                <a:lvl3pPr marL="889254" algn="ctr" rtl="0" fontAlgn="base">
                  <a:spcBef>
                    <a:spcPct val="0"/>
                  </a:spcBef>
                  <a:spcAft>
                    <a:spcPct val="0"/>
                  </a:spcAft>
                  <a:defRPr sz="4182" b="1" kern="1200">
                    <a:solidFill>
                      <a:srgbClr val="FF9900"/>
                    </a:solidFill>
                    <a:latin typeface="Arial" charset="0"/>
                    <a:ea typeface="+mn-ea"/>
                    <a:cs typeface="+mn-cs"/>
                  </a:defRPr>
                </a:lvl3pPr>
                <a:lvl4pPr marL="1333881" algn="ctr" rtl="0" fontAlgn="base">
                  <a:spcBef>
                    <a:spcPct val="0"/>
                  </a:spcBef>
                  <a:spcAft>
                    <a:spcPct val="0"/>
                  </a:spcAft>
                  <a:defRPr sz="4182" b="1" kern="1200">
                    <a:solidFill>
                      <a:srgbClr val="FF9900"/>
                    </a:solidFill>
                    <a:latin typeface="Arial" charset="0"/>
                    <a:ea typeface="+mn-ea"/>
                    <a:cs typeface="+mn-cs"/>
                  </a:defRPr>
                </a:lvl4pPr>
                <a:lvl5pPr marL="1778508" algn="ctr" rtl="0" fontAlgn="base">
                  <a:spcBef>
                    <a:spcPct val="0"/>
                  </a:spcBef>
                  <a:spcAft>
                    <a:spcPct val="0"/>
                  </a:spcAft>
                  <a:defRPr sz="4182" b="1" kern="1200">
                    <a:solidFill>
                      <a:srgbClr val="FF9900"/>
                    </a:solidFill>
                    <a:latin typeface="Arial" charset="0"/>
                    <a:ea typeface="+mn-ea"/>
                    <a:cs typeface="+mn-cs"/>
                  </a:defRPr>
                </a:lvl5pPr>
                <a:lvl6pPr marL="2223135" algn="l" defTabSz="889254" rtl="0" eaLnBrk="1" latinLnBrk="0" hangingPunct="1">
                  <a:defRPr sz="4182" b="1" kern="1200">
                    <a:solidFill>
                      <a:srgbClr val="FF9900"/>
                    </a:solidFill>
                    <a:latin typeface="Arial" charset="0"/>
                    <a:ea typeface="+mn-ea"/>
                    <a:cs typeface="+mn-cs"/>
                  </a:defRPr>
                </a:lvl6pPr>
                <a:lvl7pPr marL="2667762" algn="l" defTabSz="889254" rtl="0" eaLnBrk="1" latinLnBrk="0" hangingPunct="1">
                  <a:defRPr sz="4182" b="1" kern="1200">
                    <a:solidFill>
                      <a:srgbClr val="FF9900"/>
                    </a:solidFill>
                    <a:latin typeface="Arial" charset="0"/>
                    <a:ea typeface="+mn-ea"/>
                    <a:cs typeface="+mn-cs"/>
                  </a:defRPr>
                </a:lvl7pPr>
                <a:lvl8pPr marL="3112389" algn="l" defTabSz="889254" rtl="0" eaLnBrk="1" latinLnBrk="0" hangingPunct="1">
                  <a:defRPr sz="4182" b="1" kern="1200">
                    <a:solidFill>
                      <a:srgbClr val="FF9900"/>
                    </a:solidFill>
                    <a:latin typeface="Arial" charset="0"/>
                    <a:ea typeface="+mn-ea"/>
                    <a:cs typeface="+mn-cs"/>
                  </a:defRPr>
                </a:lvl8pPr>
                <a:lvl9pPr marL="3557016" algn="l" defTabSz="889254" rtl="0" eaLnBrk="1" latinLnBrk="0" hangingPunct="1">
                  <a:defRPr sz="4182" b="1" kern="1200">
                    <a:solidFill>
                      <a:srgbClr val="FF9900"/>
                    </a:solidFill>
                    <a:latin typeface="Arial" charset="0"/>
                    <a:ea typeface="+mn-ea"/>
                    <a:cs typeface="+mn-cs"/>
                  </a:defRPr>
                </a:lvl9pPr>
              </a:lstStyle>
              <a:p>
                <a:pPr algn="l"/>
                <a:r>
                  <a:rPr lang="en-US" sz="2333" b="0">
                    <a:solidFill>
                      <a:srgbClr val="000000"/>
                    </a:solidFill>
                    <a:latin typeface="Times New Roman" panose="02020603050405020304" pitchFamily="18" charset="0"/>
                    <a:cs typeface="Times New Roman" panose="02020603050405020304" pitchFamily="18" charset="0"/>
                  </a:rPr>
                  <a:t>Figure 1: Map of tree species in study site from the </a:t>
                </a:r>
                <a14:m>
                  <m:oMath xmlns:m="http://schemas.openxmlformats.org/officeDocument/2006/math">
                    <m:sSup>
                      <m:sSupPr>
                        <m:ctrlPr>
                          <a:rPr lang="en-US" sz="2333" b="0" i="1">
                            <a:solidFill>
                              <a:srgbClr val="000000"/>
                            </a:solidFill>
                            <a:latin typeface="Cambria Math" panose="02040503050406030204" pitchFamily="18" charset="0"/>
                            <a:cs typeface="Times New Roman" panose="02020603050405020304" pitchFamily="18" charset="0"/>
                          </a:rPr>
                        </m:ctrlPr>
                      </m:sSupPr>
                      <m:e>
                        <m:r>
                          <a:rPr lang="en-US" sz="2333" b="0">
                            <a:solidFill>
                              <a:srgbClr val="000000"/>
                            </a:solidFill>
                            <a:latin typeface="Cambria Math" panose="02040503050406030204" pitchFamily="18" charset="0"/>
                            <a:cs typeface="Times New Roman" panose="02020603050405020304" pitchFamily="18" charset="0"/>
                          </a:rPr>
                          <m:t>𝑈𝑆𝐷𝐴</m:t>
                        </m:r>
                      </m:e>
                      <m:sup>
                        <m:r>
                          <a:rPr lang="en-US" sz="2333" b="0">
                            <a:solidFill>
                              <a:srgbClr val="000000"/>
                            </a:solidFill>
                            <a:latin typeface="Cambria Math" panose="02040503050406030204" pitchFamily="18" charset="0"/>
                            <a:cs typeface="Times New Roman" panose="02020603050405020304" pitchFamily="18" charset="0"/>
                          </a:rPr>
                          <m:t>1</m:t>
                        </m:r>
                      </m:sup>
                    </m:sSup>
                  </m:oMath>
                </a14:m>
                <a:endParaRPr lang="en-US" sz="2333" b="0">
                  <a:solidFill>
                    <a:srgbClr val="000000"/>
                  </a:solidFill>
                  <a:latin typeface="Times New Roman" panose="02020603050405020304" pitchFamily="18" charset="0"/>
                  <a:cs typeface="Times New Roman" panose="02020603050405020304" pitchFamily="18" charset="0"/>
                </a:endParaRPr>
              </a:p>
            </p:txBody>
          </p:sp>
        </mc:Choice>
        <mc:Fallback>
          <p:sp>
            <p:nvSpPr>
              <p:cNvPr id="58" name="Rectangle 57">
                <a:extLst>
                  <a:ext uri="{FF2B5EF4-FFF2-40B4-BE49-F238E27FC236}">
                    <a16:creationId xmlns:a16="http://schemas.microsoft.com/office/drawing/2014/main" id="{504F24B8-8FD8-48A7-839F-59BA212190F3}"/>
                  </a:ext>
                </a:extLst>
              </p:cNvPr>
              <p:cNvSpPr>
                <a:spLocks noRot="1" noChangeAspect="1" noMove="1" noResize="1" noEditPoints="1" noAdjustHandles="1" noChangeArrowheads="1" noChangeShapeType="1" noTextEdit="1"/>
              </p:cNvSpPr>
              <p:nvPr/>
            </p:nvSpPr>
            <p:spPr>
              <a:xfrm>
                <a:off x="2236787" y="16668750"/>
                <a:ext cx="9368675" cy="456944"/>
              </a:xfrm>
              <a:prstGeom prst="rect">
                <a:avLst/>
              </a:prstGeom>
              <a:blipFill>
                <a:blip r:embed="rId10"/>
                <a:stretch>
                  <a:fillRect l="-976" t="-9333" b="-29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9" name="Rectangle 58">
                <a:extLst>
                  <a:ext uri="{FF2B5EF4-FFF2-40B4-BE49-F238E27FC236}">
                    <a16:creationId xmlns:a16="http://schemas.microsoft.com/office/drawing/2014/main" id="{DC4726DB-B8A6-D6B9-89CC-07FEC70BAF83}"/>
                  </a:ext>
                </a:extLst>
              </p:cNvPr>
              <p:cNvSpPr/>
              <p:nvPr/>
            </p:nvSpPr>
            <p:spPr>
              <a:xfrm>
                <a:off x="14040276" y="15038917"/>
                <a:ext cx="14867410" cy="838647"/>
              </a:xfrm>
              <a:prstGeom prst="rect">
                <a:avLst/>
              </a:prstGeom>
            </p:spPr>
            <p:txBody>
              <a:bodyPr wrap="square">
                <a:spAutoFit/>
              </a:bodyPr>
              <a:lstStyle>
                <a:defPPr>
                  <a:defRPr lang="en-US"/>
                </a:defPPr>
                <a:lvl1pPr algn="ctr" rtl="0" fontAlgn="base">
                  <a:spcBef>
                    <a:spcPct val="0"/>
                  </a:spcBef>
                  <a:spcAft>
                    <a:spcPct val="0"/>
                  </a:spcAft>
                  <a:defRPr sz="4182" b="1" kern="1200">
                    <a:solidFill>
                      <a:srgbClr val="FF9900"/>
                    </a:solidFill>
                    <a:latin typeface="Arial" charset="0"/>
                    <a:ea typeface="+mn-ea"/>
                    <a:cs typeface="+mn-cs"/>
                  </a:defRPr>
                </a:lvl1pPr>
                <a:lvl2pPr marL="444627" algn="ctr" rtl="0" fontAlgn="base">
                  <a:spcBef>
                    <a:spcPct val="0"/>
                  </a:spcBef>
                  <a:spcAft>
                    <a:spcPct val="0"/>
                  </a:spcAft>
                  <a:defRPr sz="4182" b="1" kern="1200">
                    <a:solidFill>
                      <a:srgbClr val="FF9900"/>
                    </a:solidFill>
                    <a:latin typeface="Arial" charset="0"/>
                    <a:ea typeface="+mn-ea"/>
                    <a:cs typeface="+mn-cs"/>
                  </a:defRPr>
                </a:lvl2pPr>
                <a:lvl3pPr marL="889254" algn="ctr" rtl="0" fontAlgn="base">
                  <a:spcBef>
                    <a:spcPct val="0"/>
                  </a:spcBef>
                  <a:spcAft>
                    <a:spcPct val="0"/>
                  </a:spcAft>
                  <a:defRPr sz="4182" b="1" kern="1200">
                    <a:solidFill>
                      <a:srgbClr val="FF9900"/>
                    </a:solidFill>
                    <a:latin typeface="Arial" charset="0"/>
                    <a:ea typeface="+mn-ea"/>
                    <a:cs typeface="+mn-cs"/>
                  </a:defRPr>
                </a:lvl3pPr>
                <a:lvl4pPr marL="1333881" algn="ctr" rtl="0" fontAlgn="base">
                  <a:spcBef>
                    <a:spcPct val="0"/>
                  </a:spcBef>
                  <a:spcAft>
                    <a:spcPct val="0"/>
                  </a:spcAft>
                  <a:defRPr sz="4182" b="1" kern="1200">
                    <a:solidFill>
                      <a:srgbClr val="FF9900"/>
                    </a:solidFill>
                    <a:latin typeface="Arial" charset="0"/>
                    <a:ea typeface="+mn-ea"/>
                    <a:cs typeface="+mn-cs"/>
                  </a:defRPr>
                </a:lvl4pPr>
                <a:lvl5pPr marL="1778508" algn="ctr" rtl="0" fontAlgn="base">
                  <a:spcBef>
                    <a:spcPct val="0"/>
                  </a:spcBef>
                  <a:spcAft>
                    <a:spcPct val="0"/>
                  </a:spcAft>
                  <a:defRPr sz="4182" b="1" kern="1200">
                    <a:solidFill>
                      <a:srgbClr val="FF9900"/>
                    </a:solidFill>
                    <a:latin typeface="Arial" charset="0"/>
                    <a:ea typeface="+mn-ea"/>
                    <a:cs typeface="+mn-cs"/>
                  </a:defRPr>
                </a:lvl5pPr>
                <a:lvl6pPr marL="2223135" algn="l" defTabSz="889254" rtl="0" eaLnBrk="1" latinLnBrk="0" hangingPunct="1">
                  <a:defRPr sz="4182" b="1" kern="1200">
                    <a:solidFill>
                      <a:srgbClr val="FF9900"/>
                    </a:solidFill>
                    <a:latin typeface="Arial" charset="0"/>
                    <a:ea typeface="+mn-ea"/>
                    <a:cs typeface="+mn-cs"/>
                  </a:defRPr>
                </a:lvl6pPr>
                <a:lvl7pPr marL="2667762" algn="l" defTabSz="889254" rtl="0" eaLnBrk="1" latinLnBrk="0" hangingPunct="1">
                  <a:defRPr sz="4182" b="1" kern="1200">
                    <a:solidFill>
                      <a:srgbClr val="FF9900"/>
                    </a:solidFill>
                    <a:latin typeface="Arial" charset="0"/>
                    <a:ea typeface="+mn-ea"/>
                    <a:cs typeface="+mn-cs"/>
                  </a:defRPr>
                </a:lvl7pPr>
                <a:lvl8pPr marL="3112389" algn="l" defTabSz="889254" rtl="0" eaLnBrk="1" latinLnBrk="0" hangingPunct="1">
                  <a:defRPr sz="4182" b="1" kern="1200">
                    <a:solidFill>
                      <a:srgbClr val="FF9900"/>
                    </a:solidFill>
                    <a:latin typeface="Arial" charset="0"/>
                    <a:ea typeface="+mn-ea"/>
                    <a:cs typeface="+mn-cs"/>
                  </a:defRPr>
                </a:lvl8pPr>
                <a:lvl9pPr marL="3557016" algn="l" defTabSz="889254" rtl="0" eaLnBrk="1" latinLnBrk="0" hangingPunct="1">
                  <a:defRPr sz="4182" b="1" kern="1200">
                    <a:solidFill>
                      <a:srgbClr val="FF9900"/>
                    </a:solidFill>
                    <a:latin typeface="Arial" charset="0"/>
                    <a:ea typeface="+mn-ea"/>
                    <a:cs typeface="+mn-cs"/>
                  </a:defRPr>
                </a:lvl9pPr>
              </a:lstStyle>
              <a:p>
                <a:pPr algn="l"/>
                <a:r>
                  <a:rPr lang="en-US" sz="2333" b="0">
                    <a:solidFill>
                      <a:srgbClr val="000000"/>
                    </a:solidFill>
                    <a:latin typeface="Times New Roman" panose="02020603050405020304" pitchFamily="18" charset="0"/>
                    <a:cs typeface="Times New Roman" panose="02020603050405020304" pitchFamily="18" charset="0"/>
                  </a:rPr>
                  <a:t>Figures 2 and 3: Graphs of REE concentrations in different parts of beech trees taken from data gathered and published in Stille et al</a:t>
                </a:r>
                <a14:m>
                  <m:oMath xmlns:m="http://schemas.openxmlformats.org/officeDocument/2006/math">
                    <m:sSup>
                      <m:sSupPr>
                        <m:ctrlPr>
                          <a:rPr lang="en-US" sz="2333" b="0" i="1" smtClean="0">
                            <a:solidFill>
                              <a:srgbClr val="000000"/>
                            </a:solidFill>
                            <a:latin typeface="Cambria Math" panose="02040503050406030204" pitchFamily="18" charset="0"/>
                            <a:cs typeface="Times New Roman" panose="02020603050405020304" pitchFamily="18" charset="0"/>
                          </a:rPr>
                        </m:ctrlPr>
                      </m:sSupPr>
                      <m:e>
                        <m:r>
                          <a:rPr lang="en-US" sz="2333" b="0" i="1" smtClean="0">
                            <a:solidFill>
                              <a:srgbClr val="000000"/>
                            </a:solidFill>
                            <a:latin typeface="Cambria Math" panose="02040503050406030204" pitchFamily="18" charset="0"/>
                            <a:cs typeface="Times New Roman" panose="02020603050405020304" pitchFamily="18" charset="0"/>
                          </a:rPr>
                          <m:t> </m:t>
                        </m:r>
                      </m:e>
                      <m:sup>
                        <m:r>
                          <a:rPr lang="en-US" sz="2333" b="0" i="1" smtClean="0">
                            <a:solidFill>
                              <a:srgbClr val="000000"/>
                            </a:solidFill>
                            <a:latin typeface="Cambria Math" panose="02040503050406030204" pitchFamily="18" charset="0"/>
                            <a:cs typeface="Times New Roman" panose="02020603050405020304" pitchFamily="18" charset="0"/>
                          </a:rPr>
                          <m:t>4</m:t>
                        </m:r>
                      </m:sup>
                    </m:sSup>
                  </m:oMath>
                </a14:m>
                <a:endParaRPr lang="en-US" sz="2333" b="0">
                  <a:solidFill>
                    <a:srgbClr val="000000"/>
                  </a:solidFill>
                  <a:latin typeface="Times New Roman" panose="02020603050405020304" pitchFamily="18" charset="0"/>
                  <a:cs typeface="Times New Roman" panose="02020603050405020304" pitchFamily="18" charset="0"/>
                </a:endParaRPr>
              </a:p>
            </p:txBody>
          </p:sp>
        </mc:Choice>
        <mc:Fallback>
          <p:sp>
            <p:nvSpPr>
              <p:cNvPr id="59" name="Rectangle 58">
                <a:extLst>
                  <a:ext uri="{FF2B5EF4-FFF2-40B4-BE49-F238E27FC236}">
                    <a16:creationId xmlns:a16="http://schemas.microsoft.com/office/drawing/2014/main" id="{DC4726DB-B8A6-D6B9-89CC-07FEC70BAF83}"/>
                  </a:ext>
                </a:extLst>
              </p:cNvPr>
              <p:cNvSpPr>
                <a:spLocks noRot="1" noChangeAspect="1" noMove="1" noResize="1" noEditPoints="1" noAdjustHandles="1" noChangeArrowheads="1" noChangeShapeType="1" noTextEdit="1"/>
              </p:cNvSpPr>
              <p:nvPr/>
            </p:nvSpPr>
            <p:spPr>
              <a:xfrm>
                <a:off x="14040276" y="15038917"/>
                <a:ext cx="14867410" cy="838647"/>
              </a:xfrm>
              <a:prstGeom prst="rect">
                <a:avLst/>
              </a:prstGeom>
              <a:blipFill>
                <a:blip r:embed="rId11"/>
                <a:stretch>
                  <a:fillRect l="-615" t="-5797" b="-1231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0" name="Rectangle 59">
                <a:extLst>
                  <a:ext uri="{FF2B5EF4-FFF2-40B4-BE49-F238E27FC236}">
                    <a16:creationId xmlns:a16="http://schemas.microsoft.com/office/drawing/2014/main" id="{7FD7507F-6F67-119C-983F-6C70088AC111}"/>
                  </a:ext>
                </a:extLst>
              </p:cNvPr>
              <p:cNvSpPr/>
              <p:nvPr/>
            </p:nvSpPr>
            <p:spPr>
              <a:xfrm>
                <a:off x="16483804" y="26466097"/>
                <a:ext cx="11389821" cy="1197719"/>
              </a:xfrm>
              <a:prstGeom prst="rect">
                <a:avLst/>
              </a:prstGeom>
            </p:spPr>
            <p:txBody>
              <a:bodyPr wrap="square">
                <a:spAutoFit/>
              </a:bodyPr>
              <a:lstStyle>
                <a:defPPr>
                  <a:defRPr lang="en-US"/>
                </a:defPPr>
                <a:lvl1pPr algn="ctr" rtl="0" fontAlgn="base">
                  <a:spcBef>
                    <a:spcPct val="0"/>
                  </a:spcBef>
                  <a:spcAft>
                    <a:spcPct val="0"/>
                  </a:spcAft>
                  <a:defRPr sz="4182" b="1" kern="1200">
                    <a:solidFill>
                      <a:srgbClr val="FF9900"/>
                    </a:solidFill>
                    <a:latin typeface="Arial" charset="0"/>
                    <a:ea typeface="+mn-ea"/>
                    <a:cs typeface="+mn-cs"/>
                  </a:defRPr>
                </a:lvl1pPr>
                <a:lvl2pPr marL="444627" algn="ctr" rtl="0" fontAlgn="base">
                  <a:spcBef>
                    <a:spcPct val="0"/>
                  </a:spcBef>
                  <a:spcAft>
                    <a:spcPct val="0"/>
                  </a:spcAft>
                  <a:defRPr sz="4182" b="1" kern="1200">
                    <a:solidFill>
                      <a:srgbClr val="FF9900"/>
                    </a:solidFill>
                    <a:latin typeface="Arial" charset="0"/>
                    <a:ea typeface="+mn-ea"/>
                    <a:cs typeface="+mn-cs"/>
                  </a:defRPr>
                </a:lvl2pPr>
                <a:lvl3pPr marL="889254" algn="ctr" rtl="0" fontAlgn="base">
                  <a:spcBef>
                    <a:spcPct val="0"/>
                  </a:spcBef>
                  <a:spcAft>
                    <a:spcPct val="0"/>
                  </a:spcAft>
                  <a:defRPr sz="4182" b="1" kern="1200">
                    <a:solidFill>
                      <a:srgbClr val="FF9900"/>
                    </a:solidFill>
                    <a:latin typeface="Arial" charset="0"/>
                    <a:ea typeface="+mn-ea"/>
                    <a:cs typeface="+mn-cs"/>
                  </a:defRPr>
                </a:lvl3pPr>
                <a:lvl4pPr marL="1333881" algn="ctr" rtl="0" fontAlgn="base">
                  <a:spcBef>
                    <a:spcPct val="0"/>
                  </a:spcBef>
                  <a:spcAft>
                    <a:spcPct val="0"/>
                  </a:spcAft>
                  <a:defRPr sz="4182" b="1" kern="1200">
                    <a:solidFill>
                      <a:srgbClr val="FF9900"/>
                    </a:solidFill>
                    <a:latin typeface="Arial" charset="0"/>
                    <a:ea typeface="+mn-ea"/>
                    <a:cs typeface="+mn-cs"/>
                  </a:defRPr>
                </a:lvl4pPr>
                <a:lvl5pPr marL="1778508" algn="ctr" rtl="0" fontAlgn="base">
                  <a:spcBef>
                    <a:spcPct val="0"/>
                  </a:spcBef>
                  <a:spcAft>
                    <a:spcPct val="0"/>
                  </a:spcAft>
                  <a:defRPr sz="4182" b="1" kern="1200">
                    <a:solidFill>
                      <a:srgbClr val="FF9900"/>
                    </a:solidFill>
                    <a:latin typeface="Arial" charset="0"/>
                    <a:ea typeface="+mn-ea"/>
                    <a:cs typeface="+mn-cs"/>
                  </a:defRPr>
                </a:lvl5pPr>
                <a:lvl6pPr marL="2223135" algn="l" defTabSz="889254" rtl="0" eaLnBrk="1" latinLnBrk="0" hangingPunct="1">
                  <a:defRPr sz="4182" b="1" kern="1200">
                    <a:solidFill>
                      <a:srgbClr val="FF9900"/>
                    </a:solidFill>
                    <a:latin typeface="Arial" charset="0"/>
                    <a:ea typeface="+mn-ea"/>
                    <a:cs typeface="+mn-cs"/>
                  </a:defRPr>
                </a:lvl6pPr>
                <a:lvl7pPr marL="2667762" algn="l" defTabSz="889254" rtl="0" eaLnBrk="1" latinLnBrk="0" hangingPunct="1">
                  <a:defRPr sz="4182" b="1" kern="1200">
                    <a:solidFill>
                      <a:srgbClr val="FF9900"/>
                    </a:solidFill>
                    <a:latin typeface="Arial" charset="0"/>
                    <a:ea typeface="+mn-ea"/>
                    <a:cs typeface="+mn-cs"/>
                  </a:defRPr>
                </a:lvl7pPr>
                <a:lvl8pPr marL="3112389" algn="l" defTabSz="889254" rtl="0" eaLnBrk="1" latinLnBrk="0" hangingPunct="1">
                  <a:defRPr sz="4182" b="1" kern="1200">
                    <a:solidFill>
                      <a:srgbClr val="FF9900"/>
                    </a:solidFill>
                    <a:latin typeface="Arial" charset="0"/>
                    <a:ea typeface="+mn-ea"/>
                    <a:cs typeface="+mn-cs"/>
                  </a:defRPr>
                </a:lvl8pPr>
                <a:lvl9pPr marL="3557016" algn="l" defTabSz="889254" rtl="0" eaLnBrk="1" latinLnBrk="0" hangingPunct="1">
                  <a:defRPr sz="4182" b="1" kern="1200">
                    <a:solidFill>
                      <a:srgbClr val="FF9900"/>
                    </a:solidFill>
                    <a:latin typeface="Arial" charset="0"/>
                    <a:ea typeface="+mn-ea"/>
                    <a:cs typeface="+mn-cs"/>
                  </a:defRPr>
                </a:lvl9pPr>
              </a:lstStyle>
              <a:p>
                <a:pPr algn="l"/>
                <a:r>
                  <a:rPr lang="en-US" sz="2333" b="0">
                    <a:solidFill>
                      <a:srgbClr val="000000"/>
                    </a:solidFill>
                    <a:latin typeface="Times New Roman" panose="02020603050405020304" pitchFamily="18" charset="0"/>
                    <a:cs typeface="Times New Roman" panose="02020603050405020304" pitchFamily="18" charset="0"/>
                  </a:rPr>
                  <a:t>Figure 4: Graph comparing REE concentration data for different tree species using data gathered and published in Grengs</a:t>
                </a:r>
                <a14:m>
                  <m:oMath xmlns:m="http://schemas.openxmlformats.org/officeDocument/2006/math">
                    <m:sSup>
                      <m:sSupPr>
                        <m:ctrlPr>
                          <a:rPr lang="en-US" sz="2333" b="0" i="1" smtClean="0">
                            <a:solidFill>
                              <a:srgbClr val="000000"/>
                            </a:solidFill>
                            <a:latin typeface="Cambria Math" panose="02040503050406030204" pitchFamily="18" charset="0"/>
                            <a:cs typeface="Times New Roman" panose="02020603050405020304" pitchFamily="18" charset="0"/>
                          </a:rPr>
                        </m:ctrlPr>
                      </m:sSupPr>
                      <m:e>
                        <m:r>
                          <a:rPr lang="en-US" sz="2333" b="0" i="1" smtClean="0">
                            <a:solidFill>
                              <a:srgbClr val="000000"/>
                            </a:solidFill>
                            <a:latin typeface="Cambria Math" panose="02040503050406030204" pitchFamily="18" charset="0"/>
                            <a:cs typeface="Times New Roman" panose="02020603050405020304" pitchFamily="18" charset="0"/>
                          </a:rPr>
                          <m:t> </m:t>
                        </m:r>
                      </m:e>
                      <m:sup>
                        <m:r>
                          <a:rPr lang="en-US" sz="2333" b="0" i="1" smtClean="0">
                            <a:solidFill>
                              <a:srgbClr val="000000"/>
                            </a:solidFill>
                            <a:latin typeface="Cambria Math" panose="02040503050406030204" pitchFamily="18" charset="0"/>
                            <a:cs typeface="Times New Roman" panose="02020603050405020304" pitchFamily="18" charset="0"/>
                          </a:rPr>
                          <m:t>1</m:t>
                        </m:r>
                      </m:sup>
                    </m:sSup>
                  </m:oMath>
                </a14:m>
                <a:endParaRPr lang="en-US" sz="2333" b="0">
                  <a:solidFill>
                    <a:srgbClr val="000000"/>
                  </a:solidFill>
                  <a:latin typeface="Times New Roman" panose="02020603050405020304" pitchFamily="18" charset="0"/>
                  <a:cs typeface="Times New Roman" panose="02020603050405020304" pitchFamily="18" charset="0"/>
                </a:endParaRPr>
              </a:p>
              <a:p>
                <a:pPr algn="l"/>
                <a:endParaRPr lang="en-US" sz="2333" b="0">
                  <a:solidFill>
                    <a:srgbClr val="000000"/>
                  </a:solidFill>
                  <a:latin typeface="Times New Roman" panose="02020603050405020304" pitchFamily="18" charset="0"/>
                  <a:cs typeface="Times New Roman" panose="02020603050405020304" pitchFamily="18" charset="0"/>
                </a:endParaRPr>
              </a:p>
            </p:txBody>
          </p:sp>
        </mc:Choice>
        <mc:Fallback>
          <p:sp>
            <p:nvSpPr>
              <p:cNvPr id="60" name="Rectangle 59">
                <a:extLst>
                  <a:ext uri="{FF2B5EF4-FFF2-40B4-BE49-F238E27FC236}">
                    <a16:creationId xmlns:a16="http://schemas.microsoft.com/office/drawing/2014/main" id="{7FD7507F-6F67-119C-983F-6C70088AC111}"/>
                  </a:ext>
                </a:extLst>
              </p:cNvPr>
              <p:cNvSpPr>
                <a:spLocks noRot="1" noChangeAspect="1" noMove="1" noResize="1" noEditPoints="1" noAdjustHandles="1" noChangeArrowheads="1" noChangeShapeType="1" noTextEdit="1"/>
              </p:cNvSpPr>
              <p:nvPr/>
            </p:nvSpPr>
            <p:spPr>
              <a:xfrm>
                <a:off x="16483804" y="26466097"/>
                <a:ext cx="11389821" cy="1197719"/>
              </a:xfrm>
              <a:prstGeom prst="rect">
                <a:avLst/>
              </a:prstGeom>
              <a:blipFill>
                <a:blip r:embed="rId12"/>
                <a:stretch>
                  <a:fillRect l="-803" t="-408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1" name="Rectangle 60">
                <a:extLst>
                  <a:ext uri="{FF2B5EF4-FFF2-40B4-BE49-F238E27FC236}">
                    <a16:creationId xmlns:a16="http://schemas.microsoft.com/office/drawing/2014/main" id="{7ABC8B65-BA1A-EA85-3B33-08C9D2916855}"/>
                  </a:ext>
                </a:extLst>
              </p:cNvPr>
              <p:cNvSpPr/>
              <p:nvPr/>
            </p:nvSpPr>
            <p:spPr>
              <a:xfrm>
                <a:off x="14040275" y="27568535"/>
                <a:ext cx="15439873" cy="4047048"/>
              </a:xfrm>
              <a:prstGeom prst="rect">
                <a:avLst/>
              </a:prstGeom>
            </p:spPr>
            <p:txBody>
              <a:bodyPr wrap="square">
                <a:spAutoFit/>
              </a:bodyPr>
              <a:lstStyle>
                <a:defPPr>
                  <a:defRPr lang="en-US"/>
                </a:defPPr>
                <a:lvl1pPr algn="ctr" rtl="0" fontAlgn="base">
                  <a:spcBef>
                    <a:spcPct val="0"/>
                  </a:spcBef>
                  <a:spcAft>
                    <a:spcPct val="0"/>
                  </a:spcAft>
                  <a:defRPr sz="4182" b="1" kern="1200">
                    <a:solidFill>
                      <a:srgbClr val="FF9900"/>
                    </a:solidFill>
                    <a:latin typeface="Arial" charset="0"/>
                    <a:ea typeface="+mn-ea"/>
                    <a:cs typeface="+mn-cs"/>
                  </a:defRPr>
                </a:lvl1pPr>
                <a:lvl2pPr marL="444627" algn="ctr" rtl="0" fontAlgn="base">
                  <a:spcBef>
                    <a:spcPct val="0"/>
                  </a:spcBef>
                  <a:spcAft>
                    <a:spcPct val="0"/>
                  </a:spcAft>
                  <a:defRPr sz="4182" b="1" kern="1200">
                    <a:solidFill>
                      <a:srgbClr val="FF9900"/>
                    </a:solidFill>
                    <a:latin typeface="Arial" charset="0"/>
                    <a:ea typeface="+mn-ea"/>
                    <a:cs typeface="+mn-cs"/>
                  </a:defRPr>
                </a:lvl2pPr>
                <a:lvl3pPr marL="889254" algn="ctr" rtl="0" fontAlgn="base">
                  <a:spcBef>
                    <a:spcPct val="0"/>
                  </a:spcBef>
                  <a:spcAft>
                    <a:spcPct val="0"/>
                  </a:spcAft>
                  <a:defRPr sz="4182" b="1" kern="1200">
                    <a:solidFill>
                      <a:srgbClr val="FF9900"/>
                    </a:solidFill>
                    <a:latin typeface="Arial" charset="0"/>
                    <a:ea typeface="+mn-ea"/>
                    <a:cs typeface="+mn-cs"/>
                  </a:defRPr>
                </a:lvl3pPr>
                <a:lvl4pPr marL="1333881" algn="ctr" rtl="0" fontAlgn="base">
                  <a:spcBef>
                    <a:spcPct val="0"/>
                  </a:spcBef>
                  <a:spcAft>
                    <a:spcPct val="0"/>
                  </a:spcAft>
                  <a:defRPr sz="4182" b="1" kern="1200">
                    <a:solidFill>
                      <a:srgbClr val="FF9900"/>
                    </a:solidFill>
                    <a:latin typeface="Arial" charset="0"/>
                    <a:ea typeface="+mn-ea"/>
                    <a:cs typeface="+mn-cs"/>
                  </a:defRPr>
                </a:lvl4pPr>
                <a:lvl5pPr marL="1778508" algn="ctr" rtl="0" fontAlgn="base">
                  <a:spcBef>
                    <a:spcPct val="0"/>
                  </a:spcBef>
                  <a:spcAft>
                    <a:spcPct val="0"/>
                  </a:spcAft>
                  <a:defRPr sz="4182" b="1" kern="1200">
                    <a:solidFill>
                      <a:srgbClr val="FF9900"/>
                    </a:solidFill>
                    <a:latin typeface="Arial" charset="0"/>
                    <a:ea typeface="+mn-ea"/>
                    <a:cs typeface="+mn-cs"/>
                  </a:defRPr>
                </a:lvl5pPr>
                <a:lvl6pPr marL="2223135" algn="l" defTabSz="889254" rtl="0" eaLnBrk="1" latinLnBrk="0" hangingPunct="1">
                  <a:defRPr sz="4182" b="1" kern="1200">
                    <a:solidFill>
                      <a:srgbClr val="FF9900"/>
                    </a:solidFill>
                    <a:latin typeface="Arial" charset="0"/>
                    <a:ea typeface="+mn-ea"/>
                    <a:cs typeface="+mn-cs"/>
                  </a:defRPr>
                </a:lvl6pPr>
                <a:lvl7pPr marL="2667762" algn="l" defTabSz="889254" rtl="0" eaLnBrk="1" latinLnBrk="0" hangingPunct="1">
                  <a:defRPr sz="4182" b="1" kern="1200">
                    <a:solidFill>
                      <a:srgbClr val="FF9900"/>
                    </a:solidFill>
                    <a:latin typeface="Arial" charset="0"/>
                    <a:ea typeface="+mn-ea"/>
                    <a:cs typeface="+mn-cs"/>
                  </a:defRPr>
                </a:lvl7pPr>
                <a:lvl8pPr marL="3112389" algn="l" defTabSz="889254" rtl="0" eaLnBrk="1" latinLnBrk="0" hangingPunct="1">
                  <a:defRPr sz="4182" b="1" kern="1200">
                    <a:solidFill>
                      <a:srgbClr val="FF9900"/>
                    </a:solidFill>
                    <a:latin typeface="Arial" charset="0"/>
                    <a:ea typeface="+mn-ea"/>
                    <a:cs typeface="+mn-cs"/>
                  </a:defRPr>
                </a:lvl8pPr>
                <a:lvl9pPr marL="3557016" algn="l" defTabSz="889254" rtl="0" eaLnBrk="1" latinLnBrk="0" hangingPunct="1">
                  <a:defRPr sz="4182" b="1" kern="1200">
                    <a:solidFill>
                      <a:srgbClr val="FF9900"/>
                    </a:solidFill>
                    <a:latin typeface="Arial" charset="0"/>
                    <a:ea typeface="+mn-ea"/>
                    <a:cs typeface="+mn-cs"/>
                  </a:defRPr>
                </a:lvl9pPr>
              </a:lstStyle>
              <a:p>
                <a:pPr algn="l"/>
                <a:r>
                  <a:rPr lang="en-US" sz="4278" b="0">
                    <a:solidFill>
                      <a:srgbClr val="000000"/>
                    </a:solidFill>
                    <a:latin typeface="Times New Roman" panose="02020603050405020304" pitchFamily="18" charset="0"/>
                    <a:cs typeface="Times New Roman" panose="02020603050405020304" pitchFamily="18" charset="0"/>
                  </a:rPr>
                  <a:t>Different tree species exhibit different REE concentrations due to mycorrhizal fungi. Ectomycorrhizal (ECM) fungi strongly bind REE in their fungal tissues, limiting how much of the dissolved REE pool actually reaches the plant. In contrast, arbuscular mycorrhizal (AM) fungi, bind REEs far less tightly, allowing more REE to remain in the soil solution.</a:t>
                </a:r>
                <a14:m>
                  <m:oMath xmlns:m="http://schemas.openxmlformats.org/officeDocument/2006/math">
                    <m:sSup>
                      <m:sSupPr>
                        <m:ctrlPr>
                          <a:rPr lang="en-US" sz="4278" b="0" i="1" smtClean="0">
                            <a:solidFill>
                              <a:srgbClr val="000000"/>
                            </a:solidFill>
                            <a:latin typeface="Cambria Math" panose="02040503050406030204" pitchFamily="18" charset="0"/>
                            <a:cs typeface="Times New Roman" panose="02020603050405020304" pitchFamily="18" charset="0"/>
                          </a:rPr>
                        </m:ctrlPr>
                      </m:sSupPr>
                      <m:e>
                        <m:r>
                          <a:rPr lang="en-US" sz="4278" b="0" i="1" smtClean="0">
                            <a:solidFill>
                              <a:srgbClr val="000000"/>
                            </a:solidFill>
                            <a:latin typeface="Cambria Math" panose="02040503050406030204" pitchFamily="18" charset="0"/>
                            <a:cs typeface="Times New Roman" panose="02020603050405020304" pitchFamily="18" charset="0"/>
                          </a:rPr>
                          <m:t> </m:t>
                        </m:r>
                      </m:e>
                      <m:sup>
                        <m:r>
                          <a:rPr lang="en-US" sz="4278" b="0" i="1" smtClean="0">
                            <a:solidFill>
                              <a:srgbClr val="000000"/>
                            </a:solidFill>
                            <a:latin typeface="Cambria Math" panose="02040503050406030204" pitchFamily="18" charset="0"/>
                            <a:cs typeface="Times New Roman" panose="02020603050405020304" pitchFamily="18" charset="0"/>
                          </a:rPr>
                          <m:t>5</m:t>
                        </m:r>
                      </m:sup>
                    </m:sSup>
                  </m:oMath>
                </a14:m>
                <a:endParaRPr lang="en-US" sz="4278" b="0">
                  <a:solidFill>
                    <a:srgbClr val="000000"/>
                  </a:solidFill>
                  <a:latin typeface="Times New Roman" panose="02020603050405020304" pitchFamily="18" charset="0"/>
                  <a:cs typeface="Times New Roman" panose="02020603050405020304" pitchFamily="18" charset="0"/>
                </a:endParaRPr>
              </a:p>
            </p:txBody>
          </p:sp>
        </mc:Choice>
        <mc:Fallback>
          <p:sp>
            <p:nvSpPr>
              <p:cNvPr id="61" name="Rectangle 60">
                <a:extLst>
                  <a:ext uri="{FF2B5EF4-FFF2-40B4-BE49-F238E27FC236}">
                    <a16:creationId xmlns:a16="http://schemas.microsoft.com/office/drawing/2014/main" id="{7ABC8B65-BA1A-EA85-3B33-08C9D2916855}"/>
                  </a:ext>
                </a:extLst>
              </p:cNvPr>
              <p:cNvSpPr>
                <a:spLocks noRot="1" noChangeAspect="1" noMove="1" noResize="1" noEditPoints="1" noAdjustHandles="1" noChangeArrowheads="1" noChangeShapeType="1" noTextEdit="1"/>
              </p:cNvSpPr>
              <p:nvPr/>
            </p:nvSpPr>
            <p:spPr>
              <a:xfrm>
                <a:off x="14040275" y="27568535"/>
                <a:ext cx="15439873" cy="4047048"/>
              </a:xfrm>
              <a:prstGeom prst="rect">
                <a:avLst/>
              </a:prstGeom>
              <a:blipFill>
                <a:blip r:embed="rId13"/>
                <a:stretch>
                  <a:fillRect l="-1540" t="-2861" r="-1500" b="-6175"/>
                </a:stretch>
              </a:blipFill>
            </p:spPr>
            <p:txBody>
              <a:bodyPr/>
              <a:lstStyle/>
              <a:p>
                <a:r>
                  <a:rPr lang="en-US">
                    <a:noFill/>
                  </a:rPr>
                  <a:t> </a:t>
                </a:r>
              </a:p>
            </p:txBody>
          </p:sp>
        </mc:Fallback>
      </mc:AlternateContent>
      <p:pic>
        <p:nvPicPr>
          <p:cNvPr id="63" name="Picture 62">
            <a:extLst>
              <a:ext uri="{FF2B5EF4-FFF2-40B4-BE49-F238E27FC236}">
                <a16:creationId xmlns:a16="http://schemas.microsoft.com/office/drawing/2014/main" id="{784F49DD-50C9-559C-96C6-0D2A84C617B9}"/>
              </a:ext>
            </a:extLst>
          </p:cNvPr>
          <p:cNvPicPr>
            <a:picLocks noChangeAspect="1"/>
          </p:cNvPicPr>
          <p:nvPr/>
        </p:nvPicPr>
        <p:blipFill>
          <a:blip r:embed="rId14"/>
          <a:stretch>
            <a:fillRect/>
          </a:stretch>
        </p:blipFill>
        <p:spPr>
          <a:xfrm>
            <a:off x="16483804" y="20181069"/>
            <a:ext cx="10603927" cy="6192598"/>
          </a:xfrm>
          <a:prstGeom prst="rect">
            <a:avLst/>
          </a:prstGeom>
        </p:spPr>
      </p:pic>
      <p:pic>
        <p:nvPicPr>
          <p:cNvPr id="2051" name="Picture 2050">
            <a:extLst>
              <a:ext uri="{FF2B5EF4-FFF2-40B4-BE49-F238E27FC236}">
                <a16:creationId xmlns:a16="http://schemas.microsoft.com/office/drawing/2014/main" id="{C93FB08C-454B-A875-57E2-EF2CC7388FA0}"/>
              </a:ext>
            </a:extLst>
          </p:cNvPr>
          <p:cNvPicPr>
            <a:picLocks noChangeAspect="1"/>
          </p:cNvPicPr>
          <p:nvPr/>
        </p:nvPicPr>
        <p:blipFill>
          <a:blip r:embed="rId15">
            <a:extLst>
              <a:ext uri="{28A0092B-C50C-407E-A947-70E740481C1C}">
                <a14:useLocalDpi xmlns:a14="http://schemas.microsoft.com/office/drawing/2010/main" val="0"/>
              </a:ext>
            </a:extLst>
          </a:blip>
          <a:srcRect t="28190"/>
          <a:stretch>
            <a:fillRect/>
          </a:stretch>
        </p:blipFill>
        <p:spPr>
          <a:xfrm>
            <a:off x="38203806" y="11090920"/>
            <a:ext cx="4181384" cy="3995222"/>
          </a:xfrm>
          <a:prstGeom prst="rect">
            <a:avLst/>
          </a:prstGeom>
        </p:spPr>
      </p:pic>
      <p:sp>
        <p:nvSpPr>
          <p:cNvPr id="2053" name="Rectangle 2052">
            <a:extLst>
              <a:ext uri="{FF2B5EF4-FFF2-40B4-BE49-F238E27FC236}">
                <a16:creationId xmlns:a16="http://schemas.microsoft.com/office/drawing/2014/main" id="{3F067A45-3E02-256E-3EE2-6F4DFB04D60D}"/>
              </a:ext>
            </a:extLst>
          </p:cNvPr>
          <p:cNvSpPr/>
          <p:nvPr/>
        </p:nvSpPr>
        <p:spPr>
          <a:xfrm>
            <a:off x="38125545" y="15038917"/>
            <a:ext cx="4382942" cy="807914"/>
          </a:xfrm>
          <a:prstGeom prst="rect">
            <a:avLst/>
          </a:prstGeom>
        </p:spPr>
        <p:txBody>
          <a:bodyPr wrap="square">
            <a:spAutoFit/>
          </a:bodyPr>
          <a:lstStyle>
            <a:defPPr>
              <a:defRPr lang="en-US"/>
            </a:defPPr>
            <a:lvl1pPr algn="ctr" rtl="0" fontAlgn="base">
              <a:spcBef>
                <a:spcPct val="0"/>
              </a:spcBef>
              <a:spcAft>
                <a:spcPct val="0"/>
              </a:spcAft>
              <a:defRPr sz="4182" b="1" kern="1200">
                <a:solidFill>
                  <a:srgbClr val="FF9900"/>
                </a:solidFill>
                <a:latin typeface="Arial" charset="0"/>
                <a:ea typeface="+mn-ea"/>
                <a:cs typeface="+mn-cs"/>
              </a:defRPr>
            </a:lvl1pPr>
            <a:lvl2pPr marL="444627" algn="ctr" rtl="0" fontAlgn="base">
              <a:spcBef>
                <a:spcPct val="0"/>
              </a:spcBef>
              <a:spcAft>
                <a:spcPct val="0"/>
              </a:spcAft>
              <a:defRPr sz="4182" b="1" kern="1200">
                <a:solidFill>
                  <a:srgbClr val="FF9900"/>
                </a:solidFill>
                <a:latin typeface="Arial" charset="0"/>
                <a:ea typeface="+mn-ea"/>
                <a:cs typeface="+mn-cs"/>
              </a:defRPr>
            </a:lvl2pPr>
            <a:lvl3pPr marL="889254" algn="ctr" rtl="0" fontAlgn="base">
              <a:spcBef>
                <a:spcPct val="0"/>
              </a:spcBef>
              <a:spcAft>
                <a:spcPct val="0"/>
              </a:spcAft>
              <a:defRPr sz="4182" b="1" kern="1200">
                <a:solidFill>
                  <a:srgbClr val="FF9900"/>
                </a:solidFill>
                <a:latin typeface="Arial" charset="0"/>
                <a:ea typeface="+mn-ea"/>
                <a:cs typeface="+mn-cs"/>
              </a:defRPr>
            </a:lvl3pPr>
            <a:lvl4pPr marL="1333881" algn="ctr" rtl="0" fontAlgn="base">
              <a:spcBef>
                <a:spcPct val="0"/>
              </a:spcBef>
              <a:spcAft>
                <a:spcPct val="0"/>
              </a:spcAft>
              <a:defRPr sz="4182" b="1" kern="1200">
                <a:solidFill>
                  <a:srgbClr val="FF9900"/>
                </a:solidFill>
                <a:latin typeface="Arial" charset="0"/>
                <a:ea typeface="+mn-ea"/>
                <a:cs typeface="+mn-cs"/>
              </a:defRPr>
            </a:lvl4pPr>
            <a:lvl5pPr marL="1778508" algn="ctr" rtl="0" fontAlgn="base">
              <a:spcBef>
                <a:spcPct val="0"/>
              </a:spcBef>
              <a:spcAft>
                <a:spcPct val="0"/>
              </a:spcAft>
              <a:defRPr sz="4182" b="1" kern="1200">
                <a:solidFill>
                  <a:srgbClr val="FF9900"/>
                </a:solidFill>
                <a:latin typeface="Arial" charset="0"/>
                <a:ea typeface="+mn-ea"/>
                <a:cs typeface="+mn-cs"/>
              </a:defRPr>
            </a:lvl5pPr>
            <a:lvl6pPr marL="2223135" algn="l" defTabSz="889254" rtl="0" eaLnBrk="1" latinLnBrk="0" hangingPunct="1">
              <a:defRPr sz="4182" b="1" kern="1200">
                <a:solidFill>
                  <a:srgbClr val="FF9900"/>
                </a:solidFill>
                <a:latin typeface="Arial" charset="0"/>
                <a:ea typeface="+mn-ea"/>
                <a:cs typeface="+mn-cs"/>
              </a:defRPr>
            </a:lvl6pPr>
            <a:lvl7pPr marL="2667762" algn="l" defTabSz="889254" rtl="0" eaLnBrk="1" latinLnBrk="0" hangingPunct="1">
              <a:defRPr sz="4182" b="1" kern="1200">
                <a:solidFill>
                  <a:srgbClr val="FF9900"/>
                </a:solidFill>
                <a:latin typeface="Arial" charset="0"/>
                <a:ea typeface="+mn-ea"/>
                <a:cs typeface="+mn-cs"/>
              </a:defRPr>
            </a:lvl7pPr>
            <a:lvl8pPr marL="3112389" algn="l" defTabSz="889254" rtl="0" eaLnBrk="1" latinLnBrk="0" hangingPunct="1">
              <a:defRPr sz="4182" b="1" kern="1200">
                <a:solidFill>
                  <a:srgbClr val="FF9900"/>
                </a:solidFill>
                <a:latin typeface="Arial" charset="0"/>
                <a:ea typeface="+mn-ea"/>
                <a:cs typeface="+mn-cs"/>
              </a:defRPr>
            </a:lvl8pPr>
            <a:lvl9pPr marL="3557016" algn="l" defTabSz="889254" rtl="0" eaLnBrk="1" latinLnBrk="0" hangingPunct="1">
              <a:defRPr sz="4182" b="1" kern="1200">
                <a:solidFill>
                  <a:srgbClr val="FF9900"/>
                </a:solidFill>
                <a:latin typeface="Arial" charset="0"/>
                <a:ea typeface="+mn-ea"/>
                <a:cs typeface="+mn-cs"/>
              </a:defRPr>
            </a:lvl9pPr>
          </a:lstStyle>
          <a:p>
            <a:pPr algn="l"/>
            <a:r>
              <a:rPr lang="en-US" sz="2333" b="0">
                <a:solidFill>
                  <a:srgbClr val="000000"/>
                </a:solidFill>
                <a:latin typeface="Times New Roman" panose="02020603050405020304" pitchFamily="18" charset="0"/>
                <a:cs typeface="Times New Roman" panose="02020603050405020304" pitchFamily="18" charset="0"/>
              </a:rPr>
              <a:t>Figure 6: Foliage samples being run in the ICP-MS</a:t>
            </a:r>
          </a:p>
        </p:txBody>
      </p:sp>
      <p:sp>
        <p:nvSpPr>
          <p:cNvPr id="22" name="Rectangle 21">
            <a:extLst>
              <a:ext uri="{FF2B5EF4-FFF2-40B4-BE49-F238E27FC236}">
                <a16:creationId xmlns:a16="http://schemas.microsoft.com/office/drawing/2014/main" id="{A857B511-AD10-12E1-A870-00882F92B49C}"/>
              </a:ext>
            </a:extLst>
          </p:cNvPr>
          <p:cNvSpPr/>
          <p:nvPr/>
        </p:nvSpPr>
        <p:spPr>
          <a:xfrm>
            <a:off x="31468745" y="23451548"/>
            <a:ext cx="10117872" cy="987450"/>
          </a:xfrm>
          <a:prstGeom prst="rect">
            <a:avLst/>
          </a:prstGeom>
        </p:spPr>
        <p:txBody>
          <a:bodyPr wrap="square" lIns="88900" tIns="44450" rIns="88900" bIns="44450" anchor="t">
            <a:spAutoFit/>
          </a:bodyPr>
          <a:lstStyle>
            <a:defPPr>
              <a:defRPr lang="en-US"/>
            </a:defPPr>
            <a:lvl1pPr algn="ctr" rtl="0" fontAlgn="base">
              <a:spcBef>
                <a:spcPct val="0"/>
              </a:spcBef>
              <a:spcAft>
                <a:spcPct val="0"/>
              </a:spcAft>
              <a:defRPr sz="4182" b="1" kern="1200">
                <a:solidFill>
                  <a:srgbClr val="FF9900"/>
                </a:solidFill>
                <a:latin typeface="Arial" charset="0"/>
                <a:ea typeface="+mn-ea"/>
                <a:cs typeface="+mn-cs"/>
              </a:defRPr>
            </a:lvl1pPr>
            <a:lvl2pPr marL="444627" algn="ctr" rtl="0" fontAlgn="base">
              <a:spcBef>
                <a:spcPct val="0"/>
              </a:spcBef>
              <a:spcAft>
                <a:spcPct val="0"/>
              </a:spcAft>
              <a:defRPr sz="4182" b="1" kern="1200">
                <a:solidFill>
                  <a:srgbClr val="FF9900"/>
                </a:solidFill>
                <a:latin typeface="Arial" charset="0"/>
                <a:ea typeface="+mn-ea"/>
                <a:cs typeface="+mn-cs"/>
              </a:defRPr>
            </a:lvl2pPr>
            <a:lvl3pPr marL="889254" algn="ctr" rtl="0" fontAlgn="base">
              <a:spcBef>
                <a:spcPct val="0"/>
              </a:spcBef>
              <a:spcAft>
                <a:spcPct val="0"/>
              </a:spcAft>
              <a:defRPr sz="4182" b="1" kern="1200">
                <a:solidFill>
                  <a:srgbClr val="FF9900"/>
                </a:solidFill>
                <a:latin typeface="Arial" charset="0"/>
                <a:ea typeface="+mn-ea"/>
                <a:cs typeface="+mn-cs"/>
              </a:defRPr>
            </a:lvl3pPr>
            <a:lvl4pPr marL="1333881" algn="ctr" rtl="0" fontAlgn="base">
              <a:spcBef>
                <a:spcPct val="0"/>
              </a:spcBef>
              <a:spcAft>
                <a:spcPct val="0"/>
              </a:spcAft>
              <a:defRPr sz="4182" b="1" kern="1200">
                <a:solidFill>
                  <a:srgbClr val="FF9900"/>
                </a:solidFill>
                <a:latin typeface="Arial" charset="0"/>
                <a:ea typeface="+mn-ea"/>
                <a:cs typeface="+mn-cs"/>
              </a:defRPr>
            </a:lvl4pPr>
            <a:lvl5pPr marL="1778508" algn="ctr" rtl="0" fontAlgn="base">
              <a:spcBef>
                <a:spcPct val="0"/>
              </a:spcBef>
              <a:spcAft>
                <a:spcPct val="0"/>
              </a:spcAft>
              <a:defRPr sz="4182" b="1" kern="1200">
                <a:solidFill>
                  <a:srgbClr val="FF9900"/>
                </a:solidFill>
                <a:latin typeface="Arial" charset="0"/>
                <a:ea typeface="+mn-ea"/>
                <a:cs typeface="+mn-cs"/>
              </a:defRPr>
            </a:lvl5pPr>
            <a:lvl6pPr marL="2223135" algn="l" defTabSz="889254" rtl="0" eaLnBrk="1" latinLnBrk="0" hangingPunct="1">
              <a:defRPr sz="4182" b="1" kern="1200">
                <a:solidFill>
                  <a:srgbClr val="FF9900"/>
                </a:solidFill>
                <a:latin typeface="Arial" charset="0"/>
                <a:ea typeface="+mn-ea"/>
                <a:cs typeface="+mn-cs"/>
              </a:defRPr>
            </a:lvl6pPr>
            <a:lvl7pPr marL="2667762" algn="l" defTabSz="889254" rtl="0" eaLnBrk="1" latinLnBrk="0" hangingPunct="1">
              <a:defRPr sz="4182" b="1" kern="1200">
                <a:solidFill>
                  <a:srgbClr val="FF9900"/>
                </a:solidFill>
                <a:latin typeface="Arial" charset="0"/>
                <a:ea typeface="+mn-ea"/>
                <a:cs typeface="+mn-cs"/>
              </a:defRPr>
            </a:lvl7pPr>
            <a:lvl8pPr marL="3112389" algn="l" defTabSz="889254" rtl="0" eaLnBrk="1" latinLnBrk="0" hangingPunct="1">
              <a:defRPr sz="4182" b="1" kern="1200">
                <a:solidFill>
                  <a:srgbClr val="FF9900"/>
                </a:solidFill>
                <a:latin typeface="Arial" charset="0"/>
                <a:ea typeface="+mn-ea"/>
                <a:cs typeface="+mn-cs"/>
              </a:defRPr>
            </a:lvl8pPr>
            <a:lvl9pPr marL="3557016" algn="l" defTabSz="889254" rtl="0" eaLnBrk="1" latinLnBrk="0" hangingPunct="1">
              <a:defRPr sz="4182" b="1" kern="1200">
                <a:solidFill>
                  <a:srgbClr val="FF9900"/>
                </a:solidFill>
                <a:latin typeface="Arial" charset="0"/>
                <a:ea typeface="+mn-ea"/>
                <a:cs typeface="+mn-cs"/>
              </a:defRPr>
            </a:lvl9pPr>
          </a:lstStyle>
          <a:p>
            <a:pPr algn="l"/>
            <a:r>
              <a:rPr lang="en-US" sz="1944" b="0">
                <a:solidFill>
                  <a:srgbClr val="000000"/>
                </a:solidFill>
                <a:latin typeface="Times New Roman"/>
                <a:cs typeface="Times New Roman"/>
              </a:rPr>
              <a:t>Figure 7: REE concentrations for four samples measured by the ICP-MS. Concentrations were calculated from calibration curves using the slope and intercept of linear regressions for each isotope. Uncertainties are &lt; than 10%  </a:t>
            </a:r>
          </a:p>
        </p:txBody>
      </p:sp>
      <p:sp>
        <p:nvSpPr>
          <p:cNvPr id="27" name="Rectangle 26">
            <a:extLst>
              <a:ext uri="{FF2B5EF4-FFF2-40B4-BE49-F238E27FC236}">
                <a16:creationId xmlns:a16="http://schemas.microsoft.com/office/drawing/2014/main" id="{26326D51-91C7-C0F3-BCE8-10894049182A}"/>
              </a:ext>
            </a:extLst>
          </p:cNvPr>
          <p:cNvSpPr/>
          <p:nvPr/>
        </p:nvSpPr>
        <p:spPr>
          <a:xfrm>
            <a:off x="30388454" y="24260121"/>
            <a:ext cx="12120033" cy="2064668"/>
          </a:xfrm>
          <a:prstGeom prst="rect">
            <a:avLst/>
          </a:prstGeom>
        </p:spPr>
        <p:txBody>
          <a:bodyPr wrap="square" lIns="88900" tIns="44450" rIns="88900" bIns="44450" anchor="t">
            <a:spAutoFit/>
          </a:bodyPr>
          <a:lstStyle>
            <a:defPPr>
              <a:defRPr lang="en-US"/>
            </a:defPPr>
            <a:lvl1pPr algn="ctr" rtl="0" fontAlgn="base">
              <a:spcBef>
                <a:spcPct val="0"/>
              </a:spcBef>
              <a:spcAft>
                <a:spcPct val="0"/>
              </a:spcAft>
              <a:defRPr sz="4182" b="1" kern="1200">
                <a:solidFill>
                  <a:srgbClr val="FF9900"/>
                </a:solidFill>
                <a:latin typeface="Arial" charset="0"/>
                <a:ea typeface="+mn-ea"/>
                <a:cs typeface="+mn-cs"/>
              </a:defRPr>
            </a:lvl1pPr>
            <a:lvl2pPr marL="444627" algn="ctr" rtl="0" fontAlgn="base">
              <a:spcBef>
                <a:spcPct val="0"/>
              </a:spcBef>
              <a:spcAft>
                <a:spcPct val="0"/>
              </a:spcAft>
              <a:defRPr sz="4182" b="1" kern="1200">
                <a:solidFill>
                  <a:srgbClr val="FF9900"/>
                </a:solidFill>
                <a:latin typeface="Arial" charset="0"/>
                <a:ea typeface="+mn-ea"/>
                <a:cs typeface="+mn-cs"/>
              </a:defRPr>
            </a:lvl2pPr>
            <a:lvl3pPr marL="889254" algn="ctr" rtl="0" fontAlgn="base">
              <a:spcBef>
                <a:spcPct val="0"/>
              </a:spcBef>
              <a:spcAft>
                <a:spcPct val="0"/>
              </a:spcAft>
              <a:defRPr sz="4182" b="1" kern="1200">
                <a:solidFill>
                  <a:srgbClr val="FF9900"/>
                </a:solidFill>
                <a:latin typeface="Arial" charset="0"/>
                <a:ea typeface="+mn-ea"/>
                <a:cs typeface="+mn-cs"/>
              </a:defRPr>
            </a:lvl3pPr>
            <a:lvl4pPr marL="1333881" algn="ctr" rtl="0" fontAlgn="base">
              <a:spcBef>
                <a:spcPct val="0"/>
              </a:spcBef>
              <a:spcAft>
                <a:spcPct val="0"/>
              </a:spcAft>
              <a:defRPr sz="4182" b="1" kern="1200">
                <a:solidFill>
                  <a:srgbClr val="FF9900"/>
                </a:solidFill>
                <a:latin typeface="Arial" charset="0"/>
                <a:ea typeface="+mn-ea"/>
                <a:cs typeface="+mn-cs"/>
              </a:defRPr>
            </a:lvl4pPr>
            <a:lvl5pPr marL="1778508" algn="ctr" rtl="0" fontAlgn="base">
              <a:spcBef>
                <a:spcPct val="0"/>
              </a:spcBef>
              <a:spcAft>
                <a:spcPct val="0"/>
              </a:spcAft>
              <a:defRPr sz="4182" b="1" kern="1200">
                <a:solidFill>
                  <a:srgbClr val="FF9900"/>
                </a:solidFill>
                <a:latin typeface="Arial" charset="0"/>
                <a:ea typeface="+mn-ea"/>
                <a:cs typeface="+mn-cs"/>
              </a:defRPr>
            </a:lvl5pPr>
            <a:lvl6pPr marL="2223135" algn="l" defTabSz="889254" rtl="0" eaLnBrk="1" latinLnBrk="0" hangingPunct="1">
              <a:defRPr sz="4182" b="1" kern="1200">
                <a:solidFill>
                  <a:srgbClr val="FF9900"/>
                </a:solidFill>
                <a:latin typeface="Arial" charset="0"/>
                <a:ea typeface="+mn-ea"/>
                <a:cs typeface="+mn-cs"/>
              </a:defRPr>
            </a:lvl6pPr>
            <a:lvl7pPr marL="2667762" algn="l" defTabSz="889254" rtl="0" eaLnBrk="1" latinLnBrk="0" hangingPunct="1">
              <a:defRPr sz="4182" b="1" kern="1200">
                <a:solidFill>
                  <a:srgbClr val="FF9900"/>
                </a:solidFill>
                <a:latin typeface="Arial" charset="0"/>
                <a:ea typeface="+mn-ea"/>
                <a:cs typeface="+mn-cs"/>
              </a:defRPr>
            </a:lvl7pPr>
            <a:lvl8pPr marL="3112389" algn="l" defTabSz="889254" rtl="0" eaLnBrk="1" latinLnBrk="0" hangingPunct="1">
              <a:defRPr sz="4182" b="1" kern="1200">
                <a:solidFill>
                  <a:srgbClr val="FF9900"/>
                </a:solidFill>
                <a:latin typeface="Arial" charset="0"/>
                <a:ea typeface="+mn-ea"/>
                <a:cs typeface="+mn-cs"/>
              </a:defRPr>
            </a:lvl8pPr>
            <a:lvl9pPr marL="3557016" algn="l" defTabSz="889254" rtl="0" eaLnBrk="1" latinLnBrk="0" hangingPunct="1">
              <a:defRPr sz="4182" b="1" kern="1200">
                <a:solidFill>
                  <a:srgbClr val="FF9900"/>
                </a:solidFill>
                <a:latin typeface="Arial" charset="0"/>
                <a:ea typeface="+mn-ea"/>
                <a:cs typeface="+mn-cs"/>
              </a:defRPr>
            </a:lvl9pPr>
          </a:lstStyle>
          <a:p>
            <a:pPr algn="l"/>
            <a:r>
              <a:rPr lang="en-US" sz="4278" b="0">
                <a:solidFill>
                  <a:srgbClr val="000000"/>
                </a:solidFill>
                <a:latin typeface="Times New Roman"/>
                <a:cs typeface="Times New Roman"/>
              </a:rPr>
              <a:t>Future research and analysis of additional foliage, water, and soil samples will provide a more complete understanding of REE cycling in this ecosystem.</a:t>
            </a:r>
          </a:p>
        </p:txBody>
      </p:sp>
      <p:pic>
        <p:nvPicPr>
          <p:cNvPr id="4" name="Picture 3">
            <a:extLst>
              <a:ext uri="{FF2B5EF4-FFF2-40B4-BE49-F238E27FC236}">
                <a16:creationId xmlns:a16="http://schemas.microsoft.com/office/drawing/2014/main" id="{B2DD81D7-EFD6-2353-A4C2-11C1CD68B3DE}"/>
              </a:ext>
            </a:extLst>
          </p:cNvPr>
          <p:cNvPicPr>
            <a:picLocks noChangeAspect="1"/>
          </p:cNvPicPr>
          <p:nvPr/>
        </p:nvPicPr>
        <p:blipFill>
          <a:blip r:embed="rId16"/>
          <a:stretch>
            <a:fillRect/>
          </a:stretch>
        </p:blipFill>
        <p:spPr>
          <a:xfrm>
            <a:off x="2227743" y="10060944"/>
            <a:ext cx="8846665" cy="6606716"/>
          </a:xfrm>
          <a:prstGeom prst="rect">
            <a:avLst/>
          </a:prstGeom>
        </p:spPr>
      </p:pic>
      <p:pic>
        <p:nvPicPr>
          <p:cNvPr id="31" name="Picture 30">
            <a:extLst>
              <a:ext uri="{FF2B5EF4-FFF2-40B4-BE49-F238E27FC236}">
                <a16:creationId xmlns:a16="http://schemas.microsoft.com/office/drawing/2014/main" id="{A0A49E59-01B7-E9BB-A6F0-62E38CF8751B}"/>
              </a:ext>
            </a:extLst>
          </p:cNvPr>
          <p:cNvPicPr>
            <a:picLocks noChangeAspect="1"/>
          </p:cNvPicPr>
          <p:nvPr/>
        </p:nvPicPr>
        <p:blipFill>
          <a:blip r:embed="rId17"/>
          <a:stretch>
            <a:fillRect/>
          </a:stretch>
        </p:blipFill>
        <p:spPr>
          <a:xfrm>
            <a:off x="31468745" y="17195106"/>
            <a:ext cx="9849850" cy="6289311"/>
          </a:xfrm>
          <a:prstGeom prst="rect">
            <a:avLst/>
          </a:prstGeom>
        </p:spPr>
      </p:pic>
    </p:spTree>
    <p:extLst>
      <p:ext uri="{BB962C8B-B14F-4D97-AF65-F5344CB8AC3E}">
        <p14:creationId xmlns:p14="http://schemas.microsoft.com/office/powerpoint/2010/main" val="143629123"/>
      </p:ext>
    </p:extLst>
  </p:cSld>
  <p:clrMapOvr>
    <a:masterClrMapping/>
  </p:clrMapOvr>
</p:sld>
</file>

<file path=ppt/theme/theme1.xml><?xml version="1.0" encoding="utf-8"?>
<a:theme xmlns:a="http://schemas.openxmlformats.org/drawingml/2006/main" name="Default Desig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spDef>
    <a:ln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866</Words>
  <Application>Microsoft Office PowerPoint</Application>
  <PresentationFormat>Custom</PresentationFormat>
  <Paragraphs>45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Cambria Math</vt:lpstr>
      <vt:lpstr>Times New Roman</vt:lpstr>
      <vt:lpstr>Default Design</vt:lpstr>
      <vt:lpstr>Rare Earth Elements in Foliage in Recently Glaciated Terrains Bethany Cutter Advisor: Julie Bryce  Department of Earth Sciences, University of New Hampshire</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Free Research Poster</dc:subject>
  <dc:creator>Graphicsland/MakeSigns.com</dc:creator>
  <cp:keywords>scientific, research, template, custom, poster, presentation, symposium, printing, PowerPoint, create, design, example, sample, download</cp:keywords>
  <dc:description>These templates are offered for free to help your create a poster ranging from nursing research posters to psychology research posters.</dc:description>
  <cp:lastModifiedBy>Bethany Cutter</cp:lastModifiedBy>
  <cp:revision>1</cp:revision>
  <cp:lastPrinted>2014-02-24T14:53:09Z</cp:lastPrinted>
  <dcterms:created xsi:type="dcterms:W3CDTF">2004-07-26T21:45:23Z</dcterms:created>
  <dcterms:modified xsi:type="dcterms:W3CDTF">2026-04-21T19:19:56Z</dcterms:modified>
  <cp:category>science research poster</cp:category>
</cp:coreProperties>
</file>