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handoutMasterIdLst>
    <p:handoutMasterId r:id="rId7"/>
  </p:handoutMasterIdLst>
  <p:sldIdLst>
    <p:sldId id="257" r:id="rId5"/>
  </p:sldIdLst>
  <p:sldSz cx="43891200" cy="32918400"/>
  <p:notesSz cx="9388475" cy="12771438"/>
  <p:defaultTextStyle>
    <a:defPPr>
      <a:defRPr lang="en-US"/>
    </a:defPPr>
    <a:lvl1pPr algn="l" rtl="0" fontAlgn="base">
      <a:spcBef>
        <a:spcPct val="0"/>
      </a:spcBef>
      <a:spcAft>
        <a:spcPct val="0"/>
      </a:spcAft>
      <a:defRPr sz="2900" kern="1200">
        <a:solidFill>
          <a:schemeClr val="tx1"/>
        </a:solidFill>
        <a:latin typeface="Times New Roman" pitchFamily="27" charset="0"/>
        <a:ea typeface="+mn-ea"/>
        <a:cs typeface="+mn-cs"/>
      </a:defRPr>
    </a:lvl1pPr>
    <a:lvl2pPr marL="457121" algn="l" rtl="0" fontAlgn="base">
      <a:spcBef>
        <a:spcPct val="0"/>
      </a:spcBef>
      <a:spcAft>
        <a:spcPct val="0"/>
      </a:spcAft>
      <a:defRPr sz="2900" kern="1200">
        <a:solidFill>
          <a:schemeClr val="tx1"/>
        </a:solidFill>
        <a:latin typeface="Times New Roman" pitchFamily="27" charset="0"/>
        <a:ea typeface="+mn-ea"/>
        <a:cs typeface="+mn-cs"/>
      </a:defRPr>
    </a:lvl2pPr>
    <a:lvl3pPr marL="914241" algn="l" rtl="0" fontAlgn="base">
      <a:spcBef>
        <a:spcPct val="0"/>
      </a:spcBef>
      <a:spcAft>
        <a:spcPct val="0"/>
      </a:spcAft>
      <a:defRPr sz="2900" kern="1200">
        <a:solidFill>
          <a:schemeClr val="tx1"/>
        </a:solidFill>
        <a:latin typeface="Times New Roman" pitchFamily="27" charset="0"/>
        <a:ea typeface="+mn-ea"/>
        <a:cs typeface="+mn-cs"/>
      </a:defRPr>
    </a:lvl3pPr>
    <a:lvl4pPr marL="1371363" algn="l" rtl="0" fontAlgn="base">
      <a:spcBef>
        <a:spcPct val="0"/>
      </a:spcBef>
      <a:spcAft>
        <a:spcPct val="0"/>
      </a:spcAft>
      <a:defRPr sz="2900" kern="1200">
        <a:solidFill>
          <a:schemeClr val="tx1"/>
        </a:solidFill>
        <a:latin typeface="Times New Roman" pitchFamily="27" charset="0"/>
        <a:ea typeface="+mn-ea"/>
        <a:cs typeface="+mn-cs"/>
      </a:defRPr>
    </a:lvl4pPr>
    <a:lvl5pPr marL="1828483" algn="l" rtl="0" fontAlgn="base">
      <a:spcBef>
        <a:spcPct val="0"/>
      </a:spcBef>
      <a:spcAft>
        <a:spcPct val="0"/>
      </a:spcAft>
      <a:defRPr sz="2900" kern="1200">
        <a:solidFill>
          <a:schemeClr val="tx1"/>
        </a:solidFill>
        <a:latin typeface="Times New Roman" pitchFamily="27" charset="0"/>
        <a:ea typeface="+mn-ea"/>
        <a:cs typeface="+mn-cs"/>
      </a:defRPr>
    </a:lvl5pPr>
    <a:lvl6pPr marL="2285605" algn="l" defTabSz="914241" rtl="0" eaLnBrk="1" latinLnBrk="0" hangingPunct="1">
      <a:defRPr sz="2900" kern="1200">
        <a:solidFill>
          <a:schemeClr val="tx1"/>
        </a:solidFill>
        <a:latin typeface="Times New Roman" pitchFamily="27" charset="0"/>
        <a:ea typeface="+mn-ea"/>
        <a:cs typeface="+mn-cs"/>
      </a:defRPr>
    </a:lvl6pPr>
    <a:lvl7pPr marL="2742724" algn="l" defTabSz="914241" rtl="0" eaLnBrk="1" latinLnBrk="0" hangingPunct="1">
      <a:defRPr sz="2900" kern="1200">
        <a:solidFill>
          <a:schemeClr val="tx1"/>
        </a:solidFill>
        <a:latin typeface="Times New Roman" pitchFamily="27" charset="0"/>
        <a:ea typeface="+mn-ea"/>
        <a:cs typeface="+mn-cs"/>
      </a:defRPr>
    </a:lvl7pPr>
    <a:lvl8pPr marL="3199846" algn="l" defTabSz="914241" rtl="0" eaLnBrk="1" latinLnBrk="0" hangingPunct="1">
      <a:defRPr sz="2900" kern="1200">
        <a:solidFill>
          <a:schemeClr val="tx1"/>
        </a:solidFill>
        <a:latin typeface="Times New Roman" pitchFamily="27" charset="0"/>
        <a:ea typeface="+mn-ea"/>
        <a:cs typeface="+mn-cs"/>
      </a:defRPr>
    </a:lvl8pPr>
    <a:lvl9pPr marL="3656968" algn="l" defTabSz="914241" rtl="0" eaLnBrk="1" latinLnBrk="0" hangingPunct="1">
      <a:defRPr sz="2900" kern="1200">
        <a:solidFill>
          <a:schemeClr val="tx1"/>
        </a:solidFill>
        <a:latin typeface="Times New Roman" pitchFamily="27" charset="0"/>
        <a:ea typeface="+mn-ea"/>
        <a:cs typeface="+mn-cs"/>
      </a:defRPr>
    </a:lvl9pPr>
  </p:defaultTextStyle>
  <p:extLst>
    <p:ext uri="{EFAFB233-063F-42B5-8137-9DF3F51BA10A}">
      <p15:sldGuideLst xmlns:p15="http://schemas.microsoft.com/office/powerpoint/2012/main">
        <p15:guide id="1" orient="horz" pos="7553" userDrawn="1">
          <p15:clr>
            <a:srgbClr val="A4A3A4"/>
          </p15:clr>
        </p15:guide>
        <p15:guide id="2" pos="1079" userDrawn="1">
          <p15:clr>
            <a:srgbClr val="A4A3A4"/>
          </p15:clr>
        </p15:guide>
        <p15:guide id="3" orient="horz" pos="7349" userDrawn="1">
          <p15:clr>
            <a:srgbClr val="A4A3A4"/>
          </p15:clr>
        </p15:guide>
        <p15:guide id="4" pos="105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212E"/>
    <a:srgbClr val="8B212D"/>
    <a:srgbClr val="87212D"/>
    <a:srgbClr val="E5761B"/>
    <a:srgbClr val="FDF3DE"/>
    <a:srgbClr val="000066"/>
    <a:srgbClr val="FF0000"/>
    <a:srgbClr val="66330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8"/>
    <p:restoredTop sz="94678"/>
  </p:normalViewPr>
  <p:slideViewPr>
    <p:cSldViewPr snapToGrid="0">
      <p:cViewPr varScale="1">
        <p:scale>
          <a:sx n="22" d="100"/>
          <a:sy n="22" d="100"/>
        </p:scale>
        <p:origin x="1692" y="78"/>
      </p:cViewPr>
      <p:guideLst>
        <p:guide orient="horz" pos="7553"/>
        <p:guide pos="1079"/>
        <p:guide orient="horz" pos="7349"/>
        <p:guide pos="105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67175" cy="638175"/>
          </a:xfrm>
          <a:prstGeom prst="rect">
            <a:avLst/>
          </a:prstGeom>
          <a:noFill/>
          <a:ln w="9525">
            <a:noFill/>
            <a:miter lim="800000"/>
            <a:headEnd/>
            <a:tailEnd/>
          </a:ln>
          <a:effectLst/>
        </p:spPr>
        <p:txBody>
          <a:bodyPr vert="horz" wrap="square" lIns="127382" tIns="63690" rIns="127382" bIns="63690" numCol="1" anchor="t" anchorCtr="0" compatLnSpc="1">
            <a:prstTxWarp prst="textNoShape">
              <a:avLst/>
            </a:prstTxWarp>
          </a:bodyPr>
          <a:lstStyle>
            <a:lvl1pPr defTabSz="1273175">
              <a:defRPr sz="1600" smtClean="0"/>
            </a:lvl1pPr>
          </a:lstStyle>
          <a:p>
            <a:pPr>
              <a:defRPr/>
            </a:pPr>
            <a:endParaRPr lang="en-US"/>
          </a:p>
        </p:txBody>
      </p:sp>
      <p:sp>
        <p:nvSpPr>
          <p:cNvPr id="4099" name="Rectangle 3"/>
          <p:cNvSpPr>
            <a:spLocks noGrp="1" noChangeArrowheads="1"/>
          </p:cNvSpPr>
          <p:nvPr>
            <p:ph type="dt" sz="quarter" idx="1"/>
          </p:nvPr>
        </p:nvSpPr>
        <p:spPr bwMode="auto">
          <a:xfrm>
            <a:off x="5321300" y="0"/>
            <a:ext cx="4067175" cy="638175"/>
          </a:xfrm>
          <a:prstGeom prst="rect">
            <a:avLst/>
          </a:prstGeom>
          <a:noFill/>
          <a:ln w="9525">
            <a:noFill/>
            <a:miter lim="800000"/>
            <a:headEnd/>
            <a:tailEnd/>
          </a:ln>
          <a:effectLst/>
        </p:spPr>
        <p:txBody>
          <a:bodyPr vert="horz" wrap="square" lIns="127382" tIns="63690" rIns="127382" bIns="63690" numCol="1" anchor="t" anchorCtr="0" compatLnSpc="1">
            <a:prstTxWarp prst="textNoShape">
              <a:avLst/>
            </a:prstTxWarp>
          </a:bodyPr>
          <a:lstStyle>
            <a:lvl1pPr algn="r" defTabSz="1273175">
              <a:defRPr sz="1600" smtClean="0"/>
            </a:lvl1pPr>
          </a:lstStyle>
          <a:p>
            <a:pPr>
              <a:defRPr/>
            </a:pPr>
            <a:endParaRPr lang="en-US"/>
          </a:p>
        </p:txBody>
      </p:sp>
      <p:sp>
        <p:nvSpPr>
          <p:cNvPr id="4100" name="Rectangle 4"/>
          <p:cNvSpPr>
            <a:spLocks noGrp="1" noChangeArrowheads="1"/>
          </p:cNvSpPr>
          <p:nvPr>
            <p:ph type="ftr" sz="quarter" idx="2"/>
          </p:nvPr>
        </p:nvSpPr>
        <p:spPr bwMode="auto">
          <a:xfrm>
            <a:off x="0" y="12133263"/>
            <a:ext cx="4067175" cy="638175"/>
          </a:xfrm>
          <a:prstGeom prst="rect">
            <a:avLst/>
          </a:prstGeom>
          <a:noFill/>
          <a:ln w="9525">
            <a:noFill/>
            <a:miter lim="800000"/>
            <a:headEnd/>
            <a:tailEnd/>
          </a:ln>
          <a:effectLst/>
        </p:spPr>
        <p:txBody>
          <a:bodyPr vert="horz" wrap="square" lIns="127382" tIns="63690" rIns="127382" bIns="63690" numCol="1" anchor="b" anchorCtr="0" compatLnSpc="1">
            <a:prstTxWarp prst="textNoShape">
              <a:avLst/>
            </a:prstTxWarp>
          </a:bodyPr>
          <a:lstStyle>
            <a:lvl1pPr defTabSz="1273175">
              <a:defRPr sz="1600" smtClean="0"/>
            </a:lvl1pPr>
          </a:lstStyle>
          <a:p>
            <a:pPr>
              <a:defRPr/>
            </a:pPr>
            <a:endParaRPr lang="en-US"/>
          </a:p>
        </p:txBody>
      </p:sp>
      <p:sp>
        <p:nvSpPr>
          <p:cNvPr id="4101" name="Rectangle 5"/>
          <p:cNvSpPr>
            <a:spLocks noGrp="1" noChangeArrowheads="1"/>
          </p:cNvSpPr>
          <p:nvPr>
            <p:ph type="sldNum" sz="quarter" idx="3"/>
          </p:nvPr>
        </p:nvSpPr>
        <p:spPr bwMode="auto">
          <a:xfrm>
            <a:off x="5321300" y="12133263"/>
            <a:ext cx="4067175" cy="638175"/>
          </a:xfrm>
          <a:prstGeom prst="rect">
            <a:avLst/>
          </a:prstGeom>
          <a:noFill/>
          <a:ln w="9525">
            <a:noFill/>
            <a:miter lim="800000"/>
            <a:headEnd/>
            <a:tailEnd/>
          </a:ln>
          <a:effectLst/>
        </p:spPr>
        <p:txBody>
          <a:bodyPr vert="horz" wrap="square" lIns="127382" tIns="63690" rIns="127382" bIns="63690" numCol="1" anchor="b" anchorCtr="0" compatLnSpc="1">
            <a:prstTxWarp prst="textNoShape">
              <a:avLst/>
            </a:prstTxWarp>
          </a:bodyPr>
          <a:lstStyle>
            <a:lvl1pPr algn="r" defTabSz="1273175">
              <a:defRPr sz="1600" smtClean="0"/>
            </a:lvl1pPr>
          </a:lstStyle>
          <a:p>
            <a:pPr>
              <a:defRPr/>
            </a:pPr>
            <a:fld id="{12B199BC-D0CF-4DA5-9741-A0772C9FEDEF}" type="slidenum">
              <a:rPr lang="en-US"/>
              <a:pPr>
                <a:defRPr/>
              </a:pPr>
              <a:t>‹#›</a:t>
            </a:fld>
            <a:endParaRPr lang="en-US"/>
          </a:p>
        </p:txBody>
      </p:sp>
    </p:spTree>
    <p:extLst>
      <p:ext uri="{BB962C8B-B14F-4D97-AF65-F5344CB8AC3E}">
        <p14:creationId xmlns:p14="http://schemas.microsoft.com/office/powerpoint/2010/main" val="5291388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4059238" cy="641350"/>
          </a:xfrm>
          <a:prstGeom prst="rect">
            <a:avLst/>
          </a:prstGeom>
          <a:noFill/>
          <a:ln w="9525">
            <a:noFill/>
            <a:miter lim="800000"/>
            <a:headEnd/>
            <a:tailEnd/>
          </a:ln>
          <a:effectLst/>
        </p:spPr>
        <p:txBody>
          <a:bodyPr vert="horz" wrap="square" lIns="27240" tIns="13620" rIns="27240" bIns="13620" numCol="1" anchor="t" anchorCtr="0" compatLnSpc="1">
            <a:prstTxWarp prst="textNoShape">
              <a:avLst/>
            </a:prstTxWarp>
          </a:bodyPr>
          <a:lstStyle>
            <a:lvl1pPr defTabSz="273050">
              <a:defRPr sz="400" smtClean="0"/>
            </a:lvl1pPr>
          </a:lstStyle>
          <a:p>
            <a:pPr>
              <a:defRPr/>
            </a:pPr>
            <a:endParaRPr lang="en-US"/>
          </a:p>
        </p:txBody>
      </p:sp>
      <p:sp>
        <p:nvSpPr>
          <p:cNvPr id="7171" name="Rectangle 3"/>
          <p:cNvSpPr>
            <a:spLocks noGrp="1" noChangeArrowheads="1"/>
          </p:cNvSpPr>
          <p:nvPr>
            <p:ph type="dt" idx="1"/>
          </p:nvPr>
        </p:nvSpPr>
        <p:spPr bwMode="auto">
          <a:xfrm>
            <a:off x="5314950" y="0"/>
            <a:ext cx="4081463" cy="641350"/>
          </a:xfrm>
          <a:prstGeom prst="rect">
            <a:avLst/>
          </a:prstGeom>
          <a:noFill/>
          <a:ln w="9525">
            <a:noFill/>
            <a:miter lim="800000"/>
            <a:headEnd/>
            <a:tailEnd/>
          </a:ln>
          <a:effectLst/>
        </p:spPr>
        <p:txBody>
          <a:bodyPr vert="horz" wrap="square" lIns="27240" tIns="13620" rIns="27240" bIns="13620" numCol="1" anchor="t" anchorCtr="0" compatLnSpc="1">
            <a:prstTxWarp prst="textNoShape">
              <a:avLst/>
            </a:prstTxWarp>
          </a:bodyPr>
          <a:lstStyle>
            <a:lvl1pPr algn="r" defTabSz="273050">
              <a:defRPr sz="400" smtClean="0"/>
            </a:lvl1pPr>
          </a:lstStyle>
          <a:p>
            <a:pPr>
              <a:defRPr/>
            </a:pPr>
            <a:endParaRPr lang="en-US"/>
          </a:p>
        </p:txBody>
      </p:sp>
      <p:sp>
        <p:nvSpPr>
          <p:cNvPr id="3076" name="Rectangle 4"/>
          <p:cNvSpPr>
            <a:spLocks noGrp="1" noRot="1" noChangeAspect="1" noChangeArrowheads="1" noTextEdit="1"/>
          </p:cNvSpPr>
          <p:nvPr>
            <p:ph type="sldImg" idx="2"/>
          </p:nvPr>
        </p:nvSpPr>
        <p:spPr bwMode="auto">
          <a:xfrm>
            <a:off x="1506538" y="962025"/>
            <a:ext cx="6383337" cy="4789488"/>
          </a:xfrm>
          <a:prstGeom prst="rect">
            <a:avLst/>
          </a:prstGeom>
          <a:noFill/>
          <a:ln w="9525">
            <a:solidFill>
              <a:srgbClr val="000000"/>
            </a:solidFill>
            <a:miter lim="800000"/>
            <a:headEnd/>
            <a:tailEnd/>
          </a:ln>
        </p:spPr>
        <p:txBody>
          <a:bodyPr/>
          <a:lstStyle/>
          <a:p>
            <a:endParaRPr lang="en-US"/>
          </a:p>
        </p:txBody>
      </p:sp>
      <p:sp>
        <p:nvSpPr>
          <p:cNvPr id="7173" name="Rectangle 5"/>
          <p:cNvSpPr>
            <a:spLocks noGrp="1" noChangeArrowheads="1"/>
          </p:cNvSpPr>
          <p:nvPr>
            <p:ph type="body" sz="quarter" idx="3"/>
          </p:nvPr>
        </p:nvSpPr>
        <p:spPr bwMode="auto">
          <a:xfrm>
            <a:off x="1255713" y="6072188"/>
            <a:ext cx="6884987" cy="5751512"/>
          </a:xfrm>
          <a:prstGeom prst="rect">
            <a:avLst/>
          </a:prstGeom>
          <a:noFill/>
          <a:ln w="9525">
            <a:noFill/>
            <a:miter lim="800000"/>
            <a:headEnd/>
            <a:tailEnd/>
          </a:ln>
          <a:effectLst/>
        </p:spPr>
        <p:txBody>
          <a:bodyPr vert="horz" wrap="square" lIns="27240" tIns="13620" rIns="27240" bIns="136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0" y="12122150"/>
            <a:ext cx="4059238" cy="641350"/>
          </a:xfrm>
          <a:prstGeom prst="rect">
            <a:avLst/>
          </a:prstGeom>
          <a:noFill/>
          <a:ln w="9525">
            <a:noFill/>
            <a:miter lim="800000"/>
            <a:headEnd/>
            <a:tailEnd/>
          </a:ln>
          <a:effectLst/>
        </p:spPr>
        <p:txBody>
          <a:bodyPr vert="horz" wrap="square" lIns="27240" tIns="13620" rIns="27240" bIns="13620" numCol="1" anchor="b" anchorCtr="0" compatLnSpc="1">
            <a:prstTxWarp prst="textNoShape">
              <a:avLst/>
            </a:prstTxWarp>
          </a:bodyPr>
          <a:lstStyle>
            <a:lvl1pPr defTabSz="273050">
              <a:defRPr sz="400" smtClean="0"/>
            </a:lvl1pPr>
          </a:lstStyle>
          <a:p>
            <a:pPr>
              <a:defRPr/>
            </a:pPr>
            <a:endParaRPr lang="en-US"/>
          </a:p>
        </p:txBody>
      </p:sp>
      <p:sp>
        <p:nvSpPr>
          <p:cNvPr id="7175" name="Rectangle 7"/>
          <p:cNvSpPr>
            <a:spLocks noGrp="1" noChangeArrowheads="1"/>
          </p:cNvSpPr>
          <p:nvPr>
            <p:ph type="sldNum" sz="quarter" idx="5"/>
          </p:nvPr>
        </p:nvSpPr>
        <p:spPr bwMode="auto">
          <a:xfrm>
            <a:off x="5314950" y="12122150"/>
            <a:ext cx="4081463" cy="641350"/>
          </a:xfrm>
          <a:prstGeom prst="rect">
            <a:avLst/>
          </a:prstGeom>
          <a:noFill/>
          <a:ln w="9525">
            <a:noFill/>
            <a:miter lim="800000"/>
            <a:headEnd/>
            <a:tailEnd/>
          </a:ln>
          <a:effectLst/>
        </p:spPr>
        <p:txBody>
          <a:bodyPr vert="horz" wrap="square" lIns="27240" tIns="13620" rIns="27240" bIns="13620" numCol="1" anchor="b" anchorCtr="0" compatLnSpc="1">
            <a:prstTxWarp prst="textNoShape">
              <a:avLst/>
            </a:prstTxWarp>
          </a:bodyPr>
          <a:lstStyle>
            <a:lvl1pPr algn="r" defTabSz="273050">
              <a:defRPr sz="400" smtClean="0"/>
            </a:lvl1pPr>
          </a:lstStyle>
          <a:p>
            <a:pPr>
              <a:defRPr/>
            </a:pPr>
            <a:fld id="{0D4418BF-7CE8-4AC4-BC3B-111C69096913}" type="slidenum">
              <a:rPr lang="en-US"/>
              <a:pPr>
                <a:defRPr/>
              </a:pPr>
              <a:t>‹#›</a:t>
            </a:fld>
            <a:endParaRPr lang="en-US"/>
          </a:p>
        </p:txBody>
      </p:sp>
    </p:spTree>
    <p:extLst>
      <p:ext uri="{BB962C8B-B14F-4D97-AF65-F5344CB8AC3E}">
        <p14:creationId xmlns:p14="http://schemas.microsoft.com/office/powerpoint/2010/main" val="2363137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27" charset="0"/>
        <a:ea typeface="+mn-ea"/>
        <a:cs typeface="+mn-cs"/>
      </a:defRPr>
    </a:lvl1pPr>
    <a:lvl2pPr marL="457121" algn="l" rtl="0" eaLnBrk="0" fontAlgn="base" hangingPunct="0">
      <a:spcBef>
        <a:spcPct val="30000"/>
      </a:spcBef>
      <a:spcAft>
        <a:spcPct val="0"/>
      </a:spcAft>
      <a:defRPr sz="1200" kern="1200">
        <a:solidFill>
          <a:schemeClr val="tx1"/>
        </a:solidFill>
        <a:latin typeface="Times New Roman" pitchFamily="27" charset="0"/>
        <a:ea typeface="+mn-ea"/>
        <a:cs typeface="+mn-cs"/>
      </a:defRPr>
    </a:lvl2pPr>
    <a:lvl3pPr marL="914241" algn="l" rtl="0" eaLnBrk="0" fontAlgn="base" hangingPunct="0">
      <a:spcBef>
        <a:spcPct val="30000"/>
      </a:spcBef>
      <a:spcAft>
        <a:spcPct val="0"/>
      </a:spcAft>
      <a:defRPr sz="1200" kern="1200">
        <a:solidFill>
          <a:schemeClr val="tx1"/>
        </a:solidFill>
        <a:latin typeface="Times New Roman" pitchFamily="27" charset="0"/>
        <a:ea typeface="+mn-ea"/>
        <a:cs typeface="+mn-cs"/>
      </a:defRPr>
    </a:lvl3pPr>
    <a:lvl4pPr marL="1371363" algn="l" rtl="0" eaLnBrk="0" fontAlgn="base" hangingPunct="0">
      <a:spcBef>
        <a:spcPct val="30000"/>
      </a:spcBef>
      <a:spcAft>
        <a:spcPct val="0"/>
      </a:spcAft>
      <a:defRPr sz="1200" kern="1200">
        <a:solidFill>
          <a:schemeClr val="tx1"/>
        </a:solidFill>
        <a:latin typeface="Times New Roman" pitchFamily="27" charset="0"/>
        <a:ea typeface="+mn-ea"/>
        <a:cs typeface="+mn-cs"/>
      </a:defRPr>
    </a:lvl4pPr>
    <a:lvl5pPr marL="1828483" algn="l" rtl="0" eaLnBrk="0" fontAlgn="base" hangingPunct="0">
      <a:spcBef>
        <a:spcPct val="30000"/>
      </a:spcBef>
      <a:spcAft>
        <a:spcPct val="0"/>
      </a:spcAft>
      <a:defRPr sz="1200" kern="1200">
        <a:solidFill>
          <a:schemeClr val="tx1"/>
        </a:solidFill>
        <a:latin typeface="Times New Roman" pitchFamily="27" charset="0"/>
        <a:ea typeface="+mn-ea"/>
        <a:cs typeface="+mn-cs"/>
      </a:defRPr>
    </a:lvl5pPr>
    <a:lvl6pPr marL="2285605" algn="l" defTabSz="914241" rtl="0" eaLnBrk="1" latinLnBrk="0" hangingPunct="1">
      <a:defRPr sz="1200" kern="1200">
        <a:solidFill>
          <a:schemeClr val="tx1"/>
        </a:solidFill>
        <a:latin typeface="+mn-lt"/>
        <a:ea typeface="+mn-ea"/>
        <a:cs typeface="+mn-cs"/>
      </a:defRPr>
    </a:lvl6pPr>
    <a:lvl7pPr marL="2742724" algn="l" defTabSz="914241" rtl="0" eaLnBrk="1" latinLnBrk="0" hangingPunct="1">
      <a:defRPr sz="1200" kern="1200">
        <a:solidFill>
          <a:schemeClr val="tx1"/>
        </a:solidFill>
        <a:latin typeface="+mn-lt"/>
        <a:ea typeface="+mn-ea"/>
        <a:cs typeface="+mn-cs"/>
      </a:defRPr>
    </a:lvl7pPr>
    <a:lvl8pPr marL="3199846" algn="l" defTabSz="914241" rtl="0" eaLnBrk="1" latinLnBrk="0" hangingPunct="1">
      <a:defRPr sz="1200" kern="1200">
        <a:solidFill>
          <a:schemeClr val="tx1"/>
        </a:solidFill>
        <a:latin typeface="+mn-lt"/>
        <a:ea typeface="+mn-ea"/>
        <a:cs typeface="+mn-cs"/>
      </a:defRPr>
    </a:lvl8pPr>
    <a:lvl9pPr marL="3656968" algn="l" defTabSz="91424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06538" y="962025"/>
            <a:ext cx="6383337" cy="4789488"/>
          </a:xfrm>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D4418BF-7CE8-4AC4-BC3B-111C69096913}" type="slidenum">
              <a:rPr lang="en-US" smtClean="0"/>
              <a:pPr>
                <a:defRPr/>
              </a:pPr>
              <a:t>1</a:t>
            </a:fld>
            <a:endParaRPr lang="en-US"/>
          </a:p>
        </p:txBody>
      </p:sp>
    </p:spTree>
    <p:extLst>
      <p:ext uri="{BB962C8B-B14F-4D97-AF65-F5344CB8AC3E}">
        <p14:creationId xmlns:p14="http://schemas.microsoft.com/office/powerpoint/2010/main" val="846891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5829"/>
            <a:ext cx="37307520" cy="7056012"/>
          </a:xfrm>
        </p:spPr>
        <p:txBody>
          <a:bodyPr/>
          <a:lstStyle/>
          <a:p>
            <a:r>
              <a:rPr lang="en-US"/>
              <a:t>Click to edit Master title style</a:t>
            </a:r>
          </a:p>
        </p:txBody>
      </p:sp>
      <p:sp>
        <p:nvSpPr>
          <p:cNvPr id="3" name="Subtitle 2"/>
          <p:cNvSpPr>
            <a:spLocks noGrp="1"/>
          </p:cNvSpPr>
          <p:nvPr>
            <p:ph type="subTitle" idx="1"/>
          </p:nvPr>
        </p:nvSpPr>
        <p:spPr>
          <a:xfrm>
            <a:off x="6583680" y="18653441"/>
            <a:ext cx="30723840" cy="8413124"/>
          </a:xfrm>
        </p:spPr>
        <p:txBody>
          <a:bodyPr/>
          <a:lstStyle>
            <a:lvl1pPr marL="0" indent="0" algn="ctr">
              <a:buNone/>
              <a:defRPr/>
            </a:lvl1pPr>
            <a:lvl2pPr marL="457121" indent="0" algn="ctr">
              <a:buNone/>
              <a:defRPr/>
            </a:lvl2pPr>
            <a:lvl3pPr marL="914241" indent="0" algn="ctr">
              <a:buNone/>
              <a:defRPr/>
            </a:lvl3pPr>
            <a:lvl4pPr marL="1371363" indent="0" algn="ctr">
              <a:buNone/>
              <a:defRPr/>
            </a:lvl4pPr>
            <a:lvl5pPr marL="1828483" indent="0" algn="ctr">
              <a:buNone/>
              <a:defRPr/>
            </a:lvl5pPr>
            <a:lvl6pPr marL="2285605" indent="0" algn="ctr">
              <a:buNone/>
              <a:defRPr/>
            </a:lvl6pPr>
            <a:lvl7pPr marL="2742724" indent="0" algn="ctr">
              <a:buNone/>
              <a:defRPr/>
            </a:lvl7pPr>
            <a:lvl8pPr marL="3199846" indent="0" algn="ctr">
              <a:buNone/>
              <a:defRPr/>
            </a:lvl8pPr>
            <a:lvl9pPr marL="3656968"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97FD4991-B0AA-4C78-9F45-3F23A133B37A}"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9C542859-F12A-449A-AC2B-FAA8DA0E01CE}"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274084" y="2926726"/>
            <a:ext cx="9326880" cy="2633407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290240" y="2926726"/>
            <a:ext cx="27829844" cy="263340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0DF5ECC-1565-4C5A-A3E7-30DD94B65342}"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961C8139-951B-4346-AB20-7923F52BA5A4}"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6700" y="21153551"/>
            <a:ext cx="37307520" cy="6537639"/>
          </a:xfrm>
        </p:spPr>
        <p:txBody>
          <a:bodyPr anchor="t"/>
          <a:lstStyle>
            <a:lvl1pPr algn="l">
              <a:defRPr sz="4100" b="1" cap="all"/>
            </a:lvl1pPr>
          </a:lstStyle>
          <a:p>
            <a:r>
              <a:rPr lang="en-US"/>
              <a:t>Click to edit Master title style</a:t>
            </a:r>
          </a:p>
        </p:txBody>
      </p:sp>
      <p:sp>
        <p:nvSpPr>
          <p:cNvPr id="3" name="Text Placeholder 2"/>
          <p:cNvSpPr>
            <a:spLocks noGrp="1"/>
          </p:cNvSpPr>
          <p:nvPr>
            <p:ph type="body" idx="1"/>
          </p:nvPr>
        </p:nvSpPr>
        <p:spPr>
          <a:xfrm>
            <a:off x="3466700" y="13952654"/>
            <a:ext cx="37307520" cy="7200899"/>
          </a:xfrm>
        </p:spPr>
        <p:txBody>
          <a:bodyPr anchor="b"/>
          <a:lstStyle>
            <a:lvl1pPr marL="0" indent="0">
              <a:buNone/>
              <a:defRPr sz="2000"/>
            </a:lvl1pPr>
            <a:lvl2pPr marL="457121" indent="0">
              <a:buNone/>
              <a:defRPr sz="1900"/>
            </a:lvl2pPr>
            <a:lvl3pPr marL="914241" indent="0">
              <a:buNone/>
              <a:defRPr sz="1500"/>
            </a:lvl3pPr>
            <a:lvl4pPr marL="1371363" indent="0">
              <a:buNone/>
              <a:defRPr sz="1400"/>
            </a:lvl4pPr>
            <a:lvl5pPr marL="1828483" indent="0">
              <a:buNone/>
              <a:defRPr sz="1400"/>
            </a:lvl5pPr>
            <a:lvl6pPr marL="2285605" indent="0">
              <a:buNone/>
              <a:defRPr sz="1400"/>
            </a:lvl6pPr>
            <a:lvl7pPr marL="2742724" indent="0">
              <a:buNone/>
              <a:defRPr sz="1400"/>
            </a:lvl7pPr>
            <a:lvl8pPr marL="3199846" indent="0">
              <a:buNone/>
              <a:defRPr sz="1400"/>
            </a:lvl8pPr>
            <a:lvl9pPr marL="3656968"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64600EBC-7D1B-49A5-86C2-37AAAE677784}"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290240" y="9512658"/>
            <a:ext cx="18578362" cy="19748142"/>
          </a:xfrm>
        </p:spPr>
        <p:txBody>
          <a:bodyPr/>
          <a:lstStyle>
            <a:lvl1pPr>
              <a:defRPr sz="2800"/>
            </a:lvl1pPr>
            <a:lvl2pPr>
              <a:defRPr sz="23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022606" y="9512658"/>
            <a:ext cx="18578362" cy="19748142"/>
          </a:xfrm>
        </p:spPr>
        <p:txBody>
          <a:bodyPr/>
          <a:lstStyle>
            <a:lvl1pPr>
              <a:defRPr sz="2800"/>
            </a:lvl1pPr>
            <a:lvl2pPr>
              <a:defRPr sz="23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83796770-0A6D-4276-A1D0-832F75DE5CD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474"/>
            <a:ext cx="39502080" cy="548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561" y="7368330"/>
            <a:ext cx="19393303" cy="3071611"/>
          </a:xfrm>
        </p:spPr>
        <p:txBody>
          <a:bodyPr anchor="b"/>
          <a:lstStyle>
            <a:lvl1pPr marL="0" indent="0">
              <a:buNone/>
              <a:defRPr sz="2300" b="1"/>
            </a:lvl1pPr>
            <a:lvl2pPr marL="457121" indent="0">
              <a:buNone/>
              <a:defRPr sz="2000" b="1"/>
            </a:lvl2pPr>
            <a:lvl3pPr marL="914241" indent="0">
              <a:buNone/>
              <a:defRPr sz="1900" b="1"/>
            </a:lvl3pPr>
            <a:lvl4pPr marL="1371363" indent="0">
              <a:buNone/>
              <a:defRPr sz="1500" b="1"/>
            </a:lvl4pPr>
            <a:lvl5pPr marL="1828483" indent="0">
              <a:buNone/>
              <a:defRPr sz="1500" b="1"/>
            </a:lvl5pPr>
            <a:lvl6pPr marL="2285605" indent="0">
              <a:buNone/>
              <a:defRPr sz="1500" b="1"/>
            </a:lvl6pPr>
            <a:lvl7pPr marL="2742724" indent="0">
              <a:buNone/>
              <a:defRPr sz="1500" b="1"/>
            </a:lvl7pPr>
            <a:lvl8pPr marL="3199846" indent="0">
              <a:buNone/>
              <a:defRPr sz="1500" b="1"/>
            </a:lvl8pPr>
            <a:lvl9pPr marL="3656968" indent="0">
              <a:buNone/>
              <a:defRPr sz="1500" b="1"/>
            </a:lvl9pPr>
          </a:lstStyle>
          <a:p>
            <a:pPr lvl="0"/>
            <a:r>
              <a:rPr lang="en-US"/>
              <a:t>Click to edit Master text styles</a:t>
            </a:r>
          </a:p>
        </p:txBody>
      </p:sp>
      <p:sp>
        <p:nvSpPr>
          <p:cNvPr id="4" name="Content Placeholder 3"/>
          <p:cNvSpPr>
            <a:spLocks noGrp="1"/>
          </p:cNvSpPr>
          <p:nvPr>
            <p:ph sz="half" idx="2"/>
          </p:nvPr>
        </p:nvSpPr>
        <p:spPr>
          <a:xfrm>
            <a:off x="2194561" y="10439940"/>
            <a:ext cx="19393303" cy="18965750"/>
          </a:xfrm>
        </p:spPr>
        <p:txBody>
          <a:bodyPr/>
          <a:lstStyle>
            <a:lvl1pPr>
              <a:defRPr sz="2300"/>
            </a:lvl1pPr>
            <a:lvl2pPr>
              <a:defRPr sz="2000"/>
            </a:lvl2pPr>
            <a:lvl3pPr>
              <a:defRPr sz="19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924" y="7368330"/>
            <a:ext cx="19399718" cy="3071611"/>
          </a:xfrm>
        </p:spPr>
        <p:txBody>
          <a:bodyPr anchor="b"/>
          <a:lstStyle>
            <a:lvl1pPr marL="0" indent="0">
              <a:buNone/>
              <a:defRPr sz="2300" b="1"/>
            </a:lvl1pPr>
            <a:lvl2pPr marL="457121" indent="0">
              <a:buNone/>
              <a:defRPr sz="2000" b="1"/>
            </a:lvl2pPr>
            <a:lvl3pPr marL="914241" indent="0">
              <a:buNone/>
              <a:defRPr sz="1900" b="1"/>
            </a:lvl3pPr>
            <a:lvl4pPr marL="1371363" indent="0">
              <a:buNone/>
              <a:defRPr sz="1500" b="1"/>
            </a:lvl4pPr>
            <a:lvl5pPr marL="1828483" indent="0">
              <a:buNone/>
              <a:defRPr sz="1500" b="1"/>
            </a:lvl5pPr>
            <a:lvl6pPr marL="2285605" indent="0">
              <a:buNone/>
              <a:defRPr sz="1500" b="1"/>
            </a:lvl6pPr>
            <a:lvl7pPr marL="2742724" indent="0">
              <a:buNone/>
              <a:defRPr sz="1500" b="1"/>
            </a:lvl7pPr>
            <a:lvl8pPr marL="3199846" indent="0">
              <a:buNone/>
              <a:defRPr sz="1500" b="1"/>
            </a:lvl8pPr>
            <a:lvl9pPr marL="3656968" indent="0">
              <a:buNone/>
              <a:defRPr sz="1500" b="1"/>
            </a:lvl9pPr>
          </a:lstStyle>
          <a:p>
            <a:pPr lvl="0"/>
            <a:r>
              <a:rPr lang="en-US"/>
              <a:t>Click to edit Master text styles</a:t>
            </a:r>
          </a:p>
        </p:txBody>
      </p:sp>
      <p:sp>
        <p:nvSpPr>
          <p:cNvPr id="6" name="Content Placeholder 5"/>
          <p:cNvSpPr>
            <a:spLocks noGrp="1"/>
          </p:cNvSpPr>
          <p:nvPr>
            <p:ph sz="quarter" idx="4"/>
          </p:nvPr>
        </p:nvSpPr>
        <p:spPr>
          <a:xfrm>
            <a:off x="22296924" y="10439940"/>
            <a:ext cx="19399718" cy="18965750"/>
          </a:xfrm>
        </p:spPr>
        <p:txBody>
          <a:bodyPr/>
          <a:lstStyle>
            <a:lvl1pPr>
              <a:defRPr sz="2300"/>
            </a:lvl1pPr>
            <a:lvl2pPr>
              <a:defRPr sz="2000"/>
            </a:lvl2pPr>
            <a:lvl3pPr>
              <a:defRPr sz="19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B8FBEA6E-6B58-4CC6-8D61-D7A483A2103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497FA94F-F46C-4767-8B52-928E2037B18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4FEB4570-57DB-462E-93B8-C404F64FC1A4}"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4" y="1310430"/>
            <a:ext cx="14439500" cy="5578163"/>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17160240" y="1310426"/>
            <a:ext cx="24536400" cy="28095263"/>
          </a:xfrm>
        </p:spPr>
        <p:txBody>
          <a:bodyPr/>
          <a:lstStyle>
            <a:lvl1pPr>
              <a:defRPr sz="3300"/>
            </a:lvl1pPr>
            <a:lvl2pPr>
              <a:defRPr sz="28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64" y="6888590"/>
            <a:ext cx="14439500" cy="22517099"/>
          </a:xfrm>
        </p:spPr>
        <p:txBody>
          <a:bodyPr/>
          <a:lstStyle>
            <a:lvl1pPr marL="0" indent="0">
              <a:buNone/>
              <a:defRPr sz="1400"/>
            </a:lvl1pPr>
            <a:lvl2pPr marL="457121" indent="0">
              <a:buNone/>
              <a:defRPr sz="1200"/>
            </a:lvl2pPr>
            <a:lvl3pPr marL="914241" indent="0">
              <a:buNone/>
              <a:defRPr sz="900"/>
            </a:lvl3pPr>
            <a:lvl4pPr marL="1371363" indent="0">
              <a:buNone/>
              <a:defRPr sz="800"/>
            </a:lvl4pPr>
            <a:lvl5pPr marL="1828483" indent="0">
              <a:buNone/>
              <a:defRPr sz="800"/>
            </a:lvl5pPr>
            <a:lvl6pPr marL="2285605" indent="0">
              <a:buNone/>
              <a:defRPr sz="800"/>
            </a:lvl6pPr>
            <a:lvl7pPr marL="2742724" indent="0">
              <a:buNone/>
              <a:defRPr sz="800"/>
            </a:lvl7pPr>
            <a:lvl8pPr marL="3199846" indent="0">
              <a:buNone/>
              <a:defRPr sz="800"/>
            </a:lvl8pPr>
            <a:lvl9pPr marL="3656968" indent="0">
              <a:buNone/>
              <a:defRPr sz="8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0B1BBA61-B487-4C09-AFBE-F608CC08827E}"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3383" y="23043527"/>
            <a:ext cx="26334720" cy="2719053"/>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8603383" y="2941215"/>
            <a:ext cx="26334720" cy="19751361"/>
          </a:xfrm>
        </p:spPr>
        <p:txBody>
          <a:bodyPr/>
          <a:lstStyle>
            <a:lvl1pPr marL="0" indent="0">
              <a:buNone/>
              <a:defRPr sz="3300"/>
            </a:lvl1pPr>
            <a:lvl2pPr marL="457121" indent="0">
              <a:buNone/>
              <a:defRPr sz="2800"/>
            </a:lvl2pPr>
            <a:lvl3pPr marL="914241" indent="0">
              <a:buNone/>
              <a:defRPr sz="2300"/>
            </a:lvl3pPr>
            <a:lvl4pPr marL="1371363" indent="0">
              <a:buNone/>
              <a:defRPr sz="2000"/>
            </a:lvl4pPr>
            <a:lvl5pPr marL="1828483" indent="0">
              <a:buNone/>
              <a:defRPr sz="2000"/>
            </a:lvl5pPr>
            <a:lvl6pPr marL="2285605" indent="0">
              <a:buNone/>
              <a:defRPr sz="2000"/>
            </a:lvl6pPr>
            <a:lvl7pPr marL="2742724" indent="0">
              <a:buNone/>
              <a:defRPr sz="2000"/>
            </a:lvl7pPr>
            <a:lvl8pPr marL="3199846" indent="0">
              <a:buNone/>
              <a:defRPr sz="2000"/>
            </a:lvl8pPr>
            <a:lvl9pPr marL="3656968" indent="0">
              <a:buNone/>
              <a:defRPr sz="2000"/>
            </a:lvl9pPr>
          </a:lstStyle>
          <a:p>
            <a:pPr lvl="0"/>
            <a:endParaRPr lang="en-US" noProof="0"/>
          </a:p>
        </p:txBody>
      </p:sp>
      <p:sp>
        <p:nvSpPr>
          <p:cNvPr id="4" name="Text Placeholder 3"/>
          <p:cNvSpPr>
            <a:spLocks noGrp="1"/>
          </p:cNvSpPr>
          <p:nvPr>
            <p:ph type="body" sz="half" idx="2"/>
          </p:nvPr>
        </p:nvSpPr>
        <p:spPr>
          <a:xfrm>
            <a:off x="8603383" y="25762579"/>
            <a:ext cx="26334720" cy="3863663"/>
          </a:xfrm>
        </p:spPr>
        <p:txBody>
          <a:bodyPr/>
          <a:lstStyle>
            <a:lvl1pPr marL="0" indent="0">
              <a:buNone/>
              <a:defRPr sz="1400"/>
            </a:lvl1pPr>
            <a:lvl2pPr marL="457121" indent="0">
              <a:buNone/>
              <a:defRPr sz="1200"/>
            </a:lvl2pPr>
            <a:lvl3pPr marL="914241" indent="0">
              <a:buNone/>
              <a:defRPr sz="900"/>
            </a:lvl3pPr>
            <a:lvl4pPr marL="1371363" indent="0">
              <a:buNone/>
              <a:defRPr sz="800"/>
            </a:lvl4pPr>
            <a:lvl5pPr marL="1828483" indent="0">
              <a:buNone/>
              <a:defRPr sz="800"/>
            </a:lvl5pPr>
            <a:lvl6pPr marL="2285605" indent="0">
              <a:buNone/>
              <a:defRPr sz="800"/>
            </a:lvl6pPr>
            <a:lvl7pPr marL="2742724" indent="0">
              <a:buNone/>
              <a:defRPr sz="800"/>
            </a:lvl7pPr>
            <a:lvl8pPr marL="3199846" indent="0">
              <a:buNone/>
              <a:defRPr sz="800"/>
            </a:lvl8pPr>
            <a:lvl9pPr marL="3656968" indent="0">
              <a:buNone/>
              <a:defRPr sz="8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53EDBD1D-0B06-493F-9B9E-7B6F9BBD042C}"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290237" y="2926724"/>
            <a:ext cx="37310731" cy="5486400"/>
          </a:xfrm>
          <a:prstGeom prst="rect">
            <a:avLst/>
          </a:prstGeom>
          <a:noFill/>
          <a:ln w="9525">
            <a:noFill/>
            <a:miter lim="800000"/>
            <a:headEnd/>
            <a:tailEnd/>
          </a:ln>
        </p:spPr>
        <p:txBody>
          <a:bodyPr vert="horz" wrap="square" lIns="445950" tIns="222975" rIns="445950" bIns="222975"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3290237" y="9512658"/>
            <a:ext cx="37310731" cy="19748142"/>
          </a:xfrm>
          <a:prstGeom prst="rect">
            <a:avLst/>
          </a:prstGeom>
          <a:noFill/>
          <a:ln w="9525">
            <a:noFill/>
            <a:miter lim="800000"/>
            <a:headEnd/>
            <a:tailEnd/>
          </a:ln>
        </p:spPr>
        <p:txBody>
          <a:bodyPr vert="horz" wrap="square" lIns="445950" tIns="222975" rIns="445950" bIns="22297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3290236" y="29993290"/>
            <a:ext cx="9144000" cy="2194237"/>
          </a:xfrm>
          <a:prstGeom prst="rect">
            <a:avLst/>
          </a:prstGeom>
          <a:noFill/>
          <a:ln w="9525">
            <a:noFill/>
            <a:miter lim="800000"/>
            <a:headEnd/>
            <a:tailEnd/>
          </a:ln>
          <a:effectLst/>
        </p:spPr>
        <p:txBody>
          <a:bodyPr vert="horz" wrap="square" lIns="445950" tIns="222975" rIns="445950" bIns="222975" numCol="1" anchor="t" anchorCtr="0" compatLnSpc="1">
            <a:prstTxWarp prst="textNoShape">
              <a:avLst/>
            </a:prstTxWarp>
          </a:bodyPr>
          <a:lstStyle>
            <a:lvl1pPr>
              <a:defRPr sz="7000"/>
            </a:lvl1pPr>
          </a:lstStyle>
          <a:p>
            <a:endParaRPr lang="en-US"/>
          </a:p>
        </p:txBody>
      </p:sp>
      <p:sp>
        <p:nvSpPr>
          <p:cNvPr id="1029" name="Rectangle 5"/>
          <p:cNvSpPr>
            <a:spLocks noGrp="1" noChangeArrowheads="1"/>
          </p:cNvSpPr>
          <p:nvPr>
            <p:ph type="ftr" sz="quarter" idx="3"/>
          </p:nvPr>
        </p:nvSpPr>
        <p:spPr bwMode="auto">
          <a:xfrm>
            <a:off x="14997768" y="29993290"/>
            <a:ext cx="13895671" cy="2194237"/>
          </a:xfrm>
          <a:prstGeom prst="rect">
            <a:avLst/>
          </a:prstGeom>
          <a:noFill/>
          <a:ln w="9525">
            <a:noFill/>
            <a:miter lim="800000"/>
            <a:headEnd/>
            <a:tailEnd/>
          </a:ln>
          <a:effectLst/>
        </p:spPr>
        <p:txBody>
          <a:bodyPr vert="horz" wrap="square" lIns="445950" tIns="222975" rIns="445950" bIns="222975" numCol="1" anchor="t" anchorCtr="0" compatLnSpc="1">
            <a:prstTxWarp prst="textNoShape">
              <a:avLst/>
            </a:prstTxWarp>
          </a:bodyPr>
          <a:lstStyle>
            <a:lvl1pPr algn="ctr">
              <a:defRPr sz="7000"/>
            </a:lvl1pPr>
          </a:lstStyle>
          <a:p>
            <a:endParaRPr lang="en-US"/>
          </a:p>
        </p:txBody>
      </p:sp>
      <p:sp>
        <p:nvSpPr>
          <p:cNvPr id="1030" name="Rectangle 6"/>
          <p:cNvSpPr>
            <a:spLocks noGrp="1" noChangeArrowheads="1"/>
          </p:cNvSpPr>
          <p:nvPr>
            <p:ph type="sldNum" sz="quarter" idx="4"/>
          </p:nvPr>
        </p:nvSpPr>
        <p:spPr bwMode="auto">
          <a:xfrm>
            <a:off x="31456964" y="29993290"/>
            <a:ext cx="9144000" cy="2194237"/>
          </a:xfrm>
          <a:prstGeom prst="rect">
            <a:avLst/>
          </a:prstGeom>
          <a:noFill/>
          <a:ln w="9525">
            <a:noFill/>
            <a:miter lim="800000"/>
            <a:headEnd/>
            <a:tailEnd/>
          </a:ln>
          <a:effectLst/>
        </p:spPr>
        <p:txBody>
          <a:bodyPr vert="horz" wrap="square" lIns="445950" tIns="222975" rIns="445950" bIns="222975" numCol="1" anchor="t" anchorCtr="0" compatLnSpc="1">
            <a:prstTxWarp prst="textNoShape">
              <a:avLst/>
            </a:prstTxWarp>
          </a:bodyPr>
          <a:lstStyle>
            <a:lvl1pPr algn="r">
              <a:defRPr sz="7000"/>
            </a:lvl1pPr>
          </a:lstStyle>
          <a:p>
            <a:fld id="{0870CD87-B729-45C9-B46A-E130E2DB8C2C}" type="slidenum">
              <a:rPr lang="en-US"/>
              <a:pPr/>
              <a:t>‹#›</a:t>
            </a:fld>
            <a:endParaRPr lang="en-US"/>
          </a:p>
        </p:txBody>
      </p:sp>
      <p:sp>
        <p:nvSpPr>
          <p:cNvPr id="7" name="Rectangle 6"/>
          <p:cNvSpPr/>
          <p:nvPr userDrawn="1"/>
        </p:nvSpPr>
        <p:spPr bwMode="auto">
          <a:xfrm>
            <a:off x="447872" y="444843"/>
            <a:ext cx="42995461" cy="32028714"/>
          </a:xfrm>
          <a:prstGeom prst="rect">
            <a:avLst/>
          </a:prstGeom>
          <a:blipFill rotWithShape="1">
            <a:blip r:embed="rId13"/>
            <a:tile tx="0" ty="0" sx="100000" sy="100000" flip="none" algn="tl"/>
          </a:blipFill>
          <a:ln w="9525" cap="flat" cmpd="sng" algn="ctr">
            <a:noFill/>
            <a:prstDash val="solid"/>
            <a:round/>
            <a:headEnd type="none" w="med" len="med"/>
            <a:tailEnd type="none" w="med" len="med"/>
          </a:ln>
          <a:effectLst/>
        </p:spPr>
        <p:txBody>
          <a:bodyPr vert="horz" wrap="square" lIns="89300" tIns="44649" rIns="89300" bIns="44649" numCol="1" rtlCol="0" anchor="t" anchorCtr="0" compatLnSpc="1">
            <a:prstTxWarp prst="textNoShape">
              <a:avLst/>
            </a:prstTxWarp>
          </a:bodyPr>
          <a:lstStyle/>
          <a:p>
            <a:pPr marL="0" marR="0" indent="0" algn="l" defTabSz="1074377"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itchFamily="27" charset="0"/>
            </a:endParaRPr>
          </a:p>
        </p:txBody>
      </p:sp>
      <p:sp>
        <p:nvSpPr>
          <p:cNvPr id="8" name="Rectangle 7"/>
          <p:cNvSpPr/>
          <p:nvPr userDrawn="1"/>
        </p:nvSpPr>
        <p:spPr bwMode="auto">
          <a:xfrm>
            <a:off x="1093279" y="5350076"/>
            <a:ext cx="9853127" cy="26772821"/>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89300" tIns="44649" rIns="89300" bIns="44649" numCol="1" rtlCol="0" anchor="t" anchorCtr="0" compatLnSpc="1">
            <a:prstTxWarp prst="textNoShape">
              <a:avLst/>
            </a:prstTxWarp>
          </a:bodyPr>
          <a:lstStyle/>
          <a:p>
            <a:pPr marL="0" marR="0" indent="0" algn="l" defTabSz="1074377"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itchFamily="27" charset="0"/>
            </a:endParaRPr>
          </a:p>
        </p:txBody>
      </p:sp>
      <p:sp>
        <p:nvSpPr>
          <p:cNvPr id="9" name="Rectangle 8"/>
          <p:cNvSpPr/>
          <p:nvPr userDrawn="1"/>
        </p:nvSpPr>
        <p:spPr bwMode="auto">
          <a:xfrm>
            <a:off x="11710359" y="5350076"/>
            <a:ext cx="9853127" cy="26772821"/>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89300" tIns="44649" rIns="89300" bIns="44649" numCol="1" rtlCol="0" anchor="t" anchorCtr="0" compatLnSpc="1">
            <a:prstTxWarp prst="textNoShape">
              <a:avLst/>
            </a:prstTxWarp>
          </a:bodyPr>
          <a:lstStyle/>
          <a:p>
            <a:pPr marL="0" marR="0" indent="0" algn="l" defTabSz="1074377"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itchFamily="27" charset="0"/>
            </a:endParaRPr>
          </a:p>
        </p:txBody>
      </p:sp>
      <p:sp>
        <p:nvSpPr>
          <p:cNvPr id="10" name="Rectangle 9"/>
          <p:cNvSpPr/>
          <p:nvPr userDrawn="1"/>
        </p:nvSpPr>
        <p:spPr bwMode="auto">
          <a:xfrm>
            <a:off x="22327436" y="5350076"/>
            <a:ext cx="9853127" cy="26772821"/>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89300" tIns="44649" rIns="89300" bIns="44649" numCol="1" rtlCol="0" anchor="t" anchorCtr="0" compatLnSpc="1">
            <a:prstTxWarp prst="textNoShape">
              <a:avLst/>
            </a:prstTxWarp>
          </a:bodyPr>
          <a:lstStyle/>
          <a:p>
            <a:pPr marL="0" marR="0" indent="0" algn="l" defTabSz="1074377"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itchFamily="27" charset="0"/>
            </a:endParaRPr>
          </a:p>
        </p:txBody>
      </p:sp>
      <p:sp>
        <p:nvSpPr>
          <p:cNvPr id="11" name="Rectangle 10"/>
          <p:cNvSpPr/>
          <p:nvPr userDrawn="1"/>
        </p:nvSpPr>
        <p:spPr bwMode="auto">
          <a:xfrm>
            <a:off x="32944516" y="5350076"/>
            <a:ext cx="9853127" cy="26772821"/>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89300" tIns="44649" rIns="89300" bIns="44649" numCol="1" rtlCol="0" anchor="t" anchorCtr="0" compatLnSpc="1">
            <a:prstTxWarp prst="textNoShape">
              <a:avLst/>
            </a:prstTxWarp>
          </a:bodyPr>
          <a:lstStyle/>
          <a:p>
            <a:pPr marL="0" marR="0" indent="0" algn="l" defTabSz="1074377"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itchFamily="27" charset="0"/>
            </a:endParaRPr>
          </a:p>
        </p:txBody>
      </p:sp>
      <p:sp>
        <p:nvSpPr>
          <p:cNvPr id="12" name="Rectangle 11"/>
          <p:cNvSpPr/>
          <p:nvPr userDrawn="1"/>
        </p:nvSpPr>
        <p:spPr bwMode="auto">
          <a:xfrm>
            <a:off x="452390" y="486785"/>
            <a:ext cx="42939298" cy="4343558"/>
          </a:xfrm>
          <a:prstGeom prst="rect">
            <a:avLst/>
          </a:prstGeom>
          <a:solidFill>
            <a:srgbClr val="87212E"/>
          </a:solidFill>
          <a:ln w="9525" cap="flat" cmpd="sng" algn="ctr">
            <a:noFill/>
            <a:prstDash val="solid"/>
            <a:round/>
            <a:headEnd type="none" w="med" len="med"/>
            <a:tailEnd type="none" w="med" len="med"/>
          </a:ln>
          <a:effectLst/>
        </p:spPr>
        <p:txBody>
          <a:bodyPr vert="horz" wrap="square" lIns="89300" tIns="44649" rIns="89300" bIns="44649" numCol="1" rtlCol="0" anchor="t" anchorCtr="0" compatLnSpc="1">
            <a:prstTxWarp prst="textNoShape">
              <a:avLst/>
            </a:prstTxWarp>
          </a:bodyPr>
          <a:lstStyle/>
          <a:p>
            <a:pPr marL="0" marR="0" indent="0" algn="l" defTabSz="1074377"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itchFamily="27"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461691" rtl="0" eaLnBrk="0" fontAlgn="base" hangingPunct="0">
        <a:spcBef>
          <a:spcPct val="0"/>
        </a:spcBef>
        <a:spcAft>
          <a:spcPct val="0"/>
        </a:spcAft>
        <a:defRPr sz="21100">
          <a:solidFill>
            <a:schemeClr val="tx2"/>
          </a:solidFill>
          <a:latin typeface="+mj-lt"/>
          <a:ea typeface="+mj-ea"/>
          <a:cs typeface="+mj-cs"/>
        </a:defRPr>
      </a:lvl1pPr>
      <a:lvl2pPr algn="ctr" defTabSz="4461691" rtl="0" eaLnBrk="0" fontAlgn="base" hangingPunct="0">
        <a:spcBef>
          <a:spcPct val="0"/>
        </a:spcBef>
        <a:spcAft>
          <a:spcPct val="0"/>
        </a:spcAft>
        <a:defRPr sz="21100">
          <a:solidFill>
            <a:schemeClr val="tx2"/>
          </a:solidFill>
          <a:latin typeface="Times New Roman" pitchFamily="27" charset="0"/>
        </a:defRPr>
      </a:lvl2pPr>
      <a:lvl3pPr algn="ctr" defTabSz="4461691" rtl="0" eaLnBrk="0" fontAlgn="base" hangingPunct="0">
        <a:spcBef>
          <a:spcPct val="0"/>
        </a:spcBef>
        <a:spcAft>
          <a:spcPct val="0"/>
        </a:spcAft>
        <a:defRPr sz="21100">
          <a:solidFill>
            <a:schemeClr val="tx2"/>
          </a:solidFill>
          <a:latin typeface="Times New Roman" pitchFamily="27" charset="0"/>
        </a:defRPr>
      </a:lvl3pPr>
      <a:lvl4pPr algn="ctr" defTabSz="4461691" rtl="0" eaLnBrk="0" fontAlgn="base" hangingPunct="0">
        <a:spcBef>
          <a:spcPct val="0"/>
        </a:spcBef>
        <a:spcAft>
          <a:spcPct val="0"/>
        </a:spcAft>
        <a:defRPr sz="21100">
          <a:solidFill>
            <a:schemeClr val="tx2"/>
          </a:solidFill>
          <a:latin typeface="Times New Roman" pitchFamily="27" charset="0"/>
        </a:defRPr>
      </a:lvl4pPr>
      <a:lvl5pPr algn="ctr" defTabSz="4461691" rtl="0" eaLnBrk="0" fontAlgn="base" hangingPunct="0">
        <a:spcBef>
          <a:spcPct val="0"/>
        </a:spcBef>
        <a:spcAft>
          <a:spcPct val="0"/>
        </a:spcAft>
        <a:defRPr sz="21100">
          <a:solidFill>
            <a:schemeClr val="tx2"/>
          </a:solidFill>
          <a:latin typeface="Times New Roman" pitchFamily="27" charset="0"/>
        </a:defRPr>
      </a:lvl5pPr>
      <a:lvl6pPr marL="457121" algn="ctr" defTabSz="4461691" rtl="0" fontAlgn="base">
        <a:spcBef>
          <a:spcPct val="0"/>
        </a:spcBef>
        <a:spcAft>
          <a:spcPct val="0"/>
        </a:spcAft>
        <a:defRPr sz="21100">
          <a:solidFill>
            <a:schemeClr val="tx2"/>
          </a:solidFill>
          <a:latin typeface="Times New Roman" pitchFamily="27" charset="0"/>
        </a:defRPr>
      </a:lvl6pPr>
      <a:lvl7pPr marL="914241" algn="ctr" defTabSz="4461691" rtl="0" fontAlgn="base">
        <a:spcBef>
          <a:spcPct val="0"/>
        </a:spcBef>
        <a:spcAft>
          <a:spcPct val="0"/>
        </a:spcAft>
        <a:defRPr sz="21100">
          <a:solidFill>
            <a:schemeClr val="tx2"/>
          </a:solidFill>
          <a:latin typeface="Times New Roman" pitchFamily="27" charset="0"/>
        </a:defRPr>
      </a:lvl7pPr>
      <a:lvl8pPr marL="1371363" algn="ctr" defTabSz="4461691" rtl="0" fontAlgn="base">
        <a:spcBef>
          <a:spcPct val="0"/>
        </a:spcBef>
        <a:spcAft>
          <a:spcPct val="0"/>
        </a:spcAft>
        <a:defRPr sz="21100">
          <a:solidFill>
            <a:schemeClr val="tx2"/>
          </a:solidFill>
          <a:latin typeface="Times New Roman" pitchFamily="27" charset="0"/>
        </a:defRPr>
      </a:lvl8pPr>
      <a:lvl9pPr marL="1828483" algn="ctr" defTabSz="4461691" rtl="0" fontAlgn="base">
        <a:spcBef>
          <a:spcPct val="0"/>
        </a:spcBef>
        <a:spcAft>
          <a:spcPct val="0"/>
        </a:spcAft>
        <a:defRPr sz="21100">
          <a:solidFill>
            <a:schemeClr val="tx2"/>
          </a:solidFill>
          <a:latin typeface="Times New Roman" pitchFamily="27" charset="0"/>
        </a:defRPr>
      </a:lvl9pPr>
    </p:titleStyle>
    <p:bodyStyle>
      <a:lvl1pPr marL="1671349" indent="-1671349" algn="l" defTabSz="4461691" rtl="0" eaLnBrk="0" fontAlgn="base" hangingPunct="0">
        <a:spcBef>
          <a:spcPct val="20000"/>
        </a:spcBef>
        <a:spcAft>
          <a:spcPct val="0"/>
        </a:spcAft>
        <a:buChar char="•"/>
        <a:defRPr sz="15600">
          <a:solidFill>
            <a:schemeClr val="tx1"/>
          </a:solidFill>
          <a:latin typeface="+mn-lt"/>
          <a:ea typeface="+mn-ea"/>
          <a:cs typeface="+mn-cs"/>
        </a:defRPr>
      </a:lvl1pPr>
      <a:lvl2pPr marL="3622048" indent="-1391996" algn="l" defTabSz="4461691" rtl="0" eaLnBrk="0" fontAlgn="base" hangingPunct="0">
        <a:spcBef>
          <a:spcPct val="20000"/>
        </a:spcBef>
        <a:spcAft>
          <a:spcPct val="0"/>
        </a:spcAft>
        <a:buChar char="–"/>
        <a:defRPr sz="13400">
          <a:solidFill>
            <a:schemeClr val="tx1"/>
          </a:solidFill>
          <a:latin typeface="+mn-lt"/>
        </a:defRPr>
      </a:lvl2pPr>
      <a:lvl3pPr marL="5571161" indent="-1109472" algn="l" defTabSz="4461691" rtl="0" eaLnBrk="0" fontAlgn="base" hangingPunct="0">
        <a:spcBef>
          <a:spcPct val="20000"/>
        </a:spcBef>
        <a:spcAft>
          <a:spcPct val="0"/>
        </a:spcAft>
        <a:buChar char="•"/>
        <a:defRPr sz="11800">
          <a:solidFill>
            <a:schemeClr val="tx1"/>
          </a:solidFill>
          <a:latin typeface="+mn-lt"/>
        </a:defRPr>
      </a:lvl3pPr>
      <a:lvl4pPr marL="7802799" indent="-1111058" algn="l" defTabSz="4461691" rtl="0" eaLnBrk="0" fontAlgn="base" hangingPunct="0">
        <a:spcBef>
          <a:spcPct val="20000"/>
        </a:spcBef>
        <a:spcAft>
          <a:spcPct val="0"/>
        </a:spcAft>
        <a:buChar char="–"/>
        <a:defRPr sz="9800">
          <a:solidFill>
            <a:schemeClr val="tx1"/>
          </a:solidFill>
          <a:latin typeface="+mn-lt"/>
        </a:defRPr>
      </a:lvl4pPr>
      <a:lvl5pPr marL="10032851" indent="-1114231" algn="l" defTabSz="4461691" rtl="0" eaLnBrk="0" fontAlgn="base" hangingPunct="0">
        <a:spcBef>
          <a:spcPct val="20000"/>
        </a:spcBef>
        <a:spcAft>
          <a:spcPct val="0"/>
        </a:spcAft>
        <a:buChar char="»"/>
        <a:defRPr sz="9800">
          <a:solidFill>
            <a:schemeClr val="tx1"/>
          </a:solidFill>
          <a:latin typeface="+mn-lt"/>
        </a:defRPr>
      </a:lvl5pPr>
      <a:lvl6pPr marL="10489973" indent="-1114231" algn="l" defTabSz="4461691" rtl="0" fontAlgn="base">
        <a:spcBef>
          <a:spcPct val="20000"/>
        </a:spcBef>
        <a:spcAft>
          <a:spcPct val="0"/>
        </a:spcAft>
        <a:buChar char="»"/>
        <a:defRPr sz="9800">
          <a:solidFill>
            <a:schemeClr val="tx1"/>
          </a:solidFill>
          <a:latin typeface="+mn-lt"/>
        </a:defRPr>
      </a:lvl6pPr>
      <a:lvl7pPr marL="10947093" indent="-1114231" algn="l" defTabSz="4461691" rtl="0" fontAlgn="base">
        <a:spcBef>
          <a:spcPct val="20000"/>
        </a:spcBef>
        <a:spcAft>
          <a:spcPct val="0"/>
        </a:spcAft>
        <a:buChar char="»"/>
        <a:defRPr sz="9800">
          <a:solidFill>
            <a:schemeClr val="tx1"/>
          </a:solidFill>
          <a:latin typeface="+mn-lt"/>
        </a:defRPr>
      </a:lvl7pPr>
      <a:lvl8pPr marL="11404213" indent="-1114231" algn="l" defTabSz="4461691" rtl="0" fontAlgn="base">
        <a:spcBef>
          <a:spcPct val="20000"/>
        </a:spcBef>
        <a:spcAft>
          <a:spcPct val="0"/>
        </a:spcAft>
        <a:buChar char="»"/>
        <a:defRPr sz="9800">
          <a:solidFill>
            <a:schemeClr val="tx1"/>
          </a:solidFill>
          <a:latin typeface="+mn-lt"/>
        </a:defRPr>
      </a:lvl8pPr>
      <a:lvl9pPr marL="11861334" indent="-1114231" algn="l" defTabSz="4461691" rtl="0" fontAlgn="base">
        <a:spcBef>
          <a:spcPct val="20000"/>
        </a:spcBef>
        <a:spcAft>
          <a:spcPct val="0"/>
        </a:spcAft>
        <a:buChar char="»"/>
        <a:defRPr sz="9800">
          <a:solidFill>
            <a:schemeClr val="tx1"/>
          </a:solidFill>
          <a:latin typeface="+mn-lt"/>
        </a:defRPr>
      </a:lvl9pPr>
    </p:bodyStyle>
    <p:otherStyle>
      <a:defPPr>
        <a:defRPr lang="en-US"/>
      </a:defPPr>
      <a:lvl1pPr marL="0" algn="l" defTabSz="914241" rtl="0" eaLnBrk="1" latinLnBrk="0" hangingPunct="1">
        <a:defRPr sz="1900" kern="1200">
          <a:solidFill>
            <a:schemeClr val="tx1"/>
          </a:solidFill>
          <a:latin typeface="+mn-lt"/>
          <a:ea typeface="+mn-ea"/>
          <a:cs typeface="+mn-cs"/>
        </a:defRPr>
      </a:lvl1pPr>
      <a:lvl2pPr marL="457121" algn="l" defTabSz="914241" rtl="0" eaLnBrk="1" latinLnBrk="0" hangingPunct="1">
        <a:defRPr sz="1900" kern="1200">
          <a:solidFill>
            <a:schemeClr val="tx1"/>
          </a:solidFill>
          <a:latin typeface="+mn-lt"/>
          <a:ea typeface="+mn-ea"/>
          <a:cs typeface="+mn-cs"/>
        </a:defRPr>
      </a:lvl2pPr>
      <a:lvl3pPr marL="914241" algn="l" defTabSz="914241" rtl="0" eaLnBrk="1" latinLnBrk="0" hangingPunct="1">
        <a:defRPr sz="1900" kern="1200">
          <a:solidFill>
            <a:schemeClr val="tx1"/>
          </a:solidFill>
          <a:latin typeface="+mn-lt"/>
          <a:ea typeface="+mn-ea"/>
          <a:cs typeface="+mn-cs"/>
        </a:defRPr>
      </a:lvl3pPr>
      <a:lvl4pPr marL="1371363" algn="l" defTabSz="914241" rtl="0" eaLnBrk="1" latinLnBrk="0" hangingPunct="1">
        <a:defRPr sz="1900" kern="1200">
          <a:solidFill>
            <a:schemeClr val="tx1"/>
          </a:solidFill>
          <a:latin typeface="+mn-lt"/>
          <a:ea typeface="+mn-ea"/>
          <a:cs typeface="+mn-cs"/>
        </a:defRPr>
      </a:lvl4pPr>
      <a:lvl5pPr marL="1828483" algn="l" defTabSz="914241" rtl="0" eaLnBrk="1" latinLnBrk="0" hangingPunct="1">
        <a:defRPr sz="1900" kern="1200">
          <a:solidFill>
            <a:schemeClr val="tx1"/>
          </a:solidFill>
          <a:latin typeface="+mn-lt"/>
          <a:ea typeface="+mn-ea"/>
          <a:cs typeface="+mn-cs"/>
        </a:defRPr>
      </a:lvl5pPr>
      <a:lvl6pPr marL="2285605" algn="l" defTabSz="914241" rtl="0" eaLnBrk="1" latinLnBrk="0" hangingPunct="1">
        <a:defRPr sz="1900" kern="1200">
          <a:solidFill>
            <a:schemeClr val="tx1"/>
          </a:solidFill>
          <a:latin typeface="+mn-lt"/>
          <a:ea typeface="+mn-ea"/>
          <a:cs typeface="+mn-cs"/>
        </a:defRPr>
      </a:lvl6pPr>
      <a:lvl7pPr marL="2742724" algn="l" defTabSz="914241" rtl="0" eaLnBrk="1" latinLnBrk="0" hangingPunct="1">
        <a:defRPr sz="1900" kern="1200">
          <a:solidFill>
            <a:schemeClr val="tx1"/>
          </a:solidFill>
          <a:latin typeface="+mn-lt"/>
          <a:ea typeface="+mn-ea"/>
          <a:cs typeface="+mn-cs"/>
        </a:defRPr>
      </a:lvl7pPr>
      <a:lvl8pPr marL="3199846" algn="l" defTabSz="914241" rtl="0" eaLnBrk="1" latinLnBrk="0" hangingPunct="1">
        <a:defRPr sz="1900" kern="1200">
          <a:solidFill>
            <a:schemeClr val="tx1"/>
          </a:solidFill>
          <a:latin typeface="+mn-lt"/>
          <a:ea typeface="+mn-ea"/>
          <a:cs typeface="+mn-cs"/>
        </a:defRPr>
      </a:lvl8pPr>
      <a:lvl9pPr marL="3656968" algn="l" defTabSz="914241"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692C729-E3CB-6C1E-1A13-70D99E46C5BC}"/>
              </a:ext>
            </a:extLst>
          </p:cNvPr>
          <p:cNvSpPr/>
          <p:nvPr/>
        </p:nvSpPr>
        <p:spPr bwMode="auto">
          <a:xfrm>
            <a:off x="33523428" y="7511615"/>
            <a:ext cx="8809711" cy="13205621"/>
          </a:xfrm>
          <a:prstGeom prst="rect">
            <a:avLst/>
          </a:prstGeom>
          <a:solidFill>
            <a:srgbClr val="87212D">
              <a:alpha val="38039"/>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100138"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a:ln>
                <a:noFill/>
              </a:ln>
              <a:solidFill>
                <a:schemeClr val="tx1"/>
              </a:solidFill>
              <a:effectLst/>
              <a:latin typeface="Times New Roman" pitchFamily="27" charset="0"/>
            </a:endParaRPr>
          </a:p>
        </p:txBody>
      </p:sp>
      <p:sp>
        <p:nvSpPr>
          <p:cNvPr id="4" name="TextBox 3"/>
          <p:cNvSpPr txBox="1"/>
          <p:nvPr/>
        </p:nvSpPr>
        <p:spPr>
          <a:xfrm>
            <a:off x="442298" y="302360"/>
            <a:ext cx="42950138" cy="4519038"/>
          </a:xfrm>
          <a:prstGeom prst="rect">
            <a:avLst/>
          </a:prstGeom>
          <a:gradFill>
            <a:gsLst>
              <a:gs pos="18000">
                <a:srgbClr val="87212E"/>
              </a:gs>
              <a:gs pos="100000">
                <a:srgbClr val="E5761B"/>
              </a:gs>
            </a:gsLst>
            <a:lin ang="5400000" scaled="1"/>
          </a:gradFill>
        </p:spPr>
        <p:txBody>
          <a:bodyPr wrap="square" lIns="89300" tIns="44649" rIns="89300" bIns="44649" rtlCol="0" anchor="ctr" anchorCtr="0">
            <a:noAutofit/>
          </a:bodyPr>
          <a:lstStyle/>
          <a:p>
            <a:pPr>
              <a:spcAft>
                <a:spcPts val="489"/>
              </a:spcAft>
            </a:pPr>
            <a:r>
              <a:rPr lang="en-US" sz="10000" b="1">
                <a:solidFill>
                  <a:schemeClr val="bg1"/>
                </a:solidFill>
                <a:latin typeface="Arial"/>
                <a:cs typeface="Arial"/>
              </a:rPr>
              <a:t> Impacts of the 2025 New England Drought</a:t>
            </a:r>
          </a:p>
          <a:p>
            <a:r>
              <a:rPr lang="en-US" sz="4700" b="1">
                <a:solidFill>
                  <a:schemeClr val="bg1"/>
                </a:solidFill>
                <a:latin typeface="Arial"/>
                <a:cs typeface="Arial"/>
              </a:rPr>
              <a:t>  Vincent Bates, Allison Canatsey, Luke Grabowski Katelyn Whiteman, Sustainable Energy and Water System, University of New Hampshire</a:t>
            </a:r>
          </a:p>
        </p:txBody>
      </p:sp>
      <p:sp>
        <p:nvSpPr>
          <p:cNvPr id="5" name="TextBox 4"/>
          <p:cNvSpPr txBox="1"/>
          <p:nvPr/>
        </p:nvSpPr>
        <p:spPr>
          <a:xfrm>
            <a:off x="1084859" y="5322208"/>
            <a:ext cx="9886614" cy="1693961"/>
          </a:xfrm>
          <a:prstGeom prst="rect">
            <a:avLst/>
          </a:prstGeom>
          <a:solidFill>
            <a:srgbClr val="87212E"/>
          </a:solidFill>
          <a:ln>
            <a:noFill/>
          </a:ln>
        </p:spPr>
        <p:style>
          <a:lnRef idx="1">
            <a:schemeClr val="accent4"/>
          </a:lnRef>
          <a:fillRef idx="3">
            <a:schemeClr val="accent4"/>
          </a:fillRef>
          <a:effectRef idx="2">
            <a:schemeClr val="accent4"/>
          </a:effectRef>
          <a:fontRef idx="minor">
            <a:schemeClr val="lt1"/>
          </a:fontRef>
        </p:style>
        <p:txBody>
          <a:bodyPr wrap="square" lIns="267897" tIns="267897" rIns="267897" bIns="267897" rtlCol="0" anchor="ctr" anchorCtr="0">
            <a:normAutofit/>
          </a:bodyPr>
          <a:lstStyle/>
          <a:p>
            <a:pPr algn="ctr">
              <a:spcAft>
                <a:spcPts val="0"/>
              </a:spcAft>
            </a:pPr>
            <a:r>
              <a:rPr lang="en-US" sz="6000" b="1" dirty="0">
                <a:latin typeface="Arial"/>
                <a:cs typeface="Arial"/>
              </a:rPr>
              <a:t>Introduction</a:t>
            </a:r>
          </a:p>
        </p:txBody>
      </p:sp>
      <p:sp>
        <p:nvSpPr>
          <p:cNvPr id="6" name="TextBox 5"/>
          <p:cNvSpPr txBox="1"/>
          <p:nvPr/>
        </p:nvSpPr>
        <p:spPr>
          <a:xfrm>
            <a:off x="1105634" y="26646505"/>
            <a:ext cx="9845064" cy="1723881"/>
          </a:xfrm>
          <a:prstGeom prst="rect">
            <a:avLst/>
          </a:prstGeom>
          <a:solidFill>
            <a:srgbClr val="87212E"/>
          </a:solidFill>
          <a:ln>
            <a:noFill/>
          </a:ln>
        </p:spPr>
        <p:style>
          <a:lnRef idx="1">
            <a:schemeClr val="accent4"/>
          </a:lnRef>
          <a:fillRef idx="3">
            <a:schemeClr val="accent4"/>
          </a:fillRef>
          <a:effectRef idx="2">
            <a:schemeClr val="accent4"/>
          </a:effectRef>
          <a:fontRef idx="minor">
            <a:schemeClr val="lt1"/>
          </a:fontRef>
        </p:style>
        <p:txBody>
          <a:bodyPr wrap="square" lIns="267897" tIns="267897" rIns="267897" bIns="267897" rtlCol="0" anchor="ctr" anchorCtr="0">
            <a:normAutofit/>
          </a:bodyPr>
          <a:lstStyle/>
          <a:p>
            <a:pPr algn="ctr">
              <a:spcAft>
                <a:spcPts val="0"/>
              </a:spcAft>
            </a:pPr>
            <a:r>
              <a:rPr lang="en-US" sz="4800" b="1" dirty="0">
                <a:latin typeface="Arial"/>
                <a:cs typeface="Arial"/>
              </a:rPr>
              <a:t>Objectives</a:t>
            </a:r>
          </a:p>
        </p:txBody>
      </p:sp>
      <p:sp>
        <p:nvSpPr>
          <p:cNvPr id="11" name="Text Box 4"/>
          <p:cNvSpPr txBox="1">
            <a:spLocks noChangeArrowheads="1"/>
          </p:cNvSpPr>
          <p:nvPr/>
        </p:nvSpPr>
        <p:spPr bwMode="auto">
          <a:xfrm>
            <a:off x="1042357" y="6738410"/>
            <a:ext cx="9870366" cy="12119247"/>
          </a:xfrm>
          <a:prstGeom prst="rect">
            <a:avLst/>
          </a:prstGeom>
          <a:noFill/>
          <a:ln w="9525">
            <a:noFill/>
            <a:miter lim="800000"/>
            <a:headEnd/>
            <a:tailEnd/>
          </a:ln>
        </p:spPr>
        <p:txBody>
          <a:bodyPr wrap="square" lIns="445950" tIns="449850" rIns="445950" bIns="449850" anchor="t">
            <a:spAutoFit/>
          </a:bodyPr>
          <a:lstStyle/>
          <a:p>
            <a:pPr defTabSz="3709346">
              <a:spcBef>
                <a:spcPct val="50000"/>
              </a:spcBef>
            </a:pPr>
            <a:r>
              <a:rPr lang="en-US" sz="3100" dirty="0">
                <a:latin typeface="Times New Roman"/>
                <a:cs typeface="Times New Roman"/>
              </a:rPr>
              <a:t>Beginning in August 2025, rainfall in the New England watershed region declined and caused the driest summer ever recorded in New Hampshire (NCEI, 2025). With such extreme drought, agriculture, tourism, hydro-electricity, and all businesses that rely heavily on water, were negatively affected. The goal of this project was to use data to evaluate the impacts and effects of the 2025 New England Drought using a GIS framework. </a:t>
            </a:r>
            <a:endParaRPr lang="en-US" sz="3100" dirty="0">
              <a:cs typeface="Times New Roman"/>
            </a:endParaRPr>
          </a:p>
          <a:p>
            <a:pPr defTabSz="3709346">
              <a:spcBef>
                <a:spcPct val="50000"/>
              </a:spcBef>
            </a:pPr>
            <a:r>
              <a:rPr lang="en-US" sz="3100" b="1" dirty="0">
                <a:latin typeface="Times New Roman"/>
                <a:cs typeface="Times New Roman"/>
              </a:rPr>
              <a:t>What is a Drought?</a:t>
            </a:r>
            <a:endParaRPr lang="en-US" sz="3100" dirty="0">
              <a:latin typeface="Times New Roman"/>
              <a:cs typeface="Times New Roman"/>
            </a:endParaRPr>
          </a:p>
          <a:p>
            <a:pPr defTabSz="3709346">
              <a:spcBef>
                <a:spcPct val="50000"/>
              </a:spcBef>
            </a:pPr>
            <a:r>
              <a:rPr lang="en-US" sz="3100" dirty="0">
                <a:latin typeface="Times New Roman"/>
                <a:cs typeface="Times New Roman"/>
              </a:rPr>
              <a:t>A drought is caused by weeks to months of a lack of rain, causing the availability of water to decline.</a:t>
            </a:r>
            <a:endParaRPr lang="en-US" sz="3100" dirty="0">
              <a:cs typeface="Times New Roman"/>
            </a:endParaRPr>
          </a:p>
          <a:p>
            <a:pPr defTabSz="3709346">
              <a:spcBef>
                <a:spcPct val="50000"/>
              </a:spcBef>
            </a:pPr>
            <a:r>
              <a:rPr lang="en-US" sz="3100" b="1" dirty="0">
                <a:latin typeface="Times New Roman"/>
                <a:cs typeface="Times New Roman"/>
              </a:rPr>
              <a:t>Drought Classifications</a:t>
            </a:r>
            <a:endParaRPr lang="en-US" sz="3100" dirty="0">
              <a:cs typeface="Times New Roman"/>
            </a:endParaRPr>
          </a:p>
          <a:p>
            <a:pPr defTabSz="3709346">
              <a:spcBef>
                <a:spcPct val="50000"/>
              </a:spcBef>
            </a:pPr>
            <a:r>
              <a:rPr lang="en-US" sz="3100" dirty="0">
                <a:latin typeface="Times New Roman"/>
                <a:cs typeface="Times New Roman"/>
              </a:rPr>
              <a:t>According to the U.S. Drought Monitor, droughts can range from None (Normal or Wet Conditions) to D4 (Exceptional Drought). Northern New England, facing the worst of the drought, lies in the D3 (Extreme Drought) category. </a:t>
            </a:r>
            <a:endParaRPr lang="en-US" sz="3100" dirty="0">
              <a:cs typeface="Times New Roman"/>
            </a:endParaRPr>
          </a:p>
          <a:p>
            <a:pPr defTabSz="3709346">
              <a:spcBef>
                <a:spcPct val="50000"/>
              </a:spcBef>
            </a:pPr>
            <a:r>
              <a:rPr lang="en-US" sz="3100" b="1" dirty="0">
                <a:latin typeface="Times New Roman"/>
                <a:cs typeface="Times New Roman"/>
              </a:rPr>
              <a:t>What is GIS?</a:t>
            </a:r>
            <a:endParaRPr lang="en-US" sz="3100" dirty="0">
              <a:cs typeface="Times New Roman"/>
            </a:endParaRPr>
          </a:p>
          <a:p>
            <a:pPr defTabSz="3709346"/>
            <a:r>
              <a:rPr lang="en-US" sz="3100" dirty="0">
                <a:latin typeface="Times New Roman"/>
                <a:cs typeface="Times New Roman"/>
              </a:rPr>
              <a:t>GIS (Geographic Information Systems) is a system that analyzes data and uses it to make maps. It was one of the main methods to showcase the findings.</a:t>
            </a:r>
            <a:endParaRPr lang="en-US" sz="3100" dirty="0">
              <a:cs typeface="Times New Roman"/>
            </a:endParaRPr>
          </a:p>
        </p:txBody>
      </p:sp>
      <p:sp>
        <p:nvSpPr>
          <p:cNvPr id="12" name="Rectangle 11"/>
          <p:cNvSpPr/>
          <p:nvPr/>
        </p:nvSpPr>
        <p:spPr>
          <a:xfrm>
            <a:off x="1097779" y="28383973"/>
            <a:ext cx="9869947" cy="4534427"/>
          </a:xfrm>
          <a:prstGeom prst="rect">
            <a:avLst/>
          </a:prstGeom>
        </p:spPr>
        <p:txBody>
          <a:bodyPr wrap="square" lIns="267897" tIns="267897" rIns="267897" bIns="267897" anchor="t">
            <a:spAutoFit/>
          </a:bodyPr>
          <a:lstStyle/>
          <a:p>
            <a:pPr marL="497840" indent="-448945" defTabSz="3709346">
              <a:spcBef>
                <a:spcPct val="50000"/>
              </a:spcBef>
              <a:buFont typeface="Arial"/>
              <a:buChar char="•"/>
            </a:pPr>
            <a:r>
              <a:rPr lang="en-US" sz="3200">
                <a:latin typeface="Times New Roman"/>
                <a:cs typeface="Times New Roman"/>
              </a:rPr>
              <a:t>Create a GIS map relating hydroelectric generation to drought</a:t>
            </a:r>
            <a:endParaRPr lang="en-US" sz="3200">
              <a:cs typeface="Times New Roman"/>
            </a:endParaRPr>
          </a:p>
          <a:p>
            <a:pPr marL="497840" indent="-448945" defTabSz="3709346">
              <a:spcBef>
                <a:spcPct val="50000"/>
              </a:spcBef>
              <a:buFont typeface="Arial"/>
              <a:buChar char="•"/>
            </a:pPr>
            <a:r>
              <a:rPr lang="en-US" sz="3200">
                <a:latin typeface="Times New Roman"/>
                <a:cs typeface="Times New Roman"/>
              </a:rPr>
              <a:t>Evaluate the economic impacts of drought</a:t>
            </a:r>
          </a:p>
          <a:p>
            <a:pPr marL="497840" indent="-448945" defTabSz="3709346">
              <a:spcBef>
                <a:spcPct val="50000"/>
              </a:spcBef>
              <a:buFont typeface="Arial"/>
              <a:buChar char="•"/>
            </a:pPr>
            <a:r>
              <a:rPr lang="en-US" sz="3200">
                <a:latin typeface="Times New Roman"/>
                <a:cs typeface="Times New Roman"/>
              </a:rPr>
              <a:t>Determine the relative effect of drought on small versus large hydroelectric facilities</a:t>
            </a:r>
          </a:p>
          <a:p>
            <a:pPr marL="497840" indent="-448945" defTabSz="3709346">
              <a:spcBef>
                <a:spcPct val="50000"/>
              </a:spcBef>
              <a:buFont typeface="Arial"/>
              <a:buChar char="•"/>
            </a:pPr>
            <a:endParaRPr lang="en-US" sz="4500">
              <a:cs typeface="Times New Roman"/>
            </a:endParaRP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51678" y="1063161"/>
            <a:ext cx="6804275" cy="1791505"/>
          </a:xfrm>
          <a:prstGeom prst="rect">
            <a:avLst/>
          </a:prstGeom>
        </p:spPr>
      </p:pic>
      <p:sp>
        <p:nvSpPr>
          <p:cNvPr id="2" name="Rectangle 1">
            <a:extLst>
              <a:ext uri="{FF2B5EF4-FFF2-40B4-BE49-F238E27FC236}">
                <a16:creationId xmlns:a16="http://schemas.microsoft.com/office/drawing/2014/main" id="{7DF21830-2B26-1ED9-C75A-3EC0C452CF2E}"/>
              </a:ext>
            </a:extLst>
          </p:cNvPr>
          <p:cNvSpPr/>
          <p:nvPr/>
        </p:nvSpPr>
        <p:spPr bwMode="auto">
          <a:xfrm>
            <a:off x="11716717" y="7008165"/>
            <a:ext cx="31088673" cy="25114195"/>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100138" rtl="0" eaLnBrk="1" fontAlgn="base" latinLnBrk="0" hangingPunct="1">
              <a:lnSpc>
                <a:spcPct val="100000"/>
              </a:lnSpc>
              <a:spcBef>
                <a:spcPct val="0"/>
              </a:spcBef>
              <a:spcAft>
                <a:spcPct val="0"/>
              </a:spcAft>
              <a:buClrTx/>
              <a:buSzTx/>
              <a:buFontTx/>
              <a:buNone/>
              <a:tabLst/>
            </a:pPr>
            <a:endParaRPr lang="en-US" sz="2900" b="0" i="0" u="none" strike="noStrike" cap="none" normalizeH="0" baseline="0">
              <a:ln>
                <a:noFill/>
              </a:ln>
              <a:solidFill>
                <a:schemeClr val="tx1"/>
              </a:solidFill>
              <a:effectLst/>
              <a:latin typeface="Times New Roman" pitchFamily="27" charset="0"/>
              <a:cs typeface="Times New Roman"/>
            </a:endParaRPr>
          </a:p>
        </p:txBody>
      </p:sp>
      <p:sp>
        <p:nvSpPr>
          <p:cNvPr id="20" name="TextBox 19">
            <a:extLst>
              <a:ext uri="{FF2B5EF4-FFF2-40B4-BE49-F238E27FC236}">
                <a16:creationId xmlns:a16="http://schemas.microsoft.com/office/drawing/2014/main" id="{D3277124-DCA2-4BAF-E4D0-698D5DCAE5E9}"/>
              </a:ext>
            </a:extLst>
          </p:cNvPr>
          <p:cNvSpPr txBox="1"/>
          <p:nvPr/>
        </p:nvSpPr>
        <p:spPr>
          <a:xfrm>
            <a:off x="33793829" y="18901486"/>
            <a:ext cx="8682496"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i="1" dirty="0">
                <a:latin typeface="Times New Roman"/>
                <a:cs typeface="Times New Roman"/>
              </a:rPr>
              <a:t>Figure 5 </a:t>
            </a:r>
            <a:r>
              <a:rPr lang="en-US" sz="2400" dirty="0">
                <a:latin typeface="Times New Roman"/>
                <a:cs typeface="Times New Roman"/>
              </a:rPr>
              <a:t>Output from hydropower facilities in drought affected areas  compared to long term averages </a:t>
            </a:r>
          </a:p>
          <a:p>
            <a:r>
              <a:rPr lang="en-US" sz="2400" i="1" dirty="0">
                <a:latin typeface="Times New Roman"/>
                <a:cs typeface="Times New Roman"/>
              </a:rPr>
              <a:t>Source: Essex Power Services and ISO New England</a:t>
            </a:r>
          </a:p>
        </p:txBody>
      </p:sp>
      <p:sp>
        <p:nvSpPr>
          <p:cNvPr id="10" name="TextBox 9"/>
          <p:cNvSpPr txBox="1"/>
          <p:nvPr/>
        </p:nvSpPr>
        <p:spPr>
          <a:xfrm>
            <a:off x="32239798" y="26877977"/>
            <a:ext cx="10575341" cy="1467084"/>
          </a:xfrm>
          <a:prstGeom prst="rect">
            <a:avLst/>
          </a:prstGeom>
          <a:solidFill>
            <a:srgbClr val="87212E"/>
          </a:solidFill>
          <a:ln>
            <a:noFill/>
          </a:ln>
        </p:spPr>
        <p:style>
          <a:lnRef idx="1">
            <a:schemeClr val="accent4"/>
          </a:lnRef>
          <a:fillRef idx="3">
            <a:schemeClr val="accent4"/>
          </a:fillRef>
          <a:effectRef idx="2">
            <a:schemeClr val="accent4"/>
          </a:effectRef>
          <a:fontRef idx="minor">
            <a:schemeClr val="lt1"/>
          </a:fontRef>
        </p:style>
        <p:txBody>
          <a:bodyPr wrap="square" lIns="267897" tIns="267897" rIns="267897" bIns="267897" rtlCol="0" anchor="ctr" anchorCtr="0">
            <a:normAutofit/>
          </a:bodyPr>
          <a:lstStyle/>
          <a:p>
            <a:pPr algn="ctr">
              <a:spcAft>
                <a:spcPts val="0"/>
              </a:spcAft>
            </a:pPr>
            <a:r>
              <a:rPr lang="en-US" sz="4800" b="1" dirty="0">
                <a:latin typeface="Arial"/>
                <a:cs typeface="Arial"/>
              </a:rPr>
              <a:t>Acknowledgements</a:t>
            </a:r>
          </a:p>
        </p:txBody>
      </p:sp>
      <p:sp>
        <p:nvSpPr>
          <p:cNvPr id="3" name="TextBox 2">
            <a:extLst>
              <a:ext uri="{FF2B5EF4-FFF2-40B4-BE49-F238E27FC236}">
                <a16:creationId xmlns:a16="http://schemas.microsoft.com/office/drawing/2014/main" id="{E023BEF5-0FD4-DC2B-0342-9D1E8211F82A}"/>
              </a:ext>
            </a:extLst>
          </p:cNvPr>
          <p:cNvSpPr txBox="1"/>
          <p:nvPr/>
        </p:nvSpPr>
        <p:spPr>
          <a:xfrm>
            <a:off x="1094607" y="18832471"/>
            <a:ext cx="9873119" cy="1762654"/>
          </a:xfrm>
          <a:prstGeom prst="rect">
            <a:avLst/>
          </a:prstGeom>
          <a:solidFill>
            <a:srgbClr val="87212E"/>
          </a:solidFill>
          <a:ln>
            <a:noFill/>
          </a:ln>
        </p:spPr>
        <p:style>
          <a:lnRef idx="1">
            <a:schemeClr val="accent4"/>
          </a:lnRef>
          <a:fillRef idx="3">
            <a:schemeClr val="accent4"/>
          </a:fillRef>
          <a:effectRef idx="2">
            <a:schemeClr val="accent4"/>
          </a:effectRef>
          <a:fontRef idx="minor">
            <a:schemeClr val="lt1"/>
          </a:fontRef>
        </p:style>
        <p:txBody>
          <a:bodyPr wrap="square" lIns="267897" tIns="267897" rIns="267897" bIns="267897" rtlCol="0" anchor="ctr" anchorCtr="0">
            <a:normAutofit/>
          </a:bodyPr>
          <a:lstStyle/>
          <a:p>
            <a:pPr algn="ctr">
              <a:spcAft>
                <a:spcPts val="0"/>
              </a:spcAft>
            </a:pPr>
            <a:r>
              <a:rPr lang="en-US" sz="4800" b="1" dirty="0">
                <a:latin typeface="Arial"/>
                <a:cs typeface="Arial"/>
              </a:rPr>
              <a:t>Research Questions</a:t>
            </a:r>
          </a:p>
        </p:txBody>
      </p:sp>
      <p:sp>
        <p:nvSpPr>
          <p:cNvPr id="9" name="TextBox 8">
            <a:extLst>
              <a:ext uri="{FF2B5EF4-FFF2-40B4-BE49-F238E27FC236}">
                <a16:creationId xmlns:a16="http://schemas.microsoft.com/office/drawing/2014/main" id="{1C74EBEE-6328-848B-DBA8-62DE922A61B9}"/>
              </a:ext>
            </a:extLst>
          </p:cNvPr>
          <p:cNvSpPr txBox="1"/>
          <p:nvPr/>
        </p:nvSpPr>
        <p:spPr>
          <a:xfrm>
            <a:off x="1342897" y="20717236"/>
            <a:ext cx="9827272" cy="5509200"/>
          </a:xfrm>
          <a:prstGeom prst="rect">
            <a:avLst/>
          </a:prstGeom>
          <a:noFill/>
          <a:ln w="12700">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panose="020B0604020202020204" pitchFamily="34" charset="0"/>
              <a:buChar char="•"/>
            </a:pPr>
            <a:r>
              <a:rPr lang="en-US" sz="3200" dirty="0">
                <a:latin typeface="Times New Roman"/>
                <a:cs typeface="Times New Roman"/>
              </a:rPr>
              <a:t>What were the impacts of the 2025 drought on New England?</a:t>
            </a:r>
          </a:p>
          <a:p>
            <a:endParaRPr lang="en-US" sz="3200" dirty="0">
              <a:latin typeface="Times New Roman"/>
              <a:cs typeface="Times New Roman"/>
            </a:endParaRPr>
          </a:p>
          <a:p>
            <a:pPr marL="457200" indent="-457200">
              <a:buFont typeface="Arial" panose="020B0604020202020204" pitchFamily="34" charset="0"/>
              <a:buChar char="•"/>
            </a:pPr>
            <a:r>
              <a:rPr lang="en-US" sz="3200" dirty="0">
                <a:latin typeface="Times New Roman"/>
                <a:cs typeface="Times New Roman"/>
              </a:rPr>
              <a:t>How do extreme drought conditions impact the regular hydrologic cycle in this climate?</a:t>
            </a:r>
          </a:p>
          <a:p>
            <a:endParaRPr lang="en-US" sz="3200" dirty="0">
              <a:latin typeface="Times New Roman"/>
              <a:cs typeface="Times New Roman"/>
            </a:endParaRPr>
          </a:p>
          <a:p>
            <a:pPr marL="457200" indent="-457200">
              <a:buFont typeface="Arial" panose="020B0604020202020204" pitchFamily="34" charset="0"/>
              <a:buChar char="•"/>
            </a:pPr>
            <a:r>
              <a:rPr lang="en-US" sz="3200" dirty="0">
                <a:latin typeface="Times New Roman"/>
                <a:cs typeface="Times New Roman"/>
              </a:rPr>
              <a:t>How was hydropower, which harnesses the energy of the hydrologic cycle, hindered by the drought?</a:t>
            </a:r>
          </a:p>
          <a:p>
            <a:endParaRPr lang="en-US" sz="3200" dirty="0">
              <a:latin typeface="Times New Roman"/>
              <a:cs typeface="Times New Roman"/>
            </a:endParaRPr>
          </a:p>
          <a:p>
            <a:pPr marL="457200" indent="-457200">
              <a:buFont typeface="Arial" panose="020B0604020202020204" pitchFamily="34" charset="0"/>
              <a:buChar char="•"/>
            </a:pPr>
            <a:r>
              <a:rPr lang="en-US" sz="3200" dirty="0">
                <a:latin typeface="Times New Roman"/>
                <a:cs typeface="Times New Roman"/>
              </a:rPr>
              <a:t>What socioeconomic areas were impacted by this drought?</a:t>
            </a:r>
          </a:p>
        </p:txBody>
      </p:sp>
      <p:sp>
        <p:nvSpPr>
          <p:cNvPr id="7" name="TextBox 6"/>
          <p:cNvSpPr txBox="1"/>
          <p:nvPr/>
        </p:nvSpPr>
        <p:spPr>
          <a:xfrm>
            <a:off x="11723163" y="5302795"/>
            <a:ext cx="31091976" cy="1713173"/>
          </a:xfrm>
          <a:prstGeom prst="rect">
            <a:avLst/>
          </a:prstGeom>
          <a:solidFill>
            <a:srgbClr val="87212E"/>
          </a:solidFill>
          <a:ln>
            <a:noFill/>
          </a:ln>
        </p:spPr>
        <p:style>
          <a:lnRef idx="1">
            <a:schemeClr val="accent4"/>
          </a:lnRef>
          <a:fillRef idx="3">
            <a:schemeClr val="accent4"/>
          </a:fillRef>
          <a:effectRef idx="2">
            <a:schemeClr val="accent4"/>
          </a:effectRef>
          <a:fontRef idx="minor">
            <a:schemeClr val="lt1"/>
          </a:fontRef>
        </p:style>
        <p:txBody>
          <a:bodyPr wrap="square" lIns="267897" tIns="267897" rIns="267897" bIns="267897" rtlCol="0" anchor="ctr" anchorCtr="0">
            <a:normAutofit/>
          </a:bodyPr>
          <a:lstStyle/>
          <a:p>
            <a:pPr algn="ctr">
              <a:spcAft>
                <a:spcPts val="0"/>
              </a:spcAft>
            </a:pPr>
            <a:r>
              <a:rPr lang="en-US" sz="6000" b="1" dirty="0">
                <a:latin typeface="Arial"/>
                <a:cs typeface="Arial"/>
              </a:rPr>
              <a:t>Results</a:t>
            </a:r>
          </a:p>
        </p:txBody>
      </p:sp>
      <p:pic>
        <p:nvPicPr>
          <p:cNvPr id="34" name="Picture 33">
            <a:extLst>
              <a:ext uri="{FF2B5EF4-FFF2-40B4-BE49-F238E27FC236}">
                <a16:creationId xmlns:a16="http://schemas.microsoft.com/office/drawing/2014/main" id="{A45EE395-A1EC-D60D-78AE-664B68ED0AC5}"/>
              </a:ext>
            </a:extLst>
          </p:cNvPr>
          <p:cNvPicPr>
            <a:picLocks noChangeAspect="1"/>
          </p:cNvPicPr>
          <p:nvPr/>
        </p:nvPicPr>
        <p:blipFill>
          <a:blip r:embed="rId4">
            <a:extLst>
              <a:ext uri="{28A0092B-C50C-407E-A947-70E740481C1C}">
                <a14:useLocalDpi xmlns:a14="http://schemas.microsoft.com/office/drawing/2010/main" val="0"/>
              </a:ext>
            </a:extLst>
          </a:blip>
          <a:srcRect l="-313" t="10641" r="13757" b="9565"/>
          <a:stretch>
            <a:fillRect/>
          </a:stretch>
        </p:blipFill>
        <p:spPr>
          <a:xfrm>
            <a:off x="11715255" y="7083403"/>
            <a:ext cx="16859745" cy="11062063"/>
          </a:xfrm>
          <a:prstGeom prst="rect">
            <a:avLst/>
          </a:prstGeom>
          <a:ln>
            <a:noFill/>
          </a:ln>
        </p:spPr>
      </p:pic>
      <p:sp>
        <p:nvSpPr>
          <p:cNvPr id="36" name="TextBox 35">
            <a:extLst>
              <a:ext uri="{FF2B5EF4-FFF2-40B4-BE49-F238E27FC236}">
                <a16:creationId xmlns:a16="http://schemas.microsoft.com/office/drawing/2014/main" id="{3E504117-8A07-7716-17EA-8EABD9DEC8FE}"/>
              </a:ext>
            </a:extLst>
          </p:cNvPr>
          <p:cNvSpPr txBox="1"/>
          <p:nvPr/>
        </p:nvSpPr>
        <p:spPr>
          <a:xfrm>
            <a:off x="12611127" y="8512792"/>
            <a:ext cx="4840011" cy="24929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i="1" dirty="0">
                <a:latin typeface="Times New Roman"/>
                <a:cs typeface="Times New Roman"/>
              </a:rPr>
              <a:t>Figure 1 </a:t>
            </a:r>
            <a:r>
              <a:rPr lang="en-US" sz="2400" dirty="0">
                <a:latin typeface="Times New Roman"/>
                <a:cs typeface="Times New Roman"/>
              </a:rPr>
              <a:t>Shapefiles from USDM during peak drought overlaid with important regional stream work, and locations of significant hydroelectric facilities </a:t>
            </a:r>
            <a:endParaRPr lang="en-US" sz="2400" dirty="0">
              <a:cs typeface="Times New Roman" pitchFamily="27" charset="0"/>
            </a:endParaRPr>
          </a:p>
          <a:p>
            <a:endParaRPr lang="en-US" sz="3600" dirty="0">
              <a:cs typeface="Times New Roman"/>
            </a:endParaRPr>
          </a:p>
        </p:txBody>
      </p:sp>
      <p:sp>
        <p:nvSpPr>
          <p:cNvPr id="31" name="TextBox 30">
            <a:extLst>
              <a:ext uri="{FF2B5EF4-FFF2-40B4-BE49-F238E27FC236}">
                <a16:creationId xmlns:a16="http://schemas.microsoft.com/office/drawing/2014/main" id="{6089D8F4-5E8D-8994-DC52-FDCA5852A194}"/>
              </a:ext>
            </a:extLst>
          </p:cNvPr>
          <p:cNvSpPr txBox="1"/>
          <p:nvPr/>
        </p:nvSpPr>
        <p:spPr>
          <a:xfrm rot="10800000" flipH="1" flipV="1">
            <a:off x="28350163" y="14925748"/>
            <a:ext cx="4392538"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i="1" dirty="0">
                <a:latin typeface="Times New Roman"/>
                <a:cs typeface="Times New Roman"/>
              </a:rPr>
              <a:t>Figure 2 </a:t>
            </a:r>
            <a:r>
              <a:rPr lang="en-US" sz="2400" dirty="0">
                <a:latin typeface="Times New Roman"/>
                <a:cs typeface="Times New Roman"/>
              </a:rPr>
              <a:t>Concentration of drilled wells in New Hampshire</a:t>
            </a:r>
            <a:endParaRPr lang="en-US" sz="2400" dirty="0">
              <a:cs typeface="Times New Roman"/>
            </a:endParaRPr>
          </a:p>
        </p:txBody>
      </p:sp>
      <p:sp>
        <p:nvSpPr>
          <p:cNvPr id="8" name="TextBox 7">
            <a:extLst>
              <a:ext uri="{FF2B5EF4-FFF2-40B4-BE49-F238E27FC236}">
                <a16:creationId xmlns:a16="http://schemas.microsoft.com/office/drawing/2014/main" id="{C6AC80EE-51F0-5B8C-E65C-3822E9ADD5F2}"/>
              </a:ext>
            </a:extLst>
          </p:cNvPr>
          <p:cNvSpPr txBox="1"/>
          <p:nvPr/>
        </p:nvSpPr>
        <p:spPr>
          <a:xfrm>
            <a:off x="11723163" y="23885446"/>
            <a:ext cx="20405730" cy="1670034"/>
          </a:xfrm>
          <a:prstGeom prst="rect">
            <a:avLst/>
          </a:prstGeom>
          <a:solidFill>
            <a:srgbClr val="87212E"/>
          </a:solidFill>
          <a:ln>
            <a:noFill/>
          </a:ln>
        </p:spPr>
        <p:style>
          <a:lnRef idx="1">
            <a:schemeClr val="accent4"/>
          </a:lnRef>
          <a:fillRef idx="3">
            <a:schemeClr val="accent4"/>
          </a:fillRef>
          <a:effectRef idx="2">
            <a:schemeClr val="accent4"/>
          </a:effectRef>
          <a:fontRef idx="minor">
            <a:schemeClr val="lt1"/>
          </a:fontRef>
        </p:style>
        <p:txBody>
          <a:bodyPr wrap="square" lIns="267897" tIns="267897" rIns="267897" bIns="267897" rtlCol="0" anchor="ctr" anchorCtr="0">
            <a:normAutofit/>
          </a:bodyPr>
          <a:lstStyle/>
          <a:p>
            <a:pPr algn="ctr">
              <a:spcAft>
                <a:spcPts val="0"/>
              </a:spcAft>
            </a:pPr>
            <a:r>
              <a:rPr lang="en-US" sz="4800" b="1" dirty="0">
                <a:latin typeface="Arial"/>
                <a:cs typeface="Arial"/>
              </a:rPr>
              <a:t>Conclusion</a:t>
            </a:r>
          </a:p>
        </p:txBody>
      </p:sp>
      <p:sp>
        <p:nvSpPr>
          <p:cNvPr id="19" name="TextBox 18">
            <a:extLst>
              <a:ext uri="{FF2B5EF4-FFF2-40B4-BE49-F238E27FC236}">
                <a16:creationId xmlns:a16="http://schemas.microsoft.com/office/drawing/2014/main" id="{9384A92B-B0B1-8D7C-F462-1236088497C4}"/>
              </a:ext>
            </a:extLst>
          </p:cNvPr>
          <p:cNvSpPr txBox="1"/>
          <p:nvPr/>
        </p:nvSpPr>
        <p:spPr>
          <a:xfrm>
            <a:off x="11826785" y="25801728"/>
            <a:ext cx="20324417" cy="6093976"/>
          </a:xfrm>
          <a:prstGeom prst="rect">
            <a:avLst/>
          </a:prstGeom>
          <a:noFill/>
        </p:spPr>
        <p:txBody>
          <a:bodyPr wrap="square" lIns="91440" tIns="45720" rIns="91440" bIns="45720" rtlCol="0" anchor="t">
            <a:spAutoFit/>
          </a:bodyPr>
          <a:lstStyle/>
          <a:p>
            <a:r>
              <a:rPr lang="en-US" sz="3000" dirty="0">
                <a:latin typeface="Times New Roman"/>
                <a:cs typeface="Times New Roman"/>
              </a:rPr>
              <a:t>In creating this GIS map and compiling data from hydroelectric facilities across New England, we were able to represent the relationship between climate extremities, such as this drought, and their effect on groundwater reserves throughout the winter and into the spring, as well as the effect of drought on pre-existing social and economic systems in New England. </a:t>
            </a:r>
          </a:p>
          <a:p>
            <a:endParaRPr lang="en-US" sz="3000" dirty="0"/>
          </a:p>
          <a:p>
            <a:r>
              <a:rPr lang="en-US" sz="3000" dirty="0">
                <a:latin typeface="Times New Roman"/>
                <a:cs typeface="Times New Roman"/>
              </a:rPr>
              <a:t>The GIS maps in </a:t>
            </a:r>
            <a:r>
              <a:rPr lang="en-US" sz="3000" i="1" dirty="0">
                <a:latin typeface="Times New Roman"/>
                <a:cs typeface="Times New Roman"/>
              </a:rPr>
              <a:t>Figures 1 &amp; 2 </a:t>
            </a:r>
            <a:r>
              <a:rPr lang="en-US" sz="3000" dirty="0">
                <a:latin typeface="Times New Roman"/>
                <a:cs typeface="Times New Roman"/>
              </a:rPr>
              <a:t>show exceptional drought conditions that were experienced in New England this fall, as well as the vast potential for dry well conditions in New Hampshire, H</a:t>
            </a:r>
            <a:r>
              <a:rPr lang="en-US" sz="3000" dirty="0"/>
              <a:t>owley reported that, in New Hampshire, 229 wells went dry (M. Howley, personal comm, February 20, 2026). </a:t>
            </a:r>
            <a:r>
              <a:rPr lang="en-US" sz="3000" dirty="0">
                <a:latin typeface="Times New Roman"/>
                <a:cs typeface="Times New Roman"/>
              </a:rPr>
              <a:t>The hydroelectric data in </a:t>
            </a:r>
            <a:r>
              <a:rPr lang="en-US" sz="3000" i="1" dirty="0">
                <a:latin typeface="Times New Roman"/>
                <a:cs typeface="Times New Roman"/>
              </a:rPr>
              <a:t>Figure 3 </a:t>
            </a:r>
            <a:r>
              <a:rPr lang="en-US" sz="3000" dirty="0">
                <a:latin typeface="Times New Roman"/>
                <a:cs typeface="Times New Roman"/>
              </a:rPr>
              <a:t>shows the impacts that drought has upon larger and smaller scale hydroelectric facilities. The prolonged and more drastic impacts on the smaller facilities into the beginning of winter are indicative of the lack of hydraulic head from the normal levels due to decreased rainfall.</a:t>
            </a:r>
          </a:p>
          <a:p>
            <a:endParaRPr lang="en-US" sz="3000" dirty="0"/>
          </a:p>
          <a:p>
            <a:r>
              <a:rPr lang="en-US" sz="3000" dirty="0">
                <a:latin typeface="Times New Roman"/>
                <a:cs typeface="Times New Roman"/>
              </a:rPr>
              <a:t>While conditions are normally drier in New England in the late summer and early fall, the length and intensity of this drought was abnormal. </a:t>
            </a:r>
            <a:r>
              <a:rPr lang="en-US" sz="3000" dirty="0"/>
              <a:t> Historical data (Figure 4) suggests that droughts are becoming more common in New England, and w</a:t>
            </a:r>
            <a:r>
              <a:rPr lang="en-US" sz="3000" dirty="0">
                <a:latin typeface="Times New Roman"/>
                <a:cs typeface="Times New Roman"/>
              </a:rPr>
              <a:t>e can expect to see more extreme droughts in this climate due to global warming and the shifting of normal wind and climate patterns across the globe.</a:t>
            </a:r>
          </a:p>
        </p:txBody>
      </p:sp>
      <p:sp>
        <p:nvSpPr>
          <p:cNvPr id="22" name="TextBox 21">
            <a:extLst>
              <a:ext uri="{FF2B5EF4-FFF2-40B4-BE49-F238E27FC236}">
                <a16:creationId xmlns:a16="http://schemas.microsoft.com/office/drawing/2014/main" id="{EE3B1794-F833-374E-A815-16EBAABC5AEB}"/>
              </a:ext>
            </a:extLst>
          </p:cNvPr>
          <p:cNvSpPr txBox="1"/>
          <p:nvPr/>
        </p:nvSpPr>
        <p:spPr>
          <a:xfrm>
            <a:off x="32296915" y="28571717"/>
            <a:ext cx="10575341" cy="3323987"/>
          </a:xfrm>
          <a:prstGeom prst="rect">
            <a:avLst/>
          </a:prstGeom>
          <a:noFill/>
          <a:ln w="9525">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dirty="0">
                <a:latin typeface="Times New Roman"/>
                <a:cs typeface="Times New Roman"/>
              </a:rPr>
              <a:t>We would like to thank Madeleine Mineau (CEO at Essex Power Services and Michael Howley (Senior Geoscientist at NH Department of Environmental Services) for providing valuable information on power generation and water well data. Additionally, we would like to thank Professor Matt Davis for guiding us along this New England drought project, and for providing us with hydroelectric generation data.</a:t>
            </a:r>
          </a:p>
        </p:txBody>
      </p:sp>
      <p:pic>
        <p:nvPicPr>
          <p:cNvPr id="21" name="Picture 20">
            <a:extLst>
              <a:ext uri="{FF2B5EF4-FFF2-40B4-BE49-F238E27FC236}">
                <a16:creationId xmlns:a16="http://schemas.microsoft.com/office/drawing/2014/main" id="{277F620B-3C39-D10E-BD49-D469E9C08FFE}"/>
              </a:ext>
            </a:extLst>
          </p:cNvPr>
          <p:cNvPicPr>
            <a:picLocks noChangeAspect="1"/>
          </p:cNvPicPr>
          <p:nvPr/>
        </p:nvPicPr>
        <p:blipFill>
          <a:blip r:embed="rId5"/>
          <a:stretch>
            <a:fillRect/>
          </a:stretch>
        </p:blipFill>
        <p:spPr>
          <a:xfrm>
            <a:off x="19250647" y="14980628"/>
            <a:ext cx="7229547" cy="3825017"/>
          </a:xfrm>
          <a:prstGeom prst="rect">
            <a:avLst/>
          </a:prstGeom>
          <a:ln w="12700">
            <a:solidFill>
              <a:schemeClr val="tx1"/>
            </a:solidFill>
          </a:ln>
        </p:spPr>
      </p:pic>
      <p:sp>
        <p:nvSpPr>
          <p:cNvPr id="25" name="TextBox 24">
            <a:extLst>
              <a:ext uri="{FF2B5EF4-FFF2-40B4-BE49-F238E27FC236}">
                <a16:creationId xmlns:a16="http://schemas.microsoft.com/office/drawing/2014/main" id="{D06233FB-67A3-4C14-A16C-2ADE6200FCF3}"/>
              </a:ext>
            </a:extLst>
          </p:cNvPr>
          <p:cNvSpPr txBox="1"/>
          <p:nvPr/>
        </p:nvSpPr>
        <p:spPr>
          <a:xfrm>
            <a:off x="32108184" y="20307206"/>
            <a:ext cx="10688409" cy="1493505"/>
          </a:xfrm>
          <a:prstGeom prst="rect">
            <a:avLst/>
          </a:prstGeom>
          <a:solidFill>
            <a:srgbClr val="87212E"/>
          </a:solidFill>
          <a:ln>
            <a:noFill/>
          </a:ln>
        </p:spPr>
        <p:style>
          <a:lnRef idx="1">
            <a:schemeClr val="accent4"/>
          </a:lnRef>
          <a:fillRef idx="3">
            <a:schemeClr val="accent4"/>
          </a:fillRef>
          <a:effectRef idx="2">
            <a:schemeClr val="accent4"/>
          </a:effectRef>
          <a:fontRef idx="minor">
            <a:schemeClr val="lt1"/>
          </a:fontRef>
        </p:style>
        <p:txBody>
          <a:bodyPr wrap="square" lIns="267897" tIns="267897" rIns="267897" bIns="267897" rtlCol="0" anchor="ctr" anchorCtr="0">
            <a:normAutofit/>
          </a:bodyPr>
          <a:lstStyle/>
          <a:p>
            <a:pPr algn="ctr">
              <a:spcAft>
                <a:spcPts val="0"/>
              </a:spcAft>
            </a:pPr>
            <a:r>
              <a:rPr lang="en-US" sz="4800" b="1" dirty="0">
                <a:latin typeface="Arial"/>
                <a:cs typeface="Arial"/>
              </a:rPr>
              <a:t>References</a:t>
            </a:r>
          </a:p>
        </p:txBody>
      </p:sp>
      <p:sp>
        <p:nvSpPr>
          <p:cNvPr id="28" name="TextBox 27">
            <a:extLst>
              <a:ext uri="{FF2B5EF4-FFF2-40B4-BE49-F238E27FC236}">
                <a16:creationId xmlns:a16="http://schemas.microsoft.com/office/drawing/2014/main" id="{A9DB1DAA-F64A-5463-3FBF-4BEC5FDEB57B}"/>
              </a:ext>
            </a:extLst>
          </p:cNvPr>
          <p:cNvSpPr txBox="1"/>
          <p:nvPr/>
        </p:nvSpPr>
        <p:spPr>
          <a:xfrm>
            <a:off x="32177794" y="21900600"/>
            <a:ext cx="10737664" cy="48936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Times New Roman"/>
                <a:cs typeface="Times New Roman"/>
              </a:rPr>
              <a:t>Drought Impact Reporter. (2026). </a:t>
            </a:r>
            <a:r>
              <a:rPr lang="en-US" sz="2400" i="1" dirty="0">
                <a:latin typeface="Times New Roman"/>
                <a:cs typeface="Times New Roman"/>
              </a:rPr>
              <a:t>Drought Impact Map</a:t>
            </a:r>
            <a:r>
              <a:rPr lang="en-US" sz="2400" dirty="0">
                <a:latin typeface="Times New Roman"/>
                <a:cs typeface="Times New Roman"/>
              </a:rPr>
              <a:t>. National Drought Mitigation Center. https://experience.arcgis.com/experience/8eb94624372e4aaca02951530bf5e</a:t>
            </a:r>
          </a:p>
          <a:p>
            <a:endParaRPr lang="en-US" sz="2400" dirty="0">
              <a:latin typeface="Times New Roman"/>
              <a:cs typeface="Times New Roman"/>
            </a:endParaRPr>
          </a:p>
          <a:p>
            <a:r>
              <a:rPr lang="en-US" sz="2400" dirty="0">
                <a:latin typeface="Times New Roman"/>
                <a:cs typeface="Times New Roman"/>
              </a:rPr>
              <a:t>(2026). </a:t>
            </a:r>
            <a:r>
              <a:rPr lang="en-US" sz="2400" i="1" dirty="0">
                <a:latin typeface="Times New Roman"/>
                <a:cs typeface="Times New Roman"/>
              </a:rPr>
              <a:t>Hydroelectric Data 2025</a:t>
            </a:r>
            <a:r>
              <a:rPr lang="en-US" sz="2400" dirty="0">
                <a:latin typeface="Times New Roman"/>
                <a:cs typeface="Times New Roman"/>
              </a:rPr>
              <a:t>. ISO New England. https://www.iso-ne.com/ </a:t>
            </a:r>
          </a:p>
          <a:p>
            <a:endParaRPr lang="en-US" sz="2400" dirty="0">
              <a:latin typeface="Times New Roman"/>
              <a:cs typeface="Times New Roman"/>
            </a:endParaRPr>
          </a:p>
          <a:p>
            <a:r>
              <a:rPr lang="en-US" sz="2400" dirty="0">
                <a:latin typeface="Times New Roman"/>
                <a:cs typeface="Times New Roman"/>
              </a:rPr>
              <a:t>New Hampshire Department of Environmental Services. (2026). New Hampshire Dry Well Reports Dashboard. </a:t>
            </a:r>
            <a:r>
              <a:rPr lang="en-US" sz="2400" i="1" dirty="0">
                <a:latin typeface="Times New Roman"/>
                <a:cs typeface="Times New Roman"/>
              </a:rPr>
              <a:t>New Hampshire Geological Survey</a:t>
            </a:r>
            <a:r>
              <a:rPr lang="en-US" sz="2400" dirty="0">
                <a:latin typeface="Times New Roman"/>
                <a:cs typeface="Times New Roman"/>
              </a:rPr>
              <a:t>. Map. https://www.arcgis.com/apps/dashboards/32232fe277b74f66a89e9a4d72419370 </a:t>
            </a:r>
          </a:p>
          <a:p>
            <a:endParaRPr lang="en-US" sz="2400" dirty="0">
              <a:latin typeface="Times New Roman"/>
              <a:cs typeface="Times New Roman"/>
            </a:endParaRPr>
          </a:p>
          <a:p>
            <a:r>
              <a:rPr lang="en-US" sz="2400" dirty="0">
                <a:latin typeface="Times New Roman"/>
                <a:cs typeface="Times New Roman"/>
              </a:rPr>
              <a:t>National Centers for Environmental Information (2025)</a:t>
            </a:r>
            <a:r>
              <a:rPr lang="en-US" sz="2400" i="1" dirty="0">
                <a:latin typeface="Times New Roman"/>
                <a:cs typeface="Times New Roman"/>
              </a:rPr>
              <a:t> National Oceanic and Atmospheric Administration</a:t>
            </a:r>
            <a:r>
              <a:rPr lang="en-US" sz="2400" dirty="0">
                <a:latin typeface="Times New Roman"/>
                <a:cs typeface="Times New Roman"/>
              </a:rPr>
              <a:t> </a:t>
            </a:r>
          </a:p>
          <a:p>
            <a:r>
              <a:rPr lang="en-US" sz="2400" dirty="0">
                <a:latin typeface="Times New Roman"/>
                <a:cs typeface="Times New Roman"/>
              </a:rPr>
              <a:t>https://www.ncei.noaa.gov/access/monitoring/climate-at-a-glance/statewide/time-series/27/pcp/3/8/1895-2025</a:t>
            </a:r>
          </a:p>
        </p:txBody>
      </p:sp>
      <p:pic>
        <p:nvPicPr>
          <p:cNvPr id="27" name="Picture 26">
            <a:extLst>
              <a:ext uri="{FF2B5EF4-FFF2-40B4-BE49-F238E27FC236}">
                <a16:creationId xmlns:a16="http://schemas.microsoft.com/office/drawing/2014/main" id="{F2497800-CEC7-7A0B-538E-8E386B1EF28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869058" y="13217004"/>
            <a:ext cx="8534133" cy="5584593"/>
          </a:xfrm>
          <a:prstGeom prst="rect">
            <a:avLst/>
          </a:prstGeom>
          <a:ln w="9525">
            <a:solidFill>
              <a:schemeClr val="tx1"/>
            </a:solidFill>
          </a:ln>
        </p:spPr>
      </p:pic>
      <p:pic>
        <p:nvPicPr>
          <p:cNvPr id="32" name="Picture 31">
            <a:extLst>
              <a:ext uri="{FF2B5EF4-FFF2-40B4-BE49-F238E27FC236}">
                <a16:creationId xmlns:a16="http://schemas.microsoft.com/office/drawing/2014/main" id="{E5EA4A80-5932-A820-286B-E43B29026A2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869058" y="7406366"/>
            <a:ext cx="8532038" cy="5614575"/>
          </a:xfrm>
          <a:prstGeom prst="rect">
            <a:avLst/>
          </a:prstGeom>
          <a:ln w="9525">
            <a:solidFill>
              <a:schemeClr val="tx1"/>
            </a:solidFill>
          </a:ln>
        </p:spPr>
      </p:pic>
      <p:sp>
        <p:nvSpPr>
          <p:cNvPr id="13" name="TextBox 12">
            <a:extLst>
              <a:ext uri="{FF2B5EF4-FFF2-40B4-BE49-F238E27FC236}">
                <a16:creationId xmlns:a16="http://schemas.microsoft.com/office/drawing/2014/main" id="{C1A3D6A5-0E26-9F98-05A2-053FC2F7925B}"/>
              </a:ext>
            </a:extLst>
          </p:cNvPr>
          <p:cNvSpPr txBox="1"/>
          <p:nvPr/>
        </p:nvSpPr>
        <p:spPr>
          <a:xfrm>
            <a:off x="17778685" y="13883903"/>
            <a:ext cx="4341492" cy="11541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rgbClr val="C00000"/>
                </a:solidFill>
                <a:latin typeface="Times New Roman"/>
                <a:ea typeface="Segoe UI"/>
                <a:cs typeface="Times New Roman"/>
              </a:rPr>
              <a:t>October 28, 2025</a:t>
            </a:r>
            <a:endParaRPr lang="en-US" sz="4000" b="1" dirty="0">
              <a:solidFill>
                <a:srgbClr val="C00000"/>
              </a:solidFill>
              <a:latin typeface="Times New Roman"/>
              <a:cs typeface="Times New Roman"/>
            </a:endParaRPr>
          </a:p>
          <a:p>
            <a:pPr algn="ctr"/>
            <a:endParaRPr lang="en-US" dirty="0"/>
          </a:p>
        </p:txBody>
      </p:sp>
      <p:pic>
        <p:nvPicPr>
          <p:cNvPr id="35" name="Picture 34">
            <a:extLst>
              <a:ext uri="{FF2B5EF4-FFF2-40B4-BE49-F238E27FC236}">
                <a16:creationId xmlns:a16="http://schemas.microsoft.com/office/drawing/2014/main" id="{71491062-4543-A117-7F8B-4EF95D8802B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250026" y="19081191"/>
            <a:ext cx="15230787" cy="3878942"/>
          </a:xfrm>
          <a:prstGeom prst="rect">
            <a:avLst/>
          </a:prstGeom>
          <a:ln>
            <a:solidFill>
              <a:schemeClr val="tx1"/>
            </a:solidFill>
          </a:ln>
        </p:spPr>
      </p:pic>
      <p:sp>
        <p:nvSpPr>
          <p:cNvPr id="37" name="TextBox 36">
            <a:extLst>
              <a:ext uri="{FF2B5EF4-FFF2-40B4-BE49-F238E27FC236}">
                <a16:creationId xmlns:a16="http://schemas.microsoft.com/office/drawing/2014/main" id="{F258C441-4D8C-0FF4-4FB2-F594A1962537}"/>
              </a:ext>
            </a:extLst>
          </p:cNvPr>
          <p:cNvSpPr txBox="1"/>
          <p:nvPr/>
        </p:nvSpPr>
        <p:spPr>
          <a:xfrm rot="10800000" flipH="1" flipV="1">
            <a:off x="17467261" y="23073278"/>
            <a:ext cx="1079631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i="1" dirty="0">
                <a:latin typeface="Times New Roman"/>
                <a:cs typeface="Times New Roman"/>
              </a:rPr>
              <a:t>Figure 4 </a:t>
            </a:r>
            <a:r>
              <a:rPr lang="en-US" sz="2400" dirty="0">
                <a:latin typeface="Times New Roman"/>
                <a:cs typeface="Times New Roman"/>
              </a:rPr>
              <a:t>History of drought occurrence and severity in HUC 1 New England (USDM)</a:t>
            </a:r>
            <a:endParaRPr lang="en-US" sz="2400" dirty="0">
              <a:cs typeface="Times New Roman"/>
            </a:endParaRPr>
          </a:p>
        </p:txBody>
      </p:sp>
      <p:sp>
        <p:nvSpPr>
          <p:cNvPr id="14" name="TextBox 13">
            <a:extLst>
              <a:ext uri="{FF2B5EF4-FFF2-40B4-BE49-F238E27FC236}">
                <a16:creationId xmlns:a16="http://schemas.microsoft.com/office/drawing/2014/main" id="{A51D0A61-DA59-8AC4-2CC5-E0D8D6B2FCA1}"/>
              </a:ext>
            </a:extLst>
          </p:cNvPr>
          <p:cNvSpPr txBox="1"/>
          <p:nvPr/>
        </p:nvSpPr>
        <p:spPr>
          <a:xfrm rot="10800000" flipH="1" flipV="1">
            <a:off x="26594867" y="17238338"/>
            <a:ext cx="3311062"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i="1" dirty="0">
                <a:latin typeface="Times New Roman"/>
                <a:cs typeface="Times New Roman"/>
              </a:rPr>
              <a:t>Figure 3 </a:t>
            </a:r>
            <a:r>
              <a:rPr lang="en-US" sz="2400" dirty="0">
                <a:latin typeface="Times New Roman"/>
                <a:cs typeface="Times New Roman"/>
              </a:rPr>
              <a:t>Drought impact reports by state (National Drought Mitigation Center)</a:t>
            </a:r>
            <a:endParaRPr lang="en-US" sz="2400" dirty="0">
              <a:cs typeface="Times New Roman"/>
            </a:endParaRPr>
          </a:p>
        </p:txBody>
      </p:sp>
      <p:pic>
        <p:nvPicPr>
          <p:cNvPr id="24" name="Picture 23" descr="A map of the state of new hampshire&#10;&#10;AI-generated content may be incorrect.">
            <a:extLst>
              <a:ext uri="{FF2B5EF4-FFF2-40B4-BE49-F238E27FC236}">
                <a16:creationId xmlns:a16="http://schemas.microsoft.com/office/drawing/2014/main" id="{366C8FAC-9AFB-1306-4C73-A6852CAE64F0}"/>
              </a:ext>
            </a:extLst>
          </p:cNvPr>
          <p:cNvPicPr>
            <a:picLocks noChangeAspect="1"/>
          </p:cNvPicPr>
          <p:nvPr/>
        </p:nvPicPr>
        <p:blipFill>
          <a:blip r:embed="rId9"/>
          <a:srcRect l="16232" t="10667" r="5474" b="7300"/>
          <a:stretch>
            <a:fillRect/>
          </a:stretch>
        </p:blipFill>
        <p:spPr>
          <a:xfrm>
            <a:off x="28308921" y="8422125"/>
            <a:ext cx="4840012" cy="6344551"/>
          </a:xfrm>
          <a:prstGeom prst="rect">
            <a:avLst/>
          </a:prstGeom>
        </p:spPr>
      </p:pic>
    </p:spTree>
  </p:cSld>
  <p:clrMapOvr>
    <a:masterClrMapping/>
  </p:clrMapOvr>
</p:sld>
</file>

<file path=ppt/theme/theme1.xml><?xml version="1.0" encoding="utf-8"?>
<a:theme xmlns:a="http://schemas.openxmlformats.org/drawingml/2006/main" name="Blank">
  <a:themeElements>
    <a:clrScheme name="Blank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1001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Times New Roman" pitchFamily="2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1001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Times New Roman" pitchFamily="27" charset="0"/>
          </a:defRPr>
        </a:defPPr>
      </a:lstStyle>
    </a:lnDef>
  </a:objectDefaults>
  <a:extraClrSchemeLst>
    <a:extraClrScheme>
      <a:clrScheme name="Blank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A15E8537D05724D9E8F8EC45C6EB7BB" ma:contentTypeVersion="5" ma:contentTypeDescription="Create a new document." ma:contentTypeScope="" ma:versionID="75275a95dff018512910da7670b0e9c9">
  <xsd:schema xmlns:xsd="http://www.w3.org/2001/XMLSchema" xmlns:xs="http://www.w3.org/2001/XMLSchema" xmlns:p="http://schemas.microsoft.com/office/2006/metadata/properties" xmlns:ns3="d4e3cac4-9a1b-4fb2-81ca-0c6e432cd683" targetNamespace="http://schemas.microsoft.com/office/2006/metadata/properties" ma:root="true" ma:fieldsID="c79d0caaf337287c0cbe15448f803ce9" ns3:_="">
    <xsd:import namespace="d4e3cac4-9a1b-4fb2-81ca-0c6e432cd683"/>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e3cac4-9a1b-4fb2-81ca-0c6e432cd683"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_activity" ma:index="12"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d4e3cac4-9a1b-4fb2-81ca-0c6e432cd68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1398D2E-FBB6-4553-A6DA-A715A4900E36}">
  <ds:schemaRefs>
    <ds:schemaRef ds:uri="d4e3cac4-9a1b-4fb2-81ca-0c6e432cd68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0C5A605-039D-4827-AFEB-810482322A26}">
  <ds:schemaRefs>
    <ds:schemaRef ds:uri="http://schemas.microsoft.com/office/2006/metadata/properties"/>
    <ds:schemaRef ds:uri="d4e3cac4-9a1b-4fb2-81ca-0c6e432cd683"/>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 ds:uri="http://purl.org/dc/terms/"/>
  </ds:schemaRefs>
</ds:datastoreItem>
</file>

<file path=customXml/itemProps3.xml><?xml version="1.0" encoding="utf-8"?>
<ds:datastoreItem xmlns:ds="http://schemas.openxmlformats.org/officeDocument/2006/customXml" ds:itemID="{832B608C-34F9-48DE-BB49-FA18EBE935B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TotalTime>
  <Words>830</Words>
  <Application>Microsoft Office PowerPoint</Application>
  <PresentationFormat>Custom</PresentationFormat>
  <Paragraphs>48</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Times New Roman</vt:lpstr>
      <vt:lpstr>Blank</vt:lpstr>
      <vt:lpstr>PowerPoint Presentation</vt:lpstr>
    </vt:vector>
  </TitlesOfParts>
  <Company>Calvin College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Ellen Alderink</dc:creator>
  <cp:lastModifiedBy>Vincent Bates</cp:lastModifiedBy>
  <cp:revision>3</cp:revision>
  <cp:lastPrinted>2002-12-02T18:20:07Z</cp:lastPrinted>
  <dcterms:created xsi:type="dcterms:W3CDTF">2011-03-15T12:21:07Z</dcterms:created>
  <dcterms:modified xsi:type="dcterms:W3CDTF">2026-04-21T00:21:04Z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0x010100BA15E8537D05724D9E8F8EC45C6EB7BB</vt:lpwstr>
  </property>
</Properties>
</file>