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6CE6904-9878-6496-9C49-CD85710CCFF1}" name="Daisy LaPlante" initials="DL" userId="S::dll1030@usnh.edu::56b1d0c1-3381-4b1a-b790-e7f1482adec0" providerId="AD"/>
  <p188:author id="{29F31B1A-9943-9697-EA1D-6E1E3A4158F3}" name="Ujjaini Shrestha" initials="US" userId="S::us1022@usnh.edu::69cc93e6-7926-45b4-aa28-39883286a9b0" providerId="AD"/>
  <p188:author id="{FFA2E2B5-0C0B-2709-ADB4-56F3CDF5527A}" name="Annie Lin" initials="AL" userId="S::aml1473@usnh.edu::b8cd7606-eeaa-4c92-92c6-3d4fc858299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DAD"/>
    <a:srgbClr val="FFC9C9"/>
    <a:srgbClr val="FFD6D6"/>
    <a:srgbClr val="548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C71A7E-F25B-46C0-855C-59137CF71B4A}" v="97" dt="2026-04-20T15:13:25.8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2744" y="6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jjaini Shrestha" userId="69cc93e6-7926-45b4-aa28-39883286a9b0" providerId="ADAL" clId="{424E0111-11BF-5E05-8145-E3D87D806563}"/>
    <pc:docChg chg="undo custSel modSld">
      <pc:chgData name="Ujjaini Shrestha" userId="69cc93e6-7926-45b4-aa28-39883286a9b0" providerId="ADAL" clId="{424E0111-11BF-5E05-8145-E3D87D806563}" dt="2026-04-17T19:09:55.739" v="74" actId="20577"/>
      <pc:docMkLst>
        <pc:docMk/>
      </pc:docMkLst>
      <pc:sldChg chg="modSp mod">
        <pc:chgData name="Ujjaini Shrestha" userId="69cc93e6-7926-45b4-aa28-39883286a9b0" providerId="ADAL" clId="{424E0111-11BF-5E05-8145-E3D87D806563}" dt="2026-04-17T19:09:55.739" v="74" actId="20577"/>
        <pc:sldMkLst>
          <pc:docMk/>
          <pc:sldMk cId="3924511120" sldId="256"/>
        </pc:sldMkLst>
        <pc:spChg chg="mod">
          <ac:chgData name="Ujjaini Shrestha" userId="69cc93e6-7926-45b4-aa28-39883286a9b0" providerId="ADAL" clId="{424E0111-11BF-5E05-8145-E3D87D806563}" dt="2026-04-17T19:03:29.141" v="34" actId="20577"/>
          <ac:spMkLst>
            <pc:docMk/>
            <pc:sldMk cId="3924511120" sldId="256"/>
            <ac:spMk id="9" creationId="{6501A07D-8031-0F89-3C7A-2496ED57C70A}"/>
          </ac:spMkLst>
        </pc:spChg>
        <pc:spChg chg="mod">
          <ac:chgData name="Ujjaini Shrestha" userId="69cc93e6-7926-45b4-aa28-39883286a9b0" providerId="ADAL" clId="{424E0111-11BF-5E05-8145-E3D87D806563}" dt="2026-04-17T19:01:32.239" v="3" actId="113"/>
          <ac:spMkLst>
            <pc:docMk/>
            <pc:sldMk cId="3924511120" sldId="256"/>
            <ac:spMk id="15" creationId="{275F6E92-836F-9909-EC9F-C0ABA8EAF386}"/>
          </ac:spMkLst>
        </pc:spChg>
        <pc:spChg chg="mod">
          <ac:chgData name="Ujjaini Shrestha" userId="69cc93e6-7926-45b4-aa28-39883286a9b0" providerId="ADAL" clId="{424E0111-11BF-5E05-8145-E3D87D806563}" dt="2026-04-17T19:02:29.526" v="21" actId="115"/>
          <ac:spMkLst>
            <pc:docMk/>
            <pc:sldMk cId="3924511120" sldId="256"/>
            <ac:spMk id="16" creationId="{15850798-F0AB-8A78-0D25-6156813279DB}"/>
          </ac:spMkLst>
        </pc:spChg>
        <pc:spChg chg="mod">
          <ac:chgData name="Ujjaini Shrestha" userId="69cc93e6-7926-45b4-aa28-39883286a9b0" providerId="ADAL" clId="{424E0111-11BF-5E05-8145-E3D87D806563}" dt="2026-04-17T19:09:55.739" v="74" actId="20577"/>
          <ac:spMkLst>
            <pc:docMk/>
            <pc:sldMk cId="3924511120" sldId="256"/>
            <ac:spMk id="25" creationId="{AA0BAF62-5409-DFDA-7814-6041985FCF21}"/>
          </ac:spMkLst>
        </pc:spChg>
        <pc:spChg chg="mod">
          <ac:chgData name="Ujjaini Shrestha" userId="69cc93e6-7926-45b4-aa28-39883286a9b0" providerId="ADAL" clId="{424E0111-11BF-5E05-8145-E3D87D806563}" dt="2026-04-17T19:01:52.538" v="7" actId="113"/>
          <ac:spMkLst>
            <pc:docMk/>
            <pc:sldMk cId="3924511120" sldId="256"/>
            <ac:spMk id="45" creationId="{4F0EE775-2246-6D44-DD67-6C1B5B203CA1}"/>
          </ac:spMkLst>
        </pc:spChg>
        <pc:spChg chg="mod">
          <ac:chgData name="Ujjaini Shrestha" userId="69cc93e6-7926-45b4-aa28-39883286a9b0" providerId="ADAL" clId="{424E0111-11BF-5E05-8145-E3D87D806563}" dt="2026-04-17T19:02:40.004" v="25" actId="113"/>
          <ac:spMkLst>
            <pc:docMk/>
            <pc:sldMk cId="3924511120" sldId="256"/>
            <ac:spMk id="46" creationId="{57F537FA-826E-ADAC-20E2-AD37F1364349}"/>
          </ac:spMkLst>
        </pc:spChg>
        <pc:spChg chg="mod">
          <ac:chgData name="Ujjaini Shrestha" userId="69cc93e6-7926-45b4-aa28-39883286a9b0" providerId="ADAL" clId="{424E0111-11BF-5E05-8145-E3D87D806563}" dt="2026-04-17T19:02:03.100" v="11" actId="113"/>
          <ac:spMkLst>
            <pc:docMk/>
            <pc:sldMk cId="3924511120" sldId="256"/>
            <ac:spMk id="47" creationId="{F6B6D68D-3C3D-38C7-D774-DF69083DEE67}"/>
          </ac:spMkLst>
        </pc:spChg>
      </pc:sldChg>
    </pc:docChg>
  </pc:docChgLst>
  <pc:docChgLst>
    <pc:chgData name="Daisy LaPlante" userId="56b1d0c1-3381-4b1a-b790-e7f1482adec0" providerId="ADAL" clId="{9ABD0D07-C6CF-42D7-9B20-4D4EF7A4A448}"/>
    <pc:docChg chg="undo custSel modSld">
      <pc:chgData name="Daisy LaPlante" userId="56b1d0c1-3381-4b1a-b790-e7f1482adec0" providerId="ADAL" clId="{9ABD0D07-C6CF-42D7-9B20-4D4EF7A4A448}" dt="2026-04-17T18:30:27.007" v="1689" actId="20577"/>
      <pc:docMkLst>
        <pc:docMk/>
      </pc:docMkLst>
      <pc:sldChg chg="addSp delSp modSp mod setBg modAnim">
        <pc:chgData name="Daisy LaPlante" userId="56b1d0c1-3381-4b1a-b790-e7f1482adec0" providerId="ADAL" clId="{9ABD0D07-C6CF-42D7-9B20-4D4EF7A4A448}" dt="2026-04-17T18:30:27.007" v="1689" actId="20577"/>
        <pc:sldMkLst>
          <pc:docMk/>
          <pc:sldMk cId="3924511120" sldId="256"/>
        </pc:sldMkLst>
        <pc:spChg chg="mod">
          <ac:chgData name="Daisy LaPlante" userId="56b1d0c1-3381-4b1a-b790-e7f1482adec0" providerId="ADAL" clId="{9ABD0D07-C6CF-42D7-9B20-4D4EF7A4A448}" dt="2026-03-27T20:00:52.673" v="634" actId="1076"/>
          <ac:spMkLst>
            <pc:docMk/>
            <pc:sldMk cId="3924511120" sldId="256"/>
            <ac:spMk id="2" creationId="{52C2CAA1-5439-D929-C561-C09A6B6C2E85}"/>
          </ac:spMkLst>
        </pc:spChg>
        <pc:spChg chg="mod">
          <ac:chgData name="Daisy LaPlante" userId="56b1d0c1-3381-4b1a-b790-e7f1482adec0" providerId="ADAL" clId="{9ABD0D07-C6CF-42D7-9B20-4D4EF7A4A448}" dt="2026-03-27T19:39:49.168" v="366" actId="20577"/>
          <ac:spMkLst>
            <pc:docMk/>
            <pc:sldMk cId="3924511120" sldId="256"/>
            <ac:spMk id="3" creationId="{4C27715C-22C9-3EBE-586B-924643AADB78}"/>
          </ac:spMkLst>
        </pc:spChg>
        <pc:spChg chg="mod">
          <ac:chgData name="Daisy LaPlante" userId="56b1d0c1-3381-4b1a-b790-e7f1482adec0" providerId="ADAL" clId="{9ABD0D07-C6CF-42D7-9B20-4D4EF7A4A448}" dt="2026-04-09T11:40:05.977" v="1260" actId="14100"/>
          <ac:spMkLst>
            <pc:docMk/>
            <pc:sldMk cId="3924511120" sldId="256"/>
            <ac:spMk id="8" creationId="{ECF361CF-79DC-3A31-AEF5-7310045E63F2}"/>
          </ac:spMkLst>
        </pc:spChg>
        <pc:spChg chg="add del mod">
          <ac:chgData name="Daisy LaPlante" userId="56b1d0c1-3381-4b1a-b790-e7f1482adec0" providerId="ADAL" clId="{9ABD0D07-C6CF-42D7-9B20-4D4EF7A4A448}" dt="2026-03-27T20:05:40.356" v="752" actId="21"/>
          <ac:spMkLst>
            <pc:docMk/>
            <pc:sldMk cId="3924511120" sldId="256"/>
            <ac:spMk id="9" creationId="{6501A07D-8031-0F89-3C7A-2496ED57C70A}"/>
          </ac:spMkLst>
        </pc:spChg>
        <pc:spChg chg="add">
          <ac:chgData name="Daisy LaPlante" userId="56b1d0c1-3381-4b1a-b790-e7f1482adec0" providerId="ADAL" clId="{9ABD0D07-C6CF-42D7-9B20-4D4EF7A4A448}" dt="2026-03-27T19:30:18.748" v="151"/>
          <ac:spMkLst>
            <pc:docMk/>
            <pc:sldMk cId="3924511120" sldId="256"/>
            <ac:spMk id="10" creationId="{5741F19C-DBDC-1A4D-80D1-5C65042D8FCE}"/>
          </ac:spMkLst>
        </pc:spChg>
        <pc:spChg chg="mod">
          <ac:chgData name="Daisy LaPlante" userId="56b1d0c1-3381-4b1a-b790-e7f1482adec0" providerId="ADAL" clId="{9ABD0D07-C6CF-42D7-9B20-4D4EF7A4A448}" dt="2026-04-17T16:13:03.286" v="1604" actId="20577"/>
          <ac:spMkLst>
            <pc:docMk/>
            <pc:sldMk cId="3924511120" sldId="256"/>
            <ac:spMk id="11" creationId="{0951D34C-8825-B6E7-FC96-C471AE753F88}"/>
          </ac:spMkLst>
        </pc:spChg>
        <pc:spChg chg="add del mod">
          <ac:chgData name="Daisy LaPlante" userId="56b1d0c1-3381-4b1a-b790-e7f1482adec0" providerId="ADAL" clId="{9ABD0D07-C6CF-42D7-9B20-4D4EF7A4A448}" dt="2026-04-09T11:39:21.351" v="1249" actId="14100"/>
          <ac:spMkLst>
            <pc:docMk/>
            <pc:sldMk cId="3924511120" sldId="256"/>
            <ac:spMk id="12" creationId="{C8FC6119-F111-54F9-5431-9F55FB205215}"/>
          </ac:spMkLst>
        </pc:spChg>
        <pc:spChg chg="add mod">
          <ac:chgData name="Daisy LaPlante" userId="56b1d0c1-3381-4b1a-b790-e7f1482adec0" providerId="ADAL" clId="{9ABD0D07-C6CF-42D7-9B20-4D4EF7A4A448}" dt="2026-03-27T19:30:21.452" v="152"/>
          <ac:spMkLst>
            <pc:docMk/>
            <pc:sldMk cId="3924511120" sldId="256"/>
            <ac:spMk id="13" creationId="{C8BA9ADD-8D37-140F-9BEE-82DE3F9EF807}"/>
          </ac:spMkLst>
        </pc:spChg>
        <pc:spChg chg="add mod ord">
          <ac:chgData name="Daisy LaPlante" userId="56b1d0c1-3381-4b1a-b790-e7f1482adec0" providerId="ADAL" clId="{9ABD0D07-C6CF-42D7-9B20-4D4EF7A4A448}" dt="2026-03-27T19:48:55.056" v="491" actId="1076"/>
          <ac:spMkLst>
            <pc:docMk/>
            <pc:sldMk cId="3924511120" sldId="256"/>
            <ac:spMk id="14" creationId="{FB03DB7A-B2B9-2BE2-E737-7A2319F71DB1}"/>
          </ac:spMkLst>
        </pc:spChg>
        <pc:spChg chg="mod">
          <ac:chgData name="Daisy LaPlante" userId="56b1d0c1-3381-4b1a-b790-e7f1482adec0" providerId="ADAL" clId="{9ABD0D07-C6CF-42D7-9B20-4D4EF7A4A448}" dt="2026-04-17T18:30:27.007" v="1689" actId="20577"/>
          <ac:spMkLst>
            <pc:docMk/>
            <pc:sldMk cId="3924511120" sldId="256"/>
            <ac:spMk id="15" creationId="{275F6E92-836F-9909-EC9F-C0ABA8EAF386}"/>
          </ac:spMkLst>
        </pc:spChg>
        <pc:spChg chg="mod">
          <ac:chgData name="Daisy LaPlante" userId="56b1d0c1-3381-4b1a-b790-e7f1482adec0" providerId="ADAL" clId="{9ABD0D07-C6CF-42D7-9B20-4D4EF7A4A448}" dt="2026-04-16T22:28:41.429" v="1549" actId="20577"/>
          <ac:spMkLst>
            <pc:docMk/>
            <pc:sldMk cId="3924511120" sldId="256"/>
            <ac:spMk id="16" creationId="{15850798-F0AB-8A78-0D25-6156813279DB}"/>
          </ac:spMkLst>
        </pc:spChg>
        <pc:spChg chg="add mod ord">
          <ac:chgData name="Daisy LaPlante" userId="56b1d0c1-3381-4b1a-b790-e7f1482adec0" providerId="ADAL" clId="{9ABD0D07-C6CF-42D7-9B20-4D4EF7A4A448}" dt="2026-03-27T19:57:03.960" v="611" actId="1076"/>
          <ac:spMkLst>
            <pc:docMk/>
            <pc:sldMk cId="3924511120" sldId="256"/>
            <ac:spMk id="17" creationId="{16772F65-1EDC-9420-C5A7-43C9CE4C8FFB}"/>
          </ac:spMkLst>
        </pc:spChg>
        <pc:spChg chg="add mod">
          <ac:chgData name="Daisy LaPlante" userId="56b1d0c1-3381-4b1a-b790-e7f1482adec0" providerId="ADAL" clId="{9ABD0D07-C6CF-42D7-9B20-4D4EF7A4A448}" dt="2026-03-27T19:54:46.462" v="587" actId="1076"/>
          <ac:spMkLst>
            <pc:docMk/>
            <pc:sldMk cId="3924511120" sldId="256"/>
            <ac:spMk id="18" creationId="{7B1C25C0-760A-3DFC-54C8-9EBAA9066E97}"/>
          </ac:spMkLst>
        </pc:spChg>
        <pc:spChg chg="add mod ord">
          <ac:chgData name="Daisy LaPlante" userId="56b1d0c1-3381-4b1a-b790-e7f1482adec0" providerId="ADAL" clId="{9ABD0D07-C6CF-42D7-9B20-4D4EF7A4A448}" dt="2026-04-09T11:39:54.136" v="1256" actId="1076"/>
          <ac:spMkLst>
            <pc:docMk/>
            <pc:sldMk cId="3924511120" sldId="256"/>
            <ac:spMk id="21" creationId="{F77A4C49-0849-4CA0-43D9-C37E3A2ECAEC}"/>
          </ac:spMkLst>
        </pc:spChg>
        <pc:spChg chg="add mod">
          <ac:chgData name="Daisy LaPlante" userId="56b1d0c1-3381-4b1a-b790-e7f1482adec0" providerId="ADAL" clId="{9ABD0D07-C6CF-42D7-9B20-4D4EF7A4A448}" dt="2026-03-27T20:00:13.261" v="629" actId="1076"/>
          <ac:spMkLst>
            <pc:docMk/>
            <pc:sldMk cId="3924511120" sldId="256"/>
            <ac:spMk id="22" creationId="{4C8CB38B-F825-9FEF-2AC4-1FBEBD92D460}"/>
          </ac:spMkLst>
        </pc:spChg>
        <pc:spChg chg="add mod">
          <ac:chgData name="Daisy LaPlante" userId="56b1d0c1-3381-4b1a-b790-e7f1482adec0" providerId="ADAL" clId="{9ABD0D07-C6CF-42D7-9B20-4D4EF7A4A448}" dt="2026-03-27T19:58:49.472" v="617" actId="1076"/>
          <ac:spMkLst>
            <pc:docMk/>
            <pc:sldMk cId="3924511120" sldId="256"/>
            <ac:spMk id="23" creationId="{4A70462F-069B-DE86-C5EE-B9D7DD1B7488}"/>
          </ac:spMkLst>
        </pc:spChg>
        <pc:spChg chg="add mod">
          <ac:chgData name="Daisy LaPlante" userId="56b1d0c1-3381-4b1a-b790-e7f1482adec0" providerId="ADAL" clId="{9ABD0D07-C6CF-42D7-9B20-4D4EF7A4A448}" dt="2026-04-09T15:26:29.639" v="1279" actId="20577"/>
          <ac:spMkLst>
            <pc:docMk/>
            <pc:sldMk cId="3924511120" sldId="256"/>
            <ac:spMk id="24" creationId="{CBDEBE8B-C0EF-C7C8-FF36-D53A23A32C57}"/>
          </ac:spMkLst>
        </pc:spChg>
        <pc:spChg chg="add mod ord">
          <ac:chgData name="Daisy LaPlante" userId="56b1d0c1-3381-4b1a-b790-e7f1482adec0" providerId="ADAL" clId="{9ABD0D07-C6CF-42D7-9B20-4D4EF7A4A448}" dt="2026-03-27T19:50:17.725" v="528" actId="1076"/>
          <ac:spMkLst>
            <pc:docMk/>
            <pc:sldMk cId="3924511120" sldId="256"/>
            <ac:spMk id="26" creationId="{4104AE57-6C20-A990-DF3A-8193AA0E780D}"/>
          </ac:spMkLst>
        </pc:spChg>
        <pc:spChg chg="add mod">
          <ac:chgData name="Daisy LaPlante" userId="56b1d0c1-3381-4b1a-b790-e7f1482adec0" providerId="ADAL" clId="{9ABD0D07-C6CF-42D7-9B20-4D4EF7A4A448}" dt="2026-03-27T20:02:38.280" v="637" actId="207"/>
          <ac:spMkLst>
            <pc:docMk/>
            <pc:sldMk cId="3924511120" sldId="256"/>
            <ac:spMk id="28" creationId="{A0A8A237-BECC-6C51-71A9-B309341AE7B1}"/>
          </ac:spMkLst>
        </pc:spChg>
        <pc:spChg chg="mod">
          <ac:chgData name="Daisy LaPlante" userId="56b1d0c1-3381-4b1a-b790-e7f1482adec0" providerId="ADAL" clId="{9ABD0D07-C6CF-42D7-9B20-4D4EF7A4A448}" dt="2026-04-10T20:07:25.077" v="1331" actId="1076"/>
          <ac:spMkLst>
            <pc:docMk/>
            <pc:sldMk cId="3924511120" sldId="256"/>
            <ac:spMk id="31" creationId="{224365E3-BD3D-3DFC-F6FA-685E9E566596}"/>
          </ac:spMkLst>
        </pc:spChg>
        <pc:spChg chg="add mod">
          <ac:chgData name="Daisy LaPlante" userId="56b1d0c1-3381-4b1a-b790-e7f1482adec0" providerId="ADAL" clId="{9ABD0D07-C6CF-42D7-9B20-4D4EF7A4A448}" dt="2026-03-27T19:58:57.905" v="620" actId="14100"/>
          <ac:spMkLst>
            <pc:docMk/>
            <pc:sldMk cId="3924511120" sldId="256"/>
            <ac:spMk id="32" creationId="{DECC059B-C349-346A-064A-928EFD6A4F42}"/>
          </ac:spMkLst>
        </pc:spChg>
        <pc:spChg chg="add mod">
          <ac:chgData name="Daisy LaPlante" userId="56b1d0c1-3381-4b1a-b790-e7f1482adec0" providerId="ADAL" clId="{9ABD0D07-C6CF-42D7-9B20-4D4EF7A4A448}" dt="2026-03-27T19:59:10.078" v="623" actId="14100"/>
          <ac:spMkLst>
            <pc:docMk/>
            <pc:sldMk cId="3924511120" sldId="256"/>
            <ac:spMk id="33" creationId="{003B09A3-118B-EE27-DA35-76003DC0CCE7}"/>
          </ac:spMkLst>
        </pc:spChg>
        <pc:spChg chg="mod">
          <ac:chgData name="Daisy LaPlante" userId="56b1d0c1-3381-4b1a-b790-e7f1482adec0" providerId="ADAL" clId="{9ABD0D07-C6CF-42D7-9B20-4D4EF7A4A448}" dt="2026-04-09T11:39:49.506" v="1255" actId="1076"/>
          <ac:spMkLst>
            <pc:docMk/>
            <pc:sldMk cId="3924511120" sldId="256"/>
            <ac:spMk id="42" creationId="{0B2F3E8B-676C-588F-4383-12534E542E9E}"/>
          </ac:spMkLst>
        </pc:spChg>
        <pc:spChg chg="mod">
          <ac:chgData name="Daisy LaPlante" userId="56b1d0c1-3381-4b1a-b790-e7f1482adec0" providerId="ADAL" clId="{9ABD0D07-C6CF-42D7-9B20-4D4EF7A4A448}" dt="2026-04-10T19:35:35.305" v="1316" actId="20577"/>
          <ac:spMkLst>
            <pc:docMk/>
            <pc:sldMk cId="3924511120" sldId="256"/>
            <ac:spMk id="45" creationId="{4F0EE775-2246-6D44-DD67-6C1B5B203CA1}"/>
          </ac:spMkLst>
        </pc:spChg>
        <pc:spChg chg="add mod">
          <ac:chgData name="Daisy LaPlante" userId="56b1d0c1-3381-4b1a-b790-e7f1482adec0" providerId="ADAL" clId="{9ABD0D07-C6CF-42D7-9B20-4D4EF7A4A448}" dt="2026-04-09T15:29:15.714" v="1295" actId="20577"/>
          <ac:spMkLst>
            <pc:docMk/>
            <pc:sldMk cId="3924511120" sldId="256"/>
            <ac:spMk id="46" creationId="{57F537FA-826E-ADAC-20E2-AD37F1364349}"/>
          </ac:spMkLst>
        </pc:spChg>
        <pc:picChg chg="mod">
          <ac:chgData name="Daisy LaPlante" userId="56b1d0c1-3381-4b1a-b790-e7f1482adec0" providerId="ADAL" clId="{9ABD0D07-C6CF-42D7-9B20-4D4EF7A4A448}" dt="2026-04-10T20:07:20.660" v="1330" actId="1076"/>
          <ac:picMkLst>
            <pc:docMk/>
            <pc:sldMk cId="3924511120" sldId="256"/>
            <ac:picMk id="29" creationId="{3962726A-42AA-9F10-7303-6FA60FCCF96D}"/>
          </ac:picMkLst>
        </pc:picChg>
        <pc:picChg chg="add mod modCrop">
          <ac:chgData name="Daisy LaPlante" userId="56b1d0c1-3381-4b1a-b790-e7f1482adec0" providerId="ADAL" clId="{9ABD0D07-C6CF-42D7-9B20-4D4EF7A4A448}" dt="2026-04-10T19:35:21.138" v="1313" actId="1076"/>
          <ac:picMkLst>
            <pc:docMk/>
            <pc:sldMk cId="3924511120" sldId="256"/>
            <ac:picMk id="30" creationId="{5DDD2D53-D505-7C95-7185-A7AC11663E7E}"/>
          </ac:picMkLst>
        </pc:picChg>
        <pc:picChg chg="mod">
          <ac:chgData name="Daisy LaPlante" userId="56b1d0c1-3381-4b1a-b790-e7f1482adec0" providerId="ADAL" clId="{9ABD0D07-C6CF-42D7-9B20-4D4EF7A4A448}" dt="2026-04-17T16:04:29.948" v="1556" actId="14100"/>
          <ac:picMkLst>
            <pc:docMk/>
            <pc:sldMk cId="3924511120" sldId="256"/>
            <ac:picMk id="34" creationId="{25356405-B2E6-EC77-7BE9-96F7CF4F6ECF}"/>
          </ac:picMkLst>
        </pc:picChg>
      </pc:sldChg>
    </pc:docChg>
  </pc:docChgLst>
  <pc:docChgLst>
    <pc:chgData name="Ujjaini Shrestha" userId="S::us1022@usnh.edu::69cc93e6-7926-45b4-aa28-39883286a9b0" providerId="AD" clId="Web-{82BB7FCF-8D25-EF10-7BEB-88544AAB06B9}"/>
    <pc:docChg chg="modSld">
      <pc:chgData name="Ujjaini Shrestha" userId="S::us1022@usnh.edu::69cc93e6-7926-45b4-aa28-39883286a9b0" providerId="AD" clId="Web-{82BB7FCF-8D25-EF10-7BEB-88544AAB06B9}" dt="2026-04-17T19:10:25.900" v="304"/>
      <pc:docMkLst>
        <pc:docMk/>
      </pc:docMkLst>
      <pc:sldChg chg="addSp delSp modSp">
        <pc:chgData name="Ujjaini Shrestha" userId="S::us1022@usnh.edu::69cc93e6-7926-45b4-aa28-39883286a9b0" providerId="AD" clId="Web-{82BB7FCF-8D25-EF10-7BEB-88544AAB06B9}" dt="2026-04-17T19:10:25.900" v="304"/>
        <pc:sldMkLst>
          <pc:docMk/>
          <pc:sldMk cId="3924511120" sldId="256"/>
        </pc:sldMkLst>
        <pc:spChg chg="mod">
          <ac:chgData name="Ujjaini Shrestha" userId="S::us1022@usnh.edu::69cc93e6-7926-45b4-aa28-39883286a9b0" providerId="AD" clId="Web-{82BB7FCF-8D25-EF10-7BEB-88544AAB06B9}" dt="2026-04-16T21:21:27.890" v="0" actId="20577"/>
          <ac:spMkLst>
            <pc:docMk/>
            <pc:sldMk cId="3924511120" sldId="256"/>
            <ac:spMk id="3" creationId="{4C27715C-22C9-3EBE-586B-924643AADB78}"/>
          </ac:spMkLst>
        </pc:spChg>
        <pc:spChg chg="mod">
          <ac:chgData name="Ujjaini Shrestha" userId="S::us1022@usnh.edu::69cc93e6-7926-45b4-aa28-39883286a9b0" providerId="AD" clId="Web-{82BB7FCF-8D25-EF10-7BEB-88544AAB06B9}" dt="2026-04-17T19:00:07.083" v="241" actId="14100"/>
          <ac:spMkLst>
            <pc:docMk/>
            <pc:sldMk cId="3924511120" sldId="256"/>
            <ac:spMk id="4" creationId="{57AAEAD3-B82F-1A50-4763-68255543D8BD}"/>
          </ac:spMkLst>
        </pc:spChg>
        <pc:spChg chg="mod">
          <ac:chgData name="Ujjaini Shrestha" userId="S::us1022@usnh.edu::69cc93e6-7926-45b4-aa28-39883286a9b0" providerId="AD" clId="Web-{82BB7FCF-8D25-EF10-7BEB-88544AAB06B9}" dt="2026-04-17T18:55:52.035" v="205" actId="14100"/>
          <ac:spMkLst>
            <pc:docMk/>
            <pc:sldMk cId="3924511120" sldId="256"/>
            <ac:spMk id="5" creationId="{1798508D-FB3F-E58E-37DC-13375E02D745}"/>
          </ac:spMkLst>
        </pc:spChg>
        <pc:spChg chg="mod">
          <ac:chgData name="Ujjaini Shrestha" userId="S::us1022@usnh.edu::69cc93e6-7926-45b4-aa28-39883286a9b0" providerId="AD" clId="Web-{82BB7FCF-8D25-EF10-7BEB-88544AAB06B9}" dt="2026-04-17T18:41:58.787" v="113" actId="1076"/>
          <ac:spMkLst>
            <pc:docMk/>
            <pc:sldMk cId="3924511120" sldId="256"/>
            <ac:spMk id="7" creationId="{DC2466F5-2309-8398-452D-FDDA190F87C3}"/>
          </ac:spMkLst>
        </pc:spChg>
        <pc:spChg chg="mod">
          <ac:chgData name="Ujjaini Shrestha" userId="S::us1022@usnh.edu::69cc93e6-7926-45b4-aa28-39883286a9b0" providerId="AD" clId="Web-{82BB7FCF-8D25-EF10-7BEB-88544AAB06B9}" dt="2026-04-17T18:56:00.239" v="207" actId="14100"/>
          <ac:spMkLst>
            <pc:docMk/>
            <pc:sldMk cId="3924511120" sldId="256"/>
            <ac:spMk id="8" creationId="{ECF361CF-79DC-3A31-AEF5-7310045E63F2}"/>
          </ac:spMkLst>
        </pc:spChg>
        <pc:spChg chg="mod">
          <ac:chgData name="Ujjaini Shrestha" userId="S::us1022@usnh.edu::69cc93e6-7926-45b4-aa28-39883286a9b0" providerId="AD" clId="Web-{82BB7FCF-8D25-EF10-7BEB-88544AAB06B9}" dt="2026-04-17T19:04:19.101" v="265" actId="1076"/>
          <ac:spMkLst>
            <pc:docMk/>
            <pc:sldMk cId="3924511120" sldId="256"/>
            <ac:spMk id="9" creationId="{6501A07D-8031-0F89-3C7A-2496ED57C70A}"/>
          </ac:spMkLst>
        </pc:spChg>
        <pc:spChg chg="mod">
          <ac:chgData name="Ujjaini Shrestha" userId="S::us1022@usnh.edu::69cc93e6-7926-45b4-aa28-39883286a9b0" providerId="AD" clId="Web-{82BB7FCF-8D25-EF10-7BEB-88544AAB06B9}" dt="2026-04-17T18:31:43.675" v="34" actId="20577"/>
          <ac:spMkLst>
            <pc:docMk/>
            <pc:sldMk cId="3924511120" sldId="256"/>
            <ac:spMk id="11" creationId="{0951D34C-8825-B6E7-FC96-C471AE753F88}"/>
          </ac:spMkLst>
        </pc:spChg>
        <pc:spChg chg="mod">
          <ac:chgData name="Ujjaini Shrestha" userId="S::us1022@usnh.edu::69cc93e6-7926-45b4-aa28-39883286a9b0" providerId="AD" clId="Web-{82BB7FCF-8D25-EF10-7BEB-88544AAB06B9}" dt="2026-04-17T18:56:16.551" v="211" actId="14100"/>
          <ac:spMkLst>
            <pc:docMk/>
            <pc:sldMk cId="3924511120" sldId="256"/>
            <ac:spMk id="12" creationId="{C8FC6119-F111-54F9-5431-9F55FB205215}"/>
          </ac:spMkLst>
        </pc:spChg>
        <pc:spChg chg="mod">
          <ac:chgData name="Ujjaini Shrestha" userId="S::us1022@usnh.edu::69cc93e6-7926-45b4-aa28-39883286a9b0" providerId="AD" clId="Web-{82BB7FCF-8D25-EF10-7BEB-88544AAB06B9}" dt="2026-04-17T18:31:31.738" v="31" actId="14100"/>
          <ac:spMkLst>
            <pc:docMk/>
            <pc:sldMk cId="3924511120" sldId="256"/>
            <ac:spMk id="14" creationId="{FB03DB7A-B2B9-2BE2-E737-7A2319F71DB1}"/>
          </ac:spMkLst>
        </pc:spChg>
        <pc:spChg chg="mod">
          <ac:chgData name="Ujjaini Shrestha" userId="S::us1022@usnh.edu::69cc93e6-7926-45b4-aa28-39883286a9b0" providerId="AD" clId="Web-{82BB7FCF-8D25-EF10-7BEB-88544AAB06B9}" dt="2026-04-17T18:32:27.100" v="40" actId="1076"/>
          <ac:spMkLst>
            <pc:docMk/>
            <pc:sldMk cId="3924511120" sldId="256"/>
            <ac:spMk id="15" creationId="{275F6E92-836F-9909-EC9F-C0ABA8EAF386}"/>
          </ac:spMkLst>
        </pc:spChg>
        <pc:spChg chg="mod">
          <ac:chgData name="Ujjaini Shrestha" userId="S::us1022@usnh.edu::69cc93e6-7926-45b4-aa28-39883286a9b0" providerId="AD" clId="Web-{82BB7FCF-8D25-EF10-7BEB-88544AAB06B9}" dt="2026-04-17T18:57:13.098" v="223" actId="20577"/>
          <ac:spMkLst>
            <pc:docMk/>
            <pc:sldMk cId="3924511120" sldId="256"/>
            <ac:spMk id="16" creationId="{15850798-F0AB-8A78-0D25-6156813279DB}"/>
          </ac:spMkLst>
        </pc:spChg>
        <pc:spChg chg="mod">
          <ac:chgData name="Ujjaini Shrestha" userId="S::us1022@usnh.edu::69cc93e6-7926-45b4-aa28-39883286a9b0" providerId="AD" clId="Web-{82BB7FCF-8D25-EF10-7BEB-88544AAB06B9}" dt="2026-04-17T18:55:25.847" v="200" actId="1076"/>
          <ac:spMkLst>
            <pc:docMk/>
            <pc:sldMk cId="3924511120" sldId="256"/>
            <ac:spMk id="17" creationId="{16772F65-1EDC-9420-C5A7-43C9CE4C8FFB}"/>
          </ac:spMkLst>
        </pc:spChg>
        <pc:spChg chg="mod">
          <ac:chgData name="Ujjaini Shrestha" userId="S::us1022@usnh.edu::69cc93e6-7926-45b4-aa28-39883286a9b0" providerId="AD" clId="Web-{82BB7FCF-8D25-EF10-7BEB-88544AAB06B9}" dt="2026-04-17T18:33:23.449" v="54" actId="1076"/>
          <ac:spMkLst>
            <pc:docMk/>
            <pc:sldMk cId="3924511120" sldId="256"/>
            <ac:spMk id="18" creationId="{7B1C25C0-760A-3DFC-54C8-9EBAA9066E97}"/>
          </ac:spMkLst>
        </pc:spChg>
        <pc:spChg chg="mod">
          <ac:chgData name="Ujjaini Shrestha" userId="S::us1022@usnh.edu::69cc93e6-7926-45b4-aa28-39883286a9b0" providerId="AD" clId="Web-{82BB7FCF-8D25-EF10-7BEB-88544AAB06B9}" dt="2026-04-17T18:32:38.335" v="42" actId="14100"/>
          <ac:spMkLst>
            <pc:docMk/>
            <pc:sldMk cId="3924511120" sldId="256"/>
            <ac:spMk id="19" creationId="{595CC753-B9DC-A5A1-B5F8-081FD47E7ED2}"/>
          </ac:spMkLst>
        </pc:spChg>
        <pc:spChg chg="mod">
          <ac:chgData name="Ujjaini Shrestha" userId="S::us1022@usnh.edu::69cc93e6-7926-45b4-aa28-39883286a9b0" providerId="AD" clId="Web-{82BB7FCF-8D25-EF10-7BEB-88544AAB06B9}" dt="2026-04-17T18:54:18.826" v="187" actId="1076"/>
          <ac:spMkLst>
            <pc:docMk/>
            <pc:sldMk cId="3924511120" sldId="256"/>
            <ac:spMk id="21" creationId="{F77A4C49-0849-4CA0-43D9-C37E3A2ECAEC}"/>
          </ac:spMkLst>
        </pc:spChg>
        <pc:spChg chg="mod">
          <ac:chgData name="Ujjaini Shrestha" userId="S::us1022@usnh.edu::69cc93e6-7926-45b4-aa28-39883286a9b0" providerId="AD" clId="Web-{82BB7FCF-8D25-EF10-7BEB-88544AAB06B9}" dt="2026-04-17T18:31:04.425" v="26" actId="14100"/>
          <ac:spMkLst>
            <pc:docMk/>
            <pc:sldMk cId="3924511120" sldId="256"/>
            <ac:spMk id="22" creationId="{4C8CB38B-F825-9FEF-2AC4-1FBEBD92D460}"/>
          </ac:spMkLst>
        </pc:spChg>
        <pc:spChg chg="mod">
          <ac:chgData name="Ujjaini Shrestha" userId="S::us1022@usnh.edu::69cc93e6-7926-45b4-aa28-39883286a9b0" providerId="AD" clId="Web-{82BB7FCF-8D25-EF10-7BEB-88544AAB06B9}" dt="2026-04-17T18:34:57.691" v="55" actId="14100"/>
          <ac:spMkLst>
            <pc:docMk/>
            <pc:sldMk cId="3924511120" sldId="256"/>
            <ac:spMk id="23" creationId="{4A70462F-069B-DE86-C5EE-B9D7DD1B7488}"/>
          </ac:spMkLst>
        </pc:spChg>
        <pc:spChg chg="mod">
          <ac:chgData name="Ujjaini Shrestha" userId="S::us1022@usnh.edu::69cc93e6-7926-45b4-aa28-39883286a9b0" providerId="AD" clId="Web-{82BB7FCF-8D25-EF10-7BEB-88544AAB06B9}" dt="2026-04-17T18:32:18.990" v="39" actId="14100"/>
          <ac:spMkLst>
            <pc:docMk/>
            <pc:sldMk cId="3924511120" sldId="256"/>
            <ac:spMk id="24" creationId="{CBDEBE8B-C0EF-C7C8-FF36-D53A23A32C57}"/>
          </ac:spMkLst>
        </pc:spChg>
        <pc:spChg chg="add mod">
          <ac:chgData name="Ujjaini Shrestha" userId="S::us1022@usnh.edu::69cc93e6-7926-45b4-aa28-39883286a9b0" providerId="AD" clId="Web-{82BB7FCF-8D25-EF10-7BEB-88544AAB06B9}" dt="2026-04-17T18:45:41.967" v="133" actId="14100"/>
          <ac:spMkLst>
            <pc:docMk/>
            <pc:sldMk cId="3924511120" sldId="256"/>
            <ac:spMk id="25" creationId="{AA0BAF62-5409-DFDA-7814-6041985FCF21}"/>
          </ac:spMkLst>
        </pc:spChg>
        <pc:spChg chg="mod">
          <ac:chgData name="Ujjaini Shrestha" userId="S::us1022@usnh.edu::69cc93e6-7926-45b4-aa28-39883286a9b0" providerId="AD" clId="Web-{82BB7FCF-8D25-EF10-7BEB-88544AAB06B9}" dt="2026-04-17T18:35:10.192" v="57" actId="14100"/>
          <ac:spMkLst>
            <pc:docMk/>
            <pc:sldMk cId="3924511120" sldId="256"/>
            <ac:spMk id="26" creationId="{4104AE57-6C20-A990-DF3A-8193AA0E780D}"/>
          </ac:spMkLst>
        </pc:spChg>
        <pc:spChg chg="mod">
          <ac:chgData name="Ujjaini Shrestha" userId="S::us1022@usnh.edu::69cc93e6-7926-45b4-aa28-39883286a9b0" providerId="AD" clId="Web-{82BB7FCF-8D25-EF10-7BEB-88544AAB06B9}" dt="2026-04-17T18:43:42.431" v="119" actId="14100"/>
          <ac:spMkLst>
            <pc:docMk/>
            <pc:sldMk cId="3924511120" sldId="256"/>
            <ac:spMk id="27" creationId="{B1B71464-EE94-F178-132F-D5112EBF5F9B}"/>
          </ac:spMkLst>
        </pc:spChg>
        <pc:spChg chg="mod">
          <ac:chgData name="Ujjaini Shrestha" userId="S::us1022@usnh.edu::69cc93e6-7926-45b4-aa28-39883286a9b0" providerId="AD" clId="Web-{82BB7FCF-8D25-EF10-7BEB-88544AAB06B9}" dt="2026-04-17T18:32:15.411" v="38" actId="14100"/>
          <ac:spMkLst>
            <pc:docMk/>
            <pc:sldMk cId="3924511120" sldId="256"/>
            <ac:spMk id="28" creationId="{A0A8A237-BECC-6C51-71A9-B309341AE7B1}"/>
          </ac:spMkLst>
        </pc:spChg>
        <pc:spChg chg="mod">
          <ac:chgData name="Ujjaini Shrestha" userId="S::us1022@usnh.edu::69cc93e6-7926-45b4-aa28-39883286a9b0" providerId="AD" clId="Web-{82BB7FCF-8D25-EF10-7BEB-88544AAB06B9}" dt="2026-04-17T18:57:26.598" v="228" actId="1076"/>
          <ac:spMkLst>
            <pc:docMk/>
            <pc:sldMk cId="3924511120" sldId="256"/>
            <ac:spMk id="31" creationId="{224365E3-BD3D-3DFC-F6FA-685E9E566596}"/>
          </ac:spMkLst>
        </pc:spChg>
        <pc:spChg chg="mod">
          <ac:chgData name="Ujjaini Shrestha" userId="S::us1022@usnh.edu::69cc93e6-7926-45b4-aa28-39883286a9b0" providerId="AD" clId="Web-{82BB7FCF-8D25-EF10-7BEB-88544AAB06B9}" dt="2026-04-17T18:42:57.945" v="117" actId="1076"/>
          <ac:spMkLst>
            <pc:docMk/>
            <pc:sldMk cId="3924511120" sldId="256"/>
            <ac:spMk id="33" creationId="{003B09A3-118B-EE27-DA35-76003DC0CCE7}"/>
          </ac:spMkLst>
        </pc:spChg>
        <pc:spChg chg="mod">
          <ac:chgData name="Ujjaini Shrestha" userId="S::us1022@usnh.edu::69cc93e6-7926-45b4-aa28-39883286a9b0" providerId="AD" clId="Web-{82BB7FCF-8D25-EF10-7BEB-88544AAB06B9}" dt="2026-04-17T18:41:13.692" v="106" actId="1076"/>
          <ac:spMkLst>
            <pc:docMk/>
            <pc:sldMk cId="3924511120" sldId="256"/>
            <ac:spMk id="35" creationId="{D34D6976-4893-F8D1-9AF8-6399AFD5584F}"/>
          </ac:spMkLst>
        </pc:spChg>
        <pc:spChg chg="mod">
          <ac:chgData name="Ujjaini Shrestha" userId="S::us1022@usnh.edu::69cc93e6-7926-45b4-aa28-39883286a9b0" providerId="AD" clId="Web-{82BB7FCF-8D25-EF10-7BEB-88544AAB06B9}" dt="2026-04-17T18:31:12.659" v="28" actId="14100"/>
          <ac:spMkLst>
            <pc:docMk/>
            <pc:sldMk cId="3924511120" sldId="256"/>
            <ac:spMk id="37" creationId="{3619755A-EBB8-23A7-9FD5-3D564F1DC372}"/>
          </ac:spMkLst>
        </pc:spChg>
        <pc:spChg chg="mod">
          <ac:chgData name="Ujjaini Shrestha" userId="S::us1022@usnh.edu::69cc93e6-7926-45b4-aa28-39883286a9b0" providerId="AD" clId="Web-{82BB7FCF-8D25-EF10-7BEB-88544AAB06B9}" dt="2026-04-17T18:35:04.113" v="56" actId="14100"/>
          <ac:spMkLst>
            <pc:docMk/>
            <pc:sldMk cId="3924511120" sldId="256"/>
            <ac:spMk id="38" creationId="{87B3DF57-9B11-206E-7439-6F2809CCF184}"/>
          </ac:spMkLst>
        </pc:spChg>
        <pc:spChg chg="mod">
          <ac:chgData name="Ujjaini Shrestha" userId="S::us1022@usnh.edu::69cc93e6-7926-45b4-aa28-39883286a9b0" providerId="AD" clId="Web-{82BB7FCF-8D25-EF10-7BEB-88544AAB06B9}" dt="2026-04-17T18:56:09.442" v="209" actId="14100"/>
          <ac:spMkLst>
            <pc:docMk/>
            <pc:sldMk cId="3924511120" sldId="256"/>
            <ac:spMk id="41" creationId="{B512BA22-65D0-9E1F-45F5-E8116FA0F8C2}"/>
          </ac:spMkLst>
        </pc:spChg>
        <pc:spChg chg="mod">
          <ac:chgData name="Ujjaini Shrestha" userId="S::us1022@usnh.edu::69cc93e6-7926-45b4-aa28-39883286a9b0" providerId="AD" clId="Web-{82BB7FCF-8D25-EF10-7BEB-88544AAB06B9}" dt="2026-04-17T18:56:20.129" v="212" actId="14100"/>
          <ac:spMkLst>
            <pc:docMk/>
            <pc:sldMk cId="3924511120" sldId="256"/>
            <ac:spMk id="42" creationId="{0B2F3E8B-676C-588F-4383-12534E542E9E}"/>
          </ac:spMkLst>
        </pc:spChg>
        <pc:spChg chg="mod">
          <ac:chgData name="Ujjaini Shrestha" userId="S::us1022@usnh.edu::69cc93e6-7926-45b4-aa28-39883286a9b0" providerId="AD" clId="Web-{82BB7FCF-8D25-EF10-7BEB-88544AAB06B9}" dt="2026-04-17T18:33:15.933" v="53" actId="1076"/>
          <ac:spMkLst>
            <pc:docMk/>
            <pc:sldMk cId="3924511120" sldId="256"/>
            <ac:spMk id="44" creationId="{C2733B71-24F8-07EF-5276-05AAC01FDE66}"/>
          </ac:spMkLst>
        </pc:spChg>
        <pc:spChg chg="mod">
          <ac:chgData name="Ujjaini Shrestha" userId="S::us1022@usnh.edu::69cc93e6-7926-45b4-aa28-39883286a9b0" providerId="AD" clId="Web-{82BB7FCF-8D25-EF10-7BEB-88544AAB06B9}" dt="2026-04-17T18:38:08.561" v="72" actId="14100"/>
          <ac:spMkLst>
            <pc:docMk/>
            <pc:sldMk cId="3924511120" sldId="256"/>
            <ac:spMk id="45" creationId="{4F0EE775-2246-6D44-DD67-6C1B5B203CA1}"/>
          </ac:spMkLst>
        </pc:spChg>
        <pc:spChg chg="mod">
          <ac:chgData name="Ujjaini Shrestha" userId="S::us1022@usnh.edu::69cc93e6-7926-45b4-aa28-39883286a9b0" providerId="AD" clId="Web-{82BB7FCF-8D25-EF10-7BEB-88544AAB06B9}" dt="2026-04-17T18:56:43.411" v="216" actId="20577"/>
          <ac:spMkLst>
            <pc:docMk/>
            <pc:sldMk cId="3924511120" sldId="256"/>
            <ac:spMk id="46" creationId="{57F537FA-826E-ADAC-20E2-AD37F1364349}"/>
          </ac:spMkLst>
        </pc:spChg>
        <pc:spChg chg="mod">
          <ac:chgData name="Ujjaini Shrestha" userId="S::us1022@usnh.edu::69cc93e6-7926-45b4-aa28-39883286a9b0" providerId="AD" clId="Web-{82BB7FCF-8D25-EF10-7BEB-88544AAB06B9}" dt="2026-04-17T18:45:36.514" v="132" actId="14100"/>
          <ac:spMkLst>
            <pc:docMk/>
            <pc:sldMk cId="3924511120" sldId="256"/>
            <ac:spMk id="47" creationId="{F6B6D68D-3C3D-38C7-D774-DF69083DEE67}"/>
          </ac:spMkLst>
        </pc:spChg>
        <pc:spChg chg="mod">
          <ac:chgData name="Ujjaini Shrestha" userId="S::us1022@usnh.edu::69cc93e6-7926-45b4-aa28-39883286a9b0" providerId="AD" clId="Web-{82BB7FCF-8D25-EF10-7BEB-88544AAB06B9}" dt="2026-04-17T18:41:50.693" v="111" actId="14100"/>
          <ac:spMkLst>
            <pc:docMk/>
            <pc:sldMk cId="3924511120" sldId="256"/>
            <ac:spMk id="49" creationId="{C9E7F5A1-00EE-6E0B-C347-5B48A7C5D59B}"/>
          </ac:spMkLst>
        </pc:spChg>
        <pc:spChg chg="mod">
          <ac:chgData name="Ujjaini Shrestha" userId="S::us1022@usnh.edu::69cc93e6-7926-45b4-aa28-39883286a9b0" providerId="AD" clId="Web-{82BB7FCF-8D25-EF10-7BEB-88544AAB06B9}" dt="2026-04-17T18:57:07.661" v="221" actId="1076"/>
          <ac:spMkLst>
            <pc:docMk/>
            <pc:sldMk cId="3924511120" sldId="256"/>
            <ac:spMk id="50" creationId="{21208184-1742-84E1-C395-798421A6AE4C}"/>
          </ac:spMkLst>
        </pc:spChg>
        <pc:spChg chg="add mod">
          <ac:chgData name="Ujjaini Shrestha" userId="S::us1022@usnh.edu::69cc93e6-7926-45b4-aa28-39883286a9b0" providerId="AD" clId="Web-{82BB7FCF-8D25-EF10-7BEB-88544AAB06B9}" dt="2026-04-17T19:04:34.336" v="268" actId="1076"/>
          <ac:spMkLst>
            <pc:docMk/>
            <pc:sldMk cId="3924511120" sldId="256"/>
            <ac:spMk id="53" creationId="{930A0959-B9E8-5A02-DE9F-D7BEAA164D76}"/>
          </ac:spMkLst>
        </pc:spChg>
        <pc:spChg chg="add mod">
          <ac:chgData name="Ujjaini Shrestha" userId="S::us1022@usnh.edu::69cc93e6-7926-45b4-aa28-39883286a9b0" providerId="AD" clId="Web-{82BB7FCF-8D25-EF10-7BEB-88544AAB06B9}" dt="2026-04-17T19:06:05.711" v="303" actId="1076"/>
          <ac:spMkLst>
            <pc:docMk/>
            <pc:sldMk cId="3924511120" sldId="256"/>
            <ac:spMk id="54" creationId="{98EF4625-C28D-E05D-218C-FD72538F4E8A}"/>
          </ac:spMkLst>
        </pc:spChg>
        <pc:spChg chg="mod">
          <ac:chgData name="Ujjaini Shrestha" userId="S::us1022@usnh.edu::69cc93e6-7926-45b4-aa28-39883286a9b0" providerId="AD" clId="Web-{82BB7FCF-8D25-EF10-7BEB-88544AAB06B9}" dt="2026-04-17T18:39:46.471" v="95" actId="14100"/>
          <ac:spMkLst>
            <pc:docMk/>
            <pc:sldMk cId="3924511120" sldId="256"/>
            <ac:spMk id="55" creationId="{C9E0AA52-8990-4096-ACCE-120280EB46BB}"/>
          </ac:spMkLst>
        </pc:spChg>
        <pc:spChg chg="add mod">
          <ac:chgData name="Ujjaini Shrestha" userId="S::us1022@usnh.edu::69cc93e6-7926-45b4-aa28-39883286a9b0" providerId="AD" clId="Web-{82BB7FCF-8D25-EF10-7BEB-88544AAB06B9}" dt="2026-04-17T19:05:53.914" v="302"/>
          <ac:spMkLst>
            <pc:docMk/>
            <pc:sldMk cId="3924511120" sldId="256"/>
            <ac:spMk id="56" creationId="{B9FAD1AD-7533-5FB7-4D68-2713055F758E}"/>
          </ac:spMkLst>
        </pc:spChg>
        <pc:spChg chg="mod">
          <ac:chgData name="Ujjaini Shrestha" userId="S::us1022@usnh.edu::69cc93e6-7926-45b4-aa28-39883286a9b0" providerId="AD" clId="Web-{82BB7FCF-8D25-EF10-7BEB-88544AAB06B9}" dt="2026-04-17T18:58:05.833" v="234" actId="20577"/>
          <ac:spMkLst>
            <pc:docMk/>
            <pc:sldMk cId="3924511120" sldId="256"/>
            <ac:spMk id="1029" creationId="{5E7DFE29-E234-9FCB-18FB-B618ED2F326A}"/>
          </ac:spMkLst>
        </pc:spChg>
        <pc:spChg chg="mod">
          <ac:chgData name="Ujjaini Shrestha" userId="S::us1022@usnh.edu::69cc93e6-7926-45b4-aa28-39883286a9b0" providerId="AD" clId="Web-{82BB7FCF-8D25-EF10-7BEB-88544AAB06B9}" dt="2026-04-17T18:40:40.597" v="103" actId="1076"/>
          <ac:spMkLst>
            <pc:docMk/>
            <pc:sldMk cId="3924511120" sldId="256"/>
            <ac:spMk id="1035" creationId="{EF360FC2-4152-D19B-9CB1-7CDB5EE400D5}"/>
          </ac:spMkLst>
        </pc:spChg>
        <pc:picChg chg="mod">
          <ac:chgData name="Ujjaini Shrestha" userId="S::us1022@usnh.edu::69cc93e6-7926-45b4-aa28-39883286a9b0" providerId="AD" clId="Web-{82BB7FCF-8D25-EF10-7BEB-88544AAB06B9}" dt="2026-04-17T18:47:41.984" v="152" actId="14100"/>
          <ac:picMkLst>
            <pc:docMk/>
            <pc:sldMk cId="3924511120" sldId="256"/>
            <ac:picMk id="6" creationId="{D5E96A21-09C8-32FA-9A5A-1CD04AE2EE5B}"/>
          </ac:picMkLst>
        </pc:picChg>
        <pc:picChg chg="mod">
          <ac:chgData name="Ujjaini Shrestha" userId="S::us1022@usnh.edu::69cc93e6-7926-45b4-aa28-39883286a9b0" providerId="AD" clId="Web-{82BB7FCF-8D25-EF10-7BEB-88544AAB06B9}" dt="2026-04-17T18:57:23.380" v="227" actId="1076"/>
          <ac:picMkLst>
            <pc:docMk/>
            <pc:sldMk cId="3924511120" sldId="256"/>
            <ac:picMk id="29" creationId="{3962726A-42AA-9F10-7303-6FA60FCCF96D}"/>
          </ac:picMkLst>
        </pc:picChg>
        <pc:picChg chg="mod">
          <ac:chgData name="Ujjaini Shrestha" userId="S::us1022@usnh.edu::69cc93e6-7926-45b4-aa28-39883286a9b0" providerId="AD" clId="Web-{82BB7FCF-8D25-EF10-7BEB-88544AAB06B9}" dt="2026-04-17T18:39:35.564" v="92" actId="1076"/>
          <ac:picMkLst>
            <pc:docMk/>
            <pc:sldMk cId="3924511120" sldId="256"/>
            <ac:picMk id="30" creationId="{5DDD2D53-D505-7C95-7185-A7AC11663E7E}"/>
          </ac:picMkLst>
        </pc:picChg>
        <pc:picChg chg="mod">
          <ac:chgData name="Ujjaini Shrestha" userId="S::us1022@usnh.edu::69cc93e6-7926-45b4-aa28-39883286a9b0" providerId="AD" clId="Web-{82BB7FCF-8D25-EF10-7BEB-88544AAB06B9}" dt="2026-04-17T18:57:21.364" v="226" actId="1076"/>
          <ac:picMkLst>
            <pc:docMk/>
            <pc:sldMk cId="3924511120" sldId="256"/>
            <ac:picMk id="34" creationId="{25356405-B2E6-EC77-7BE9-96F7CF4F6ECF}"/>
          </ac:picMkLst>
        </pc:picChg>
        <pc:picChg chg="add mod modCrop">
          <ac:chgData name="Ujjaini Shrestha" userId="S::us1022@usnh.edu::69cc93e6-7926-45b4-aa28-39883286a9b0" providerId="AD" clId="Web-{82BB7FCF-8D25-EF10-7BEB-88544AAB06B9}" dt="2026-04-17T18:49:16.361" v="163" actId="1076"/>
          <ac:picMkLst>
            <pc:docMk/>
            <pc:sldMk cId="3924511120" sldId="256"/>
            <ac:picMk id="43" creationId="{A92130AA-19A9-5D53-FF0C-FD845B22B4AF}"/>
          </ac:picMkLst>
        </pc:picChg>
        <pc:picChg chg="add mod modCrop">
          <ac:chgData name="Ujjaini Shrestha" userId="S::us1022@usnh.edu::69cc93e6-7926-45b4-aa28-39883286a9b0" providerId="AD" clId="Web-{82BB7FCF-8D25-EF10-7BEB-88544AAB06B9}" dt="2026-04-17T19:10:25.900" v="304"/>
          <ac:picMkLst>
            <pc:docMk/>
            <pc:sldMk cId="3924511120" sldId="256"/>
            <ac:picMk id="51" creationId="{0B5A3D6E-B763-5EEA-DCD4-1C604CAB98AD}"/>
          </ac:picMkLst>
        </pc:picChg>
        <pc:picChg chg="mod">
          <ac:chgData name="Ujjaini Shrestha" userId="S::us1022@usnh.edu::69cc93e6-7926-45b4-aa28-39883286a9b0" providerId="AD" clId="Web-{82BB7FCF-8D25-EF10-7BEB-88544AAB06B9}" dt="2026-04-17T18:42:05.083" v="114" actId="14100"/>
          <ac:picMkLst>
            <pc:docMk/>
            <pc:sldMk cId="3924511120" sldId="256"/>
            <ac:picMk id="52" creationId="{79D7E969-3568-FB07-12D9-40705BCEB6F8}"/>
          </ac:picMkLst>
        </pc:picChg>
        <pc:picChg chg="mod">
          <ac:chgData name="Ujjaini Shrestha" userId="S::us1022@usnh.edu::69cc93e6-7926-45b4-aa28-39883286a9b0" providerId="AD" clId="Web-{82BB7FCF-8D25-EF10-7BEB-88544AAB06B9}" dt="2026-04-17T18:40:27.081" v="101" actId="1076"/>
          <ac:picMkLst>
            <pc:docMk/>
            <pc:sldMk cId="3924511120" sldId="256"/>
            <ac:picMk id="57" creationId="{B181C482-9985-3CBB-033B-8E84BB162AAD}"/>
          </ac:picMkLst>
        </pc:picChg>
        <pc:picChg chg="mod">
          <ac:chgData name="Ujjaini Shrestha" userId="S::us1022@usnh.edu::69cc93e6-7926-45b4-aa28-39883286a9b0" providerId="AD" clId="Web-{82BB7FCF-8D25-EF10-7BEB-88544AAB06B9}" dt="2026-04-17T18:39:52.830" v="96" actId="1076"/>
          <ac:picMkLst>
            <pc:docMk/>
            <pc:sldMk cId="3924511120" sldId="256"/>
            <ac:picMk id="60" creationId="{E876D09C-F366-D7EA-986C-258187C1CE99}"/>
          </ac:picMkLst>
        </pc:picChg>
        <pc:picChg chg="mod">
          <ac:chgData name="Ujjaini Shrestha" userId="S::us1022@usnh.edu::69cc93e6-7926-45b4-aa28-39883286a9b0" providerId="AD" clId="Web-{82BB7FCF-8D25-EF10-7BEB-88544AAB06B9}" dt="2026-04-17T18:57:49.552" v="230" actId="1076"/>
          <ac:picMkLst>
            <pc:docMk/>
            <pc:sldMk cId="3924511120" sldId="256"/>
            <ac:picMk id="1032" creationId="{C291519F-D787-C58F-09DC-7597A1384001}"/>
          </ac:picMkLst>
        </pc:picChg>
        <pc:picChg chg="mod">
          <ac:chgData name="Ujjaini Shrestha" userId="S::us1022@usnh.edu::69cc93e6-7926-45b4-aa28-39883286a9b0" providerId="AD" clId="Web-{82BB7FCF-8D25-EF10-7BEB-88544AAB06B9}" dt="2026-04-17T18:41:03.817" v="105" actId="14100"/>
          <ac:picMkLst>
            <pc:docMk/>
            <pc:sldMk cId="3924511120" sldId="256"/>
            <ac:picMk id="1034" creationId="{3D0A8804-9ABB-B63B-92BA-B01F23D3C000}"/>
          </ac:picMkLst>
        </pc:picChg>
        <pc:picChg chg="mod">
          <ac:chgData name="Ujjaini Shrestha" userId="S::us1022@usnh.edu::69cc93e6-7926-45b4-aa28-39883286a9b0" providerId="AD" clId="Web-{82BB7FCF-8D25-EF10-7BEB-88544AAB06B9}" dt="2026-04-17T18:41:19.598" v="107" actId="1076"/>
          <ac:picMkLst>
            <pc:docMk/>
            <pc:sldMk cId="3924511120" sldId="256"/>
            <ac:picMk id="1038" creationId="{720332B1-9084-77CF-8BD2-BC2DF204FDE2}"/>
          </ac:picMkLst>
        </pc:picChg>
      </pc:sldChg>
    </pc:docChg>
  </pc:docChgLst>
  <pc:docChgLst>
    <pc:chgData name="Ujjaini Shrestha" userId="S::us1022@usnh.edu::69cc93e6-7926-45b4-aa28-39883286a9b0" providerId="AD" clId="Web-{D7C44645-B80A-A827-66B4-6BA2A5F2B9C2}"/>
    <pc:docChg chg="modSld">
      <pc:chgData name="Ujjaini Shrestha" userId="S::us1022@usnh.edu::69cc93e6-7926-45b4-aa28-39883286a9b0" providerId="AD" clId="Web-{D7C44645-B80A-A827-66B4-6BA2A5F2B9C2}" dt="2026-03-30T21:15:48.067" v="166" actId="1076"/>
      <pc:docMkLst>
        <pc:docMk/>
      </pc:docMkLst>
      <pc:sldChg chg="modSp mod setBg">
        <pc:chgData name="Ujjaini Shrestha" userId="S::us1022@usnh.edu::69cc93e6-7926-45b4-aa28-39883286a9b0" providerId="AD" clId="Web-{D7C44645-B80A-A827-66B4-6BA2A5F2B9C2}" dt="2026-03-30T21:15:48.067" v="166" actId="1076"/>
        <pc:sldMkLst>
          <pc:docMk/>
          <pc:sldMk cId="3924511120" sldId="256"/>
        </pc:sldMkLst>
        <pc:spChg chg="mod">
          <ac:chgData name="Ujjaini Shrestha" userId="S::us1022@usnh.edu::69cc93e6-7926-45b4-aa28-39883286a9b0" providerId="AD" clId="Web-{D7C44645-B80A-A827-66B4-6BA2A5F2B9C2}" dt="2026-03-27T20:17:38.884" v="141" actId="1076"/>
          <ac:spMkLst>
            <pc:docMk/>
            <pc:sldMk cId="3924511120" sldId="256"/>
            <ac:spMk id="3" creationId="{4C27715C-22C9-3EBE-586B-924643AADB78}"/>
          </ac:spMkLst>
        </pc:spChg>
        <pc:spChg chg="mod">
          <ac:chgData name="Ujjaini Shrestha" userId="S::us1022@usnh.edu::69cc93e6-7926-45b4-aa28-39883286a9b0" providerId="AD" clId="Web-{D7C44645-B80A-A827-66B4-6BA2A5F2B9C2}" dt="2026-03-27T20:20:06.991" v="161"/>
          <ac:spMkLst>
            <pc:docMk/>
            <pc:sldMk cId="3924511120" sldId="256"/>
            <ac:spMk id="21" creationId="{F77A4C49-0849-4CA0-43D9-C37E3A2ECAEC}"/>
          </ac:spMkLst>
        </pc:spChg>
        <pc:spChg chg="mod">
          <ac:chgData name="Ujjaini Shrestha" userId="S::us1022@usnh.edu::69cc93e6-7926-45b4-aa28-39883286a9b0" providerId="AD" clId="Web-{D7C44645-B80A-A827-66B4-6BA2A5F2B9C2}" dt="2026-03-27T20:13:39.586" v="137" actId="20577"/>
          <ac:spMkLst>
            <pc:docMk/>
            <pc:sldMk cId="3924511120" sldId="256"/>
            <ac:spMk id="24" creationId="{CBDEBE8B-C0EF-C7C8-FF36-D53A23A32C57}"/>
          </ac:spMkLst>
        </pc:spChg>
        <pc:spChg chg="mod">
          <ac:chgData name="Ujjaini Shrestha" userId="S::us1022@usnh.edu::69cc93e6-7926-45b4-aa28-39883286a9b0" providerId="AD" clId="Web-{D7C44645-B80A-A827-66B4-6BA2A5F2B9C2}" dt="2026-03-27T20:19:00.891" v="148"/>
          <ac:spMkLst>
            <pc:docMk/>
            <pc:sldMk cId="3924511120" sldId="256"/>
            <ac:spMk id="28" creationId="{A0A8A237-BECC-6C51-71A9-B309341AE7B1}"/>
          </ac:spMkLst>
        </pc:spChg>
        <pc:spChg chg="mod">
          <ac:chgData name="Ujjaini Shrestha" userId="S::us1022@usnh.edu::69cc93e6-7926-45b4-aa28-39883286a9b0" providerId="AD" clId="Web-{D7C44645-B80A-A827-66B4-6BA2A5F2B9C2}" dt="2026-03-27T20:18:37.248" v="145"/>
          <ac:spMkLst>
            <pc:docMk/>
            <pc:sldMk cId="3924511120" sldId="256"/>
            <ac:spMk id="37" creationId="{3619755A-EBB8-23A7-9FD5-3D564F1DC372}"/>
          </ac:spMkLst>
        </pc:spChg>
        <pc:spChg chg="mod">
          <ac:chgData name="Ujjaini Shrestha" userId="S::us1022@usnh.edu::69cc93e6-7926-45b4-aa28-39883286a9b0" providerId="AD" clId="Web-{D7C44645-B80A-A827-66B4-6BA2A5F2B9C2}" dt="2026-03-27T20:18:43.311" v="146"/>
          <ac:spMkLst>
            <pc:docMk/>
            <pc:sldMk cId="3924511120" sldId="256"/>
            <ac:spMk id="38" creationId="{87B3DF57-9B11-206E-7439-6F2809CCF184}"/>
          </ac:spMkLst>
        </pc:spChg>
        <pc:spChg chg="mod">
          <ac:chgData name="Ujjaini Shrestha" userId="S::us1022@usnh.edu::69cc93e6-7926-45b4-aa28-39883286a9b0" providerId="AD" clId="Web-{D7C44645-B80A-A827-66B4-6BA2A5F2B9C2}" dt="2026-03-27T20:18:57" v="147"/>
          <ac:spMkLst>
            <pc:docMk/>
            <pc:sldMk cId="3924511120" sldId="256"/>
            <ac:spMk id="41" creationId="{B512BA22-65D0-9E1F-45F5-E8116FA0F8C2}"/>
          </ac:spMkLst>
        </pc:spChg>
        <pc:spChg chg="mod">
          <ac:chgData name="Ujjaini Shrestha" userId="S::us1022@usnh.edu::69cc93e6-7926-45b4-aa28-39883286a9b0" providerId="AD" clId="Web-{D7C44645-B80A-A827-66B4-6BA2A5F2B9C2}" dt="2026-03-27T20:20:10.381" v="162"/>
          <ac:spMkLst>
            <pc:docMk/>
            <pc:sldMk cId="3924511120" sldId="256"/>
            <ac:spMk id="42" creationId="{0B2F3E8B-676C-588F-4383-12534E542E9E}"/>
          </ac:spMkLst>
        </pc:spChg>
      </pc:sldChg>
    </pc:docChg>
  </pc:docChgLst>
  <pc:docChgLst>
    <pc:chgData name="Annie Lin" userId="b8cd7606-eeaa-4c92-92c6-3d4fc858299c" providerId="ADAL" clId="{84CD6273-BA1D-4E52-ADEE-187FDA4F173D}"/>
    <pc:docChg chg="undo redo custSel modSld">
      <pc:chgData name="Annie Lin" userId="b8cd7606-eeaa-4c92-92c6-3d4fc858299c" providerId="ADAL" clId="{84CD6273-BA1D-4E52-ADEE-187FDA4F173D}" dt="2026-04-20T15:13:25.806" v="14649" actId="478"/>
      <pc:docMkLst>
        <pc:docMk/>
      </pc:docMkLst>
      <pc:sldChg chg="addSp delSp modSp mod">
        <pc:chgData name="Annie Lin" userId="b8cd7606-eeaa-4c92-92c6-3d4fc858299c" providerId="ADAL" clId="{84CD6273-BA1D-4E52-ADEE-187FDA4F173D}" dt="2026-04-20T15:13:25.806" v="14649" actId="478"/>
        <pc:sldMkLst>
          <pc:docMk/>
          <pc:sldMk cId="3924511120" sldId="256"/>
        </pc:sldMkLst>
        <pc:spChg chg="mod">
          <ac:chgData name="Annie Lin" userId="b8cd7606-eeaa-4c92-92c6-3d4fc858299c" providerId="ADAL" clId="{84CD6273-BA1D-4E52-ADEE-187FDA4F173D}" dt="2026-03-27T20:00:33.661" v="231" actId="1076"/>
          <ac:spMkLst>
            <pc:docMk/>
            <pc:sldMk cId="3924511120" sldId="256"/>
            <ac:spMk id="2" creationId="{52C2CAA1-5439-D929-C561-C09A6B6C2E85}"/>
          </ac:spMkLst>
        </pc:spChg>
        <pc:spChg chg="mod">
          <ac:chgData name="Annie Lin" userId="b8cd7606-eeaa-4c92-92c6-3d4fc858299c" providerId="ADAL" clId="{84CD6273-BA1D-4E52-ADEE-187FDA4F173D}" dt="2026-04-12T20:10:15.436" v="7827" actId="1076"/>
          <ac:spMkLst>
            <pc:docMk/>
            <pc:sldMk cId="3924511120" sldId="256"/>
            <ac:spMk id="3" creationId="{4C27715C-22C9-3EBE-586B-924643AADB78}"/>
          </ac:spMkLst>
        </pc:spChg>
        <pc:spChg chg="mod">
          <ac:chgData name="Annie Lin" userId="b8cd7606-eeaa-4c92-92c6-3d4fc858299c" providerId="ADAL" clId="{84CD6273-BA1D-4E52-ADEE-187FDA4F173D}" dt="2026-04-17T19:17:14.806" v="14614" actId="14100"/>
          <ac:spMkLst>
            <pc:docMk/>
            <pc:sldMk cId="3924511120" sldId="256"/>
            <ac:spMk id="4" creationId="{57AAEAD3-B82F-1A50-4763-68255543D8BD}"/>
          </ac:spMkLst>
        </pc:spChg>
        <pc:spChg chg="add mod">
          <ac:chgData name="Annie Lin" userId="b8cd7606-eeaa-4c92-92c6-3d4fc858299c" providerId="ADAL" clId="{84CD6273-BA1D-4E52-ADEE-187FDA4F173D}" dt="2026-04-11T21:11:55.107" v="5125" actId="1076"/>
          <ac:spMkLst>
            <pc:docMk/>
            <pc:sldMk cId="3924511120" sldId="256"/>
            <ac:spMk id="5" creationId="{1798508D-FB3F-E58E-37DC-13375E02D745}"/>
          </ac:spMkLst>
        </pc:spChg>
        <pc:spChg chg="mod">
          <ac:chgData name="Annie Lin" userId="b8cd7606-eeaa-4c92-92c6-3d4fc858299c" providerId="ADAL" clId="{84CD6273-BA1D-4E52-ADEE-187FDA4F173D}" dt="2026-04-17T03:36:09.749" v="13955" actId="1076"/>
          <ac:spMkLst>
            <pc:docMk/>
            <pc:sldMk cId="3924511120" sldId="256"/>
            <ac:spMk id="7" creationId="{DC2466F5-2309-8398-452D-FDDA190F87C3}"/>
          </ac:spMkLst>
        </pc:spChg>
        <pc:spChg chg="add mod ord">
          <ac:chgData name="Annie Lin" userId="b8cd7606-eeaa-4c92-92c6-3d4fc858299c" providerId="ADAL" clId="{84CD6273-BA1D-4E52-ADEE-187FDA4F173D}" dt="2026-04-17T04:07:34.006" v="14605" actId="1076"/>
          <ac:spMkLst>
            <pc:docMk/>
            <pc:sldMk cId="3924511120" sldId="256"/>
            <ac:spMk id="8" creationId="{ECF361CF-79DC-3A31-AEF5-7310045E63F2}"/>
          </ac:spMkLst>
        </pc:spChg>
        <pc:spChg chg="add del mod ord">
          <ac:chgData name="Annie Lin" userId="b8cd7606-eeaa-4c92-92c6-3d4fc858299c" providerId="ADAL" clId="{84CD6273-BA1D-4E52-ADEE-187FDA4F173D}" dt="2026-04-17T03:35:53.271" v="13953" actId="14100"/>
          <ac:spMkLst>
            <pc:docMk/>
            <pc:sldMk cId="3924511120" sldId="256"/>
            <ac:spMk id="9" creationId="{6501A07D-8031-0F89-3C7A-2496ED57C70A}"/>
          </ac:spMkLst>
        </pc:spChg>
        <pc:spChg chg="mod">
          <ac:chgData name="Annie Lin" userId="b8cd7606-eeaa-4c92-92c6-3d4fc858299c" providerId="ADAL" clId="{84CD6273-BA1D-4E52-ADEE-187FDA4F173D}" dt="2026-04-17T19:19:38.683" v="14634" actId="1076"/>
          <ac:spMkLst>
            <pc:docMk/>
            <pc:sldMk cId="3924511120" sldId="256"/>
            <ac:spMk id="11" creationId="{0951D34C-8825-B6E7-FC96-C471AE753F88}"/>
          </ac:spMkLst>
        </pc:spChg>
        <pc:spChg chg="add del mod ord">
          <ac:chgData name="Annie Lin" userId="b8cd7606-eeaa-4c92-92c6-3d4fc858299c" providerId="ADAL" clId="{84CD6273-BA1D-4E52-ADEE-187FDA4F173D}" dt="2026-04-17T04:08:14.116" v="14612" actId="14100"/>
          <ac:spMkLst>
            <pc:docMk/>
            <pc:sldMk cId="3924511120" sldId="256"/>
            <ac:spMk id="12" creationId="{C8FC6119-F111-54F9-5431-9F55FB205215}"/>
          </ac:spMkLst>
        </pc:spChg>
        <pc:spChg chg="mod">
          <ac:chgData name="Annie Lin" userId="b8cd7606-eeaa-4c92-92c6-3d4fc858299c" providerId="ADAL" clId="{84CD6273-BA1D-4E52-ADEE-187FDA4F173D}" dt="2026-04-10T19:26:30.211" v="1921" actId="1076"/>
          <ac:spMkLst>
            <pc:docMk/>
            <pc:sldMk cId="3924511120" sldId="256"/>
            <ac:spMk id="14" creationId="{FB03DB7A-B2B9-2BE2-E737-7A2319F71DB1}"/>
          </ac:spMkLst>
        </pc:spChg>
        <pc:spChg chg="add mod">
          <ac:chgData name="Annie Lin" userId="b8cd7606-eeaa-4c92-92c6-3d4fc858299c" providerId="ADAL" clId="{84CD6273-BA1D-4E52-ADEE-187FDA4F173D}" dt="2026-04-17T03:41:05.197" v="13995" actId="115"/>
          <ac:spMkLst>
            <pc:docMk/>
            <pc:sldMk cId="3924511120" sldId="256"/>
            <ac:spMk id="15" creationId="{275F6E92-836F-9909-EC9F-C0ABA8EAF386}"/>
          </ac:spMkLst>
        </pc:spChg>
        <pc:spChg chg="add mod">
          <ac:chgData name="Annie Lin" userId="b8cd7606-eeaa-4c92-92c6-3d4fc858299c" providerId="ADAL" clId="{84CD6273-BA1D-4E52-ADEE-187FDA4F173D}" dt="2026-04-17T19:20:04.150" v="14640" actId="15"/>
          <ac:spMkLst>
            <pc:docMk/>
            <pc:sldMk cId="3924511120" sldId="256"/>
            <ac:spMk id="16" creationId="{15850798-F0AB-8A78-0D25-6156813279DB}"/>
          </ac:spMkLst>
        </pc:spChg>
        <pc:spChg chg="mod">
          <ac:chgData name="Annie Lin" userId="b8cd7606-eeaa-4c92-92c6-3d4fc858299c" providerId="ADAL" clId="{84CD6273-BA1D-4E52-ADEE-187FDA4F173D}" dt="2026-04-17T04:07:38.468" v="14606" actId="1076"/>
          <ac:spMkLst>
            <pc:docMk/>
            <pc:sldMk cId="3924511120" sldId="256"/>
            <ac:spMk id="17" creationId="{16772F65-1EDC-9420-C5A7-43C9CE4C8FFB}"/>
          </ac:spMkLst>
        </pc:spChg>
        <pc:spChg chg="mod">
          <ac:chgData name="Annie Lin" userId="b8cd7606-eeaa-4c92-92c6-3d4fc858299c" providerId="ADAL" clId="{84CD6273-BA1D-4E52-ADEE-187FDA4F173D}" dt="2026-04-17T01:45:29.280" v="12282" actId="1076"/>
          <ac:spMkLst>
            <pc:docMk/>
            <pc:sldMk cId="3924511120" sldId="256"/>
            <ac:spMk id="18" creationId="{7B1C25C0-760A-3DFC-54C8-9EBAA9066E97}"/>
          </ac:spMkLst>
        </pc:spChg>
        <pc:spChg chg="add mod">
          <ac:chgData name="Annie Lin" userId="b8cd7606-eeaa-4c92-92c6-3d4fc858299c" providerId="ADAL" clId="{84CD6273-BA1D-4E52-ADEE-187FDA4F173D}" dt="2026-04-17T01:51:16.737" v="12727" actId="1076"/>
          <ac:spMkLst>
            <pc:docMk/>
            <pc:sldMk cId="3924511120" sldId="256"/>
            <ac:spMk id="19" creationId="{595CC753-B9DC-A5A1-B5F8-081FD47E7ED2}"/>
          </ac:spMkLst>
        </pc:spChg>
        <pc:spChg chg="mod">
          <ac:chgData name="Annie Lin" userId="b8cd7606-eeaa-4c92-92c6-3d4fc858299c" providerId="ADAL" clId="{84CD6273-BA1D-4E52-ADEE-187FDA4F173D}" dt="2026-04-17T03:44:56.690" v="14023" actId="1076"/>
          <ac:spMkLst>
            <pc:docMk/>
            <pc:sldMk cId="3924511120" sldId="256"/>
            <ac:spMk id="21" creationId="{F77A4C49-0849-4CA0-43D9-C37E3A2ECAEC}"/>
          </ac:spMkLst>
        </pc:spChg>
        <pc:spChg chg="mod ord">
          <ac:chgData name="Annie Lin" userId="b8cd7606-eeaa-4c92-92c6-3d4fc858299c" providerId="ADAL" clId="{84CD6273-BA1D-4E52-ADEE-187FDA4F173D}" dt="2026-04-17T01:45:20.461" v="12279" actId="14100"/>
          <ac:spMkLst>
            <pc:docMk/>
            <pc:sldMk cId="3924511120" sldId="256"/>
            <ac:spMk id="22" creationId="{4C8CB38B-F825-9FEF-2AC4-1FBEBD92D460}"/>
          </ac:spMkLst>
        </pc:spChg>
        <pc:spChg chg="add del mod ord">
          <ac:chgData name="Annie Lin" userId="b8cd7606-eeaa-4c92-92c6-3d4fc858299c" providerId="ADAL" clId="{84CD6273-BA1D-4E52-ADEE-187FDA4F173D}" dt="2026-04-17T03:35:22.131" v="13947" actId="14100"/>
          <ac:spMkLst>
            <pc:docMk/>
            <pc:sldMk cId="3924511120" sldId="256"/>
            <ac:spMk id="23" creationId="{4A70462F-069B-DE86-C5EE-B9D7DD1B7488}"/>
          </ac:spMkLst>
        </pc:spChg>
        <pc:spChg chg="mod ord">
          <ac:chgData name="Annie Lin" userId="b8cd7606-eeaa-4c92-92c6-3d4fc858299c" providerId="ADAL" clId="{84CD6273-BA1D-4E52-ADEE-187FDA4F173D}" dt="2026-04-17T01:51:08.027" v="12725" actId="14100"/>
          <ac:spMkLst>
            <pc:docMk/>
            <pc:sldMk cId="3924511120" sldId="256"/>
            <ac:spMk id="24" creationId="{CBDEBE8B-C0EF-C7C8-FF36-D53A23A32C57}"/>
          </ac:spMkLst>
        </pc:spChg>
        <pc:spChg chg="mod">
          <ac:chgData name="Annie Lin" userId="b8cd7606-eeaa-4c92-92c6-3d4fc858299c" providerId="ADAL" clId="{84CD6273-BA1D-4E52-ADEE-187FDA4F173D}" dt="2026-04-12T19:43:19.879" v="6941" actId="20577"/>
          <ac:spMkLst>
            <pc:docMk/>
            <pc:sldMk cId="3924511120" sldId="256"/>
            <ac:spMk id="26" creationId="{4104AE57-6C20-A990-DF3A-8193AA0E780D}"/>
          </ac:spMkLst>
        </pc:spChg>
        <pc:spChg chg="add mod">
          <ac:chgData name="Annie Lin" userId="b8cd7606-eeaa-4c92-92c6-3d4fc858299c" providerId="ADAL" clId="{84CD6273-BA1D-4E52-ADEE-187FDA4F173D}" dt="2026-04-17T03:36:21.900" v="13957" actId="14100"/>
          <ac:spMkLst>
            <pc:docMk/>
            <pc:sldMk cId="3924511120" sldId="256"/>
            <ac:spMk id="27" creationId="{B1B71464-EE94-F178-132F-D5112EBF5F9B}"/>
          </ac:spMkLst>
        </pc:spChg>
        <pc:spChg chg="mod ord">
          <ac:chgData name="Annie Lin" userId="b8cd7606-eeaa-4c92-92c6-3d4fc858299c" providerId="ADAL" clId="{84CD6273-BA1D-4E52-ADEE-187FDA4F173D}" dt="2026-04-17T01:45:26.295" v="12281" actId="1076"/>
          <ac:spMkLst>
            <pc:docMk/>
            <pc:sldMk cId="3924511120" sldId="256"/>
            <ac:spMk id="28" creationId="{A0A8A237-BECC-6C51-71A9-B309341AE7B1}"/>
          </ac:spMkLst>
        </pc:spChg>
        <pc:spChg chg="add mod">
          <ac:chgData name="Annie Lin" userId="b8cd7606-eeaa-4c92-92c6-3d4fc858299c" providerId="ADAL" clId="{84CD6273-BA1D-4E52-ADEE-187FDA4F173D}" dt="2026-04-11T20:49:35.497" v="3311" actId="1076"/>
          <ac:spMkLst>
            <pc:docMk/>
            <pc:sldMk cId="3924511120" sldId="256"/>
            <ac:spMk id="31" creationId="{224365E3-BD3D-3DFC-F6FA-685E9E566596}"/>
          </ac:spMkLst>
        </pc:spChg>
        <pc:spChg chg="mod">
          <ac:chgData name="Annie Lin" userId="b8cd7606-eeaa-4c92-92c6-3d4fc858299c" providerId="ADAL" clId="{84CD6273-BA1D-4E52-ADEE-187FDA4F173D}" dt="2026-04-11T20:58:21.865" v="4020" actId="1076"/>
          <ac:spMkLst>
            <pc:docMk/>
            <pc:sldMk cId="3924511120" sldId="256"/>
            <ac:spMk id="33" creationId="{003B09A3-118B-EE27-DA35-76003DC0CCE7}"/>
          </ac:spMkLst>
        </pc:spChg>
        <pc:spChg chg="add mod">
          <ac:chgData name="Annie Lin" userId="b8cd7606-eeaa-4c92-92c6-3d4fc858299c" providerId="ADAL" clId="{84CD6273-BA1D-4E52-ADEE-187FDA4F173D}" dt="2026-04-17T03:35:13.971" v="13945" actId="1076"/>
          <ac:spMkLst>
            <pc:docMk/>
            <pc:sldMk cId="3924511120" sldId="256"/>
            <ac:spMk id="35" creationId="{D34D6976-4893-F8D1-9AF8-6399AFD5584F}"/>
          </ac:spMkLst>
        </pc:spChg>
        <pc:spChg chg="add mod ord">
          <ac:chgData name="Annie Lin" userId="b8cd7606-eeaa-4c92-92c6-3d4fc858299c" providerId="ADAL" clId="{84CD6273-BA1D-4E52-ADEE-187FDA4F173D}" dt="2026-04-10T19:13:45.073" v="1678" actId="1076"/>
          <ac:spMkLst>
            <pc:docMk/>
            <pc:sldMk cId="3924511120" sldId="256"/>
            <ac:spMk id="37" creationId="{3619755A-EBB8-23A7-9FD5-3D564F1DC372}"/>
          </ac:spMkLst>
        </pc:spChg>
        <pc:spChg chg="add mod ord">
          <ac:chgData name="Annie Lin" userId="b8cd7606-eeaa-4c92-92c6-3d4fc858299c" providerId="ADAL" clId="{84CD6273-BA1D-4E52-ADEE-187FDA4F173D}" dt="2026-04-12T19:40:45.886" v="6935" actId="1076"/>
          <ac:spMkLst>
            <pc:docMk/>
            <pc:sldMk cId="3924511120" sldId="256"/>
            <ac:spMk id="38" creationId="{87B3DF57-9B11-206E-7439-6F2809CCF184}"/>
          </ac:spMkLst>
        </pc:spChg>
        <pc:spChg chg="add mod">
          <ac:chgData name="Annie Lin" userId="b8cd7606-eeaa-4c92-92c6-3d4fc858299c" providerId="ADAL" clId="{84CD6273-BA1D-4E52-ADEE-187FDA4F173D}" dt="2026-04-12T19:37:55.778" v="6802" actId="1076"/>
          <ac:spMkLst>
            <pc:docMk/>
            <pc:sldMk cId="3924511120" sldId="256"/>
            <ac:spMk id="39" creationId="{1ECA3ACA-381D-3C91-1928-628681BCBD7F}"/>
          </ac:spMkLst>
        </pc:spChg>
        <pc:spChg chg="add mod">
          <ac:chgData name="Annie Lin" userId="b8cd7606-eeaa-4c92-92c6-3d4fc858299c" providerId="ADAL" clId="{84CD6273-BA1D-4E52-ADEE-187FDA4F173D}" dt="2026-04-11T21:17:18.019" v="5308" actId="20577"/>
          <ac:spMkLst>
            <pc:docMk/>
            <pc:sldMk cId="3924511120" sldId="256"/>
            <ac:spMk id="40" creationId="{051DA1E0-4840-7EC8-D55B-07F9A91CCB5A}"/>
          </ac:spMkLst>
        </pc:spChg>
        <pc:spChg chg="add mod ord">
          <ac:chgData name="Annie Lin" userId="b8cd7606-eeaa-4c92-92c6-3d4fc858299c" providerId="ADAL" clId="{84CD6273-BA1D-4E52-ADEE-187FDA4F173D}" dt="2026-04-17T04:07:43.733" v="14608" actId="1076"/>
          <ac:spMkLst>
            <pc:docMk/>
            <pc:sldMk cId="3924511120" sldId="256"/>
            <ac:spMk id="41" creationId="{B512BA22-65D0-9E1F-45F5-E8116FA0F8C2}"/>
          </ac:spMkLst>
        </pc:spChg>
        <pc:spChg chg="add mod ord">
          <ac:chgData name="Annie Lin" userId="b8cd7606-eeaa-4c92-92c6-3d4fc858299c" providerId="ADAL" clId="{84CD6273-BA1D-4E52-ADEE-187FDA4F173D}" dt="2026-04-17T04:07:55.786" v="14610" actId="1076"/>
          <ac:spMkLst>
            <pc:docMk/>
            <pc:sldMk cId="3924511120" sldId="256"/>
            <ac:spMk id="42" creationId="{0B2F3E8B-676C-588F-4383-12534E542E9E}"/>
          </ac:spMkLst>
        </pc:spChg>
        <pc:spChg chg="add mod">
          <ac:chgData name="Annie Lin" userId="b8cd7606-eeaa-4c92-92c6-3d4fc858299c" providerId="ADAL" clId="{84CD6273-BA1D-4E52-ADEE-187FDA4F173D}" dt="2026-04-17T01:51:46.938" v="12740" actId="20577"/>
          <ac:spMkLst>
            <pc:docMk/>
            <pc:sldMk cId="3924511120" sldId="256"/>
            <ac:spMk id="44" creationId="{C2733B71-24F8-07EF-5276-05AAC01FDE66}"/>
          </ac:spMkLst>
        </pc:spChg>
        <pc:spChg chg="add mod">
          <ac:chgData name="Annie Lin" userId="b8cd7606-eeaa-4c92-92c6-3d4fc858299c" providerId="ADAL" clId="{84CD6273-BA1D-4E52-ADEE-187FDA4F173D}" dt="2026-04-17T19:19:33.250" v="14633" actId="15"/>
          <ac:spMkLst>
            <pc:docMk/>
            <pc:sldMk cId="3924511120" sldId="256"/>
            <ac:spMk id="45" creationId="{4F0EE775-2246-6D44-DD67-6C1B5B203CA1}"/>
          </ac:spMkLst>
        </pc:spChg>
        <pc:spChg chg="mod">
          <ac:chgData name="Annie Lin" userId="b8cd7606-eeaa-4c92-92c6-3d4fc858299c" providerId="ADAL" clId="{84CD6273-BA1D-4E52-ADEE-187FDA4F173D}" dt="2026-04-17T19:20:12.102" v="14647" actId="15"/>
          <ac:spMkLst>
            <pc:docMk/>
            <pc:sldMk cId="3924511120" sldId="256"/>
            <ac:spMk id="46" creationId="{57F537FA-826E-ADAC-20E2-AD37F1364349}"/>
          </ac:spMkLst>
        </pc:spChg>
        <pc:spChg chg="add mod">
          <ac:chgData name="Annie Lin" userId="b8cd7606-eeaa-4c92-92c6-3d4fc858299c" providerId="ADAL" clId="{84CD6273-BA1D-4E52-ADEE-187FDA4F173D}" dt="2026-04-17T19:18:52.715" v="14621" actId="15"/>
          <ac:spMkLst>
            <pc:docMk/>
            <pc:sldMk cId="3924511120" sldId="256"/>
            <ac:spMk id="47" creationId="{F6B6D68D-3C3D-38C7-D774-DF69083DEE67}"/>
          </ac:spMkLst>
        </pc:spChg>
        <pc:spChg chg="add mod">
          <ac:chgData name="Annie Lin" userId="b8cd7606-eeaa-4c92-92c6-3d4fc858299c" providerId="ADAL" clId="{84CD6273-BA1D-4E52-ADEE-187FDA4F173D}" dt="2026-04-17T03:35:36.501" v="13950" actId="1076"/>
          <ac:spMkLst>
            <pc:docMk/>
            <pc:sldMk cId="3924511120" sldId="256"/>
            <ac:spMk id="48" creationId="{F6FD227C-CB84-433C-7A11-DAF934998205}"/>
          </ac:spMkLst>
        </pc:spChg>
        <pc:spChg chg="add del mod ord">
          <ac:chgData name="Annie Lin" userId="b8cd7606-eeaa-4c92-92c6-3d4fc858299c" providerId="ADAL" clId="{84CD6273-BA1D-4E52-ADEE-187FDA4F173D}" dt="2026-04-17T03:44:25.309" v="14015" actId="14100"/>
          <ac:spMkLst>
            <pc:docMk/>
            <pc:sldMk cId="3924511120" sldId="256"/>
            <ac:spMk id="49" creationId="{C9E7F5A1-00EE-6E0B-C347-5B48A7C5D59B}"/>
          </ac:spMkLst>
        </pc:spChg>
        <pc:spChg chg="add del mod ord">
          <ac:chgData name="Annie Lin" userId="b8cd7606-eeaa-4c92-92c6-3d4fc858299c" providerId="ADAL" clId="{84CD6273-BA1D-4E52-ADEE-187FDA4F173D}" dt="2026-04-17T04:07:10.890" v="14602" actId="14100"/>
          <ac:spMkLst>
            <pc:docMk/>
            <pc:sldMk cId="3924511120" sldId="256"/>
            <ac:spMk id="50" creationId="{21208184-1742-84E1-C395-798421A6AE4C}"/>
          </ac:spMkLst>
        </pc:spChg>
        <pc:spChg chg="add mod">
          <ac:chgData name="Annie Lin" userId="b8cd7606-eeaa-4c92-92c6-3d4fc858299c" providerId="ADAL" clId="{84CD6273-BA1D-4E52-ADEE-187FDA4F173D}" dt="2026-04-17T03:35:08.015" v="13942" actId="1076"/>
          <ac:spMkLst>
            <pc:docMk/>
            <pc:sldMk cId="3924511120" sldId="256"/>
            <ac:spMk id="55" creationId="{C9E0AA52-8990-4096-ACCE-120280EB46BB}"/>
          </ac:spMkLst>
        </pc:spChg>
        <pc:spChg chg="add mod">
          <ac:chgData name="Annie Lin" userId="b8cd7606-eeaa-4c92-92c6-3d4fc858299c" providerId="ADAL" clId="{84CD6273-BA1D-4E52-ADEE-187FDA4F173D}" dt="2026-04-17T03:26:57.635" v="13512" actId="20577"/>
          <ac:spMkLst>
            <pc:docMk/>
            <pc:sldMk cId="3924511120" sldId="256"/>
            <ac:spMk id="1025" creationId="{133B8FA1-BCC4-A04A-E430-65A7504C7425}"/>
          </ac:spMkLst>
        </pc:spChg>
        <pc:spChg chg="add mod">
          <ac:chgData name="Annie Lin" userId="b8cd7606-eeaa-4c92-92c6-3d4fc858299c" providerId="ADAL" clId="{84CD6273-BA1D-4E52-ADEE-187FDA4F173D}" dt="2026-04-17T04:08:19.629" v="14613" actId="1076"/>
          <ac:spMkLst>
            <pc:docMk/>
            <pc:sldMk cId="3924511120" sldId="256"/>
            <ac:spMk id="1029" creationId="{5E7DFE29-E234-9FCB-18FB-B618ED2F326A}"/>
          </ac:spMkLst>
        </pc:spChg>
        <pc:spChg chg="add mod ord">
          <ac:chgData name="Annie Lin" userId="b8cd7606-eeaa-4c92-92c6-3d4fc858299c" providerId="ADAL" clId="{84CD6273-BA1D-4E52-ADEE-187FDA4F173D}" dt="2026-04-17T03:46:37.417" v="14043" actId="1076"/>
          <ac:spMkLst>
            <pc:docMk/>
            <pc:sldMk cId="3924511120" sldId="256"/>
            <ac:spMk id="1035" creationId="{EF360FC2-4152-D19B-9CB1-7CDB5EE400D5}"/>
          </ac:spMkLst>
        </pc:spChg>
        <pc:picChg chg="add del mod">
          <ac:chgData name="Annie Lin" userId="b8cd7606-eeaa-4c92-92c6-3d4fc858299c" providerId="ADAL" clId="{84CD6273-BA1D-4E52-ADEE-187FDA4F173D}" dt="2026-04-11T20:49:27.293" v="3307" actId="1076"/>
          <ac:picMkLst>
            <pc:docMk/>
            <pc:sldMk cId="3924511120" sldId="256"/>
            <ac:picMk id="6" creationId="{D5E96A21-09C8-32FA-9A5A-1CD04AE2EE5B}"/>
          </ac:picMkLst>
        </pc:picChg>
        <pc:picChg chg="add del mod">
          <ac:chgData name="Annie Lin" userId="b8cd7606-eeaa-4c92-92c6-3d4fc858299c" providerId="ADAL" clId="{84CD6273-BA1D-4E52-ADEE-187FDA4F173D}" dt="2026-04-11T20:49:28.829" v="3308" actId="1076"/>
          <ac:picMkLst>
            <pc:docMk/>
            <pc:sldMk cId="3924511120" sldId="256"/>
            <ac:picMk id="29" creationId="{3962726A-42AA-9F10-7303-6FA60FCCF96D}"/>
          </ac:picMkLst>
        </pc:picChg>
        <pc:picChg chg="mod modCrop">
          <ac:chgData name="Annie Lin" userId="b8cd7606-eeaa-4c92-92c6-3d4fc858299c" providerId="ADAL" clId="{84CD6273-BA1D-4E52-ADEE-187FDA4F173D}" dt="2026-04-17T03:34:51.538" v="13937" actId="1076"/>
          <ac:picMkLst>
            <pc:docMk/>
            <pc:sldMk cId="3924511120" sldId="256"/>
            <ac:picMk id="30" creationId="{5DDD2D53-D505-7C95-7185-A7AC11663E7E}"/>
          </ac:picMkLst>
        </pc:picChg>
        <pc:picChg chg="add mod">
          <ac:chgData name="Annie Lin" userId="b8cd7606-eeaa-4c92-92c6-3d4fc858299c" providerId="ADAL" clId="{84CD6273-BA1D-4E52-ADEE-187FDA4F173D}" dt="2026-04-17T03:38:13.795" v="13976" actId="1076"/>
          <ac:picMkLst>
            <pc:docMk/>
            <pc:sldMk cId="3924511120" sldId="256"/>
            <ac:picMk id="34" creationId="{25356405-B2E6-EC77-7BE9-96F7CF4F6ECF}"/>
          </ac:picMkLst>
        </pc:picChg>
        <pc:picChg chg="add mod">
          <ac:chgData name="Annie Lin" userId="b8cd7606-eeaa-4c92-92c6-3d4fc858299c" providerId="ADAL" clId="{84CD6273-BA1D-4E52-ADEE-187FDA4F173D}" dt="2026-04-12T20:10:06.324" v="7824" actId="1076"/>
          <ac:picMkLst>
            <pc:docMk/>
            <pc:sldMk cId="3924511120" sldId="256"/>
            <ac:picMk id="36" creationId="{40F100F5-0A43-99DE-58F2-8950FA9F50EC}"/>
          </ac:picMkLst>
        </pc:picChg>
        <pc:picChg chg="add mod modCrop">
          <ac:chgData name="Annie Lin" userId="b8cd7606-eeaa-4c92-92c6-3d4fc858299c" providerId="ADAL" clId="{84CD6273-BA1D-4E52-ADEE-187FDA4F173D}" dt="2026-04-17T19:17:32.544" v="14615" actId="1076"/>
          <ac:picMkLst>
            <pc:docMk/>
            <pc:sldMk cId="3924511120" sldId="256"/>
            <ac:picMk id="52" creationId="{79D7E969-3568-FB07-12D9-40705BCEB6F8}"/>
          </ac:picMkLst>
        </pc:picChg>
        <pc:picChg chg="add mod ord">
          <ac:chgData name="Annie Lin" userId="b8cd7606-eeaa-4c92-92c6-3d4fc858299c" providerId="ADAL" clId="{84CD6273-BA1D-4E52-ADEE-187FDA4F173D}" dt="2026-04-17T03:35:03.200" v="13940" actId="1076"/>
          <ac:picMkLst>
            <pc:docMk/>
            <pc:sldMk cId="3924511120" sldId="256"/>
            <ac:picMk id="57" creationId="{B181C482-9985-3CBB-033B-8E84BB162AAD}"/>
          </ac:picMkLst>
        </pc:picChg>
        <pc:picChg chg="add mod ord modCrop">
          <ac:chgData name="Annie Lin" userId="b8cd7606-eeaa-4c92-92c6-3d4fc858299c" providerId="ADAL" clId="{84CD6273-BA1D-4E52-ADEE-187FDA4F173D}" dt="2026-04-17T03:35:11.069" v="13943" actId="1076"/>
          <ac:picMkLst>
            <pc:docMk/>
            <pc:sldMk cId="3924511120" sldId="256"/>
            <ac:picMk id="60" creationId="{E876D09C-F366-D7EA-986C-258187C1CE99}"/>
          </ac:picMkLst>
        </pc:picChg>
        <pc:picChg chg="add del mod">
          <ac:chgData name="Annie Lin" userId="b8cd7606-eeaa-4c92-92c6-3d4fc858299c" providerId="ADAL" clId="{84CD6273-BA1D-4E52-ADEE-187FDA4F173D}" dt="2026-04-20T15:13:25.806" v="14649" actId="478"/>
          <ac:picMkLst>
            <pc:docMk/>
            <pc:sldMk cId="3924511120" sldId="256"/>
            <ac:picMk id="1032" creationId="{C291519F-D787-C58F-09DC-7597A1384001}"/>
          </ac:picMkLst>
        </pc:picChg>
        <pc:picChg chg="add mod">
          <ac:chgData name="Annie Lin" userId="b8cd7606-eeaa-4c92-92c6-3d4fc858299c" providerId="ADAL" clId="{84CD6273-BA1D-4E52-ADEE-187FDA4F173D}" dt="2026-04-17T03:39:58.063" v="13986" actId="14100"/>
          <ac:picMkLst>
            <pc:docMk/>
            <pc:sldMk cId="3924511120" sldId="256"/>
            <ac:picMk id="1033" creationId="{3D72B2AD-1695-4F62-5AB0-C076EB4B3DBC}"/>
          </ac:picMkLst>
        </pc:picChg>
        <pc:picChg chg="add mod">
          <ac:chgData name="Annie Lin" userId="b8cd7606-eeaa-4c92-92c6-3d4fc858299c" providerId="ADAL" clId="{84CD6273-BA1D-4E52-ADEE-187FDA4F173D}" dt="2026-04-17T03:46:39.321" v="14044" actId="1076"/>
          <ac:picMkLst>
            <pc:docMk/>
            <pc:sldMk cId="3924511120" sldId="256"/>
            <ac:picMk id="1034" creationId="{3D0A8804-9ABB-B63B-92BA-B01F23D3C000}"/>
          </ac:picMkLst>
        </pc:picChg>
        <pc:picChg chg="add mod">
          <ac:chgData name="Annie Lin" userId="b8cd7606-eeaa-4c92-92c6-3d4fc858299c" providerId="ADAL" clId="{84CD6273-BA1D-4E52-ADEE-187FDA4F173D}" dt="2026-04-17T03:35:18.582" v="13946" actId="1076"/>
          <ac:picMkLst>
            <pc:docMk/>
            <pc:sldMk cId="3924511120" sldId="256"/>
            <ac:picMk id="1038" creationId="{720332B1-9084-77CF-8BD2-BC2DF204FDE2}"/>
          </ac:picMkLst>
        </pc:picChg>
      </pc:sldChg>
    </pc:docChg>
  </pc:docChgLst>
  <pc:docChgLst>
    <pc:chgData name="Ujjaini Shrestha" userId="S::us1022@usnh.edu::69cc93e6-7926-45b4-aa28-39883286a9b0" providerId="AD" clId="Web-{5BF9FF69-EA5E-AE2E-5C01-AD41D8E82704}"/>
    <pc:docChg chg="mod modSld">
      <pc:chgData name="Ujjaini Shrestha" userId="S::us1022@usnh.edu::69cc93e6-7926-45b4-aa28-39883286a9b0" providerId="AD" clId="Web-{5BF9FF69-EA5E-AE2E-5C01-AD41D8E82704}" dt="2026-04-10T20:09:28.112" v="128" actId="20577"/>
      <pc:docMkLst>
        <pc:docMk/>
      </pc:docMkLst>
      <pc:sldChg chg="addSp modSp">
        <pc:chgData name="Ujjaini Shrestha" userId="S::us1022@usnh.edu::69cc93e6-7926-45b4-aa28-39883286a9b0" providerId="AD" clId="Web-{5BF9FF69-EA5E-AE2E-5C01-AD41D8E82704}" dt="2026-04-10T20:09:28.112" v="128" actId="20577"/>
        <pc:sldMkLst>
          <pc:docMk/>
          <pc:sldMk cId="3924511120" sldId="256"/>
        </pc:sldMkLst>
        <pc:spChg chg="mod">
          <ac:chgData name="Ujjaini Shrestha" userId="S::us1022@usnh.edu::69cc93e6-7926-45b4-aa28-39883286a9b0" providerId="AD" clId="Web-{5BF9FF69-EA5E-AE2E-5C01-AD41D8E82704}" dt="2026-04-10T19:17:19.318" v="10" actId="20577"/>
          <ac:spMkLst>
            <pc:docMk/>
            <pc:sldMk cId="3924511120" sldId="256"/>
            <ac:spMk id="11" creationId="{0951D34C-8825-B6E7-FC96-C471AE753F88}"/>
          </ac:spMkLst>
        </pc:spChg>
        <pc:spChg chg="mod">
          <ac:chgData name="Ujjaini Shrestha" userId="S::us1022@usnh.edu::69cc93e6-7926-45b4-aa28-39883286a9b0" providerId="AD" clId="Web-{5BF9FF69-EA5E-AE2E-5C01-AD41D8E82704}" dt="2026-04-10T19:48:36.503" v="95" actId="20577"/>
          <ac:spMkLst>
            <pc:docMk/>
            <pc:sldMk cId="3924511120" sldId="256"/>
            <ac:spMk id="45" creationId="{4F0EE775-2246-6D44-DD67-6C1B5B203CA1}"/>
          </ac:spMkLst>
        </pc:spChg>
        <pc:picChg chg="add mod">
          <ac:chgData name="Ujjaini Shrestha" userId="S::us1022@usnh.edu::69cc93e6-7926-45b4-aa28-39883286a9b0" providerId="AD" clId="Web-{5BF9FF69-EA5E-AE2E-5C01-AD41D8E82704}" dt="2026-04-10T19:57:55.650" v="103"/>
          <ac:picMkLst>
            <pc:docMk/>
            <pc:sldMk cId="3924511120" sldId="256"/>
            <ac:picMk id="6" creationId="{D5E96A21-09C8-32FA-9A5A-1CD04AE2EE5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3BF43-F963-49AB-A14F-4D483C99C6C3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7B842-7669-49C3-BFB5-879193136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17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7B842-7669-49C3-BFB5-8791931365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5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623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1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31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8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3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2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16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1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3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61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6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E2ED0-3957-49D4-8986-09786609C4D7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9E27D-8F82-416B-93AD-68701E8F8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39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s://findenergy.com/nh/" TargetMode="External"/><Relationship Id="rId1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hyperlink" Target="https://dec2b.de/posts/2020-11-17-arduino-power-strip-more-enclosure-and-more-wiring.html" TargetMode="External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hyperlink" Target="https://docs.arduino.cc/tutorials/" TargetMode="External"/><Relationship Id="rId10" Type="http://schemas.openxmlformats.org/officeDocument/2006/relationships/image" Target="../media/image8.png"/><Relationship Id="rId19" Type="http://schemas.openxmlformats.org/officeDocument/2006/relationships/image" Target="../media/image13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hyperlink" Target="https://makeithardware.com/arduino-wifi-with-esp8266-nodemcu-complete-setup-gui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21208184-1742-84E1-C395-798421A6AE4C}"/>
              </a:ext>
            </a:extLst>
          </p:cNvPr>
          <p:cNvSpPr/>
          <p:nvPr/>
        </p:nvSpPr>
        <p:spPr>
          <a:xfrm>
            <a:off x="30098706" y="5437073"/>
            <a:ext cx="13422794" cy="11050484"/>
          </a:xfrm>
          <a:prstGeom prst="rect">
            <a:avLst/>
          </a:prstGeom>
          <a:ln w="139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9E7F5A1-00EE-6E0B-C347-5B48A7C5D59B}"/>
              </a:ext>
            </a:extLst>
          </p:cNvPr>
          <p:cNvSpPr/>
          <p:nvPr/>
        </p:nvSpPr>
        <p:spPr>
          <a:xfrm>
            <a:off x="342535" y="18732477"/>
            <a:ext cx="11281195" cy="12033196"/>
          </a:xfrm>
          <a:prstGeom prst="rect">
            <a:avLst/>
          </a:prstGeom>
          <a:ln w="139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F361CF-79DC-3A31-AEF5-7310045E63F2}"/>
              </a:ext>
            </a:extLst>
          </p:cNvPr>
          <p:cNvSpPr/>
          <p:nvPr/>
        </p:nvSpPr>
        <p:spPr>
          <a:xfrm>
            <a:off x="30109073" y="17727492"/>
            <a:ext cx="13470503" cy="7522952"/>
          </a:xfrm>
          <a:prstGeom prst="rect">
            <a:avLst/>
          </a:prstGeom>
          <a:ln w="139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512BA22-65D0-9E1F-45F5-E8116FA0F8C2}"/>
              </a:ext>
            </a:extLst>
          </p:cNvPr>
          <p:cNvSpPr/>
          <p:nvPr/>
        </p:nvSpPr>
        <p:spPr>
          <a:xfrm>
            <a:off x="30085219" y="16763120"/>
            <a:ext cx="13446648" cy="1058531"/>
          </a:xfrm>
          <a:prstGeom prst="rect">
            <a:avLst/>
          </a:prstGeom>
          <a:solidFill>
            <a:srgbClr val="FFADA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FC6119-F111-54F9-5431-9F55FB205215}"/>
              </a:ext>
            </a:extLst>
          </p:cNvPr>
          <p:cNvSpPr/>
          <p:nvPr/>
        </p:nvSpPr>
        <p:spPr>
          <a:xfrm>
            <a:off x="30129870" y="26744590"/>
            <a:ext cx="13400303" cy="4118601"/>
          </a:xfrm>
          <a:prstGeom prst="rect">
            <a:avLst/>
          </a:prstGeom>
          <a:ln w="139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B2F3E8B-676C-588F-4383-12534E542E9E}"/>
              </a:ext>
            </a:extLst>
          </p:cNvPr>
          <p:cNvSpPr/>
          <p:nvPr/>
        </p:nvSpPr>
        <p:spPr>
          <a:xfrm>
            <a:off x="30142478" y="25809839"/>
            <a:ext cx="13422795" cy="819993"/>
          </a:xfrm>
          <a:prstGeom prst="rect">
            <a:avLst/>
          </a:prstGeom>
          <a:solidFill>
            <a:srgbClr val="FFADA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01A07D-8031-0F89-3C7A-2496ED57C70A}"/>
              </a:ext>
            </a:extLst>
          </p:cNvPr>
          <p:cNvSpPr/>
          <p:nvPr/>
        </p:nvSpPr>
        <p:spPr>
          <a:xfrm>
            <a:off x="11852712" y="15605381"/>
            <a:ext cx="18021505" cy="15229303"/>
          </a:xfrm>
          <a:prstGeom prst="rect">
            <a:avLst/>
          </a:prstGeom>
          <a:ln w="139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70462F-069B-DE86-C5EE-B9D7DD1B7488}"/>
              </a:ext>
            </a:extLst>
          </p:cNvPr>
          <p:cNvSpPr/>
          <p:nvPr/>
        </p:nvSpPr>
        <p:spPr>
          <a:xfrm>
            <a:off x="11862297" y="4958923"/>
            <a:ext cx="18004252" cy="9929953"/>
          </a:xfrm>
          <a:prstGeom prst="rect">
            <a:avLst/>
          </a:prstGeom>
          <a:ln w="139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B3DF57-9B11-206E-7439-6F2809CCF184}"/>
              </a:ext>
            </a:extLst>
          </p:cNvPr>
          <p:cNvSpPr/>
          <p:nvPr/>
        </p:nvSpPr>
        <p:spPr>
          <a:xfrm>
            <a:off x="11873688" y="4862036"/>
            <a:ext cx="17986998" cy="939263"/>
          </a:xfrm>
          <a:prstGeom prst="rect">
            <a:avLst/>
          </a:prstGeom>
          <a:solidFill>
            <a:srgbClr val="FFADA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C8CB38B-F825-9FEF-2AC4-1FBEBD92D460}"/>
              </a:ext>
            </a:extLst>
          </p:cNvPr>
          <p:cNvSpPr/>
          <p:nvPr/>
        </p:nvSpPr>
        <p:spPr>
          <a:xfrm>
            <a:off x="347932" y="4974142"/>
            <a:ext cx="11212183" cy="5888607"/>
          </a:xfrm>
          <a:prstGeom prst="rect">
            <a:avLst/>
          </a:prstGeom>
          <a:ln w="139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619755A-EBB8-23A7-9FD5-3D564F1DC372}"/>
              </a:ext>
            </a:extLst>
          </p:cNvPr>
          <p:cNvSpPr/>
          <p:nvPr/>
        </p:nvSpPr>
        <p:spPr>
          <a:xfrm>
            <a:off x="318361" y="4891463"/>
            <a:ext cx="11229436" cy="939263"/>
          </a:xfrm>
          <a:prstGeom prst="rect">
            <a:avLst/>
          </a:prstGeom>
          <a:solidFill>
            <a:srgbClr val="FFADA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BDEBE8B-C0EF-C7C8-FF36-D53A23A32C57}"/>
              </a:ext>
            </a:extLst>
          </p:cNvPr>
          <p:cNvSpPr/>
          <p:nvPr/>
        </p:nvSpPr>
        <p:spPr>
          <a:xfrm>
            <a:off x="330679" y="11467747"/>
            <a:ext cx="11246688" cy="6244880"/>
          </a:xfrm>
          <a:prstGeom prst="rect">
            <a:avLst/>
          </a:prstGeom>
          <a:ln w="1397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0A8A237-BECC-6C51-71A9-B309341AE7B1}"/>
              </a:ext>
            </a:extLst>
          </p:cNvPr>
          <p:cNvSpPr/>
          <p:nvPr/>
        </p:nvSpPr>
        <p:spPr>
          <a:xfrm>
            <a:off x="303777" y="10964342"/>
            <a:ext cx="11269336" cy="922011"/>
          </a:xfrm>
          <a:prstGeom prst="rect">
            <a:avLst/>
          </a:prstGeom>
          <a:solidFill>
            <a:srgbClr val="FFADA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AAEAD3-B82F-1A50-4763-68255543D8BD}"/>
              </a:ext>
            </a:extLst>
          </p:cNvPr>
          <p:cNvSpPr/>
          <p:nvPr/>
        </p:nvSpPr>
        <p:spPr>
          <a:xfrm>
            <a:off x="0" y="1016548"/>
            <a:ext cx="43712180" cy="2981741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C2CAA1-5439-D929-C561-C09A6B6C2E85}"/>
              </a:ext>
            </a:extLst>
          </p:cNvPr>
          <p:cNvSpPr txBox="1"/>
          <p:nvPr/>
        </p:nvSpPr>
        <p:spPr>
          <a:xfrm>
            <a:off x="13392149" y="1160701"/>
            <a:ext cx="17106901" cy="1815882"/>
          </a:xfrm>
          <a:prstGeom prst="rect">
            <a:avLst/>
          </a:prstGeom>
          <a:noFill/>
          <a:ln w="635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0" b="1"/>
              <a:t>ECO Friendly Power Strip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27715C-22C9-3EBE-586B-924643AADB78}"/>
              </a:ext>
            </a:extLst>
          </p:cNvPr>
          <p:cNvSpPr txBox="1">
            <a:spLocks/>
          </p:cNvSpPr>
          <p:nvPr/>
        </p:nvSpPr>
        <p:spPr>
          <a:xfrm>
            <a:off x="5502233" y="2749633"/>
            <a:ext cx="33179806" cy="15949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404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4800"/>
            </a:br>
            <a:r>
              <a:rPr lang="en-US" sz="4800"/>
              <a:t>Authors: Daisy LaPlante, Annie Lin, </a:t>
            </a:r>
            <a:r>
              <a:rPr lang="en-US" sz="4800" err="1"/>
              <a:t>Ujjaini</a:t>
            </a:r>
            <a:r>
              <a:rPr lang="en-US" sz="4800"/>
              <a:t> Shrestha  </a:t>
            </a:r>
          </a:p>
          <a:p>
            <a:r>
              <a:rPr lang="en-US" sz="4800"/>
              <a:t>Advisors: Kyle Oullette, Dean Sullivan </a:t>
            </a:r>
            <a:endParaRPr lang="en-US" sz="4800">
              <a:ea typeface="Calibri Light"/>
              <a:cs typeface="Calibri 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2466F5-2309-8398-452D-FDDA190F87C3}"/>
              </a:ext>
            </a:extLst>
          </p:cNvPr>
          <p:cNvSpPr txBox="1"/>
          <p:nvPr/>
        </p:nvSpPr>
        <p:spPr>
          <a:xfrm>
            <a:off x="310652" y="31129486"/>
            <a:ext cx="1828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UNH Innovation Scholars : Internet Engineering Cohort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51D34C-8825-B6E7-FC96-C471AE753F88}"/>
              </a:ext>
            </a:extLst>
          </p:cNvPr>
          <p:cNvSpPr txBox="1"/>
          <p:nvPr/>
        </p:nvSpPr>
        <p:spPr>
          <a:xfrm>
            <a:off x="719886" y="5965019"/>
            <a:ext cx="10876201" cy="3970318"/>
          </a:xfrm>
          <a:prstGeom prst="rect">
            <a:avLst/>
          </a:prstGeom>
          <a:noFill/>
          <a:ln w="5715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/>
              <a:t>	Energy costs in New Hampshire is higher than the national cost, at 23.33¢ per KWH compared to the national average of 16.73¢ per KWH.</a:t>
            </a:r>
            <a:endParaRPr lang="en-US" sz="2800">
              <a:ea typeface="Calibri"/>
              <a:cs typeface="Calibri"/>
            </a:endParaRPr>
          </a:p>
          <a:p>
            <a:endParaRPr lang="en-US" sz="2800">
              <a:ea typeface="Calibri"/>
              <a:cs typeface="Calibri"/>
            </a:endParaRPr>
          </a:p>
          <a:p>
            <a:r>
              <a:rPr lang="en-US" sz="2800"/>
              <a:t>	Electricity consumption is high in New Hampshire both during summer-time and winter-time due to plug in heaters/AC units respectively. </a:t>
            </a:r>
            <a:endParaRPr lang="en-US" sz="2800">
              <a:ea typeface="Calibri"/>
              <a:cs typeface="Calibri"/>
            </a:endParaRPr>
          </a:p>
          <a:p>
            <a:endParaRPr lang="en-US" sz="2800">
              <a:ea typeface="Calibri"/>
              <a:cs typeface="Calibri"/>
            </a:endParaRPr>
          </a:p>
          <a:p>
            <a:r>
              <a:rPr lang="en-US" sz="2800"/>
              <a:t>	Developing something that could help with monitoring this power consumption can help save on utilities bills at the end of the month.</a:t>
            </a:r>
            <a:endParaRPr lang="en-US" sz="2800">
              <a:ea typeface="Calibri"/>
              <a:cs typeface="Calibri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5741F19C-DBDC-1A4D-80D1-5C65042D8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inherit"/>
                <a:cs typeface="Segoe UI" panose="020B0502040204020203" pitchFamily="34" charset="0"/>
              </a:rPr>
              <a:t>Ujjaini Shrestha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C8BA9ADD-8D37-140F-9BEE-82DE3F9EF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438912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inherit"/>
                <a:cs typeface="Segoe UI" panose="020B0502040204020203" pitchFamily="34" charset="0"/>
              </a:rPr>
              <a:t>Ujjaini Shrestha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1C25C0-760A-3DFC-54C8-9EBAA9066E97}"/>
              </a:ext>
            </a:extLst>
          </p:cNvPr>
          <p:cNvSpPr txBox="1"/>
          <p:nvPr/>
        </p:nvSpPr>
        <p:spPr>
          <a:xfrm>
            <a:off x="2772275" y="10882395"/>
            <a:ext cx="468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/>
              <a:t>OBJECTIVES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03DB7A-B2B9-2BE2-E737-7A2319F71DB1}"/>
              </a:ext>
            </a:extLst>
          </p:cNvPr>
          <p:cNvSpPr txBox="1"/>
          <p:nvPr/>
        </p:nvSpPr>
        <p:spPr>
          <a:xfrm>
            <a:off x="2367674" y="4870234"/>
            <a:ext cx="9157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/>
              <a:t>INTRODUCTION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104AE57-6C20-A990-DF3A-8193AA0E780D}"/>
              </a:ext>
            </a:extLst>
          </p:cNvPr>
          <p:cNvSpPr txBox="1"/>
          <p:nvPr/>
        </p:nvSpPr>
        <p:spPr>
          <a:xfrm>
            <a:off x="18963788" y="4844513"/>
            <a:ext cx="5787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/>
              <a:t>METHOD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772F65-1EDC-9420-C5A7-43C9CE4C8FFB}"/>
              </a:ext>
            </a:extLst>
          </p:cNvPr>
          <p:cNvSpPr txBox="1"/>
          <p:nvPr/>
        </p:nvSpPr>
        <p:spPr>
          <a:xfrm>
            <a:off x="32895013" y="16949046"/>
            <a:ext cx="58054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/>
              <a:t>CONCLUSION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77A4C49-0849-4CA0-43D9-C37E3A2ECAEC}"/>
              </a:ext>
            </a:extLst>
          </p:cNvPr>
          <p:cNvSpPr txBox="1"/>
          <p:nvPr/>
        </p:nvSpPr>
        <p:spPr>
          <a:xfrm>
            <a:off x="33484688" y="25762131"/>
            <a:ext cx="5070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/>
              <a:t>REFERENCE</a:t>
            </a:r>
          </a:p>
        </p:txBody>
      </p:sp>
      <p:sp>
        <p:nvSpPr>
          <p:cNvPr id="32" name="AutoShape 6">
            <a:extLst>
              <a:ext uri="{FF2B5EF4-FFF2-40B4-BE49-F238E27FC236}">
                <a16:creationId xmlns:a16="http://schemas.microsoft.com/office/drawing/2014/main" id="{DECC059B-C349-346A-064A-928EFD6A4F4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894718" y="2154861"/>
            <a:ext cx="8021681" cy="8021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AutoShape 8">
            <a:extLst>
              <a:ext uri="{FF2B5EF4-FFF2-40B4-BE49-F238E27FC236}">
                <a16:creationId xmlns:a16="http://schemas.microsoft.com/office/drawing/2014/main" id="{003B09A3-118B-EE27-DA35-76003DC0CC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-39506765" y="26702264"/>
            <a:ext cx="27675296" cy="27675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6" name="Picture 4" descr="Unh Logo">
            <a:extLst>
              <a:ext uri="{FF2B5EF4-FFF2-40B4-BE49-F238E27FC236}">
                <a16:creationId xmlns:a16="http://schemas.microsoft.com/office/drawing/2014/main" id="{40F100F5-0A43-99DE-58F2-8950FA9F5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637" y="1524014"/>
            <a:ext cx="2884162" cy="279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4F0EE775-2246-6D44-DD67-6C1B5B203CA1}"/>
              </a:ext>
            </a:extLst>
          </p:cNvPr>
          <p:cNvSpPr txBox="1"/>
          <p:nvPr/>
        </p:nvSpPr>
        <p:spPr>
          <a:xfrm>
            <a:off x="11856713" y="5335254"/>
            <a:ext cx="17999715" cy="6555641"/>
          </a:xfrm>
          <a:prstGeom prst="rect">
            <a:avLst/>
          </a:prstGeom>
          <a:noFill/>
          <a:ln w="5715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2800"/>
          </a:p>
          <a:p>
            <a:r>
              <a:rPr lang="en-US" sz="2800" b="1"/>
              <a:t>Hardware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Arduino equipped with an ESP8255 module for Wi-Fi communications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3 AC voltage sensor modules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8 channel relays allowing for the user to turn on and off outlets from the user interface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8 outlets and wires to provide power to the power strip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A 3D printed box to house the power strip components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u="sng"/>
          </a:p>
          <a:p>
            <a:r>
              <a:rPr lang="en-US" sz="2800" b="1"/>
              <a:t>Software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Android application (user interface)  equipped with a Firebase backend serving as the user interface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Arduino code allowing for data collection, toggling relay switches, and communication to and from the user interface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Node.js server that will act as an intermediate between the ESP8266 Wi-Fi module and Firebase backend data base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/>
          </a:p>
          <a:p>
            <a:r>
              <a:rPr lang="en-US" sz="2800"/>
              <a:t>The figure below described the data flow from the power strip to the user interface.</a:t>
            </a:r>
            <a:endParaRPr lang="en-US" sz="2800">
              <a:latin typeface="Times New Roman"/>
              <a:cs typeface="Times New Roman"/>
            </a:endParaRPr>
          </a:p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7F537FA-826E-ADAC-20E2-AD37F1364349}"/>
              </a:ext>
            </a:extLst>
          </p:cNvPr>
          <p:cNvSpPr txBox="1"/>
          <p:nvPr/>
        </p:nvSpPr>
        <p:spPr>
          <a:xfrm>
            <a:off x="30229327" y="17868940"/>
            <a:ext cx="12932960" cy="69249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/>
              <a:t>This project allowed us to </a:t>
            </a:r>
            <a:endParaRPr lang="en-US" sz="3200" b="1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/>
              <a:t>Apply engineering and programming concepts to a real-world problem</a:t>
            </a:r>
            <a:endParaRPr lang="en-US" sz="3200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/>
              <a:t>Gain experience in problem-solving, circuit design, 3D modeling, and user-focused development</a:t>
            </a:r>
            <a:endParaRPr lang="en-US" sz="3200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/>
              <a:t>Further develop communication skills and self direction</a:t>
            </a:r>
            <a:endParaRPr lang="en-US" sz="3200">
              <a:ea typeface="Calibri"/>
              <a:cs typeface="Calibri"/>
            </a:endParaRPr>
          </a:p>
          <a:p>
            <a:endParaRPr lang="en-US" sz="3200">
              <a:ea typeface="Calibri"/>
              <a:cs typeface="Calibri"/>
            </a:endParaRPr>
          </a:p>
          <a:p>
            <a:r>
              <a:rPr lang="en-US" sz="3200" b="1"/>
              <a:t>Some difficulties faced include</a:t>
            </a:r>
            <a:endParaRPr lang="en-US" sz="3200" b="1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/>
              <a:t>3D printed box not being the exact dimensions to fit all components in </a:t>
            </a:r>
            <a:endParaRPr lang="en-US" sz="3200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/>
              <a:t>Time constraints, schedule conflicts, and trying to work on this project on top of school and other responsibilities </a:t>
            </a:r>
            <a:endParaRPr lang="en-US" sz="3200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/>
              <a:t>Difficulties with setting up the Android app, needed to consult an upperclassmen in CS to help</a:t>
            </a:r>
            <a:endParaRPr lang="en-US" sz="3200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/>
              <a:t>The mounting of the outlets aren’t very stable on the 3D housing</a:t>
            </a:r>
            <a:endParaRPr lang="en-US" sz="3200">
              <a:ea typeface="Calibri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5F6E92-836F-9909-EC9F-C0ABA8EAF386}"/>
              </a:ext>
            </a:extLst>
          </p:cNvPr>
          <p:cNvSpPr txBox="1"/>
          <p:nvPr/>
        </p:nvSpPr>
        <p:spPr>
          <a:xfrm>
            <a:off x="348751" y="12039167"/>
            <a:ext cx="9442089" cy="54938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1"/>
            <a:r>
              <a:rPr lang="en-US" sz="2700" b="1"/>
              <a:t>Our project Is: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700"/>
              <a:t>A power strip able to monitor power consumption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700"/>
              <a:t>Able to turn on/off each individual outlet remotely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700"/>
              <a:t>Be user-friendly to install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700"/>
              <a:t>Have a user-friendly interface that will display all collected data and controls </a:t>
            </a:r>
          </a:p>
          <a:p>
            <a:pPr lvl="1"/>
            <a:endParaRPr lang="en-US" sz="2700"/>
          </a:p>
          <a:p>
            <a:pPr lvl="1"/>
            <a:r>
              <a:rPr lang="en-US" sz="2700"/>
              <a:t>	Power strips that can measure voltage or allow for a timer to be set to turn off do already exist, but no product incorporates power monitoring, remote controls, mobile user interface, and at a lower cost.</a:t>
            </a:r>
          </a:p>
          <a:p>
            <a:pPr lvl="1"/>
            <a:r>
              <a:rPr lang="en-US" sz="2700"/>
              <a:t>	Our power strip features 8 outlets all wired together with 8-gauge wires allowing for higher amperage applications. `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DDD2D53-D505-7C95-7185-A7AC11663E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9" t="37402" b="27434"/>
          <a:stretch>
            <a:fillRect/>
          </a:stretch>
        </p:blipFill>
        <p:spPr>
          <a:xfrm>
            <a:off x="12238231" y="11655810"/>
            <a:ext cx="17095189" cy="2577459"/>
          </a:xfrm>
          <a:prstGeom prst="rect">
            <a:avLst/>
          </a:prstGeom>
        </p:spPr>
      </p:pic>
      <p:pic>
        <p:nvPicPr>
          <p:cNvPr id="29" name="Picture 28" descr="The image depicts a QR code, a two-dimensional barcode that encodes information for easy scanning.&#10;&#10;AI-generated content may be incorrect.">
            <a:extLst>
              <a:ext uri="{FF2B5EF4-FFF2-40B4-BE49-F238E27FC236}">
                <a16:creationId xmlns:a16="http://schemas.microsoft.com/office/drawing/2014/main" id="{3962726A-42AA-9F10-7303-6FA60FCCF9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32913" y="12647356"/>
            <a:ext cx="3359426" cy="3359426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224365E3-BD3D-3DFC-F6FA-685E9E566596}"/>
              </a:ext>
            </a:extLst>
          </p:cNvPr>
          <p:cNvSpPr txBox="1"/>
          <p:nvPr/>
        </p:nvSpPr>
        <p:spPr>
          <a:xfrm>
            <a:off x="38539198" y="11874906"/>
            <a:ext cx="35376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Link to GitHub repo</a:t>
            </a:r>
          </a:p>
        </p:txBody>
      </p:sp>
      <p:pic>
        <p:nvPicPr>
          <p:cNvPr id="6" name="Picture 5" descr="A screenshot of a phone&#10;&#10;AI-generated content may be incorrect.">
            <a:extLst>
              <a:ext uri="{FF2B5EF4-FFF2-40B4-BE49-F238E27FC236}">
                <a16:creationId xmlns:a16="http://schemas.microsoft.com/office/drawing/2014/main" id="{D5E96A21-09C8-32FA-9A5A-1CD04AE2EE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438031" y="16451085"/>
            <a:ext cx="4294712" cy="6792673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798508D-FB3F-E58E-37DC-13375E02D745}"/>
              </a:ext>
            </a:extLst>
          </p:cNvPr>
          <p:cNvSpPr/>
          <p:nvPr/>
        </p:nvSpPr>
        <p:spPr>
          <a:xfrm>
            <a:off x="30098706" y="4814329"/>
            <a:ext cx="13422795" cy="986970"/>
          </a:xfrm>
          <a:prstGeom prst="rect">
            <a:avLst/>
          </a:prstGeom>
          <a:solidFill>
            <a:srgbClr val="FFADA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5CC753-B9DC-A5A1-B5F8-081FD47E7ED2}"/>
              </a:ext>
            </a:extLst>
          </p:cNvPr>
          <p:cNvSpPr/>
          <p:nvPr/>
        </p:nvSpPr>
        <p:spPr>
          <a:xfrm>
            <a:off x="343677" y="17825340"/>
            <a:ext cx="11263941" cy="922011"/>
          </a:xfrm>
          <a:prstGeom prst="rect">
            <a:avLst/>
          </a:prstGeom>
          <a:solidFill>
            <a:srgbClr val="FFADA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1B71464-EE94-F178-132F-D5112EBF5F9B}"/>
              </a:ext>
            </a:extLst>
          </p:cNvPr>
          <p:cNvSpPr/>
          <p:nvPr/>
        </p:nvSpPr>
        <p:spPr>
          <a:xfrm>
            <a:off x="11852177" y="15106273"/>
            <a:ext cx="18039292" cy="939263"/>
          </a:xfrm>
          <a:prstGeom prst="rect">
            <a:avLst/>
          </a:prstGeom>
          <a:solidFill>
            <a:srgbClr val="FFADA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51DA1E0-4840-7EC8-D55B-07F9A91CCB5A}"/>
              </a:ext>
            </a:extLst>
          </p:cNvPr>
          <p:cNvSpPr txBox="1"/>
          <p:nvPr/>
        </p:nvSpPr>
        <p:spPr>
          <a:xfrm>
            <a:off x="30125772" y="4882902"/>
            <a:ext cx="9486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/>
              <a:t>HARDWARE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2733B71-24F8-07EF-5276-05AAC01FDE66}"/>
              </a:ext>
            </a:extLst>
          </p:cNvPr>
          <p:cNvSpPr txBox="1"/>
          <p:nvPr/>
        </p:nvSpPr>
        <p:spPr>
          <a:xfrm>
            <a:off x="-699557" y="17865809"/>
            <a:ext cx="94604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/>
              <a:t>CIRCUIT DIAGRAM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6FD227C-CB84-433C-7A11-DAF934998205}"/>
              </a:ext>
            </a:extLst>
          </p:cNvPr>
          <p:cNvSpPr txBox="1"/>
          <p:nvPr/>
        </p:nvSpPr>
        <p:spPr>
          <a:xfrm>
            <a:off x="15639981" y="15101742"/>
            <a:ext cx="128612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/>
              <a:t>BACKEND AND USER INTERFACE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34D6976-4893-F8D1-9AF8-6399AFD5584F}"/>
              </a:ext>
            </a:extLst>
          </p:cNvPr>
          <p:cNvSpPr/>
          <p:nvPr/>
        </p:nvSpPr>
        <p:spPr>
          <a:xfrm>
            <a:off x="27134162" y="11550207"/>
            <a:ext cx="2204785" cy="193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8" name="Picture 14" descr="Android Logo PNG Transparent &amp; SVG Vector - Freebie Supply">
            <a:extLst>
              <a:ext uri="{FF2B5EF4-FFF2-40B4-BE49-F238E27FC236}">
                <a16:creationId xmlns:a16="http://schemas.microsoft.com/office/drawing/2014/main" id="{720332B1-9084-77CF-8BD2-BC2DF204F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5690" y="11656688"/>
            <a:ext cx="1795653" cy="2011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1ECA3ACA-381D-3C91-1928-628681BCBD7F}"/>
              </a:ext>
            </a:extLst>
          </p:cNvPr>
          <p:cNvSpPr/>
          <p:nvPr/>
        </p:nvSpPr>
        <p:spPr>
          <a:xfrm>
            <a:off x="21399717" y="12969954"/>
            <a:ext cx="1830044" cy="15262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Picture 56" descr="The image depicts a green hexahedron shape with a transparent background.&#10;&#10;AI-generated content may be incorrect.">
            <a:extLst>
              <a:ext uri="{FF2B5EF4-FFF2-40B4-BE49-F238E27FC236}">
                <a16:creationId xmlns:a16="http://schemas.microsoft.com/office/drawing/2014/main" id="{B181C482-9985-3CBB-033B-8E84BB162A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997617" y="11792464"/>
            <a:ext cx="1945472" cy="184195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F6B6D68D-3C3D-38C7-D774-DF69083DEE67}"/>
              </a:ext>
            </a:extLst>
          </p:cNvPr>
          <p:cNvSpPr txBox="1"/>
          <p:nvPr/>
        </p:nvSpPr>
        <p:spPr>
          <a:xfrm>
            <a:off x="11842378" y="16040145"/>
            <a:ext cx="8594006" cy="91409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/>
              <a:t>ESP8266 Wi-Fi module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Uses POST requests to send sensor data to a backend for it to be logged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Uses GET requests to receive on/off commands for each individual outlet from the user interface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/>
          </a:p>
          <a:p>
            <a:r>
              <a:rPr lang="en-US" sz="2800" b="1"/>
              <a:t>Node.js server (JavaScript)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Creates web server using Express and enabling POST requests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Sets up Firebase connection using a private key and the database URL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When a POST request is sent from ESP8266 to the Node.js server, read data and save it to “sensors” in Firebase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/>
              <a:t>When a command changes in Firebase, the server will log it and return the command to the ESP8266 and Arduino when a GET request is sent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/>
          </a:p>
          <a:p>
            <a:endParaRPr lang="en-US" sz="2800" u="sng">
              <a:ea typeface="Calibri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/>
          </a:p>
          <a:p>
            <a:endParaRPr lang="en-US" sz="2800">
              <a:ea typeface="Calibri"/>
              <a:cs typeface="Calibri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9E0AA52-8990-4096-ACCE-120280EB46BB}"/>
              </a:ext>
            </a:extLst>
          </p:cNvPr>
          <p:cNvSpPr/>
          <p:nvPr/>
        </p:nvSpPr>
        <p:spPr>
          <a:xfrm>
            <a:off x="12242029" y="11266428"/>
            <a:ext cx="2665741" cy="212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0" name="Picture 59" descr="integral&#10;&#10;AI-generated content may be incorrect.">
            <a:extLst>
              <a:ext uri="{FF2B5EF4-FFF2-40B4-BE49-F238E27FC236}">
                <a16:creationId xmlns:a16="http://schemas.microsoft.com/office/drawing/2014/main" id="{E876D09C-F366-D7EA-986C-258187C1CE99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30849" t="16690" r="30828" b="15022"/>
          <a:stretch>
            <a:fillRect/>
          </a:stretch>
        </p:blipFill>
        <p:spPr>
          <a:xfrm>
            <a:off x="12540546" y="11416374"/>
            <a:ext cx="2238771" cy="223877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5850798-F0AB-8A78-0D25-6156813279DB}"/>
              </a:ext>
            </a:extLst>
          </p:cNvPr>
          <p:cNvSpPr txBox="1"/>
          <p:nvPr/>
        </p:nvSpPr>
        <p:spPr>
          <a:xfrm>
            <a:off x="30244151" y="5976889"/>
            <a:ext cx="12927163" cy="56015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/>
              <a:t>Outlets</a:t>
            </a:r>
            <a:endParaRPr lang="en-US" sz="3000" b="1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/>
              <a:t>Mains hot line to outlet hot line</a:t>
            </a:r>
            <a:endParaRPr lang="en-US" sz="3000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/>
              <a:t>Mains neutral to outlet neutral</a:t>
            </a:r>
            <a:endParaRPr lang="en-US" sz="3000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/>
              <a:t>Mains ground to outlet ground</a:t>
            </a:r>
            <a:endParaRPr lang="en-US" sz="3000">
              <a:ea typeface="Calibri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>
              <a:ea typeface="Calibri"/>
              <a:cs typeface="Calibri"/>
            </a:endParaRPr>
          </a:p>
          <a:p>
            <a:r>
              <a:rPr lang="en-US" sz="3000" b="1"/>
              <a:t>Voltage sensor modules</a:t>
            </a:r>
            <a:endParaRPr lang="en-US" sz="3000" b="1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/>
              <a:t>Mains hot line to sensor L to outlet hot line</a:t>
            </a:r>
            <a:endParaRPr lang="en-US" sz="3000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/>
              <a:t>Mains neutral to sensor N</a:t>
            </a:r>
            <a:endParaRPr lang="en-US" sz="3000">
              <a:ea typeface="Calibri"/>
              <a:cs typeface="Calibri"/>
            </a:endParaRPr>
          </a:p>
          <a:p>
            <a:endParaRPr lang="en-US" sz="3000" u="sng">
              <a:ea typeface="Calibri"/>
              <a:cs typeface="Calibri"/>
            </a:endParaRPr>
          </a:p>
          <a:p>
            <a:r>
              <a:rPr lang="en-US" sz="3000" b="1"/>
              <a:t>Relays</a:t>
            </a:r>
            <a:endParaRPr lang="en-US" sz="3000" b="1">
              <a:ea typeface="Calibri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/>
              <a:t>Connects Mains voltage neutral to relays to outlet neutral</a:t>
            </a:r>
            <a:endParaRPr lang="en-US" sz="3000">
              <a:ea typeface="Calibri"/>
              <a:cs typeface="Calibri"/>
            </a:endParaRPr>
          </a:p>
          <a:p>
            <a:pPr marL="457200" indent="-457200">
              <a:buFontTx/>
              <a:buChar char="-"/>
            </a:pPr>
            <a:endParaRPr lang="en-US" sz="2800"/>
          </a:p>
        </p:txBody>
      </p:sp>
      <p:pic>
        <p:nvPicPr>
          <p:cNvPr id="52" name="Picture 51" descr="The image illustrates a schematic for an ESP8255 module with various components, including a ZMPT101B sensor, relays, and an Arduino Mega, connected to an LCD display and a potentiometer.&#10;&#10;AI-generated content may be incorrect.">
            <a:extLst>
              <a:ext uri="{FF2B5EF4-FFF2-40B4-BE49-F238E27FC236}">
                <a16:creationId xmlns:a16="http://schemas.microsoft.com/office/drawing/2014/main" id="{79D7E969-3568-FB07-12D9-40705BCEB6F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56" t="4115" r="11384" b="2429"/>
          <a:stretch>
            <a:fillRect/>
          </a:stretch>
        </p:blipFill>
        <p:spPr>
          <a:xfrm>
            <a:off x="325283" y="19151009"/>
            <a:ext cx="11196773" cy="11478297"/>
          </a:xfrm>
          <a:prstGeom prst="rect">
            <a:avLst/>
          </a:prstGeom>
        </p:spPr>
      </p:pic>
      <p:pic>
        <p:nvPicPr>
          <p:cNvPr id="34" name="Picture 33" descr="The image shows a black box with four rectangular openings on the right side, possibly indicating an interface or connection points.&#10;&#10;AI-generated content may be incorrect.">
            <a:extLst>
              <a:ext uri="{FF2B5EF4-FFF2-40B4-BE49-F238E27FC236}">
                <a16:creationId xmlns:a16="http://schemas.microsoft.com/office/drawing/2014/main" id="{25356405-B2E6-EC77-7BE9-96F7CF4F6EC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9224" y="11874737"/>
            <a:ext cx="5657692" cy="4004594"/>
          </a:xfrm>
          <a:prstGeom prst="rect">
            <a:avLst/>
          </a:prstGeom>
        </p:spPr>
      </p:pic>
      <p:sp>
        <p:nvSpPr>
          <p:cNvPr id="1025" name="TextBox 1024">
            <a:extLst>
              <a:ext uri="{FF2B5EF4-FFF2-40B4-BE49-F238E27FC236}">
                <a16:creationId xmlns:a16="http://schemas.microsoft.com/office/drawing/2014/main" id="{133B8FA1-BCC4-A04A-E430-65A7504C7425}"/>
              </a:ext>
            </a:extLst>
          </p:cNvPr>
          <p:cNvSpPr txBox="1"/>
          <p:nvPr/>
        </p:nvSpPr>
        <p:spPr>
          <a:xfrm>
            <a:off x="22449481" y="27586684"/>
            <a:ext cx="83365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/>
          </a:p>
          <a:p>
            <a:endParaRPr lang="en-US" sz="2000"/>
          </a:p>
          <a:p>
            <a:endParaRPr lang="en-US" sz="2000"/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5E7DFE29-E234-9FCB-18FB-B618ED2F3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24589" y="27112177"/>
            <a:ext cx="12990023" cy="3462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>
                <a:latin typeface="Times New Roman"/>
                <a:cs typeface="Times New Roman"/>
              </a:rPr>
              <a:t>[</a:t>
            </a:r>
            <a:r>
              <a:rPr lang="en-US" sz="2000">
                <a:latin typeface="Times New Roman"/>
                <a:cs typeface="Times New Roman"/>
              </a:rPr>
              <a:t>1] “Arduino power strip: More enclosure &amp; more wiring – Robert’s Blog,” </a:t>
            </a:r>
            <a:r>
              <a:rPr lang="en-US" sz="2000" i="1">
                <a:latin typeface="Times New Roman"/>
                <a:cs typeface="Times New Roman"/>
              </a:rPr>
              <a:t>Dec2b.de</a:t>
            </a:r>
            <a:r>
              <a:rPr lang="en-US" sz="2000">
                <a:latin typeface="Times New Roman"/>
                <a:cs typeface="Times New Roman"/>
              </a:rPr>
              <a:t>, 2020. </a:t>
            </a:r>
            <a:r>
              <a:rPr lang="en-US" sz="2000">
                <a:latin typeface="Times New Roman"/>
                <a:cs typeface="Times New Roman"/>
                <a:hlinkClick r:id="rId12"/>
              </a:rPr>
              <a:t>https://dec2b.de/posts/2020-11-17-arduino-power-strip-more-enclosure-and-more-wiring.html</a:t>
            </a:r>
            <a:r>
              <a:rPr lang="en-US" sz="2000">
                <a:latin typeface="Times New Roman"/>
                <a:cs typeface="Times New Roman"/>
              </a:rPr>
              <a:t>  (accessed Apr. 10, 2026).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[2] “New Hampshire Electricity Rates &amp; Average Electricity Bills,” </a:t>
            </a:r>
            <a:r>
              <a:rPr kumimoji="0" lang="en-US" altLang="en-US" sz="2000" b="0" i="1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Find Energy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. 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  <a:hlinkClick r:id="rId13"/>
              </a:rPr>
              <a:t>https://findenergy.com/nh/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 </a:t>
            </a:r>
            <a:endParaRPr lang="en-US" altLang="en-US" sz="2000" b="0" i="0" u="none" strike="noStrike" cap="none" normalizeH="0" baseline="0">
              <a:ln>
                <a:noFill/>
              </a:ln>
              <a:effectLst/>
              <a:latin typeface="Times New Roman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[3] Stefan, “Arduino </a:t>
            </a:r>
            <a:r>
              <a:rPr kumimoji="0" lang="en-US" altLang="en-US" sz="2000" b="0" i="0" u="none" strike="noStrike" cap="none" normalizeH="0" baseline="0" err="1">
                <a:ln>
                  <a:noFill/>
                </a:ln>
                <a:effectLst/>
                <a:latin typeface="Times New Roman"/>
                <a:cs typeface="Times New Roman"/>
              </a:rPr>
              <a:t>WiFi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 with ESP8266 </a:t>
            </a:r>
            <a:r>
              <a:rPr kumimoji="0" lang="en-US" altLang="en-US" sz="2000" b="0" i="0" u="none" strike="noStrike" cap="none" normalizeH="0" baseline="0" err="1">
                <a:ln>
                  <a:noFill/>
                </a:ln>
                <a:effectLst/>
                <a:latin typeface="Times New Roman"/>
                <a:cs typeface="Times New Roman"/>
              </a:rPr>
              <a:t>NodeMCU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 - Complete Setup Guide - Make It Hardware,” </a:t>
            </a:r>
            <a:r>
              <a:rPr kumimoji="0" lang="en-US" altLang="en-US" sz="2000" b="0" i="1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Make It Hardware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, Feb. 20, 2026. 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  <a:hlinkClick r:id="rId14"/>
              </a:rPr>
              <a:t>https://makeithardware.com/arduino-wifi-with-esp8266-nodemcu-complete-setup-guide/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 (accessed Apr. 17, 2026).</a:t>
            </a:r>
            <a:endParaRPr lang="en-US" altLang="en-US" sz="2000" b="0" i="0" u="none" strike="noStrike" cap="none" normalizeH="0" baseline="0">
              <a:ln>
                <a:noFill/>
              </a:ln>
              <a:effectLst/>
              <a:latin typeface="Times New Roman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[4] “Tutorials | Arduino Documentation,” </a:t>
            </a:r>
            <a:r>
              <a:rPr kumimoji="0" lang="en-US" altLang="en-US" sz="2000" b="0" i="1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docs.arduino.cc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. 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  <a:hlinkClick r:id="rId15"/>
              </a:rPr>
              <a:t>https://docs.arduino.cc/tutorials/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effectLst/>
                <a:latin typeface="Times New Roman"/>
                <a:cs typeface="Times New Roman"/>
              </a:rPr>
              <a:t> </a:t>
            </a:r>
            <a:endParaRPr lang="en-US" altLang="en-US" sz="2000" b="0" i="0" u="none" strike="noStrike" cap="none" normalizeH="0" baseline="0">
              <a:ln>
                <a:noFill/>
              </a:ln>
              <a:effectLst/>
              <a:latin typeface="Times New Roman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EF360FC2-4152-D19B-9CB1-7CDB5EE400D5}"/>
              </a:ext>
            </a:extLst>
          </p:cNvPr>
          <p:cNvSpPr/>
          <p:nvPr/>
        </p:nvSpPr>
        <p:spPr>
          <a:xfrm>
            <a:off x="23688970" y="11471632"/>
            <a:ext cx="1617670" cy="193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3" name="Picture 1032" descr="Interoperability Labs&#10;&#10;AI-generated content may be incorrect.">
            <a:extLst>
              <a:ext uri="{FF2B5EF4-FFF2-40B4-BE49-F238E27FC236}">
                <a16:creationId xmlns:a16="http://schemas.microsoft.com/office/drawing/2014/main" id="{3D72B2AD-1695-4F62-5AB0-C076EB4B3DB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9601443" y="907809"/>
            <a:ext cx="10189380" cy="3959661"/>
          </a:xfrm>
          <a:prstGeom prst="rect">
            <a:avLst/>
          </a:prstGeom>
        </p:spPr>
      </p:pic>
      <p:pic>
        <p:nvPicPr>
          <p:cNvPr id="1034" name="Picture 10" descr="Firebase Brand Guidelines">
            <a:extLst>
              <a:ext uri="{FF2B5EF4-FFF2-40B4-BE49-F238E27FC236}">
                <a16:creationId xmlns:a16="http://schemas.microsoft.com/office/drawing/2014/main" id="{3D0A8804-9ABB-B63B-92BA-B01F23D3C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72900" y="11628622"/>
            <a:ext cx="2357499" cy="220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AA0BAF62-5409-DFDA-7814-6041985FCF21}"/>
              </a:ext>
            </a:extLst>
          </p:cNvPr>
          <p:cNvSpPr txBox="1"/>
          <p:nvPr/>
        </p:nvSpPr>
        <p:spPr>
          <a:xfrm>
            <a:off x="12246330" y="23679760"/>
            <a:ext cx="7970806" cy="56938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ea typeface="Calibri"/>
                <a:cs typeface="Calibri"/>
              </a:rPr>
              <a:t>Firebase</a:t>
            </a:r>
          </a:p>
          <a:p>
            <a:pPr marL="457200" indent="-457200">
              <a:buFont typeface="Arial,Sans-Serif"/>
              <a:buChar char="•"/>
            </a:pPr>
            <a:r>
              <a:rPr lang="en-US" sz="2800">
                <a:ea typeface="Calibri"/>
                <a:cs typeface="Calibri"/>
              </a:rPr>
              <a:t>A real time database where all the sensor data is sent and stored for the user interface to use for either displaying the data or calculations</a:t>
            </a:r>
          </a:p>
          <a:p>
            <a:pPr marL="457200" indent="-457200">
              <a:buFont typeface="Arial,Sans-Serif"/>
              <a:buChar char="•"/>
            </a:pPr>
            <a:r>
              <a:rPr lang="en-US" sz="2800">
                <a:ea typeface="Calibri"/>
                <a:cs typeface="Calibri"/>
              </a:rPr>
              <a:t>Relay switch state is also stored here and accessed by the ESP8266 with GET requests</a:t>
            </a:r>
          </a:p>
          <a:p>
            <a:pPr marL="457200" indent="-457200">
              <a:buFont typeface="Arial,Sans-Serif"/>
              <a:buChar char="•"/>
            </a:pPr>
            <a:endParaRPr lang="en-US" sz="2800">
              <a:ea typeface="Calibri"/>
              <a:cs typeface="Calibri"/>
            </a:endParaRPr>
          </a:p>
          <a:p>
            <a:r>
              <a:rPr lang="en-US" sz="2800" b="1">
                <a:ea typeface="Calibri"/>
                <a:cs typeface="Calibri"/>
              </a:rPr>
              <a:t>Android application (user interface)</a:t>
            </a:r>
          </a:p>
          <a:p>
            <a:pPr marL="457200" indent="-457200">
              <a:buFont typeface="Arial,Sans-Serif"/>
              <a:buChar char="•"/>
            </a:pPr>
            <a:r>
              <a:rPr lang="en-US" sz="2800">
                <a:ea typeface="Calibri"/>
                <a:cs typeface="Calibri"/>
              </a:rPr>
              <a:t>Where data from the voltage sensor will be displayed</a:t>
            </a:r>
          </a:p>
          <a:p>
            <a:pPr marL="457200" indent="-457200">
              <a:buFont typeface="Arial,Sans-Serif"/>
              <a:buChar char="•"/>
            </a:pPr>
            <a:r>
              <a:rPr lang="en-US" sz="2800">
                <a:ea typeface="Calibri"/>
                <a:cs typeface="Calibri"/>
              </a:rPr>
              <a:t>Able to send data through the entire system and back to the relays </a:t>
            </a:r>
          </a:p>
          <a:p>
            <a:pPr marL="457200" indent="-457200">
              <a:buFont typeface="Arial,Sans-Serif"/>
              <a:buChar char="•"/>
            </a:pPr>
            <a:r>
              <a:rPr lang="en-US" sz="2800">
                <a:cs typeface="Calibri"/>
              </a:rPr>
              <a:t>Feature for budget planning available</a:t>
            </a:r>
            <a:endParaRPr lang="en-US"/>
          </a:p>
        </p:txBody>
      </p:sp>
      <p:pic>
        <p:nvPicPr>
          <p:cNvPr id="43" name="Picture 42" descr="A screenshot of a phone&#10;&#10;AI-generated content may be incorrect.">
            <a:extLst>
              <a:ext uri="{FF2B5EF4-FFF2-40B4-BE49-F238E27FC236}">
                <a16:creationId xmlns:a16="http://schemas.microsoft.com/office/drawing/2014/main" id="{A92130AA-19A9-5D53-FF0C-FD845B22B4AF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 l="1277" t="1509" r="425" b="21552"/>
          <a:stretch>
            <a:fillRect/>
          </a:stretch>
        </p:blipFill>
        <p:spPr>
          <a:xfrm>
            <a:off x="25087711" y="18288379"/>
            <a:ext cx="4516511" cy="686622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51" name="Picture 50" descr="A screenshot of a phone&#10;&#10;AI-generated content may be incorrect.">
            <a:extLst>
              <a:ext uri="{FF2B5EF4-FFF2-40B4-BE49-F238E27FC236}">
                <a16:creationId xmlns:a16="http://schemas.microsoft.com/office/drawing/2014/main" id="{0B5A3D6E-B763-5EEA-DCD4-1C604CAB98AD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 l="800" t="767" r="400" b="3580"/>
          <a:stretch>
            <a:fillRect/>
          </a:stretch>
        </p:blipFill>
        <p:spPr>
          <a:xfrm>
            <a:off x="20446350" y="24043497"/>
            <a:ext cx="4265812" cy="645036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930A0959-B9E8-5A02-DE9F-D7BEAA164D76}"/>
              </a:ext>
            </a:extLst>
          </p:cNvPr>
          <p:cNvSpPr txBox="1"/>
          <p:nvPr/>
        </p:nvSpPr>
        <p:spPr>
          <a:xfrm>
            <a:off x="25356708" y="17437210"/>
            <a:ext cx="3983603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b="1">
                <a:ea typeface="Calibri"/>
                <a:cs typeface="Calibri"/>
              </a:rPr>
              <a:t>Device Connected page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8EF4625-C28D-E05D-218C-FD72538F4E8A}"/>
              </a:ext>
            </a:extLst>
          </p:cNvPr>
          <p:cNvSpPr txBox="1"/>
          <p:nvPr/>
        </p:nvSpPr>
        <p:spPr>
          <a:xfrm>
            <a:off x="25261294" y="27813661"/>
            <a:ext cx="4603803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b="1">
                <a:ea typeface="Calibri"/>
                <a:cs typeface="Calibri"/>
              </a:rPr>
              <a:t>Budget Planning page</a:t>
            </a:r>
          </a:p>
        </p:txBody>
      </p:sp>
      <p:sp>
        <p:nvSpPr>
          <p:cNvPr id="56" name="Arrow: Left 55">
            <a:extLst>
              <a:ext uri="{FF2B5EF4-FFF2-40B4-BE49-F238E27FC236}">
                <a16:creationId xmlns:a16="http://schemas.microsoft.com/office/drawing/2014/main" id="{B9FAD1AD-7533-5FB7-4D68-2713055F758E}"/>
              </a:ext>
            </a:extLst>
          </p:cNvPr>
          <p:cNvSpPr/>
          <p:nvPr/>
        </p:nvSpPr>
        <p:spPr>
          <a:xfrm>
            <a:off x="26000765" y="28529279"/>
            <a:ext cx="2075686" cy="41307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11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834</Words>
  <Application>Microsoft Office PowerPoint</Application>
  <PresentationFormat>Custom</PresentationFormat>
  <Paragraphs>93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Arial,Sans-Serif</vt:lpstr>
      <vt:lpstr>inherit</vt:lpstr>
      <vt:lpstr>Aptos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Messner</dc:creator>
  <cp:lastModifiedBy>Annie Lin</cp:lastModifiedBy>
  <cp:revision>1</cp:revision>
  <dcterms:created xsi:type="dcterms:W3CDTF">2022-11-15T14:04:17Z</dcterms:created>
  <dcterms:modified xsi:type="dcterms:W3CDTF">2026-04-20T15:13:34Z</dcterms:modified>
</cp:coreProperties>
</file>