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72" r:id="rId5"/>
  </p:sldIdLst>
  <p:sldSz cx="43891200" cy="32918400"/>
  <p:notesSz cx="7077075" cy="9363075"/>
  <p:defaultTextStyle>
    <a:defPPr>
      <a:defRPr lang="en-US"/>
    </a:defPPr>
    <a:lvl1pPr algn="ctr" rtl="0" fontAlgn="base">
      <a:spcBef>
        <a:spcPct val="0"/>
      </a:spcBef>
      <a:spcAft>
        <a:spcPct val="0"/>
      </a:spcAft>
      <a:defRPr sz="3686" b="1" kern="1200">
        <a:solidFill>
          <a:srgbClr val="FF9900"/>
        </a:solidFill>
        <a:latin typeface="Arial" charset="0"/>
        <a:ea typeface="+mn-ea"/>
        <a:cs typeface="+mn-cs"/>
      </a:defRPr>
    </a:lvl1pPr>
    <a:lvl2pPr marL="391866" algn="ctr" rtl="0" fontAlgn="base">
      <a:spcBef>
        <a:spcPct val="0"/>
      </a:spcBef>
      <a:spcAft>
        <a:spcPct val="0"/>
      </a:spcAft>
      <a:defRPr sz="3686" b="1" kern="1200">
        <a:solidFill>
          <a:srgbClr val="FF9900"/>
        </a:solidFill>
        <a:latin typeface="Arial" charset="0"/>
        <a:ea typeface="+mn-ea"/>
        <a:cs typeface="+mn-cs"/>
      </a:defRPr>
    </a:lvl2pPr>
    <a:lvl3pPr marL="783732" algn="ctr" rtl="0" fontAlgn="base">
      <a:spcBef>
        <a:spcPct val="0"/>
      </a:spcBef>
      <a:spcAft>
        <a:spcPct val="0"/>
      </a:spcAft>
      <a:defRPr sz="3686" b="1" kern="1200">
        <a:solidFill>
          <a:srgbClr val="FF9900"/>
        </a:solidFill>
        <a:latin typeface="Arial" charset="0"/>
        <a:ea typeface="+mn-ea"/>
        <a:cs typeface="+mn-cs"/>
      </a:defRPr>
    </a:lvl3pPr>
    <a:lvl4pPr marL="1175598" algn="ctr" rtl="0" fontAlgn="base">
      <a:spcBef>
        <a:spcPct val="0"/>
      </a:spcBef>
      <a:spcAft>
        <a:spcPct val="0"/>
      </a:spcAft>
      <a:defRPr sz="3686" b="1" kern="1200">
        <a:solidFill>
          <a:srgbClr val="FF9900"/>
        </a:solidFill>
        <a:latin typeface="Arial" charset="0"/>
        <a:ea typeface="+mn-ea"/>
        <a:cs typeface="+mn-cs"/>
      </a:defRPr>
    </a:lvl4pPr>
    <a:lvl5pPr marL="1567464" algn="ctr" rtl="0" fontAlgn="base">
      <a:spcBef>
        <a:spcPct val="0"/>
      </a:spcBef>
      <a:spcAft>
        <a:spcPct val="0"/>
      </a:spcAft>
      <a:defRPr sz="3686" b="1" kern="1200">
        <a:solidFill>
          <a:srgbClr val="FF9900"/>
        </a:solidFill>
        <a:latin typeface="Arial" charset="0"/>
        <a:ea typeface="+mn-ea"/>
        <a:cs typeface="+mn-cs"/>
      </a:defRPr>
    </a:lvl5pPr>
    <a:lvl6pPr marL="1959331" algn="l" defTabSz="783732" rtl="0" eaLnBrk="1" latinLnBrk="0" hangingPunct="1">
      <a:defRPr sz="3686" b="1" kern="1200">
        <a:solidFill>
          <a:srgbClr val="FF9900"/>
        </a:solidFill>
        <a:latin typeface="Arial" charset="0"/>
        <a:ea typeface="+mn-ea"/>
        <a:cs typeface="+mn-cs"/>
      </a:defRPr>
    </a:lvl6pPr>
    <a:lvl7pPr marL="2351197" algn="l" defTabSz="783732" rtl="0" eaLnBrk="1" latinLnBrk="0" hangingPunct="1">
      <a:defRPr sz="3686" b="1" kern="1200">
        <a:solidFill>
          <a:srgbClr val="FF9900"/>
        </a:solidFill>
        <a:latin typeface="Arial" charset="0"/>
        <a:ea typeface="+mn-ea"/>
        <a:cs typeface="+mn-cs"/>
      </a:defRPr>
    </a:lvl7pPr>
    <a:lvl8pPr marL="2743063" algn="l" defTabSz="783732" rtl="0" eaLnBrk="1" latinLnBrk="0" hangingPunct="1">
      <a:defRPr sz="3686" b="1" kern="1200">
        <a:solidFill>
          <a:srgbClr val="FF9900"/>
        </a:solidFill>
        <a:latin typeface="Arial" charset="0"/>
        <a:ea typeface="+mn-ea"/>
        <a:cs typeface="+mn-cs"/>
      </a:defRPr>
    </a:lvl8pPr>
    <a:lvl9pPr marL="3134929" algn="l" defTabSz="783732" rtl="0" eaLnBrk="1" latinLnBrk="0" hangingPunct="1">
      <a:defRPr sz="3686"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8887" userDrawn="1">
          <p15:clr>
            <a:srgbClr val="A4A3A4"/>
          </p15:clr>
        </p15:guide>
        <p15:guide id="2" pos="13330" userDrawn="1">
          <p15:clr>
            <a:srgbClr val="A4A3A4"/>
          </p15:clr>
        </p15:guide>
        <p15:guide id="3" orient="horz" pos="10368" userDrawn="1">
          <p15:clr>
            <a:srgbClr val="A4A3A4"/>
          </p15:clr>
        </p15:guide>
        <p15:guide id="4"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7E17B7-381B-6586-4BB8-A152A913584D}" name="Max Vivino" initials="MV" userId="S::mgv1014@usnh.edu::e199fce8-7328-481a-ac10-e60d252903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E87"/>
    <a:srgbClr val="F3FBFF"/>
    <a:srgbClr val="E5E5E6"/>
    <a:srgbClr val="000066"/>
    <a:srgbClr val="FF9900"/>
    <a:srgbClr val="ADFF4A"/>
    <a:srgbClr val="999999"/>
    <a:srgbClr val="F6D6ED"/>
    <a:srgbClr val="CCCC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3E52A-E5D1-482B-B1E1-6845D3E77676}" v="17" dt="2026-04-06T19:05:27.551"/>
    <p1510:client id="{CA86B28A-E59C-4845-8683-74067778233E}" v="495" dt="2026-04-06T14:36:45.913"/>
    <p1510:client id="{DCB4ED7E-779A-450F-8564-329FBB85E8F6}" v="469" dt="2026-04-06T16:05:44.413"/>
    <p1510:client id="{E24D1ABB-92CF-EDBC-8C1B-6FBAAA0CDB79}" v="78" dt="2026-04-06T15:18:11.468"/>
    <p1510:client id="{EB105ECA-7B60-F399-C8A2-705166D1A444}" v="47" dt="2026-04-06T19:04:23.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887"/>
        <p:guide pos="13330"/>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x Berry" userId="dec3f573-2140-44c8-824e-95b0fe948786" providerId="ADAL" clId="{050645FD-7BC3-41C5-A747-BDB2FACF1C37}"/>
    <pc:docChg chg="undo redo custSel modSld">
      <pc:chgData name="Maxx Berry" userId="dec3f573-2140-44c8-824e-95b0fe948786" providerId="ADAL" clId="{050645FD-7BC3-41C5-A747-BDB2FACF1C37}" dt="2026-04-06T15:40:47.384" v="8" actId="1076"/>
      <pc:docMkLst>
        <pc:docMk/>
      </pc:docMkLst>
      <pc:sldChg chg="modSp mod">
        <pc:chgData name="Maxx Berry" userId="dec3f573-2140-44c8-824e-95b0fe948786" providerId="ADAL" clId="{050645FD-7BC3-41C5-A747-BDB2FACF1C37}" dt="2026-04-06T15:40:47.384" v="8" actId="1076"/>
        <pc:sldMkLst>
          <pc:docMk/>
          <pc:sldMk cId="1682060461" sldId="272"/>
        </pc:sldMkLst>
        <pc:spChg chg="mod">
          <ac:chgData name="Maxx Berry" userId="dec3f573-2140-44c8-824e-95b0fe948786" providerId="ADAL" clId="{050645FD-7BC3-41C5-A747-BDB2FACF1C37}" dt="2026-04-06T15:40:47.384" v="8" actId="1076"/>
          <ac:spMkLst>
            <pc:docMk/>
            <pc:sldMk cId="1682060461" sldId="272"/>
            <ac:spMk id="5" creationId="{9DD8364B-270A-7D62-2F10-BE88CE81557A}"/>
          </ac:spMkLst>
        </pc:spChg>
        <pc:spChg chg="mod">
          <ac:chgData name="Maxx Berry" userId="dec3f573-2140-44c8-824e-95b0fe948786" providerId="ADAL" clId="{050645FD-7BC3-41C5-A747-BDB2FACF1C37}" dt="2026-04-06T15:40:47.384" v="8" actId="1076"/>
          <ac:spMkLst>
            <pc:docMk/>
            <pc:sldMk cId="1682060461" sldId="272"/>
            <ac:spMk id="54" creationId="{0B6765C0-7AE0-AE51-1447-B0D020B296F3}"/>
          </ac:spMkLst>
        </pc:spChg>
      </pc:sldChg>
    </pc:docChg>
  </pc:docChgLst>
  <pc:docChgLst>
    <pc:chgData name="Evan Braley" userId="S::edb1037@usnh.edu::49c89cd4-322c-4de4-8828-21ecf9ae1973" providerId="AD" clId="Web-{E24D1ABB-92CF-EDBC-8C1B-6FBAAA0CDB79}"/>
    <pc:docChg chg="modSld">
      <pc:chgData name="Evan Braley" userId="S::edb1037@usnh.edu::49c89cd4-322c-4de4-8828-21ecf9ae1973" providerId="AD" clId="Web-{E24D1ABB-92CF-EDBC-8C1B-6FBAAA0CDB79}" dt="2026-04-06T15:18:11.468" v="77" actId="20577"/>
      <pc:docMkLst>
        <pc:docMk/>
      </pc:docMkLst>
      <pc:sldChg chg="addSp delSp modSp">
        <pc:chgData name="Evan Braley" userId="S::edb1037@usnh.edu::49c89cd4-322c-4de4-8828-21ecf9ae1973" providerId="AD" clId="Web-{E24D1ABB-92CF-EDBC-8C1B-6FBAAA0CDB79}" dt="2026-04-06T15:18:11.468" v="77" actId="20577"/>
        <pc:sldMkLst>
          <pc:docMk/>
          <pc:sldMk cId="1682060461" sldId="272"/>
        </pc:sldMkLst>
        <pc:spChg chg="mod">
          <ac:chgData name="Evan Braley" userId="S::edb1037@usnh.edu::49c89cd4-322c-4de4-8828-21ecf9ae1973" providerId="AD" clId="Web-{E24D1ABB-92CF-EDBC-8C1B-6FBAAA0CDB79}" dt="2026-04-06T15:18:11.468" v="77" actId="20577"/>
          <ac:spMkLst>
            <pc:docMk/>
            <pc:sldMk cId="1682060461" sldId="272"/>
            <ac:spMk id="2" creationId="{59D75D56-986F-D515-B5F0-94462C8A0FD9}"/>
          </ac:spMkLst>
        </pc:spChg>
        <pc:spChg chg="add del mod">
          <ac:chgData name="Evan Braley" userId="S::edb1037@usnh.edu::49c89cd4-322c-4de4-8828-21ecf9ae1973" providerId="AD" clId="Web-{E24D1ABB-92CF-EDBC-8C1B-6FBAAA0CDB79}" dt="2026-04-06T15:17:38.952" v="73" actId="1076"/>
          <ac:spMkLst>
            <pc:docMk/>
            <pc:sldMk cId="1682060461" sldId="272"/>
            <ac:spMk id="17" creationId="{8E86724C-DFB4-C348-1471-C653F5F07EBA}"/>
          </ac:spMkLst>
        </pc:spChg>
      </pc:sldChg>
    </pc:docChg>
  </pc:docChgLst>
  <pc:docChgLst>
    <pc:chgData name="Max Vivino" userId="e199fce8-7328-481a-ac10-e60d25290385" providerId="ADAL" clId="{25EE13F9-7AE3-48E0-8AD3-2BDF691C3EC1}"/>
    <pc:docChg chg="undo redo custSel modSld">
      <pc:chgData name="Max Vivino" userId="e199fce8-7328-481a-ac10-e60d25290385" providerId="ADAL" clId="{25EE13F9-7AE3-48E0-8AD3-2BDF691C3EC1}" dt="2026-04-06T19:05:27.551" v="781" actId="1076"/>
      <pc:docMkLst>
        <pc:docMk/>
      </pc:docMkLst>
      <pc:sldChg chg="addSp delSp modSp mod">
        <pc:chgData name="Max Vivino" userId="e199fce8-7328-481a-ac10-e60d25290385" providerId="ADAL" clId="{25EE13F9-7AE3-48E0-8AD3-2BDF691C3EC1}" dt="2026-04-06T19:05:27.551" v="781" actId="1076"/>
        <pc:sldMkLst>
          <pc:docMk/>
          <pc:sldMk cId="1682060461" sldId="272"/>
        </pc:sldMkLst>
        <pc:spChg chg="add del mod">
          <ac:chgData name="Max Vivino" userId="e199fce8-7328-481a-ac10-e60d25290385" providerId="ADAL" clId="{25EE13F9-7AE3-48E0-8AD3-2BDF691C3EC1}" dt="2026-04-06T19:03:17.501" v="769" actId="14100"/>
          <ac:spMkLst>
            <pc:docMk/>
            <pc:sldMk cId="1682060461" sldId="272"/>
            <ac:spMk id="2" creationId="{59D75D56-986F-D515-B5F0-94462C8A0FD9}"/>
          </ac:spMkLst>
        </pc:spChg>
        <pc:spChg chg="mod">
          <ac:chgData name="Max Vivino" userId="e199fce8-7328-481a-ac10-e60d25290385" providerId="ADAL" clId="{25EE13F9-7AE3-48E0-8AD3-2BDF691C3EC1}" dt="2026-04-06T19:04:28.866" v="777" actId="1076"/>
          <ac:spMkLst>
            <pc:docMk/>
            <pc:sldMk cId="1682060461" sldId="272"/>
            <ac:spMk id="5" creationId="{9DD8364B-270A-7D62-2F10-BE88CE81557A}"/>
          </ac:spMkLst>
        </pc:spChg>
        <pc:spChg chg="mod">
          <ac:chgData name="Max Vivino" userId="e199fce8-7328-481a-ac10-e60d25290385" providerId="ADAL" clId="{25EE13F9-7AE3-48E0-8AD3-2BDF691C3EC1}" dt="2026-04-06T19:04:28.866" v="777" actId="1076"/>
          <ac:spMkLst>
            <pc:docMk/>
            <pc:sldMk cId="1682060461" sldId="272"/>
            <ac:spMk id="7" creationId="{9DCB5D3A-EB19-D2ED-1537-8AB8DDA3D2D6}"/>
          </ac:spMkLst>
        </pc:spChg>
        <pc:spChg chg="mod">
          <ac:chgData name="Max Vivino" userId="e199fce8-7328-481a-ac10-e60d25290385" providerId="ADAL" clId="{25EE13F9-7AE3-48E0-8AD3-2BDF691C3EC1}" dt="2026-04-06T19:04:28.866" v="777" actId="1076"/>
          <ac:spMkLst>
            <pc:docMk/>
            <pc:sldMk cId="1682060461" sldId="272"/>
            <ac:spMk id="8" creationId="{EDC153F9-57F0-2ED4-9EC4-63BD30B7AEFF}"/>
          </ac:spMkLst>
        </pc:spChg>
        <pc:spChg chg="mod">
          <ac:chgData name="Max Vivino" userId="e199fce8-7328-481a-ac10-e60d25290385" providerId="ADAL" clId="{25EE13F9-7AE3-48E0-8AD3-2BDF691C3EC1}" dt="2026-04-06T17:36:22.907" v="765" actId="2711"/>
          <ac:spMkLst>
            <pc:docMk/>
            <pc:sldMk cId="1682060461" sldId="272"/>
            <ac:spMk id="9" creationId="{9BD2C5FD-504A-C412-CFFE-43F6C3654FAD}"/>
          </ac:spMkLst>
        </pc:spChg>
        <pc:spChg chg="add mod">
          <ac:chgData name="Max Vivino" userId="e199fce8-7328-481a-ac10-e60d25290385" providerId="ADAL" clId="{25EE13F9-7AE3-48E0-8AD3-2BDF691C3EC1}" dt="2026-04-06T13:35:30.088" v="318" actId="1076"/>
          <ac:spMkLst>
            <pc:docMk/>
            <pc:sldMk cId="1682060461" sldId="272"/>
            <ac:spMk id="11" creationId="{ECC981A0-1165-A683-8E9F-FD3B992CCFB5}"/>
          </ac:spMkLst>
        </pc:spChg>
        <pc:spChg chg="mod">
          <ac:chgData name="Max Vivino" userId="e199fce8-7328-481a-ac10-e60d25290385" providerId="ADAL" clId="{25EE13F9-7AE3-48E0-8AD3-2BDF691C3EC1}" dt="2026-04-06T17:36:22.907" v="765" actId="2711"/>
          <ac:spMkLst>
            <pc:docMk/>
            <pc:sldMk cId="1682060461" sldId="272"/>
            <ac:spMk id="12" creationId="{AAA4591E-90C2-1193-F060-3E6DD50CFE1D}"/>
          </ac:spMkLst>
        </pc:spChg>
        <pc:spChg chg="mod">
          <ac:chgData name="Max Vivino" userId="e199fce8-7328-481a-ac10-e60d25290385" providerId="ADAL" clId="{25EE13F9-7AE3-48E0-8AD3-2BDF691C3EC1}" dt="2026-04-06T13:41:26.424" v="346" actId="12"/>
          <ac:spMkLst>
            <pc:docMk/>
            <pc:sldMk cId="1682060461" sldId="272"/>
            <ac:spMk id="13" creationId="{2328E470-3AFA-F7D5-1BED-5B6DF57A3BF9}"/>
          </ac:spMkLst>
        </pc:spChg>
        <pc:spChg chg="mod">
          <ac:chgData name="Max Vivino" userId="e199fce8-7328-481a-ac10-e60d25290385" providerId="ADAL" clId="{25EE13F9-7AE3-48E0-8AD3-2BDF691C3EC1}" dt="2026-04-06T19:03:56.457" v="774" actId="1076"/>
          <ac:spMkLst>
            <pc:docMk/>
            <pc:sldMk cId="1682060461" sldId="272"/>
            <ac:spMk id="14" creationId="{3ED46CAD-250D-FD2B-1996-E5866E470F43}"/>
          </ac:spMkLst>
        </pc:spChg>
        <pc:spChg chg="mod">
          <ac:chgData name="Max Vivino" userId="e199fce8-7328-481a-ac10-e60d25290385" providerId="ADAL" clId="{25EE13F9-7AE3-48E0-8AD3-2BDF691C3EC1}" dt="2026-04-06T17:36:22.907" v="765" actId="2711"/>
          <ac:spMkLst>
            <pc:docMk/>
            <pc:sldMk cId="1682060461" sldId="272"/>
            <ac:spMk id="15" creationId="{B50748D8-D2E0-5DCD-654B-28ACF3147D53}"/>
          </ac:spMkLst>
        </pc:spChg>
        <pc:spChg chg="add mod">
          <ac:chgData name="Max Vivino" userId="e199fce8-7328-481a-ac10-e60d25290385" providerId="ADAL" clId="{25EE13F9-7AE3-48E0-8AD3-2BDF691C3EC1}" dt="2026-04-06T13:35:56.546" v="323"/>
          <ac:spMkLst>
            <pc:docMk/>
            <pc:sldMk cId="1682060461" sldId="272"/>
            <ac:spMk id="16" creationId="{565AD800-F651-0B35-85F5-EDBE532161BB}"/>
          </ac:spMkLst>
        </pc:spChg>
        <pc:spChg chg="add mod">
          <ac:chgData name="Max Vivino" userId="e199fce8-7328-481a-ac10-e60d25290385" providerId="ADAL" clId="{25EE13F9-7AE3-48E0-8AD3-2BDF691C3EC1}" dt="2026-04-06T13:54:10.040" v="398" actId="767"/>
          <ac:spMkLst>
            <pc:docMk/>
            <pc:sldMk cId="1682060461" sldId="272"/>
            <ac:spMk id="17" creationId="{41CCCC2A-8620-51AD-7F55-9E03303F71E1}"/>
          </ac:spMkLst>
        </pc:spChg>
        <pc:spChg chg="mod">
          <ac:chgData name="Max Vivino" userId="e199fce8-7328-481a-ac10-e60d25290385" providerId="ADAL" clId="{25EE13F9-7AE3-48E0-8AD3-2BDF691C3EC1}" dt="2026-04-06T16:05:44.413" v="764" actId="113"/>
          <ac:spMkLst>
            <pc:docMk/>
            <pc:sldMk cId="1682060461" sldId="272"/>
            <ac:spMk id="17" creationId="{8E86724C-DFB4-C348-1471-C653F5F07EBA}"/>
          </ac:spMkLst>
        </pc:spChg>
        <pc:spChg chg="add del mod">
          <ac:chgData name="Max Vivino" userId="e199fce8-7328-481a-ac10-e60d25290385" providerId="ADAL" clId="{25EE13F9-7AE3-48E0-8AD3-2BDF691C3EC1}" dt="2026-04-06T13:55:59.293" v="427" actId="478"/>
          <ac:spMkLst>
            <pc:docMk/>
            <pc:sldMk cId="1682060461" sldId="272"/>
            <ac:spMk id="18" creationId="{50EDE981-2770-2F8C-F48B-877C8969DA02}"/>
          </ac:spMkLst>
        </pc:spChg>
        <pc:spChg chg="add del mod">
          <ac:chgData name="Max Vivino" userId="e199fce8-7328-481a-ac10-e60d25290385" providerId="ADAL" clId="{25EE13F9-7AE3-48E0-8AD3-2BDF691C3EC1}" dt="2026-04-06T13:55:50.181" v="424" actId="478"/>
          <ac:spMkLst>
            <pc:docMk/>
            <pc:sldMk cId="1682060461" sldId="272"/>
            <ac:spMk id="20" creationId="{ED922C6E-1C70-F32B-9723-610EDDE5ACB1}"/>
          </ac:spMkLst>
        </pc:spChg>
        <pc:spChg chg="add del mod">
          <ac:chgData name="Max Vivino" userId="e199fce8-7328-481a-ac10-e60d25290385" providerId="ADAL" clId="{25EE13F9-7AE3-48E0-8AD3-2BDF691C3EC1}" dt="2026-04-06T13:55:56.047" v="426" actId="478"/>
          <ac:spMkLst>
            <pc:docMk/>
            <pc:sldMk cId="1682060461" sldId="272"/>
            <ac:spMk id="22" creationId="{2DD3E296-F7AE-2488-2705-EB17449D4707}"/>
          </ac:spMkLst>
        </pc:spChg>
        <pc:spChg chg="mod">
          <ac:chgData name="Max Vivino" userId="e199fce8-7328-481a-ac10-e60d25290385" providerId="ADAL" clId="{25EE13F9-7AE3-48E0-8AD3-2BDF691C3EC1}" dt="2026-04-06T17:36:22.907" v="765" actId="2711"/>
          <ac:spMkLst>
            <pc:docMk/>
            <pc:sldMk cId="1682060461" sldId="272"/>
            <ac:spMk id="23" creationId="{39D1EE11-E9BE-8684-0725-606437B85A94}"/>
          </ac:spMkLst>
        </pc:spChg>
        <pc:spChg chg="add mod">
          <ac:chgData name="Max Vivino" userId="e199fce8-7328-481a-ac10-e60d25290385" providerId="ADAL" clId="{25EE13F9-7AE3-48E0-8AD3-2BDF691C3EC1}" dt="2026-04-06T13:57:20.624" v="433"/>
          <ac:spMkLst>
            <pc:docMk/>
            <pc:sldMk cId="1682060461" sldId="272"/>
            <ac:spMk id="25" creationId="{0C77424A-C221-38CD-E3F3-5D10EEEA86E0}"/>
          </ac:spMkLst>
        </pc:spChg>
        <pc:spChg chg="mod">
          <ac:chgData name="Max Vivino" userId="e199fce8-7328-481a-ac10-e60d25290385" providerId="ADAL" clId="{25EE13F9-7AE3-48E0-8AD3-2BDF691C3EC1}" dt="2026-04-06T17:36:27.790" v="766" actId="2711"/>
          <ac:spMkLst>
            <pc:docMk/>
            <pc:sldMk cId="1682060461" sldId="272"/>
            <ac:spMk id="34" creationId="{2F6FF843-3DC3-5A54-E823-DF263EBCFEAA}"/>
          </ac:spMkLst>
        </pc:spChg>
        <pc:spChg chg="mod">
          <ac:chgData name="Max Vivino" userId="e199fce8-7328-481a-ac10-e60d25290385" providerId="ADAL" clId="{25EE13F9-7AE3-48E0-8AD3-2BDF691C3EC1}" dt="2026-04-06T17:36:27.790" v="766" actId="2711"/>
          <ac:spMkLst>
            <pc:docMk/>
            <pc:sldMk cId="1682060461" sldId="272"/>
            <ac:spMk id="40" creationId="{F946CFDC-2C23-E995-37EB-FACCB452E572}"/>
          </ac:spMkLst>
        </pc:spChg>
        <pc:spChg chg="mod">
          <ac:chgData name="Max Vivino" userId="e199fce8-7328-481a-ac10-e60d25290385" providerId="ADAL" clId="{25EE13F9-7AE3-48E0-8AD3-2BDF691C3EC1}" dt="2026-04-06T17:36:27.790" v="766" actId="2711"/>
          <ac:spMkLst>
            <pc:docMk/>
            <pc:sldMk cId="1682060461" sldId="272"/>
            <ac:spMk id="43" creationId="{DED95D74-6548-C828-A465-81C34591D8DF}"/>
          </ac:spMkLst>
        </pc:spChg>
        <pc:spChg chg="mod">
          <ac:chgData name="Max Vivino" userId="e199fce8-7328-481a-ac10-e60d25290385" providerId="ADAL" clId="{25EE13F9-7AE3-48E0-8AD3-2BDF691C3EC1}" dt="2026-04-06T19:04:28.866" v="777" actId="1076"/>
          <ac:spMkLst>
            <pc:docMk/>
            <pc:sldMk cId="1682060461" sldId="272"/>
            <ac:spMk id="54" creationId="{0B6765C0-7AE0-AE51-1447-B0D020B296F3}"/>
          </ac:spMkLst>
        </pc:spChg>
        <pc:spChg chg="mod">
          <ac:chgData name="Max Vivino" userId="e199fce8-7328-481a-ac10-e60d25290385" providerId="ADAL" clId="{25EE13F9-7AE3-48E0-8AD3-2BDF691C3EC1}" dt="2026-04-06T17:36:22.907" v="765" actId="2711"/>
          <ac:spMkLst>
            <pc:docMk/>
            <pc:sldMk cId="1682060461" sldId="272"/>
            <ac:spMk id="55" creationId="{821AA57F-3273-FC6F-CD6F-30F2FC6EBB8D}"/>
          </ac:spMkLst>
        </pc:spChg>
        <pc:spChg chg="mod">
          <ac:chgData name="Max Vivino" userId="e199fce8-7328-481a-ac10-e60d25290385" providerId="ADAL" clId="{25EE13F9-7AE3-48E0-8AD3-2BDF691C3EC1}" dt="2026-04-06T17:36:22.907" v="765" actId="2711"/>
          <ac:spMkLst>
            <pc:docMk/>
            <pc:sldMk cId="1682060461" sldId="272"/>
            <ac:spMk id="2050" creationId="{F4839F6B-29A5-C977-01B1-3F7D87E05C7C}"/>
          </ac:spMkLst>
        </pc:spChg>
        <pc:spChg chg="mod">
          <ac:chgData name="Max Vivino" userId="e199fce8-7328-481a-ac10-e60d25290385" providerId="ADAL" clId="{25EE13F9-7AE3-48E0-8AD3-2BDF691C3EC1}" dt="2026-04-06T19:03:12.706" v="768" actId="14100"/>
          <ac:spMkLst>
            <pc:docMk/>
            <pc:sldMk cId="1682060461" sldId="272"/>
            <ac:spMk id="2071" creationId="{4C5E4D37-0DC7-9B1C-872E-953E92822176}"/>
          </ac:spMkLst>
        </pc:spChg>
        <pc:grpChg chg="mod">
          <ac:chgData name="Max Vivino" userId="e199fce8-7328-481a-ac10-e60d25290385" providerId="ADAL" clId="{25EE13F9-7AE3-48E0-8AD3-2BDF691C3EC1}" dt="2026-04-06T19:05:16.303" v="779" actId="14100"/>
          <ac:grpSpMkLst>
            <pc:docMk/>
            <pc:sldMk cId="1682060461" sldId="272"/>
            <ac:grpSpMk id="3" creationId="{1B7C19F4-BB7E-D88F-5653-07B0F7E9A0FA}"/>
          </ac:grpSpMkLst>
        </pc:grpChg>
        <pc:grpChg chg="mod">
          <ac:chgData name="Max Vivino" userId="e199fce8-7328-481a-ac10-e60d25290385" providerId="ADAL" clId="{25EE13F9-7AE3-48E0-8AD3-2BDF691C3EC1}" dt="2026-04-06T19:03:50.996" v="773" actId="1076"/>
          <ac:grpSpMkLst>
            <pc:docMk/>
            <pc:sldMk cId="1682060461" sldId="272"/>
            <ac:grpSpMk id="21" creationId="{C4A938C1-2416-56D1-AC92-A4A3B9C01BFD}"/>
          </ac:grpSpMkLst>
        </pc:grpChg>
        <pc:grpChg chg="mod">
          <ac:chgData name="Max Vivino" userId="e199fce8-7328-481a-ac10-e60d25290385" providerId="ADAL" clId="{25EE13F9-7AE3-48E0-8AD3-2BDF691C3EC1}" dt="2026-04-06T19:05:27.551" v="781" actId="1076"/>
          <ac:grpSpMkLst>
            <pc:docMk/>
            <pc:sldMk cId="1682060461" sldId="272"/>
            <ac:grpSpMk id="28" creationId="{30B9F7FE-94DE-893F-18C8-45DDDEDCF73C}"/>
          </ac:grpSpMkLst>
        </pc:grpChg>
        <pc:grpChg chg="mod">
          <ac:chgData name="Max Vivino" userId="e199fce8-7328-481a-ac10-e60d25290385" providerId="ADAL" clId="{25EE13F9-7AE3-48E0-8AD3-2BDF691C3EC1}" dt="2026-04-06T17:36:27.790" v="766" actId="2711"/>
          <ac:grpSpMkLst>
            <pc:docMk/>
            <pc:sldMk cId="1682060461" sldId="272"/>
            <ac:grpSpMk id="35" creationId="{BD3BA652-2E43-0407-4750-A567399BB310}"/>
          </ac:grpSpMkLst>
        </pc:grpChg>
        <pc:grpChg chg="mod">
          <ac:chgData name="Max Vivino" userId="e199fce8-7328-481a-ac10-e60d25290385" providerId="ADAL" clId="{25EE13F9-7AE3-48E0-8AD3-2BDF691C3EC1}" dt="2026-04-06T17:36:27.790" v="766" actId="2711"/>
          <ac:grpSpMkLst>
            <pc:docMk/>
            <pc:sldMk cId="1682060461" sldId="272"/>
            <ac:grpSpMk id="38" creationId="{D41276A3-F21F-E0EB-1655-7BE50D2DBC2F}"/>
          </ac:grpSpMkLst>
        </pc:grpChg>
        <pc:grpChg chg="mod">
          <ac:chgData name="Max Vivino" userId="e199fce8-7328-481a-ac10-e60d25290385" providerId="ADAL" clId="{25EE13F9-7AE3-48E0-8AD3-2BDF691C3EC1}" dt="2026-04-06T17:36:27.790" v="766" actId="2711"/>
          <ac:grpSpMkLst>
            <pc:docMk/>
            <pc:sldMk cId="1682060461" sldId="272"/>
            <ac:grpSpMk id="41" creationId="{06226CF2-7D6D-BB2D-5A95-2FCF61C36914}"/>
          </ac:grpSpMkLst>
        </pc:grpChg>
        <pc:grpChg chg="mod">
          <ac:chgData name="Max Vivino" userId="e199fce8-7328-481a-ac10-e60d25290385" providerId="ADAL" clId="{25EE13F9-7AE3-48E0-8AD3-2BDF691C3EC1}" dt="2026-04-06T19:04:28.866" v="777" actId="1076"/>
          <ac:grpSpMkLst>
            <pc:docMk/>
            <pc:sldMk cId="1682060461" sldId="272"/>
            <ac:grpSpMk id="2069" creationId="{FFF0FF80-0378-FBEE-DF11-FCD1016676D6}"/>
          </ac:grpSpMkLst>
        </pc:grpChg>
        <pc:grpChg chg="mod">
          <ac:chgData name="Max Vivino" userId="e199fce8-7328-481a-ac10-e60d25290385" providerId="ADAL" clId="{25EE13F9-7AE3-48E0-8AD3-2BDF691C3EC1}" dt="2026-04-06T19:04:28.866" v="777" actId="1076"/>
          <ac:grpSpMkLst>
            <pc:docMk/>
            <pc:sldMk cId="1682060461" sldId="272"/>
            <ac:grpSpMk id="2070" creationId="{E0DDFF87-3C04-2AD8-5518-8402E5BBD098}"/>
          </ac:grpSpMkLst>
        </pc:grpChg>
        <pc:graphicFrameChg chg="mod">
          <ac:chgData name="Max Vivino" userId="e199fce8-7328-481a-ac10-e60d25290385" providerId="ADAL" clId="{25EE13F9-7AE3-48E0-8AD3-2BDF691C3EC1}" dt="2026-04-06T17:36:27.790" v="766" actId="2711"/>
          <ac:graphicFrameMkLst>
            <pc:docMk/>
            <pc:sldMk cId="1682060461" sldId="272"/>
            <ac:graphicFrameMk id="52" creationId="{23DB3A23-54E1-AE65-A06A-B3AC2122A7BF}"/>
          </ac:graphicFrameMkLst>
        </pc:graphicFrameChg>
        <pc:picChg chg="mod">
          <ac:chgData name="Max Vivino" userId="e199fce8-7328-481a-ac10-e60d25290385" providerId="ADAL" clId="{25EE13F9-7AE3-48E0-8AD3-2BDF691C3EC1}" dt="2026-04-06T17:36:27.790" v="766" actId="2711"/>
          <ac:picMkLst>
            <pc:docMk/>
            <pc:sldMk cId="1682060461" sldId="272"/>
            <ac:picMk id="39" creationId="{7665A188-84C6-9413-5522-58E5A08806EE}"/>
          </ac:picMkLst>
        </pc:picChg>
        <pc:picChg chg="mod">
          <ac:chgData name="Max Vivino" userId="e199fce8-7328-481a-ac10-e60d25290385" providerId="ADAL" clId="{25EE13F9-7AE3-48E0-8AD3-2BDF691C3EC1}" dt="2026-04-06T17:36:27.790" v="766" actId="2711"/>
          <ac:picMkLst>
            <pc:docMk/>
            <pc:sldMk cId="1682060461" sldId="272"/>
            <ac:picMk id="42" creationId="{50B86091-41BD-5B84-F771-E6CE2731E5C3}"/>
          </ac:picMkLst>
        </pc:picChg>
        <pc:picChg chg="mod">
          <ac:chgData name="Max Vivino" userId="e199fce8-7328-481a-ac10-e60d25290385" providerId="ADAL" clId="{25EE13F9-7AE3-48E0-8AD3-2BDF691C3EC1}" dt="2026-04-06T14:08:03.192" v="583" actId="208"/>
          <ac:picMkLst>
            <pc:docMk/>
            <pc:sldMk cId="1682060461" sldId="272"/>
            <ac:picMk id="63" creationId="{F3C29FDE-C87E-2CE4-7618-A2A46B20A4AE}"/>
          </ac:picMkLst>
        </pc:picChg>
      </pc:sldChg>
    </pc:docChg>
  </pc:docChgLst>
  <pc:docChgLst>
    <pc:chgData name="Gordon Chau" userId="b94aae5d-6b8a-4b67-9743-29594352abe2" providerId="ADAL" clId="{22F8C181-4C75-5803-8E54-BD0302029E31}"/>
    <pc:docChg chg="undo redo custSel modSld">
      <pc:chgData name="Gordon Chau" userId="b94aae5d-6b8a-4b67-9743-29594352abe2" providerId="ADAL" clId="{22F8C181-4C75-5803-8E54-BD0302029E31}" dt="2026-04-06T14:36:45.913" v="486" actId="208"/>
      <pc:docMkLst>
        <pc:docMk/>
      </pc:docMkLst>
      <pc:sldChg chg="addSp delSp modSp mod">
        <pc:chgData name="Gordon Chau" userId="b94aae5d-6b8a-4b67-9743-29594352abe2" providerId="ADAL" clId="{22F8C181-4C75-5803-8E54-BD0302029E31}" dt="2026-04-06T14:36:45.913" v="486" actId="208"/>
        <pc:sldMkLst>
          <pc:docMk/>
          <pc:sldMk cId="1682060461" sldId="272"/>
        </pc:sldMkLst>
        <pc:spChg chg="mod">
          <ac:chgData name="Gordon Chau" userId="b94aae5d-6b8a-4b67-9743-29594352abe2" providerId="ADAL" clId="{22F8C181-4C75-5803-8E54-BD0302029E31}" dt="2026-04-06T14:23:58.836" v="439" actId="20578"/>
          <ac:spMkLst>
            <pc:docMk/>
            <pc:sldMk cId="1682060461" sldId="272"/>
            <ac:spMk id="5" creationId="{9DD8364B-270A-7D62-2F10-BE88CE81557A}"/>
          </ac:spMkLst>
        </pc:spChg>
        <pc:spChg chg="mod">
          <ac:chgData name="Gordon Chau" userId="b94aae5d-6b8a-4b67-9743-29594352abe2" providerId="ADAL" clId="{22F8C181-4C75-5803-8E54-BD0302029E31}" dt="2026-04-06T13:44:20.664" v="9" actId="207"/>
          <ac:spMkLst>
            <pc:docMk/>
            <pc:sldMk cId="1682060461" sldId="272"/>
            <ac:spMk id="8" creationId="{EDC153F9-57F0-2ED4-9EC4-63BD30B7AEFF}"/>
          </ac:spMkLst>
        </pc:spChg>
        <pc:spChg chg="mod">
          <ac:chgData name="Gordon Chau" userId="b94aae5d-6b8a-4b67-9743-29594352abe2" providerId="ADAL" clId="{22F8C181-4C75-5803-8E54-BD0302029E31}" dt="2026-04-06T13:43:57.077" v="2" actId="207"/>
          <ac:spMkLst>
            <pc:docMk/>
            <pc:sldMk cId="1682060461" sldId="272"/>
            <ac:spMk id="9" creationId="{9BD2C5FD-504A-C412-CFFE-43F6C3654FAD}"/>
          </ac:spMkLst>
        </pc:spChg>
        <pc:spChg chg="mod">
          <ac:chgData name="Gordon Chau" userId="b94aae5d-6b8a-4b67-9743-29594352abe2" providerId="ADAL" clId="{22F8C181-4C75-5803-8E54-BD0302029E31}" dt="2026-04-06T14:31:10.344" v="461" actId="1076"/>
          <ac:spMkLst>
            <pc:docMk/>
            <pc:sldMk cId="1682060461" sldId="272"/>
            <ac:spMk id="12" creationId="{AAA4591E-90C2-1193-F060-3E6DD50CFE1D}"/>
          </ac:spMkLst>
        </pc:spChg>
        <pc:spChg chg="mod">
          <ac:chgData name="Gordon Chau" userId="b94aae5d-6b8a-4b67-9743-29594352abe2" providerId="ADAL" clId="{22F8C181-4C75-5803-8E54-BD0302029E31}" dt="2026-04-06T13:44:24.623" v="10" actId="207"/>
          <ac:spMkLst>
            <pc:docMk/>
            <pc:sldMk cId="1682060461" sldId="272"/>
            <ac:spMk id="13" creationId="{2328E470-3AFA-F7D5-1BED-5B6DF57A3BF9}"/>
          </ac:spMkLst>
        </pc:spChg>
        <pc:spChg chg="mod">
          <ac:chgData name="Gordon Chau" userId="b94aae5d-6b8a-4b67-9743-29594352abe2" providerId="ADAL" clId="{22F8C181-4C75-5803-8E54-BD0302029E31}" dt="2026-04-06T14:19:26.363" v="437" actId="1076"/>
          <ac:spMkLst>
            <pc:docMk/>
            <pc:sldMk cId="1682060461" sldId="272"/>
            <ac:spMk id="15" creationId="{B50748D8-D2E0-5DCD-654B-28ACF3147D53}"/>
          </ac:spMkLst>
        </pc:spChg>
        <pc:spChg chg="add del mod">
          <ac:chgData name="Gordon Chau" userId="b94aae5d-6b8a-4b67-9743-29594352abe2" providerId="ADAL" clId="{22F8C181-4C75-5803-8E54-BD0302029E31}" dt="2026-04-06T13:57:36.796" v="149" actId="478"/>
          <ac:spMkLst>
            <pc:docMk/>
            <pc:sldMk cId="1682060461" sldId="272"/>
            <ac:spMk id="16" creationId="{CBA7FD86-DB66-6ED0-D8B4-FAB7F54DD6A2}"/>
          </ac:spMkLst>
        </pc:spChg>
        <pc:spChg chg="add mod">
          <ac:chgData name="Gordon Chau" userId="b94aae5d-6b8a-4b67-9743-29594352abe2" providerId="ADAL" clId="{22F8C181-4C75-5803-8E54-BD0302029E31}" dt="2026-04-06T13:59:19.945" v="200" actId="313"/>
          <ac:spMkLst>
            <pc:docMk/>
            <pc:sldMk cId="1682060461" sldId="272"/>
            <ac:spMk id="17" creationId="{8E86724C-DFB4-C348-1471-C653F5F07EBA}"/>
          </ac:spMkLst>
        </pc:spChg>
        <pc:spChg chg="mod">
          <ac:chgData name="Gordon Chau" userId="b94aae5d-6b8a-4b67-9743-29594352abe2" providerId="ADAL" clId="{22F8C181-4C75-5803-8E54-BD0302029E31}" dt="2026-04-06T14:00:30.321" v="211" actId="1076"/>
          <ac:spMkLst>
            <pc:docMk/>
            <pc:sldMk cId="1682060461" sldId="272"/>
            <ac:spMk id="23" creationId="{39D1EE11-E9BE-8684-0725-606437B85A94}"/>
          </ac:spMkLst>
        </pc:spChg>
        <pc:spChg chg="mod">
          <ac:chgData name="Gordon Chau" userId="b94aae5d-6b8a-4b67-9743-29594352abe2" providerId="ADAL" clId="{22F8C181-4C75-5803-8E54-BD0302029E31}" dt="2026-04-06T14:32:14.440" v="477" actId="1076"/>
          <ac:spMkLst>
            <pc:docMk/>
            <pc:sldMk cId="1682060461" sldId="272"/>
            <ac:spMk id="30" creationId="{71B03197-B908-AF87-F20B-E876FCE19FD7}"/>
          </ac:spMkLst>
        </pc:spChg>
        <pc:spChg chg="mod">
          <ac:chgData name="Gordon Chau" userId="b94aae5d-6b8a-4b67-9743-29594352abe2" providerId="ADAL" clId="{22F8C181-4C75-5803-8E54-BD0302029E31}" dt="2026-04-06T14:32:07.567" v="476" actId="1076"/>
          <ac:spMkLst>
            <pc:docMk/>
            <pc:sldMk cId="1682060461" sldId="272"/>
            <ac:spMk id="40" creationId="{F946CFDC-2C23-E995-37EB-FACCB452E572}"/>
          </ac:spMkLst>
        </pc:spChg>
        <pc:spChg chg="mod">
          <ac:chgData name="Gordon Chau" userId="b94aae5d-6b8a-4b67-9743-29594352abe2" providerId="ADAL" clId="{22F8C181-4C75-5803-8E54-BD0302029E31}" dt="2026-04-06T14:13:20.161" v="328" actId="1076"/>
          <ac:spMkLst>
            <pc:docMk/>
            <pc:sldMk cId="1682060461" sldId="272"/>
            <ac:spMk id="43" creationId="{DED95D74-6548-C828-A465-81C34591D8DF}"/>
          </ac:spMkLst>
        </pc:spChg>
        <pc:spChg chg="mod">
          <ac:chgData name="Gordon Chau" userId="b94aae5d-6b8a-4b67-9743-29594352abe2" providerId="ADAL" clId="{22F8C181-4C75-5803-8E54-BD0302029E31}" dt="2026-04-06T14:02:03.500" v="223" actId="34135"/>
          <ac:spMkLst>
            <pc:docMk/>
            <pc:sldMk cId="1682060461" sldId="272"/>
            <ac:spMk id="2071" creationId="{4C5E4D37-0DC7-9B1C-872E-953E92822176}"/>
          </ac:spMkLst>
        </pc:spChg>
        <pc:grpChg chg="mod">
          <ac:chgData name="Gordon Chau" userId="b94aae5d-6b8a-4b67-9743-29594352abe2" providerId="ADAL" clId="{22F8C181-4C75-5803-8E54-BD0302029E31}" dt="2026-04-06T14:32:42.053" v="480" actId="1076"/>
          <ac:grpSpMkLst>
            <pc:docMk/>
            <pc:sldMk cId="1682060461" sldId="272"/>
            <ac:grpSpMk id="28" creationId="{30B9F7FE-94DE-893F-18C8-45DDDEDCF73C}"/>
          </ac:grpSpMkLst>
        </pc:grpChg>
        <pc:grpChg chg="mod">
          <ac:chgData name="Gordon Chau" userId="b94aae5d-6b8a-4b67-9743-29594352abe2" providerId="ADAL" clId="{22F8C181-4C75-5803-8E54-BD0302029E31}" dt="2026-04-06T14:33:01.326" v="482" actId="1076"/>
          <ac:grpSpMkLst>
            <pc:docMk/>
            <pc:sldMk cId="1682060461" sldId="272"/>
            <ac:grpSpMk id="35" creationId="{BD3BA652-2E43-0407-4750-A567399BB310}"/>
          </ac:grpSpMkLst>
        </pc:grpChg>
        <pc:grpChg chg="mod">
          <ac:chgData name="Gordon Chau" userId="b94aae5d-6b8a-4b67-9743-29594352abe2" providerId="ADAL" clId="{22F8C181-4C75-5803-8E54-BD0302029E31}" dt="2026-04-06T14:32:22.911" v="478" actId="1076"/>
          <ac:grpSpMkLst>
            <pc:docMk/>
            <pc:sldMk cId="1682060461" sldId="272"/>
            <ac:grpSpMk id="38" creationId="{D41276A3-F21F-E0EB-1655-7BE50D2DBC2F}"/>
          </ac:grpSpMkLst>
        </pc:grpChg>
        <pc:grpChg chg="mod">
          <ac:chgData name="Gordon Chau" userId="b94aae5d-6b8a-4b67-9743-29594352abe2" providerId="ADAL" clId="{22F8C181-4C75-5803-8E54-BD0302029E31}" dt="2026-04-06T14:32:38.668" v="479" actId="1076"/>
          <ac:grpSpMkLst>
            <pc:docMk/>
            <pc:sldMk cId="1682060461" sldId="272"/>
            <ac:grpSpMk id="41" creationId="{06226CF2-7D6D-BB2D-5A95-2FCF61C36914}"/>
          </ac:grpSpMkLst>
        </pc:grpChg>
        <pc:graphicFrameChg chg="mod">
          <ac:chgData name="Gordon Chau" userId="b94aae5d-6b8a-4b67-9743-29594352abe2" providerId="ADAL" clId="{22F8C181-4C75-5803-8E54-BD0302029E31}" dt="2026-04-06T14:36:45.913" v="486" actId="208"/>
          <ac:graphicFrameMkLst>
            <pc:docMk/>
            <pc:sldMk cId="1682060461" sldId="272"/>
            <ac:graphicFrameMk id="52" creationId="{23DB3A23-54E1-AE65-A06A-B3AC2122A7BF}"/>
          </ac:graphicFrameMkLst>
        </pc:graphicFrameChg>
        <pc:picChg chg="mod">
          <ac:chgData name="Gordon Chau" userId="b94aae5d-6b8a-4b67-9743-29594352abe2" providerId="ADAL" clId="{22F8C181-4C75-5803-8E54-BD0302029E31}" dt="2026-04-06T14:31:11.599" v="465" actId="14100"/>
          <ac:picMkLst>
            <pc:docMk/>
            <pc:sldMk cId="1682060461" sldId="272"/>
            <ac:picMk id="29" creationId="{7E53889D-64D6-CD04-E5E7-DCCB3F072270}"/>
          </ac:picMkLst>
        </pc:picChg>
        <pc:picChg chg="mod">
          <ac:chgData name="Gordon Chau" userId="b94aae5d-6b8a-4b67-9743-29594352abe2" providerId="ADAL" clId="{22F8C181-4C75-5803-8E54-BD0302029E31}" dt="2026-04-06T14:13:28.241" v="331" actId="1076"/>
          <ac:picMkLst>
            <pc:docMk/>
            <pc:sldMk cId="1682060461" sldId="272"/>
            <ac:picMk id="42" creationId="{50B86091-41BD-5B84-F771-E6CE2731E5C3}"/>
          </ac:picMkLst>
        </pc:picChg>
      </pc:sldChg>
    </pc:docChg>
  </pc:docChgLst>
  <pc:docChgLst>
    <pc:chgData name="Lauren Broadbent" userId="S::lb1280@usnh.edu::81acd652-14cf-43a9-bdf9-52d77fb35a86" providerId="AD" clId="Web-{EB105ECA-7B60-F399-C8A2-705166D1A444}"/>
    <pc:docChg chg="modSld">
      <pc:chgData name="Lauren Broadbent" userId="S::lb1280@usnh.edu::81acd652-14cf-43a9-bdf9-52d77fb35a86" providerId="AD" clId="Web-{EB105ECA-7B60-F399-C8A2-705166D1A444}" dt="2026-04-06T19:04:23.881" v="42" actId="20577"/>
      <pc:docMkLst>
        <pc:docMk/>
      </pc:docMkLst>
      <pc:sldChg chg="modSp">
        <pc:chgData name="Lauren Broadbent" userId="S::lb1280@usnh.edu::81acd652-14cf-43a9-bdf9-52d77fb35a86" providerId="AD" clId="Web-{EB105ECA-7B60-F399-C8A2-705166D1A444}" dt="2026-04-06T19:04:23.881" v="42" actId="20577"/>
        <pc:sldMkLst>
          <pc:docMk/>
          <pc:sldMk cId="1682060461" sldId="272"/>
        </pc:sldMkLst>
        <pc:spChg chg="mod">
          <ac:chgData name="Lauren Broadbent" userId="S::lb1280@usnh.edu::81acd652-14cf-43a9-bdf9-52d77fb35a86" providerId="AD" clId="Web-{EB105ECA-7B60-F399-C8A2-705166D1A444}" dt="2026-04-06T17:12:20.343" v="1" actId="14100"/>
          <ac:spMkLst>
            <pc:docMk/>
            <pc:sldMk cId="1682060461" sldId="272"/>
            <ac:spMk id="2" creationId="{59D75D56-986F-D515-B5F0-94462C8A0FD9}"/>
          </ac:spMkLst>
        </pc:spChg>
        <pc:spChg chg="mod">
          <ac:chgData name="Lauren Broadbent" userId="S::lb1280@usnh.edu::81acd652-14cf-43a9-bdf9-52d77fb35a86" providerId="AD" clId="Web-{EB105ECA-7B60-F399-C8A2-705166D1A444}" dt="2026-04-06T17:14:10.562" v="13" actId="20577"/>
          <ac:spMkLst>
            <pc:docMk/>
            <pc:sldMk cId="1682060461" sldId="272"/>
            <ac:spMk id="9" creationId="{9BD2C5FD-504A-C412-CFFE-43F6C3654FAD}"/>
          </ac:spMkLst>
        </pc:spChg>
        <pc:spChg chg="mod">
          <ac:chgData name="Lauren Broadbent" userId="S::lb1280@usnh.edu::81acd652-14cf-43a9-bdf9-52d77fb35a86" providerId="AD" clId="Web-{EB105ECA-7B60-F399-C8A2-705166D1A444}" dt="2026-04-06T19:04:23.881" v="42" actId="20577"/>
          <ac:spMkLst>
            <pc:docMk/>
            <pc:sldMk cId="1682060461" sldId="272"/>
            <ac:spMk id="13" creationId="{2328E470-3AFA-F7D5-1BED-5B6DF57A3BF9}"/>
          </ac:spMkLst>
        </pc:spChg>
        <pc:spChg chg="mod">
          <ac:chgData name="Lauren Broadbent" userId="S::lb1280@usnh.edu::81acd652-14cf-43a9-bdf9-52d77fb35a86" providerId="AD" clId="Web-{EB105ECA-7B60-F399-C8A2-705166D1A444}" dt="2026-04-06T17:14:22.249" v="17" actId="20577"/>
          <ac:spMkLst>
            <pc:docMk/>
            <pc:sldMk cId="1682060461" sldId="272"/>
            <ac:spMk id="15" creationId="{B50748D8-D2E0-5DCD-654B-28ACF3147D53}"/>
          </ac:spMkLst>
        </pc:spChg>
        <pc:grpChg chg="mod">
          <ac:chgData name="Lauren Broadbent" userId="S::lb1280@usnh.edu::81acd652-14cf-43a9-bdf9-52d77fb35a86" providerId="AD" clId="Web-{EB105ECA-7B60-F399-C8A2-705166D1A444}" dt="2026-04-06T17:13:23.796" v="7" actId="14100"/>
          <ac:grpSpMkLst>
            <pc:docMk/>
            <pc:sldMk cId="1682060461" sldId="272"/>
            <ac:grpSpMk id="2069" creationId="{FFF0FF80-0378-FBEE-DF11-FCD1016676D6}"/>
          </ac:grpSpMkLst>
        </pc:grpChg>
        <pc:grpChg chg="mod">
          <ac:chgData name="Lauren Broadbent" userId="S::lb1280@usnh.edu::81acd652-14cf-43a9-bdf9-52d77fb35a86" providerId="AD" clId="Web-{EB105ECA-7B60-F399-C8A2-705166D1A444}" dt="2026-04-06T17:13:23.109" v="6" actId="1076"/>
          <ac:grpSpMkLst>
            <pc:docMk/>
            <pc:sldMk cId="1682060461" sldId="272"/>
            <ac:grpSpMk id="2070" creationId="{E0DDFF87-3C04-2AD8-5518-8402E5BBD098}"/>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0B70A-36D6-1D42-9F2C-B0D211F20EE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7F058BF6-3D92-3244-98FD-3A4FB8536D06}">
      <dgm:prSet phldrT="[Text]"/>
      <dgm:spPr>
        <a:solidFill>
          <a:schemeClr val="bg1">
            <a:alpha val="90000"/>
          </a:schemeClr>
        </a:solidFill>
        <a:ln>
          <a:solidFill>
            <a:srgbClr val="073E87">
              <a:alpha val="90000"/>
            </a:srgbClr>
          </a:solidFill>
        </a:ln>
      </dgm:spPr>
      <dgm:t>
        <a:bodyPr/>
        <a:lstStyle/>
        <a:p>
          <a:r>
            <a:rPr lang="en-US">
              <a:latin typeface="Calibri" panose="020F0502020204030204" pitchFamily="34" charset="0"/>
              <a:ea typeface="Calibri" panose="020F0502020204030204" pitchFamily="34" charset="0"/>
              <a:cs typeface="Calibri" panose="020F0502020204030204" pitchFamily="34" charset="0"/>
            </a:rPr>
            <a:t>Low cognitive effort</a:t>
          </a:r>
        </a:p>
      </dgm:t>
    </dgm:pt>
    <dgm:pt modelId="{BDBB17A0-9A75-6F43-B2B2-74C4CCAE7C46}" type="parTrans" cxnId="{412A7C93-3BC9-B14B-B5C8-AC54380461E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46A2D11-7DAD-8C46-9CFA-884040CCA64B}" type="sibTrans" cxnId="{412A7C93-3BC9-B14B-B5C8-AC54380461E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96D359F-26E9-9C46-A430-99F1F73E9CB3}">
      <dgm:prSet phldrT="[Text]"/>
      <dgm:spPr>
        <a:solidFill>
          <a:schemeClr val="tx2"/>
        </a:solidFill>
        <a:ln>
          <a:noFill/>
        </a:ln>
      </dgm:spPr>
      <dgm:t>
        <a:bodyPr/>
        <a:lstStyle/>
        <a:p>
          <a:r>
            <a:rPr lang="en-US">
              <a:latin typeface="Calibri" panose="020F0502020204030204" pitchFamily="34" charset="0"/>
              <a:ea typeface="Calibri" panose="020F0502020204030204" pitchFamily="34" charset="0"/>
              <a:cs typeface="Calibri" panose="020F0502020204030204" pitchFamily="34" charset="0"/>
            </a:rPr>
            <a:t>0.25-0.4 Hz</a:t>
          </a:r>
        </a:p>
      </dgm:t>
    </dgm:pt>
    <dgm:pt modelId="{723F0D7D-6E43-0745-9794-70F1AA08A7A4}" type="parTrans" cxnId="{AF1D9AB2-BC68-534F-BCF0-F5BC897FC98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693DA1C-534C-774F-90DB-7E06EA68FC25}" type="sibTrans" cxnId="{AF1D9AB2-BC68-534F-BCF0-F5BC897FC98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31DE36F-4554-9244-B6EA-69D1DF0CF3D1}">
      <dgm:prSet phldrT="[Text]"/>
      <dgm:spPr>
        <a:solidFill>
          <a:schemeClr val="bg1">
            <a:alpha val="90000"/>
          </a:schemeClr>
        </a:solidFill>
        <a:ln>
          <a:solidFill>
            <a:srgbClr val="073E87">
              <a:alpha val="90000"/>
            </a:srgbClr>
          </a:solidFill>
        </a:ln>
      </dgm:spPr>
      <dgm:t>
        <a:bodyPr/>
        <a:lstStyle/>
        <a:p>
          <a:r>
            <a:rPr lang="en-US">
              <a:latin typeface="Calibri" panose="020F0502020204030204" pitchFamily="34" charset="0"/>
              <a:ea typeface="Calibri" panose="020F0502020204030204" pitchFamily="34" charset="0"/>
              <a:cs typeface="Calibri" panose="020F0502020204030204" pitchFamily="34" charset="0"/>
            </a:rPr>
            <a:t>Moderate cognitive activity</a:t>
          </a:r>
        </a:p>
      </dgm:t>
    </dgm:pt>
    <dgm:pt modelId="{7073B19C-955B-DD4B-9D4A-529529450D46}" type="parTrans" cxnId="{34D0B21B-96DE-0A4B-8FA1-50E0EF4108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DB2D9AB-5087-DA45-94B8-3F51C60A7C9A}" type="sibTrans" cxnId="{34D0B21B-96DE-0A4B-8FA1-50E0EF4108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6EDDD67-8D96-FE4A-B7EB-5BB5CCD98BAF}">
      <dgm:prSet phldrT="[Text]"/>
      <dgm:spPr>
        <a:solidFill>
          <a:schemeClr val="tx2"/>
        </a:solidFill>
      </dgm:spPr>
      <dgm:t>
        <a:bodyPr/>
        <a:lstStyle/>
        <a:p>
          <a:r>
            <a:rPr lang="en-US">
              <a:latin typeface="Calibri" panose="020F0502020204030204" pitchFamily="34" charset="0"/>
              <a:ea typeface="Calibri" panose="020F0502020204030204" pitchFamily="34" charset="0"/>
              <a:cs typeface="Calibri" panose="020F0502020204030204" pitchFamily="34" charset="0"/>
            </a:rPr>
            <a:t>0.40-0.65 Hz</a:t>
          </a:r>
        </a:p>
      </dgm:t>
    </dgm:pt>
    <dgm:pt modelId="{DC044C86-9758-D34A-AB09-61BACDEDAEB6}" type="parTrans" cxnId="{72DE9605-B18F-2B43-AAA8-B6D98AF6593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EBBA019-C8B0-A545-9A36-0B32266D8E88}" type="sibTrans" cxnId="{72DE9605-B18F-2B43-AAA8-B6D98AF6593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AD26626-15BD-0540-866D-94969C887529}">
      <dgm:prSet phldrT="[Text]"/>
      <dgm:spPr>
        <a:solidFill>
          <a:schemeClr val="bg1">
            <a:alpha val="90000"/>
          </a:schemeClr>
        </a:solidFill>
        <a:ln>
          <a:solidFill>
            <a:srgbClr val="073E87">
              <a:alpha val="90000"/>
            </a:srgbClr>
          </a:solidFill>
        </a:ln>
      </dgm:spPr>
      <dgm:t>
        <a:bodyPr/>
        <a:lstStyle/>
        <a:p>
          <a:r>
            <a:rPr lang="en-US">
              <a:latin typeface="Calibri" panose="020F0502020204030204" pitchFamily="34" charset="0"/>
              <a:ea typeface="Calibri" panose="020F0502020204030204" pitchFamily="34" charset="0"/>
              <a:cs typeface="Calibri" panose="020F0502020204030204" pitchFamily="34" charset="0"/>
            </a:rPr>
            <a:t>High sustained cognitive effort</a:t>
          </a:r>
        </a:p>
      </dgm:t>
    </dgm:pt>
    <dgm:pt modelId="{1D3C877E-D6DA-0C4F-BFF3-5EDAE1752087}" type="parTrans" cxnId="{F95EF840-6BAC-3944-855C-E27E2E02625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6A7B6DD-8CB9-6C45-8491-744024D153D1}" type="sibTrans" cxnId="{F95EF840-6BAC-3944-855C-E27E2E02625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4A1BF95-A512-864C-B2DA-0B9FCF3CBF1D}">
      <dgm:prSet/>
      <dgm:spPr>
        <a:solidFill>
          <a:schemeClr val="tx2"/>
        </a:solidFill>
      </dgm:spPr>
      <dgm:t>
        <a:bodyPr/>
        <a:lstStyle/>
        <a:p>
          <a:r>
            <a:rPr lang="en-US">
              <a:latin typeface="Calibri" panose="020F0502020204030204" pitchFamily="34" charset="0"/>
              <a:ea typeface="Calibri" panose="020F0502020204030204" pitchFamily="34" charset="0"/>
              <a:cs typeface="Calibri" panose="020F0502020204030204" pitchFamily="34" charset="0"/>
            </a:rPr>
            <a:t>&gt;0.65 Hz</a:t>
          </a:r>
        </a:p>
      </dgm:t>
    </dgm:pt>
    <dgm:pt modelId="{E733EE3C-C512-E44A-92A2-30FB1B75E74E}" type="parTrans" cxnId="{149E5367-5C7C-C640-8602-686761D9E67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FC63DA1-B294-BE47-9631-51899D13AF81}" type="sibTrans" cxnId="{149E5367-5C7C-C640-8602-686761D9E67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062E923-3B20-0640-8355-A9264300FA1A}">
      <dgm:prSet/>
      <dgm:spPr>
        <a:solidFill>
          <a:schemeClr val="bg1">
            <a:alpha val="90000"/>
          </a:schemeClr>
        </a:solidFill>
        <a:ln>
          <a:solidFill>
            <a:srgbClr val="073E87">
              <a:alpha val="90000"/>
            </a:srgbClr>
          </a:solidFill>
        </a:ln>
      </dgm:spPr>
      <dgm:t>
        <a:bodyPr/>
        <a:lstStyle/>
        <a:p>
          <a:r>
            <a:rPr lang="en-US">
              <a:latin typeface="Calibri" panose="020F0502020204030204" pitchFamily="34" charset="0"/>
              <a:ea typeface="Calibri" panose="020F0502020204030204" pitchFamily="34" charset="0"/>
              <a:cs typeface="Calibri" panose="020F0502020204030204" pitchFamily="34" charset="0"/>
            </a:rPr>
            <a:t>Peaking workload, maximum effort</a:t>
          </a:r>
        </a:p>
      </dgm:t>
    </dgm:pt>
    <dgm:pt modelId="{2D88FE1F-076E-314D-8540-0E5350577EBA}" type="parTrans" cxnId="{3AC3E12C-AA90-2B46-9F28-BC283A8E5B5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F51FB33-A692-A748-8E94-9B588612C4BC}" type="sibTrans" cxnId="{3AC3E12C-AA90-2B46-9F28-BC283A8E5B5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E3B576E-4AEB-1D42-A031-37E614E1C5A4}">
      <dgm:prSet phldrT="[Text]"/>
      <dgm:spPr>
        <a:solidFill>
          <a:schemeClr val="tx2"/>
        </a:solidFill>
      </dgm:spPr>
      <dgm:t>
        <a:bodyPr/>
        <a:lstStyle/>
        <a:p>
          <a:r>
            <a:rPr lang="en-US">
              <a:latin typeface="Calibri" panose="020F0502020204030204" pitchFamily="34" charset="0"/>
              <a:ea typeface="Calibri" panose="020F0502020204030204" pitchFamily="34" charset="0"/>
              <a:cs typeface="Calibri" panose="020F0502020204030204" pitchFamily="34" charset="0"/>
            </a:rPr>
            <a:t>&lt;0.25 Hz</a:t>
          </a:r>
        </a:p>
      </dgm:t>
    </dgm:pt>
    <dgm:pt modelId="{4F6BAEC6-771C-FC4B-8C18-B6C4D52D4AA5}" type="sibTrans" cxnId="{057FEDF7-5C81-0240-BBAB-270A50DA2F1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A8E2497-5EFB-AD43-8E0C-2330027512C2}" type="parTrans" cxnId="{057FEDF7-5C81-0240-BBAB-270A50DA2F1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23D4E1A-A74F-0346-AB51-C17F30F4E197}" type="pres">
      <dgm:prSet presAssocID="{B550B70A-36D6-1D42-9F2C-B0D211F20EE9}" presName="Name0" presStyleCnt="0">
        <dgm:presLayoutVars>
          <dgm:dir/>
          <dgm:animLvl val="lvl"/>
          <dgm:resizeHandles val="exact"/>
        </dgm:presLayoutVars>
      </dgm:prSet>
      <dgm:spPr/>
    </dgm:pt>
    <dgm:pt modelId="{51B14F06-1ADE-5E44-9135-0814408161CA}" type="pres">
      <dgm:prSet presAssocID="{6E3B576E-4AEB-1D42-A031-37E614E1C5A4}" presName="linNode" presStyleCnt="0"/>
      <dgm:spPr/>
    </dgm:pt>
    <dgm:pt modelId="{4BF6B611-6B3C-CE42-82FA-1493C72948C9}" type="pres">
      <dgm:prSet presAssocID="{6E3B576E-4AEB-1D42-A031-37E614E1C5A4}" presName="parentText" presStyleLbl="node1" presStyleIdx="0" presStyleCnt="4">
        <dgm:presLayoutVars>
          <dgm:chMax val="1"/>
          <dgm:bulletEnabled val="1"/>
        </dgm:presLayoutVars>
      </dgm:prSet>
      <dgm:spPr/>
    </dgm:pt>
    <dgm:pt modelId="{AB9B1CCF-79DA-C048-B16D-6AA35542CF69}" type="pres">
      <dgm:prSet presAssocID="{6E3B576E-4AEB-1D42-A031-37E614E1C5A4}" presName="descendantText" presStyleLbl="alignAccFollowNode1" presStyleIdx="0" presStyleCnt="4">
        <dgm:presLayoutVars>
          <dgm:bulletEnabled val="1"/>
        </dgm:presLayoutVars>
      </dgm:prSet>
      <dgm:spPr/>
    </dgm:pt>
    <dgm:pt modelId="{F3062F00-C8A2-D34B-85AE-3FB10FE445C8}" type="pres">
      <dgm:prSet presAssocID="{4F6BAEC6-771C-FC4B-8C18-B6C4D52D4AA5}" presName="sp" presStyleCnt="0"/>
      <dgm:spPr/>
    </dgm:pt>
    <dgm:pt modelId="{EFCA7609-A91A-FA4E-8D3F-BD39F8BE4BD9}" type="pres">
      <dgm:prSet presAssocID="{796D359F-26E9-9C46-A430-99F1F73E9CB3}" presName="linNode" presStyleCnt="0"/>
      <dgm:spPr/>
    </dgm:pt>
    <dgm:pt modelId="{2D1B3665-662B-864E-8DF7-A7627192A0E4}" type="pres">
      <dgm:prSet presAssocID="{796D359F-26E9-9C46-A430-99F1F73E9CB3}" presName="parentText" presStyleLbl="node1" presStyleIdx="1" presStyleCnt="4">
        <dgm:presLayoutVars>
          <dgm:chMax val="1"/>
          <dgm:bulletEnabled val="1"/>
        </dgm:presLayoutVars>
      </dgm:prSet>
      <dgm:spPr/>
    </dgm:pt>
    <dgm:pt modelId="{C75AFD57-DF38-1F4E-9FF2-AE01611D301F}" type="pres">
      <dgm:prSet presAssocID="{796D359F-26E9-9C46-A430-99F1F73E9CB3}" presName="descendantText" presStyleLbl="alignAccFollowNode1" presStyleIdx="1" presStyleCnt="4">
        <dgm:presLayoutVars>
          <dgm:bulletEnabled val="1"/>
        </dgm:presLayoutVars>
      </dgm:prSet>
      <dgm:spPr/>
    </dgm:pt>
    <dgm:pt modelId="{AAF9BC01-C03E-6E47-9A54-703A8436C329}" type="pres">
      <dgm:prSet presAssocID="{7693DA1C-534C-774F-90DB-7E06EA68FC25}" presName="sp" presStyleCnt="0"/>
      <dgm:spPr/>
    </dgm:pt>
    <dgm:pt modelId="{4BECC30D-0420-884A-AFDF-7D4D84B761BA}" type="pres">
      <dgm:prSet presAssocID="{F6EDDD67-8D96-FE4A-B7EB-5BB5CCD98BAF}" presName="linNode" presStyleCnt="0"/>
      <dgm:spPr/>
    </dgm:pt>
    <dgm:pt modelId="{5FEDFC1B-F344-894E-9596-7D89BD3084CA}" type="pres">
      <dgm:prSet presAssocID="{F6EDDD67-8D96-FE4A-B7EB-5BB5CCD98BAF}" presName="parentText" presStyleLbl="node1" presStyleIdx="2" presStyleCnt="4">
        <dgm:presLayoutVars>
          <dgm:chMax val="1"/>
          <dgm:bulletEnabled val="1"/>
        </dgm:presLayoutVars>
      </dgm:prSet>
      <dgm:spPr/>
    </dgm:pt>
    <dgm:pt modelId="{6CE552A3-B938-9A4E-BBF4-05E6A7A95147}" type="pres">
      <dgm:prSet presAssocID="{F6EDDD67-8D96-FE4A-B7EB-5BB5CCD98BAF}" presName="descendantText" presStyleLbl="alignAccFollowNode1" presStyleIdx="2" presStyleCnt="4">
        <dgm:presLayoutVars>
          <dgm:bulletEnabled val="1"/>
        </dgm:presLayoutVars>
      </dgm:prSet>
      <dgm:spPr/>
    </dgm:pt>
    <dgm:pt modelId="{874F435E-C95F-374C-952E-2AD7A711CFD3}" type="pres">
      <dgm:prSet presAssocID="{3EBBA019-C8B0-A545-9A36-0B32266D8E88}" presName="sp" presStyleCnt="0"/>
      <dgm:spPr/>
    </dgm:pt>
    <dgm:pt modelId="{BC41DF0E-DC6E-6F45-8396-BC9875B80EE0}" type="pres">
      <dgm:prSet presAssocID="{04A1BF95-A512-864C-B2DA-0B9FCF3CBF1D}" presName="linNode" presStyleCnt="0"/>
      <dgm:spPr/>
    </dgm:pt>
    <dgm:pt modelId="{37DEF96B-DF07-D04C-8F6A-C8FD37ACD2A0}" type="pres">
      <dgm:prSet presAssocID="{04A1BF95-A512-864C-B2DA-0B9FCF3CBF1D}" presName="parentText" presStyleLbl="node1" presStyleIdx="3" presStyleCnt="4">
        <dgm:presLayoutVars>
          <dgm:chMax val="1"/>
          <dgm:bulletEnabled val="1"/>
        </dgm:presLayoutVars>
      </dgm:prSet>
      <dgm:spPr/>
    </dgm:pt>
    <dgm:pt modelId="{211378BC-C27A-CB4F-B2E5-F623374F56F5}" type="pres">
      <dgm:prSet presAssocID="{04A1BF95-A512-864C-B2DA-0B9FCF3CBF1D}" presName="descendantText" presStyleLbl="alignAccFollowNode1" presStyleIdx="3" presStyleCnt="4">
        <dgm:presLayoutVars>
          <dgm:bulletEnabled val="1"/>
        </dgm:presLayoutVars>
      </dgm:prSet>
      <dgm:spPr/>
    </dgm:pt>
  </dgm:ptLst>
  <dgm:cxnLst>
    <dgm:cxn modelId="{EBA53100-BC50-EC4A-AA74-2DD6A32C8FCC}" type="presOf" srcId="{DAD26626-15BD-0540-866D-94969C887529}" destId="{6CE552A3-B938-9A4E-BBF4-05E6A7A95147}" srcOrd="0" destOrd="0" presId="urn:microsoft.com/office/officeart/2005/8/layout/vList5"/>
    <dgm:cxn modelId="{72DE9605-B18F-2B43-AAA8-B6D98AF65935}" srcId="{B550B70A-36D6-1D42-9F2C-B0D211F20EE9}" destId="{F6EDDD67-8D96-FE4A-B7EB-5BB5CCD98BAF}" srcOrd="2" destOrd="0" parTransId="{DC044C86-9758-D34A-AB09-61BACDEDAEB6}" sibTransId="{3EBBA019-C8B0-A545-9A36-0B32266D8E88}"/>
    <dgm:cxn modelId="{34D0B21B-96DE-0A4B-8FA1-50E0EF41087E}" srcId="{796D359F-26E9-9C46-A430-99F1F73E9CB3}" destId="{431DE36F-4554-9244-B6EA-69D1DF0CF3D1}" srcOrd="0" destOrd="0" parTransId="{7073B19C-955B-DD4B-9D4A-529529450D46}" sibTransId="{BDB2D9AB-5087-DA45-94B8-3F51C60A7C9A}"/>
    <dgm:cxn modelId="{3AC3E12C-AA90-2B46-9F28-BC283A8E5B53}" srcId="{04A1BF95-A512-864C-B2DA-0B9FCF3CBF1D}" destId="{8062E923-3B20-0640-8355-A9264300FA1A}" srcOrd="0" destOrd="0" parTransId="{2D88FE1F-076E-314D-8540-0E5350577EBA}" sibTransId="{1F51FB33-A692-A748-8E94-9B588612C4BC}"/>
    <dgm:cxn modelId="{86F22B34-0778-1B4D-9915-3FF0F74869A6}" type="presOf" srcId="{04A1BF95-A512-864C-B2DA-0B9FCF3CBF1D}" destId="{37DEF96B-DF07-D04C-8F6A-C8FD37ACD2A0}" srcOrd="0" destOrd="0" presId="urn:microsoft.com/office/officeart/2005/8/layout/vList5"/>
    <dgm:cxn modelId="{F95EF840-6BAC-3944-855C-E27E2E02625C}" srcId="{F6EDDD67-8D96-FE4A-B7EB-5BB5CCD98BAF}" destId="{DAD26626-15BD-0540-866D-94969C887529}" srcOrd="0" destOrd="0" parTransId="{1D3C877E-D6DA-0C4F-BFF3-5EDAE1752087}" sibTransId="{26A7B6DD-8CB9-6C45-8491-744024D153D1}"/>
    <dgm:cxn modelId="{63E4495F-B88D-A941-BBB2-841A62B5B4FA}" type="presOf" srcId="{F6EDDD67-8D96-FE4A-B7EB-5BB5CCD98BAF}" destId="{5FEDFC1B-F344-894E-9596-7D89BD3084CA}" srcOrd="0" destOrd="0" presId="urn:microsoft.com/office/officeart/2005/8/layout/vList5"/>
    <dgm:cxn modelId="{ABA78463-739F-7449-87FD-289FC8287DA1}" type="presOf" srcId="{7F058BF6-3D92-3244-98FD-3A4FB8536D06}" destId="{AB9B1CCF-79DA-C048-B16D-6AA35542CF69}" srcOrd="0" destOrd="0" presId="urn:microsoft.com/office/officeart/2005/8/layout/vList5"/>
    <dgm:cxn modelId="{149E5367-5C7C-C640-8602-686761D9E673}" srcId="{B550B70A-36D6-1D42-9F2C-B0D211F20EE9}" destId="{04A1BF95-A512-864C-B2DA-0B9FCF3CBF1D}" srcOrd="3" destOrd="0" parTransId="{E733EE3C-C512-E44A-92A2-30FB1B75E74E}" sibTransId="{BFC63DA1-B294-BE47-9631-51899D13AF81}"/>
    <dgm:cxn modelId="{C8ECCC8E-74B5-5D4A-AEB3-D45EA28A20A0}" type="presOf" srcId="{6E3B576E-4AEB-1D42-A031-37E614E1C5A4}" destId="{4BF6B611-6B3C-CE42-82FA-1493C72948C9}" srcOrd="0" destOrd="0" presId="urn:microsoft.com/office/officeart/2005/8/layout/vList5"/>
    <dgm:cxn modelId="{412A7C93-3BC9-B14B-B5C8-AC54380461E7}" srcId="{6E3B576E-4AEB-1D42-A031-37E614E1C5A4}" destId="{7F058BF6-3D92-3244-98FD-3A4FB8536D06}" srcOrd="0" destOrd="0" parTransId="{BDBB17A0-9A75-6F43-B2B2-74C4CCAE7C46}" sibTransId="{546A2D11-7DAD-8C46-9CFA-884040CCA64B}"/>
    <dgm:cxn modelId="{76B3EA9C-6901-7A4D-80AB-8120F1B9F54F}" type="presOf" srcId="{431DE36F-4554-9244-B6EA-69D1DF0CF3D1}" destId="{C75AFD57-DF38-1F4E-9FF2-AE01611D301F}" srcOrd="0" destOrd="0" presId="urn:microsoft.com/office/officeart/2005/8/layout/vList5"/>
    <dgm:cxn modelId="{AF1D9AB2-BC68-534F-BCF0-F5BC897FC987}" srcId="{B550B70A-36D6-1D42-9F2C-B0D211F20EE9}" destId="{796D359F-26E9-9C46-A430-99F1F73E9CB3}" srcOrd="1" destOrd="0" parTransId="{723F0D7D-6E43-0745-9794-70F1AA08A7A4}" sibTransId="{7693DA1C-534C-774F-90DB-7E06EA68FC25}"/>
    <dgm:cxn modelId="{0147D5D1-9C4A-964C-9223-3115E2E9975B}" type="presOf" srcId="{8062E923-3B20-0640-8355-A9264300FA1A}" destId="{211378BC-C27A-CB4F-B2E5-F623374F56F5}" srcOrd="0" destOrd="0" presId="urn:microsoft.com/office/officeart/2005/8/layout/vList5"/>
    <dgm:cxn modelId="{875D07D2-A3C5-CC43-BF56-F6B81CA636C1}" type="presOf" srcId="{B550B70A-36D6-1D42-9F2C-B0D211F20EE9}" destId="{B23D4E1A-A74F-0346-AB51-C17F30F4E197}" srcOrd="0" destOrd="0" presId="urn:microsoft.com/office/officeart/2005/8/layout/vList5"/>
    <dgm:cxn modelId="{FC372ED7-F3CC-7F44-8788-E601F390D786}" type="presOf" srcId="{796D359F-26E9-9C46-A430-99F1F73E9CB3}" destId="{2D1B3665-662B-864E-8DF7-A7627192A0E4}" srcOrd="0" destOrd="0" presId="urn:microsoft.com/office/officeart/2005/8/layout/vList5"/>
    <dgm:cxn modelId="{057FEDF7-5C81-0240-BBAB-270A50DA2F18}" srcId="{B550B70A-36D6-1D42-9F2C-B0D211F20EE9}" destId="{6E3B576E-4AEB-1D42-A031-37E614E1C5A4}" srcOrd="0" destOrd="0" parTransId="{3A8E2497-5EFB-AD43-8E0C-2330027512C2}" sibTransId="{4F6BAEC6-771C-FC4B-8C18-B6C4D52D4AA5}"/>
    <dgm:cxn modelId="{F2732797-3F21-E94D-9F75-D8F371AE1164}" type="presParOf" srcId="{B23D4E1A-A74F-0346-AB51-C17F30F4E197}" destId="{51B14F06-1ADE-5E44-9135-0814408161CA}" srcOrd="0" destOrd="0" presId="urn:microsoft.com/office/officeart/2005/8/layout/vList5"/>
    <dgm:cxn modelId="{1AAB08E8-C7A2-9946-87CF-12C3A0FA7D33}" type="presParOf" srcId="{51B14F06-1ADE-5E44-9135-0814408161CA}" destId="{4BF6B611-6B3C-CE42-82FA-1493C72948C9}" srcOrd="0" destOrd="0" presId="urn:microsoft.com/office/officeart/2005/8/layout/vList5"/>
    <dgm:cxn modelId="{4AC29063-5F25-F044-BB89-9CCCDF1EE072}" type="presParOf" srcId="{51B14F06-1ADE-5E44-9135-0814408161CA}" destId="{AB9B1CCF-79DA-C048-B16D-6AA35542CF69}" srcOrd="1" destOrd="0" presId="urn:microsoft.com/office/officeart/2005/8/layout/vList5"/>
    <dgm:cxn modelId="{64EEBFD0-555B-254F-B12F-22104FEAD52F}" type="presParOf" srcId="{B23D4E1A-A74F-0346-AB51-C17F30F4E197}" destId="{F3062F00-C8A2-D34B-85AE-3FB10FE445C8}" srcOrd="1" destOrd="0" presId="urn:microsoft.com/office/officeart/2005/8/layout/vList5"/>
    <dgm:cxn modelId="{FCDE6EC1-6DD6-2B42-BC66-CFCCBCF36CAC}" type="presParOf" srcId="{B23D4E1A-A74F-0346-AB51-C17F30F4E197}" destId="{EFCA7609-A91A-FA4E-8D3F-BD39F8BE4BD9}" srcOrd="2" destOrd="0" presId="urn:microsoft.com/office/officeart/2005/8/layout/vList5"/>
    <dgm:cxn modelId="{5A05B3B3-C6FE-F449-B11D-EABA04482370}" type="presParOf" srcId="{EFCA7609-A91A-FA4E-8D3F-BD39F8BE4BD9}" destId="{2D1B3665-662B-864E-8DF7-A7627192A0E4}" srcOrd="0" destOrd="0" presId="urn:microsoft.com/office/officeart/2005/8/layout/vList5"/>
    <dgm:cxn modelId="{41403CD9-CE19-2744-9600-3FE115038CE4}" type="presParOf" srcId="{EFCA7609-A91A-FA4E-8D3F-BD39F8BE4BD9}" destId="{C75AFD57-DF38-1F4E-9FF2-AE01611D301F}" srcOrd="1" destOrd="0" presId="urn:microsoft.com/office/officeart/2005/8/layout/vList5"/>
    <dgm:cxn modelId="{9D3D6B23-F8AA-D442-B924-B4488E6BC1EC}" type="presParOf" srcId="{B23D4E1A-A74F-0346-AB51-C17F30F4E197}" destId="{AAF9BC01-C03E-6E47-9A54-703A8436C329}" srcOrd="3" destOrd="0" presId="urn:microsoft.com/office/officeart/2005/8/layout/vList5"/>
    <dgm:cxn modelId="{2D5DB9C5-5662-4C4C-BC9F-C03E1C3ECEBD}" type="presParOf" srcId="{B23D4E1A-A74F-0346-AB51-C17F30F4E197}" destId="{4BECC30D-0420-884A-AFDF-7D4D84B761BA}" srcOrd="4" destOrd="0" presId="urn:microsoft.com/office/officeart/2005/8/layout/vList5"/>
    <dgm:cxn modelId="{1AA62AF8-FDC7-7248-88A6-4DFB7A7BD3FF}" type="presParOf" srcId="{4BECC30D-0420-884A-AFDF-7D4D84B761BA}" destId="{5FEDFC1B-F344-894E-9596-7D89BD3084CA}" srcOrd="0" destOrd="0" presId="urn:microsoft.com/office/officeart/2005/8/layout/vList5"/>
    <dgm:cxn modelId="{D78D6629-4AC3-1E45-8383-2995F2CAAD67}" type="presParOf" srcId="{4BECC30D-0420-884A-AFDF-7D4D84B761BA}" destId="{6CE552A3-B938-9A4E-BBF4-05E6A7A95147}" srcOrd="1" destOrd="0" presId="urn:microsoft.com/office/officeart/2005/8/layout/vList5"/>
    <dgm:cxn modelId="{3142DEA1-C659-474E-BBF8-E1C34A5C0531}" type="presParOf" srcId="{B23D4E1A-A74F-0346-AB51-C17F30F4E197}" destId="{874F435E-C95F-374C-952E-2AD7A711CFD3}" srcOrd="5" destOrd="0" presId="urn:microsoft.com/office/officeart/2005/8/layout/vList5"/>
    <dgm:cxn modelId="{DF19B43B-70A7-B44C-B549-54F3C8636069}" type="presParOf" srcId="{B23D4E1A-A74F-0346-AB51-C17F30F4E197}" destId="{BC41DF0E-DC6E-6F45-8396-BC9875B80EE0}" srcOrd="6" destOrd="0" presId="urn:microsoft.com/office/officeart/2005/8/layout/vList5"/>
    <dgm:cxn modelId="{16734CFE-4266-BB46-9C97-74A891C480CA}" type="presParOf" srcId="{BC41DF0E-DC6E-6F45-8396-BC9875B80EE0}" destId="{37DEF96B-DF07-D04C-8F6A-C8FD37ACD2A0}" srcOrd="0" destOrd="0" presId="urn:microsoft.com/office/officeart/2005/8/layout/vList5"/>
    <dgm:cxn modelId="{6095B339-B202-3845-8642-91EF9E9BBA9C}" type="presParOf" srcId="{BC41DF0E-DC6E-6F45-8396-BC9875B80EE0}" destId="{211378BC-C27A-CB4F-B2E5-F623374F56F5}" srcOrd="1" destOrd="0" presId="urn:microsoft.com/office/officeart/2005/8/layout/vList5"/>
  </dgm:cxnLst>
  <dgm:bg>
    <a:noFill/>
    <a:effectLst>
      <a:outerShdw blurRad="50800" dist="50800" dir="5400000" algn="ctr" rotWithShape="0">
        <a:schemeClr val="bg1"/>
      </a:outerShdw>
    </a:effectLst>
  </dgm:bg>
  <dgm:whole>
    <a:ln w="28575">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B1CCF-79DA-C048-B16D-6AA35542CF69}">
      <dsp:nvSpPr>
        <dsp:cNvPr id="0" name=""/>
        <dsp:cNvSpPr/>
      </dsp:nvSpPr>
      <dsp:spPr>
        <a:xfrm rot="5400000">
          <a:off x="4083783" y="-1597295"/>
          <a:ext cx="827124" cy="4232795"/>
        </a:xfrm>
        <a:prstGeom prst="round2SameRect">
          <a:avLst/>
        </a:prstGeom>
        <a:solidFill>
          <a:schemeClr val="bg1">
            <a:alpha val="90000"/>
          </a:schemeClr>
        </a:solidFill>
        <a:ln w="25400" cap="flat" cmpd="sng" algn="ctr">
          <a:solidFill>
            <a:srgbClr val="073E8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Calibri" panose="020F0502020204030204" pitchFamily="34" charset="0"/>
              <a:ea typeface="Calibri" panose="020F0502020204030204" pitchFamily="34" charset="0"/>
              <a:cs typeface="Calibri" panose="020F0502020204030204" pitchFamily="34" charset="0"/>
            </a:rPr>
            <a:t>Low cognitive effort</a:t>
          </a:r>
        </a:p>
      </dsp:txBody>
      <dsp:txXfrm rot="-5400000">
        <a:off x="2380948" y="145917"/>
        <a:ext cx="4192418" cy="746370"/>
      </dsp:txXfrm>
    </dsp:sp>
    <dsp:sp modelId="{4BF6B611-6B3C-CE42-82FA-1493C72948C9}">
      <dsp:nvSpPr>
        <dsp:cNvPr id="0" name=""/>
        <dsp:cNvSpPr/>
      </dsp:nvSpPr>
      <dsp:spPr>
        <a:xfrm>
          <a:off x="0" y="2149"/>
          <a:ext cx="2380947" cy="103390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ea typeface="Calibri" panose="020F0502020204030204" pitchFamily="34" charset="0"/>
              <a:cs typeface="Calibri" panose="020F0502020204030204" pitchFamily="34" charset="0"/>
            </a:rPr>
            <a:t>&lt;0.25 Hz</a:t>
          </a:r>
        </a:p>
      </dsp:txBody>
      <dsp:txXfrm>
        <a:off x="50471" y="52620"/>
        <a:ext cx="2280005" cy="932963"/>
      </dsp:txXfrm>
    </dsp:sp>
    <dsp:sp modelId="{C75AFD57-DF38-1F4E-9FF2-AE01611D301F}">
      <dsp:nvSpPr>
        <dsp:cNvPr id="0" name=""/>
        <dsp:cNvSpPr/>
      </dsp:nvSpPr>
      <dsp:spPr>
        <a:xfrm rot="5400000">
          <a:off x="4083783" y="-511695"/>
          <a:ext cx="827124" cy="4232795"/>
        </a:xfrm>
        <a:prstGeom prst="round2SameRect">
          <a:avLst/>
        </a:prstGeom>
        <a:solidFill>
          <a:schemeClr val="bg1">
            <a:alpha val="90000"/>
          </a:schemeClr>
        </a:solidFill>
        <a:ln w="25400" cap="flat" cmpd="sng" algn="ctr">
          <a:solidFill>
            <a:srgbClr val="073E8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Calibri" panose="020F0502020204030204" pitchFamily="34" charset="0"/>
              <a:ea typeface="Calibri" panose="020F0502020204030204" pitchFamily="34" charset="0"/>
              <a:cs typeface="Calibri" panose="020F0502020204030204" pitchFamily="34" charset="0"/>
            </a:rPr>
            <a:t>Moderate cognitive activity</a:t>
          </a:r>
        </a:p>
      </dsp:txBody>
      <dsp:txXfrm rot="-5400000">
        <a:off x="2380948" y="1231517"/>
        <a:ext cx="4192418" cy="746370"/>
      </dsp:txXfrm>
    </dsp:sp>
    <dsp:sp modelId="{2D1B3665-662B-864E-8DF7-A7627192A0E4}">
      <dsp:nvSpPr>
        <dsp:cNvPr id="0" name=""/>
        <dsp:cNvSpPr/>
      </dsp:nvSpPr>
      <dsp:spPr>
        <a:xfrm>
          <a:off x="0" y="1087749"/>
          <a:ext cx="2380947" cy="1033905"/>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ea typeface="Calibri" panose="020F0502020204030204" pitchFamily="34" charset="0"/>
              <a:cs typeface="Calibri" panose="020F0502020204030204" pitchFamily="34" charset="0"/>
            </a:rPr>
            <a:t>0.25-0.4 Hz</a:t>
          </a:r>
        </a:p>
      </dsp:txBody>
      <dsp:txXfrm>
        <a:off x="50471" y="1138220"/>
        <a:ext cx="2280005" cy="932963"/>
      </dsp:txXfrm>
    </dsp:sp>
    <dsp:sp modelId="{6CE552A3-B938-9A4E-BBF4-05E6A7A95147}">
      <dsp:nvSpPr>
        <dsp:cNvPr id="0" name=""/>
        <dsp:cNvSpPr/>
      </dsp:nvSpPr>
      <dsp:spPr>
        <a:xfrm rot="5400000">
          <a:off x="4083783" y="573904"/>
          <a:ext cx="827124" cy="4232795"/>
        </a:xfrm>
        <a:prstGeom prst="round2SameRect">
          <a:avLst/>
        </a:prstGeom>
        <a:solidFill>
          <a:schemeClr val="bg1">
            <a:alpha val="90000"/>
          </a:schemeClr>
        </a:solidFill>
        <a:ln w="25400" cap="flat" cmpd="sng" algn="ctr">
          <a:solidFill>
            <a:srgbClr val="073E8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Calibri" panose="020F0502020204030204" pitchFamily="34" charset="0"/>
              <a:ea typeface="Calibri" panose="020F0502020204030204" pitchFamily="34" charset="0"/>
              <a:cs typeface="Calibri" panose="020F0502020204030204" pitchFamily="34" charset="0"/>
            </a:rPr>
            <a:t>High sustained cognitive effort</a:t>
          </a:r>
        </a:p>
      </dsp:txBody>
      <dsp:txXfrm rot="-5400000">
        <a:off x="2380948" y="2317117"/>
        <a:ext cx="4192418" cy="746370"/>
      </dsp:txXfrm>
    </dsp:sp>
    <dsp:sp modelId="{5FEDFC1B-F344-894E-9596-7D89BD3084CA}">
      <dsp:nvSpPr>
        <dsp:cNvPr id="0" name=""/>
        <dsp:cNvSpPr/>
      </dsp:nvSpPr>
      <dsp:spPr>
        <a:xfrm>
          <a:off x="0" y="2173350"/>
          <a:ext cx="2380947" cy="103390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ea typeface="Calibri" panose="020F0502020204030204" pitchFamily="34" charset="0"/>
              <a:cs typeface="Calibri" panose="020F0502020204030204" pitchFamily="34" charset="0"/>
            </a:rPr>
            <a:t>0.40-0.65 Hz</a:t>
          </a:r>
        </a:p>
      </dsp:txBody>
      <dsp:txXfrm>
        <a:off x="50471" y="2223821"/>
        <a:ext cx="2280005" cy="932963"/>
      </dsp:txXfrm>
    </dsp:sp>
    <dsp:sp modelId="{211378BC-C27A-CB4F-B2E5-F623374F56F5}">
      <dsp:nvSpPr>
        <dsp:cNvPr id="0" name=""/>
        <dsp:cNvSpPr/>
      </dsp:nvSpPr>
      <dsp:spPr>
        <a:xfrm rot="5400000">
          <a:off x="4083783" y="1659505"/>
          <a:ext cx="827124" cy="4232795"/>
        </a:xfrm>
        <a:prstGeom prst="round2SameRect">
          <a:avLst/>
        </a:prstGeom>
        <a:solidFill>
          <a:schemeClr val="bg1">
            <a:alpha val="90000"/>
          </a:schemeClr>
        </a:solidFill>
        <a:ln w="25400" cap="flat" cmpd="sng" algn="ctr">
          <a:solidFill>
            <a:srgbClr val="073E8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Calibri" panose="020F0502020204030204" pitchFamily="34" charset="0"/>
              <a:ea typeface="Calibri" panose="020F0502020204030204" pitchFamily="34" charset="0"/>
              <a:cs typeface="Calibri" panose="020F0502020204030204" pitchFamily="34" charset="0"/>
            </a:rPr>
            <a:t>Peaking workload, maximum effort</a:t>
          </a:r>
        </a:p>
      </dsp:txBody>
      <dsp:txXfrm rot="-5400000">
        <a:off x="2380948" y="3402718"/>
        <a:ext cx="4192418" cy="746370"/>
      </dsp:txXfrm>
    </dsp:sp>
    <dsp:sp modelId="{37DEF96B-DF07-D04C-8F6A-C8FD37ACD2A0}">
      <dsp:nvSpPr>
        <dsp:cNvPr id="0" name=""/>
        <dsp:cNvSpPr/>
      </dsp:nvSpPr>
      <dsp:spPr>
        <a:xfrm>
          <a:off x="0" y="3258950"/>
          <a:ext cx="2380947" cy="103390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ea typeface="Calibri" panose="020F0502020204030204" pitchFamily="34" charset="0"/>
              <a:cs typeface="Calibri" panose="020F0502020204030204" pitchFamily="34" charset="0"/>
            </a:rPr>
            <a:t>&gt;0.65 Hz</a:t>
          </a:r>
        </a:p>
      </dsp:txBody>
      <dsp:txXfrm>
        <a:off x="50471" y="3309421"/>
        <a:ext cx="2280005" cy="9329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5A176A87-4511-4609-87AA-19A3A20B89F5}" type="datetimeFigureOut">
              <a:rPr lang="en-US" smtClean="0"/>
              <a:t>4/6/2026</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E4E53455-F6BD-4C9B-9BF2-ABD35CEB5F2A}" type="slidenum">
              <a:rPr lang="en-US" smtClean="0"/>
              <a:t>‹#›</a:t>
            </a:fld>
            <a:endParaRPr lang="en-US"/>
          </a:p>
        </p:txBody>
      </p:sp>
    </p:spTree>
    <p:extLst>
      <p:ext uri="{BB962C8B-B14F-4D97-AF65-F5344CB8AC3E}">
        <p14:creationId xmlns:p14="http://schemas.microsoft.com/office/powerpoint/2010/main" val="348248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52E97-0622-4AF0-DF73-4EAA717A7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53814-982A-5602-1ED3-7C222E8556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C7BFEC-7304-3415-01C3-A81F731626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D0812-9A55-BD23-2A27-86FE0B115AB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E53455-F6BD-4C9B-9BF2-ABD35CEB5F2A}" type="slidenum">
              <a:rPr kumimoji="0" lang="en-US" sz="1200" b="1" i="0" u="none" strike="noStrike" kern="1200" cap="none" spc="0" normalizeH="0" baseline="0" noProof="0" smtClean="0">
                <a:ln>
                  <a:noFill/>
                </a:ln>
                <a:solidFill>
                  <a:srgbClr val="FF99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srgbClr val="FF9900"/>
              </a:solidFill>
              <a:effectLst/>
              <a:uLnTx/>
              <a:uFillTx/>
              <a:latin typeface="Arial" charset="0"/>
              <a:ea typeface="+mn-ea"/>
              <a:cs typeface="+mn-cs"/>
            </a:endParaRPr>
          </a:p>
        </p:txBody>
      </p:sp>
    </p:spTree>
    <p:extLst>
      <p:ext uri="{BB962C8B-B14F-4D97-AF65-F5344CB8AC3E}">
        <p14:creationId xmlns:p14="http://schemas.microsoft.com/office/powerpoint/2010/main" val="208095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6"/>
            <a:ext cx="30724474" cy="8413750"/>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6"/>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6"/>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8"/>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8"/>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443"/>
            <a:ext cx="37307838" cy="6537325"/>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3" y="13952538"/>
            <a:ext cx="37307838" cy="72009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7"/>
            <a:ext cx="19675474" cy="21726525"/>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7"/>
            <a:ext cx="19675474" cy="21726525"/>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7" y="7369180"/>
            <a:ext cx="19392901" cy="3070225"/>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3927" y="10439401"/>
            <a:ext cx="19392901"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80"/>
            <a:ext cx="19400837" cy="3070225"/>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438" y="10439401"/>
            <a:ext cx="19400837"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6"/>
            <a:ext cx="14439901" cy="5576888"/>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60874" y="1311276"/>
            <a:ext cx="24536400" cy="28093988"/>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6" y="6888163"/>
            <a:ext cx="14439901" cy="225171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9"/>
            <a:ext cx="26335037" cy="2720975"/>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665" y="2941640"/>
            <a:ext cx="26335037" cy="19750087"/>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a:p>
        </p:txBody>
      </p:sp>
      <p:sp>
        <p:nvSpPr>
          <p:cNvPr id="4" name="Text Placeholder 3"/>
          <p:cNvSpPr>
            <a:spLocks noGrp="1"/>
          </p:cNvSpPr>
          <p:nvPr>
            <p:ph type="body" sz="half" idx="2"/>
          </p:nvPr>
        </p:nvSpPr>
        <p:spPr>
          <a:xfrm>
            <a:off x="8602665" y="25763542"/>
            <a:ext cx="26335037" cy="3862387"/>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82"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82" y="7680327"/>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82"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224732">
              <a:defRPr sz="4885"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82"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224732">
              <a:defRPr sz="4885"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82"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224732">
              <a:defRPr sz="4885"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224732" rtl="0" eaLnBrk="0" fontAlgn="base" hangingPunct="0">
        <a:spcBef>
          <a:spcPct val="0"/>
        </a:spcBef>
        <a:spcAft>
          <a:spcPct val="0"/>
        </a:spcAft>
        <a:defRPr sz="15599">
          <a:solidFill>
            <a:schemeClr val="tx2"/>
          </a:solidFill>
          <a:latin typeface="+mj-lt"/>
          <a:ea typeface="+mj-ea"/>
          <a:cs typeface="+mj-cs"/>
        </a:defRPr>
      </a:lvl1pPr>
      <a:lvl2pPr algn="ctr" defTabSz="3224732" rtl="0" eaLnBrk="0" fontAlgn="base" hangingPunct="0">
        <a:spcBef>
          <a:spcPct val="0"/>
        </a:spcBef>
        <a:spcAft>
          <a:spcPct val="0"/>
        </a:spcAft>
        <a:defRPr sz="15599">
          <a:solidFill>
            <a:schemeClr val="tx2"/>
          </a:solidFill>
          <a:latin typeface="Arial" pitchFamily="34" charset="0"/>
        </a:defRPr>
      </a:lvl2pPr>
      <a:lvl3pPr algn="ctr" defTabSz="3224732" rtl="0" eaLnBrk="0" fontAlgn="base" hangingPunct="0">
        <a:spcBef>
          <a:spcPct val="0"/>
        </a:spcBef>
        <a:spcAft>
          <a:spcPct val="0"/>
        </a:spcAft>
        <a:defRPr sz="15599">
          <a:solidFill>
            <a:schemeClr val="tx2"/>
          </a:solidFill>
          <a:latin typeface="Arial" pitchFamily="34" charset="0"/>
        </a:defRPr>
      </a:lvl3pPr>
      <a:lvl4pPr algn="ctr" defTabSz="3224732" rtl="0" eaLnBrk="0" fontAlgn="base" hangingPunct="0">
        <a:spcBef>
          <a:spcPct val="0"/>
        </a:spcBef>
        <a:spcAft>
          <a:spcPct val="0"/>
        </a:spcAft>
        <a:defRPr sz="15599">
          <a:solidFill>
            <a:schemeClr val="tx2"/>
          </a:solidFill>
          <a:latin typeface="Arial" pitchFamily="34" charset="0"/>
        </a:defRPr>
      </a:lvl4pPr>
      <a:lvl5pPr algn="ctr" defTabSz="3224732" rtl="0" eaLnBrk="0" fontAlgn="base" hangingPunct="0">
        <a:spcBef>
          <a:spcPct val="0"/>
        </a:spcBef>
        <a:spcAft>
          <a:spcPct val="0"/>
        </a:spcAft>
        <a:defRPr sz="15599">
          <a:solidFill>
            <a:schemeClr val="tx2"/>
          </a:solidFill>
          <a:latin typeface="Arial" pitchFamily="34" charset="0"/>
        </a:defRPr>
      </a:lvl5pPr>
      <a:lvl6pPr marL="391866" algn="ctr" defTabSz="3224732" rtl="0" fontAlgn="base">
        <a:spcBef>
          <a:spcPct val="0"/>
        </a:spcBef>
        <a:spcAft>
          <a:spcPct val="0"/>
        </a:spcAft>
        <a:defRPr sz="15599">
          <a:solidFill>
            <a:schemeClr val="tx2"/>
          </a:solidFill>
          <a:latin typeface="Arial" pitchFamily="34" charset="0"/>
        </a:defRPr>
      </a:lvl6pPr>
      <a:lvl7pPr marL="783732" algn="ctr" defTabSz="3224732" rtl="0" fontAlgn="base">
        <a:spcBef>
          <a:spcPct val="0"/>
        </a:spcBef>
        <a:spcAft>
          <a:spcPct val="0"/>
        </a:spcAft>
        <a:defRPr sz="15599">
          <a:solidFill>
            <a:schemeClr val="tx2"/>
          </a:solidFill>
          <a:latin typeface="Arial" pitchFamily="34" charset="0"/>
        </a:defRPr>
      </a:lvl7pPr>
      <a:lvl8pPr marL="1175598" algn="ctr" defTabSz="3224732" rtl="0" fontAlgn="base">
        <a:spcBef>
          <a:spcPct val="0"/>
        </a:spcBef>
        <a:spcAft>
          <a:spcPct val="0"/>
        </a:spcAft>
        <a:defRPr sz="15599">
          <a:solidFill>
            <a:schemeClr val="tx2"/>
          </a:solidFill>
          <a:latin typeface="Arial" pitchFamily="34" charset="0"/>
        </a:defRPr>
      </a:lvl8pPr>
      <a:lvl9pPr marL="1567464" algn="ctr" defTabSz="3224732" rtl="0" fontAlgn="base">
        <a:spcBef>
          <a:spcPct val="0"/>
        </a:spcBef>
        <a:spcAft>
          <a:spcPct val="0"/>
        </a:spcAft>
        <a:defRPr sz="15599">
          <a:solidFill>
            <a:schemeClr val="tx2"/>
          </a:solidFill>
          <a:latin typeface="Arial" pitchFamily="34" charset="0"/>
        </a:defRPr>
      </a:lvl9pPr>
    </p:titleStyle>
    <p:body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diagramColors" Target="../diagrams/colors1.xml"/><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diagramQuickStyle" Target="../diagrams/quickStyle1.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1373D5-CE24-7264-30B6-8328E55FF983}"/>
            </a:ext>
          </a:extLst>
        </p:cNvPr>
        <p:cNvGrpSpPr/>
        <p:nvPr/>
      </p:nvGrpSpPr>
      <p:grpSpPr>
        <a:xfrm>
          <a:off x="0" y="0"/>
          <a:ext cx="0" cy="0"/>
          <a:chOff x="0" y="0"/>
          <a:chExt cx="0" cy="0"/>
        </a:xfrm>
      </p:grpSpPr>
      <p:sp>
        <p:nvSpPr>
          <p:cNvPr id="2071" name="Rectangle 2070">
            <a:extLst>
              <a:ext uri="{FF2B5EF4-FFF2-40B4-BE49-F238E27FC236}">
                <a16:creationId xmlns:a16="http://schemas.microsoft.com/office/drawing/2014/main" id="{4C5E4D37-0DC7-9B1C-872E-953E92822176}"/>
              </a:ext>
            </a:extLst>
          </p:cNvPr>
          <p:cNvSpPr>
            <a:spLocks/>
          </p:cNvSpPr>
          <p:nvPr/>
        </p:nvSpPr>
        <p:spPr bwMode="auto">
          <a:xfrm>
            <a:off x="18917798" y="7814850"/>
            <a:ext cx="24973403" cy="25103550"/>
          </a:xfrm>
          <a:prstGeom prst="rect">
            <a:avLst/>
          </a:prstGeom>
          <a:solidFill>
            <a:srgbClr val="F3FBFF"/>
          </a:solidFill>
          <a:ln w="9525" cap="flat" cmpd="sng" algn="ctr">
            <a:no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 name="Rectangle 2">
            <a:extLst>
              <a:ext uri="{FF2B5EF4-FFF2-40B4-BE49-F238E27FC236}">
                <a16:creationId xmlns:a16="http://schemas.microsoft.com/office/drawing/2014/main" id="{59D75D56-986F-D515-B5F0-94462C8A0FD9}"/>
              </a:ext>
            </a:extLst>
          </p:cNvPr>
          <p:cNvSpPr txBox="1">
            <a:spLocks noChangeArrowheads="1"/>
          </p:cNvSpPr>
          <p:nvPr/>
        </p:nvSpPr>
        <p:spPr bwMode="auto">
          <a:xfrm>
            <a:off x="18917798" y="4699000"/>
            <a:ext cx="24973403" cy="3097417"/>
          </a:xfrm>
          <a:prstGeom prst="rect">
            <a:avLst/>
          </a:prstGeom>
          <a:solidFill>
            <a:srgbClr val="073E87"/>
          </a:solidFill>
          <a:ln>
            <a:noFill/>
            <a:miter lim="800000"/>
            <a:headEnd/>
            <a:tailEnd/>
          </a:ln>
          <a:effectLst/>
        </p:spPr>
        <p:txBody>
          <a:bodyPr vert="horz" wrap="square" lIns="914400" tIns="182880" rIns="914400" bIns="182880" numCol="1" anchor="ctr" anchorCtr="0" compatLnSpc="1">
            <a:prstTxWarp prst="textNoShape">
              <a:avLst/>
            </a:prstTxWarp>
            <a:noAutofit/>
          </a:bodyPr>
          <a:lstStyle>
            <a:lvl1pPr algn="ctr" defTabSz="3224732" rtl="0" eaLnBrk="0" fontAlgn="base" hangingPunct="0">
              <a:spcBef>
                <a:spcPct val="0"/>
              </a:spcBef>
              <a:spcAft>
                <a:spcPct val="0"/>
              </a:spcAft>
              <a:defRPr sz="15599">
                <a:solidFill>
                  <a:schemeClr val="tx2"/>
                </a:solidFill>
                <a:latin typeface="+mj-lt"/>
                <a:ea typeface="+mj-ea"/>
                <a:cs typeface="+mj-cs"/>
              </a:defRPr>
            </a:lvl1pPr>
            <a:lvl2pPr algn="ctr" defTabSz="3224732" rtl="0" eaLnBrk="0" fontAlgn="base" hangingPunct="0">
              <a:spcBef>
                <a:spcPct val="0"/>
              </a:spcBef>
              <a:spcAft>
                <a:spcPct val="0"/>
              </a:spcAft>
              <a:defRPr sz="15599">
                <a:solidFill>
                  <a:schemeClr val="tx2"/>
                </a:solidFill>
                <a:latin typeface="Arial" pitchFamily="34" charset="0"/>
              </a:defRPr>
            </a:lvl2pPr>
            <a:lvl3pPr algn="ctr" defTabSz="3224732" rtl="0" eaLnBrk="0" fontAlgn="base" hangingPunct="0">
              <a:spcBef>
                <a:spcPct val="0"/>
              </a:spcBef>
              <a:spcAft>
                <a:spcPct val="0"/>
              </a:spcAft>
              <a:defRPr sz="15599">
                <a:solidFill>
                  <a:schemeClr val="tx2"/>
                </a:solidFill>
                <a:latin typeface="Arial" pitchFamily="34" charset="0"/>
              </a:defRPr>
            </a:lvl3pPr>
            <a:lvl4pPr algn="ctr" defTabSz="3224732" rtl="0" eaLnBrk="0" fontAlgn="base" hangingPunct="0">
              <a:spcBef>
                <a:spcPct val="0"/>
              </a:spcBef>
              <a:spcAft>
                <a:spcPct val="0"/>
              </a:spcAft>
              <a:defRPr sz="15599">
                <a:solidFill>
                  <a:schemeClr val="tx2"/>
                </a:solidFill>
                <a:latin typeface="Arial" pitchFamily="34" charset="0"/>
              </a:defRPr>
            </a:lvl4pPr>
            <a:lvl5pPr algn="ctr" defTabSz="3224732" rtl="0" eaLnBrk="0" fontAlgn="base" hangingPunct="0">
              <a:spcBef>
                <a:spcPct val="0"/>
              </a:spcBef>
              <a:spcAft>
                <a:spcPct val="0"/>
              </a:spcAft>
              <a:defRPr sz="15599">
                <a:solidFill>
                  <a:schemeClr val="tx2"/>
                </a:solidFill>
                <a:latin typeface="Arial" pitchFamily="34" charset="0"/>
              </a:defRPr>
            </a:lvl5pPr>
            <a:lvl6pPr marL="391866" algn="ctr" defTabSz="3224732" rtl="0" fontAlgn="base">
              <a:spcBef>
                <a:spcPct val="0"/>
              </a:spcBef>
              <a:spcAft>
                <a:spcPct val="0"/>
              </a:spcAft>
              <a:defRPr sz="15599">
                <a:solidFill>
                  <a:schemeClr val="tx2"/>
                </a:solidFill>
                <a:latin typeface="Arial" pitchFamily="34" charset="0"/>
              </a:defRPr>
            </a:lvl6pPr>
            <a:lvl7pPr marL="783732" algn="ctr" defTabSz="3224732" rtl="0" fontAlgn="base">
              <a:spcBef>
                <a:spcPct val="0"/>
              </a:spcBef>
              <a:spcAft>
                <a:spcPct val="0"/>
              </a:spcAft>
              <a:defRPr sz="15599">
                <a:solidFill>
                  <a:schemeClr val="tx2"/>
                </a:solidFill>
                <a:latin typeface="Arial" pitchFamily="34" charset="0"/>
              </a:defRPr>
            </a:lvl7pPr>
            <a:lvl8pPr marL="1175598" algn="ctr" defTabSz="3224732" rtl="0" fontAlgn="base">
              <a:spcBef>
                <a:spcPct val="0"/>
              </a:spcBef>
              <a:spcAft>
                <a:spcPct val="0"/>
              </a:spcAft>
              <a:defRPr sz="15599">
                <a:solidFill>
                  <a:schemeClr val="tx2"/>
                </a:solidFill>
                <a:latin typeface="Arial" pitchFamily="34" charset="0"/>
              </a:defRPr>
            </a:lvl8pPr>
            <a:lvl9pPr marL="1567464" algn="ctr" defTabSz="3224732" rtl="0" fontAlgn="base">
              <a:spcBef>
                <a:spcPct val="0"/>
              </a:spcBef>
              <a:spcAft>
                <a:spcPct val="0"/>
              </a:spcAft>
              <a:defRPr sz="15599">
                <a:solidFill>
                  <a:schemeClr val="tx2"/>
                </a:solidFill>
                <a:latin typeface="Arial" pitchFamily="34" charset="0"/>
              </a:defRPr>
            </a:lvl9pPr>
          </a:lstStyle>
          <a:p>
            <a:pPr indent="-10795" eaLnBrk="1" hangingPunct="1">
              <a:spcBef>
                <a:spcPts val="0"/>
              </a:spcBef>
              <a:spcAft>
                <a:spcPts val="0"/>
              </a:spcAft>
            </a:pPr>
            <a:r>
              <a:rPr lang="en-US" sz="5400" kern="0">
                <a:solidFill>
                  <a:schemeClr val="bg2"/>
                </a:solidFill>
                <a:latin typeface="Calibri"/>
                <a:ea typeface="Calibri"/>
                <a:cs typeface="Calibri"/>
              </a:rPr>
              <a:t>Pupil dilation </a:t>
            </a:r>
            <a:r>
              <a:rPr lang="en-US" sz="5400" b="0" kern="0">
                <a:solidFill>
                  <a:schemeClr val="bg1"/>
                </a:solidFill>
                <a:latin typeface="Calibri"/>
                <a:ea typeface="Calibri"/>
                <a:cs typeface="Calibri"/>
              </a:rPr>
              <a:t>reliably tracks </a:t>
            </a:r>
            <a:r>
              <a:rPr lang="en-US" sz="5400" kern="0">
                <a:solidFill>
                  <a:schemeClr val="bg2"/>
                </a:solidFill>
                <a:latin typeface="Calibri"/>
                <a:ea typeface="Calibri"/>
                <a:cs typeface="Calibri"/>
              </a:rPr>
              <a:t>cognitive load </a:t>
            </a:r>
            <a:r>
              <a:rPr lang="en-US" sz="5400" b="0" kern="0">
                <a:solidFill>
                  <a:schemeClr val="bg1"/>
                </a:solidFill>
                <a:latin typeface="Calibri"/>
                <a:ea typeface="Calibri"/>
                <a:cs typeface="Calibri"/>
              </a:rPr>
              <a:t>during neuropsychological testing. This can be done </a:t>
            </a:r>
            <a:r>
              <a:rPr lang="en-US" sz="5400" kern="0">
                <a:solidFill>
                  <a:schemeClr val="bg2"/>
                </a:solidFill>
                <a:latin typeface="Calibri"/>
                <a:ea typeface="Calibri"/>
                <a:cs typeface="Calibri"/>
              </a:rPr>
              <a:t>affordably using standard webcams</a:t>
            </a:r>
            <a:r>
              <a:rPr lang="en-US" sz="5400" b="0" kern="0">
                <a:solidFill>
                  <a:schemeClr val="bg1"/>
                </a:solidFill>
                <a:latin typeface="Calibri"/>
                <a:ea typeface="Calibri"/>
                <a:cs typeface="Calibri"/>
              </a:rPr>
              <a:t>, not just expensive</a:t>
            </a:r>
            <a:endParaRPr lang="en-US">
              <a:solidFill>
                <a:schemeClr val="bg1"/>
              </a:solidFill>
              <a:latin typeface="Calibri"/>
              <a:ea typeface="Calibri"/>
              <a:cs typeface="Calibri"/>
            </a:endParaRPr>
          </a:p>
          <a:p>
            <a:pPr indent="-10795">
              <a:spcBef>
                <a:spcPts val="0"/>
              </a:spcBef>
              <a:spcAft>
                <a:spcPts val="0"/>
              </a:spcAft>
            </a:pPr>
            <a:r>
              <a:rPr lang="en-US" sz="5400" b="0" kern="0">
                <a:solidFill>
                  <a:schemeClr val="bg1"/>
                </a:solidFill>
                <a:latin typeface="Calibri"/>
                <a:ea typeface="Calibri"/>
                <a:cs typeface="Calibri"/>
              </a:rPr>
              <a:t>eye-tracking hardware.</a:t>
            </a:r>
            <a:endParaRPr lang="en-US" sz="15550">
              <a:solidFill>
                <a:schemeClr val="bg1"/>
              </a:solidFill>
              <a:latin typeface="Calibri"/>
              <a:ea typeface="Calibri"/>
              <a:cs typeface="Calibri"/>
            </a:endParaRPr>
          </a:p>
        </p:txBody>
      </p:sp>
      <p:sp>
        <p:nvSpPr>
          <p:cNvPr id="2050" name="Rectangle 2">
            <a:extLst>
              <a:ext uri="{FF2B5EF4-FFF2-40B4-BE49-F238E27FC236}">
                <a16:creationId xmlns:a16="http://schemas.microsoft.com/office/drawing/2014/main" id="{F4839F6B-29A5-C977-01B1-3F7D87E05C7C}"/>
              </a:ext>
            </a:extLst>
          </p:cNvPr>
          <p:cNvSpPr>
            <a:spLocks noGrp="1" noChangeArrowheads="1"/>
          </p:cNvSpPr>
          <p:nvPr>
            <p:ph type="title" sz="quarter"/>
          </p:nvPr>
        </p:nvSpPr>
        <p:spPr>
          <a:xfrm>
            <a:off x="0" y="0"/>
            <a:ext cx="43891200" cy="4699000"/>
          </a:xfrm>
          <a:solidFill>
            <a:schemeClr val="tx2"/>
          </a:solidFill>
          <a:ln>
            <a:noFill/>
            <a:miter lim="800000"/>
            <a:headEnd/>
            <a:tailEnd/>
          </a:ln>
        </p:spPr>
        <p:txBody>
          <a:bodyPr>
            <a:normAutofit/>
          </a:bodyPr>
          <a:lstStyle/>
          <a:p>
            <a:pPr marL="1504950" indent="-590550" algn="l" eaLnBrk="1" hangingPunct="1">
              <a:spcBef>
                <a:spcPts val="0"/>
              </a:spcBef>
              <a:spcAft>
                <a:spcPts val="0"/>
              </a:spcAft>
            </a:pPr>
            <a:r>
              <a:rPr lang="en-US" sz="8800" b="1">
                <a:solidFill>
                  <a:schemeClr val="bg1"/>
                </a:solidFill>
                <a:latin typeface="Calibri" panose="020F0502020204030204" pitchFamily="34" charset="0"/>
                <a:ea typeface="Calibri" panose="020F0502020204030204" pitchFamily="34" charset="0"/>
                <a:cs typeface="Calibri" panose="020F0502020204030204" pitchFamily="34" charset="0"/>
              </a:rPr>
              <a:t>	PACE: Pupillometric Analysis of Cognitive Effort</a:t>
            </a:r>
            <a:br>
              <a:rPr lang="en-US" sz="8800" b="1">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bg2"/>
                </a:solidFill>
                <a:latin typeface="Calibri" panose="020F0502020204030204" pitchFamily="34" charset="0"/>
                <a:ea typeface="Calibri" panose="020F0502020204030204" pitchFamily="34" charset="0"/>
                <a:cs typeface="Calibri" panose="020F0502020204030204" pitchFamily="34" charset="0"/>
              </a:rPr>
              <a:t> </a:t>
            </a:r>
            <a:br>
              <a:rPr lang="en-US" sz="3400" i="1">
                <a:solidFill>
                  <a:schemeClr val="bg2"/>
                </a:solidFill>
                <a:latin typeface="Calibri" panose="020F0502020204030204" pitchFamily="34" charset="0"/>
                <a:ea typeface="Calibri" panose="020F0502020204030204" pitchFamily="34" charset="0"/>
                <a:cs typeface="Calibri" panose="020F0502020204030204" pitchFamily="34" charset="0"/>
              </a:rPr>
            </a:br>
            <a:r>
              <a:rPr lang="en-US" sz="4600" b="1">
                <a:solidFill>
                  <a:schemeClr val="bg2"/>
                </a:solidFill>
                <a:latin typeface="Calibri" panose="020F0502020204030204" pitchFamily="34" charset="0"/>
                <a:ea typeface="Calibri" panose="020F0502020204030204" pitchFamily="34" charset="0"/>
                <a:cs typeface="Calibri" panose="020F0502020204030204" pitchFamily="34" charset="0"/>
              </a:rPr>
              <a:t>Maxx </a:t>
            </a:r>
            <a:r>
              <a:rPr lang="en-US" sz="4600" b="1" err="1">
                <a:solidFill>
                  <a:schemeClr val="bg2"/>
                </a:solidFill>
                <a:latin typeface="Calibri" panose="020F0502020204030204" pitchFamily="34" charset="0"/>
                <a:ea typeface="Calibri" panose="020F0502020204030204" pitchFamily="34" charset="0"/>
                <a:cs typeface="Calibri" panose="020F0502020204030204" pitchFamily="34" charset="0"/>
              </a:rPr>
              <a:t>Berry</a:t>
            </a:r>
            <a:r>
              <a:rPr lang="en-US" sz="4600" b="1" baseline="30000" err="1">
                <a:solidFill>
                  <a:schemeClr val="bg2"/>
                </a:solidFill>
                <a:latin typeface="Calibri" panose="020F0502020204030204" pitchFamily="34" charset="0"/>
                <a:ea typeface="Calibri" panose="020F0502020204030204" pitchFamily="34" charset="0"/>
                <a:cs typeface="Calibri" panose="020F0502020204030204" pitchFamily="34" charset="0"/>
              </a:rPr>
              <a:t>1</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n-US" sz="4600" b="1">
                <a:solidFill>
                  <a:schemeClr val="bg2"/>
                </a:solidFill>
                <a:latin typeface="Calibri" panose="020F0502020204030204" pitchFamily="34" charset="0"/>
                <a:ea typeface="Calibri" panose="020F0502020204030204" pitchFamily="34" charset="0"/>
                <a:cs typeface="Calibri" panose="020F0502020204030204" pitchFamily="34" charset="0"/>
              </a:rPr>
              <a:t> Evan </a:t>
            </a:r>
            <a:r>
              <a:rPr lang="en-US" sz="4600" b="1" err="1">
                <a:solidFill>
                  <a:schemeClr val="bg2"/>
                </a:solidFill>
                <a:latin typeface="Calibri" panose="020F0502020204030204" pitchFamily="34" charset="0"/>
                <a:ea typeface="Calibri" panose="020F0502020204030204" pitchFamily="34" charset="0"/>
                <a:cs typeface="Calibri" panose="020F0502020204030204" pitchFamily="34" charset="0"/>
              </a:rPr>
              <a:t>Braley</a:t>
            </a:r>
            <a:r>
              <a:rPr lang="en-US" sz="4600" b="1" baseline="30000" err="1">
                <a:solidFill>
                  <a:schemeClr val="bg2"/>
                </a:solidFill>
                <a:latin typeface="Calibri" panose="020F0502020204030204" pitchFamily="34" charset="0"/>
                <a:ea typeface="Calibri" panose="020F0502020204030204" pitchFamily="34" charset="0"/>
                <a:cs typeface="Calibri" panose="020F0502020204030204" pitchFamily="34" charset="0"/>
              </a:rPr>
              <a:t>1</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n-US" sz="4600" b="1">
                <a:solidFill>
                  <a:schemeClr val="bg2"/>
                </a:solidFill>
                <a:latin typeface="Calibri" panose="020F0502020204030204" pitchFamily="34" charset="0"/>
                <a:ea typeface="Calibri" panose="020F0502020204030204" pitchFamily="34" charset="0"/>
                <a:cs typeface="Calibri" panose="020F0502020204030204" pitchFamily="34" charset="0"/>
              </a:rPr>
              <a:t> Lauren </a:t>
            </a:r>
            <a:r>
              <a:rPr lang="en-US" sz="4600" b="1" err="1">
                <a:solidFill>
                  <a:schemeClr val="bg2"/>
                </a:solidFill>
                <a:latin typeface="Calibri" panose="020F0502020204030204" pitchFamily="34" charset="0"/>
                <a:ea typeface="Calibri" panose="020F0502020204030204" pitchFamily="34" charset="0"/>
                <a:cs typeface="Calibri" panose="020F0502020204030204" pitchFamily="34" charset="0"/>
              </a:rPr>
              <a:t>Broadbent</a:t>
            </a:r>
            <a:r>
              <a:rPr lang="en-US" sz="4600" b="1" baseline="30000" err="1">
                <a:solidFill>
                  <a:schemeClr val="bg2"/>
                </a:solidFill>
                <a:latin typeface="Calibri" panose="020F0502020204030204" pitchFamily="34" charset="0"/>
                <a:ea typeface="Calibri" panose="020F0502020204030204" pitchFamily="34" charset="0"/>
                <a:cs typeface="Calibri" panose="020F0502020204030204" pitchFamily="34" charset="0"/>
              </a:rPr>
              <a:t>1</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n-US" sz="4600" b="1">
                <a:solidFill>
                  <a:schemeClr val="bg2"/>
                </a:solidFill>
                <a:latin typeface="Calibri" panose="020F0502020204030204" pitchFamily="34" charset="0"/>
                <a:ea typeface="Calibri" panose="020F0502020204030204" pitchFamily="34" charset="0"/>
                <a:cs typeface="Calibri" panose="020F0502020204030204" pitchFamily="34" charset="0"/>
              </a:rPr>
              <a:t> Gordon </a:t>
            </a:r>
            <a:r>
              <a:rPr lang="en-US" sz="4600" b="1" err="1">
                <a:solidFill>
                  <a:schemeClr val="bg2"/>
                </a:solidFill>
                <a:latin typeface="Calibri" panose="020F0502020204030204" pitchFamily="34" charset="0"/>
                <a:ea typeface="Calibri" panose="020F0502020204030204" pitchFamily="34" charset="0"/>
                <a:cs typeface="Calibri" panose="020F0502020204030204" pitchFamily="34" charset="0"/>
              </a:rPr>
              <a:t>Chau</a:t>
            </a:r>
            <a:r>
              <a:rPr lang="en-US" sz="4600" b="1" baseline="30000" err="1">
                <a:solidFill>
                  <a:schemeClr val="bg2"/>
                </a:solidFill>
                <a:latin typeface="Calibri" panose="020F0502020204030204" pitchFamily="34" charset="0"/>
                <a:ea typeface="Calibri" panose="020F0502020204030204" pitchFamily="34" charset="0"/>
                <a:cs typeface="Calibri" panose="020F0502020204030204" pitchFamily="34" charset="0"/>
              </a:rPr>
              <a:t>1</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n-US" sz="4600" b="1">
                <a:solidFill>
                  <a:schemeClr val="bg2"/>
                </a:solidFill>
                <a:latin typeface="Calibri" panose="020F0502020204030204" pitchFamily="34" charset="0"/>
                <a:ea typeface="Calibri" panose="020F0502020204030204" pitchFamily="34" charset="0"/>
                <a:cs typeface="Calibri" panose="020F0502020204030204" pitchFamily="34" charset="0"/>
              </a:rPr>
              <a:t> Ariel </a:t>
            </a:r>
            <a:r>
              <a:rPr lang="en-US" sz="4600" b="1" err="1">
                <a:solidFill>
                  <a:schemeClr val="bg2"/>
                </a:solidFill>
                <a:latin typeface="Calibri" panose="020F0502020204030204" pitchFamily="34" charset="0"/>
                <a:ea typeface="Calibri" panose="020F0502020204030204" pitchFamily="34" charset="0"/>
                <a:cs typeface="Calibri" panose="020F0502020204030204" pitchFamily="34" charset="0"/>
              </a:rPr>
              <a:t>Sousa</a:t>
            </a:r>
            <a:r>
              <a:rPr lang="en-US" sz="4600" b="1" baseline="30000" err="1">
                <a:solidFill>
                  <a:schemeClr val="bg2"/>
                </a:solidFill>
                <a:latin typeface="Calibri" panose="020F0502020204030204" pitchFamily="34" charset="0"/>
                <a:ea typeface="Calibri" panose="020F0502020204030204" pitchFamily="34" charset="0"/>
                <a:cs typeface="Calibri" panose="020F0502020204030204" pitchFamily="34" charset="0"/>
              </a:rPr>
              <a:t>1</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n-US" sz="4600" b="1">
                <a:solidFill>
                  <a:schemeClr val="bg2"/>
                </a:solidFill>
                <a:latin typeface="Calibri" panose="020F0502020204030204" pitchFamily="34" charset="0"/>
                <a:ea typeface="Calibri" panose="020F0502020204030204" pitchFamily="34" charset="0"/>
                <a:cs typeface="Calibri" panose="020F0502020204030204" pitchFamily="34" charset="0"/>
              </a:rPr>
              <a:t> Max </a:t>
            </a:r>
            <a:r>
              <a:rPr lang="en-US" sz="4600" b="1" err="1">
                <a:solidFill>
                  <a:schemeClr val="bg2"/>
                </a:solidFill>
                <a:latin typeface="Calibri" panose="020F0502020204030204" pitchFamily="34" charset="0"/>
                <a:ea typeface="Calibri" panose="020F0502020204030204" pitchFamily="34" charset="0"/>
                <a:cs typeface="Calibri" panose="020F0502020204030204" pitchFamily="34" charset="0"/>
              </a:rPr>
              <a:t>Vivino</a:t>
            </a:r>
            <a:r>
              <a:rPr lang="en-US" sz="4600" b="1" baseline="30000" err="1">
                <a:solidFill>
                  <a:schemeClr val="bg2"/>
                </a:solidFill>
                <a:latin typeface="Calibri" panose="020F0502020204030204" pitchFamily="34" charset="0"/>
                <a:ea typeface="Calibri" panose="020F0502020204030204" pitchFamily="34" charset="0"/>
                <a:cs typeface="Calibri" panose="020F0502020204030204" pitchFamily="34" charset="0"/>
              </a:rPr>
              <a:t>1</a:t>
            </a:r>
            <a:br>
              <a:rPr lang="en-US" sz="4600" i="1">
                <a:solidFill>
                  <a:schemeClr val="bg2"/>
                </a:solidFill>
                <a:latin typeface="Calibri" panose="020F0502020204030204" pitchFamily="34" charset="0"/>
                <a:ea typeface="Calibri" panose="020F0502020204030204" pitchFamily="34" charset="0"/>
                <a:cs typeface="Calibri" panose="020F0502020204030204" pitchFamily="34" charset="0"/>
              </a:rPr>
            </a:br>
            <a:r>
              <a:rPr lang="en-US" sz="4600" err="1">
                <a:solidFill>
                  <a:schemeClr val="bg2"/>
                </a:solidFill>
                <a:latin typeface="Calibri" panose="020F0502020204030204" pitchFamily="34" charset="0"/>
                <a:ea typeface="Calibri" panose="020F0502020204030204" pitchFamily="34" charset="0"/>
                <a:cs typeface="Calibri" panose="020F0502020204030204" pitchFamily="34" charset="0"/>
              </a:rPr>
              <a:t>Sanghee</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 Moon (Sponsor)</a:t>
            </a:r>
            <a:r>
              <a:rPr lang="en-US" sz="4600" baseline="30000">
                <a:solidFill>
                  <a:schemeClr val="bg2"/>
                </a:solidFill>
                <a:latin typeface="Calibri" panose="020F0502020204030204" pitchFamily="34" charset="0"/>
                <a:ea typeface="Calibri" panose="020F0502020204030204" pitchFamily="34" charset="0"/>
                <a:cs typeface="Calibri" panose="020F0502020204030204" pitchFamily="34" charset="0"/>
              </a:rPr>
              <a:t>2</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 Soomin Kwon (Graduate Assistant)</a:t>
            </a:r>
            <a:r>
              <a:rPr lang="en-US" sz="4600" baseline="30000">
                <a:solidFill>
                  <a:schemeClr val="bg2"/>
                </a:solidFill>
                <a:latin typeface="Calibri" panose="020F0502020204030204" pitchFamily="34" charset="0"/>
                <a:ea typeface="Calibri" panose="020F0502020204030204" pitchFamily="34" charset="0"/>
                <a:cs typeface="Calibri" panose="020F0502020204030204" pitchFamily="34" charset="0"/>
              </a:rPr>
              <a:t>2</a:t>
            </a:r>
            <a:r>
              <a:rPr lang="en-US" sz="4600">
                <a:solidFill>
                  <a:schemeClr val="bg2"/>
                </a:solidFill>
                <a:latin typeface="Calibri" panose="020F0502020204030204" pitchFamily="34" charset="0"/>
                <a:ea typeface="Calibri" panose="020F0502020204030204" pitchFamily="34" charset="0"/>
                <a:cs typeface="Calibri" panose="020F0502020204030204" pitchFamily="34" charset="0"/>
              </a:rPr>
              <a:t>, Lisa Henry (Advisor)</a:t>
            </a:r>
            <a:r>
              <a:rPr lang="en-US" sz="4600" baseline="30000">
                <a:solidFill>
                  <a:schemeClr val="bg2"/>
                </a:solidFill>
                <a:latin typeface="Calibri" panose="020F0502020204030204" pitchFamily="34" charset="0"/>
                <a:ea typeface="Calibri" panose="020F0502020204030204" pitchFamily="34" charset="0"/>
                <a:cs typeface="Calibri" panose="020F0502020204030204" pitchFamily="34" charset="0"/>
              </a:rPr>
              <a:t>1</a:t>
            </a:r>
            <a:br>
              <a:rPr lang="en-US" sz="4600" i="1">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3900" i="1">
                <a:solidFill>
                  <a:schemeClr val="bg1"/>
                </a:solidFill>
                <a:latin typeface="Calibri" panose="020F0502020204030204" pitchFamily="34" charset="0"/>
                <a:ea typeface="Calibri" panose="020F0502020204030204" pitchFamily="34" charset="0"/>
                <a:cs typeface="Calibri" panose="020F0502020204030204" pitchFamily="34" charset="0"/>
              </a:rPr>
              <a:t>1. Department of Computer Science, University of New Hampshire; 2. Department of Kinesiology, University of New Hampshire</a:t>
            </a:r>
            <a:endParaRPr lang="en-US" sz="39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43FD1BE7-CA38-5B9E-F2AF-E78691F59C5E}"/>
              </a:ext>
            </a:extLst>
          </p:cNvPr>
          <p:cNvGrpSpPr/>
          <p:nvPr/>
        </p:nvGrpSpPr>
        <p:grpSpPr>
          <a:xfrm>
            <a:off x="29188720" y="1638663"/>
            <a:ext cx="13877603" cy="1998440"/>
            <a:chOff x="29919029" y="1682873"/>
            <a:chExt cx="13877603" cy="1998440"/>
          </a:xfrm>
        </p:grpSpPr>
        <p:pic>
          <p:nvPicPr>
            <p:cNvPr id="33" name="Picture 32">
              <a:extLst>
                <a:ext uri="{FF2B5EF4-FFF2-40B4-BE49-F238E27FC236}">
                  <a16:creationId xmlns:a16="http://schemas.microsoft.com/office/drawing/2014/main" id="{E6492258-F1FD-7F8B-991A-18505AD250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34045" y="1682873"/>
              <a:ext cx="6862587" cy="1998440"/>
            </a:xfrm>
            <a:prstGeom prst="rect">
              <a:avLst/>
            </a:prstGeom>
          </p:spPr>
        </p:pic>
        <p:pic>
          <p:nvPicPr>
            <p:cNvPr id="4" name="Picture 3" descr="A black and white logo&#10;&#10;AI-generated content may be incorrect.">
              <a:extLst>
                <a:ext uri="{FF2B5EF4-FFF2-40B4-BE49-F238E27FC236}">
                  <a16:creationId xmlns:a16="http://schemas.microsoft.com/office/drawing/2014/main" id="{E5C026C0-E6CF-B379-0DDD-FD6413B1C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9029" y="1831650"/>
              <a:ext cx="6388025" cy="1446345"/>
            </a:xfrm>
            <a:prstGeom prst="rect">
              <a:avLst/>
            </a:prstGeom>
          </p:spPr>
        </p:pic>
      </p:grpSp>
      <p:sp>
        <p:nvSpPr>
          <p:cNvPr id="5" name="Content Placeholder 12">
            <a:extLst>
              <a:ext uri="{FF2B5EF4-FFF2-40B4-BE49-F238E27FC236}">
                <a16:creationId xmlns:a16="http://schemas.microsoft.com/office/drawing/2014/main" id="{9DD8364B-270A-7D62-2F10-BE88CE81557A}"/>
              </a:ext>
            </a:extLst>
          </p:cNvPr>
          <p:cNvSpPr txBox="1">
            <a:spLocks/>
          </p:cNvSpPr>
          <p:nvPr/>
        </p:nvSpPr>
        <p:spPr>
          <a:xfrm>
            <a:off x="745966" y="13964360"/>
            <a:ext cx="18674151" cy="7355036"/>
          </a:xfrm>
          <a:prstGeom prst="rect">
            <a:avLst/>
          </a:prstGeom>
        </p:spPr>
        <p:txBody>
          <a:bodyPr vert="horz" lIns="365760" tIns="182880" rIns="91440" bIns="45720" rtlCol="0" anchor="t">
            <a:noAutofit/>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indent="0">
              <a:buNone/>
            </a:pPr>
            <a:r>
              <a:rPr lang="en-US" sz="3600">
                <a:solidFill>
                  <a:schemeClr val="tx2"/>
                </a:solidFill>
                <a:latin typeface="Calibri" panose="020F0502020204030204" pitchFamily="34" charset="0"/>
                <a:cs typeface="Calibri" panose="020F0502020204030204" pitchFamily="34" charset="0"/>
              </a:rPr>
              <a:t>Functional Requirements</a:t>
            </a:r>
          </a:p>
          <a:p>
            <a:r>
              <a:rPr lang="en-US" sz="3600" b="0">
                <a:latin typeface="Calibri" panose="020F0502020204030204" pitchFamily="34" charset="0"/>
                <a:cs typeface="Calibri" panose="020F0502020204030204" pitchFamily="34" charset="0"/>
              </a:rPr>
              <a:t>Tobii Pro Glasses 3/Insta360 camera track and capture pupil data during testing</a:t>
            </a:r>
          </a:p>
          <a:p>
            <a:r>
              <a:rPr lang="en-US" sz="3600" b="0">
                <a:latin typeface="Calibri" panose="020F0502020204030204" pitchFamily="34" charset="0"/>
                <a:cs typeface="Calibri" panose="020F0502020204030204" pitchFamily="34" charset="0"/>
              </a:rPr>
              <a:t>PEBL tests induce varying cognitive load</a:t>
            </a:r>
          </a:p>
          <a:p>
            <a:r>
              <a:rPr lang="en-US" sz="3600" b="0">
                <a:latin typeface="Calibri" panose="020F0502020204030204" pitchFamily="34" charset="0"/>
                <a:cs typeface="Calibri" panose="020F0502020204030204" pitchFamily="34" charset="0"/>
              </a:rPr>
              <a:t>Raw pupil data is pre-processed for downstream calculations</a:t>
            </a:r>
          </a:p>
          <a:p>
            <a:r>
              <a:rPr lang="en-US" sz="3600" b="0">
                <a:latin typeface="Calibri" panose="020F0502020204030204" pitchFamily="34" charset="0"/>
                <a:cs typeface="Calibri" panose="020F0502020204030204" pitchFamily="34" charset="0"/>
              </a:rPr>
              <a:t>ML model achieves R² ≥ 0.60</a:t>
            </a:r>
          </a:p>
          <a:p>
            <a:r>
              <a:rPr lang="en-US" sz="3600" b="0">
                <a:latin typeface="Calibri" panose="020F0502020204030204" pitchFamily="34" charset="0"/>
                <a:cs typeface="Calibri" panose="020F0502020204030204" pitchFamily="34" charset="0"/>
              </a:rPr>
              <a:t>Program accurately estimates the Index of Pupillary Activity (IPA) score</a:t>
            </a:r>
          </a:p>
          <a:p>
            <a:endParaRPr lang="en-US" sz="2000" b="0">
              <a:latin typeface="Calibri" panose="020F0502020204030204" pitchFamily="34" charset="0"/>
              <a:cs typeface="Calibri" panose="020F0502020204030204" pitchFamily="34" charset="0"/>
            </a:endParaRPr>
          </a:p>
          <a:p>
            <a:pPr marL="0" indent="0">
              <a:buNone/>
            </a:pPr>
            <a:r>
              <a:rPr lang="en-US" sz="3600">
                <a:solidFill>
                  <a:schemeClr val="tx2"/>
                </a:solidFill>
                <a:latin typeface="Calibri" panose="020F0502020204030204" pitchFamily="34" charset="0"/>
                <a:cs typeface="Calibri" panose="020F0502020204030204" pitchFamily="34" charset="0"/>
              </a:rPr>
              <a:t>Non-Functional Requirements</a:t>
            </a:r>
          </a:p>
          <a:p>
            <a:r>
              <a:rPr lang="en-US" sz="3600" b="0">
                <a:latin typeface="Calibri" panose="020F0502020204030204" pitchFamily="34" charset="0"/>
                <a:cs typeface="Calibri" panose="020F0502020204030204" pitchFamily="34" charset="0"/>
              </a:rPr>
              <a:t>System is low-cost and scalable</a:t>
            </a:r>
          </a:p>
          <a:p>
            <a:r>
              <a:rPr lang="en-US" sz="3600" b="0">
                <a:latin typeface="Calibri" panose="020F0502020204030204" pitchFamily="34" charset="0"/>
                <a:cs typeface="Calibri" panose="020F0502020204030204" pitchFamily="34" charset="0"/>
              </a:rPr>
              <a:t>Results are easily interpretable</a:t>
            </a:r>
          </a:p>
          <a:p>
            <a:r>
              <a:rPr lang="en-US" sz="3600" b="0">
                <a:latin typeface="Calibri" panose="020F0502020204030204" pitchFamily="34" charset="0"/>
                <a:cs typeface="Calibri" panose="020F0502020204030204" pitchFamily="34" charset="0"/>
              </a:rPr>
              <a:t>Lighting, glare, and shadows are minimized during testing</a:t>
            </a:r>
          </a:p>
          <a:p>
            <a:pPr marL="1207770" lvl="0" indent="-1207770">
              <a:defRPr/>
            </a:pPr>
            <a:endParaRPr lang="en-US" sz="3600" b="0" kern="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800"/>
              </a:spcBef>
              <a:buNone/>
            </a:pPr>
            <a:endParaRPr lang="en-US" sz="3600" b="0" kern="0">
              <a:latin typeface="Calibri"/>
              <a:ea typeface="Calibri"/>
              <a:cs typeface="Calibri"/>
            </a:endParaRPr>
          </a:p>
        </p:txBody>
      </p:sp>
      <p:sp>
        <p:nvSpPr>
          <p:cNvPr id="7" name="Text Placeholder 8">
            <a:extLst>
              <a:ext uri="{FF2B5EF4-FFF2-40B4-BE49-F238E27FC236}">
                <a16:creationId xmlns:a16="http://schemas.microsoft.com/office/drawing/2014/main" id="{9DCB5D3A-EB19-D2ED-1537-8AB8DDA3D2D6}"/>
              </a:ext>
            </a:extLst>
          </p:cNvPr>
          <p:cNvSpPr txBox="1">
            <a:spLocks/>
          </p:cNvSpPr>
          <p:nvPr/>
        </p:nvSpPr>
        <p:spPr>
          <a:xfrm>
            <a:off x="593566" y="22060656"/>
            <a:ext cx="9133893" cy="1058611"/>
          </a:xfrm>
          <a:prstGeom prst="round1Rect">
            <a:avLst/>
          </a:prstGeom>
          <a:noFill/>
          <a:ln>
            <a:noFill/>
          </a:ln>
        </p:spPr>
        <p:txBody>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marR="0" lvl="0" indent="0" algn="l" defTabSz="3224732" rtl="0" eaLnBrk="0" fontAlgn="base" latinLnBrk="0" hangingPunct="0">
              <a:lnSpc>
                <a:spcPct val="100000"/>
              </a:lnSpc>
              <a:spcBef>
                <a:spcPct val="20000"/>
              </a:spcBef>
              <a:spcAft>
                <a:spcPct val="0"/>
              </a:spcAft>
              <a:buClrTx/>
              <a:buSzTx/>
              <a:buFontTx/>
              <a:buNone/>
              <a:tabLst/>
              <a:defRPr/>
            </a:pPr>
            <a:r>
              <a:rPr kumimoji="0" lang="en-US" sz="6000" b="1" i="0" u="none" strike="noStrike" kern="0" cap="none" spc="0" normalizeH="0" baseline="0" noProof="0">
                <a:ln>
                  <a:noFill/>
                </a:ln>
                <a:solidFill>
                  <a:srgbClr val="073E87"/>
                </a:solidFill>
                <a:effectLst/>
                <a:uLnTx/>
                <a:uFillTx/>
                <a:latin typeface="Calibri" panose="020F0502020204030204" pitchFamily="34" charset="0"/>
                <a:ea typeface="Calibri" panose="020F0502020204030204" pitchFamily="34" charset="0"/>
                <a:cs typeface="Calibri" panose="020F0502020204030204" pitchFamily="34" charset="0"/>
              </a:rPr>
              <a:t>DESIGN</a:t>
            </a:r>
          </a:p>
        </p:txBody>
      </p:sp>
      <p:sp>
        <p:nvSpPr>
          <p:cNvPr id="8" name="Content Placeholder 13">
            <a:extLst>
              <a:ext uri="{FF2B5EF4-FFF2-40B4-BE49-F238E27FC236}">
                <a16:creationId xmlns:a16="http://schemas.microsoft.com/office/drawing/2014/main" id="{EDC153F9-57F0-2ED4-9EC4-63BD30B7AEFF}"/>
              </a:ext>
            </a:extLst>
          </p:cNvPr>
          <p:cNvSpPr txBox="1">
            <a:spLocks/>
          </p:cNvSpPr>
          <p:nvPr/>
        </p:nvSpPr>
        <p:spPr>
          <a:xfrm>
            <a:off x="659251" y="22900550"/>
            <a:ext cx="18674151" cy="4827508"/>
          </a:xfrm>
          <a:prstGeom prst="rect">
            <a:avLst/>
          </a:prstGeom>
        </p:spPr>
        <p:txBody>
          <a:bodyPr vert="horz" lIns="365760" tIns="182880" rIns="91440" bIns="45720" rtlCol="0" anchor="t">
            <a:normAutofit/>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1" i="0" u="none" strike="noStrike" kern="0" cap="none" spc="0" normalizeH="0" baseline="0" noProof="0">
                <a:ln>
                  <a:noFill/>
                </a:ln>
                <a:solidFill>
                  <a:srgbClr val="073E87"/>
                </a:solidFill>
                <a:effectLst/>
                <a:uLnTx/>
                <a:uFillTx/>
                <a:latin typeface="Calibri" panose="020F0502020204030204" pitchFamily="34" charset="0"/>
                <a:ea typeface="Calibri"/>
                <a:cs typeface="Calibri" panose="020F0502020204030204" pitchFamily="34" charset="0"/>
              </a:rPr>
              <a:t>SOP</a:t>
            </a:r>
            <a:r>
              <a:rPr kumimoji="0" lang="en-US" sz="3600" b="1"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a:t>
            </a:r>
            <a:r>
              <a:rPr kumimoji="0" lang="en-US" sz="3600" b="0"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Questionnaire, setup, test administration, file organization; updated for webcam</a:t>
            </a:r>
          </a:p>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1" i="0" u="none" strike="noStrike" kern="0" cap="none" spc="0" normalizeH="0" baseline="0" noProof="0">
                <a:ln>
                  <a:noFill/>
                </a:ln>
                <a:solidFill>
                  <a:srgbClr val="073E87"/>
                </a:solidFill>
                <a:effectLst/>
                <a:uLnTx/>
                <a:uFillTx/>
                <a:latin typeface="Calibri" panose="020F0502020204030204" pitchFamily="34" charset="0"/>
                <a:ea typeface="Calibri"/>
                <a:cs typeface="Calibri" panose="020F0502020204030204" pitchFamily="34" charset="0"/>
              </a:rPr>
              <a:t>Pre-test</a:t>
            </a:r>
            <a:r>
              <a:rPr kumimoji="0" lang="en-US" sz="3600" b="1"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a:t>
            </a:r>
            <a:r>
              <a:rPr kumimoji="0" lang="en-US" sz="3600" b="0"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Demographics and factors affecting pupil dilation</a:t>
            </a:r>
          </a:p>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1" i="0" u="none" strike="noStrike" kern="0" cap="none" spc="0" normalizeH="0" baseline="0" noProof="0">
                <a:ln>
                  <a:noFill/>
                </a:ln>
                <a:solidFill>
                  <a:srgbClr val="073E87"/>
                </a:solidFill>
                <a:effectLst/>
                <a:uLnTx/>
                <a:uFillTx/>
                <a:latin typeface="Calibri" panose="020F0502020204030204" pitchFamily="34" charset="0"/>
                <a:ea typeface="Calibri"/>
                <a:cs typeface="Calibri" panose="020F0502020204030204" pitchFamily="34" charset="0"/>
              </a:rPr>
              <a:t>Testing</a:t>
            </a:r>
            <a:r>
              <a:rPr kumimoji="0" lang="en-US" sz="3600" b="1"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a:t>
            </a:r>
            <a:r>
              <a:rPr kumimoji="0" lang="en-US" sz="3600" b="0"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Quiet environment, 30s baseline dilation before PEBL test</a:t>
            </a:r>
          </a:p>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1" i="0" u="none" strike="noStrike" kern="0" cap="none" spc="0" normalizeH="0" baseline="0" noProof="0">
                <a:ln>
                  <a:noFill/>
                </a:ln>
                <a:solidFill>
                  <a:srgbClr val="073E87"/>
                </a:solidFill>
                <a:effectLst/>
                <a:uLnTx/>
                <a:uFillTx/>
                <a:latin typeface="Calibri" panose="020F0502020204030204" pitchFamily="34" charset="0"/>
                <a:ea typeface="Calibri"/>
                <a:cs typeface="Calibri" panose="020F0502020204030204" pitchFamily="34" charset="0"/>
              </a:rPr>
              <a:t>Tobii Pipeline</a:t>
            </a:r>
            <a:r>
              <a:rPr kumimoji="0" lang="en-US" sz="3600" b="1"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a:t>
            </a:r>
            <a:r>
              <a:rPr kumimoji="0" lang="en-US" sz="3600" b="0"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Filtered in Tobii Pro Lab → CSV export → Python analysis (Fig 4)</a:t>
            </a:r>
          </a:p>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1" i="0" u="none" strike="noStrike" kern="0" cap="none" spc="0" normalizeH="0" baseline="0" noProof="0">
                <a:ln>
                  <a:noFill/>
                </a:ln>
                <a:solidFill>
                  <a:srgbClr val="073E87"/>
                </a:solidFill>
                <a:effectLst/>
                <a:uLnTx/>
                <a:uFillTx/>
                <a:latin typeface="Calibri" panose="020F0502020204030204" pitchFamily="34" charset="0"/>
                <a:ea typeface="Calibri"/>
                <a:cs typeface="Calibri" panose="020F0502020204030204" pitchFamily="34" charset="0"/>
              </a:rPr>
              <a:t>Webcam Pipeline</a:t>
            </a:r>
            <a:r>
              <a:rPr kumimoji="0" lang="en-US" sz="3600" b="1"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a:t>
            </a:r>
            <a:r>
              <a:rPr kumimoji="0" lang="en-US" sz="3600" b="0"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MP4 processed via OpenCV + PyPupilEXT, reformatted for existing IPA code (Fig 5)</a:t>
            </a:r>
          </a:p>
        </p:txBody>
      </p:sp>
      <p:sp>
        <p:nvSpPr>
          <p:cNvPr id="9" name="Content Placeholder 16">
            <a:extLst>
              <a:ext uri="{FF2B5EF4-FFF2-40B4-BE49-F238E27FC236}">
                <a16:creationId xmlns:a16="http://schemas.microsoft.com/office/drawing/2014/main" id="{9BD2C5FD-504A-C412-CFFE-43F6C3654FAD}"/>
              </a:ext>
            </a:extLst>
          </p:cNvPr>
          <p:cNvSpPr txBox="1">
            <a:spLocks/>
          </p:cNvSpPr>
          <p:nvPr/>
        </p:nvSpPr>
        <p:spPr>
          <a:xfrm>
            <a:off x="32147429" y="8042339"/>
            <a:ext cx="11534224" cy="8300495"/>
          </a:xfrm>
          <a:prstGeom prst="rect">
            <a:avLst/>
          </a:prstGeom>
        </p:spPr>
        <p:txBody>
          <a:bodyPr vert="horz" lIns="365760" tIns="182880" rIns="91440" bIns="45720" rtlCol="0" anchor="t">
            <a:noAutofit/>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indent="0">
              <a:spcBef>
                <a:spcPts val="600"/>
              </a:spcBef>
              <a:buNone/>
            </a:pPr>
            <a:r>
              <a:rPr lang="en-US" sz="3600">
                <a:solidFill>
                  <a:srgbClr val="073E87"/>
                </a:solidFill>
                <a:latin typeface="Calibri"/>
                <a:ea typeface="Calibri"/>
                <a:cs typeface="Calibri"/>
              </a:rPr>
              <a:t>System Implementation</a:t>
            </a:r>
            <a:endParaRPr lang="en-US" sz="9600">
              <a:solidFill>
                <a:srgbClr val="073E87"/>
              </a:solidFill>
              <a:ea typeface="Calibri"/>
              <a:cs typeface="Arial"/>
            </a:endParaRPr>
          </a:p>
          <a:p>
            <a:pPr marL="1207770" indent="-1207770">
              <a:spcBef>
                <a:spcPts val="600"/>
              </a:spcBef>
              <a:buFont typeface="Arial"/>
            </a:pPr>
            <a:r>
              <a:rPr lang="en-US" sz="3600" b="0">
                <a:solidFill>
                  <a:srgbClr val="000000"/>
                </a:solidFill>
                <a:latin typeface="Calibri"/>
                <a:ea typeface="Calibri"/>
                <a:cs typeface="Calibri"/>
              </a:rPr>
              <a:t>Pupil</a:t>
            </a:r>
            <a:r>
              <a:rPr lang="en-US" sz="3600" b="0">
                <a:latin typeface="Calibri"/>
                <a:ea typeface="Calibri"/>
                <a:cs typeface="Calibri"/>
              </a:rPr>
              <a:t> extraction using OpenCV / PyPupilEXT</a:t>
            </a:r>
            <a:endParaRPr lang="en-US" sz="9600">
              <a:ea typeface="Calibri"/>
              <a:cs typeface="Arial"/>
            </a:endParaRPr>
          </a:p>
          <a:p>
            <a:pPr marL="1207770" indent="-1207770">
              <a:spcBef>
                <a:spcPts val="600"/>
              </a:spcBef>
              <a:buFont typeface="Arial"/>
            </a:pPr>
            <a:r>
              <a:rPr lang="en-US" sz="3600" b="0">
                <a:latin typeface="Calibri"/>
                <a:ea typeface="Calibri"/>
                <a:cs typeface="Calibri"/>
              </a:rPr>
              <a:t>Random Forest trained on Tobii Pro features for cognitive prediction</a:t>
            </a:r>
            <a:endParaRPr lang="en-US" sz="9600">
              <a:ea typeface="Calibri"/>
              <a:cs typeface="Arial"/>
            </a:endParaRPr>
          </a:p>
          <a:p>
            <a:pPr marL="1207770" indent="-1207770">
              <a:spcBef>
                <a:spcPts val="600"/>
              </a:spcBef>
              <a:buFont typeface="Arial"/>
            </a:pPr>
            <a:r>
              <a:rPr lang="en-US" sz="3600" b="0">
                <a:latin typeface="Calibri"/>
                <a:ea typeface="Calibri"/>
                <a:cs typeface="Calibri"/>
              </a:rPr>
              <a:t>Wavelet-based IPA</a:t>
            </a:r>
            <a:endParaRPr lang="en-US" sz="9600">
              <a:cs typeface="Arial"/>
            </a:endParaRPr>
          </a:p>
          <a:p>
            <a:pPr marL="0" indent="0">
              <a:spcBef>
                <a:spcPts val="600"/>
              </a:spcBef>
              <a:buNone/>
            </a:pPr>
            <a:r>
              <a:rPr lang="en-US" sz="3600">
                <a:solidFill>
                  <a:srgbClr val="073E87"/>
                </a:solidFill>
                <a:latin typeface="Calibri"/>
                <a:ea typeface="Calibri"/>
                <a:cs typeface="Calibri"/>
              </a:rPr>
              <a:t>Signal Processing</a:t>
            </a:r>
            <a:endParaRPr lang="en-US" sz="9600">
              <a:solidFill>
                <a:srgbClr val="073E87"/>
              </a:solidFill>
              <a:ea typeface="Calibri"/>
              <a:cs typeface="Arial"/>
            </a:endParaRPr>
          </a:p>
          <a:p>
            <a:pPr marL="1207770" indent="-1207770">
              <a:spcBef>
                <a:spcPts val="600"/>
              </a:spcBef>
              <a:buFont typeface="Arial"/>
              <a:buChar char="•"/>
            </a:pPr>
            <a:r>
              <a:rPr lang="en-US" sz="3600" b="0">
                <a:solidFill>
                  <a:srgbClr val="000000"/>
                </a:solidFill>
                <a:latin typeface="Calibri"/>
                <a:ea typeface="Calibri"/>
                <a:cs typeface="Calibri"/>
              </a:rPr>
              <a:t>Noise</a:t>
            </a:r>
            <a:r>
              <a:rPr lang="en-US" sz="3600" b="0">
                <a:latin typeface="Calibri"/>
                <a:ea typeface="Calibri"/>
                <a:cs typeface="Calibri"/>
              </a:rPr>
              <a:t> reduction (blink removal, Savitzky-Golay smoothing filter) (Fig 6)</a:t>
            </a:r>
            <a:endParaRPr lang="en-US" sz="9600">
              <a:ea typeface="Calibri"/>
              <a:cs typeface="Arial"/>
            </a:endParaRPr>
          </a:p>
          <a:p>
            <a:pPr marL="1207770" indent="-1207770">
              <a:spcBef>
                <a:spcPts val="600"/>
              </a:spcBef>
              <a:buFont typeface="Arial"/>
              <a:buChar char="•"/>
            </a:pPr>
            <a:r>
              <a:rPr lang="en-US" sz="3600" b="0">
                <a:latin typeface="Calibri"/>
                <a:ea typeface="Calibri"/>
                <a:cs typeface="Calibri"/>
              </a:rPr>
              <a:t>Standardized frequency range (0–1 Hz) (Fig 10)</a:t>
            </a:r>
            <a:endParaRPr lang="en-US" sz="3600">
              <a:latin typeface="Calibri"/>
              <a:ea typeface="Calibri"/>
              <a:cs typeface="Calibri"/>
            </a:endParaRPr>
          </a:p>
          <a:p>
            <a:pPr marL="1207770" indent="-1207770">
              <a:spcBef>
                <a:spcPts val="600"/>
              </a:spcBef>
              <a:buFont typeface="Arial"/>
              <a:buChar char="•"/>
            </a:pPr>
            <a:r>
              <a:rPr lang="en-US" sz="3600" b="0">
                <a:latin typeface="Calibri"/>
                <a:ea typeface="Calibri"/>
                <a:cs typeface="Calibri"/>
              </a:rPr>
              <a:t>Improved signal isolation from eye region</a:t>
            </a:r>
            <a:endParaRPr lang="en-US" sz="3600">
              <a:latin typeface="Calibri"/>
              <a:ea typeface="Calibri"/>
              <a:cs typeface="Calibri"/>
            </a:endParaRPr>
          </a:p>
          <a:p>
            <a:pPr marL="0" indent="0">
              <a:spcBef>
                <a:spcPts val="600"/>
              </a:spcBef>
              <a:buNone/>
            </a:pPr>
            <a:r>
              <a:rPr lang="en-US" sz="3600">
                <a:solidFill>
                  <a:srgbClr val="073E87"/>
                </a:solidFill>
                <a:latin typeface="Calibri"/>
                <a:ea typeface="Calibri"/>
                <a:cs typeface="Calibri"/>
              </a:rPr>
              <a:t>Key Output</a:t>
            </a:r>
            <a:endParaRPr lang="en-US" sz="9600">
              <a:solidFill>
                <a:srgbClr val="073E87"/>
              </a:solidFill>
              <a:ea typeface="Calibri"/>
              <a:cs typeface="Arial"/>
            </a:endParaRPr>
          </a:p>
          <a:p>
            <a:pPr marL="1207770" indent="-1207770">
              <a:spcBef>
                <a:spcPts val="600"/>
              </a:spcBef>
              <a:buFont typeface="Arial"/>
              <a:buChar char="•"/>
            </a:pPr>
            <a:r>
              <a:rPr lang="en-US" sz="3600" b="0">
                <a:solidFill>
                  <a:srgbClr val="000000"/>
                </a:solidFill>
                <a:latin typeface="Calibri"/>
                <a:ea typeface="Calibri"/>
                <a:cs typeface="Calibri"/>
              </a:rPr>
              <a:t>Model</a:t>
            </a:r>
            <a:r>
              <a:rPr lang="en-US" sz="3600" b="0">
                <a:latin typeface="Calibri"/>
                <a:ea typeface="Calibri"/>
                <a:cs typeface="Calibri"/>
              </a:rPr>
              <a:t> performance: R² = 0.64 (Fig 9) and IPA captures cognitive load trends over time</a:t>
            </a:r>
          </a:p>
        </p:txBody>
      </p:sp>
      <p:sp>
        <p:nvSpPr>
          <p:cNvPr id="12" name="Content Placeholder 21">
            <a:extLst>
              <a:ext uri="{FF2B5EF4-FFF2-40B4-BE49-F238E27FC236}">
                <a16:creationId xmlns:a16="http://schemas.microsoft.com/office/drawing/2014/main" id="{AAA4591E-90C2-1193-F060-3E6DD50CFE1D}"/>
              </a:ext>
            </a:extLst>
          </p:cNvPr>
          <p:cNvSpPr txBox="1">
            <a:spLocks/>
          </p:cNvSpPr>
          <p:nvPr/>
        </p:nvSpPr>
        <p:spPr>
          <a:xfrm>
            <a:off x="20104334" y="28395172"/>
            <a:ext cx="11895316" cy="3991831"/>
          </a:xfrm>
          <a:prstGeom prst="rect">
            <a:avLst/>
          </a:prstGeom>
        </p:spPr>
        <p:txBody>
          <a:bodyPr vert="horz" lIns="365760" tIns="182880" rIns="91440" bIns="45720" numCol="1" rtlCol="0" anchor="t">
            <a:noAutofit/>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indent="0">
              <a:spcBef>
                <a:spcPts val="800"/>
              </a:spcBef>
              <a:spcAft>
                <a:spcPts val="0"/>
              </a:spcAft>
              <a:buNone/>
            </a:pPr>
            <a:r>
              <a:rPr lang="en-US" sz="3600" kern="0">
                <a:solidFill>
                  <a:srgbClr val="073E87"/>
                </a:solidFill>
                <a:latin typeface="Calibri"/>
                <a:ea typeface="Calibri"/>
                <a:cs typeface="Calibri"/>
              </a:rPr>
              <a:t>Conclusion</a:t>
            </a:r>
          </a:p>
          <a:p>
            <a:pPr marL="1207770" indent="-1207770">
              <a:spcBef>
                <a:spcPts val="800"/>
              </a:spcBef>
              <a:spcAft>
                <a:spcPts val="0"/>
              </a:spcAft>
            </a:pPr>
            <a:r>
              <a:rPr lang="en-US" sz="3600" b="0" kern="0">
                <a:latin typeface="Calibri"/>
                <a:ea typeface="Calibri"/>
                <a:cs typeface="Calibri"/>
              </a:rPr>
              <a:t>Pupil dilation is a reliable indicator of cognitive load</a:t>
            </a:r>
          </a:p>
          <a:p>
            <a:pPr marL="1207770" indent="-1207770">
              <a:spcBef>
                <a:spcPts val="800"/>
              </a:spcBef>
              <a:spcAft>
                <a:spcPts val="0"/>
              </a:spcAft>
            </a:pPr>
            <a:r>
              <a:rPr lang="en-US" sz="3600" b="0" kern="0">
                <a:latin typeface="Calibri"/>
                <a:ea typeface="Calibri"/>
                <a:cs typeface="Calibri"/>
              </a:rPr>
              <a:t>Webcam-based approach achieved comparable performance</a:t>
            </a:r>
          </a:p>
          <a:p>
            <a:pPr marL="1207770" indent="-1207770">
              <a:spcBef>
                <a:spcPts val="800"/>
              </a:spcBef>
              <a:spcAft>
                <a:spcPts val="0"/>
              </a:spcAft>
            </a:pPr>
            <a:r>
              <a:rPr lang="en-US" sz="3600" b="0" kern="0">
                <a:latin typeface="Calibri"/>
                <a:ea typeface="Calibri"/>
                <a:cs typeface="Calibri"/>
              </a:rPr>
              <a:t>Demonstrates feasibility of a low-cost alternative to traditional eye-tracking</a:t>
            </a:r>
          </a:p>
          <a:p>
            <a:pPr marL="0" indent="0">
              <a:spcBef>
                <a:spcPts val="800"/>
              </a:spcBef>
              <a:spcAft>
                <a:spcPts val="0"/>
              </a:spcAft>
              <a:buNone/>
            </a:pPr>
            <a:endParaRPr lang="en-US" sz="3600" kern="0">
              <a:solidFill>
                <a:schemeClr val="accent2"/>
              </a:solidFill>
              <a:latin typeface="Calibri"/>
              <a:ea typeface="Calibri"/>
              <a:cs typeface="Calibri"/>
            </a:endParaRPr>
          </a:p>
          <a:p>
            <a:pPr marL="0" indent="0">
              <a:spcBef>
                <a:spcPts val="800"/>
              </a:spcBef>
              <a:spcAft>
                <a:spcPts val="0"/>
              </a:spcAft>
              <a:buNone/>
            </a:pPr>
            <a:r>
              <a:rPr lang="en-US" sz="3600" kern="0">
                <a:solidFill>
                  <a:schemeClr val="accent2"/>
                </a:solidFill>
                <a:latin typeface="Calibri"/>
                <a:ea typeface="Calibri"/>
                <a:cs typeface="Calibri"/>
              </a:rPr>
              <a:t> </a:t>
            </a:r>
          </a:p>
          <a:p>
            <a:pPr marL="0" indent="0">
              <a:spcBef>
                <a:spcPts val="800"/>
              </a:spcBef>
              <a:spcAft>
                <a:spcPts val="0"/>
              </a:spcAft>
              <a:buNone/>
            </a:pPr>
            <a:endParaRPr lang="en-US" sz="3600" kern="0">
              <a:solidFill>
                <a:schemeClr val="accent2"/>
              </a:solidFill>
              <a:latin typeface="Calibri"/>
              <a:ea typeface="Calibri"/>
              <a:cs typeface="Calibri"/>
            </a:endParaRPr>
          </a:p>
          <a:p>
            <a:pPr marL="0" indent="0">
              <a:spcBef>
                <a:spcPts val="800"/>
              </a:spcBef>
              <a:spcAft>
                <a:spcPts val="0"/>
              </a:spcAft>
              <a:buNone/>
            </a:pPr>
            <a:endParaRPr lang="en-US" sz="3600" kern="0">
              <a:solidFill>
                <a:schemeClr val="accent2"/>
              </a:solidFill>
              <a:latin typeface="Calibri"/>
              <a:ea typeface="Calibri"/>
              <a:cs typeface="Calibri"/>
            </a:endParaRPr>
          </a:p>
        </p:txBody>
      </p:sp>
      <p:sp>
        <p:nvSpPr>
          <p:cNvPr id="13" name="Text Placeholder 1">
            <a:extLst>
              <a:ext uri="{FF2B5EF4-FFF2-40B4-BE49-F238E27FC236}">
                <a16:creationId xmlns:a16="http://schemas.microsoft.com/office/drawing/2014/main" id="{2328E470-3AFA-F7D5-1BED-5B6DF57A3BF9}"/>
              </a:ext>
            </a:extLst>
          </p:cNvPr>
          <p:cNvSpPr txBox="1">
            <a:spLocks/>
          </p:cNvSpPr>
          <p:nvPr/>
        </p:nvSpPr>
        <p:spPr>
          <a:xfrm>
            <a:off x="609147" y="5622302"/>
            <a:ext cx="18223214" cy="4322385"/>
          </a:xfrm>
          <a:prstGeom prst="rect">
            <a:avLst/>
          </a:prstGeom>
        </p:spPr>
        <p:txBody>
          <a:bodyPr vert="horz" lIns="365760" tIns="182880" rIns="91440" bIns="45720" rtlCol="0" anchor="t">
            <a:noAutofit/>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1" i="0" u="none" strike="noStrike" kern="0" cap="none" spc="0" normalizeH="0" baseline="0" noProof="0">
                <a:ln>
                  <a:noFill/>
                </a:ln>
                <a:solidFill>
                  <a:srgbClr val="073E87"/>
                </a:solidFill>
                <a:effectLst/>
                <a:uLnTx/>
                <a:uFillTx/>
                <a:latin typeface="Calibri"/>
                <a:ea typeface="Calibri"/>
                <a:cs typeface="Calibri"/>
              </a:rPr>
              <a:t>PACE</a:t>
            </a:r>
            <a:r>
              <a:rPr kumimoji="0" lang="en-US" sz="3600" b="1" i="0" u="none" strike="noStrike" kern="0" cap="none" spc="0" normalizeH="0" baseline="0" noProof="0">
                <a:ln>
                  <a:noFill/>
                </a:ln>
                <a:solidFill>
                  <a:prstClr val="black"/>
                </a:solidFill>
                <a:effectLst/>
                <a:uLnTx/>
                <a:uFillTx/>
                <a:latin typeface="Calibri"/>
                <a:ea typeface="Calibri"/>
                <a:cs typeface="Calibri"/>
              </a:rPr>
              <a:t> </a:t>
            </a:r>
            <a:r>
              <a:rPr kumimoji="0" lang="en-US" sz="3600" b="0" i="0" u="none" strike="noStrike" kern="0" cap="none" spc="0" normalizeH="0" baseline="0" noProof="0">
                <a:ln>
                  <a:noFill/>
                </a:ln>
                <a:solidFill>
                  <a:prstClr val="black"/>
                </a:solidFill>
                <a:effectLst/>
                <a:uLnTx/>
                <a:uFillTx/>
                <a:latin typeface="Calibri"/>
                <a:ea typeface="Calibri"/>
                <a:cs typeface="Calibri"/>
              </a:rPr>
              <a:t>investigates pupil dilation during neuropsychological tests as a cognitive load indicator for clinical pre-screening</a:t>
            </a:r>
          </a:p>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Fall semester (2025): Tobii Pro Glasses 3 (Fig 1) + PEBL tests (Fig 3)</a:t>
            </a:r>
          </a:p>
          <a:p>
            <a:pPr marL="1207770" marR="0" lvl="0" indent="-1207770" algn="l" defTabSz="3224732" rtl="0" eaLnBrk="0" fontAlgn="base" latinLnBrk="0" hangingPunct="0">
              <a:lnSpc>
                <a:spcPct val="100000"/>
              </a:lnSpc>
              <a:spcBef>
                <a:spcPct val="20000"/>
              </a:spcBef>
              <a:spcAft>
                <a:spcPct val="0"/>
              </a:spcAft>
              <a:buClr>
                <a:schemeClr val="tx1"/>
              </a:buClr>
              <a:buSzTx/>
              <a:buFontTx/>
              <a:buChar char="•"/>
              <a:tabLst/>
              <a:defRPr/>
            </a:pPr>
            <a:r>
              <a:rPr kumimoji="0" lang="en-US" sz="3600" b="0" i="0" u="none" strike="noStrike" kern="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Spring semester (2026): Insta360 Link 2 webcam (Fig 2) + PEBL BCST (Fig 3)</a:t>
            </a:r>
          </a:p>
          <a:p>
            <a:pPr marL="1207770" indent="-1207770">
              <a:buClr>
                <a:schemeClr val="tx1"/>
              </a:buClr>
              <a:defRPr/>
            </a:pPr>
            <a:r>
              <a:rPr kumimoji="0" lang="en-US" sz="3600" b="0" i="0" u="none" strike="noStrike" kern="0" cap="none" spc="0" normalizeH="0" baseline="0" noProof="0">
                <a:ln>
                  <a:noFill/>
                </a:ln>
                <a:solidFill>
                  <a:prstClr val="black"/>
                </a:solidFill>
                <a:effectLst/>
                <a:uLnTx/>
                <a:uFillTx/>
                <a:latin typeface="Calibri"/>
                <a:ea typeface="Calibri"/>
                <a:cs typeface="Calibri"/>
              </a:rPr>
              <a:t>Long-term goal: Affordable, real-time cognitive-load monitoring using </a:t>
            </a:r>
            <a:r>
              <a:rPr lang="en-US" sz="3600" b="0" kern="0">
                <a:solidFill>
                  <a:prstClr val="black"/>
                </a:solidFill>
                <a:latin typeface="Calibri"/>
                <a:ea typeface="Calibri"/>
                <a:cs typeface="Calibri"/>
              </a:rPr>
              <a:t>low-cost eye-tracking</a:t>
            </a:r>
            <a:endParaRPr lang="en-US" sz="3600" b="0" i="0" u="none" strike="noStrike" kern="0" cap="none" spc="0" normalizeH="0" baseline="0" noProof="0">
              <a:ln>
                <a:noFill/>
              </a:ln>
              <a:solidFill>
                <a:prstClr val="black"/>
              </a:solidFill>
              <a:effectLst/>
              <a:uLnTx/>
              <a:uFillTx/>
              <a:latin typeface="Calibri"/>
              <a:ea typeface="Calibri"/>
              <a:cs typeface="Calibri"/>
            </a:endParaRPr>
          </a:p>
        </p:txBody>
      </p:sp>
      <p:sp>
        <p:nvSpPr>
          <p:cNvPr id="14" name="Text Placeholder 19">
            <a:extLst>
              <a:ext uri="{FF2B5EF4-FFF2-40B4-BE49-F238E27FC236}">
                <a16:creationId xmlns:a16="http://schemas.microsoft.com/office/drawing/2014/main" id="{3ED46CAD-250D-FD2B-1996-E5866E470F43}"/>
              </a:ext>
            </a:extLst>
          </p:cNvPr>
          <p:cNvSpPr txBox="1">
            <a:spLocks/>
          </p:cNvSpPr>
          <p:nvPr/>
        </p:nvSpPr>
        <p:spPr>
          <a:xfrm>
            <a:off x="20041265" y="7894303"/>
            <a:ext cx="13843000" cy="698500"/>
          </a:xfrm>
          <a:prstGeom prst="round1Rect">
            <a:avLst/>
          </a:prstGeom>
          <a:noFill/>
          <a:ln>
            <a:noFill/>
          </a:ln>
        </p:spPr>
        <p:txBody>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marR="0" lvl="0" indent="0" algn="l" defTabSz="3224732" rtl="0" eaLnBrk="0" fontAlgn="base" latinLnBrk="0" hangingPunct="0">
              <a:lnSpc>
                <a:spcPct val="100000"/>
              </a:lnSpc>
              <a:spcBef>
                <a:spcPct val="20000"/>
              </a:spcBef>
              <a:spcAft>
                <a:spcPct val="0"/>
              </a:spcAft>
              <a:buClrTx/>
              <a:buSzTx/>
              <a:buFontTx/>
              <a:buNone/>
              <a:tabLst/>
              <a:defRPr/>
            </a:pPr>
            <a:r>
              <a:rPr kumimoji="0" lang="en-US" sz="6000" b="1" i="0" u="none" strike="noStrike" kern="0" cap="none" spc="0" normalizeH="0" baseline="0" noProof="0">
                <a:ln>
                  <a:noFill/>
                </a:ln>
                <a:solidFill>
                  <a:srgbClr val="073E87"/>
                </a:solidFill>
                <a:effectLst/>
                <a:uLnTx/>
                <a:uFillTx/>
                <a:latin typeface="Calibri" panose="020F0502020204030204" pitchFamily="34" charset="0"/>
                <a:ea typeface="Calibri" panose="020F0502020204030204" pitchFamily="34" charset="0"/>
                <a:cs typeface="Calibri" panose="020F0502020204030204" pitchFamily="34" charset="0"/>
              </a:rPr>
              <a:t>IMPLEMENTATION</a:t>
            </a:r>
          </a:p>
        </p:txBody>
      </p:sp>
      <p:sp>
        <p:nvSpPr>
          <p:cNvPr id="15" name="TextBox 14">
            <a:extLst>
              <a:ext uri="{FF2B5EF4-FFF2-40B4-BE49-F238E27FC236}">
                <a16:creationId xmlns:a16="http://schemas.microsoft.com/office/drawing/2014/main" id="{B50748D8-D2E0-5DCD-654B-28ACF3147D53}"/>
              </a:ext>
            </a:extLst>
          </p:cNvPr>
          <p:cNvSpPr txBox="1"/>
          <p:nvPr/>
        </p:nvSpPr>
        <p:spPr>
          <a:xfrm>
            <a:off x="20372679" y="16203510"/>
            <a:ext cx="15181137" cy="6247864"/>
          </a:xfrm>
          <a:prstGeom prst="rect">
            <a:avLst/>
          </a:prstGeom>
          <a:noFill/>
          <a:ln>
            <a:noFill/>
          </a:ln>
        </p:spPr>
        <p:txBody>
          <a:bodyPr wrap="square" lIns="91440" tIns="45720" rIns="91440" bIns="45720" numCol="1" rtlCol="0" anchor="t">
            <a:spAutoFit/>
          </a:bodyPr>
          <a:lstStyle/>
          <a:p>
            <a:pPr algn="l">
              <a:spcBef>
                <a:spcPts val="800"/>
              </a:spcBef>
              <a:buClr>
                <a:schemeClr val="tx1"/>
              </a:buClr>
            </a:pPr>
            <a:r>
              <a:rPr lang="en-US" sz="3600" kern="0">
                <a:solidFill>
                  <a:srgbClr val="073E87"/>
                </a:solidFill>
                <a:latin typeface="Calibri" panose="020F0502020204030204" pitchFamily="34" charset="0"/>
                <a:ea typeface="Calibri" panose="020F0502020204030204" pitchFamily="34" charset="0"/>
                <a:cs typeface="Calibri" panose="020F0502020204030204" pitchFamily="34" charset="0"/>
              </a:rPr>
              <a:t>Key Findings</a:t>
            </a:r>
          </a:p>
          <a:p>
            <a:pPr marL="1207770" indent="-1207770" algn="l">
              <a:spcBef>
                <a:spcPts val="600"/>
              </a:spcBef>
              <a:buFont typeface="Arial" panose="020B0604020202020204" pitchFamily="34" charset="0"/>
              <a:buChar char="•"/>
            </a:pPr>
            <a:r>
              <a:rPr lang="en-US" sz="3600" b="0">
                <a:solidFill>
                  <a:schemeClr val="tx1"/>
                </a:solidFill>
                <a:latin typeface="Calibri"/>
                <a:ea typeface="Calibri"/>
                <a:cs typeface="Calibri"/>
              </a:rPr>
              <a:t>Detected rapid pupil fluctuation and estimated dilation spikes </a:t>
            </a:r>
            <a:endParaRPr lang="en-US" sz="3600">
              <a:solidFill>
                <a:schemeClr val="tx1"/>
              </a:solidFill>
              <a:cs typeface="Arial" charset="0"/>
            </a:endParaRPr>
          </a:p>
          <a:p>
            <a:pPr marL="1207770" indent="-1207770" algn="l">
              <a:spcBef>
                <a:spcPts val="600"/>
              </a:spcBef>
              <a:buFont typeface="Arial" panose="020B0604020202020204" pitchFamily="34" charset="0"/>
              <a:buChar char="•"/>
            </a:pPr>
            <a:r>
              <a:rPr lang="en-US" sz="3600" b="0">
                <a:solidFill>
                  <a:schemeClr val="tx1"/>
                </a:solidFill>
                <a:latin typeface="Calibri"/>
                <a:ea typeface="Calibri"/>
                <a:cs typeface="Arial"/>
              </a:rPr>
              <a:t>IPA reflects changes in task difficulty </a:t>
            </a:r>
          </a:p>
          <a:p>
            <a:pPr algn="l">
              <a:spcBef>
                <a:spcPts val="600"/>
              </a:spcBef>
            </a:pPr>
            <a:r>
              <a:rPr lang="en-US" sz="3600" kern="0">
                <a:solidFill>
                  <a:srgbClr val="073E87"/>
                </a:solidFill>
                <a:latin typeface="Calibri"/>
                <a:ea typeface="Calibri"/>
                <a:cs typeface="Calibri"/>
              </a:rPr>
              <a:t>Observed Trends</a:t>
            </a:r>
            <a:endParaRPr lang="en-US" sz="3600">
              <a:solidFill>
                <a:srgbClr val="073E87"/>
              </a:solidFill>
              <a:latin typeface="Calibri"/>
              <a:ea typeface="Calibri"/>
              <a:cs typeface="Calibri"/>
            </a:endParaRPr>
          </a:p>
          <a:p>
            <a:pPr marL="1207770" indent="-1207770" algn="l">
              <a:spcBef>
                <a:spcPts val="600"/>
              </a:spcBef>
              <a:buFont typeface="Arial" panose="020B0604020202020204" pitchFamily="34" charset="0"/>
              <a:buChar char="•"/>
            </a:pPr>
            <a:r>
              <a:rPr lang="en-US" sz="3600" b="0">
                <a:solidFill>
                  <a:schemeClr val="tx1"/>
                </a:solidFill>
                <a:latin typeface="Calibri"/>
                <a:ea typeface="Calibri"/>
                <a:cs typeface="Calibri"/>
              </a:rPr>
              <a:t>Higher IPA values correspond to increased effort (Fig 10)</a:t>
            </a:r>
            <a:endParaRPr lang="en-US" sz="3600">
              <a:solidFill>
                <a:schemeClr val="tx1"/>
              </a:solidFill>
              <a:latin typeface="Calibri"/>
              <a:ea typeface="Calibri"/>
              <a:cs typeface="Calibri"/>
            </a:endParaRPr>
          </a:p>
          <a:p>
            <a:pPr marL="1207770" indent="-1207770" algn="l">
              <a:spcBef>
                <a:spcPts val="600"/>
              </a:spcBef>
              <a:buFont typeface="Arial" panose="020B0604020202020204" pitchFamily="34" charset="0"/>
              <a:buChar char="•"/>
            </a:pPr>
            <a:r>
              <a:rPr lang="en-US" sz="3600" b="0">
                <a:solidFill>
                  <a:schemeClr val="tx1"/>
                </a:solidFill>
                <a:latin typeface="Calibri"/>
                <a:ea typeface="Calibri"/>
                <a:cs typeface="Calibri"/>
              </a:rPr>
              <a:t>Time-on-Task reduces noise and reveals fatigue patterns (Fig 11)</a:t>
            </a:r>
            <a:endParaRPr lang="en-US" sz="3600">
              <a:solidFill>
                <a:schemeClr val="tx1"/>
              </a:solidFill>
              <a:latin typeface="Calibri"/>
              <a:ea typeface="Calibri"/>
              <a:cs typeface="Calibri"/>
            </a:endParaRPr>
          </a:p>
          <a:p>
            <a:pPr marL="1207770" indent="-1207770" algn="l">
              <a:spcBef>
                <a:spcPts val="600"/>
              </a:spcBef>
              <a:buFont typeface="Arial" panose="020B0604020202020204" pitchFamily="34" charset="0"/>
              <a:buChar char="•"/>
            </a:pPr>
            <a:r>
              <a:rPr lang="en-US" sz="3600" b="0">
                <a:solidFill>
                  <a:schemeClr val="tx1"/>
                </a:solidFill>
                <a:latin typeface="Calibri"/>
                <a:ea typeface="Calibri"/>
                <a:cs typeface="Calibri"/>
              </a:rPr>
              <a:t>Signal quality preprocessing reduces eyelid/skin interference (Fig 8)</a:t>
            </a:r>
            <a:endParaRPr lang="en-US" sz="3600">
              <a:solidFill>
                <a:schemeClr val="tx1"/>
              </a:solidFill>
              <a:latin typeface="Calibri"/>
              <a:ea typeface="Calibri"/>
              <a:cs typeface="Calibri"/>
            </a:endParaRPr>
          </a:p>
          <a:p>
            <a:pPr algn="l">
              <a:spcBef>
                <a:spcPts val="600"/>
              </a:spcBef>
            </a:pPr>
            <a:r>
              <a:rPr lang="en-US" sz="3600" kern="0">
                <a:solidFill>
                  <a:srgbClr val="073E87"/>
                </a:solidFill>
                <a:latin typeface="Calibri"/>
                <a:ea typeface="Calibri"/>
                <a:cs typeface="Calibri"/>
              </a:rPr>
              <a:t>Implications</a:t>
            </a:r>
            <a:endParaRPr lang="en-US" sz="3600">
              <a:solidFill>
                <a:srgbClr val="073E87"/>
              </a:solidFill>
              <a:latin typeface="Calibri"/>
              <a:ea typeface="Calibri"/>
              <a:cs typeface="Calibri"/>
            </a:endParaRPr>
          </a:p>
          <a:p>
            <a:pPr marL="1207770" indent="-1207770" algn="l">
              <a:spcBef>
                <a:spcPts val="600"/>
              </a:spcBef>
              <a:buFont typeface="Arial" panose="020B0604020202020204" pitchFamily="34" charset="0"/>
              <a:buChar char="•"/>
            </a:pPr>
            <a:r>
              <a:rPr lang="en-US" sz="3600" b="0">
                <a:solidFill>
                  <a:schemeClr val="tx1"/>
                </a:solidFill>
                <a:latin typeface="Calibri"/>
                <a:ea typeface="Calibri"/>
                <a:cs typeface="Calibri"/>
              </a:rPr>
              <a:t>Supports feasibility of low cost-eye-tracking enabling broader accessibility for cognitive assessment and potential for</a:t>
            </a:r>
            <a:r>
              <a:rPr lang="en-US" sz="3600">
                <a:solidFill>
                  <a:schemeClr val="tx1"/>
                </a:solidFill>
                <a:latin typeface="Calibri"/>
                <a:ea typeface="Calibri"/>
                <a:cs typeface="Calibri"/>
              </a:rPr>
              <a:t> </a:t>
            </a:r>
            <a:r>
              <a:rPr lang="en-US" sz="3600" b="0">
                <a:solidFill>
                  <a:schemeClr val="tx1"/>
                </a:solidFill>
                <a:latin typeface="Calibri"/>
                <a:ea typeface="Calibri"/>
                <a:cs typeface="Calibri"/>
              </a:rPr>
              <a:t>real-time applications</a:t>
            </a:r>
            <a:endParaRPr lang="en-US" sz="3600">
              <a:solidFill>
                <a:schemeClr val="tx1"/>
              </a:solidFill>
              <a:latin typeface="Calibri"/>
              <a:ea typeface="Calibri"/>
              <a:cs typeface="Calibri"/>
            </a:endParaRPr>
          </a:p>
        </p:txBody>
      </p:sp>
      <p:grpSp>
        <p:nvGrpSpPr>
          <p:cNvPr id="28" name="Group 27">
            <a:extLst>
              <a:ext uri="{FF2B5EF4-FFF2-40B4-BE49-F238E27FC236}">
                <a16:creationId xmlns:a16="http://schemas.microsoft.com/office/drawing/2014/main" id="{30B9F7FE-94DE-893F-18C8-45DDDEDCF73C}"/>
              </a:ext>
            </a:extLst>
          </p:cNvPr>
          <p:cNvGrpSpPr/>
          <p:nvPr/>
        </p:nvGrpSpPr>
        <p:grpSpPr>
          <a:xfrm>
            <a:off x="20673689" y="23044470"/>
            <a:ext cx="7376708" cy="4076530"/>
            <a:chOff x="30617128" y="-7995321"/>
            <a:chExt cx="14523153" cy="23392608"/>
          </a:xfrm>
        </p:grpSpPr>
        <p:pic>
          <p:nvPicPr>
            <p:cNvPr id="29" name="Picture 28">
              <a:extLst>
                <a:ext uri="{FF2B5EF4-FFF2-40B4-BE49-F238E27FC236}">
                  <a16:creationId xmlns:a16="http://schemas.microsoft.com/office/drawing/2014/main" id="{7E53889D-64D6-CD04-E5E7-DCCB3F072270}"/>
                </a:ext>
              </a:extLst>
            </p:cNvPr>
            <p:cNvPicPr>
              <a:picLocks noChangeAspect="1"/>
            </p:cNvPicPr>
            <p:nvPr/>
          </p:nvPicPr>
          <p:blipFill>
            <a:blip r:embed="rId5">
              <a:extLst>
                <a:ext uri="{28A0092B-C50C-407E-A947-70E740481C1C}">
                  <a14:useLocalDpi xmlns:a14="http://schemas.microsoft.com/office/drawing/2010/main" val="0"/>
                </a:ext>
              </a:extLst>
            </a:blip>
            <a:srcRect l="2964" t="7333" r="3101" b="7333"/>
            <a:stretch>
              <a:fillRect/>
            </a:stretch>
          </p:blipFill>
          <p:spPr>
            <a:xfrm>
              <a:off x="30617128" y="-7995321"/>
              <a:ext cx="14523153" cy="19648241"/>
            </a:xfrm>
            <a:prstGeom prst="rect">
              <a:avLst/>
            </a:prstGeom>
            <a:noFill/>
            <a:ln w="28575">
              <a:noFill/>
            </a:ln>
          </p:spPr>
        </p:pic>
        <p:sp>
          <p:nvSpPr>
            <p:cNvPr id="30" name="TextBox 29">
              <a:extLst>
                <a:ext uri="{FF2B5EF4-FFF2-40B4-BE49-F238E27FC236}">
                  <a16:creationId xmlns:a16="http://schemas.microsoft.com/office/drawing/2014/main" id="{71B03197-B908-AF87-F20B-E876FCE19FD7}"/>
                </a:ext>
              </a:extLst>
            </p:cNvPr>
            <p:cNvSpPr txBox="1"/>
            <p:nvPr/>
          </p:nvSpPr>
          <p:spPr>
            <a:xfrm>
              <a:off x="30617128" y="12748086"/>
              <a:ext cx="14523153" cy="2649201"/>
            </a:xfrm>
            <a:prstGeom prst="rect">
              <a:avLst/>
            </a:prstGeom>
            <a:noFill/>
            <a:ln w="28575">
              <a:noFill/>
            </a:ln>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8:  Real-time Elliptical Pupil and Diameter Estimation</a:t>
              </a:r>
            </a:p>
          </p:txBody>
        </p:sp>
      </p:grpSp>
      <p:sp>
        <p:nvSpPr>
          <p:cNvPr id="54" name="Text Placeholder 6">
            <a:extLst>
              <a:ext uri="{FF2B5EF4-FFF2-40B4-BE49-F238E27FC236}">
                <a16:creationId xmlns:a16="http://schemas.microsoft.com/office/drawing/2014/main" id="{0B6765C0-7AE0-AE51-1447-B0D020B296F3}"/>
              </a:ext>
            </a:extLst>
          </p:cNvPr>
          <p:cNvSpPr txBox="1">
            <a:spLocks/>
          </p:cNvSpPr>
          <p:nvPr/>
        </p:nvSpPr>
        <p:spPr>
          <a:xfrm>
            <a:off x="593566" y="13160469"/>
            <a:ext cx="13462000" cy="698500"/>
          </a:xfrm>
          <a:prstGeom prst="round1Rect">
            <a:avLst/>
          </a:prstGeom>
          <a:noFill/>
          <a:ln>
            <a:noFill/>
          </a:ln>
        </p:spPr>
        <p:txBody>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marR="0" lvl="0" indent="0" algn="l" defTabSz="3224732" rtl="0" eaLnBrk="0" fontAlgn="base" latinLnBrk="0" hangingPunct="0">
              <a:lnSpc>
                <a:spcPct val="100000"/>
              </a:lnSpc>
              <a:spcBef>
                <a:spcPts val="0"/>
              </a:spcBef>
              <a:spcAft>
                <a:spcPct val="0"/>
              </a:spcAft>
              <a:buClrTx/>
              <a:buSzTx/>
              <a:buFontTx/>
              <a:buNone/>
              <a:tabLst/>
              <a:defRPr/>
            </a:pPr>
            <a:r>
              <a:rPr kumimoji="0" lang="en-US" sz="6000" b="1" i="0" u="none" strike="noStrike" kern="0" cap="none" spc="0" normalizeH="0" baseline="0" noProof="0">
                <a:ln>
                  <a:noFill/>
                </a:ln>
                <a:solidFill>
                  <a:srgbClr val="073E87"/>
                </a:solidFill>
                <a:effectLst/>
                <a:uLnTx/>
                <a:uFillTx/>
                <a:latin typeface="Calibri" panose="020F0502020204030204" pitchFamily="34" charset="0"/>
                <a:ea typeface="Calibri" panose="020F0502020204030204" pitchFamily="34" charset="0"/>
                <a:cs typeface="Calibri" panose="020F0502020204030204" pitchFamily="34" charset="0"/>
              </a:rPr>
              <a:t>REQUIREMENTS</a:t>
            </a:r>
          </a:p>
        </p:txBody>
      </p:sp>
      <p:sp>
        <p:nvSpPr>
          <p:cNvPr id="55" name="Text Placeholder 19">
            <a:extLst>
              <a:ext uri="{FF2B5EF4-FFF2-40B4-BE49-F238E27FC236}">
                <a16:creationId xmlns:a16="http://schemas.microsoft.com/office/drawing/2014/main" id="{821AA57F-3273-FC6F-CD6F-30F2FC6EBB8D}"/>
              </a:ext>
            </a:extLst>
          </p:cNvPr>
          <p:cNvSpPr txBox="1">
            <a:spLocks/>
          </p:cNvSpPr>
          <p:nvPr/>
        </p:nvSpPr>
        <p:spPr>
          <a:xfrm>
            <a:off x="20065711" y="27582074"/>
            <a:ext cx="14097000" cy="698500"/>
          </a:xfrm>
          <a:prstGeom prst="round1Rect">
            <a:avLst/>
          </a:prstGeom>
          <a:noFill/>
          <a:ln>
            <a:noFill/>
          </a:ln>
        </p:spPr>
        <p:txBody>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marR="0" lvl="0" indent="0" algn="l" defTabSz="3224732" rtl="0" eaLnBrk="0" fontAlgn="base" latinLnBrk="0" hangingPunct="0">
              <a:lnSpc>
                <a:spcPct val="100000"/>
              </a:lnSpc>
              <a:spcBef>
                <a:spcPct val="20000"/>
              </a:spcBef>
              <a:spcAft>
                <a:spcPct val="0"/>
              </a:spcAft>
              <a:buClrTx/>
              <a:buSzTx/>
              <a:buFontTx/>
              <a:buNone/>
              <a:tabLst/>
              <a:defRPr/>
            </a:pPr>
            <a:r>
              <a:rPr kumimoji="0" lang="en-US" sz="6000" b="1" i="0" u="none" strike="noStrike" kern="0" cap="none" spc="0" normalizeH="0" baseline="0" noProof="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EVALUATIONS &amp; CONCLUSIONS</a:t>
            </a:r>
          </a:p>
        </p:txBody>
      </p:sp>
      <p:grpSp>
        <p:nvGrpSpPr>
          <p:cNvPr id="21" name="Group 20">
            <a:extLst>
              <a:ext uri="{FF2B5EF4-FFF2-40B4-BE49-F238E27FC236}">
                <a16:creationId xmlns:a16="http://schemas.microsoft.com/office/drawing/2014/main" id="{C4A938C1-2416-56D1-AC92-A4A3B9C01BFD}"/>
              </a:ext>
            </a:extLst>
          </p:cNvPr>
          <p:cNvGrpSpPr/>
          <p:nvPr/>
        </p:nvGrpSpPr>
        <p:grpSpPr>
          <a:xfrm>
            <a:off x="19333401" y="11550196"/>
            <a:ext cx="12778695" cy="3912046"/>
            <a:chOff x="15089287" y="23123992"/>
            <a:chExt cx="11301953" cy="3406823"/>
          </a:xfrm>
        </p:grpSpPr>
        <p:sp>
          <p:nvSpPr>
            <p:cNvPr id="2056" name="TextBox 2055">
              <a:extLst>
                <a:ext uri="{FF2B5EF4-FFF2-40B4-BE49-F238E27FC236}">
                  <a16:creationId xmlns:a16="http://schemas.microsoft.com/office/drawing/2014/main" id="{BEE75886-B652-AF8A-DF30-7AF73CACA981}"/>
                </a:ext>
              </a:extLst>
            </p:cNvPr>
            <p:cNvSpPr txBox="1"/>
            <p:nvPr/>
          </p:nvSpPr>
          <p:spPr>
            <a:xfrm>
              <a:off x="16562671" y="26073781"/>
              <a:ext cx="8355184" cy="457034"/>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7: Trial-level </a:t>
              </a:r>
              <a:r>
                <a:rPr lang="en-US" sz="2400">
                  <a:solidFill>
                    <a:prstClr val="black"/>
                  </a:solidFill>
                  <a:latin typeface="Calibri" panose="020F0502020204030204" pitchFamily="34" charset="0"/>
                  <a:ea typeface="Calibri"/>
                  <a:cs typeface="Calibri" panose="020F0502020204030204" pitchFamily="34" charset="0"/>
                </a:rPr>
                <a:t>M</a:t>
              </a:r>
              <a:r>
                <a:rPr kumimoji="0" lang="en-US" sz="2400" b="1" i="0" u="none" strike="noStrike" kern="1200" cap="none" spc="0" normalizeH="0" baseline="0" noProof="0" err="1">
                  <a:ln>
                    <a:noFill/>
                  </a:ln>
                  <a:solidFill>
                    <a:prstClr val="black"/>
                  </a:solidFill>
                  <a:effectLst/>
                  <a:uLnTx/>
                  <a:uFillTx/>
                  <a:latin typeface="Calibri" panose="020F0502020204030204" pitchFamily="34" charset="0"/>
                  <a:ea typeface="Calibri"/>
                  <a:cs typeface="Calibri" panose="020F0502020204030204" pitchFamily="34" charset="0"/>
                </a:rPr>
                <a:t>ean</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a:t>
              </a:r>
              <a:r>
                <a:rPr lang="en-US" sz="2400">
                  <a:solidFill>
                    <a:prstClr val="black"/>
                  </a:solidFill>
                  <a:latin typeface="Calibri" panose="020F0502020204030204" pitchFamily="34" charset="0"/>
                  <a:ea typeface="Calibri"/>
                  <a:cs typeface="Calibri" panose="020F0502020204030204" pitchFamily="34" charset="0"/>
                </a:rPr>
                <a:t>P</a:t>
              </a:r>
              <a:r>
                <a:rPr kumimoji="0" lang="en-US" sz="2400" b="1" i="0" u="none" strike="noStrike" kern="1200" cap="none" spc="0" normalizeH="0" baseline="0" noProof="0" err="1">
                  <a:ln>
                    <a:noFill/>
                  </a:ln>
                  <a:solidFill>
                    <a:prstClr val="black"/>
                  </a:solidFill>
                  <a:effectLst/>
                  <a:uLnTx/>
                  <a:uFillTx/>
                  <a:latin typeface="Calibri" panose="020F0502020204030204" pitchFamily="34" charset="0"/>
                  <a:ea typeface="Calibri"/>
                  <a:cs typeface="Calibri" panose="020F0502020204030204" pitchFamily="34" charset="0"/>
                </a:rPr>
                <a:t>upil</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Dilation by </a:t>
              </a:r>
              <a:r>
                <a:rPr lang="en-US" sz="2400">
                  <a:solidFill>
                    <a:prstClr val="black"/>
                  </a:solidFill>
                  <a:latin typeface="Calibri" panose="020F0502020204030204" pitchFamily="34" charset="0"/>
                  <a:ea typeface="Calibri"/>
                  <a:cs typeface="Calibri" panose="020F0502020204030204" pitchFamily="34" charset="0"/>
                </a:rPr>
                <a:t>R</a:t>
              </a:r>
              <a:r>
                <a:rPr kumimoji="0" lang="en-US" sz="2400" b="1" i="0" u="none" strike="noStrike" kern="1200" cap="none" spc="0" normalizeH="0" baseline="0" noProof="0" err="1">
                  <a:ln>
                    <a:noFill/>
                  </a:ln>
                  <a:solidFill>
                    <a:prstClr val="black"/>
                  </a:solidFill>
                  <a:effectLst/>
                  <a:uLnTx/>
                  <a:uFillTx/>
                  <a:latin typeface="Calibri" panose="020F0502020204030204" pitchFamily="34" charset="0"/>
                  <a:ea typeface="Calibri"/>
                  <a:cs typeface="Calibri" panose="020F0502020204030204" pitchFamily="34" charset="0"/>
                </a:rPr>
                <a:t>esponse</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 Outcome</a:t>
              </a:r>
            </a:p>
          </p:txBody>
        </p:sp>
        <p:pic>
          <p:nvPicPr>
            <p:cNvPr id="53" name="Picture 52">
              <a:extLst>
                <a:ext uri="{FF2B5EF4-FFF2-40B4-BE49-F238E27FC236}">
                  <a16:creationId xmlns:a16="http://schemas.microsoft.com/office/drawing/2014/main" id="{438745DC-8CDD-BC1C-11F2-6827ADB68059}"/>
                </a:ext>
              </a:extLst>
            </p:cNvPr>
            <p:cNvPicPr>
              <a:picLocks noChangeAspect="1"/>
            </p:cNvPicPr>
            <p:nvPr/>
          </p:nvPicPr>
          <p:blipFill>
            <a:blip r:embed="rId6"/>
            <a:stretch>
              <a:fillRect/>
            </a:stretch>
          </p:blipFill>
          <p:spPr>
            <a:xfrm>
              <a:off x="15089287" y="23123992"/>
              <a:ext cx="11301953" cy="2931541"/>
            </a:xfrm>
            <a:prstGeom prst="rect">
              <a:avLst/>
            </a:prstGeom>
            <a:ln w="28575">
              <a:noFill/>
            </a:ln>
          </p:spPr>
        </p:pic>
      </p:grpSp>
      <p:sp>
        <p:nvSpPr>
          <p:cNvPr id="23" name="Text Placeholder 8">
            <a:extLst>
              <a:ext uri="{FF2B5EF4-FFF2-40B4-BE49-F238E27FC236}">
                <a16:creationId xmlns:a16="http://schemas.microsoft.com/office/drawing/2014/main" id="{39D1EE11-E9BE-8684-0725-606437B85A94}"/>
              </a:ext>
            </a:extLst>
          </p:cNvPr>
          <p:cNvSpPr txBox="1">
            <a:spLocks/>
          </p:cNvSpPr>
          <p:nvPr/>
        </p:nvSpPr>
        <p:spPr>
          <a:xfrm>
            <a:off x="19908957" y="15363613"/>
            <a:ext cx="14097000" cy="698500"/>
          </a:xfrm>
          <a:prstGeom prst="round1Rect">
            <a:avLst/>
          </a:prstGeom>
          <a:noFill/>
          <a:ln>
            <a:noFill/>
          </a:ln>
        </p:spPr>
        <p:txBody>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marR="0" lvl="0" indent="0" algn="l" defTabSz="3224732" rtl="0" eaLnBrk="0" fontAlgn="base" latinLnBrk="0" hangingPunct="0">
              <a:lnSpc>
                <a:spcPct val="100000"/>
              </a:lnSpc>
              <a:spcBef>
                <a:spcPct val="20000"/>
              </a:spcBef>
              <a:spcAft>
                <a:spcPct val="0"/>
              </a:spcAft>
              <a:buClrTx/>
              <a:buSzTx/>
              <a:buFontTx/>
              <a:buNone/>
              <a:tabLst/>
              <a:defRPr/>
            </a:pPr>
            <a:r>
              <a:rPr kumimoji="0" lang="en-US" sz="6000" b="1" i="0" u="none" strike="noStrike" kern="0" cap="none" spc="0" normalizeH="0" baseline="0" noProof="0">
                <a:ln>
                  <a:noFill/>
                </a:ln>
                <a:solidFill>
                  <a:srgbClr val="073E87"/>
                </a:solidFill>
                <a:effectLst/>
                <a:uLnTx/>
                <a:uFillTx/>
                <a:latin typeface="Calibri" panose="020F0502020204030204" pitchFamily="34" charset="0"/>
                <a:ea typeface="Calibri" panose="020F0502020204030204" pitchFamily="34" charset="0"/>
                <a:cs typeface="Calibri" panose="020F0502020204030204" pitchFamily="34" charset="0"/>
              </a:rPr>
              <a:t>RESULTS</a:t>
            </a:r>
          </a:p>
        </p:txBody>
      </p:sp>
      <p:sp>
        <p:nvSpPr>
          <p:cNvPr id="24" name="Text Placeholder 8">
            <a:extLst>
              <a:ext uri="{FF2B5EF4-FFF2-40B4-BE49-F238E27FC236}">
                <a16:creationId xmlns:a16="http://schemas.microsoft.com/office/drawing/2014/main" id="{8F4D747F-C497-F04B-D687-19B0E872ABA1}"/>
              </a:ext>
            </a:extLst>
          </p:cNvPr>
          <p:cNvSpPr txBox="1">
            <a:spLocks/>
          </p:cNvSpPr>
          <p:nvPr/>
        </p:nvSpPr>
        <p:spPr>
          <a:xfrm>
            <a:off x="506851" y="4936661"/>
            <a:ext cx="13462000" cy="698500"/>
          </a:xfrm>
          <a:prstGeom prst="round1Rect">
            <a:avLst/>
          </a:prstGeom>
          <a:noFill/>
          <a:ln>
            <a:noFill/>
          </a:ln>
        </p:spPr>
        <p:txBody>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marR="0" lvl="0" indent="0" algn="l" defTabSz="3224732" rtl="0" eaLnBrk="0" fontAlgn="base" latinLnBrk="0" hangingPunct="0">
              <a:lnSpc>
                <a:spcPct val="100000"/>
              </a:lnSpc>
              <a:spcBef>
                <a:spcPct val="20000"/>
              </a:spcBef>
              <a:spcAft>
                <a:spcPct val="0"/>
              </a:spcAft>
              <a:buClrTx/>
              <a:buSzTx/>
              <a:buFontTx/>
              <a:buNone/>
              <a:tabLst/>
              <a:defRPr/>
            </a:pPr>
            <a:r>
              <a:rPr kumimoji="0" lang="en-US" sz="6000" b="1" i="0" u="none" strike="noStrike" kern="0" cap="none" spc="0" normalizeH="0" baseline="0" noProof="0">
                <a:ln>
                  <a:noFill/>
                </a:ln>
                <a:solidFill>
                  <a:srgbClr val="073E87"/>
                </a:solidFill>
                <a:effectLst/>
                <a:uLnTx/>
                <a:uFillTx/>
                <a:latin typeface="Calibri" panose="020F0502020204030204" pitchFamily="34" charset="0"/>
                <a:ea typeface="Calibri" panose="020F0502020204030204" pitchFamily="34" charset="0"/>
                <a:cs typeface="Calibri" panose="020F0502020204030204" pitchFamily="34" charset="0"/>
              </a:rPr>
              <a:t>INTRODUCTION</a:t>
            </a:r>
          </a:p>
        </p:txBody>
      </p:sp>
      <p:grpSp>
        <p:nvGrpSpPr>
          <p:cNvPr id="35" name="Group 34">
            <a:extLst>
              <a:ext uri="{FF2B5EF4-FFF2-40B4-BE49-F238E27FC236}">
                <a16:creationId xmlns:a16="http://schemas.microsoft.com/office/drawing/2014/main" id="{BD3BA652-2E43-0407-4750-A567399BB310}"/>
              </a:ext>
            </a:extLst>
          </p:cNvPr>
          <p:cNvGrpSpPr/>
          <p:nvPr/>
        </p:nvGrpSpPr>
        <p:grpSpPr>
          <a:xfrm>
            <a:off x="36089379" y="16760613"/>
            <a:ext cx="7142570" cy="4909254"/>
            <a:chOff x="36550328" y="11074862"/>
            <a:chExt cx="7912793" cy="6652099"/>
          </a:xfrm>
        </p:grpSpPr>
        <p:graphicFrame>
          <p:nvGraphicFramePr>
            <p:cNvPr id="52" name="Diagram 51">
              <a:extLst>
                <a:ext uri="{FF2B5EF4-FFF2-40B4-BE49-F238E27FC236}">
                  <a16:creationId xmlns:a16="http://schemas.microsoft.com/office/drawing/2014/main" id="{23DB3A23-54E1-AE65-A06A-B3AC2122A7BF}"/>
                </a:ext>
              </a:extLst>
            </p:cNvPr>
            <p:cNvGraphicFramePr/>
            <p:nvPr>
              <p:extLst>
                <p:ext uri="{D42A27DB-BD31-4B8C-83A1-F6EECF244321}">
                  <p14:modId xmlns:p14="http://schemas.microsoft.com/office/powerpoint/2010/main" val="887310177"/>
                </p:ext>
              </p:extLst>
            </p:nvPr>
          </p:nvGraphicFramePr>
          <p:xfrm>
            <a:off x="36843254" y="11074862"/>
            <a:ext cx="7326940" cy="581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 name="TextBox 33">
              <a:extLst>
                <a:ext uri="{FF2B5EF4-FFF2-40B4-BE49-F238E27FC236}">
                  <a16:creationId xmlns:a16="http://schemas.microsoft.com/office/drawing/2014/main" id="{2F6FF843-3DC3-5A54-E823-DF263EBCFEAA}"/>
                </a:ext>
              </a:extLst>
            </p:cNvPr>
            <p:cNvSpPr txBox="1"/>
            <p:nvPr/>
          </p:nvSpPr>
          <p:spPr>
            <a:xfrm>
              <a:off x="36550328" y="17150659"/>
              <a:ext cx="7912793" cy="576302"/>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10:  Standardized Cognitive-effort Frequency Range</a:t>
              </a:r>
            </a:p>
          </p:txBody>
        </p:sp>
      </p:grpSp>
      <p:grpSp>
        <p:nvGrpSpPr>
          <p:cNvPr id="38" name="Group 37">
            <a:extLst>
              <a:ext uri="{FF2B5EF4-FFF2-40B4-BE49-F238E27FC236}">
                <a16:creationId xmlns:a16="http://schemas.microsoft.com/office/drawing/2014/main" id="{D41276A3-F21F-E0EB-1655-7BE50D2DBC2F}"/>
              </a:ext>
            </a:extLst>
          </p:cNvPr>
          <p:cNvGrpSpPr/>
          <p:nvPr/>
        </p:nvGrpSpPr>
        <p:grpSpPr>
          <a:xfrm>
            <a:off x="28652330" y="22914796"/>
            <a:ext cx="7182460" cy="4206206"/>
            <a:chOff x="27412791" y="15491440"/>
            <a:chExt cx="9000916" cy="6272076"/>
          </a:xfrm>
        </p:grpSpPr>
        <p:pic>
          <p:nvPicPr>
            <p:cNvPr id="39" name="Picture 38">
              <a:extLst>
                <a:ext uri="{FF2B5EF4-FFF2-40B4-BE49-F238E27FC236}">
                  <a16:creationId xmlns:a16="http://schemas.microsoft.com/office/drawing/2014/main" id="{7665A188-84C6-9413-5522-58E5A08806EE}"/>
                </a:ext>
              </a:extLst>
            </p:cNvPr>
            <p:cNvPicPr>
              <a:picLocks noChangeAspect="1"/>
            </p:cNvPicPr>
            <p:nvPr/>
          </p:nvPicPr>
          <p:blipFill>
            <a:blip r:embed="rId12"/>
            <a:stretch>
              <a:fillRect/>
            </a:stretch>
          </p:blipFill>
          <p:spPr>
            <a:xfrm>
              <a:off x="27475947" y="15491440"/>
              <a:ext cx="8874604" cy="5472486"/>
            </a:xfrm>
            <a:prstGeom prst="rect">
              <a:avLst/>
            </a:prstGeom>
            <a:ln w="28575">
              <a:noFill/>
            </a:ln>
          </p:spPr>
        </p:pic>
        <p:sp>
          <p:nvSpPr>
            <p:cNvPr id="40" name="TextBox 39">
              <a:extLst>
                <a:ext uri="{FF2B5EF4-FFF2-40B4-BE49-F238E27FC236}">
                  <a16:creationId xmlns:a16="http://schemas.microsoft.com/office/drawing/2014/main" id="{F946CFDC-2C23-E995-37EB-FACCB452E572}"/>
                </a:ext>
              </a:extLst>
            </p:cNvPr>
            <p:cNvSpPr txBox="1"/>
            <p:nvPr/>
          </p:nvSpPr>
          <p:spPr>
            <a:xfrm>
              <a:off x="27412791" y="21128619"/>
              <a:ext cx="9000916" cy="634897"/>
            </a:xfrm>
            <a:prstGeom prst="rect">
              <a:avLst/>
            </a:prstGeom>
            <a:noFill/>
            <a:ln>
              <a:noFill/>
            </a:ln>
          </p:spPr>
          <p:txBody>
            <a:bodyPr wrap="square" lIns="91440" tIns="45720" rIns="91440" bIns="45720" rtlCol="0" anchor="t">
              <a:spAutoFit/>
            </a:bodyPr>
            <a:lstStyle/>
            <a:p>
              <a:r>
                <a:rPr lang="en-US" sz="2400">
                  <a:solidFill>
                    <a:schemeClr val="tx1"/>
                  </a:solidFill>
                  <a:latin typeface="Calibri"/>
                  <a:ea typeface="Calibri"/>
                  <a:cs typeface="Calibri"/>
                </a:rPr>
                <a:t>Fig 9: Feature Importance for Random Forest Model</a:t>
              </a:r>
            </a:p>
          </p:txBody>
        </p:sp>
      </p:grpSp>
      <p:grpSp>
        <p:nvGrpSpPr>
          <p:cNvPr id="41" name="Group 40">
            <a:extLst>
              <a:ext uri="{FF2B5EF4-FFF2-40B4-BE49-F238E27FC236}">
                <a16:creationId xmlns:a16="http://schemas.microsoft.com/office/drawing/2014/main" id="{06226CF2-7D6D-BB2D-5A95-2FCF61C36914}"/>
              </a:ext>
            </a:extLst>
          </p:cNvPr>
          <p:cNvGrpSpPr/>
          <p:nvPr/>
        </p:nvGrpSpPr>
        <p:grpSpPr>
          <a:xfrm>
            <a:off x="36082770" y="21977918"/>
            <a:ext cx="6983553" cy="5189452"/>
            <a:chOff x="37858789" y="14696028"/>
            <a:chExt cx="7199809" cy="7354433"/>
          </a:xfrm>
        </p:grpSpPr>
        <p:pic>
          <p:nvPicPr>
            <p:cNvPr id="42" name="Picture 41" descr="A graph with a line&#10;&#10;AI-generated content may be incorrect.">
              <a:extLst>
                <a:ext uri="{FF2B5EF4-FFF2-40B4-BE49-F238E27FC236}">
                  <a16:creationId xmlns:a16="http://schemas.microsoft.com/office/drawing/2014/main" id="{50B86091-41BD-5B84-F771-E6CE2731E5C3}"/>
                </a:ext>
              </a:extLst>
            </p:cNvPr>
            <p:cNvPicPr>
              <a:picLocks noChangeAspect="1"/>
            </p:cNvPicPr>
            <p:nvPr/>
          </p:nvPicPr>
          <p:blipFill>
            <a:blip r:embed="rId13">
              <a:extLst>
                <a:ext uri="{28A0092B-C50C-407E-A947-70E740481C1C}">
                  <a14:useLocalDpi xmlns:a14="http://schemas.microsoft.com/office/drawing/2010/main" val="0"/>
                </a:ext>
              </a:extLst>
            </a:blip>
            <a:srcRect t="2475" r="1423"/>
            <a:stretch>
              <a:fillRect/>
            </a:stretch>
          </p:blipFill>
          <p:spPr>
            <a:xfrm>
              <a:off x="38609199" y="14696028"/>
              <a:ext cx="5698989" cy="6643543"/>
            </a:xfrm>
            <a:prstGeom prst="rect">
              <a:avLst/>
            </a:prstGeom>
            <a:ln w="28575">
              <a:noFill/>
            </a:ln>
          </p:spPr>
        </p:pic>
        <p:sp>
          <p:nvSpPr>
            <p:cNvPr id="43" name="TextBox 42">
              <a:extLst>
                <a:ext uri="{FF2B5EF4-FFF2-40B4-BE49-F238E27FC236}">
                  <a16:creationId xmlns:a16="http://schemas.microsoft.com/office/drawing/2014/main" id="{DED95D74-6548-C828-A465-81C34591D8DF}"/>
                </a:ext>
              </a:extLst>
            </p:cNvPr>
            <p:cNvSpPr txBox="1"/>
            <p:nvPr/>
          </p:nvSpPr>
          <p:spPr>
            <a:xfrm>
              <a:off x="37858789" y="21411761"/>
              <a:ext cx="7199809" cy="638700"/>
            </a:xfrm>
            <a:prstGeom prst="rect">
              <a:avLst/>
            </a:prstGeom>
            <a:noFill/>
            <a:ln>
              <a:noFill/>
            </a:ln>
          </p:spPr>
          <p:txBody>
            <a:bodyPr wrap="square" lIns="91440" tIns="45720" rIns="91440" bIns="45720" rtlCol="0" anchor="t">
              <a:spAutoFit/>
            </a:bodyPr>
            <a:lstStyle/>
            <a:p>
              <a:r>
                <a:rPr lang="en-US" sz="2400">
                  <a:solidFill>
                    <a:schemeClr val="tx1"/>
                  </a:solidFill>
                  <a:latin typeface="Calibri"/>
                  <a:ea typeface="Calibri"/>
                  <a:cs typeface="Calibri"/>
                </a:rPr>
                <a:t>Fig 11: Time-On-Task Blocks Revealing Changes in IPA</a:t>
              </a:r>
            </a:p>
          </p:txBody>
        </p:sp>
      </p:grpSp>
      <p:grpSp>
        <p:nvGrpSpPr>
          <p:cNvPr id="2068" name="Group 2067">
            <a:extLst>
              <a:ext uri="{FF2B5EF4-FFF2-40B4-BE49-F238E27FC236}">
                <a16:creationId xmlns:a16="http://schemas.microsoft.com/office/drawing/2014/main" id="{3BB53163-A1A0-6CC7-758A-275790A4437B}"/>
              </a:ext>
            </a:extLst>
          </p:cNvPr>
          <p:cNvGrpSpPr/>
          <p:nvPr/>
        </p:nvGrpSpPr>
        <p:grpSpPr>
          <a:xfrm>
            <a:off x="12898497" y="9388979"/>
            <a:ext cx="4238507" cy="3429878"/>
            <a:chOff x="15964907" y="10064572"/>
            <a:chExt cx="4238507" cy="3429878"/>
          </a:xfrm>
        </p:grpSpPr>
        <p:sp>
          <p:nvSpPr>
            <p:cNvPr id="19" name="TextBox 18">
              <a:extLst>
                <a:ext uri="{FF2B5EF4-FFF2-40B4-BE49-F238E27FC236}">
                  <a16:creationId xmlns:a16="http://schemas.microsoft.com/office/drawing/2014/main" id="{40634CCC-CBF2-07E0-EB19-A636B83449B7}"/>
                </a:ext>
              </a:extLst>
            </p:cNvPr>
            <p:cNvSpPr txBox="1"/>
            <p:nvPr/>
          </p:nvSpPr>
          <p:spPr>
            <a:xfrm>
              <a:off x="15964907" y="13032785"/>
              <a:ext cx="4238507" cy="461665"/>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3: PEBL BCST Test</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2067" name="Group 2066">
              <a:extLst>
                <a:ext uri="{FF2B5EF4-FFF2-40B4-BE49-F238E27FC236}">
                  <a16:creationId xmlns:a16="http://schemas.microsoft.com/office/drawing/2014/main" id="{00F8C3C3-E450-459F-AE24-9EBF91793502}"/>
                </a:ext>
              </a:extLst>
            </p:cNvPr>
            <p:cNvGrpSpPr/>
            <p:nvPr/>
          </p:nvGrpSpPr>
          <p:grpSpPr>
            <a:xfrm>
              <a:off x="16073946" y="10064572"/>
              <a:ext cx="4020431" cy="2948972"/>
              <a:chOff x="16073946" y="10064572"/>
              <a:chExt cx="4020431" cy="2948972"/>
            </a:xfrm>
          </p:grpSpPr>
          <p:pic>
            <p:nvPicPr>
              <p:cNvPr id="10" name="Picture 9">
                <a:extLst>
                  <a:ext uri="{FF2B5EF4-FFF2-40B4-BE49-F238E27FC236}">
                    <a16:creationId xmlns:a16="http://schemas.microsoft.com/office/drawing/2014/main" id="{ADA4479C-1F3B-6293-8AF6-077BE8EF0C27}"/>
                  </a:ext>
                </a:extLst>
              </p:cNvPr>
              <p:cNvPicPr>
                <a:picLocks noChangeAspect="1"/>
              </p:cNvPicPr>
              <p:nvPr/>
            </p:nvPicPr>
            <p:blipFill>
              <a:blip r:embed="rId14" cstate="print">
                <a:extLst>
                  <a:ext uri="{28A0092B-C50C-407E-A947-70E740481C1C}">
                    <a14:useLocalDpi xmlns:a14="http://schemas.microsoft.com/office/drawing/2010/main" val="0"/>
                  </a:ext>
                </a:extLst>
              </a:blip>
              <a:srcRect r="519"/>
              <a:stretch>
                <a:fillRect/>
              </a:stretch>
            </p:blipFill>
            <p:spPr>
              <a:xfrm>
                <a:off x="16073946" y="10064572"/>
                <a:ext cx="4020431" cy="2948972"/>
              </a:xfrm>
              <a:prstGeom prst="rect">
                <a:avLst/>
              </a:prstGeom>
            </p:spPr>
          </p:pic>
          <p:sp>
            <p:nvSpPr>
              <p:cNvPr id="47" name="Rectangle 46">
                <a:extLst>
                  <a:ext uri="{FF2B5EF4-FFF2-40B4-BE49-F238E27FC236}">
                    <a16:creationId xmlns:a16="http://schemas.microsoft.com/office/drawing/2014/main" id="{602FE490-A90E-5612-1745-17446F43827F}"/>
                  </a:ext>
                </a:extLst>
              </p:cNvPr>
              <p:cNvSpPr/>
              <p:nvPr/>
            </p:nvSpPr>
            <p:spPr bwMode="auto">
              <a:xfrm>
                <a:off x="19658536" y="12607839"/>
                <a:ext cx="409223" cy="364432"/>
              </a:xfrm>
              <a:prstGeom prst="rect">
                <a:avLst/>
              </a:prstGeom>
              <a:solidFill>
                <a:srgbClr val="E5E5E6"/>
              </a:solidFill>
              <a:ln w="9525" cap="flat" cmpd="sng" algn="ctr">
                <a:no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grpSp>
      </p:grpSp>
      <p:grpSp>
        <p:nvGrpSpPr>
          <p:cNvPr id="2063" name="Group 2062">
            <a:extLst>
              <a:ext uri="{FF2B5EF4-FFF2-40B4-BE49-F238E27FC236}">
                <a16:creationId xmlns:a16="http://schemas.microsoft.com/office/drawing/2014/main" id="{C66C2766-3937-805A-3DDC-6A991886F8DE}"/>
              </a:ext>
            </a:extLst>
          </p:cNvPr>
          <p:cNvGrpSpPr/>
          <p:nvPr/>
        </p:nvGrpSpPr>
        <p:grpSpPr>
          <a:xfrm>
            <a:off x="8335857" y="9554071"/>
            <a:ext cx="3649795" cy="3241225"/>
            <a:chOff x="-12537833" y="8198739"/>
            <a:chExt cx="3649795" cy="3241225"/>
          </a:xfrm>
        </p:grpSpPr>
        <p:sp>
          <p:nvSpPr>
            <p:cNvPr id="2140" name="TextBox 2139">
              <a:extLst>
                <a:ext uri="{FF2B5EF4-FFF2-40B4-BE49-F238E27FC236}">
                  <a16:creationId xmlns:a16="http://schemas.microsoft.com/office/drawing/2014/main" id="{96736B9E-1B88-5218-AFA8-0963B7B45E79}"/>
                </a:ext>
              </a:extLst>
            </p:cNvPr>
            <p:cNvSpPr txBox="1"/>
            <p:nvPr/>
          </p:nvSpPr>
          <p:spPr>
            <a:xfrm>
              <a:off x="-12537833" y="10978299"/>
              <a:ext cx="3649795" cy="461665"/>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2: Insta360 webcam</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0" name="Picture 49">
              <a:extLst>
                <a:ext uri="{FF2B5EF4-FFF2-40B4-BE49-F238E27FC236}">
                  <a16:creationId xmlns:a16="http://schemas.microsoft.com/office/drawing/2014/main" id="{D42CDA36-FDDE-8FF9-B802-6CDD649512EA}"/>
                </a:ext>
              </a:extLst>
            </p:cNvPr>
            <p:cNvPicPr>
              <a:picLocks noChangeAspect="1"/>
            </p:cNvPicPr>
            <p:nvPr/>
          </p:nvPicPr>
          <p:blipFill>
            <a:blip r:embed="rId15" cstate="print">
              <a:extLst>
                <a:ext uri="{28A0092B-C50C-407E-A947-70E740481C1C}">
                  <a14:useLocalDpi xmlns:a14="http://schemas.microsoft.com/office/drawing/2010/main" val="0"/>
                </a:ext>
              </a:extLst>
            </a:blip>
            <a:srcRect l="16487" t="7602" r="17741" b="10818"/>
            <a:stretch>
              <a:fillRect/>
            </a:stretch>
          </p:blipFill>
          <p:spPr>
            <a:xfrm>
              <a:off x="-11669888" y="8198739"/>
              <a:ext cx="1913903" cy="2373855"/>
            </a:xfrm>
            <a:prstGeom prst="rect">
              <a:avLst/>
            </a:prstGeom>
          </p:spPr>
        </p:pic>
      </p:grpSp>
      <p:grpSp>
        <p:nvGrpSpPr>
          <p:cNvPr id="2062" name="Group 2061">
            <a:extLst>
              <a:ext uri="{FF2B5EF4-FFF2-40B4-BE49-F238E27FC236}">
                <a16:creationId xmlns:a16="http://schemas.microsoft.com/office/drawing/2014/main" id="{657C7F91-A6E9-68AB-7DBE-18EE36DF6BD9}"/>
              </a:ext>
            </a:extLst>
          </p:cNvPr>
          <p:cNvGrpSpPr/>
          <p:nvPr/>
        </p:nvGrpSpPr>
        <p:grpSpPr>
          <a:xfrm>
            <a:off x="2749323" y="9913349"/>
            <a:ext cx="4673689" cy="2906377"/>
            <a:chOff x="-17957557" y="10360082"/>
            <a:chExt cx="4673689" cy="2906377"/>
          </a:xfrm>
        </p:grpSpPr>
        <p:sp>
          <p:nvSpPr>
            <p:cNvPr id="2059" name="TextBox 2058">
              <a:extLst>
                <a:ext uri="{FF2B5EF4-FFF2-40B4-BE49-F238E27FC236}">
                  <a16:creationId xmlns:a16="http://schemas.microsoft.com/office/drawing/2014/main" id="{3C81CA87-EB9D-7599-2DE1-1B33DAE313FB}"/>
                </a:ext>
              </a:extLst>
            </p:cNvPr>
            <p:cNvSpPr txBox="1"/>
            <p:nvPr/>
          </p:nvSpPr>
          <p:spPr>
            <a:xfrm>
              <a:off x="-17957557" y="12793145"/>
              <a:ext cx="4673689" cy="473314"/>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1: Tobii Pro Glasses 3</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6ECD6830-B7C9-35A0-74EB-8DEE5B61AC48}"/>
                </a:ext>
              </a:extLst>
            </p:cNvPr>
            <p:cNvPicPr>
              <a:picLocks noChangeAspect="1"/>
            </p:cNvPicPr>
            <p:nvPr/>
          </p:nvPicPr>
          <p:blipFill>
            <a:blip r:embed="rId16" cstate="print">
              <a:extLst>
                <a:ext uri="{28A0092B-C50C-407E-A947-70E740481C1C}">
                  <a14:useLocalDpi xmlns:a14="http://schemas.microsoft.com/office/drawing/2010/main" val="0"/>
                </a:ext>
              </a:extLst>
            </a:blip>
            <a:srcRect l="10727" t="19081" r="4044" b="17133"/>
            <a:stretch>
              <a:fillRect/>
            </a:stretch>
          </p:blipFill>
          <p:spPr>
            <a:xfrm>
              <a:off x="-17335474" y="10360082"/>
              <a:ext cx="3429521" cy="1837289"/>
            </a:xfrm>
            <a:prstGeom prst="rect">
              <a:avLst/>
            </a:prstGeom>
          </p:spPr>
        </p:pic>
      </p:grpSp>
      <p:grpSp>
        <p:nvGrpSpPr>
          <p:cNvPr id="3" name="Group 2">
            <a:extLst>
              <a:ext uri="{FF2B5EF4-FFF2-40B4-BE49-F238E27FC236}">
                <a16:creationId xmlns:a16="http://schemas.microsoft.com/office/drawing/2014/main" id="{1B7C19F4-BB7E-D88F-5653-07B0F7E9A0FA}"/>
              </a:ext>
            </a:extLst>
          </p:cNvPr>
          <p:cNvGrpSpPr/>
          <p:nvPr/>
        </p:nvGrpSpPr>
        <p:grpSpPr>
          <a:xfrm>
            <a:off x="19333402" y="8783653"/>
            <a:ext cx="12778694" cy="2815823"/>
            <a:chOff x="20407774" y="10910895"/>
            <a:chExt cx="12120208" cy="2468027"/>
          </a:xfrm>
        </p:grpSpPr>
        <p:sp>
          <p:nvSpPr>
            <p:cNvPr id="2055" name="TextBox 2054">
              <a:extLst>
                <a:ext uri="{FF2B5EF4-FFF2-40B4-BE49-F238E27FC236}">
                  <a16:creationId xmlns:a16="http://schemas.microsoft.com/office/drawing/2014/main" id="{C5315AE4-FA40-C45E-7656-E721B7DF4B8E}"/>
                </a:ext>
              </a:extLst>
            </p:cNvPr>
            <p:cNvSpPr txBox="1"/>
            <p:nvPr/>
          </p:nvSpPr>
          <p:spPr>
            <a:xfrm>
              <a:off x="23107858" y="12917257"/>
              <a:ext cx="6422613" cy="461665"/>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6: Webcam Pupil Preprocessing</a:t>
              </a:r>
            </a:p>
          </p:txBody>
        </p:sp>
        <p:grpSp>
          <p:nvGrpSpPr>
            <p:cNvPr id="61" name="Group 60">
              <a:extLst>
                <a:ext uri="{FF2B5EF4-FFF2-40B4-BE49-F238E27FC236}">
                  <a16:creationId xmlns:a16="http://schemas.microsoft.com/office/drawing/2014/main" id="{DED9AC4C-1DCC-27BE-1214-ABFEE6E66041}"/>
                </a:ext>
              </a:extLst>
            </p:cNvPr>
            <p:cNvGrpSpPr/>
            <p:nvPr/>
          </p:nvGrpSpPr>
          <p:grpSpPr>
            <a:xfrm>
              <a:off x="20407774" y="10910895"/>
              <a:ext cx="12120208" cy="2027450"/>
              <a:chOff x="11674876" y="18374982"/>
              <a:chExt cx="12120208" cy="2027450"/>
            </a:xfrm>
          </p:grpSpPr>
          <p:pic>
            <p:nvPicPr>
              <p:cNvPr id="63" name="Picture 62">
                <a:extLst>
                  <a:ext uri="{FF2B5EF4-FFF2-40B4-BE49-F238E27FC236}">
                    <a16:creationId xmlns:a16="http://schemas.microsoft.com/office/drawing/2014/main" id="{F3C29FDE-C87E-2CE4-7618-A2A46B20A4AE}"/>
                  </a:ext>
                </a:extLst>
              </p:cNvPr>
              <p:cNvPicPr>
                <a:picLocks noChangeAspect="1"/>
              </p:cNvPicPr>
              <p:nvPr/>
            </p:nvPicPr>
            <p:blipFill>
              <a:blip r:embed="rId17"/>
              <a:stretch>
                <a:fillRect/>
              </a:stretch>
            </p:blipFill>
            <p:spPr>
              <a:xfrm>
                <a:off x="11674876" y="18374982"/>
                <a:ext cx="12120208" cy="2027450"/>
              </a:xfrm>
              <a:prstGeom prst="rect">
                <a:avLst/>
              </a:prstGeom>
              <a:ln w="28575">
                <a:noFill/>
              </a:ln>
            </p:spPr>
          </p:pic>
          <p:sp>
            <p:nvSpPr>
              <p:cNvPr id="60" name="Rectangle 59">
                <a:extLst>
                  <a:ext uri="{FF2B5EF4-FFF2-40B4-BE49-F238E27FC236}">
                    <a16:creationId xmlns:a16="http://schemas.microsoft.com/office/drawing/2014/main" id="{C516EFC3-8A09-9A49-5986-2526C03D88D5}"/>
                  </a:ext>
                </a:extLst>
              </p:cNvPr>
              <p:cNvSpPr/>
              <p:nvPr/>
            </p:nvSpPr>
            <p:spPr bwMode="auto">
              <a:xfrm>
                <a:off x="16088384" y="18374982"/>
                <a:ext cx="45719" cy="2027450"/>
              </a:xfrm>
              <a:prstGeom prst="rect">
                <a:avLst/>
              </a:prstGeom>
              <a:solidFill>
                <a:schemeClr val="bg1"/>
              </a:solidFill>
              <a:ln w="9525" cap="flat" cmpd="sng" algn="ctr">
                <a:no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grpSp>
      </p:grpSp>
      <p:grpSp>
        <p:nvGrpSpPr>
          <p:cNvPr id="2070" name="Group 2069">
            <a:extLst>
              <a:ext uri="{FF2B5EF4-FFF2-40B4-BE49-F238E27FC236}">
                <a16:creationId xmlns:a16="http://schemas.microsoft.com/office/drawing/2014/main" id="{E0DDFF87-3C04-2AD8-5518-8402E5BBD098}"/>
              </a:ext>
            </a:extLst>
          </p:cNvPr>
          <p:cNvGrpSpPr/>
          <p:nvPr/>
        </p:nvGrpSpPr>
        <p:grpSpPr>
          <a:xfrm>
            <a:off x="10124476" y="27095313"/>
            <a:ext cx="8935858" cy="4528136"/>
            <a:chOff x="10453392" y="26132745"/>
            <a:chExt cx="8935858" cy="4528136"/>
          </a:xfrm>
        </p:grpSpPr>
        <p:sp>
          <p:nvSpPr>
            <p:cNvPr id="2078" name="TextBox 2077">
              <a:extLst>
                <a:ext uri="{FF2B5EF4-FFF2-40B4-BE49-F238E27FC236}">
                  <a16:creationId xmlns:a16="http://schemas.microsoft.com/office/drawing/2014/main" id="{98537835-68E0-FBDE-BC0F-8B92F8123349}"/>
                </a:ext>
              </a:extLst>
            </p:cNvPr>
            <p:cNvSpPr txBox="1"/>
            <p:nvPr/>
          </p:nvSpPr>
          <p:spPr>
            <a:xfrm>
              <a:off x="12658250" y="30199216"/>
              <a:ext cx="6731000" cy="461665"/>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5: Webcam Data Pipeline</a:t>
              </a:r>
            </a:p>
          </p:txBody>
        </p:sp>
        <p:pic>
          <p:nvPicPr>
            <p:cNvPr id="2058" name="Picture 2057">
              <a:extLst>
                <a:ext uri="{FF2B5EF4-FFF2-40B4-BE49-F238E27FC236}">
                  <a16:creationId xmlns:a16="http://schemas.microsoft.com/office/drawing/2014/main" id="{080DE88F-7989-95CC-D118-E64A3B3ADB6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53392" y="26132745"/>
              <a:ext cx="8099566" cy="4066471"/>
            </a:xfrm>
            <a:prstGeom prst="rect">
              <a:avLst/>
            </a:prstGeom>
          </p:spPr>
        </p:pic>
      </p:grpSp>
      <p:grpSp>
        <p:nvGrpSpPr>
          <p:cNvPr id="2069" name="Group 2068">
            <a:extLst>
              <a:ext uri="{FF2B5EF4-FFF2-40B4-BE49-F238E27FC236}">
                <a16:creationId xmlns:a16="http://schemas.microsoft.com/office/drawing/2014/main" id="{FFF0FF80-0378-FBEE-DF11-FCD1016676D6}"/>
              </a:ext>
            </a:extLst>
          </p:cNvPr>
          <p:cNvGrpSpPr/>
          <p:nvPr/>
        </p:nvGrpSpPr>
        <p:grpSpPr>
          <a:xfrm>
            <a:off x="1202539" y="27590455"/>
            <a:ext cx="8793787" cy="4032994"/>
            <a:chOff x="1531455" y="26627887"/>
            <a:chExt cx="8793787" cy="4032994"/>
          </a:xfrm>
        </p:grpSpPr>
        <p:sp>
          <p:nvSpPr>
            <p:cNvPr id="2077" name="TextBox 2076">
              <a:extLst>
                <a:ext uri="{FF2B5EF4-FFF2-40B4-BE49-F238E27FC236}">
                  <a16:creationId xmlns:a16="http://schemas.microsoft.com/office/drawing/2014/main" id="{578DD361-A1C7-EF74-4CC5-93070D5DDA5A}"/>
                </a:ext>
              </a:extLst>
            </p:cNvPr>
            <p:cNvSpPr txBox="1"/>
            <p:nvPr/>
          </p:nvSpPr>
          <p:spPr>
            <a:xfrm>
              <a:off x="3594242" y="30199216"/>
              <a:ext cx="6731000" cy="461665"/>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rPr>
                <a:t>Fig 4: Tobii Pro Data Pipeline</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061" name="Picture 2060">
              <a:extLst>
                <a:ext uri="{FF2B5EF4-FFF2-40B4-BE49-F238E27FC236}">
                  <a16:creationId xmlns:a16="http://schemas.microsoft.com/office/drawing/2014/main" id="{EBA6A467-6CEC-04AD-EFFB-1148259FDBA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1455" y="26627887"/>
              <a:ext cx="7772400" cy="3454400"/>
            </a:xfrm>
            <a:prstGeom prst="rect">
              <a:avLst/>
            </a:prstGeom>
          </p:spPr>
        </p:pic>
      </p:grpSp>
      <p:sp>
        <p:nvSpPr>
          <p:cNvPr id="17" name="Content Placeholder 21">
            <a:extLst>
              <a:ext uri="{FF2B5EF4-FFF2-40B4-BE49-F238E27FC236}">
                <a16:creationId xmlns:a16="http://schemas.microsoft.com/office/drawing/2014/main" id="{8E86724C-DFB4-C348-1471-C653F5F07EBA}"/>
              </a:ext>
            </a:extLst>
          </p:cNvPr>
          <p:cNvSpPr txBox="1">
            <a:spLocks/>
          </p:cNvSpPr>
          <p:nvPr/>
        </p:nvSpPr>
        <p:spPr>
          <a:xfrm>
            <a:off x="31337045" y="27656372"/>
            <a:ext cx="12284028" cy="4656259"/>
          </a:xfrm>
          <a:prstGeom prst="rect">
            <a:avLst/>
          </a:prstGeom>
        </p:spPr>
        <p:txBody>
          <a:bodyPr vert="horz" lIns="365760" tIns="182880" rIns="91440" bIns="45720" numCol="1" rtlCol="0" anchor="t">
            <a:noAutofit/>
          </a:bodyPr>
          <a:lst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a:lstStyle>
          <a:p>
            <a:pPr marL="0" indent="0">
              <a:spcBef>
                <a:spcPts val="800"/>
              </a:spcBef>
              <a:spcAft>
                <a:spcPts val="0"/>
              </a:spcAft>
              <a:buNone/>
            </a:pPr>
            <a:r>
              <a:rPr lang="en-US" sz="3600" kern="0">
                <a:solidFill>
                  <a:srgbClr val="073E87"/>
                </a:solidFill>
                <a:latin typeface="Calibri"/>
                <a:ea typeface="Calibri"/>
                <a:cs typeface="Calibri"/>
              </a:rPr>
              <a:t>Limitations</a:t>
            </a:r>
          </a:p>
          <a:p>
            <a:pPr marL="1207770" indent="-1207770">
              <a:spcBef>
                <a:spcPts val="800"/>
              </a:spcBef>
              <a:spcAft>
                <a:spcPts val="0"/>
              </a:spcAft>
            </a:pPr>
            <a:r>
              <a:rPr lang="en-US" sz="3600" b="0" kern="0">
                <a:latin typeface="Calibri"/>
                <a:ea typeface="Calibri"/>
                <a:cs typeface="Calibri"/>
              </a:rPr>
              <a:t>Lighting sensitivity (need controlled environment)</a:t>
            </a:r>
          </a:p>
          <a:p>
            <a:pPr marL="1207770" indent="-1207770">
              <a:spcBef>
                <a:spcPts val="800"/>
              </a:spcBef>
              <a:spcAft>
                <a:spcPts val="0"/>
              </a:spcAft>
            </a:pPr>
            <a:r>
              <a:rPr lang="en-US" sz="3600" b="0" kern="0">
                <a:latin typeface="Calibri"/>
                <a:ea typeface="Calibri"/>
                <a:cs typeface="Calibri"/>
              </a:rPr>
              <a:t>Reduced accuracy for darker irises</a:t>
            </a:r>
          </a:p>
          <a:p>
            <a:pPr marL="0" indent="0">
              <a:spcBef>
                <a:spcPts val="800"/>
              </a:spcBef>
              <a:spcAft>
                <a:spcPts val="0"/>
              </a:spcAft>
              <a:buNone/>
            </a:pPr>
            <a:r>
              <a:rPr lang="en-US" sz="3600" kern="0">
                <a:solidFill>
                  <a:srgbClr val="073E87"/>
                </a:solidFill>
                <a:latin typeface="Calibri"/>
                <a:ea typeface="Calibri"/>
                <a:cs typeface="Calibri"/>
              </a:rPr>
              <a:t>Future Work</a:t>
            </a:r>
          </a:p>
          <a:p>
            <a:pPr marL="1207770" indent="-1207770">
              <a:spcBef>
                <a:spcPts val="800"/>
              </a:spcBef>
              <a:spcAft>
                <a:spcPts val="0"/>
              </a:spcAft>
            </a:pPr>
            <a:r>
              <a:rPr lang="en-US" sz="3600" b="0" kern="0">
                <a:latin typeface="Calibri"/>
                <a:ea typeface="Calibri"/>
                <a:cs typeface="Calibri"/>
              </a:rPr>
              <a:t>Improve model accuracy</a:t>
            </a:r>
          </a:p>
          <a:p>
            <a:pPr marL="1207770" indent="-1207770">
              <a:spcBef>
                <a:spcPts val="800"/>
              </a:spcBef>
              <a:spcAft>
                <a:spcPts val="0"/>
              </a:spcAft>
            </a:pPr>
            <a:r>
              <a:rPr lang="en-US" sz="3600" b="0" kern="0">
                <a:latin typeface="Calibri"/>
                <a:ea typeface="Calibri"/>
                <a:cs typeface="Calibri"/>
              </a:rPr>
              <a:t>Develop real-time application for pipeline</a:t>
            </a:r>
            <a:endParaRPr lang="en-US"/>
          </a:p>
          <a:p>
            <a:pPr marL="1207770" indent="-1207770">
              <a:spcBef>
                <a:spcPts val="800"/>
              </a:spcBef>
              <a:spcAft>
                <a:spcPts val="0"/>
              </a:spcAft>
            </a:pPr>
            <a:r>
              <a:rPr lang="en-US" sz="3600" b="0" kern="0">
                <a:latin typeface="Calibri"/>
                <a:ea typeface="Calibri"/>
                <a:cs typeface="Calibri"/>
              </a:rPr>
              <a:t>Expand testing across diverse populations</a:t>
            </a:r>
          </a:p>
        </p:txBody>
      </p:sp>
    </p:spTree>
    <p:extLst>
      <p:ext uri="{BB962C8B-B14F-4D97-AF65-F5344CB8AC3E}">
        <p14:creationId xmlns:p14="http://schemas.microsoft.com/office/powerpoint/2010/main" val="1682060461"/>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F467245-33B9-1E41-BEB4-4F097F911422}">
  <we:reference id="WA200010001" version="1.0.0.1" store="Omex" storeType="OMEX"/>
  <we:alternateReferences>
    <we:reference id="WA200010001" version="1.0.0.1" store="WA200010001" storeType="OMEX"/>
  </we:alternateReferences>
  <we:properties>
    <we:property name="claude.fileId" value="&quot;9b72142f-17f7-49bc-b03e-b57c9db86932&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af3a818-eb05-4a85-a5d6-9cc5c76b7452" xsi:nil="true"/>
    <lcf76f155ced4ddcb4097134ff3c332f xmlns="00e78546-5ced-4773-9d86-247a620ae2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90A218B4D20A45BFB572648A8E60F8" ma:contentTypeVersion="13" ma:contentTypeDescription="Create a new document." ma:contentTypeScope="" ma:versionID="3406727a339e98ddaa77def90cab5adf">
  <xsd:schema xmlns:xsd="http://www.w3.org/2001/XMLSchema" xmlns:xs="http://www.w3.org/2001/XMLSchema" xmlns:p="http://schemas.microsoft.com/office/2006/metadata/properties" xmlns:ns2="00e78546-5ced-4773-9d86-247a620ae2ed" xmlns:ns3="baf3a818-eb05-4a85-a5d6-9cc5c76b7452" targetNamespace="http://schemas.microsoft.com/office/2006/metadata/properties" ma:root="true" ma:fieldsID="81dab8002da6f685115bb0acfd3444b9" ns2:_="" ns3:_="">
    <xsd:import namespace="00e78546-5ced-4773-9d86-247a620ae2ed"/>
    <xsd:import namespace="baf3a818-eb05-4a85-a5d6-9cc5c76b74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78546-5ced-4773-9d86-247a620ae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f3a818-eb05-4a85-a5d6-9cc5c76b745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3b758ab-e892-45a1-ad60-d9f0d9a8e4fa}" ma:internalName="TaxCatchAll" ma:showField="CatchAllData" ma:web="baf3a818-eb05-4a85-a5d6-9cc5c76b74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08D99-717D-43CA-B102-13641ED91FA4}">
  <ds:schemaRefs>
    <ds:schemaRef ds:uri="http://schemas.microsoft.com/sharepoint/v3/contenttype/forms"/>
  </ds:schemaRefs>
</ds:datastoreItem>
</file>

<file path=customXml/itemProps2.xml><?xml version="1.0" encoding="utf-8"?>
<ds:datastoreItem xmlns:ds="http://schemas.openxmlformats.org/officeDocument/2006/customXml" ds:itemID="{3EA19863-BBCF-4CA5-999B-ACBAC5C00961}">
  <ds:schemaRefs>
    <ds:schemaRef ds:uri="00e78546-5ced-4773-9d86-247a620ae2ed"/>
    <ds:schemaRef ds:uri="baf3a818-eb05-4a85-a5d6-9cc5c76b74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138F4B-21AC-4154-9340-30C66FE54841}">
  <ds:schemaRefs>
    <ds:schemaRef ds:uri="00e78546-5ced-4773-9d86-247a620ae2ed"/>
    <ds:schemaRef ds:uri="baf3a818-eb05-4a85-a5d6-9cc5c76b74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 PACE: Pupillometric Analysis of Cognitive Effort   Maxx Berry1, Evan Braley1, Lauren Broadbent1, Gordon Chau1, Ariel Sousa1, Max Vivino1 Sanghee Moon (Sponsor)2, Soomin Kwon (Graduate Assistant)2, Lisa Henry (Advisor)1 1. Department of Computer Science, University of New Hampshire; 2. Department of Kinesiology,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revision>1</cp:revision>
  <cp:lastPrinted>2025-03-12T17:38:32Z</cp:lastPrinted>
  <dcterms:created xsi:type="dcterms:W3CDTF">2004-07-26T21:45:23Z</dcterms:created>
  <dcterms:modified xsi:type="dcterms:W3CDTF">2026-04-06T19:06:16Z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0x010100DD90A218B4D20A45BFB572648A8E60F8</vt:lpwstr>
  </property>
  <property fmtid="{D5CDD505-2E9C-101B-9397-08002B2CF9AE}" pid="3" name="MediaServiceImageTags">
    <vt:lpwstr/>
  </property>
</Properties>
</file>