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5_87EA0DA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61" r:id="rId5"/>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EBA21CC-EB92-8001-67DB-C91FB51E0D31}" name="Victor Kapostas" initials="VK" userId="S::vpk1002@usnh.edu::c69219e4-4bee-42ba-b1de-34b4272e370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979DA-5A23-B001-20DC-F5990DC5C9A6}" v="38" dt="2026-04-20T21:11:37.434"/>
    <p1510:client id="{837F6B82-9786-428F-83F7-D06D234677A3}" v="434" dt="2026-04-20T21:15:19.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Stewart" userId="S::hms1101@usnh.edu::38082081-159f-4f53-a3de-8f8c1df14474" providerId="AD" clId="Web-{22A979DA-5A23-B001-20DC-F5990DC5C9A6}"/>
    <pc:docChg chg="modSld">
      <pc:chgData name="Haley Stewart" userId="S::hms1101@usnh.edu::38082081-159f-4f53-a3de-8f8c1df14474" providerId="AD" clId="Web-{22A979DA-5A23-B001-20DC-F5990DC5C9A6}" dt="2026-04-20T21:11:37.434" v="34" actId="1076"/>
      <pc:docMkLst>
        <pc:docMk/>
      </pc:docMkLst>
      <pc:sldChg chg="modSp modCm">
        <pc:chgData name="Haley Stewart" userId="S::hms1101@usnh.edu::38082081-159f-4f53-a3de-8f8c1df14474" providerId="AD" clId="Web-{22A979DA-5A23-B001-20DC-F5990DC5C9A6}" dt="2026-04-20T21:11:37.434" v="34" actId="1076"/>
        <pc:sldMkLst>
          <pc:docMk/>
          <pc:sldMk cId="2280263078" sldId="261"/>
        </pc:sldMkLst>
        <pc:spChg chg="mod">
          <ac:chgData name="Haley Stewart" userId="S::hms1101@usnh.edu::38082081-159f-4f53-a3de-8f8c1df14474" providerId="AD" clId="Web-{22A979DA-5A23-B001-20DC-F5990DC5C9A6}" dt="2026-04-20T21:00:46.526" v="16" actId="20577"/>
          <ac:spMkLst>
            <pc:docMk/>
            <pc:sldMk cId="2280263078" sldId="261"/>
            <ac:spMk id="24" creationId="{C4A58E1B-09E8-87F2-3468-7BF59676CC54}"/>
          </ac:spMkLst>
        </pc:spChg>
        <pc:spChg chg="mod">
          <ac:chgData name="Haley Stewart" userId="S::hms1101@usnh.edu::38082081-159f-4f53-a3de-8f8c1df14474" providerId="AD" clId="Web-{22A979DA-5A23-B001-20DC-F5990DC5C9A6}" dt="2026-04-20T21:11:28.434" v="33" actId="1076"/>
          <ac:spMkLst>
            <pc:docMk/>
            <pc:sldMk cId="2280263078" sldId="261"/>
            <ac:spMk id="62" creationId="{098C0989-BD13-4B15-D11D-7B44A5FEE637}"/>
          </ac:spMkLst>
        </pc:spChg>
        <pc:spChg chg="mod">
          <ac:chgData name="Haley Stewart" userId="S::hms1101@usnh.edu::38082081-159f-4f53-a3de-8f8c1df14474" providerId="AD" clId="Web-{22A979DA-5A23-B001-20DC-F5990DC5C9A6}" dt="2026-04-20T21:11:16.949" v="32" actId="1076"/>
          <ac:spMkLst>
            <pc:docMk/>
            <pc:sldMk cId="2280263078" sldId="261"/>
            <ac:spMk id="63" creationId="{EC011C94-1D6F-692F-D1C9-95753A2BBDC2}"/>
          </ac:spMkLst>
        </pc:spChg>
        <pc:spChg chg="mod">
          <ac:chgData name="Haley Stewart" userId="S::hms1101@usnh.edu::38082081-159f-4f53-a3de-8f8c1df14474" providerId="AD" clId="Web-{22A979DA-5A23-B001-20DC-F5990DC5C9A6}" dt="2026-04-20T21:00:11.119" v="15" actId="20577"/>
          <ac:spMkLst>
            <pc:docMk/>
            <pc:sldMk cId="2280263078" sldId="261"/>
            <ac:spMk id="122" creationId="{41A08311-DE16-914D-61CA-90A06C319811}"/>
          </ac:spMkLst>
        </pc:spChg>
        <pc:picChg chg="mod">
          <ac:chgData name="Haley Stewart" userId="S::hms1101@usnh.edu::38082081-159f-4f53-a3de-8f8c1df14474" providerId="AD" clId="Web-{22A979DA-5A23-B001-20DC-F5990DC5C9A6}" dt="2026-04-20T21:10:38.855" v="29" actId="1076"/>
          <ac:picMkLst>
            <pc:docMk/>
            <pc:sldMk cId="2280263078" sldId="261"/>
            <ac:picMk id="11" creationId="{541D0BEF-A84B-D73D-E082-ADD8E5D1B492}"/>
          </ac:picMkLst>
        </pc:picChg>
        <pc:picChg chg="mod">
          <ac:chgData name="Haley Stewart" userId="S::hms1101@usnh.edu::38082081-159f-4f53-a3de-8f8c1df14474" providerId="AD" clId="Web-{22A979DA-5A23-B001-20DC-F5990DC5C9A6}" dt="2026-04-20T21:04:50.980" v="20" actId="1076"/>
          <ac:picMkLst>
            <pc:docMk/>
            <pc:sldMk cId="2280263078" sldId="261"/>
            <ac:picMk id="13" creationId="{3D79F866-115C-7263-847F-71BA9AF9B2D1}"/>
          </ac:picMkLst>
        </pc:picChg>
        <pc:picChg chg="mod">
          <ac:chgData name="Haley Stewart" userId="S::hms1101@usnh.edu::38082081-159f-4f53-a3de-8f8c1df14474" providerId="AD" clId="Web-{22A979DA-5A23-B001-20DC-F5990DC5C9A6}" dt="2026-04-20T21:11:37.434" v="34" actId="1076"/>
          <ac:picMkLst>
            <pc:docMk/>
            <pc:sldMk cId="2280263078" sldId="261"/>
            <ac:picMk id="14" creationId="{033D13B6-D73C-636A-C28D-41CAD8B47B79}"/>
          </ac:picMkLst>
        </pc:picChg>
        <pc:extLst>
          <p:ext xmlns:p="http://schemas.openxmlformats.org/presentationml/2006/main" uri="{D6D511B9-2390-475A-947B-AFAB55BFBCF1}">
            <pc226:cmChg xmlns:pc226="http://schemas.microsoft.com/office/powerpoint/2022/06/main/command" chg="mod">
              <pc226:chgData name="Haley Stewart" userId="S::hms1101@usnh.edu::38082081-159f-4f53-a3de-8f8c1df14474" providerId="AD" clId="Web-{22A979DA-5A23-B001-20DC-F5990DC5C9A6}" dt="2026-04-20T21:07:59.808" v="25" actId="20577"/>
              <pc2:cmMkLst xmlns:pc2="http://schemas.microsoft.com/office/powerpoint/2019/9/main/command">
                <pc:docMk/>
                <pc:sldMk cId="2280263078" sldId="261"/>
                <pc2:cmMk id="{3AE5AA22-8811-4524-B5D4-18CC55F184F0}"/>
              </pc2:cmMkLst>
            </pc226:cmChg>
          </p:ext>
        </pc:extLst>
      </pc:sldChg>
    </pc:docChg>
  </pc:docChgLst>
  <pc:docChgLst>
    <pc:chgData name="Josephine Crotty" userId="S::jrc1242@usnh.edu::f011b26f-a0bb-4189-a8fa-21b52118105f" providerId="AD" clId="Web-{5D590A5F-5582-83BA-7484-AF1DFEA6F321}"/>
    <pc:docChg chg="modSld">
      <pc:chgData name="Josephine Crotty" userId="S::jrc1242@usnh.edu::f011b26f-a0bb-4189-a8fa-21b52118105f" providerId="AD" clId="Web-{5D590A5F-5582-83BA-7484-AF1DFEA6F321}" dt="2026-04-07T16:59:47.033" v="1"/>
      <pc:docMkLst>
        <pc:docMk/>
      </pc:docMkLst>
      <pc:sldChg chg="addSp delSp">
        <pc:chgData name="Josephine Crotty" userId="S::jrc1242@usnh.edu::f011b26f-a0bb-4189-a8fa-21b52118105f" providerId="AD" clId="Web-{5D590A5F-5582-83BA-7484-AF1DFEA6F321}" dt="2026-04-07T16:59:47.033" v="1"/>
        <pc:sldMkLst>
          <pc:docMk/>
          <pc:sldMk cId="2280263078" sldId="261"/>
        </pc:sldMkLst>
      </pc:sldChg>
    </pc:docChg>
  </pc:docChgLst>
  <pc:docChgLst>
    <pc:chgData name="Victor Kapostas" userId="S::vpk1002@usnh.edu::c69219e4-4bee-42ba-b1de-34b4272e370e" providerId="AD" clId="Web-{D29D0341-0C42-B9BB-1294-B52E557FBEFE}"/>
    <pc:docChg chg="modSld">
      <pc:chgData name="Victor Kapostas" userId="S::vpk1002@usnh.edu::c69219e4-4bee-42ba-b1de-34b4272e370e" providerId="AD" clId="Web-{D29D0341-0C42-B9BB-1294-B52E557FBEFE}" dt="2026-04-06T15:59:31.424" v="252" actId="20577"/>
      <pc:docMkLst>
        <pc:docMk/>
      </pc:docMkLst>
      <pc:sldChg chg="modSp">
        <pc:chgData name="Victor Kapostas" userId="S::vpk1002@usnh.edu::c69219e4-4bee-42ba-b1de-34b4272e370e" providerId="AD" clId="Web-{D29D0341-0C42-B9BB-1294-B52E557FBEFE}" dt="2026-04-06T15:59:31.424" v="252" actId="20577"/>
        <pc:sldMkLst>
          <pc:docMk/>
          <pc:sldMk cId="2280263078" sldId="261"/>
        </pc:sldMkLst>
        <pc:spChg chg="mod">
          <ac:chgData name="Victor Kapostas" userId="S::vpk1002@usnh.edu::c69219e4-4bee-42ba-b1de-34b4272e370e" providerId="AD" clId="Web-{D29D0341-0C42-B9BB-1294-B52E557FBEFE}" dt="2026-04-06T15:59:31.424" v="252" actId="20577"/>
          <ac:spMkLst>
            <pc:docMk/>
            <pc:sldMk cId="2280263078" sldId="261"/>
            <ac:spMk id="3" creationId="{792B0055-41E6-6DE3-7936-494199EA0D9B}"/>
          </ac:spMkLst>
        </pc:spChg>
        <pc:spChg chg="mod">
          <ac:chgData name="Victor Kapostas" userId="S::vpk1002@usnh.edu::c69219e4-4bee-42ba-b1de-34b4272e370e" providerId="AD" clId="Web-{D29D0341-0C42-B9BB-1294-B52E557FBEFE}" dt="2026-04-06T15:42:42.085" v="76" actId="20577"/>
          <ac:spMkLst>
            <pc:docMk/>
            <pc:sldMk cId="2280263078" sldId="261"/>
            <ac:spMk id="41" creationId="{ED525451-67B3-1340-8F00-39D2A569AD9A}"/>
          </ac:spMkLst>
        </pc:spChg>
        <pc:spChg chg="mod">
          <ac:chgData name="Victor Kapostas" userId="S::vpk1002@usnh.edu::c69219e4-4bee-42ba-b1de-34b4272e370e" providerId="AD" clId="Web-{D29D0341-0C42-B9BB-1294-B52E557FBEFE}" dt="2026-04-06T15:12:26.845" v="1" actId="20577"/>
          <ac:spMkLst>
            <pc:docMk/>
            <pc:sldMk cId="2280263078" sldId="261"/>
            <ac:spMk id="81" creationId="{7E471D66-B2A0-F747-D6C3-DF1D5875875C}"/>
          </ac:spMkLst>
        </pc:spChg>
        <pc:spChg chg="mod">
          <ac:chgData name="Victor Kapostas" userId="S::vpk1002@usnh.edu::c69219e4-4bee-42ba-b1de-34b4272e370e" providerId="AD" clId="Web-{D29D0341-0C42-B9BB-1294-B52E557FBEFE}" dt="2026-04-06T15:15:45.775" v="2" actId="14100"/>
          <ac:spMkLst>
            <pc:docMk/>
            <pc:sldMk cId="2280263078" sldId="261"/>
            <ac:spMk id="83" creationId="{14AF8D68-3FDA-7137-3E85-EA713513596F}"/>
          </ac:spMkLst>
        </pc:spChg>
        <pc:spChg chg="mod">
          <ac:chgData name="Victor Kapostas" userId="S::vpk1002@usnh.edu::c69219e4-4bee-42ba-b1de-34b4272e370e" providerId="AD" clId="Web-{D29D0341-0C42-B9BB-1294-B52E557FBEFE}" dt="2026-04-06T15:21:41.017" v="4" actId="1076"/>
          <ac:spMkLst>
            <pc:docMk/>
            <pc:sldMk cId="2280263078" sldId="261"/>
            <ac:spMk id="90" creationId="{97F0C915-B5E8-DC43-C7D1-3E628F84717D}"/>
          </ac:spMkLst>
        </pc:spChg>
      </pc:sldChg>
    </pc:docChg>
  </pc:docChgLst>
  <pc:docChgLst>
    <pc:chgData name="Haley Stewart" userId="S::hms1101@usnh.edu::38082081-159f-4f53-a3de-8f8c1df14474" providerId="AD" clId="Web-{F5AAF5EE-86F2-DA23-214A-619A00AB5012}"/>
    <pc:docChg chg="modSld">
      <pc:chgData name="Haley Stewart" userId="S::hms1101@usnh.edu::38082081-159f-4f53-a3de-8f8c1df14474" providerId="AD" clId="Web-{F5AAF5EE-86F2-DA23-214A-619A00AB5012}" dt="2026-04-07T01:55:27.269" v="403" actId="20577"/>
      <pc:docMkLst>
        <pc:docMk/>
      </pc:docMkLst>
    </pc:docChg>
  </pc:docChgLst>
  <pc:docChgLst>
    <pc:chgData name="David Denslow" userId="S::dd1222@usnh.edu::e5ae07f8-65d0-4818-bc97-79857ddbd730" providerId="AD" clId="Web-{A8147A71-D786-FA49-83B9-472D3A792F24}"/>
    <pc:docChg chg="modSld">
      <pc:chgData name="David Denslow" userId="S::dd1222@usnh.edu::e5ae07f8-65d0-4818-bc97-79857ddbd730" providerId="AD" clId="Web-{A8147A71-D786-FA49-83B9-472D3A792F24}" dt="2026-04-06T15:46:09.755" v="386" actId="20577"/>
      <pc:docMkLst>
        <pc:docMk/>
      </pc:docMkLst>
    </pc:docChg>
  </pc:docChgLst>
  <pc:docChgLst>
    <pc:chgData name="Pedro Doukas" userId="e6aac2c8-abdb-4ba1-ae46-73e3c7b40336" providerId="ADAL" clId="{82C38D2F-D005-3659-87E9-4F8CB9E2A5D1}"/>
    <pc:docChg chg="undo custSel modSld">
      <pc:chgData name="Pedro Doukas" userId="e6aac2c8-abdb-4ba1-ae46-73e3c7b40336" providerId="ADAL" clId="{82C38D2F-D005-3659-87E9-4F8CB9E2A5D1}" dt="2026-04-07T01:40:00.190" v="2" actId="1076"/>
      <pc:docMkLst>
        <pc:docMk/>
      </pc:docMkLst>
    </pc:docChg>
  </pc:docChgLst>
  <pc:docChgLst>
    <pc:chgData name="Victor Kapostas" userId="S::vpk1002@usnh.edu::c69219e4-4bee-42ba-b1de-34b4272e370e" providerId="AD" clId="Web-{1FC5DC36-5D73-731C-D99E-337B6F528C6B}"/>
    <pc:docChg chg="modSld">
      <pc:chgData name="Victor Kapostas" userId="S::vpk1002@usnh.edu::c69219e4-4bee-42ba-b1de-34b4272e370e" providerId="AD" clId="Web-{1FC5DC36-5D73-731C-D99E-337B6F528C6B}" dt="2026-04-06T18:26:23.561" v="742" actId="20577"/>
      <pc:docMkLst>
        <pc:docMk/>
      </pc:docMkLst>
      <pc:sldChg chg="addSp delSp modSp">
        <pc:chgData name="Victor Kapostas" userId="S::vpk1002@usnh.edu::c69219e4-4bee-42ba-b1de-34b4272e370e" providerId="AD" clId="Web-{1FC5DC36-5D73-731C-D99E-337B6F528C6B}" dt="2026-04-06T18:26:23.561" v="742" actId="20577"/>
        <pc:sldMkLst>
          <pc:docMk/>
          <pc:sldMk cId="2280263078" sldId="261"/>
        </pc:sldMkLst>
        <pc:spChg chg="mod">
          <ac:chgData name="Victor Kapostas" userId="S::vpk1002@usnh.edu::c69219e4-4bee-42ba-b1de-34b4272e370e" providerId="AD" clId="Web-{1FC5DC36-5D73-731C-D99E-337B6F528C6B}" dt="2026-04-06T18:12:30.633" v="587" actId="20577"/>
          <ac:spMkLst>
            <pc:docMk/>
            <pc:sldMk cId="2280263078" sldId="261"/>
            <ac:spMk id="3" creationId="{792B0055-41E6-6DE3-7936-494199EA0D9B}"/>
          </ac:spMkLst>
        </pc:spChg>
        <pc:spChg chg="add mod">
          <ac:chgData name="Victor Kapostas" userId="S::vpk1002@usnh.edu::c69219e4-4bee-42ba-b1de-34b4272e370e" providerId="AD" clId="Web-{1FC5DC36-5D73-731C-D99E-337B6F528C6B}" dt="2026-04-06T18:26:23.561" v="742" actId="20577"/>
          <ac:spMkLst>
            <pc:docMk/>
            <pc:sldMk cId="2280263078" sldId="261"/>
            <ac:spMk id="32" creationId="{F696B4F1-FF42-BA97-A3A2-BE9C8C5BB316}"/>
          </ac:spMkLst>
        </pc:spChg>
        <pc:spChg chg="mod">
          <ac:chgData name="Victor Kapostas" userId="S::vpk1002@usnh.edu::c69219e4-4bee-42ba-b1de-34b4272e370e" providerId="AD" clId="Web-{1FC5DC36-5D73-731C-D99E-337B6F528C6B}" dt="2026-04-06T18:16:43.766" v="613" actId="1076"/>
          <ac:spMkLst>
            <pc:docMk/>
            <pc:sldMk cId="2280263078" sldId="261"/>
            <ac:spMk id="79" creationId="{89BC739A-8FE1-F3A4-9E33-3D7B15F3FFA6}"/>
          </ac:spMkLst>
        </pc:spChg>
        <pc:picChg chg="add mod">
          <ac:chgData name="Victor Kapostas" userId="S::vpk1002@usnh.edu::c69219e4-4bee-42ba-b1de-34b4272e370e" providerId="AD" clId="Web-{1FC5DC36-5D73-731C-D99E-337B6F528C6B}" dt="2026-04-06T18:15:49.358" v="590" actId="1076"/>
          <ac:picMkLst>
            <pc:docMk/>
            <pc:sldMk cId="2280263078" sldId="261"/>
            <ac:picMk id="19" creationId="{C4BD2721-FE71-BCEE-D778-145C27A7F79F}"/>
          </ac:picMkLst>
        </pc:picChg>
      </pc:sldChg>
    </pc:docChg>
  </pc:docChgLst>
  <pc:docChgLst>
    <pc:chgData name="Victor Kapostas" userId="S::vpk1002@usnh.edu::c69219e4-4bee-42ba-b1de-34b4272e370e" providerId="AD" clId="Web-{37D6FC75-6B41-65E9-40DE-DC3980766B96}"/>
    <pc:docChg chg="modSld">
      <pc:chgData name="Victor Kapostas" userId="S::vpk1002@usnh.edu::c69219e4-4bee-42ba-b1de-34b4272e370e" providerId="AD" clId="Web-{37D6FC75-6B41-65E9-40DE-DC3980766B96}" dt="2026-04-07T19:32:59.863" v="2"/>
      <pc:docMkLst>
        <pc:docMk/>
      </pc:docMkLst>
      <pc:sldChg chg="delSp modSp">
        <pc:chgData name="Victor Kapostas" userId="S::vpk1002@usnh.edu::c69219e4-4bee-42ba-b1de-34b4272e370e" providerId="AD" clId="Web-{37D6FC75-6B41-65E9-40DE-DC3980766B96}" dt="2026-04-07T19:32:59.863" v="2"/>
        <pc:sldMkLst>
          <pc:docMk/>
          <pc:sldMk cId="2280263078" sldId="261"/>
        </pc:sldMkLst>
      </pc:sldChg>
    </pc:docChg>
  </pc:docChgLst>
  <pc:docChgLst>
    <pc:chgData name="Josephine Crotty" userId="f011b26f-a0bb-4189-a8fa-21b52118105f" providerId="ADAL" clId="{7BFEE478-872C-45CB-ADB6-7143073AB2F6}"/>
    <pc:docChg chg="undo custSel addSld delSld modSld">
      <pc:chgData name="Josephine Crotty" userId="f011b26f-a0bb-4189-a8fa-21b52118105f" providerId="ADAL" clId="{7BFEE478-872C-45CB-ADB6-7143073AB2F6}" dt="2026-04-20T21:05:32.592" v="2530" actId="164"/>
      <pc:docMkLst>
        <pc:docMk/>
      </pc:docMkLst>
      <pc:sldChg chg="addSp delSp modSp mod modCm">
        <pc:chgData name="Josephine Crotty" userId="f011b26f-a0bb-4189-a8fa-21b52118105f" providerId="ADAL" clId="{7BFEE478-872C-45CB-ADB6-7143073AB2F6}" dt="2026-04-20T21:05:32.592" v="2530" actId="164"/>
        <pc:sldMkLst>
          <pc:docMk/>
          <pc:sldMk cId="2280263078" sldId="261"/>
        </pc:sldMkLst>
        <pc:spChg chg="mod">
          <ac:chgData name="Josephine Crotty" userId="f011b26f-a0bb-4189-a8fa-21b52118105f" providerId="ADAL" clId="{7BFEE478-872C-45CB-ADB6-7143073AB2F6}" dt="2026-04-20T19:55:24.791" v="2019" actId="123"/>
          <ac:spMkLst>
            <pc:docMk/>
            <pc:sldMk cId="2280263078" sldId="261"/>
            <ac:spMk id="2" creationId="{FC897DE9-909F-334E-E2A4-4EC4DD6C7281}"/>
          </ac:spMkLst>
        </pc:spChg>
        <pc:spChg chg="mod">
          <ac:chgData name="Josephine Crotty" userId="f011b26f-a0bb-4189-a8fa-21b52118105f" providerId="ADAL" clId="{7BFEE478-872C-45CB-ADB6-7143073AB2F6}" dt="2026-04-20T20:48:29.380" v="2444" actId="1076"/>
          <ac:spMkLst>
            <pc:docMk/>
            <pc:sldMk cId="2280263078" sldId="261"/>
            <ac:spMk id="3" creationId="{792B0055-41E6-6DE3-7936-494199EA0D9B}"/>
          </ac:spMkLst>
        </pc:spChg>
        <pc:spChg chg="mod">
          <ac:chgData name="Josephine Crotty" userId="f011b26f-a0bb-4189-a8fa-21b52118105f" providerId="ADAL" clId="{7BFEE478-872C-45CB-ADB6-7143073AB2F6}" dt="2026-04-20T20:02:31.647" v="2096" actId="1076"/>
          <ac:spMkLst>
            <pc:docMk/>
            <pc:sldMk cId="2280263078" sldId="261"/>
            <ac:spMk id="4" creationId="{BD122596-7A37-8C4B-0A38-DBDEA99CA1F1}"/>
          </ac:spMkLst>
        </pc:spChg>
        <pc:spChg chg="mod">
          <ac:chgData name="Josephine Crotty" userId="f011b26f-a0bb-4189-a8fa-21b52118105f" providerId="ADAL" clId="{7BFEE478-872C-45CB-ADB6-7143073AB2F6}" dt="2026-04-20T20:05:22.516" v="2108" actId="5793"/>
          <ac:spMkLst>
            <pc:docMk/>
            <pc:sldMk cId="2280263078" sldId="261"/>
            <ac:spMk id="8" creationId="{BB98C96F-CFE0-6ACB-F7DD-97B175337DF8}"/>
          </ac:spMkLst>
        </pc:spChg>
        <pc:spChg chg="mod">
          <ac:chgData name="Josephine Crotty" userId="f011b26f-a0bb-4189-a8fa-21b52118105f" providerId="ADAL" clId="{7BFEE478-872C-45CB-ADB6-7143073AB2F6}" dt="2026-04-20T19:54:24.827" v="2014" actId="1076"/>
          <ac:spMkLst>
            <pc:docMk/>
            <pc:sldMk cId="2280263078" sldId="261"/>
            <ac:spMk id="9" creationId="{60212CB8-8FE7-1D9C-3C7C-BD2155ED9CCF}"/>
          </ac:spMkLst>
        </pc:spChg>
        <pc:spChg chg="del mod">
          <ac:chgData name="Josephine Crotty" userId="f011b26f-a0bb-4189-a8fa-21b52118105f" providerId="ADAL" clId="{7BFEE478-872C-45CB-ADB6-7143073AB2F6}" dt="2026-04-20T20:11:42.634" v="2166" actId="478"/>
          <ac:spMkLst>
            <pc:docMk/>
            <pc:sldMk cId="2280263078" sldId="261"/>
            <ac:spMk id="10" creationId="{EC913C09-2ECF-1185-2100-97B7B6BA1648}"/>
          </ac:spMkLst>
        </pc:spChg>
        <pc:spChg chg="mod">
          <ac:chgData name="Josephine Crotty" userId="f011b26f-a0bb-4189-a8fa-21b52118105f" providerId="ADAL" clId="{7BFEE478-872C-45CB-ADB6-7143073AB2F6}" dt="2026-04-20T19:53:29.695" v="2010" actId="1076"/>
          <ac:spMkLst>
            <pc:docMk/>
            <pc:sldMk cId="2280263078" sldId="261"/>
            <ac:spMk id="12" creationId="{DEEA4740-F677-3EA4-E16E-010BF88C3493}"/>
          </ac:spMkLst>
        </pc:spChg>
        <pc:spChg chg="mod">
          <ac:chgData name="Josephine Crotty" userId="f011b26f-a0bb-4189-a8fa-21b52118105f" providerId="ADAL" clId="{7BFEE478-872C-45CB-ADB6-7143073AB2F6}" dt="2026-04-20T20:21:22.696" v="2258" actId="123"/>
          <ac:spMkLst>
            <pc:docMk/>
            <pc:sldMk cId="2280263078" sldId="261"/>
            <ac:spMk id="18" creationId="{4D2F7103-7DD7-A7DE-467E-AB65D47153FD}"/>
          </ac:spMkLst>
        </pc:spChg>
        <pc:spChg chg="mod">
          <ac:chgData name="Josephine Crotty" userId="f011b26f-a0bb-4189-a8fa-21b52118105f" providerId="ADAL" clId="{7BFEE478-872C-45CB-ADB6-7143073AB2F6}" dt="2026-04-20T19:25:51.747" v="1978" actId="1076"/>
          <ac:spMkLst>
            <pc:docMk/>
            <pc:sldMk cId="2280263078" sldId="261"/>
            <ac:spMk id="21" creationId="{5B142BC1-3637-E903-DD3F-A1D77334038D}"/>
          </ac:spMkLst>
        </pc:spChg>
        <pc:spChg chg="mod">
          <ac:chgData name="Josephine Crotty" userId="f011b26f-a0bb-4189-a8fa-21b52118105f" providerId="ADAL" clId="{7BFEE478-872C-45CB-ADB6-7143073AB2F6}" dt="2026-04-20T20:21:40.435" v="2262" actId="14100"/>
          <ac:spMkLst>
            <pc:docMk/>
            <pc:sldMk cId="2280263078" sldId="261"/>
            <ac:spMk id="23" creationId="{DF865A7D-B745-2C49-2F9E-AD84FE15B2F2}"/>
          </ac:spMkLst>
        </pc:spChg>
        <pc:spChg chg="mod">
          <ac:chgData name="Josephine Crotty" userId="f011b26f-a0bb-4189-a8fa-21b52118105f" providerId="ADAL" clId="{7BFEE478-872C-45CB-ADB6-7143073AB2F6}" dt="2026-04-20T20:17:39.513" v="2222" actId="14100"/>
          <ac:spMkLst>
            <pc:docMk/>
            <pc:sldMk cId="2280263078" sldId="261"/>
            <ac:spMk id="24" creationId="{C4A58E1B-09E8-87F2-3468-7BF59676CC54}"/>
          </ac:spMkLst>
        </pc:spChg>
        <pc:spChg chg="mod">
          <ac:chgData name="Josephine Crotty" userId="f011b26f-a0bb-4189-a8fa-21b52118105f" providerId="ADAL" clId="{7BFEE478-872C-45CB-ADB6-7143073AB2F6}" dt="2026-04-20T20:48:39.435" v="2446" actId="1076"/>
          <ac:spMkLst>
            <pc:docMk/>
            <pc:sldMk cId="2280263078" sldId="261"/>
            <ac:spMk id="27" creationId="{486800EB-3FA5-6125-F425-61D64C376518}"/>
          </ac:spMkLst>
        </pc:spChg>
        <pc:spChg chg="mod">
          <ac:chgData name="Josephine Crotty" userId="f011b26f-a0bb-4189-a8fa-21b52118105f" providerId="ADAL" clId="{7BFEE478-872C-45CB-ADB6-7143073AB2F6}" dt="2026-04-20T20:50:59.347" v="2465" actId="1076"/>
          <ac:spMkLst>
            <pc:docMk/>
            <pc:sldMk cId="2280263078" sldId="261"/>
            <ac:spMk id="32" creationId="{F696B4F1-FF42-BA97-A3A2-BE9C8C5BB316}"/>
          </ac:spMkLst>
        </pc:spChg>
        <pc:spChg chg="mod">
          <ac:chgData name="Josephine Crotty" userId="f011b26f-a0bb-4189-a8fa-21b52118105f" providerId="ADAL" clId="{7BFEE478-872C-45CB-ADB6-7143073AB2F6}" dt="2026-04-20T20:51:38.777" v="2472" actId="1076"/>
          <ac:spMkLst>
            <pc:docMk/>
            <pc:sldMk cId="2280263078" sldId="261"/>
            <ac:spMk id="39" creationId="{B682AB57-3BD6-1F68-A7E0-081C140F9997}"/>
          </ac:spMkLst>
        </pc:spChg>
        <pc:spChg chg="mod">
          <ac:chgData name="Josephine Crotty" userId="f011b26f-a0bb-4189-a8fa-21b52118105f" providerId="ADAL" clId="{7BFEE478-872C-45CB-ADB6-7143073AB2F6}" dt="2026-04-20T20:39:32.335" v="2409" actId="255"/>
          <ac:spMkLst>
            <pc:docMk/>
            <pc:sldMk cId="2280263078" sldId="261"/>
            <ac:spMk id="41" creationId="{ED525451-67B3-1340-8F00-39D2A569AD9A}"/>
          </ac:spMkLst>
        </pc:spChg>
        <pc:spChg chg="mod">
          <ac:chgData name="Josephine Crotty" userId="f011b26f-a0bb-4189-a8fa-21b52118105f" providerId="ADAL" clId="{7BFEE478-872C-45CB-ADB6-7143073AB2F6}" dt="2026-04-20T21:04:30.849" v="2513" actId="14826"/>
          <ac:spMkLst>
            <pc:docMk/>
            <pc:sldMk cId="2280263078" sldId="261"/>
            <ac:spMk id="42" creationId="{477906F0-BB9F-9B27-3220-E3B416E1B480}"/>
          </ac:spMkLst>
        </pc:spChg>
        <pc:spChg chg="mod">
          <ac:chgData name="Josephine Crotty" userId="f011b26f-a0bb-4189-a8fa-21b52118105f" providerId="ADAL" clId="{7BFEE478-872C-45CB-ADB6-7143073AB2F6}" dt="2026-04-20T20:18:49.347" v="2230" actId="1076"/>
          <ac:spMkLst>
            <pc:docMk/>
            <pc:sldMk cId="2280263078" sldId="261"/>
            <ac:spMk id="43" creationId="{7B07EE99-B414-0F13-A43C-13403C0B3877}"/>
          </ac:spMkLst>
        </pc:spChg>
        <pc:spChg chg="mod">
          <ac:chgData name="Josephine Crotty" userId="f011b26f-a0bb-4189-a8fa-21b52118105f" providerId="ADAL" clId="{7BFEE478-872C-45CB-ADB6-7143073AB2F6}" dt="2026-04-20T20:52:18.616" v="2477" actId="1076"/>
          <ac:spMkLst>
            <pc:docMk/>
            <pc:sldMk cId="2280263078" sldId="261"/>
            <ac:spMk id="44" creationId="{B4AD0353-7C17-0AF8-7B5B-24FEF0733747}"/>
          </ac:spMkLst>
        </pc:spChg>
        <pc:spChg chg="mod">
          <ac:chgData name="Josephine Crotty" userId="f011b26f-a0bb-4189-a8fa-21b52118105f" providerId="ADAL" clId="{7BFEE478-872C-45CB-ADB6-7143073AB2F6}" dt="2026-04-20T19:54:44.312" v="2016" actId="1076"/>
          <ac:spMkLst>
            <pc:docMk/>
            <pc:sldMk cId="2280263078" sldId="261"/>
            <ac:spMk id="56" creationId="{A3460D5B-8992-433D-0664-312F295A4C33}"/>
          </ac:spMkLst>
        </pc:spChg>
        <pc:spChg chg="mod">
          <ac:chgData name="Josephine Crotty" userId="f011b26f-a0bb-4189-a8fa-21b52118105f" providerId="ADAL" clId="{7BFEE478-872C-45CB-ADB6-7143073AB2F6}" dt="2026-04-20T20:52:30.861" v="2479" actId="1076"/>
          <ac:spMkLst>
            <pc:docMk/>
            <pc:sldMk cId="2280263078" sldId="261"/>
            <ac:spMk id="57" creationId="{04E509EA-8762-0A64-9B32-43A95556AF8E}"/>
          </ac:spMkLst>
        </pc:spChg>
        <pc:spChg chg="add del mod">
          <ac:chgData name="Josephine Crotty" userId="f011b26f-a0bb-4189-a8fa-21b52118105f" providerId="ADAL" clId="{7BFEE478-872C-45CB-ADB6-7143073AB2F6}" dt="2026-04-20T19:18:11.198" v="1923" actId="478"/>
          <ac:spMkLst>
            <pc:docMk/>
            <pc:sldMk cId="2280263078" sldId="261"/>
            <ac:spMk id="60" creationId="{34A43107-578A-3E5B-B564-EE87A556B3B6}"/>
          </ac:spMkLst>
        </pc:spChg>
        <pc:spChg chg="add del mod">
          <ac:chgData name="Josephine Crotty" userId="f011b26f-a0bb-4189-a8fa-21b52118105f" providerId="ADAL" clId="{7BFEE478-872C-45CB-ADB6-7143073AB2F6}" dt="2026-04-20T19:22:15.856" v="1955" actId="478"/>
          <ac:spMkLst>
            <pc:docMk/>
            <pc:sldMk cId="2280263078" sldId="261"/>
            <ac:spMk id="61" creationId="{8D0EC65B-DD42-AC28-3899-8A8AAA111E2B}"/>
          </ac:spMkLst>
        </pc:spChg>
        <pc:spChg chg="mod">
          <ac:chgData name="Josephine Crotty" userId="f011b26f-a0bb-4189-a8fa-21b52118105f" providerId="ADAL" clId="{7BFEE478-872C-45CB-ADB6-7143073AB2F6}" dt="2026-04-20T20:53:15.876" v="2493" actId="20577"/>
          <ac:spMkLst>
            <pc:docMk/>
            <pc:sldMk cId="2280263078" sldId="261"/>
            <ac:spMk id="62" creationId="{098C0989-BD13-4B15-D11D-7B44A5FEE637}"/>
          </ac:spMkLst>
        </pc:spChg>
        <pc:spChg chg="mod">
          <ac:chgData name="Josephine Crotty" userId="f011b26f-a0bb-4189-a8fa-21b52118105f" providerId="ADAL" clId="{7BFEE478-872C-45CB-ADB6-7143073AB2F6}" dt="2026-04-20T20:53:18.660" v="2495" actId="20577"/>
          <ac:spMkLst>
            <pc:docMk/>
            <pc:sldMk cId="2280263078" sldId="261"/>
            <ac:spMk id="63" creationId="{EC011C94-1D6F-692F-D1C9-95753A2BBDC2}"/>
          </ac:spMkLst>
        </pc:spChg>
        <pc:spChg chg="mod">
          <ac:chgData name="Josephine Crotty" userId="f011b26f-a0bb-4189-a8fa-21b52118105f" providerId="ADAL" clId="{7BFEE478-872C-45CB-ADB6-7143073AB2F6}" dt="2026-04-20T19:53:46.461" v="2012" actId="1076"/>
          <ac:spMkLst>
            <pc:docMk/>
            <pc:sldMk cId="2280263078" sldId="261"/>
            <ac:spMk id="66" creationId="{1E33C8E9-271A-98E1-CAFB-252981783BBF}"/>
          </ac:spMkLst>
        </pc:spChg>
        <pc:spChg chg="mod">
          <ac:chgData name="Josephine Crotty" userId="f011b26f-a0bb-4189-a8fa-21b52118105f" providerId="ADAL" clId="{7BFEE478-872C-45CB-ADB6-7143073AB2F6}" dt="2026-04-20T19:55:02.209" v="2018" actId="14100"/>
          <ac:spMkLst>
            <pc:docMk/>
            <pc:sldMk cId="2280263078" sldId="261"/>
            <ac:spMk id="67" creationId="{F73B7963-C9FA-7BBA-4EFF-578CDD375D83}"/>
          </ac:spMkLst>
        </pc:spChg>
        <pc:spChg chg="mod">
          <ac:chgData name="Josephine Crotty" userId="f011b26f-a0bb-4189-a8fa-21b52118105f" providerId="ADAL" clId="{7BFEE478-872C-45CB-ADB6-7143073AB2F6}" dt="2026-04-20T20:52:33.572" v="2480" actId="122"/>
          <ac:spMkLst>
            <pc:docMk/>
            <pc:sldMk cId="2280263078" sldId="261"/>
            <ac:spMk id="71" creationId="{E34BC93E-D148-9BA5-76D2-0F9C0510F8D7}"/>
          </ac:spMkLst>
        </pc:spChg>
        <pc:spChg chg="mod">
          <ac:chgData name="Josephine Crotty" userId="f011b26f-a0bb-4189-a8fa-21b52118105f" providerId="ADAL" clId="{7BFEE478-872C-45CB-ADB6-7143073AB2F6}" dt="2026-04-20T20:17:52.095" v="2223" actId="1076"/>
          <ac:spMkLst>
            <pc:docMk/>
            <pc:sldMk cId="2280263078" sldId="261"/>
            <ac:spMk id="72" creationId="{D66776E4-082B-AD83-6D2B-6F752A10674E}"/>
          </ac:spMkLst>
        </pc:spChg>
        <pc:spChg chg="mod">
          <ac:chgData name="Josephine Crotty" userId="f011b26f-a0bb-4189-a8fa-21b52118105f" providerId="ADAL" clId="{7BFEE478-872C-45CB-ADB6-7143073AB2F6}" dt="2026-04-20T20:18:00.439" v="2224" actId="1076"/>
          <ac:spMkLst>
            <pc:docMk/>
            <pc:sldMk cId="2280263078" sldId="261"/>
            <ac:spMk id="74" creationId="{6D04D362-BC8F-D6AF-5340-0D2BC9FA3157}"/>
          </ac:spMkLst>
        </pc:spChg>
        <pc:spChg chg="mod">
          <ac:chgData name="Josephine Crotty" userId="f011b26f-a0bb-4189-a8fa-21b52118105f" providerId="ADAL" clId="{7BFEE478-872C-45CB-ADB6-7143073AB2F6}" dt="2026-04-20T20:18:27.354" v="2227" actId="1076"/>
          <ac:spMkLst>
            <pc:docMk/>
            <pc:sldMk cId="2280263078" sldId="261"/>
            <ac:spMk id="75" creationId="{4E34B13D-12F2-AEC7-27C0-3D0DEF698801}"/>
          </ac:spMkLst>
        </pc:spChg>
        <pc:spChg chg="mod">
          <ac:chgData name="Josephine Crotty" userId="f011b26f-a0bb-4189-a8fa-21b52118105f" providerId="ADAL" clId="{7BFEE478-872C-45CB-ADB6-7143073AB2F6}" dt="2026-04-20T20:19:36.041" v="2236" actId="123"/>
          <ac:spMkLst>
            <pc:docMk/>
            <pc:sldMk cId="2280263078" sldId="261"/>
            <ac:spMk id="77" creationId="{D8FAC85F-4968-44EE-D6E3-4912AC708618}"/>
          </ac:spMkLst>
        </pc:spChg>
        <pc:spChg chg="mod">
          <ac:chgData name="Josephine Crotty" userId="f011b26f-a0bb-4189-a8fa-21b52118105f" providerId="ADAL" clId="{7BFEE478-872C-45CB-ADB6-7143073AB2F6}" dt="2026-04-20T20:51:12.860" v="2468" actId="1076"/>
          <ac:spMkLst>
            <pc:docMk/>
            <pc:sldMk cId="2280263078" sldId="261"/>
            <ac:spMk id="79" creationId="{89BC739A-8FE1-F3A4-9E33-3D7B15F3FFA6}"/>
          </ac:spMkLst>
        </pc:spChg>
        <pc:spChg chg="mod">
          <ac:chgData name="Josephine Crotty" userId="f011b26f-a0bb-4189-a8fa-21b52118105f" providerId="ADAL" clId="{7BFEE478-872C-45CB-ADB6-7143073AB2F6}" dt="2026-04-20T19:55:45.333" v="2023" actId="14100"/>
          <ac:spMkLst>
            <pc:docMk/>
            <pc:sldMk cId="2280263078" sldId="261"/>
            <ac:spMk id="81" creationId="{7E471D66-B2A0-F747-D6C3-DF1D5875875C}"/>
          </ac:spMkLst>
        </pc:spChg>
        <pc:spChg chg="mod">
          <ac:chgData name="Josephine Crotty" userId="f011b26f-a0bb-4189-a8fa-21b52118105f" providerId="ADAL" clId="{7BFEE478-872C-45CB-ADB6-7143073AB2F6}" dt="2026-04-20T20:08:21.922" v="2153" actId="1076"/>
          <ac:spMkLst>
            <pc:docMk/>
            <pc:sldMk cId="2280263078" sldId="261"/>
            <ac:spMk id="83" creationId="{14AF8D68-3FDA-7137-3E85-EA713513596F}"/>
          </ac:spMkLst>
        </pc:spChg>
        <pc:spChg chg="mod">
          <ac:chgData name="Josephine Crotty" userId="f011b26f-a0bb-4189-a8fa-21b52118105f" providerId="ADAL" clId="{7BFEE478-872C-45CB-ADB6-7143073AB2F6}" dt="2026-04-20T20:38:24.618" v="2406" actId="20577"/>
          <ac:spMkLst>
            <pc:docMk/>
            <pc:sldMk cId="2280263078" sldId="261"/>
            <ac:spMk id="84" creationId="{C9EAE0EA-1BF1-1893-B2BC-0791CA7BB3AD}"/>
          </ac:spMkLst>
        </pc:spChg>
        <pc:spChg chg="mod">
          <ac:chgData name="Josephine Crotty" userId="f011b26f-a0bb-4189-a8fa-21b52118105f" providerId="ADAL" clId="{7BFEE478-872C-45CB-ADB6-7143073AB2F6}" dt="2026-04-20T20:38:30.647" v="2407" actId="1076"/>
          <ac:spMkLst>
            <pc:docMk/>
            <pc:sldMk cId="2280263078" sldId="261"/>
            <ac:spMk id="85" creationId="{F63B3AEC-F5E8-B4A0-4677-513B61CC207D}"/>
          </ac:spMkLst>
        </pc:spChg>
        <pc:spChg chg="mod">
          <ac:chgData name="Josephine Crotty" userId="f011b26f-a0bb-4189-a8fa-21b52118105f" providerId="ADAL" clId="{7BFEE478-872C-45CB-ADB6-7143073AB2F6}" dt="2026-04-20T20:36:43.028" v="2377" actId="20577"/>
          <ac:spMkLst>
            <pc:docMk/>
            <pc:sldMk cId="2280263078" sldId="261"/>
            <ac:spMk id="87" creationId="{4813E91F-239D-A4DF-86FB-B4D26F2EBBAA}"/>
          </ac:spMkLst>
        </pc:spChg>
        <pc:spChg chg="mod">
          <ac:chgData name="Josephine Crotty" userId="f011b26f-a0bb-4189-a8fa-21b52118105f" providerId="ADAL" clId="{7BFEE478-872C-45CB-ADB6-7143073AB2F6}" dt="2026-04-20T20:52:06.607" v="2475" actId="1076"/>
          <ac:spMkLst>
            <pc:docMk/>
            <pc:sldMk cId="2280263078" sldId="261"/>
            <ac:spMk id="88" creationId="{C2006E38-5EC5-F72A-3A31-BEC02304F6C3}"/>
          </ac:spMkLst>
        </pc:spChg>
        <pc:spChg chg="add del">
          <ac:chgData name="Josephine Crotty" userId="f011b26f-a0bb-4189-a8fa-21b52118105f" providerId="ADAL" clId="{7BFEE478-872C-45CB-ADB6-7143073AB2F6}" dt="2026-04-20T19:59:42.918" v="2057" actId="22"/>
          <ac:spMkLst>
            <pc:docMk/>
            <pc:sldMk cId="2280263078" sldId="261"/>
            <ac:spMk id="89" creationId="{82B1A1A1-D482-F790-8634-E09659279F26}"/>
          </ac:spMkLst>
        </pc:spChg>
        <pc:spChg chg="mod">
          <ac:chgData name="Josephine Crotty" userId="f011b26f-a0bb-4189-a8fa-21b52118105f" providerId="ADAL" clId="{7BFEE478-872C-45CB-ADB6-7143073AB2F6}" dt="2026-04-20T20:53:27.381" v="2505" actId="20577"/>
          <ac:spMkLst>
            <pc:docMk/>
            <pc:sldMk cId="2280263078" sldId="261"/>
            <ac:spMk id="90" creationId="{97F0C915-B5E8-DC43-C7D1-3E628F84717D}"/>
          </ac:spMkLst>
        </pc:spChg>
        <pc:spChg chg="add del">
          <ac:chgData name="Josephine Crotty" userId="f011b26f-a0bb-4189-a8fa-21b52118105f" providerId="ADAL" clId="{7BFEE478-872C-45CB-ADB6-7143073AB2F6}" dt="2026-04-20T19:59:50.569" v="2059" actId="22"/>
          <ac:spMkLst>
            <pc:docMk/>
            <pc:sldMk cId="2280263078" sldId="261"/>
            <ac:spMk id="92" creationId="{C52102AB-A621-F9BF-2A31-9C3044657E44}"/>
          </ac:spMkLst>
        </pc:spChg>
        <pc:spChg chg="add mod">
          <ac:chgData name="Josephine Crotty" userId="f011b26f-a0bb-4189-a8fa-21b52118105f" providerId="ADAL" clId="{7BFEE478-872C-45CB-ADB6-7143073AB2F6}" dt="2026-04-20T20:48:33.789" v="2445" actId="1076"/>
          <ac:spMkLst>
            <pc:docMk/>
            <pc:sldMk cId="2280263078" sldId="261"/>
            <ac:spMk id="93" creationId="{5D902F73-F8B8-D600-20D2-DAE223631155}"/>
          </ac:spMkLst>
        </pc:spChg>
        <pc:spChg chg="add mod">
          <ac:chgData name="Josephine Crotty" userId="f011b26f-a0bb-4189-a8fa-21b52118105f" providerId="ADAL" clId="{7BFEE478-872C-45CB-ADB6-7143073AB2F6}" dt="2026-04-20T20:01:34.250" v="2091"/>
          <ac:spMkLst>
            <pc:docMk/>
            <pc:sldMk cId="2280263078" sldId="261"/>
            <ac:spMk id="95" creationId="{0200293C-DEAA-2E73-0CBF-6098913100A6}"/>
          </ac:spMkLst>
        </pc:spChg>
        <pc:spChg chg="mod topLvl">
          <ac:chgData name="Josephine Crotty" userId="f011b26f-a0bb-4189-a8fa-21b52118105f" providerId="ADAL" clId="{7BFEE478-872C-45CB-ADB6-7143073AB2F6}" dt="2026-04-20T20:47:22.944" v="2438" actId="20577"/>
          <ac:spMkLst>
            <pc:docMk/>
            <pc:sldMk cId="2280263078" sldId="261"/>
            <ac:spMk id="99" creationId="{79ECF6CC-0626-1A42-4FF3-27F0F5D709BE}"/>
          </ac:spMkLst>
        </pc:spChg>
        <pc:spChg chg="mod">
          <ac:chgData name="Josephine Crotty" userId="f011b26f-a0bb-4189-a8fa-21b52118105f" providerId="ADAL" clId="{7BFEE478-872C-45CB-ADB6-7143073AB2F6}" dt="2026-04-20T21:04:30.849" v="2513" actId="14826"/>
          <ac:spMkLst>
            <pc:docMk/>
            <pc:sldMk cId="2280263078" sldId="261"/>
            <ac:spMk id="103" creationId="{5B0B80A0-A664-4995-2F87-939169B8CD1D}"/>
          </ac:spMkLst>
        </pc:spChg>
        <pc:spChg chg="mod">
          <ac:chgData name="Josephine Crotty" userId="f011b26f-a0bb-4189-a8fa-21b52118105f" providerId="ADAL" clId="{7BFEE478-872C-45CB-ADB6-7143073AB2F6}" dt="2026-04-20T21:04:30.849" v="2513" actId="14826"/>
          <ac:spMkLst>
            <pc:docMk/>
            <pc:sldMk cId="2280263078" sldId="261"/>
            <ac:spMk id="104" creationId="{FBC58FD8-D644-44FB-04C8-12BA0D3FCBFB}"/>
          </ac:spMkLst>
        </pc:spChg>
        <pc:spChg chg="mod">
          <ac:chgData name="Josephine Crotty" userId="f011b26f-a0bb-4189-a8fa-21b52118105f" providerId="ADAL" clId="{7BFEE478-872C-45CB-ADB6-7143073AB2F6}" dt="2026-04-20T21:05:13.371" v="2527" actId="1076"/>
          <ac:spMkLst>
            <pc:docMk/>
            <pc:sldMk cId="2280263078" sldId="261"/>
            <ac:spMk id="105" creationId="{90B60888-A68B-2D33-597E-946445928E96}"/>
          </ac:spMkLst>
        </pc:spChg>
        <pc:spChg chg="mod">
          <ac:chgData name="Josephine Crotty" userId="f011b26f-a0bb-4189-a8fa-21b52118105f" providerId="ADAL" clId="{7BFEE478-872C-45CB-ADB6-7143073AB2F6}" dt="2026-04-20T21:04:30.849" v="2513" actId="14826"/>
          <ac:spMkLst>
            <pc:docMk/>
            <pc:sldMk cId="2280263078" sldId="261"/>
            <ac:spMk id="106" creationId="{28DBB982-2B99-806B-ADB8-24473A2F0841}"/>
          </ac:spMkLst>
        </pc:spChg>
        <pc:spChg chg="mod">
          <ac:chgData name="Josephine Crotty" userId="f011b26f-a0bb-4189-a8fa-21b52118105f" providerId="ADAL" clId="{7BFEE478-872C-45CB-ADB6-7143073AB2F6}" dt="2026-04-20T21:04:30.849" v="2513" actId="14826"/>
          <ac:spMkLst>
            <pc:docMk/>
            <pc:sldMk cId="2280263078" sldId="261"/>
            <ac:spMk id="109" creationId="{13AEA51B-6805-86F4-79F2-657DA4BA90CD}"/>
          </ac:spMkLst>
        </pc:spChg>
        <pc:spChg chg="add mod">
          <ac:chgData name="Josephine Crotty" userId="f011b26f-a0bb-4189-a8fa-21b52118105f" providerId="ADAL" clId="{7BFEE478-872C-45CB-ADB6-7143073AB2F6}" dt="2026-04-20T20:49:09.819" v="2454" actId="14100"/>
          <ac:spMkLst>
            <pc:docMk/>
            <pc:sldMk cId="2280263078" sldId="261"/>
            <ac:spMk id="116" creationId="{F6A7E933-9D57-B815-4160-E2C1F6D1661C}"/>
          </ac:spMkLst>
        </pc:spChg>
        <pc:spChg chg="add mod">
          <ac:chgData name="Josephine Crotty" userId="f011b26f-a0bb-4189-a8fa-21b52118105f" providerId="ADAL" clId="{7BFEE478-872C-45CB-ADB6-7143073AB2F6}" dt="2026-04-20T20:17:35.064" v="2221" actId="14100"/>
          <ac:spMkLst>
            <pc:docMk/>
            <pc:sldMk cId="2280263078" sldId="261"/>
            <ac:spMk id="122" creationId="{41A08311-DE16-914D-61CA-90A06C319811}"/>
          </ac:spMkLst>
        </pc:spChg>
        <pc:grpChg chg="mod">
          <ac:chgData name="Josephine Crotty" userId="f011b26f-a0bb-4189-a8fa-21b52118105f" providerId="ADAL" clId="{7BFEE478-872C-45CB-ADB6-7143073AB2F6}" dt="2026-04-20T21:05:32.592" v="2530" actId="164"/>
          <ac:grpSpMkLst>
            <pc:docMk/>
            <pc:sldMk cId="2280263078" sldId="261"/>
            <ac:grpSpMk id="29" creationId="{6CF68B45-4389-2562-CD0F-6C1D16E0F47E}"/>
          </ac:grpSpMkLst>
        </pc:grpChg>
        <pc:grpChg chg="add del">
          <ac:chgData name="Josephine Crotty" userId="f011b26f-a0bb-4189-a8fa-21b52118105f" providerId="ADAL" clId="{7BFEE478-872C-45CB-ADB6-7143073AB2F6}" dt="2026-04-20T19:51:05.489" v="1989" actId="478"/>
          <ac:grpSpMkLst>
            <pc:docMk/>
            <pc:sldMk cId="2280263078" sldId="261"/>
            <ac:grpSpMk id="33" creationId="{4E09F8C4-104F-1550-1FF6-348F513829AB}"/>
          </ac:grpSpMkLst>
        </pc:grpChg>
        <pc:grpChg chg="mod">
          <ac:chgData name="Josephine Crotty" userId="f011b26f-a0bb-4189-a8fa-21b52118105f" providerId="ADAL" clId="{7BFEE478-872C-45CB-ADB6-7143073AB2F6}" dt="2026-04-20T19:51:36.649" v="1995" actId="1076"/>
          <ac:grpSpMkLst>
            <pc:docMk/>
            <pc:sldMk cId="2280263078" sldId="261"/>
            <ac:grpSpMk id="35" creationId="{6328DD5B-17AE-0678-DCB1-DEBF5AB57E3B}"/>
          </ac:grpSpMkLst>
        </pc:grpChg>
        <pc:grpChg chg="add mod">
          <ac:chgData name="Josephine Crotty" userId="f011b26f-a0bb-4189-a8fa-21b52118105f" providerId="ADAL" clId="{7BFEE478-872C-45CB-ADB6-7143073AB2F6}" dt="2026-04-20T19:52:10.713" v="2003" actId="1076"/>
          <ac:grpSpMkLst>
            <pc:docMk/>
            <pc:sldMk cId="2280263078" sldId="261"/>
            <ac:grpSpMk id="78" creationId="{279B7220-F640-A1E0-1838-6CAE7E52F1E0}"/>
          </ac:grpSpMkLst>
        </pc:grpChg>
        <pc:grpChg chg="add mod">
          <ac:chgData name="Josephine Crotty" userId="f011b26f-a0bb-4189-a8fa-21b52118105f" providerId="ADAL" clId="{7BFEE478-872C-45CB-ADB6-7143073AB2F6}" dt="2026-04-20T21:05:32.592" v="2530" actId="164"/>
          <ac:grpSpMkLst>
            <pc:docMk/>
            <pc:sldMk cId="2280263078" sldId="261"/>
            <ac:grpSpMk id="1031" creationId="{B3029E91-71D8-ED2E-5FCC-CC3CCB65C159}"/>
          </ac:grpSpMkLst>
        </pc:grpChg>
        <pc:picChg chg="mod">
          <ac:chgData name="Josephine Crotty" userId="f011b26f-a0bb-4189-a8fa-21b52118105f" providerId="ADAL" clId="{7BFEE478-872C-45CB-ADB6-7143073AB2F6}" dt="2026-04-20T20:16:47.959" v="2210" actId="1076"/>
          <ac:picMkLst>
            <pc:docMk/>
            <pc:sldMk cId="2280263078" sldId="261"/>
            <ac:picMk id="11" creationId="{541D0BEF-A84B-D73D-E082-ADD8E5D1B492}"/>
          </ac:picMkLst>
        </pc:picChg>
        <pc:picChg chg="mod">
          <ac:chgData name="Josephine Crotty" userId="f011b26f-a0bb-4189-a8fa-21b52118105f" providerId="ADAL" clId="{7BFEE478-872C-45CB-ADB6-7143073AB2F6}" dt="2026-04-20T20:16:37.784" v="2207" actId="1076"/>
          <ac:picMkLst>
            <pc:docMk/>
            <pc:sldMk cId="2280263078" sldId="261"/>
            <ac:picMk id="13" creationId="{3D79F866-115C-7263-847F-71BA9AF9B2D1}"/>
          </ac:picMkLst>
        </pc:picChg>
        <pc:picChg chg="mod">
          <ac:chgData name="Josephine Crotty" userId="f011b26f-a0bb-4189-a8fa-21b52118105f" providerId="ADAL" clId="{7BFEE478-872C-45CB-ADB6-7143073AB2F6}" dt="2026-04-20T20:16:40.059" v="2208" actId="1076"/>
          <ac:picMkLst>
            <pc:docMk/>
            <pc:sldMk cId="2280263078" sldId="261"/>
            <ac:picMk id="14" creationId="{033D13B6-D73C-636A-C28D-41CAD8B47B79}"/>
          </ac:picMkLst>
        </pc:picChg>
        <pc:picChg chg="mod modCrop">
          <ac:chgData name="Josephine Crotty" userId="f011b26f-a0bb-4189-a8fa-21b52118105f" providerId="ADAL" clId="{7BFEE478-872C-45CB-ADB6-7143073AB2F6}" dt="2026-04-20T20:48:58.838" v="2450" actId="1076"/>
          <ac:picMkLst>
            <pc:docMk/>
            <pc:sldMk cId="2280263078" sldId="261"/>
            <ac:picMk id="19" creationId="{C4BD2721-FE71-BCEE-D778-145C27A7F79F}"/>
          </ac:picMkLst>
        </pc:picChg>
        <pc:picChg chg="mod">
          <ac:chgData name="Josephine Crotty" userId="f011b26f-a0bb-4189-a8fa-21b52118105f" providerId="ADAL" clId="{7BFEE478-872C-45CB-ADB6-7143073AB2F6}" dt="2026-04-20T21:04:30.849" v="2513" actId="14826"/>
          <ac:picMkLst>
            <pc:docMk/>
            <pc:sldMk cId="2280263078" sldId="261"/>
            <ac:picMk id="22" creationId="{9D5339B0-11D4-173D-2B84-C7DBCE829E3E}"/>
          </ac:picMkLst>
        </pc:picChg>
        <pc:picChg chg="mod">
          <ac:chgData name="Josephine Crotty" userId="f011b26f-a0bb-4189-a8fa-21b52118105f" providerId="ADAL" clId="{7BFEE478-872C-45CB-ADB6-7143073AB2F6}" dt="2026-04-20T21:05:32.592" v="2530" actId="164"/>
          <ac:picMkLst>
            <pc:docMk/>
            <pc:sldMk cId="2280263078" sldId="261"/>
            <ac:picMk id="25" creationId="{38EF1D9D-9E1A-1452-F680-6509A1E638CB}"/>
          </ac:picMkLst>
        </pc:picChg>
        <pc:picChg chg="mod modCrop">
          <ac:chgData name="Josephine Crotty" userId="f011b26f-a0bb-4189-a8fa-21b52118105f" providerId="ADAL" clId="{7BFEE478-872C-45CB-ADB6-7143073AB2F6}" dt="2026-04-20T20:14:19.080" v="2195" actId="1076"/>
          <ac:picMkLst>
            <pc:docMk/>
            <pc:sldMk cId="2280263078" sldId="261"/>
            <ac:picMk id="28" creationId="{102C5732-EF50-326C-C65F-701207D2DBFE}"/>
          </ac:picMkLst>
        </pc:picChg>
        <pc:picChg chg="mod modCrop">
          <ac:chgData name="Josephine Crotty" userId="f011b26f-a0bb-4189-a8fa-21b52118105f" providerId="ADAL" clId="{7BFEE478-872C-45CB-ADB6-7143073AB2F6}" dt="2026-04-20T19:24:09.633" v="1958" actId="1076"/>
          <ac:picMkLst>
            <pc:docMk/>
            <pc:sldMk cId="2280263078" sldId="261"/>
            <ac:picMk id="30" creationId="{1D4502C6-7108-52E5-4493-734DBF48A2CC}"/>
          </ac:picMkLst>
        </pc:picChg>
        <pc:picChg chg="mod">
          <ac:chgData name="Josephine Crotty" userId="f011b26f-a0bb-4189-a8fa-21b52118105f" providerId="ADAL" clId="{7BFEE478-872C-45CB-ADB6-7143073AB2F6}" dt="2026-04-20T19:21:46.964" v="1953" actId="1076"/>
          <ac:picMkLst>
            <pc:docMk/>
            <pc:sldMk cId="2280263078" sldId="261"/>
            <ac:picMk id="50" creationId="{13CDE390-F321-2025-F15D-A13B8B792D3B}"/>
          </ac:picMkLst>
        </pc:picChg>
        <pc:picChg chg="mod">
          <ac:chgData name="Josephine Crotty" userId="f011b26f-a0bb-4189-a8fa-21b52118105f" providerId="ADAL" clId="{7BFEE478-872C-45CB-ADB6-7143073AB2F6}" dt="2026-04-20T19:53:16.553" v="2008" actId="1076"/>
          <ac:picMkLst>
            <pc:docMk/>
            <pc:sldMk cId="2280263078" sldId="261"/>
            <ac:picMk id="52" creationId="{F362712A-965E-8B36-BAC5-A909A719A9FC}"/>
          </ac:picMkLst>
        </pc:picChg>
        <pc:picChg chg="del">
          <ac:chgData name="Josephine Crotty" userId="f011b26f-a0bb-4189-a8fa-21b52118105f" providerId="ADAL" clId="{7BFEE478-872C-45CB-ADB6-7143073AB2F6}" dt="2026-04-20T19:50:24.761" v="1984" actId="478"/>
          <ac:picMkLst>
            <pc:docMk/>
            <pc:sldMk cId="2280263078" sldId="261"/>
            <ac:picMk id="53" creationId="{7D80A29B-0653-C608-B2AD-555C31DBC768}"/>
          </ac:picMkLst>
        </pc:picChg>
        <pc:picChg chg="del">
          <ac:chgData name="Josephine Crotty" userId="f011b26f-a0bb-4189-a8fa-21b52118105f" providerId="ADAL" clId="{7BFEE478-872C-45CB-ADB6-7143073AB2F6}" dt="2026-04-20T19:50:15.074" v="1981" actId="478"/>
          <ac:picMkLst>
            <pc:docMk/>
            <pc:sldMk cId="2280263078" sldId="261"/>
            <ac:picMk id="54" creationId="{68C77820-E5A4-7C8F-8564-494A254A026E}"/>
          </ac:picMkLst>
        </pc:picChg>
        <pc:picChg chg="del topLvl">
          <ac:chgData name="Josephine Crotty" userId="f011b26f-a0bb-4189-a8fa-21b52118105f" providerId="ADAL" clId="{7BFEE478-872C-45CB-ADB6-7143073AB2F6}" dt="2026-04-20T19:51:05.489" v="1989" actId="478"/>
          <ac:picMkLst>
            <pc:docMk/>
            <pc:sldMk cId="2280263078" sldId="261"/>
            <ac:picMk id="55" creationId="{81AB2D90-34F0-6215-5ADC-C61672103A44}"/>
          </ac:picMkLst>
        </pc:picChg>
        <pc:picChg chg="add mod">
          <ac:chgData name="Josephine Crotty" userId="f011b26f-a0bb-4189-a8fa-21b52118105f" providerId="ADAL" clId="{7BFEE478-872C-45CB-ADB6-7143073AB2F6}" dt="2026-04-20T19:52:10.713" v="2003" actId="1076"/>
          <ac:picMkLst>
            <pc:docMk/>
            <pc:sldMk cId="2280263078" sldId="261"/>
            <ac:picMk id="68" creationId="{F98D30BE-7975-6982-680C-0FD74F33F53B}"/>
          </ac:picMkLst>
        </pc:picChg>
        <pc:picChg chg="add mod">
          <ac:chgData name="Josephine Crotty" userId="f011b26f-a0bb-4189-a8fa-21b52118105f" providerId="ADAL" clId="{7BFEE478-872C-45CB-ADB6-7143073AB2F6}" dt="2026-04-20T19:52:10.713" v="2003" actId="1076"/>
          <ac:picMkLst>
            <pc:docMk/>
            <pc:sldMk cId="2280263078" sldId="261"/>
            <ac:picMk id="69" creationId="{EC9A2080-1449-B8D0-7A67-CD74AE6820D8}"/>
          </ac:picMkLst>
        </pc:picChg>
        <pc:picChg chg="add mod">
          <ac:chgData name="Josephine Crotty" userId="f011b26f-a0bb-4189-a8fa-21b52118105f" providerId="ADAL" clId="{7BFEE478-872C-45CB-ADB6-7143073AB2F6}" dt="2026-04-20T19:52:10.713" v="2003" actId="1076"/>
          <ac:picMkLst>
            <pc:docMk/>
            <pc:sldMk cId="2280263078" sldId="261"/>
            <ac:picMk id="70" creationId="{0FE4D5C2-CC46-95B4-5CFB-74E3EFEDEF7E}"/>
          </ac:picMkLst>
        </pc:picChg>
        <pc:picChg chg="add mod">
          <ac:chgData name="Josephine Crotty" userId="f011b26f-a0bb-4189-a8fa-21b52118105f" providerId="ADAL" clId="{7BFEE478-872C-45CB-ADB6-7143073AB2F6}" dt="2026-04-20T19:52:10.713" v="2003" actId="1076"/>
          <ac:picMkLst>
            <pc:docMk/>
            <pc:sldMk cId="2280263078" sldId="261"/>
            <ac:picMk id="73" creationId="{E67DC590-B5BA-C18D-7DA3-53E68D069995}"/>
          </ac:picMkLst>
        </pc:picChg>
        <pc:picChg chg="add mod">
          <ac:chgData name="Josephine Crotty" userId="f011b26f-a0bb-4189-a8fa-21b52118105f" providerId="ADAL" clId="{7BFEE478-872C-45CB-ADB6-7143073AB2F6}" dt="2026-04-20T19:52:10.713" v="2003" actId="1076"/>
          <ac:picMkLst>
            <pc:docMk/>
            <pc:sldMk cId="2280263078" sldId="261"/>
            <ac:picMk id="76" creationId="{A650A49C-1366-33D7-2698-B8BF1B0ACD03}"/>
          </ac:picMkLst>
        </pc:picChg>
        <pc:picChg chg="mod modCrop">
          <ac:chgData name="Josephine Crotty" userId="f011b26f-a0bb-4189-a8fa-21b52118105f" providerId="ADAL" clId="{7BFEE478-872C-45CB-ADB6-7143073AB2F6}" dt="2026-04-20T21:05:09.818" v="2526" actId="1076"/>
          <ac:picMkLst>
            <pc:docMk/>
            <pc:sldMk cId="2280263078" sldId="261"/>
            <ac:picMk id="94" creationId="{9100E42C-FFEF-6C4B-A842-6BDE9D737F12}"/>
          </ac:picMkLst>
        </pc:picChg>
        <pc:picChg chg="mod">
          <ac:chgData name="Josephine Crotty" userId="f011b26f-a0bb-4189-a8fa-21b52118105f" providerId="ADAL" clId="{7BFEE478-872C-45CB-ADB6-7143073AB2F6}" dt="2026-04-20T21:04:30.849" v="2513" actId="14826"/>
          <ac:picMkLst>
            <pc:docMk/>
            <pc:sldMk cId="2280263078" sldId="261"/>
            <ac:picMk id="97" creationId="{5E82AA4F-F89D-67C5-012D-D65844A746A2}"/>
          </ac:picMkLst>
        </pc:picChg>
        <pc:picChg chg="mod">
          <ac:chgData name="Josephine Crotty" userId="f011b26f-a0bb-4189-a8fa-21b52118105f" providerId="ADAL" clId="{7BFEE478-872C-45CB-ADB6-7143073AB2F6}" dt="2026-04-20T21:04:30.849" v="2513" actId="14826"/>
          <ac:picMkLst>
            <pc:docMk/>
            <pc:sldMk cId="2280263078" sldId="261"/>
            <ac:picMk id="101" creationId="{DBF6F32F-4AAF-F76B-D547-6A3018935B3E}"/>
          </ac:picMkLst>
        </pc:picChg>
        <pc:picChg chg="mod">
          <ac:chgData name="Josephine Crotty" userId="f011b26f-a0bb-4189-a8fa-21b52118105f" providerId="ADAL" clId="{7BFEE478-872C-45CB-ADB6-7143073AB2F6}" dt="2026-04-20T21:04:30.849" v="2513" actId="14826"/>
          <ac:picMkLst>
            <pc:docMk/>
            <pc:sldMk cId="2280263078" sldId="261"/>
            <ac:picMk id="107" creationId="{9FDC7B02-EBB9-AC52-3E3D-3D9CFB23E578}"/>
          </ac:picMkLst>
        </pc:picChg>
        <pc:picChg chg="add del mod modCrop">
          <ac:chgData name="Josephine Crotty" userId="f011b26f-a0bb-4189-a8fa-21b52118105f" providerId="ADAL" clId="{7BFEE478-872C-45CB-ADB6-7143073AB2F6}" dt="2026-04-20T20:14:45.026" v="2198" actId="478"/>
          <ac:picMkLst>
            <pc:docMk/>
            <pc:sldMk cId="2280263078" sldId="261"/>
            <ac:picMk id="111" creationId="{23B86DEA-8513-3B09-872B-43A4A8683432}"/>
          </ac:picMkLst>
        </pc:picChg>
        <pc:picChg chg="add del mod modCrop">
          <ac:chgData name="Josephine Crotty" userId="f011b26f-a0bb-4189-a8fa-21b52118105f" providerId="ADAL" clId="{7BFEE478-872C-45CB-ADB6-7143073AB2F6}" dt="2026-04-20T20:08:40.376" v="2160" actId="478"/>
          <ac:picMkLst>
            <pc:docMk/>
            <pc:sldMk cId="2280263078" sldId="261"/>
            <ac:picMk id="113" creationId="{BA7C81C4-A30D-A5B3-866F-89788388606C}"/>
          </ac:picMkLst>
        </pc:picChg>
        <pc:picChg chg="add mod modCrop">
          <ac:chgData name="Josephine Crotty" userId="f011b26f-a0bb-4189-a8fa-21b52118105f" providerId="ADAL" clId="{7BFEE478-872C-45CB-ADB6-7143073AB2F6}" dt="2026-04-20T20:38:13.105" v="2391" actId="1076"/>
          <ac:picMkLst>
            <pc:docMk/>
            <pc:sldMk cId="2280263078" sldId="261"/>
            <ac:picMk id="115" creationId="{355D92BC-D2F0-878D-9A15-0CF66F90CD95}"/>
          </ac:picMkLst>
        </pc:picChg>
        <pc:picChg chg="add del mod modCrop">
          <ac:chgData name="Josephine Crotty" userId="f011b26f-a0bb-4189-a8fa-21b52118105f" providerId="ADAL" clId="{7BFEE478-872C-45CB-ADB6-7143073AB2F6}" dt="2026-04-20T20:14:43.944" v="2197" actId="478"/>
          <ac:picMkLst>
            <pc:docMk/>
            <pc:sldMk cId="2280263078" sldId="261"/>
            <ac:picMk id="118" creationId="{0004C6EB-A037-14B4-139A-19571A58DFDB}"/>
          </ac:picMkLst>
        </pc:picChg>
        <pc:picChg chg="add mod">
          <ac:chgData name="Josephine Crotty" userId="f011b26f-a0bb-4189-a8fa-21b52118105f" providerId="ADAL" clId="{7BFEE478-872C-45CB-ADB6-7143073AB2F6}" dt="2026-04-20T20:49:01.389" v="2452" actId="1076"/>
          <ac:picMkLst>
            <pc:docMk/>
            <pc:sldMk cId="2280263078" sldId="261"/>
            <ac:picMk id="120" creationId="{93371B6A-AD57-AE03-6395-F28092EB3BC7}"/>
          </ac:picMkLst>
        </pc:picChg>
        <pc:picChg chg="add del mod">
          <ac:chgData name="Josephine Crotty" userId="f011b26f-a0bb-4189-a8fa-21b52118105f" providerId="ADAL" clId="{7BFEE478-872C-45CB-ADB6-7143073AB2F6}" dt="2026-04-20T20:30:25.149" v="2267" actId="478"/>
          <ac:picMkLst>
            <pc:docMk/>
            <pc:sldMk cId="2280263078" sldId="261"/>
            <ac:picMk id="124" creationId="{822A77F4-C880-5EAB-A451-B20EE7404C2B}"/>
          </ac:picMkLst>
        </pc:picChg>
        <pc:picChg chg="add mod modCrop">
          <ac:chgData name="Josephine Crotty" userId="f011b26f-a0bb-4189-a8fa-21b52118105f" providerId="ADAL" clId="{7BFEE478-872C-45CB-ADB6-7143073AB2F6}" dt="2026-04-20T20:35:13.370" v="2316" actId="1076"/>
          <ac:picMkLst>
            <pc:docMk/>
            <pc:sldMk cId="2280263078" sldId="261"/>
            <ac:picMk id="126" creationId="{84FB088C-4443-8FB4-6A40-5D61AC101C8D}"/>
          </ac:picMkLst>
        </pc:picChg>
        <pc:picChg chg="add del mod modCrop">
          <ac:chgData name="Josephine Crotty" userId="f011b26f-a0bb-4189-a8fa-21b52118105f" providerId="ADAL" clId="{7BFEE478-872C-45CB-ADB6-7143073AB2F6}" dt="2026-04-20T20:33:45.053" v="2306" actId="478"/>
          <ac:picMkLst>
            <pc:docMk/>
            <pc:sldMk cId="2280263078" sldId="261"/>
            <ac:picMk id="1024" creationId="{582C55D4-A39D-74BB-62A3-544CB6457074}"/>
          </ac:picMkLst>
        </pc:picChg>
        <pc:picChg chg="add del mod modCrop">
          <ac:chgData name="Josephine Crotty" userId="f011b26f-a0bb-4189-a8fa-21b52118105f" providerId="ADAL" clId="{7BFEE478-872C-45CB-ADB6-7143073AB2F6}" dt="2026-04-20T21:04:32.315" v="2514" actId="478"/>
          <ac:picMkLst>
            <pc:docMk/>
            <pc:sldMk cId="2280263078" sldId="261"/>
            <ac:picMk id="1029" creationId="{8CE7AF93-B41F-5222-6FB2-BE1AC7742DDC}"/>
          </ac:picMkLst>
        </pc:picChg>
        <pc:picChg chg="del">
          <ac:chgData name="Josephine Crotty" userId="f011b26f-a0bb-4189-a8fa-21b52118105f" providerId="ADAL" clId="{7BFEE478-872C-45CB-ADB6-7143073AB2F6}" dt="2026-04-20T20:29:32.388" v="2263" actId="478"/>
          <ac:picMkLst>
            <pc:docMk/>
            <pc:sldMk cId="2280263078" sldId="261"/>
            <ac:picMk id="1030" creationId="{FD39FC99-273E-DC37-F8DB-9D0529442970}"/>
          </ac:picMkLst>
        </pc:picChg>
        <pc:picChg chg="del">
          <ac:chgData name="Josephine Crotty" userId="f011b26f-a0bb-4189-a8fa-21b52118105f" providerId="ADAL" clId="{7BFEE478-872C-45CB-ADB6-7143073AB2F6}" dt="2026-04-20T20:05:17.247" v="2101" actId="478"/>
          <ac:picMkLst>
            <pc:docMk/>
            <pc:sldMk cId="2280263078" sldId="261"/>
            <ac:picMk id="1032" creationId="{FB42D99D-1F06-8D9B-E3B2-ABDB96E28884}"/>
          </ac:picMkLst>
        </pc:picChg>
        <pc:cxnChg chg="add mod">
          <ac:chgData name="Josephine Crotty" userId="f011b26f-a0bb-4189-a8fa-21b52118105f" providerId="ADAL" clId="{7BFEE478-872C-45CB-ADB6-7143073AB2F6}" dt="2026-04-20T20:01:39.787" v="2092"/>
          <ac:cxnSpMkLst>
            <pc:docMk/>
            <pc:sldMk cId="2280263078" sldId="261"/>
            <ac:cxnSpMk id="96" creationId="{106846B2-0362-992C-A0DC-6078B1F92B5E}"/>
          </ac:cxnSpMkLst>
        </pc:cxnChg>
        <pc:cxnChg chg="add mod">
          <ac:chgData name="Josephine Crotty" userId="f011b26f-a0bb-4189-a8fa-21b52118105f" providerId="ADAL" clId="{7BFEE478-872C-45CB-ADB6-7143073AB2F6}" dt="2026-04-20T20:48:21.094" v="2443" actId="14100"/>
          <ac:cxnSpMkLst>
            <pc:docMk/>
            <pc:sldMk cId="2280263078" sldId="261"/>
            <ac:cxnSpMk id="1025" creationId="{FE24923F-1731-E62F-F00A-0339980E7A29}"/>
          </ac:cxnSpMkLst>
        </pc:cxnChg>
        <pc:cxnChg chg="add mod">
          <ac:chgData name="Josephine Crotty" userId="f011b26f-a0bb-4189-a8fa-21b52118105f" providerId="ADAL" clId="{7BFEE478-872C-45CB-ADB6-7143073AB2F6}" dt="2026-04-20T20:49:24.392" v="2456" actId="1076"/>
          <ac:cxnSpMkLst>
            <pc:docMk/>
            <pc:sldMk cId="2280263078" sldId="261"/>
            <ac:cxnSpMk id="1027" creationId="{7FADA4BC-2FB3-1777-E802-659A411BF0FB}"/>
          </ac:cxnSpMkLst>
        </pc:cxnChg>
        <pc:extLst>
          <p:ext xmlns:p="http://schemas.openxmlformats.org/presentationml/2006/main" uri="{D6D511B9-2390-475A-947B-AFAB55BFBCF1}">
            <pc226:cmChg xmlns:pc226="http://schemas.microsoft.com/office/powerpoint/2022/06/main/command" chg="mod">
              <pc226:chgData name="Josephine Crotty" userId="f011b26f-a0bb-4189-a8fa-21b52118105f" providerId="ADAL" clId="{7BFEE478-872C-45CB-ADB6-7143073AB2F6}" dt="2026-04-20T20:53:27.381" v="2505" actId="20577"/>
              <pc2:cmMkLst xmlns:pc2="http://schemas.microsoft.com/office/powerpoint/2019/9/main/command">
                <pc:docMk/>
                <pc:sldMk cId="2280263078" sldId="261"/>
                <pc2:cmMk id="{3AE5AA22-8811-4524-B5D4-18CC55F184F0}"/>
              </pc2:cmMkLst>
            </pc226:cmChg>
          </p:ext>
        </pc:extLst>
      </pc:sldChg>
    </pc:docChg>
  </pc:docChgLst>
  <pc:docChgLst>
    <pc:chgData name="Pedro Doukas" userId="S::pad1020@usnh.edu::e6aac2c8-abdb-4ba1-ae46-73e3c7b40336" providerId="AD" clId="Web-{6DD619E7-BC20-BB33-BF7B-75E21FFC5413}"/>
    <pc:docChg chg="modSld">
      <pc:chgData name="Pedro Doukas" userId="S::pad1020@usnh.edu::e6aac2c8-abdb-4ba1-ae46-73e3c7b40336" providerId="AD" clId="Web-{6DD619E7-BC20-BB33-BF7B-75E21FFC5413}" dt="2026-04-09T22:48:19.370" v="1" actId="20577"/>
      <pc:docMkLst>
        <pc:docMk/>
      </pc:docMkLst>
    </pc:docChg>
  </pc:docChgLst>
  <pc:docChgLst>
    <pc:chgData name="Victor Kapostas" userId="S::vpk1002@usnh.edu::c69219e4-4bee-42ba-b1de-34b4272e370e" providerId="AD" clId="Web-{CD2FB5D8-1F10-5B63-8473-D7E39C452AF4}"/>
    <pc:docChg chg="modSld">
      <pc:chgData name="Victor Kapostas" userId="S::vpk1002@usnh.edu::c69219e4-4bee-42ba-b1de-34b4272e370e" providerId="AD" clId="Web-{CD2FB5D8-1F10-5B63-8473-D7E39C452AF4}" dt="2026-04-07T17:22:31.466" v="9" actId="20577"/>
      <pc:docMkLst>
        <pc:docMk/>
      </pc:docMkLst>
      <pc:sldChg chg="addSp delSp modSp">
        <pc:chgData name="Victor Kapostas" userId="S::vpk1002@usnh.edu::c69219e4-4bee-42ba-b1de-34b4272e370e" providerId="AD" clId="Web-{CD2FB5D8-1F10-5B63-8473-D7E39C452AF4}" dt="2026-04-07T17:22:31.466" v="9" actId="20577"/>
        <pc:sldMkLst>
          <pc:docMk/>
          <pc:sldMk cId="2280263078" sldId="261"/>
        </pc:sldMkLst>
        <pc:spChg chg="mod">
          <ac:chgData name="Victor Kapostas" userId="S::vpk1002@usnh.edu::c69219e4-4bee-42ba-b1de-34b4272e370e" providerId="AD" clId="Web-{CD2FB5D8-1F10-5B63-8473-D7E39C452AF4}" dt="2026-04-07T17:22:31.466" v="9" actId="20577"/>
          <ac:spMkLst>
            <pc:docMk/>
            <pc:sldMk cId="2280263078" sldId="261"/>
            <ac:spMk id="90" creationId="{97F0C915-B5E8-DC43-C7D1-3E628F84717D}"/>
          </ac:spMkLst>
        </pc:spChg>
        <pc:picChg chg="add mod">
          <ac:chgData name="Victor Kapostas" userId="S::vpk1002@usnh.edu::c69219e4-4bee-42ba-b1de-34b4272e370e" providerId="AD" clId="Web-{CD2FB5D8-1F10-5B63-8473-D7E39C452AF4}" dt="2026-04-07T17:22:21.857" v="7" actId="1076"/>
          <ac:picMkLst>
            <pc:docMk/>
            <pc:sldMk cId="2280263078" sldId="261"/>
            <ac:picMk id="28" creationId="{102C5732-EF50-326C-C65F-701207D2DBFE}"/>
          </ac:picMkLst>
        </pc:picChg>
      </pc:sldChg>
    </pc:docChg>
  </pc:docChgLst>
  <pc:docChgLst>
    <pc:chgData name="Pedro Doukas" userId="e6aac2c8-abdb-4ba1-ae46-73e3c7b40336" providerId="ADAL" clId="{5712A472-075E-4F8E-9362-F1A3D8AEAAB6}"/>
    <pc:docChg chg="undo custSel addSld delSld modSld modMainMaster">
      <pc:chgData name="Pedro Doukas" userId="e6aac2c8-abdb-4ba1-ae46-73e3c7b40336" providerId="ADAL" clId="{5712A472-075E-4F8E-9362-F1A3D8AEAAB6}" dt="2026-04-07T23:31:58.212" v="407" actId="20577"/>
      <pc:docMkLst>
        <pc:docMk/>
      </pc:docMkLst>
      <pc:sldChg chg="addSp delSp modSp mod">
        <pc:chgData name="Pedro Doukas" userId="e6aac2c8-abdb-4ba1-ae46-73e3c7b40336" providerId="ADAL" clId="{5712A472-075E-4F8E-9362-F1A3D8AEAAB6}" dt="2026-04-07T23:31:58.212" v="407" actId="20577"/>
        <pc:sldMkLst>
          <pc:docMk/>
          <pc:sldMk cId="2280263078" sldId="261"/>
        </pc:sldMkLst>
        <pc:spChg chg="mod">
          <ac:chgData name="Pedro Doukas" userId="e6aac2c8-abdb-4ba1-ae46-73e3c7b40336" providerId="ADAL" clId="{5712A472-075E-4F8E-9362-F1A3D8AEAAB6}" dt="2026-04-06T14:02:50.555" v="70" actId="14100"/>
          <ac:spMkLst>
            <pc:docMk/>
            <pc:sldMk cId="2280263078" sldId="261"/>
            <ac:spMk id="2" creationId="{FC897DE9-909F-334E-E2A4-4EC4DD6C7281}"/>
          </ac:spMkLst>
        </pc:spChg>
        <pc:spChg chg="mod">
          <ac:chgData name="Pedro Doukas" userId="e6aac2c8-abdb-4ba1-ae46-73e3c7b40336" providerId="ADAL" clId="{5712A472-075E-4F8E-9362-F1A3D8AEAAB6}" dt="2026-04-06T14:11:17.981" v="342" actId="1076"/>
          <ac:spMkLst>
            <pc:docMk/>
            <pc:sldMk cId="2280263078" sldId="261"/>
            <ac:spMk id="3" creationId="{792B0055-41E6-6DE3-7936-494199EA0D9B}"/>
          </ac:spMkLst>
        </pc:spChg>
        <pc:spChg chg="mod">
          <ac:chgData name="Pedro Doukas" userId="e6aac2c8-abdb-4ba1-ae46-73e3c7b40336" providerId="ADAL" clId="{5712A472-075E-4F8E-9362-F1A3D8AEAAB6}" dt="2026-04-06T14:11:17.981" v="342" actId="1076"/>
          <ac:spMkLst>
            <pc:docMk/>
            <pc:sldMk cId="2280263078" sldId="261"/>
            <ac:spMk id="4" creationId="{BD122596-7A37-8C4B-0A38-DBDEA99CA1F1}"/>
          </ac:spMkLst>
        </pc:spChg>
        <pc:spChg chg="mod">
          <ac:chgData name="Pedro Doukas" userId="e6aac2c8-abdb-4ba1-ae46-73e3c7b40336" providerId="ADAL" clId="{5712A472-075E-4F8E-9362-F1A3D8AEAAB6}" dt="2026-04-06T14:02:41.993" v="67" actId="1076"/>
          <ac:spMkLst>
            <pc:docMk/>
            <pc:sldMk cId="2280263078" sldId="261"/>
            <ac:spMk id="6" creationId="{A574F130-84DD-87CC-09CB-202123DE050F}"/>
          </ac:spMkLst>
        </pc:spChg>
        <pc:spChg chg="mod">
          <ac:chgData name="Pedro Doukas" userId="e6aac2c8-abdb-4ba1-ae46-73e3c7b40336" providerId="ADAL" clId="{5712A472-075E-4F8E-9362-F1A3D8AEAAB6}" dt="2026-04-06T14:10:56.836" v="340" actId="1076"/>
          <ac:spMkLst>
            <pc:docMk/>
            <pc:sldMk cId="2280263078" sldId="261"/>
            <ac:spMk id="8" creationId="{BB98C96F-CFE0-6ACB-F7DD-97B175337DF8}"/>
          </ac:spMkLst>
        </pc:spChg>
        <pc:spChg chg="mod">
          <ac:chgData name="Pedro Doukas" userId="e6aac2c8-abdb-4ba1-ae46-73e3c7b40336" providerId="ADAL" clId="{5712A472-075E-4F8E-9362-F1A3D8AEAAB6}" dt="2026-04-07T23:30:30.205" v="378" actId="122"/>
          <ac:spMkLst>
            <pc:docMk/>
            <pc:sldMk cId="2280263078" sldId="261"/>
            <ac:spMk id="9" creationId="{60212CB8-8FE7-1D9C-3C7C-BD2155ED9CCF}"/>
          </ac:spMkLst>
        </pc:spChg>
        <pc:spChg chg="mod">
          <ac:chgData name="Pedro Doukas" userId="e6aac2c8-abdb-4ba1-ae46-73e3c7b40336" providerId="ADAL" clId="{5712A472-075E-4F8E-9362-F1A3D8AEAAB6}" dt="2026-04-06T14:16:17.133" v="345" actId="9"/>
          <ac:spMkLst>
            <pc:docMk/>
            <pc:sldMk cId="2280263078" sldId="261"/>
            <ac:spMk id="12" creationId="{DEEA4740-F677-3EA4-E16E-010BF88C3493}"/>
          </ac:spMkLst>
        </pc:spChg>
        <pc:spChg chg="mod">
          <ac:chgData name="Pedro Doukas" userId="e6aac2c8-abdb-4ba1-ae46-73e3c7b40336" providerId="ADAL" clId="{5712A472-075E-4F8E-9362-F1A3D8AEAAB6}" dt="2026-04-06T14:09:49.331" v="203" actId="1035"/>
          <ac:spMkLst>
            <pc:docMk/>
            <pc:sldMk cId="2280263078" sldId="261"/>
            <ac:spMk id="15" creationId="{C4217147-F04B-A7E6-70AE-0F03A9D67585}"/>
          </ac:spMkLst>
        </pc:spChg>
        <pc:spChg chg="mod">
          <ac:chgData name="Pedro Doukas" userId="e6aac2c8-abdb-4ba1-ae46-73e3c7b40336" providerId="ADAL" clId="{5712A472-075E-4F8E-9362-F1A3D8AEAAB6}" dt="2026-04-06T14:09:49.331" v="203" actId="1035"/>
          <ac:spMkLst>
            <pc:docMk/>
            <pc:sldMk cId="2280263078" sldId="261"/>
            <ac:spMk id="21" creationId="{5B142BC1-3637-E903-DD3F-A1D77334038D}"/>
          </ac:spMkLst>
        </pc:spChg>
        <pc:spChg chg="mod">
          <ac:chgData name="Pedro Doukas" userId="e6aac2c8-abdb-4ba1-ae46-73e3c7b40336" providerId="ADAL" clId="{5712A472-075E-4F8E-9362-F1A3D8AEAAB6}" dt="2026-04-06T14:05:19.144" v="105" actId="14100"/>
          <ac:spMkLst>
            <pc:docMk/>
            <pc:sldMk cId="2280263078" sldId="261"/>
            <ac:spMk id="24" creationId="{C4A58E1B-09E8-87F2-3468-7BF59676CC54}"/>
          </ac:spMkLst>
        </pc:spChg>
        <pc:spChg chg="mod">
          <ac:chgData name="Pedro Doukas" userId="e6aac2c8-abdb-4ba1-ae46-73e3c7b40336" providerId="ADAL" clId="{5712A472-075E-4F8E-9362-F1A3D8AEAAB6}" dt="2026-04-06T14:11:17.981" v="342" actId="1076"/>
          <ac:spMkLst>
            <pc:docMk/>
            <pc:sldMk cId="2280263078" sldId="261"/>
            <ac:spMk id="27" creationId="{486800EB-3FA5-6125-F425-61D64C376518}"/>
          </ac:spMkLst>
        </pc:spChg>
        <pc:spChg chg="mod">
          <ac:chgData name="Pedro Doukas" userId="e6aac2c8-abdb-4ba1-ae46-73e3c7b40336" providerId="ADAL" clId="{5712A472-075E-4F8E-9362-F1A3D8AEAAB6}" dt="2026-04-06T14:09:49.331" v="203" actId="1035"/>
          <ac:spMkLst>
            <pc:docMk/>
            <pc:sldMk cId="2280263078" sldId="261"/>
            <ac:spMk id="31" creationId="{7B3F8B44-D5AB-1112-5149-D1EBF35FF8F1}"/>
          </ac:spMkLst>
        </pc:spChg>
        <pc:spChg chg="mod">
          <ac:chgData name="Pedro Doukas" userId="e6aac2c8-abdb-4ba1-ae46-73e3c7b40336" providerId="ADAL" clId="{5712A472-075E-4F8E-9362-F1A3D8AEAAB6}" dt="2026-04-06T14:09:49.331" v="203" actId="1035"/>
          <ac:spMkLst>
            <pc:docMk/>
            <pc:sldMk cId="2280263078" sldId="261"/>
            <ac:spMk id="38" creationId="{187C63F3-2492-DF3B-0DA9-F5BD0157EFB8}"/>
          </ac:spMkLst>
        </pc:spChg>
        <pc:spChg chg="mod">
          <ac:chgData name="Pedro Doukas" userId="e6aac2c8-abdb-4ba1-ae46-73e3c7b40336" providerId="ADAL" clId="{5712A472-075E-4F8E-9362-F1A3D8AEAAB6}" dt="2026-04-06T14:06:48.694" v="121" actId="1076"/>
          <ac:spMkLst>
            <pc:docMk/>
            <pc:sldMk cId="2280263078" sldId="261"/>
            <ac:spMk id="41" creationId="{ED525451-67B3-1340-8F00-39D2A569AD9A}"/>
          </ac:spMkLst>
        </pc:spChg>
        <pc:spChg chg="mod">
          <ac:chgData name="Pedro Doukas" userId="e6aac2c8-abdb-4ba1-ae46-73e3c7b40336" providerId="ADAL" clId="{5712A472-075E-4F8E-9362-F1A3D8AEAAB6}" dt="2026-04-06T14:06:30.698" v="117" actId="1076"/>
          <ac:spMkLst>
            <pc:docMk/>
            <pc:sldMk cId="2280263078" sldId="261"/>
            <ac:spMk id="43" creationId="{7B07EE99-B414-0F13-A43C-13403C0B3877}"/>
          </ac:spMkLst>
        </pc:spChg>
        <pc:spChg chg="mod">
          <ac:chgData name="Pedro Doukas" userId="e6aac2c8-abdb-4ba1-ae46-73e3c7b40336" providerId="ADAL" clId="{5712A472-075E-4F8E-9362-F1A3D8AEAAB6}" dt="2026-04-06T14:09:49.331" v="203" actId="1035"/>
          <ac:spMkLst>
            <pc:docMk/>
            <pc:sldMk cId="2280263078" sldId="261"/>
            <ac:spMk id="44" creationId="{B4AD0353-7C17-0AF8-7B5B-24FEF0733747}"/>
          </ac:spMkLst>
        </pc:spChg>
        <pc:spChg chg="mod">
          <ac:chgData name="Pedro Doukas" userId="e6aac2c8-abdb-4ba1-ae46-73e3c7b40336" providerId="ADAL" clId="{5712A472-075E-4F8E-9362-F1A3D8AEAAB6}" dt="2026-04-06T14:02:00.262" v="57" actId="1036"/>
          <ac:spMkLst>
            <pc:docMk/>
            <pc:sldMk cId="2280263078" sldId="261"/>
            <ac:spMk id="46" creationId="{EA7EDA3D-21A5-07FD-C993-E2983F126C48}"/>
          </ac:spMkLst>
        </pc:spChg>
        <pc:spChg chg="mod">
          <ac:chgData name="Pedro Doukas" userId="e6aac2c8-abdb-4ba1-ae46-73e3c7b40336" providerId="ADAL" clId="{5712A472-075E-4F8E-9362-F1A3D8AEAAB6}" dt="2026-04-06T14:03:20.288" v="84" actId="27636"/>
          <ac:spMkLst>
            <pc:docMk/>
            <pc:sldMk cId="2280263078" sldId="261"/>
            <ac:spMk id="47" creationId="{181A3FBE-E146-6081-E13A-865550793C03}"/>
          </ac:spMkLst>
        </pc:spChg>
        <pc:spChg chg="mod">
          <ac:chgData name="Pedro Doukas" userId="e6aac2c8-abdb-4ba1-ae46-73e3c7b40336" providerId="ADAL" clId="{5712A472-075E-4F8E-9362-F1A3D8AEAAB6}" dt="2026-04-06T14:09:49.331" v="203" actId="1035"/>
          <ac:spMkLst>
            <pc:docMk/>
            <pc:sldMk cId="2280263078" sldId="261"/>
            <ac:spMk id="56" creationId="{A3460D5B-8992-433D-0664-312F295A4C33}"/>
          </ac:spMkLst>
        </pc:spChg>
        <pc:spChg chg="mod">
          <ac:chgData name="Pedro Doukas" userId="e6aac2c8-abdb-4ba1-ae46-73e3c7b40336" providerId="ADAL" clId="{5712A472-075E-4F8E-9362-F1A3D8AEAAB6}" dt="2026-04-06T14:09:49.331" v="203" actId="1035"/>
          <ac:spMkLst>
            <pc:docMk/>
            <pc:sldMk cId="2280263078" sldId="261"/>
            <ac:spMk id="57" creationId="{04E509EA-8762-0A64-9B32-43A95556AF8E}"/>
          </ac:spMkLst>
        </pc:spChg>
        <pc:spChg chg="mod">
          <ac:chgData name="Pedro Doukas" userId="e6aac2c8-abdb-4ba1-ae46-73e3c7b40336" providerId="ADAL" clId="{5712A472-075E-4F8E-9362-F1A3D8AEAAB6}" dt="2026-04-07T23:31:44.668" v="402" actId="1036"/>
          <ac:spMkLst>
            <pc:docMk/>
            <pc:sldMk cId="2280263078" sldId="261"/>
            <ac:spMk id="62" creationId="{098C0989-BD13-4B15-D11D-7B44A5FEE637}"/>
          </ac:spMkLst>
        </pc:spChg>
        <pc:spChg chg="mod">
          <ac:chgData name="Pedro Doukas" userId="e6aac2c8-abdb-4ba1-ae46-73e3c7b40336" providerId="ADAL" clId="{5712A472-075E-4F8E-9362-F1A3D8AEAAB6}" dt="2026-04-06T14:04:46.484" v="99" actId="1076"/>
          <ac:spMkLst>
            <pc:docMk/>
            <pc:sldMk cId="2280263078" sldId="261"/>
            <ac:spMk id="63" creationId="{EC011C94-1D6F-692F-D1C9-95753A2BBDC2}"/>
          </ac:spMkLst>
        </pc:spChg>
        <pc:spChg chg="mod">
          <ac:chgData name="Pedro Doukas" userId="e6aac2c8-abdb-4ba1-ae46-73e3c7b40336" providerId="ADAL" clId="{5712A472-075E-4F8E-9362-F1A3D8AEAAB6}" dt="2026-04-07T23:31:58.212" v="407" actId="20577"/>
          <ac:spMkLst>
            <pc:docMk/>
            <pc:sldMk cId="2280263078" sldId="261"/>
            <ac:spMk id="66" creationId="{1E33C8E9-271A-98E1-CAFB-252981783BBF}"/>
          </ac:spMkLst>
        </pc:spChg>
        <pc:spChg chg="add mod">
          <ac:chgData name="Pedro Doukas" userId="e6aac2c8-abdb-4ba1-ae46-73e3c7b40336" providerId="ADAL" clId="{5712A472-075E-4F8E-9362-F1A3D8AEAAB6}" dt="2026-04-06T14:03:57.278" v="91" actId="123"/>
          <ac:spMkLst>
            <pc:docMk/>
            <pc:sldMk cId="2280263078" sldId="261"/>
            <ac:spMk id="81" creationId="{7E471D66-B2A0-F747-D6C3-DF1D5875875C}"/>
          </ac:spMkLst>
        </pc:spChg>
        <pc:spChg chg="add mod">
          <ac:chgData name="Pedro Doukas" userId="e6aac2c8-abdb-4ba1-ae46-73e3c7b40336" providerId="ADAL" clId="{5712A472-075E-4F8E-9362-F1A3D8AEAAB6}" dt="2026-04-06T14:10:36.185" v="338" actId="20577"/>
          <ac:spMkLst>
            <pc:docMk/>
            <pc:sldMk cId="2280263078" sldId="261"/>
            <ac:spMk id="82" creationId="{5AF9BCEC-47DD-B9FF-90E1-AA758ECCFEB3}"/>
          </ac:spMkLst>
        </pc:spChg>
        <pc:spChg chg="add mod">
          <ac:chgData name="Pedro Doukas" userId="e6aac2c8-abdb-4ba1-ae46-73e3c7b40336" providerId="ADAL" clId="{5712A472-075E-4F8E-9362-F1A3D8AEAAB6}" dt="2026-04-06T14:10:03.574" v="276" actId="1036"/>
          <ac:spMkLst>
            <pc:docMk/>
            <pc:sldMk cId="2280263078" sldId="261"/>
            <ac:spMk id="83" creationId="{14AF8D68-3FDA-7137-3E85-EA713513596F}"/>
          </ac:spMkLst>
        </pc:spChg>
        <pc:spChg chg="add mod">
          <ac:chgData name="Pedro Doukas" userId="e6aac2c8-abdb-4ba1-ae46-73e3c7b40336" providerId="ADAL" clId="{5712A472-075E-4F8E-9362-F1A3D8AEAAB6}" dt="2026-04-06T14:11:04.115" v="341" actId="1076"/>
          <ac:spMkLst>
            <pc:docMk/>
            <pc:sldMk cId="2280263078" sldId="261"/>
            <ac:spMk id="84" creationId="{C9EAE0EA-1BF1-1893-B2BC-0791CA7BB3AD}"/>
          </ac:spMkLst>
        </pc:spChg>
        <pc:spChg chg="add mod">
          <ac:chgData name="Pedro Doukas" userId="e6aac2c8-abdb-4ba1-ae46-73e3c7b40336" providerId="ADAL" clId="{5712A472-075E-4F8E-9362-F1A3D8AEAAB6}" dt="2026-04-07T23:31:16.047" v="400" actId="20577"/>
          <ac:spMkLst>
            <pc:docMk/>
            <pc:sldMk cId="2280263078" sldId="261"/>
            <ac:spMk id="85" creationId="{F63B3AEC-F5E8-B4A0-4677-513B61CC207D}"/>
          </ac:spMkLst>
        </pc:spChg>
        <pc:spChg chg="add mod">
          <ac:chgData name="Pedro Doukas" userId="e6aac2c8-abdb-4ba1-ae46-73e3c7b40336" providerId="ADAL" clId="{5712A472-075E-4F8E-9362-F1A3D8AEAAB6}" dt="2026-04-06T14:11:04.115" v="341" actId="1076"/>
          <ac:spMkLst>
            <pc:docMk/>
            <pc:sldMk cId="2280263078" sldId="261"/>
            <ac:spMk id="86" creationId="{AF734E94-853C-B5A5-CB5B-A85F41ADFD51}"/>
          </ac:spMkLst>
        </pc:spChg>
        <pc:spChg chg="add mod">
          <ac:chgData name="Pedro Doukas" userId="e6aac2c8-abdb-4ba1-ae46-73e3c7b40336" providerId="ADAL" clId="{5712A472-075E-4F8E-9362-F1A3D8AEAAB6}" dt="2026-04-07T23:30:58.634" v="391" actId="20577"/>
          <ac:spMkLst>
            <pc:docMk/>
            <pc:sldMk cId="2280263078" sldId="261"/>
            <ac:spMk id="87" creationId="{4813E91F-239D-A4DF-86FB-B4D26F2EBBAA}"/>
          </ac:spMkLst>
        </pc:spChg>
        <pc:spChg chg="add mod">
          <ac:chgData name="Pedro Doukas" userId="e6aac2c8-abdb-4ba1-ae46-73e3c7b40336" providerId="ADAL" clId="{5712A472-075E-4F8E-9362-F1A3D8AEAAB6}" dt="2026-04-06T14:11:04.115" v="341" actId="1076"/>
          <ac:spMkLst>
            <pc:docMk/>
            <pc:sldMk cId="2280263078" sldId="261"/>
            <ac:spMk id="88" creationId="{C2006E38-5EC5-F72A-3A31-BEC02304F6C3}"/>
          </ac:spMkLst>
        </pc:spChg>
        <pc:spChg chg="mod">
          <ac:chgData name="Pedro Doukas" userId="e6aac2c8-abdb-4ba1-ae46-73e3c7b40336" providerId="ADAL" clId="{5712A472-075E-4F8E-9362-F1A3D8AEAAB6}" dt="2026-04-07T23:29:25.755" v="375" actId="403"/>
          <ac:spMkLst>
            <pc:docMk/>
            <pc:sldMk cId="2280263078" sldId="261"/>
            <ac:spMk id="99" creationId="{79ECF6CC-0626-1A42-4FF3-27F0F5D709BE}"/>
          </ac:spMkLst>
        </pc:spChg>
        <pc:grpChg chg="mod">
          <ac:chgData name="Pedro Doukas" userId="e6aac2c8-abdb-4ba1-ae46-73e3c7b40336" providerId="ADAL" clId="{5712A472-075E-4F8E-9362-F1A3D8AEAAB6}" dt="2026-04-06T14:03:26.333" v="85" actId="1076"/>
          <ac:grpSpMkLst>
            <pc:docMk/>
            <pc:sldMk cId="2280263078" sldId="261"/>
            <ac:grpSpMk id="29" creationId="{6CF68B45-4389-2562-CD0F-6C1D16E0F47E}"/>
          </ac:grpSpMkLst>
        </pc:grpChg>
        <pc:picChg chg="mod">
          <ac:chgData name="Pedro Doukas" userId="e6aac2c8-abdb-4ba1-ae46-73e3c7b40336" providerId="ADAL" clId="{5712A472-075E-4F8E-9362-F1A3D8AEAAB6}" dt="2026-04-07T23:31:45.802" v="404" actId="1036"/>
          <ac:picMkLst>
            <pc:docMk/>
            <pc:sldMk cId="2280263078" sldId="261"/>
            <ac:picMk id="13" creationId="{3D79F866-115C-7263-847F-71BA9AF9B2D1}"/>
          </ac:picMkLst>
        </pc:picChg>
      </pc:sldChg>
    </pc:docChg>
  </pc:docChgLst>
  <pc:docChgLst>
    <pc:chgData name="Haley Stewart" userId="S::hms1101@usnh.edu::38082081-159f-4f53-a3de-8f8c1df14474" providerId="AD" clId="Web-{F663DAD7-99B3-7865-1418-5E670DD9FE8B}"/>
    <pc:docChg chg="modSld">
      <pc:chgData name="Haley Stewart" userId="S::hms1101@usnh.edu::38082081-159f-4f53-a3de-8f8c1df14474" providerId="AD" clId="Web-{F663DAD7-99B3-7865-1418-5E670DD9FE8B}" dt="2026-04-06T01:33:07.453" v="138" actId="20577"/>
      <pc:docMkLst>
        <pc:docMk/>
      </pc:docMkLst>
    </pc:docChg>
  </pc:docChgLst>
  <pc:docChgLst>
    <pc:chgData name="Haley Stewart" userId="S::hms1101@usnh.edu::38082081-159f-4f53-a3de-8f8c1df14474" providerId="AD" clId="Web-{79E454CC-D59B-E27A-8A60-F0384DBA04B4}"/>
    <pc:docChg chg="modSld">
      <pc:chgData name="Haley Stewart" userId="S::hms1101@usnh.edu::38082081-159f-4f53-a3de-8f8c1df14474" providerId="AD" clId="Web-{79E454CC-D59B-E27A-8A60-F0384DBA04B4}" dt="2026-04-03T15:23:42.134" v="1346" actId="1076"/>
      <pc:docMkLst>
        <pc:docMk/>
      </pc:docMkLst>
    </pc:docChg>
  </pc:docChgLst>
  <pc:docChgLst>
    <pc:chgData name="Victor Kapostas" userId="S::vpk1002@usnh.edu::c69219e4-4bee-42ba-b1de-34b4272e370e" providerId="AD" clId="Web-{9AC5B325-7A5A-E749-1F82-00FC28184DC9}"/>
    <pc:docChg chg="mod modSld">
      <pc:chgData name="Victor Kapostas" userId="S::vpk1002@usnh.edu::c69219e4-4bee-42ba-b1de-34b4272e370e" providerId="AD" clId="Web-{9AC5B325-7A5A-E749-1F82-00FC28184DC9}" dt="2026-04-06T01:36:05.895" v="325" actId="20577"/>
      <pc:docMkLst>
        <pc:docMk/>
      </pc:docMkLst>
    </pc:docChg>
  </pc:docChgLst>
  <pc:docChgLst>
    <pc:chgData name="Nicholas Pratte" userId="S::nmp1028@usnh.edu::25689c1b-f48a-44cb-ad14-c57123814145" providerId="AD" clId="Web-{8DF9CA06-9B10-7C0A-E211-0B61456199A3}"/>
    <pc:docChg chg="modSld">
      <pc:chgData name="Nicholas Pratte" userId="S::nmp1028@usnh.edu::25689c1b-f48a-44cb-ad14-c57123814145" providerId="AD" clId="Web-{8DF9CA06-9B10-7C0A-E211-0B61456199A3}" dt="2026-04-06T00:58:30.568" v="52" actId="1076"/>
      <pc:docMkLst>
        <pc:docMk/>
      </pc:docMkLst>
    </pc:docChg>
  </pc:docChgLst>
  <pc:docChgLst>
    <pc:chgData name="Pedro Doukas" userId="S::pad1020@usnh.edu::e6aac2c8-abdb-4ba1-ae46-73e3c7b40336" providerId="AD" clId="Web-{F96FDF51-FB97-933D-A209-EFA69770A64A}"/>
    <pc:docChg chg="addSld delSld">
      <pc:chgData name="Pedro Doukas" userId="S::pad1020@usnh.edu::e6aac2c8-abdb-4ba1-ae46-73e3c7b40336" providerId="AD" clId="Web-{F96FDF51-FB97-933D-A209-EFA69770A64A}" dt="2026-04-06T13:27:16.521" v="2"/>
      <pc:docMkLst>
        <pc:docMk/>
      </pc:docMkLst>
    </pc:docChg>
  </pc:docChgLst>
  <pc:docChgLst>
    <pc:chgData name="Pedro Doukas" userId="S::pad1020@usnh.edu::e6aac2c8-abdb-4ba1-ae46-73e3c7b40336" providerId="AD" clId="Web-{DB3973C4-C5A0-B267-6F9F-599DB7D3878D}"/>
    <pc:docChg chg="modSld">
      <pc:chgData name="Pedro Doukas" userId="S::pad1020@usnh.edu::e6aac2c8-abdb-4ba1-ae46-73e3c7b40336" providerId="AD" clId="Web-{DB3973C4-C5A0-B267-6F9F-599DB7D3878D}" dt="2026-04-06T20:02:17.905" v="10" actId="1076"/>
      <pc:docMkLst>
        <pc:docMk/>
      </pc:docMkLst>
      <pc:sldChg chg="modSp">
        <pc:chgData name="Pedro Doukas" userId="S::pad1020@usnh.edu::e6aac2c8-abdb-4ba1-ae46-73e3c7b40336" providerId="AD" clId="Web-{DB3973C4-C5A0-B267-6F9F-599DB7D3878D}" dt="2026-04-06T20:02:17.905" v="10" actId="1076"/>
        <pc:sldMkLst>
          <pc:docMk/>
          <pc:sldMk cId="2280263078" sldId="261"/>
        </pc:sldMkLst>
        <pc:spChg chg="mod">
          <ac:chgData name="Pedro Doukas" userId="S::pad1020@usnh.edu::e6aac2c8-abdb-4ba1-ae46-73e3c7b40336" providerId="AD" clId="Web-{DB3973C4-C5A0-B267-6F9F-599DB7D3878D}" dt="2026-04-06T20:02:15.014" v="9" actId="1076"/>
          <ac:spMkLst>
            <pc:docMk/>
            <pc:sldMk cId="2280263078" sldId="261"/>
            <ac:spMk id="62" creationId="{098C0989-BD13-4B15-D11D-7B44A5FEE637}"/>
          </ac:spMkLst>
        </pc:spChg>
        <pc:spChg chg="mod">
          <ac:chgData name="Pedro Doukas" userId="S::pad1020@usnh.edu::e6aac2c8-abdb-4ba1-ae46-73e3c7b40336" providerId="AD" clId="Web-{DB3973C4-C5A0-B267-6F9F-599DB7D3878D}" dt="2026-04-06T20:02:17.905" v="10" actId="1076"/>
          <ac:spMkLst>
            <pc:docMk/>
            <pc:sldMk cId="2280263078" sldId="261"/>
            <ac:spMk id="63" creationId="{EC011C94-1D6F-692F-D1C9-95753A2BBDC2}"/>
          </ac:spMkLst>
        </pc:spChg>
        <pc:spChg chg="mod">
          <ac:chgData name="Pedro Doukas" userId="S::pad1020@usnh.edu::e6aac2c8-abdb-4ba1-ae46-73e3c7b40336" providerId="AD" clId="Web-{DB3973C4-C5A0-B267-6F9F-599DB7D3878D}" dt="2026-04-06T19:50:40.746" v="5" actId="20577"/>
          <ac:spMkLst>
            <pc:docMk/>
            <pc:sldMk cId="2280263078" sldId="261"/>
            <ac:spMk id="85" creationId="{F63B3AEC-F5E8-B4A0-4677-513B61CC207D}"/>
          </ac:spMkLst>
        </pc:spChg>
        <pc:spChg chg="mod">
          <ac:chgData name="Pedro Doukas" userId="S::pad1020@usnh.edu::e6aac2c8-abdb-4ba1-ae46-73e3c7b40336" providerId="AD" clId="Web-{DB3973C4-C5A0-B267-6F9F-599DB7D3878D}" dt="2026-04-06T19:45:52.639" v="3" actId="20577"/>
          <ac:spMkLst>
            <pc:docMk/>
            <pc:sldMk cId="2280263078" sldId="261"/>
            <ac:spMk id="99" creationId="{79ECF6CC-0626-1A42-4FF3-27F0F5D709BE}"/>
          </ac:spMkLst>
        </pc:spChg>
        <pc:picChg chg="mod">
          <ac:chgData name="Pedro Doukas" userId="S::pad1020@usnh.edu::e6aac2c8-abdb-4ba1-ae46-73e3c7b40336" providerId="AD" clId="Web-{DB3973C4-C5A0-B267-6F9F-599DB7D3878D}" dt="2026-04-06T20:02:05.482" v="7" actId="1076"/>
          <ac:picMkLst>
            <pc:docMk/>
            <pc:sldMk cId="2280263078" sldId="261"/>
            <ac:picMk id="13" creationId="{3D79F866-115C-7263-847F-71BA9AF9B2D1}"/>
          </ac:picMkLst>
        </pc:picChg>
        <pc:picChg chg="mod">
          <ac:chgData name="Pedro Doukas" userId="S::pad1020@usnh.edu::e6aac2c8-abdb-4ba1-ae46-73e3c7b40336" providerId="AD" clId="Web-{DB3973C4-C5A0-B267-6F9F-599DB7D3878D}" dt="2026-04-06T20:02:05.560" v="8" actId="1076"/>
          <ac:picMkLst>
            <pc:docMk/>
            <pc:sldMk cId="2280263078" sldId="261"/>
            <ac:picMk id="14" creationId="{033D13B6-D73C-636A-C28D-41CAD8B47B79}"/>
          </ac:picMkLst>
        </pc:picChg>
      </pc:sldChg>
    </pc:docChg>
  </pc:docChgLst>
  <pc:docChgLst>
    <pc:chgData name="Haley Stewart" userId="S::hms1101@usnh.edu::38082081-159f-4f53-a3de-8f8c1df14474" providerId="AD" clId="Web-{8FB93A7B-3C6B-973B-C652-AEA0FCD03713}"/>
    <pc:docChg chg="modSld">
      <pc:chgData name="Haley Stewart" userId="S::hms1101@usnh.edu::38082081-159f-4f53-a3de-8f8c1df14474" providerId="AD" clId="Web-{8FB93A7B-3C6B-973B-C652-AEA0FCD03713}" dt="2026-04-17T18:17:46.803" v="16" actId="1076"/>
      <pc:docMkLst>
        <pc:docMk/>
      </pc:docMkLst>
    </pc:docChg>
  </pc:docChgLst>
  <pc:docChgLst>
    <pc:chgData name="Victor Kapostas" userId="S::vpk1002@usnh.edu::c69219e4-4bee-42ba-b1de-34b4272e370e" providerId="AD" clId="Web-{06BA0119-E94C-FDE8-3512-7C9F66B1E9BF}"/>
    <pc:docChg chg="modSld">
      <pc:chgData name="Victor Kapostas" userId="S::vpk1002@usnh.edu::c69219e4-4bee-42ba-b1de-34b4272e370e" providerId="AD" clId="Web-{06BA0119-E94C-FDE8-3512-7C9F66B1E9BF}" dt="2026-04-07T18:09:37.468" v="22" actId="20577"/>
      <pc:docMkLst>
        <pc:docMk/>
      </pc:docMkLst>
    </pc:docChg>
  </pc:docChgLst>
  <pc:docChgLst>
    <pc:chgData name="Victor Kapostas" userId="S::vpk1002@usnh.edu::c69219e4-4bee-42ba-b1de-34b4272e370e" providerId="AD" clId="Web-{3711E905-88EF-0FEC-460D-88C3A83CD131}"/>
    <pc:docChg chg="modSld">
      <pc:chgData name="Victor Kapostas" userId="S::vpk1002@usnh.edu::c69219e4-4bee-42ba-b1de-34b4272e370e" providerId="AD" clId="Web-{3711E905-88EF-0FEC-460D-88C3A83CD131}" dt="2026-04-04T19:03:51.124" v="113" actId="20577"/>
      <pc:docMkLst>
        <pc:docMk/>
      </pc:docMkLst>
    </pc:docChg>
  </pc:docChgLst>
  <pc:docChgLst>
    <pc:chgData name="Haley Stewart" userId="S::hms1101@usnh.edu::38082081-159f-4f53-a3de-8f8c1df14474" providerId="AD" clId="Web-{CF2F2912-A653-CA55-49E9-E681A32356EC}"/>
    <pc:docChg chg="modSld">
      <pc:chgData name="Haley Stewart" userId="S::hms1101@usnh.edu::38082081-159f-4f53-a3de-8f8c1df14474" providerId="AD" clId="Web-{CF2F2912-A653-CA55-49E9-E681A32356EC}" dt="2026-04-05T22:38:44.278" v="4" actId="20577"/>
      <pc:docMkLst>
        <pc:docMk/>
      </pc:docMkLst>
    </pc:docChg>
  </pc:docChgLst>
  <pc:docChgLst>
    <pc:chgData name="David Denslow" userId="S::dd1222@usnh.edu::e5ae07f8-65d0-4818-bc97-79857ddbd730" providerId="AD" clId="Web-{0E5C373A-01BB-4CAF-0A3E-2C985D664FB0}"/>
    <pc:docChg chg="modSld">
      <pc:chgData name="David Denslow" userId="S::dd1222@usnh.edu::e5ae07f8-65d0-4818-bc97-79857ddbd730" providerId="AD" clId="Web-{0E5C373A-01BB-4CAF-0A3E-2C985D664FB0}" dt="2026-04-07T18:36:33.272" v="121" actId="20577"/>
      <pc:docMkLst>
        <pc:docMk/>
      </pc:docMkLst>
      <pc:sldChg chg="addSp delSp modSp modCm">
        <pc:chgData name="David Denslow" userId="S::dd1222@usnh.edu::e5ae07f8-65d0-4818-bc97-79857ddbd730" providerId="AD" clId="Web-{0E5C373A-01BB-4CAF-0A3E-2C985D664FB0}" dt="2026-04-07T18:36:33.272" v="121" actId="20577"/>
        <pc:sldMkLst>
          <pc:docMk/>
          <pc:sldMk cId="2280263078" sldId="261"/>
        </pc:sldMkLst>
        <pc:spChg chg="mod">
          <ac:chgData name="David Denslow" userId="S::dd1222@usnh.edu::e5ae07f8-65d0-4818-bc97-79857ddbd730" providerId="AD" clId="Web-{0E5C373A-01BB-4CAF-0A3E-2C985D664FB0}" dt="2026-04-07T18:35:04.491" v="87" actId="20577"/>
          <ac:spMkLst>
            <pc:docMk/>
            <pc:sldMk cId="2280263078" sldId="261"/>
            <ac:spMk id="9" creationId="{60212CB8-8FE7-1D9C-3C7C-BD2155ED9CCF}"/>
          </ac:spMkLst>
        </pc:spChg>
        <pc:spChg chg="mod">
          <ac:chgData name="David Denslow" userId="S::dd1222@usnh.edu::e5ae07f8-65d0-4818-bc97-79857ddbd730" providerId="AD" clId="Web-{0E5C373A-01BB-4CAF-0A3E-2C985D664FB0}" dt="2026-04-07T18:35:19.147" v="93" actId="20577"/>
          <ac:spMkLst>
            <pc:docMk/>
            <pc:sldMk cId="2280263078" sldId="261"/>
            <ac:spMk id="12" creationId="{DEEA4740-F677-3EA4-E16E-010BF88C3493}"/>
          </ac:spMkLst>
        </pc:spChg>
        <pc:spChg chg="mod">
          <ac:chgData name="David Denslow" userId="S::dd1222@usnh.edu::e5ae07f8-65d0-4818-bc97-79857ddbd730" providerId="AD" clId="Web-{0E5C373A-01BB-4CAF-0A3E-2C985D664FB0}" dt="2026-04-07T18:36:33.272" v="121" actId="20577"/>
          <ac:spMkLst>
            <pc:docMk/>
            <pc:sldMk cId="2280263078" sldId="261"/>
            <ac:spMk id="56" creationId="{A3460D5B-8992-433D-0664-312F295A4C33}"/>
          </ac:spMkLst>
        </pc:spChg>
        <pc:spChg chg="mod">
          <ac:chgData name="David Denslow" userId="S::dd1222@usnh.edu::e5ae07f8-65d0-4818-bc97-79857ddbd730" providerId="AD" clId="Web-{0E5C373A-01BB-4CAF-0A3E-2C985D664FB0}" dt="2026-04-07T18:35:27.507" v="96" actId="20577"/>
          <ac:spMkLst>
            <pc:docMk/>
            <pc:sldMk cId="2280263078" sldId="261"/>
            <ac:spMk id="66" creationId="{1E33C8E9-271A-98E1-CAFB-252981783BBF}"/>
          </ac:spMkLst>
        </pc:spChg>
        <pc:extLst>
          <p:ext xmlns:p="http://schemas.openxmlformats.org/presentationml/2006/main" uri="{D6D511B9-2390-475A-947B-AFAB55BFBCF1}">
            <pc226:cmChg xmlns:pc226="http://schemas.microsoft.com/office/powerpoint/2022/06/main/command" chg="mod">
              <pc226:chgData name="David Denslow" userId="S::dd1222@usnh.edu::e5ae07f8-65d0-4818-bc97-79857ddbd730" providerId="AD" clId="Web-{0E5C373A-01BB-4CAF-0A3E-2C985D664FB0}" dt="2026-04-07T18:35:19.147" v="93" actId="20577"/>
              <pc2:cmMkLst xmlns:pc2="http://schemas.microsoft.com/office/powerpoint/2019/9/main/command">
                <pc:docMk/>
                <pc:sldMk cId="2280263078" sldId="261"/>
                <pc2:cmMk id="{3AE5AA22-8811-4524-B5D4-18CC55F184F0}"/>
              </pc2:cmMkLst>
            </pc226:cmChg>
          </p:ext>
        </pc:extLst>
      </pc:sldChg>
    </pc:docChg>
  </pc:docChgLst>
  <pc:docChgLst>
    <pc:chgData name="Pedro Doukas" userId="e6aac2c8-abdb-4ba1-ae46-73e3c7b40336" providerId="ADAL" clId="{6B9A27AB-01EC-47E6-A32A-40183350A4D7}"/>
    <pc:docChg chg="modSld">
      <pc:chgData name="Pedro Doukas" userId="e6aac2c8-abdb-4ba1-ae46-73e3c7b40336" providerId="ADAL" clId="{6B9A27AB-01EC-47E6-A32A-40183350A4D7}" dt="2026-04-09T17:08:49.964" v="36" actId="20577"/>
      <pc:docMkLst>
        <pc:docMk/>
      </pc:docMkLst>
    </pc:docChg>
  </pc:docChgLst>
  <pc:docChgLst>
    <pc:chgData name="Victor Kapostas" userId="S::vpk1002@usnh.edu::c69219e4-4bee-42ba-b1de-34b4272e370e" providerId="AD" clId="Web-{38EFFDD8-087E-874A-1BD1-33A319C6D65D}"/>
    <pc:docChg chg="addSld modSld">
      <pc:chgData name="Victor Kapostas" userId="S::vpk1002@usnh.edu::c69219e4-4bee-42ba-b1de-34b4272e370e" providerId="AD" clId="Web-{38EFFDD8-087E-874A-1BD1-33A319C6D65D}" dt="2026-04-01T22:47:44.629" v="58" actId="20577"/>
      <pc:docMkLst>
        <pc:docMk/>
      </pc:docMkLst>
    </pc:docChg>
  </pc:docChgLst>
  <pc:docChgLst>
    <pc:chgData name="Nicholas Pratte" userId="S::nmp1028@usnh.edu::25689c1b-f48a-44cb-ad14-c57123814145" providerId="AD" clId="Web-{27E984E2-4F8B-2B91-ACB9-447A327C98E8}"/>
    <pc:docChg chg="modSld">
      <pc:chgData name="Nicholas Pratte" userId="S::nmp1028@usnh.edu::25689c1b-f48a-44cb-ad14-c57123814145" providerId="AD" clId="Web-{27E984E2-4F8B-2B91-ACB9-447A327C98E8}" dt="2026-04-07T19:53:38.569" v="45" actId="1076"/>
      <pc:docMkLst>
        <pc:docMk/>
      </pc:docMkLst>
    </pc:docChg>
  </pc:docChgLst>
  <pc:docChgLst>
    <pc:chgData name="Victor Kapostas" userId="S::vpk1002@usnh.edu::c69219e4-4bee-42ba-b1de-34b4272e370e" providerId="AD" clId="Web-{0E2E296D-6337-E2E6-67FD-FE267D77BAB3}"/>
    <pc:docChg chg="modSld">
      <pc:chgData name="Victor Kapostas" userId="S::vpk1002@usnh.edu::c69219e4-4bee-42ba-b1de-34b4272e370e" providerId="AD" clId="Web-{0E2E296D-6337-E2E6-67FD-FE267D77BAB3}" dt="2026-04-06T22:32:44.411" v="58" actId="20577"/>
      <pc:docMkLst>
        <pc:docMk/>
      </pc:docMkLst>
    </pc:docChg>
  </pc:docChgLst>
  <pc:docChgLst>
    <pc:chgData name="Haley Stewart" userId="S::hms1101@usnh.edu::38082081-159f-4f53-a3de-8f8c1df14474" providerId="AD" clId="Web-{B296FD34-7F3E-BD83-6FA9-B5AAC97D401D}"/>
    <pc:docChg chg="modSld">
      <pc:chgData name="Haley Stewart" userId="S::hms1101@usnh.edu::38082081-159f-4f53-a3de-8f8c1df14474" providerId="AD" clId="Web-{B296FD34-7F3E-BD83-6FA9-B5AAC97D401D}" dt="2026-04-06T15:59:01.752" v="32" actId="20577"/>
      <pc:docMkLst>
        <pc:docMk/>
      </pc:docMkLst>
    </pc:docChg>
  </pc:docChgLst>
  <pc:docChgLst>
    <pc:chgData name="Nicholas Pratte" userId="S::nmp1028@usnh.edu::25689c1b-f48a-44cb-ad14-c57123814145" providerId="AD" clId="Web-{43560D71-7D9A-C716-4CC9-07B22D709F36}"/>
    <pc:docChg chg="modSld">
      <pc:chgData name="Nicholas Pratte" userId="S::nmp1028@usnh.edu::25689c1b-f48a-44cb-ad14-c57123814145" providerId="AD" clId="Web-{43560D71-7D9A-C716-4CC9-07B22D709F36}" dt="2026-04-06T15:58:33.630" v="258" actId="20577"/>
      <pc:docMkLst>
        <pc:docMk/>
      </pc:docMkLst>
    </pc:docChg>
  </pc:docChgLst>
  <pc:docChgLst>
    <pc:chgData name="Nicholas Pratte" userId="S::nmp1028@usnh.edu::25689c1b-f48a-44cb-ad14-c57123814145" providerId="AD" clId="Web-{DE2A8940-D7E6-1AF0-A589-5EAA50C7BD61}"/>
    <pc:docChg chg="modSld">
      <pc:chgData name="Nicholas Pratte" userId="S::nmp1028@usnh.edu::25689c1b-f48a-44cb-ad14-c57123814145" providerId="AD" clId="Web-{DE2A8940-D7E6-1AF0-A589-5EAA50C7BD61}" dt="2026-04-07T01:45:52.098" v="151" actId="1076"/>
      <pc:docMkLst>
        <pc:docMk/>
      </pc:docMkLst>
    </pc:docChg>
  </pc:docChgLst>
  <pc:docChgLst>
    <pc:chgData name="Pedro Doukas" userId="S::pad1020@usnh.edu::e6aac2c8-abdb-4ba1-ae46-73e3c7b40336" providerId="AD" clId="Web-{45A1753F-0ABF-59FF-5415-924B833258D2}"/>
    <pc:docChg chg="modSld">
      <pc:chgData name="Pedro Doukas" userId="S::pad1020@usnh.edu::e6aac2c8-abdb-4ba1-ae46-73e3c7b40336" providerId="AD" clId="Web-{45A1753F-0ABF-59FF-5415-924B833258D2}" dt="2026-04-10T02:19:36.372" v="30" actId="20577"/>
      <pc:docMkLst>
        <pc:docMk/>
      </pc:docMkLst>
    </pc:docChg>
  </pc:docChgLst>
</pc:chgInfo>
</file>

<file path=ppt/comments/modernComment_105_87EA0DA6.xml><?xml version="1.0" encoding="utf-8"?>
<p188:cmLst xmlns:a="http://schemas.openxmlformats.org/drawingml/2006/main" xmlns:r="http://schemas.openxmlformats.org/officeDocument/2006/relationships" xmlns:p188="http://schemas.microsoft.com/office/powerpoint/2018/8/main">
  <p188:cm id="{3AE5AA22-8811-4524-B5D4-18CC55F184F0}" authorId="{6EBA21CC-EB92-8001-67DB-C91FB51E0D31}" created="2026-04-06T01:35:38.862">
    <ac:txMkLst xmlns:ac="http://schemas.microsoft.com/office/drawing/2013/main/command">
      <pc:docMk xmlns:pc="http://schemas.microsoft.com/office/powerpoint/2013/main/command"/>
      <pc:sldMk xmlns:pc="http://schemas.microsoft.com/office/powerpoint/2013/main/command" cId="2280263078" sldId="261"/>
      <ac:spMk id="12" creationId="{DEEA4740-F677-3EA4-E16E-010BF88C3493}"/>
      <ac:txMk cp="0">
        <ac:context len="252" hash="2569496722"/>
      </ac:txMk>
    </ac:txMkLst>
    <p188:pos x="1133707" y="771292"/>
    <p188:txBody>
      <a:bodyPr/>
      <a:lstStyle/>
      <a:p>
        <a:r>
          <a:rPr lang="en-US"/>
          <a:t>Daniel add the new TTS upgrades to this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1AD1B-0034-4887-A5C2-E326B7049CBD}" type="datetimeFigureOut">
              <a:rPr lang="en-US" smtClean="0"/>
              <a:t>4/20/2026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4E0B9-7F52-4CCF-AE18-BC9A0FBBCC4F}" type="slidenum">
              <a:rPr lang="en-US" smtClean="0"/>
              <a:t>‹#›</a:t>
            </a:fld>
            <a:endParaRPr lang="en-US"/>
          </a:p>
        </p:txBody>
      </p:sp>
    </p:spTree>
    <p:extLst>
      <p:ext uri="{BB962C8B-B14F-4D97-AF65-F5344CB8AC3E}">
        <p14:creationId xmlns:p14="http://schemas.microsoft.com/office/powerpoint/2010/main" val="285288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4E0B9-7F52-4CCF-AE18-BC9A0FBBCC4F}" type="slidenum">
              <a:rPr lang="en-US" smtClean="0"/>
              <a:t>1</a:t>
            </a:fld>
            <a:endParaRPr lang="en-US"/>
          </a:p>
        </p:txBody>
      </p:sp>
    </p:spTree>
    <p:extLst>
      <p:ext uri="{BB962C8B-B14F-4D97-AF65-F5344CB8AC3E}">
        <p14:creationId xmlns:p14="http://schemas.microsoft.com/office/powerpoint/2010/main" val="228074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9541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139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3175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577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0517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104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932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445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4389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457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709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846CE7D5-CF57-46EF-B807-FDD0502418D4}" type="datetimeFigureOut">
              <a:rPr lang="en-US" smtClean="0"/>
              <a:t>4/20/2026</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31172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image" Target="../media/image22.jpeg"/><Relationship Id="rId3" Type="http://schemas.microsoft.com/office/2018/10/relationships/comments" Target="../comments/modernComment_105_87EA0DA6.xml"/><Relationship Id="rId21" Type="http://schemas.openxmlformats.org/officeDocument/2006/relationships/image" Target="../media/image17.jpeg"/><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13.svg"/><Relationship Id="rId25"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1.wdp"/><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0.jpe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7.jpe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1.jpeg"/><Relationship Id="rId22" Type="http://schemas.openxmlformats.org/officeDocument/2006/relationships/image" Target="../media/image18.png"/><Relationship Id="rId27"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CD11-7FE9-C6DF-719C-98C448316ECF}"/>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FC897DE9-909F-334E-E2A4-4EC4DD6C7281}"/>
              </a:ext>
            </a:extLst>
          </p:cNvPr>
          <p:cNvSpPr txBox="1">
            <a:spLocks/>
          </p:cNvSpPr>
          <p:nvPr/>
        </p:nvSpPr>
        <p:spPr>
          <a:xfrm>
            <a:off x="400020" y="5999553"/>
            <a:ext cx="9964210" cy="7078397"/>
          </a:xfrm>
          <a:prstGeom prst="rect">
            <a:avLst/>
          </a:prstGeom>
          <a:noFill/>
          <a:ln>
            <a:solidFill>
              <a:srgbClr val="002060"/>
            </a:solidFill>
          </a:ln>
        </p:spPr>
        <p:txBody>
          <a:bodyPr vert="horz" lIns="80006" tIns="40003" rIns="80006" bIns="40003" rtlCol="0" anchor="t">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just"/>
            <a:r>
              <a:rPr lang="en-US" sz="3200" b="0">
                <a:latin typeface="Times New Roman" panose="02020603050405020304" pitchFamily="18" charset="0"/>
                <a:ea typeface="Cambria"/>
                <a:cs typeface="Times New Roman" panose="02020603050405020304" pitchFamily="18" charset="0"/>
              </a:rPr>
              <a:t>Team MANTA RAY is an interdisciplinary marine robotics project focused on seafloor mapping and underwater perception. As shown in Figure 1, the project emphasizes inter-vehicle communication, autonomous behavior, and mechanical system improvements to increase precision and performance.</a:t>
            </a:r>
          </a:p>
          <a:p>
            <a:pPr algn="l"/>
            <a:r>
              <a:rPr lang="en-US" sz="2700">
                <a:latin typeface="Cambria"/>
                <a:ea typeface="Cambria"/>
              </a:rPr>
              <a:t> </a:t>
            </a:r>
          </a:p>
          <a:p>
            <a:pPr algn="l"/>
            <a:endParaRPr lang="en-US" sz="2776">
              <a:latin typeface="Cambria" panose="02040503050406030204" pitchFamily="18" charset="0"/>
              <a:ea typeface="Cambria" panose="02040503050406030204" pitchFamily="18" charset="0"/>
            </a:endParaRPr>
          </a:p>
        </p:txBody>
      </p:sp>
      <p:sp>
        <p:nvSpPr>
          <p:cNvPr id="99" name="Title 1">
            <a:extLst>
              <a:ext uri="{FF2B5EF4-FFF2-40B4-BE49-F238E27FC236}">
                <a16:creationId xmlns:a16="http://schemas.microsoft.com/office/drawing/2014/main" id="{79ECF6CC-0626-1A42-4FF3-27F0F5D709BE}"/>
              </a:ext>
            </a:extLst>
          </p:cNvPr>
          <p:cNvSpPr txBox="1">
            <a:spLocks/>
          </p:cNvSpPr>
          <p:nvPr/>
        </p:nvSpPr>
        <p:spPr>
          <a:xfrm>
            <a:off x="306721" y="366040"/>
            <a:ext cx="43236136" cy="4036557"/>
          </a:xfrm>
          <a:prstGeom prst="rect">
            <a:avLst/>
          </a:prstGeom>
          <a:solidFill>
            <a:srgbClr val="002060"/>
          </a:soli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lIns="68580" tIns="34290" rIns="68580" bIns="34290" anchor="ctr">
            <a:normAutofit lnSpcReduction="10000"/>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ctr"/>
            <a:r>
              <a:rPr lang="en-US" sz="5700">
                <a:solidFill>
                  <a:schemeClr val="bg1"/>
                </a:solidFill>
                <a:latin typeface="Times New Roman" panose="02020603050405020304" pitchFamily="18" charset="0"/>
                <a:ea typeface="Cambria"/>
                <a:cs typeface="Times New Roman" panose="02020603050405020304" pitchFamily="18" charset="0"/>
              </a:rPr>
              <a:t>MANTA RAY - Marine and Naval Technological Advancements for Robotic Autonomy</a:t>
            </a:r>
            <a:endParaRPr lang="en-US" sz="5700">
              <a:solidFill>
                <a:schemeClr val="bg1"/>
              </a:solidFill>
              <a:latin typeface="Times New Roman" panose="02020603050405020304" pitchFamily="18" charset="0"/>
              <a:cs typeface="Times New Roman" panose="02020603050405020304" pitchFamily="18" charset="0"/>
            </a:endParaRPr>
          </a:p>
          <a:p>
            <a:r>
              <a:rPr lang="en-US" sz="5700">
                <a:solidFill>
                  <a:schemeClr val="bg1"/>
                </a:solidFill>
                <a:latin typeface="Times New Roman"/>
                <a:ea typeface="Cambria"/>
                <a:cs typeface="Times New Roman"/>
              </a:rPr>
              <a:t>Operational Robot for Control and Autonomy (ORCA)</a:t>
            </a:r>
            <a:br>
              <a:rPr lang="en-US" sz="5800">
                <a:latin typeface="Times New Roman" panose="02020603050405020304" pitchFamily="18" charset="0"/>
                <a:cs typeface="Times New Roman" panose="02020603050405020304" pitchFamily="18" charset="0"/>
              </a:rPr>
            </a:br>
            <a:r>
              <a:rPr lang="en-US" sz="3600">
                <a:solidFill>
                  <a:schemeClr val="bg2"/>
                </a:solidFill>
                <a:latin typeface="Times New Roman"/>
                <a:ea typeface="+mn-lt"/>
                <a:cs typeface="Times New Roman"/>
              </a:rPr>
              <a:t>Project Advisors: Dr. May-Win Thein, Dr. Yuri </a:t>
            </a:r>
            <a:r>
              <a:rPr lang="en-US" sz="3600" err="1">
                <a:solidFill>
                  <a:schemeClr val="bg2"/>
                </a:solidFill>
                <a:latin typeface="Times New Roman"/>
                <a:ea typeface="+mn-lt"/>
                <a:cs typeface="Times New Roman"/>
              </a:rPr>
              <a:t>Rzhanov</a:t>
            </a:r>
            <a:endParaRPr lang="en-US" sz="3600">
              <a:solidFill>
                <a:schemeClr val="bg2"/>
              </a:solidFill>
              <a:latin typeface="Times New Roman"/>
              <a:ea typeface="Calibri"/>
              <a:cs typeface="Times New Roman"/>
            </a:endParaRPr>
          </a:p>
          <a:p>
            <a:r>
              <a:rPr lang="en-US" sz="3600">
                <a:solidFill>
                  <a:schemeClr val="bg2"/>
                </a:solidFill>
                <a:latin typeface="Times New Roman"/>
                <a:ea typeface="Calibri"/>
                <a:cs typeface="Times New Roman"/>
              </a:rPr>
              <a:t>Graduate Advisors:</a:t>
            </a:r>
            <a:r>
              <a:rPr lang="en-US" sz="3600" b="0">
                <a:solidFill>
                  <a:schemeClr val="bg2"/>
                </a:solidFill>
                <a:latin typeface="Times New Roman"/>
                <a:ea typeface="Calibri"/>
                <a:cs typeface="Times New Roman"/>
              </a:rPr>
              <a:t> </a:t>
            </a:r>
            <a:r>
              <a:rPr lang="en-US" sz="3600" b="0">
                <a:solidFill>
                  <a:schemeClr val="bg2"/>
                </a:solidFill>
                <a:latin typeface="Times New Roman"/>
                <a:ea typeface="+mn-lt"/>
                <a:cs typeface="Times New Roman"/>
              </a:rPr>
              <a:t>Hannah Arnholt, Derrek Perham, Daniel Lavoie</a:t>
            </a:r>
          </a:p>
          <a:p>
            <a:r>
              <a:rPr lang="en-US" sz="4400" b="0">
                <a:solidFill>
                  <a:schemeClr val="bg1"/>
                </a:solidFill>
                <a:latin typeface="Times New Roman"/>
                <a:ea typeface="Cambria"/>
                <a:cs typeface="Times New Roman"/>
              </a:rPr>
              <a:t>Engineering Team Members: Josie Crotty, David Denslow, Pedro Doukas and Victor </a:t>
            </a:r>
            <a:r>
              <a:rPr lang="en-US" sz="4400" b="0" err="1">
                <a:solidFill>
                  <a:schemeClr val="bg1"/>
                </a:solidFill>
                <a:latin typeface="Times New Roman"/>
                <a:ea typeface="Cambria"/>
                <a:cs typeface="Times New Roman"/>
              </a:rPr>
              <a:t>Kapostas</a:t>
            </a:r>
            <a:r>
              <a:rPr lang="en-US" sz="4400" b="0">
                <a:solidFill>
                  <a:schemeClr val="bg1"/>
                </a:solidFill>
                <a:latin typeface="Times New Roman"/>
                <a:ea typeface="Cambria"/>
                <a:cs typeface="Times New Roman"/>
              </a:rPr>
              <a:t> </a:t>
            </a:r>
          </a:p>
          <a:p>
            <a:r>
              <a:rPr lang="en-US" sz="4400" b="0">
                <a:solidFill>
                  <a:schemeClr val="bg1"/>
                </a:solidFill>
                <a:latin typeface="Times New Roman"/>
                <a:ea typeface="Cambria"/>
                <a:cs typeface="Times New Roman"/>
              </a:rPr>
              <a:t>Computer Science Team Members: Nicholas Pratte, Haley Stewart</a:t>
            </a:r>
          </a:p>
        </p:txBody>
      </p:sp>
      <p:sp>
        <p:nvSpPr>
          <p:cNvPr id="6" name="Subtitle 2">
            <a:extLst>
              <a:ext uri="{FF2B5EF4-FFF2-40B4-BE49-F238E27FC236}">
                <a16:creationId xmlns:a16="http://schemas.microsoft.com/office/drawing/2014/main" id="{A574F130-84DD-87CC-09CB-202123DE050F}"/>
              </a:ext>
            </a:extLst>
          </p:cNvPr>
          <p:cNvSpPr txBox="1">
            <a:spLocks/>
          </p:cNvSpPr>
          <p:nvPr/>
        </p:nvSpPr>
        <p:spPr>
          <a:xfrm>
            <a:off x="380455" y="13200572"/>
            <a:ext cx="10034996"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ORCA Mission</a:t>
            </a:r>
            <a:endParaRPr lang="en-US" sz="4500">
              <a:solidFill>
                <a:schemeClr val="bg1"/>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BB98C96F-CFE0-6ACB-F7DD-97B175337DF8}"/>
              </a:ext>
            </a:extLst>
          </p:cNvPr>
          <p:cNvSpPr txBox="1">
            <a:spLocks/>
          </p:cNvSpPr>
          <p:nvPr/>
        </p:nvSpPr>
        <p:spPr>
          <a:xfrm>
            <a:off x="309912" y="19921314"/>
            <a:ext cx="10054318" cy="12631046"/>
          </a:xfrm>
          <a:prstGeom prst="rect">
            <a:avLst/>
          </a:prstGeom>
          <a:ln>
            <a:solidFill>
              <a:srgbClr val="002060"/>
            </a:solidFill>
          </a:ln>
        </p:spPr>
        <p:txBody>
          <a:bodyPr vert="horz" lIns="80006" tIns="40003" rIns="80006" bIns="40003" rtlCol="0" anchor="t">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428555" indent="-428555" algn="l">
              <a:buChar char="•"/>
            </a:pPr>
            <a:endParaRPr lang="en-US" sz="2549" b="0">
              <a:latin typeface="Times New Roman"/>
              <a:ea typeface="+mn-lt"/>
              <a:cs typeface="Times New Roman"/>
            </a:endParaRPr>
          </a:p>
          <a:p>
            <a:pPr algn="l"/>
            <a:endParaRPr lang="en-US" sz="2776" b="0">
              <a:ea typeface="+mn-lt"/>
              <a:cs typeface="+mn-lt"/>
            </a:endParaRPr>
          </a:p>
          <a:p>
            <a:pPr algn="l"/>
            <a:endParaRPr lang="en-US" sz="2776">
              <a:latin typeface="Cambria" panose="02040503050406030204" pitchFamily="18" charset="0"/>
              <a:ea typeface="Cambria"/>
            </a:endParaRPr>
          </a:p>
          <a:p>
            <a:pPr algn="l"/>
            <a:endParaRPr lang="en-US" sz="2174">
              <a:latin typeface="Cambria" panose="02040503050406030204" pitchFamily="18" charset="0"/>
              <a:ea typeface="Cambria" panose="02040503050406030204" pitchFamily="18" charset="0"/>
            </a:endParaRPr>
          </a:p>
          <a:p>
            <a:pPr marL="299513" indent="-299513" algn="l">
              <a:buFont typeface="Arial" panose="020B0604020202020204" pitchFamily="34" charset="0"/>
              <a:buChar char="•"/>
            </a:pPr>
            <a:endParaRPr lang="en-US" sz="2174">
              <a:latin typeface="Cambria" panose="02040503050406030204" pitchFamily="18" charset="0"/>
              <a:ea typeface="Cambria" panose="02040503050406030204" pitchFamily="18" charset="0"/>
            </a:endParaRPr>
          </a:p>
          <a:p>
            <a:pPr marL="299513" indent="-299513" algn="l">
              <a:buFont typeface="Arial" panose="020B0604020202020204" pitchFamily="34" charset="0"/>
              <a:buChar char="•"/>
            </a:pPr>
            <a:endParaRPr lang="en-US" sz="2174">
              <a:latin typeface="Cambria" panose="02040503050406030204" pitchFamily="18" charset="0"/>
              <a:ea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a:p>
            <a:pPr marL="299513" indent="-299513" algn="l">
              <a:buFont typeface="Arial" panose="020B0604020202020204" pitchFamily="34" charset="0"/>
              <a:buChar char="•"/>
            </a:pPr>
            <a:endParaRPr lang="en-US" sz="2174">
              <a:latin typeface="Cambria" panose="02040503050406030204" pitchFamily="18" charset="0"/>
              <a:ea typeface="Cambria" panose="02040503050406030204" pitchFamily="18" charset="0"/>
            </a:endParaRPr>
          </a:p>
          <a:p>
            <a:pPr algn="l"/>
            <a:endParaRPr lang="en-US" sz="2174">
              <a:latin typeface="Cambria" panose="02040503050406030204" pitchFamily="18" charset="0"/>
            </a:endParaRPr>
          </a:p>
          <a:p>
            <a:pPr marL="299513" indent="-299513" algn="l">
              <a:buFont typeface="Arial" panose="020B0604020202020204" pitchFamily="34" charset="0"/>
              <a:buChar char="•"/>
            </a:pPr>
            <a:endParaRPr lang="en-US" sz="2174">
              <a:latin typeface="Cambria" panose="02040503050406030204" pitchFamily="18" charset="0"/>
              <a:ea typeface="Cambria" panose="02040503050406030204" pitchFamily="18" charset="0"/>
            </a:endParaRPr>
          </a:p>
          <a:p>
            <a:pPr marL="299513" indent="-299513" algn="l">
              <a:buFont typeface="Arial" panose="020B0604020202020204" pitchFamily="34" charset="0"/>
              <a:buChar char="•"/>
            </a:pPr>
            <a:endParaRPr lang="en-US" sz="2174">
              <a:latin typeface="Cambria" panose="02040503050406030204" pitchFamily="18" charset="0"/>
              <a:ea typeface="Cambria" panose="02040503050406030204" pitchFamily="18" charset="0"/>
            </a:endParaRPr>
          </a:p>
          <a:p>
            <a:pPr marL="299513" indent="-299513" algn="l">
              <a:buFont typeface="Arial" panose="020B0604020202020204" pitchFamily="34" charset="0"/>
              <a:buChar char="•"/>
            </a:pPr>
            <a:endParaRPr lang="en-US" sz="2174">
              <a:latin typeface="Cambria" panose="02040503050406030204" pitchFamily="18" charset="0"/>
              <a:ea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p:txBody>
      </p:sp>
      <p:sp>
        <p:nvSpPr>
          <p:cNvPr id="16" name="Subtitle 2">
            <a:extLst>
              <a:ext uri="{FF2B5EF4-FFF2-40B4-BE49-F238E27FC236}">
                <a16:creationId xmlns:a16="http://schemas.microsoft.com/office/drawing/2014/main" id="{7B51C1B5-683D-9ABE-7B41-5FA846417694}"/>
              </a:ext>
            </a:extLst>
          </p:cNvPr>
          <p:cNvSpPr txBox="1">
            <a:spLocks/>
          </p:cNvSpPr>
          <p:nvPr/>
        </p:nvSpPr>
        <p:spPr>
          <a:xfrm>
            <a:off x="331080" y="4806546"/>
            <a:ext cx="10033150"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Team MANTA RAY Mission</a:t>
            </a:r>
            <a:endParaRPr lang="en-US" sz="4500">
              <a:solidFill>
                <a:schemeClr val="bg1"/>
              </a:solidFill>
              <a:latin typeface="Times New Roman" panose="02020603050405020304" pitchFamily="18" charset="0"/>
              <a:cs typeface="Times New Roman" panose="02020603050405020304" pitchFamily="18" charset="0"/>
            </a:endParaRPr>
          </a:p>
        </p:txBody>
      </p:sp>
      <p:sp>
        <p:nvSpPr>
          <p:cNvPr id="17" name="Subtitle 2">
            <a:extLst>
              <a:ext uri="{FF2B5EF4-FFF2-40B4-BE49-F238E27FC236}">
                <a16:creationId xmlns:a16="http://schemas.microsoft.com/office/drawing/2014/main" id="{D6B96D6F-8796-903B-9D72-9249994176E8}"/>
              </a:ext>
            </a:extLst>
          </p:cNvPr>
          <p:cNvSpPr txBox="1">
            <a:spLocks/>
          </p:cNvSpPr>
          <p:nvPr/>
        </p:nvSpPr>
        <p:spPr>
          <a:xfrm>
            <a:off x="29844120" y="4777939"/>
            <a:ext cx="13716000"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Autonomous</a:t>
            </a:r>
            <a:r>
              <a:rPr lang="en-US" sz="4349">
                <a:solidFill>
                  <a:schemeClr val="bg1"/>
                </a:solidFill>
                <a:latin typeface="Cambria"/>
                <a:ea typeface="Cambria"/>
              </a:rPr>
              <a:t> Control</a:t>
            </a:r>
            <a:endParaRPr lang="en-US" sz="4349">
              <a:solidFill>
                <a:schemeClr val="bg1"/>
              </a:solidFill>
              <a:latin typeface="Cambria" panose="02040503050406030204" pitchFamily="18" charset="0"/>
            </a:endParaRPr>
          </a:p>
        </p:txBody>
      </p:sp>
      <p:sp>
        <p:nvSpPr>
          <p:cNvPr id="24" name="Subtitle 2">
            <a:extLst>
              <a:ext uri="{FF2B5EF4-FFF2-40B4-BE49-F238E27FC236}">
                <a16:creationId xmlns:a16="http://schemas.microsoft.com/office/drawing/2014/main" id="{C4A58E1B-09E8-87F2-3468-7BF59676CC54}"/>
              </a:ext>
            </a:extLst>
          </p:cNvPr>
          <p:cNvSpPr txBox="1">
            <a:spLocks/>
          </p:cNvSpPr>
          <p:nvPr/>
        </p:nvSpPr>
        <p:spPr>
          <a:xfrm>
            <a:off x="29885078" y="5872064"/>
            <a:ext cx="13675042" cy="11592676"/>
          </a:xfrm>
          <a:prstGeom prst="rect">
            <a:avLst/>
          </a:prstGeom>
          <a:noFill/>
          <a:ln>
            <a:solidFill>
              <a:srgbClr val="002060"/>
            </a:solidFill>
          </a:ln>
        </p:spPr>
        <p:txBody>
          <a:bodyPr vert="horz" lIns="80006" tIns="40003" rIns="80006" bIns="40003" rtlCol="0" anchor="t">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427355" indent="-427355" algn="just">
              <a:buChar char="•"/>
            </a:pPr>
            <a:r>
              <a:rPr lang="en-US" sz="3200" b="0">
                <a:latin typeface="Times New Roman"/>
                <a:ea typeface="Cambria"/>
                <a:cs typeface="Times New Roman"/>
              </a:rPr>
              <a:t>All data (GPS position, sensor data, operating modes, etc.) published through Robot Operating System (ROS) topics.</a:t>
            </a:r>
            <a:endParaRPr lang="en-US"/>
          </a:p>
          <a:p>
            <a:pPr marL="427355" indent="-427355" algn="just">
              <a:buChar char="•"/>
            </a:pPr>
            <a:r>
              <a:rPr lang="en-US" sz="3200" b="0">
                <a:latin typeface="Times New Roman"/>
                <a:ea typeface="Cambria"/>
                <a:cs typeface="Times New Roman"/>
              </a:rPr>
              <a:t>Onboard Raspberry Pi sends commands over ROS to the Arduino microcontroller.</a:t>
            </a:r>
          </a:p>
          <a:p>
            <a:pPr marL="427355" indent="-427355" algn="just">
              <a:buChar char="•"/>
            </a:pPr>
            <a:r>
              <a:rPr lang="en-US" sz="3200" b="0">
                <a:latin typeface="Times New Roman"/>
                <a:ea typeface="Cambria"/>
                <a:cs typeface="Times New Roman"/>
              </a:rPr>
              <a:t>Arduino controls subsystems based on the ROS commands received from the Pi</a:t>
            </a:r>
          </a:p>
          <a:p>
            <a:pPr marL="427355" indent="-427355" algn="just">
              <a:buChar char="•"/>
            </a:pPr>
            <a:r>
              <a:rPr lang="en-US" sz="3200" b="0">
                <a:latin typeface="Times New Roman"/>
                <a:ea typeface="Cambria"/>
                <a:cs typeface="Times New Roman"/>
              </a:rPr>
              <a:t>Navigates ORCA to user specified GPS waypoint.</a:t>
            </a:r>
          </a:p>
          <a:p>
            <a:pPr marL="427355" indent="-427355" algn="just">
              <a:buChar char="•"/>
            </a:pPr>
            <a:r>
              <a:rPr lang="en-US" sz="3200" b="0">
                <a:latin typeface="Times New Roman"/>
                <a:ea typeface="Cambria"/>
                <a:cs typeface="Times New Roman"/>
              </a:rPr>
              <a:t>Opens moonpool door and deploys UUV upon arrival at destination.</a:t>
            </a: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marL="427482" indent="-427482" algn="l">
              <a:buChar char="•"/>
            </a:pPr>
            <a:endParaRPr lang="en-US" sz="2700" b="0">
              <a:latin typeface="Times New Roman"/>
              <a:ea typeface="Cambria"/>
              <a:cs typeface="Times New Roman"/>
            </a:endParaRPr>
          </a:p>
          <a:p>
            <a:pPr algn="l"/>
            <a:endParaRPr lang="en-US" sz="3200" b="0">
              <a:latin typeface="Times New Roman"/>
              <a:ea typeface="Cambria"/>
              <a:cs typeface="Times New Roman"/>
            </a:endParaRPr>
          </a:p>
          <a:p>
            <a:pPr algn="l"/>
            <a:endParaRPr lang="en-US" sz="2776" b="0">
              <a:latin typeface="Cambria" panose="02040503050406030204" pitchFamily="18" charset="0"/>
              <a:ea typeface="Cambria"/>
            </a:endParaRPr>
          </a:p>
          <a:p>
            <a:pPr algn="l"/>
            <a:endParaRPr lang="en-US" sz="2776" b="0">
              <a:latin typeface="Cambria" panose="02040503050406030204" pitchFamily="18" charset="0"/>
              <a:ea typeface="Cambria"/>
            </a:endParaRPr>
          </a:p>
          <a:p>
            <a:pPr marL="428555" indent="-428555" algn="l">
              <a:buFont typeface="Calibri" panose="020B0604020202020204" pitchFamily="34" charset="0"/>
              <a:buChar char="-"/>
            </a:pPr>
            <a:endParaRPr lang="en-US" sz="2776" b="0">
              <a:latin typeface="Cambria" panose="02040503050406030204" pitchFamily="18" charset="0"/>
              <a:ea typeface="Cambria"/>
            </a:endParaRPr>
          </a:p>
        </p:txBody>
      </p:sp>
      <p:sp>
        <p:nvSpPr>
          <p:cNvPr id="31" name="Subtitle 2">
            <a:extLst>
              <a:ext uri="{FF2B5EF4-FFF2-40B4-BE49-F238E27FC236}">
                <a16:creationId xmlns:a16="http://schemas.microsoft.com/office/drawing/2014/main" id="{7B3F8B44-D5AB-1112-5149-D1EBF35FF8F1}"/>
              </a:ext>
            </a:extLst>
          </p:cNvPr>
          <p:cNvSpPr txBox="1">
            <a:spLocks/>
          </p:cNvSpPr>
          <p:nvPr/>
        </p:nvSpPr>
        <p:spPr>
          <a:xfrm>
            <a:off x="11016007" y="5945274"/>
            <a:ext cx="18288000" cy="14821483"/>
          </a:xfrm>
          <a:prstGeom prst="rect">
            <a:avLst/>
          </a:prstGeom>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endParaRPr lang="en-US" sz="2776">
              <a:latin typeface="Cambria" panose="02040503050406030204" pitchFamily="18" charset="0"/>
            </a:endParaRPr>
          </a:p>
        </p:txBody>
      </p:sp>
      <p:sp>
        <p:nvSpPr>
          <p:cNvPr id="34" name="TextBox 33">
            <a:extLst>
              <a:ext uri="{FF2B5EF4-FFF2-40B4-BE49-F238E27FC236}">
                <a16:creationId xmlns:a16="http://schemas.microsoft.com/office/drawing/2014/main" id="{1C0A859B-A4E1-5BEB-EEBA-DCDCAF6CD9EF}"/>
              </a:ext>
            </a:extLst>
          </p:cNvPr>
          <p:cNvSpPr txBox="1"/>
          <p:nvPr/>
        </p:nvSpPr>
        <p:spPr>
          <a:xfrm>
            <a:off x="17293297" y="5934891"/>
            <a:ext cx="5475719" cy="1065672"/>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200">
                <a:latin typeface="Cambria"/>
                <a:ea typeface="Cambria"/>
              </a:rPr>
              <a:t>Underwater GPS (UGPS) Deployment </a:t>
            </a:r>
            <a:endParaRPr lang="en-US" sz="3200">
              <a:ea typeface="Calibri Light" panose="020F0302020204030204"/>
              <a:cs typeface="Calibri Light" panose="020F0302020204030204"/>
            </a:endParaRPr>
          </a:p>
        </p:txBody>
      </p:sp>
      <p:cxnSp>
        <p:nvCxnSpPr>
          <p:cNvPr id="37" name="Straight Connector 36">
            <a:extLst>
              <a:ext uri="{FF2B5EF4-FFF2-40B4-BE49-F238E27FC236}">
                <a16:creationId xmlns:a16="http://schemas.microsoft.com/office/drawing/2014/main" id="{D254D3EE-4D87-64FA-4183-3A9FBFB694B3}"/>
              </a:ext>
            </a:extLst>
          </p:cNvPr>
          <p:cNvCxnSpPr>
            <a:cxnSpLocks/>
          </p:cNvCxnSpPr>
          <p:nvPr/>
        </p:nvCxnSpPr>
        <p:spPr>
          <a:xfrm flipH="1">
            <a:off x="17109679" y="6051668"/>
            <a:ext cx="52318" cy="14715089"/>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38" name="Subtitle 2">
            <a:extLst>
              <a:ext uri="{FF2B5EF4-FFF2-40B4-BE49-F238E27FC236}">
                <a16:creationId xmlns:a16="http://schemas.microsoft.com/office/drawing/2014/main" id="{187C63F3-2492-DF3B-0DA9-F5BD0157EFB8}"/>
              </a:ext>
            </a:extLst>
          </p:cNvPr>
          <p:cNvSpPr txBox="1">
            <a:spLocks/>
          </p:cNvSpPr>
          <p:nvPr/>
        </p:nvSpPr>
        <p:spPr>
          <a:xfrm>
            <a:off x="10960175" y="4807770"/>
            <a:ext cx="18288000" cy="914400"/>
          </a:xfrm>
          <a:prstGeom prst="rect">
            <a:avLst/>
          </a:prstGeom>
          <a:solidFill>
            <a:srgbClr val="002060"/>
          </a:solidFill>
          <a:ln>
            <a:solidFill>
              <a:srgbClr val="002060"/>
            </a:solidFill>
          </a:ln>
        </p:spPr>
        <p:txBody>
          <a:bodyPr vert="horz" lIns="80006" tIns="40003" rIns="80006" bIns="40003" rtlCol="0" anchor="ctr">
            <a:no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Subsystems</a:t>
            </a:r>
          </a:p>
        </p:txBody>
      </p:sp>
      <p:sp>
        <p:nvSpPr>
          <p:cNvPr id="41" name="Subtitle 2">
            <a:extLst>
              <a:ext uri="{FF2B5EF4-FFF2-40B4-BE49-F238E27FC236}">
                <a16:creationId xmlns:a16="http://schemas.microsoft.com/office/drawing/2014/main" id="{ED525451-67B3-1340-8F00-39D2A569AD9A}"/>
              </a:ext>
            </a:extLst>
          </p:cNvPr>
          <p:cNvSpPr txBox="1">
            <a:spLocks/>
          </p:cNvSpPr>
          <p:nvPr/>
        </p:nvSpPr>
        <p:spPr>
          <a:xfrm>
            <a:off x="29850848" y="28293113"/>
            <a:ext cx="13716000" cy="4442997"/>
          </a:xfrm>
          <a:prstGeom prst="rect">
            <a:avLst/>
          </a:prstGeom>
          <a:noFill/>
          <a:ln>
            <a:solidFill>
              <a:srgbClr val="002060"/>
            </a:solidFill>
          </a:ln>
        </p:spPr>
        <p:txBody>
          <a:bodyPr vert="horz" lIns="80006" tIns="40003" rIns="80006" bIns="40003" rtlCol="0" anchor="t">
            <a:no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l"/>
            <a:r>
              <a:rPr lang="en-US" sz="2800" b="0">
                <a:latin typeface="Times New Roman"/>
                <a:ea typeface="+mj-lt"/>
                <a:cs typeface="Times New Roman"/>
              </a:rPr>
              <a:t>This work was funded in part by New Hampshire Sea Grant's Workforce Development Project E/WFD-2, pursuant to National Oceanic and Atmospheric Administration Award No. NA22OAR4170124. This work was also funded by NUWC Keyport NEEC (Grant N00174-20-1-0006) and NURP Sponsors (Grant N0014- 23-1-2451) </a:t>
            </a:r>
          </a:p>
          <a:p>
            <a:pPr algn="l"/>
            <a:r>
              <a:rPr lang="en-US" sz="2800" b="0">
                <a:latin typeface="Times New Roman"/>
                <a:ea typeface="+mj-lt"/>
                <a:cs typeface="Times New Roman"/>
              </a:rPr>
              <a:t>Special thanks to Dr. Martin Renken, Eric Seeley, and Sam De Lano from NUWC Keyport. Dr. Chris Hixenbaugh, Jack Groeneveld-Meijer, Dr. Kaelyn Gamel and Dr. Elizabeth </a:t>
            </a:r>
            <a:r>
              <a:rPr lang="en-US" sz="2800" b="0" err="1">
                <a:latin typeface="Times New Roman"/>
                <a:ea typeface="+mj-lt"/>
                <a:cs typeface="Times New Roman"/>
              </a:rPr>
              <a:t>Magliuli</a:t>
            </a:r>
            <a:r>
              <a:rPr lang="en-US" sz="2800" b="0">
                <a:latin typeface="Times New Roman"/>
                <a:ea typeface="+mj-lt"/>
                <a:cs typeface="Times New Roman"/>
              </a:rPr>
              <a:t> from NUWC Newport. Dr. Tom Lippmann, Karin Whiting, and Maddie Dwyer for their support at the Chase Ocean Engineering building, and use of its facilities. </a:t>
            </a:r>
          </a:p>
          <a:p>
            <a:pPr algn="l"/>
            <a:r>
              <a:rPr lang="en-US" sz="2800" b="0">
                <a:latin typeface="Times New Roman"/>
                <a:ea typeface="+mj-lt"/>
                <a:cs typeface="Times New Roman"/>
              </a:rPr>
              <a:t>We would like to thank the Olson Center and CEPS Makerspace for their manufacturing support.</a:t>
            </a:r>
          </a:p>
          <a:p>
            <a:pPr algn="l"/>
            <a:endParaRPr lang="en-US" sz="1951">
              <a:latin typeface="Cambria" panose="02040503050406030204" pitchFamily="18" charset="0"/>
              <a:ea typeface="Cambria" panose="02040503050406030204" pitchFamily="18" charset="0"/>
            </a:endParaRPr>
          </a:p>
          <a:p>
            <a:pPr algn="l"/>
            <a:endParaRPr lang="en-US" sz="1951">
              <a:latin typeface="Cambria" panose="02040503050406030204" pitchFamily="18" charset="0"/>
              <a:ea typeface="Cambria" panose="02040503050406030204" pitchFamily="18" charset="0"/>
            </a:endParaRPr>
          </a:p>
        </p:txBody>
      </p:sp>
      <p:sp>
        <p:nvSpPr>
          <p:cNvPr id="43" name="Subtitle 2">
            <a:extLst>
              <a:ext uri="{FF2B5EF4-FFF2-40B4-BE49-F238E27FC236}">
                <a16:creationId xmlns:a16="http://schemas.microsoft.com/office/drawing/2014/main" id="{7B07EE99-B414-0F13-A43C-13403C0B3877}"/>
              </a:ext>
            </a:extLst>
          </p:cNvPr>
          <p:cNvSpPr txBox="1">
            <a:spLocks/>
          </p:cNvSpPr>
          <p:nvPr/>
        </p:nvSpPr>
        <p:spPr>
          <a:xfrm>
            <a:off x="29871327" y="27226061"/>
            <a:ext cx="13716000"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Acknowledgements</a:t>
            </a:r>
          </a:p>
        </p:txBody>
      </p:sp>
      <p:sp>
        <p:nvSpPr>
          <p:cNvPr id="46" name="Subtitle 2">
            <a:extLst>
              <a:ext uri="{FF2B5EF4-FFF2-40B4-BE49-F238E27FC236}">
                <a16:creationId xmlns:a16="http://schemas.microsoft.com/office/drawing/2014/main" id="{EA7EDA3D-21A5-07FD-C993-E2983F126C48}"/>
              </a:ext>
            </a:extLst>
          </p:cNvPr>
          <p:cNvSpPr txBox="1">
            <a:spLocks/>
          </p:cNvSpPr>
          <p:nvPr/>
        </p:nvSpPr>
        <p:spPr>
          <a:xfrm>
            <a:off x="301445" y="18706751"/>
            <a:ext cx="10071252" cy="914400"/>
          </a:xfrm>
          <a:prstGeom prst="rect">
            <a:avLst/>
          </a:prstGeom>
          <a:solidFill>
            <a:srgbClr val="002060"/>
          </a:solidFill>
          <a:ln>
            <a:solidFill>
              <a:srgbClr val="002060"/>
            </a:solidFill>
          </a:ln>
        </p:spPr>
        <p:txBody>
          <a:bodyPr vert="horz" lIns="80006" tIns="40003" rIns="80006" bIns="40003" rtlCol="0" anchor="ctr">
            <a:no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 Design &amp; Construction </a:t>
            </a:r>
          </a:p>
        </p:txBody>
      </p:sp>
      <p:sp>
        <p:nvSpPr>
          <p:cNvPr id="47" name="Subtitle 2">
            <a:extLst>
              <a:ext uri="{FF2B5EF4-FFF2-40B4-BE49-F238E27FC236}">
                <a16:creationId xmlns:a16="http://schemas.microsoft.com/office/drawing/2014/main" id="{181A3FBE-E146-6081-E13A-865550793C03}"/>
              </a:ext>
            </a:extLst>
          </p:cNvPr>
          <p:cNvSpPr txBox="1">
            <a:spLocks/>
          </p:cNvSpPr>
          <p:nvPr/>
        </p:nvSpPr>
        <p:spPr>
          <a:xfrm>
            <a:off x="354043" y="14294416"/>
            <a:ext cx="10056164" cy="4112172"/>
          </a:xfrm>
          <a:prstGeom prst="rect">
            <a:avLst/>
          </a:prstGeom>
          <a:ln>
            <a:solidFill>
              <a:srgbClr val="002060"/>
            </a:solidFill>
          </a:ln>
        </p:spPr>
        <p:txBody>
          <a:bodyPr vert="horz" lIns="80006" tIns="40003" rIns="80006" bIns="40003" rtlCol="0" anchor="t">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l"/>
            <a:endParaRPr lang="en-US" sz="2174">
              <a:latin typeface="Cambria" panose="02040503050406030204" pitchFamily="18" charset="0"/>
              <a:ea typeface="Cambria" panose="02040503050406030204" pitchFamily="18" charset="0"/>
            </a:endParaRPr>
          </a:p>
          <a:p>
            <a:pPr algn="l"/>
            <a:endParaRPr lang="en-US" sz="2174">
              <a:latin typeface="Cambria" panose="02040503050406030204" pitchFamily="18" charset="0"/>
            </a:endParaRPr>
          </a:p>
          <a:p>
            <a:pPr algn="l"/>
            <a:endParaRPr lang="en-US" sz="2174">
              <a:latin typeface="Cambria" panose="02040503050406030204" pitchFamily="18" charset="0"/>
            </a:endParaRPr>
          </a:p>
        </p:txBody>
      </p:sp>
      <p:sp>
        <p:nvSpPr>
          <p:cNvPr id="9" name="TextBox 8">
            <a:extLst>
              <a:ext uri="{FF2B5EF4-FFF2-40B4-BE49-F238E27FC236}">
                <a16:creationId xmlns:a16="http://schemas.microsoft.com/office/drawing/2014/main" id="{60212CB8-8FE7-1D9C-3C7C-BD2155ED9CCF}"/>
              </a:ext>
            </a:extLst>
          </p:cNvPr>
          <p:cNvSpPr txBox="1"/>
          <p:nvPr/>
        </p:nvSpPr>
        <p:spPr>
          <a:xfrm>
            <a:off x="17200969" y="6909136"/>
            <a:ext cx="5818318" cy="35163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just"/>
            <a:r>
              <a:rPr lang="en-US" sz="3200" b="0">
                <a:latin typeface="Times New Roman" panose="02020603050405020304" pitchFamily="18" charset="0"/>
                <a:cs typeface="Times New Roman" panose="02020603050405020304" pitchFamily="18" charset="0"/>
              </a:rPr>
              <a:t>The UGPS uses acoustic nodes to triangulate the underwater 3-DOF UUV position and provides real-time tracking data to the shore station. Deployment is achieved by rotating the arm 180° into the water.</a:t>
            </a:r>
          </a:p>
        </p:txBody>
      </p:sp>
      <p:sp>
        <p:nvSpPr>
          <p:cNvPr id="12" name="TextBox 11">
            <a:extLst>
              <a:ext uri="{FF2B5EF4-FFF2-40B4-BE49-F238E27FC236}">
                <a16:creationId xmlns:a16="http://schemas.microsoft.com/office/drawing/2014/main" id="{DEEA4740-F677-3EA4-E16E-010BF88C3493}"/>
              </a:ext>
            </a:extLst>
          </p:cNvPr>
          <p:cNvSpPr txBox="1"/>
          <p:nvPr/>
        </p:nvSpPr>
        <p:spPr>
          <a:xfrm>
            <a:off x="11089318" y="6568144"/>
            <a:ext cx="6016310" cy="40087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just"/>
            <a:r>
              <a:rPr lang="en-US" sz="3200" b="0">
                <a:latin typeface="Times New Roman"/>
                <a:ea typeface="Calibri Light" panose="020F0302020204030204"/>
                <a:cs typeface="Calibri Light" panose="020F0302020204030204"/>
              </a:rPr>
              <a:t>The tether tensioning system maintains 5–20 </a:t>
            </a:r>
            <a:r>
              <a:rPr lang="en-US" sz="3200" b="0" err="1">
                <a:latin typeface="Times New Roman"/>
                <a:ea typeface="Calibri Light" panose="020F0302020204030204"/>
                <a:cs typeface="Calibri Light" panose="020F0302020204030204"/>
              </a:rPr>
              <a:t>lbs</a:t>
            </a:r>
            <a:r>
              <a:rPr lang="en-US" sz="3200" b="0">
                <a:latin typeface="Times New Roman"/>
                <a:ea typeface="Calibri Light" panose="020F0302020204030204"/>
                <a:cs typeface="Calibri Light" panose="020F0302020204030204"/>
              </a:rPr>
              <a:t> of tension between the UUV and ASV. A linear encoder measures tether tension, while a winch adjusts length to maintain it. The system can be tuned to different tension ranges by changing a linear spring.</a:t>
            </a:r>
          </a:p>
        </p:txBody>
      </p:sp>
      <p:sp>
        <p:nvSpPr>
          <p:cNvPr id="56" name="TextBox 55">
            <a:extLst>
              <a:ext uri="{FF2B5EF4-FFF2-40B4-BE49-F238E27FC236}">
                <a16:creationId xmlns:a16="http://schemas.microsoft.com/office/drawing/2014/main" id="{A3460D5B-8992-433D-0664-312F295A4C33}"/>
              </a:ext>
            </a:extLst>
          </p:cNvPr>
          <p:cNvSpPr txBox="1"/>
          <p:nvPr/>
        </p:nvSpPr>
        <p:spPr>
          <a:xfrm>
            <a:off x="17191102" y="17286341"/>
            <a:ext cx="5818318" cy="35163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lvl="1" indent="0" algn="just"/>
            <a:r>
              <a:rPr lang="en-US" sz="3200" b="0">
                <a:latin typeface="Times New Roman" panose="02020603050405020304" pitchFamily="18" charset="0"/>
                <a:cs typeface="Times New Roman" panose="02020603050405020304" pitchFamily="18" charset="0"/>
              </a:rPr>
              <a:t>A linearly retractable Moon Pool bay door, driven by two 1400 mm ball-screw actuators, supports UUV deployment. It stays closed during transport for support and opens once the TTS lifts the UUV for deployment.</a:t>
            </a:r>
          </a:p>
        </p:txBody>
      </p:sp>
      <p:sp>
        <p:nvSpPr>
          <p:cNvPr id="58" name="TextBox 57">
            <a:extLst>
              <a:ext uri="{FF2B5EF4-FFF2-40B4-BE49-F238E27FC236}">
                <a16:creationId xmlns:a16="http://schemas.microsoft.com/office/drawing/2014/main" id="{BF64EE26-B7B7-CEBF-E74B-5D57461EA29F}"/>
              </a:ext>
            </a:extLst>
          </p:cNvPr>
          <p:cNvSpPr txBox="1"/>
          <p:nvPr/>
        </p:nvSpPr>
        <p:spPr>
          <a:xfrm>
            <a:off x="17824887" y="16860035"/>
            <a:ext cx="4558352"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200">
                <a:latin typeface="Cambria"/>
                <a:ea typeface="Cambria"/>
              </a:rPr>
              <a:t>Moon Pool Bay Door</a:t>
            </a:r>
          </a:p>
        </p:txBody>
      </p:sp>
      <p:sp>
        <p:nvSpPr>
          <p:cNvPr id="27" name="TextBox 26">
            <a:extLst>
              <a:ext uri="{FF2B5EF4-FFF2-40B4-BE49-F238E27FC236}">
                <a16:creationId xmlns:a16="http://schemas.microsoft.com/office/drawing/2014/main" id="{486800EB-3FA5-6125-F425-61D64C376518}"/>
              </a:ext>
            </a:extLst>
          </p:cNvPr>
          <p:cNvSpPr txBox="1"/>
          <p:nvPr/>
        </p:nvSpPr>
        <p:spPr>
          <a:xfrm>
            <a:off x="10896257" y="22267966"/>
            <a:ext cx="4487195"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200">
                <a:latin typeface="Times New Roman" panose="02020603050405020304" pitchFamily="18" charset="0"/>
                <a:ea typeface="Cambria"/>
                <a:cs typeface="Times New Roman" panose="02020603050405020304" pitchFamily="18" charset="0"/>
              </a:rPr>
              <a:t>Buoyancy Calculations</a:t>
            </a:r>
          </a:p>
        </p:txBody>
      </p:sp>
      <p:sp>
        <p:nvSpPr>
          <p:cNvPr id="4" name="TextBox 3">
            <a:extLst>
              <a:ext uri="{FF2B5EF4-FFF2-40B4-BE49-F238E27FC236}">
                <a16:creationId xmlns:a16="http://schemas.microsoft.com/office/drawing/2014/main" id="{BD122596-7A37-8C4B-0A38-DBDEA99CA1F1}"/>
              </a:ext>
            </a:extLst>
          </p:cNvPr>
          <p:cNvSpPr txBox="1"/>
          <p:nvPr/>
        </p:nvSpPr>
        <p:spPr>
          <a:xfrm>
            <a:off x="24345484" y="22323480"/>
            <a:ext cx="3646547"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l"/>
            <a:r>
              <a:rPr lang="en-US" sz="3200">
                <a:latin typeface="Times New Roman" panose="02020603050405020304" pitchFamily="18" charset="0"/>
                <a:ea typeface="Cambria"/>
                <a:cs typeface="Times New Roman" panose="02020603050405020304" pitchFamily="18" charset="0"/>
              </a:rPr>
              <a:t>Open Water Testing </a:t>
            </a:r>
          </a:p>
        </p:txBody>
      </p:sp>
      <p:sp>
        <p:nvSpPr>
          <p:cNvPr id="15" name="TextBox 14">
            <a:extLst>
              <a:ext uri="{FF2B5EF4-FFF2-40B4-BE49-F238E27FC236}">
                <a16:creationId xmlns:a16="http://schemas.microsoft.com/office/drawing/2014/main" id="{C4217147-F04B-A7E6-70AE-0F03A9D67585}"/>
              </a:ext>
            </a:extLst>
          </p:cNvPr>
          <p:cNvSpPr txBox="1"/>
          <p:nvPr/>
        </p:nvSpPr>
        <p:spPr>
          <a:xfrm>
            <a:off x="10976759" y="6007209"/>
            <a:ext cx="6302753"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200">
                <a:latin typeface="Cambria"/>
                <a:cs typeface="Calibri Light"/>
              </a:rPr>
              <a:t>Tether Tensioning System (TTS)</a:t>
            </a:r>
            <a:endParaRPr lang="en-US" sz="3200">
              <a:latin typeface="Cambria"/>
            </a:endParaRPr>
          </a:p>
        </p:txBody>
      </p:sp>
      <p:sp>
        <p:nvSpPr>
          <p:cNvPr id="44" name="TextBox 43">
            <a:extLst>
              <a:ext uri="{FF2B5EF4-FFF2-40B4-BE49-F238E27FC236}">
                <a16:creationId xmlns:a16="http://schemas.microsoft.com/office/drawing/2014/main" id="{B4AD0353-7C17-0AF8-7B5B-24FEF0733747}"/>
              </a:ext>
            </a:extLst>
          </p:cNvPr>
          <p:cNvSpPr txBox="1"/>
          <p:nvPr/>
        </p:nvSpPr>
        <p:spPr>
          <a:xfrm>
            <a:off x="11568591" y="16270627"/>
            <a:ext cx="5107759"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Light"/>
                <a:cs typeface="Times New Roman"/>
              </a:rPr>
              <a:t>Figure 4: TTS Assembly</a:t>
            </a:r>
          </a:p>
        </p:txBody>
      </p:sp>
      <p:sp>
        <p:nvSpPr>
          <p:cNvPr id="63" name="TextBox 62">
            <a:extLst>
              <a:ext uri="{FF2B5EF4-FFF2-40B4-BE49-F238E27FC236}">
                <a16:creationId xmlns:a16="http://schemas.microsoft.com/office/drawing/2014/main" id="{EC011C94-1D6F-692F-D1C9-95753A2BBDC2}"/>
              </a:ext>
            </a:extLst>
          </p:cNvPr>
          <p:cNvSpPr txBox="1"/>
          <p:nvPr/>
        </p:nvSpPr>
        <p:spPr>
          <a:xfrm>
            <a:off x="37087507" y="12817832"/>
            <a:ext cx="6169448"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a:cs typeface="Times New Roman"/>
              </a:rPr>
              <a:t>Figure 12: Declination Logic</a:t>
            </a:r>
            <a:r>
              <a:rPr lang="en-US" sz="3000" i="1">
                <a:latin typeface="Times New Roman"/>
                <a:ea typeface="Calibri"/>
                <a:cs typeface="Times New Roman"/>
              </a:rPr>
              <a:t> </a:t>
            </a:r>
          </a:p>
        </p:txBody>
      </p:sp>
      <p:sp>
        <p:nvSpPr>
          <p:cNvPr id="21" name="TextBox 20">
            <a:extLst>
              <a:ext uri="{FF2B5EF4-FFF2-40B4-BE49-F238E27FC236}">
                <a16:creationId xmlns:a16="http://schemas.microsoft.com/office/drawing/2014/main" id="{5B142BC1-3637-E903-DD3F-A1D77334038D}"/>
              </a:ext>
            </a:extLst>
          </p:cNvPr>
          <p:cNvSpPr txBox="1"/>
          <p:nvPr/>
        </p:nvSpPr>
        <p:spPr>
          <a:xfrm>
            <a:off x="11686278" y="16694638"/>
            <a:ext cx="4558352"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200">
                <a:latin typeface="Cambria"/>
                <a:ea typeface="Cambria"/>
              </a:rPr>
              <a:t>Power and Propulsion</a:t>
            </a:r>
          </a:p>
        </p:txBody>
      </p:sp>
      <p:sp>
        <p:nvSpPr>
          <p:cNvPr id="66" name="TextBox 65">
            <a:extLst>
              <a:ext uri="{FF2B5EF4-FFF2-40B4-BE49-F238E27FC236}">
                <a16:creationId xmlns:a16="http://schemas.microsoft.com/office/drawing/2014/main" id="{1E33C8E9-271A-98E1-CAFB-252981783BBF}"/>
              </a:ext>
            </a:extLst>
          </p:cNvPr>
          <p:cNvSpPr txBox="1"/>
          <p:nvPr/>
        </p:nvSpPr>
        <p:spPr>
          <a:xfrm>
            <a:off x="11099037" y="17234103"/>
            <a:ext cx="5966428" cy="35163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just"/>
            <a:r>
              <a:rPr lang="en-US" sz="3200" b="0">
                <a:latin typeface="Times New Roman"/>
                <a:ea typeface="Calibri Light"/>
                <a:cs typeface="Calibri Light" panose="020F0302020204030204"/>
              </a:rPr>
              <a:t>Twin trolling motors on the rear of ASV2 are powered by a 24V 230ah LiFePO4 battery and secured with collars to reduce flexing. LiPo batteries are used to power the additional subsystems and their corresponding motors. </a:t>
            </a:r>
          </a:p>
        </p:txBody>
      </p:sp>
      <p:sp>
        <p:nvSpPr>
          <p:cNvPr id="57" name="TextBox 56">
            <a:extLst>
              <a:ext uri="{FF2B5EF4-FFF2-40B4-BE49-F238E27FC236}">
                <a16:creationId xmlns:a16="http://schemas.microsoft.com/office/drawing/2014/main" id="{04E509EA-8762-0A64-9B32-43A95556AF8E}"/>
              </a:ext>
            </a:extLst>
          </p:cNvPr>
          <p:cNvSpPr txBox="1"/>
          <p:nvPr/>
        </p:nvSpPr>
        <p:spPr>
          <a:xfrm>
            <a:off x="17539908" y="16418717"/>
            <a:ext cx="5128311"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Light"/>
                <a:cs typeface="Times New Roman"/>
              </a:rPr>
              <a:t>Figure 5: ORCA UGPS System</a:t>
            </a:r>
          </a:p>
        </p:txBody>
      </p:sp>
      <p:sp>
        <p:nvSpPr>
          <p:cNvPr id="3" name="TextBox 2">
            <a:extLst>
              <a:ext uri="{FF2B5EF4-FFF2-40B4-BE49-F238E27FC236}">
                <a16:creationId xmlns:a16="http://schemas.microsoft.com/office/drawing/2014/main" id="{792B0055-41E6-6DE3-7936-494199EA0D9B}"/>
              </a:ext>
            </a:extLst>
          </p:cNvPr>
          <p:cNvSpPr txBox="1"/>
          <p:nvPr/>
        </p:nvSpPr>
        <p:spPr>
          <a:xfrm>
            <a:off x="11114329" y="22842787"/>
            <a:ext cx="6711443" cy="40087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285750" indent="-285750" algn="just">
              <a:buFont typeface="Arial"/>
              <a:buChar char="•"/>
            </a:pPr>
            <a:r>
              <a:rPr lang="en-US" sz="3200" b="0">
                <a:latin typeface="Times New Roman"/>
                <a:ea typeface="+mj-lt"/>
                <a:cs typeface="Times New Roman"/>
              </a:rPr>
              <a:t>Stability and buoyancy analyzed using MATLAB model and Excel-based mass distribution </a:t>
            </a:r>
            <a:endParaRPr lang="en-US" sz="1050">
              <a:latin typeface="Times New Roman"/>
              <a:ea typeface="+mj-lt"/>
              <a:cs typeface="Times New Roman"/>
            </a:endParaRPr>
          </a:p>
          <a:p>
            <a:pPr marL="285750" indent="-285750" algn="just">
              <a:buFont typeface="Arial"/>
              <a:buChar char="•"/>
            </a:pPr>
            <a:r>
              <a:rPr lang="en-US" sz="3200" b="0">
                <a:latin typeface="Times New Roman"/>
                <a:ea typeface="+mj-lt"/>
                <a:cs typeface="Times New Roman"/>
              </a:rPr>
              <a:t>Verification that total system weight  within 500 kg limit </a:t>
            </a:r>
            <a:endParaRPr lang="en-US" sz="1050">
              <a:latin typeface="Times New Roman"/>
              <a:cs typeface="Times New Roman"/>
            </a:endParaRPr>
          </a:p>
          <a:p>
            <a:pPr marL="285750" indent="-285750" algn="just">
              <a:buFont typeface="Arial"/>
              <a:buChar char="•"/>
            </a:pPr>
            <a:r>
              <a:rPr lang="en-US" sz="3200" b="0">
                <a:latin typeface="Times New Roman"/>
                <a:ea typeface="+mj-lt"/>
                <a:cs typeface="Times New Roman"/>
              </a:rPr>
              <a:t>Determination of center of gravity</a:t>
            </a:r>
            <a:endParaRPr lang="en-US" sz="3200" b="0">
              <a:latin typeface="Times New Roman"/>
              <a:cs typeface="Times New Roman"/>
            </a:endParaRPr>
          </a:p>
          <a:p>
            <a:pPr marL="285750" indent="-285750" algn="just">
              <a:buFont typeface="Arial"/>
              <a:buChar char="•"/>
            </a:pPr>
            <a:r>
              <a:rPr lang="en-US" sz="3200" b="0">
                <a:latin typeface="Times New Roman"/>
                <a:ea typeface="+mj-lt"/>
                <a:cs typeface="Times New Roman"/>
              </a:rPr>
              <a:t>Calculation of roll moment of inertia </a:t>
            </a:r>
            <a:endParaRPr lang="en-US" sz="1050">
              <a:latin typeface="Times New Roman"/>
              <a:cs typeface="Times New Roman"/>
            </a:endParaRPr>
          </a:p>
          <a:p>
            <a:pPr marL="285750" indent="-285750" algn="just">
              <a:buFont typeface="Arial"/>
              <a:buChar char="•"/>
            </a:pPr>
            <a:r>
              <a:rPr lang="en-US" sz="3200" b="0">
                <a:latin typeface="Times New Roman"/>
                <a:ea typeface="+mj-lt"/>
                <a:cs typeface="Times New Roman"/>
              </a:rPr>
              <a:t>Use of pontoon geometry to compute: </a:t>
            </a:r>
          </a:p>
        </p:txBody>
      </p:sp>
      <p:sp>
        <p:nvSpPr>
          <p:cNvPr id="62" name="TextBox 61">
            <a:extLst>
              <a:ext uri="{FF2B5EF4-FFF2-40B4-BE49-F238E27FC236}">
                <a16:creationId xmlns:a16="http://schemas.microsoft.com/office/drawing/2014/main" id="{098C0989-BD13-4B15-D11D-7B44A5FEE637}"/>
              </a:ext>
            </a:extLst>
          </p:cNvPr>
          <p:cNvSpPr txBox="1"/>
          <p:nvPr/>
        </p:nvSpPr>
        <p:spPr>
          <a:xfrm>
            <a:off x="29901138" y="12808917"/>
            <a:ext cx="7716133"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a:cs typeface="Times New Roman"/>
              </a:rPr>
              <a:t>Figure 10 and 11: User Interface &amp; Backend</a:t>
            </a:r>
          </a:p>
        </p:txBody>
      </p:sp>
      <p:sp>
        <p:nvSpPr>
          <p:cNvPr id="81" name="TextBox 80">
            <a:extLst>
              <a:ext uri="{FF2B5EF4-FFF2-40B4-BE49-F238E27FC236}">
                <a16:creationId xmlns:a16="http://schemas.microsoft.com/office/drawing/2014/main" id="{7E471D66-B2A0-F747-D6C3-DF1D5875875C}"/>
              </a:ext>
            </a:extLst>
          </p:cNvPr>
          <p:cNvSpPr txBox="1"/>
          <p:nvPr/>
        </p:nvSpPr>
        <p:spPr>
          <a:xfrm>
            <a:off x="380455" y="14337282"/>
            <a:ext cx="9958842" cy="4031873"/>
          </a:xfrm>
          <a:prstGeom prst="rect">
            <a:avLst/>
          </a:prstGeom>
          <a:noFill/>
        </p:spPr>
        <p:txBody>
          <a:bodyPr wrap="square" lIns="91440" tIns="45720" rIns="91440" bIns="45720" rtlCol="0" anchor="t">
            <a:spAutoFit/>
          </a:bodyPr>
          <a:lstStyle/>
          <a:p>
            <a:pPr algn="just"/>
            <a:r>
              <a:rPr lang="en-US" sz="3200">
                <a:latin typeface="Times New Roman"/>
                <a:ea typeface="Cambria"/>
                <a:cs typeface="Times New Roman"/>
              </a:rPr>
              <a:t>The ORCA mission for the 2025–26 academic year is to further develop an autonomous surface vehicle (ASV) capable of operating in sea state 1. It will deploy, localize, and recover MANTA RAY uncrewed underwater vehicles (UUVs), support a paired uncrewed aerial vehicle (UAV) with a Friend or Foe (</a:t>
            </a:r>
            <a:r>
              <a:rPr lang="en-US" sz="3200" err="1">
                <a:latin typeface="Times New Roman"/>
                <a:ea typeface="Cambria"/>
                <a:cs typeface="Times New Roman"/>
              </a:rPr>
              <a:t>FoF</a:t>
            </a:r>
            <a:r>
              <a:rPr lang="en-US" sz="3200">
                <a:latin typeface="Times New Roman"/>
                <a:ea typeface="Cambria"/>
                <a:cs typeface="Times New Roman"/>
              </a:rPr>
              <a:t>) defense system, and act as a communication relay between all vehicles and the shore station.</a:t>
            </a:r>
            <a:endParaRPr lang="en-US"/>
          </a:p>
        </p:txBody>
      </p:sp>
      <p:sp>
        <p:nvSpPr>
          <p:cNvPr id="82" name="Subtitle 2">
            <a:extLst>
              <a:ext uri="{FF2B5EF4-FFF2-40B4-BE49-F238E27FC236}">
                <a16:creationId xmlns:a16="http://schemas.microsoft.com/office/drawing/2014/main" id="{5AF9BCEC-47DD-B9FF-90E1-AA758ECCFEB3}"/>
              </a:ext>
            </a:extLst>
          </p:cNvPr>
          <p:cNvSpPr txBox="1">
            <a:spLocks/>
          </p:cNvSpPr>
          <p:nvPr/>
        </p:nvSpPr>
        <p:spPr>
          <a:xfrm>
            <a:off x="10976759" y="21017939"/>
            <a:ext cx="18251273"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Buoyancy and Testing</a:t>
            </a:r>
            <a:r>
              <a:rPr lang="en-US" sz="4050">
                <a:solidFill>
                  <a:schemeClr val="bg1"/>
                </a:solidFill>
                <a:latin typeface="Cambria"/>
                <a:ea typeface="Cambria"/>
              </a:rPr>
              <a:t> Data</a:t>
            </a:r>
            <a:endParaRPr lang="en-US" sz="4050">
              <a:solidFill>
                <a:schemeClr val="bg1"/>
              </a:solidFill>
              <a:latin typeface="Cambria" panose="02040503050406030204" pitchFamily="18" charset="0"/>
              <a:ea typeface="Cambria"/>
            </a:endParaRPr>
          </a:p>
        </p:txBody>
      </p:sp>
      <p:sp>
        <p:nvSpPr>
          <p:cNvPr id="83" name="Subtitle 2">
            <a:extLst>
              <a:ext uri="{FF2B5EF4-FFF2-40B4-BE49-F238E27FC236}">
                <a16:creationId xmlns:a16="http://schemas.microsoft.com/office/drawing/2014/main" id="{14AF8D68-3FDA-7137-3E85-EA713513596F}"/>
              </a:ext>
            </a:extLst>
          </p:cNvPr>
          <p:cNvSpPr txBox="1">
            <a:spLocks/>
          </p:cNvSpPr>
          <p:nvPr/>
        </p:nvSpPr>
        <p:spPr>
          <a:xfrm>
            <a:off x="10950319" y="22199828"/>
            <a:ext cx="18314440" cy="10383630"/>
          </a:xfrm>
          <a:prstGeom prst="rect">
            <a:avLst/>
          </a:prstGeom>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endParaRPr lang="en-US" sz="2776">
              <a:latin typeface="Cambria" panose="02040503050406030204" pitchFamily="18" charset="0"/>
            </a:endParaRPr>
          </a:p>
        </p:txBody>
      </p:sp>
      <p:sp>
        <p:nvSpPr>
          <p:cNvPr id="84" name="TextBox 83">
            <a:extLst>
              <a:ext uri="{FF2B5EF4-FFF2-40B4-BE49-F238E27FC236}">
                <a16:creationId xmlns:a16="http://schemas.microsoft.com/office/drawing/2014/main" id="{C9EAE0EA-1BF1-1893-B2BC-0791CA7BB3AD}"/>
              </a:ext>
            </a:extLst>
          </p:cNvPr>
          <p:cNvSpPr txBox="1"/>
          <p:nvPr/>
        </p:nvSpPr>
        <p:spPr>
          <a:xfrm>
            <a:off x="400020" y="24671054"/>
            <a:ext cx="5089360"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l"/>
            <a:r>
              <a:rPr lang="en-US" sz="3200">
                <a:latin typeface="Times New Roman" panose="02020603050405020304" pitchFamily="18" charset="0"/>
                <a:ea typeface="Cambria"/>
                <a:cs typeface="Times New Roman" panose="02020603050405020304" pitchFamily="18" charset="0"/>
              </a:rPr>
              <a:t>Mechanical</a:t>
            </a:r>
            <a:r>
              <a:rPr lang="en-US" sz="2700">
                <a:latin typeface="Cambria"/>
                <a:ea typeface="Cambria"/>
                <a:cs typeface="Times New Roman"/>
              </a:rPr>
              <a:t> Specifications:</a:t>
            </a:r>
            <a:endParaRPr lang="en-US" sz="799"/>
          </a:p>
        </p:txBody>
      </p:sp>
      <p:sp>
        <p:nvSpPr>
          <p:cNvPr id="85" name="TextBox 84">
            <a:extLst>
              <a:ext uri="{FF2B5EF4-FFF2-40B4-BE49-F238E27FC236}">
                <a16:creationId xmlns:a16="http://schemas.microsoft.com/office/drawing/2014/main" id="{F63B3AEC-F5E8-B4A0-4677-513B61CC207D}"/>
              </a:ext>
            </a:extLst>
          </p:cNvPr>
          <p:cNvSpPr txBox="1"/>
          <p:nvPr/>
        </p:nvSpPr>
        <p:spPr>
          <a:xfrm>
            <a:off x="387603" y="25274051"/>
            <a:ext cx="4928932" cy="733290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212090" indent="-212090" algn="l">
              <a:buFont typeface="Arial,Sans-Serif"/>
              <a:buChar char="•"/>
            </a:pPr>
            <a:r>
              <a:rPr lang="en-US" sz="3200" b="0">
                <a:solidFill>
                  <a:srgbClr val="292934"/>
                </a:solidFill>
                <a:latin typeface="Times New Roman"/>
                <a:cs typeface="Times New Roman"/>
              </a:rPr>
              <a:t>Twin pontoon catamaran style body 15’ x 6’.</a:t>
            </a:r>
            <a:endParaRPr lang="en-US" sz="3200">
              <a:latin typeface="Times New Roman" panose="02020603050405020304" pitchFamily="18" charset="0"/>
              <a:ea typeface="Calibri Light" panose="020F0302020204030204"/>
              <a:cs typeface="Times New Roman" panose="02020603050405020304" pitchFamily="18" charset="0"/>
            </a:endParaRPr>
          </a:p>
          <a:p>
            <a:pPr marL="212090" indent="-212090" algn="l">
              <a:buFont typeface="Arial,Sans-Serif"/>
              <a:buChar char="•"/>
            </a:pPr>
            <a:r>
              <a:rPr lang="en-US" sz="3200" b="0">
                <a:solidFill>
                  <a:srgbClr val="292934"/>
                </a:solidFill>
                <a:latin typeface="Times New Roman"/>
                <a:cs typeface="Times New Roman"/>
              </a:rPr>
              <a:t>Welded aluminum superstructure to support UUV and elevate electronics above the waterline.</a:t>
            </a:r>
            <a:endParaRPr lang="en-US" sz="3200">
              <a:latin typeface="Times New Roman"/>
              <a:ea typeface="Calibri Light" panose="020F0302020204030204"/>
              <a:cs typeface="Times New Roman"/>
            </a:endParaRPr>
          </a:p>
          <a:p>
            <a:pPr marL="212090" indent="-212090" algn="l">
              <a:buFont typeface="Arial,Sans-Serif"/>
              <a:buChar char="•"/>
            </a:pPr>
            <a:r>
              <a:rPr lang="en-US" sz="3200" b="0">
                <a:solidFill>
                  <a:srgbClr val="292934"/>
                </a:solidFill>
                <a:latin typeface="Times New Roman" panose="02020603050405020304" pitchFamily="18" charset="0"/>
                <a:cs typeface="Times New Roman" panose="02020603050405020304" pitchFamily="18" charset="0"/>
              </a:rPr>
              <a:t>Center moon pool for UUV clearance.</a:t>
            </a:r>
          </a:p>
          <a:p>
            <a:pPr marL="212090" indent="-212090" algn="l">
              <a:buFont typeface="Arial,Sans-Serif"/>
              <a:buChar char="•"/>
            </a:pPr>
            <a:r>
              <a:rPr lang="en-US" sz="3200" b="0">
                <a:solidFill>
                  <a:srgbClr val="292934"/>
                </a:solidFill>
                <a:latin typeface="Times New Roman" panose="02020603050405020304" pitchFamily="18" charset="0"/>
                <a:cs typeface="Times New Roman" panose="02020603050405020304" pitchFamily="18" charset="0"/>
              </a:rPr>
              <a:t>Winch motors rated 2000lbs.</a:t>
            </a:r>
          </a:p>
          <a:p>
            <a:pPr marL="212090" indent="-212090" algn="l">
              <a:buFont typeface="Arial,Sans-Serif"/>
              <a:buChar char="•"/>
            </a:pPr>
            <a:r>
              <a:rPr lang="en-US" sz="3200" b="0">
                <a:solidFill>
                  <a:srgbClr val="292934"/>
                </a:solidFill>
                <a:latin typeface="Times New Roman" panose="02020603050405020304" pitchFamily="18" charset="0"/>
                <a:cs typeface="Times New Roman" panose="02020603050405020304" pitchFamily="18" charset="0"/>
              </a:rPr>
              <a:t>TTS winch motor assembly made from Aluminum and modular sliders.</a:t>
            </a:r>
          </a:p>
          <a:p>
            <a:pPr marL="214279" indent="-214279" algn="just">
              <a:buFont typeface="Arial,Sans-Serif"/>
              <a:buChar char="•"/>
            </a:pPr>
            <a:endParaRPr lang="en-US" sz="2401" b="0">
              <a:solidFill>
                <a:srgbClr val="292934"/>
              </a:solidFill>
              <a:latin typeface="Times New Roman"/>
              <a:cs typeface="Arial"/>
            </a:endParaRPr>
          </a:p>
        </p:txBody>
      </p:sp>
      <p:sp>
        <p:nvSpPr>
          <p:cNvPr id="86" name="TextBox 85">
            <a:extLst>
              <a:ext uri="{FF2B5EF4-FFF2-40B4-BE49-F238E27FC236}">
                <a16:creationId xmlns:a16="http://schemas.microsoft.com/office/drawing/2014/main" id="{AF734E94-853C-B5A5-CB5B-A85F41ADFD51}"/>
              </a:ext>
            </a:extLst>
          </p:cNvPr>
          <p:cNvSpPr txBox="1"/>
          <p:nvPr/>
        </p:nvSpPr>
        <p:spPr>
          <a:xfrm>
            <a:off x="5556788" y="19921314"/>
            <a:ext cx="5089360" cy="573230"/>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l"/>
            <a:r>
              <a:rPr lang="en-US" sz="3200">
                <a:latin typeface="Times New Roman" panose="02020603050405020304" pitchFamily="18" charset="0"/>
                <a:ea typeface="Cambria"/>
                <a:cs typeface="Times New Roman" panose="02020603050405020304" pitchFamily="18" charset="0"/>
              </a:rPr>
              <a:t>Design Requirements:</a:t>
            </a:r>
            <a:endParaRPr lang="en-US" sz="320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4813E91F-239D-A4DF-86FB-B4D26F2EBBAA}"/>
              </a:ext>
            </a:extLst>
          </p:cNvPr>
          <p:cNvSpPr txBox="1"/>
          <p:nvPr/>
        </p:nvSpPr>
        <p:spPr>
          <a:xfrm>
            <a:off x="5481337" y="20389586"/>
            <a:ext cx="4822307" cy="89332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213995" indent="-213995" algn="l">
              <a:buFont typeface="Arial,Sans-Serif"/>
              <a:buChar char="•"/>
            </a:pPr>
            <a:r>
              <a:rPr lang="en-US" sz="3200" b="0">
                <a:solidFill>
                  <a:srgbClr val="292934"/>
                </a:solidFill>
                <a:latin typeface="Times New Roman"/>
                <a:cs typeface="Times New Roman"/>
              </a:rPr>
              <a:t>Support payload UUVs up to 40" × 36" × 42" and 150 lbs.</a:t>
            </a:r>
          </a:p>
          <a:p>
            <a:pPr marL="213995" indent="-213995" algn="l">
              <a:buFont typeface="Arial,Sans-Serif"/>
              <a:buChar char="•"/>
            </a:pPr>
            <a:r>
              <a:rPr lang="en-US" sz="3200" b="0">
                <a:solidFill>
                  <a:srgbClr val="292934"/>
                </a:solidFill>
                <a:latin typeface="Times New Roman"/>
                <a:cs typeface="Times New Roman"/>
              </a:rPr>
              <a:t>Maintain center of buoyancy to prevent tipping or rocking.</a:t>
            </a:r>
          </a:p>
          <a:p>
            <a:pPr marL="213995" indent="-213995" algn="l">
              <a:buFont typeface="Arial,Sans-Serif"/>
              <a:buChar char="•"/>
            </a:pPr>
            <a:r>
              <a:rPr lang="en-US" sz="3200" b="0">
                <a:solidFill>
                  <a:srgbClr val="292934"/>
                </a:solidFill>
                <a:latin typeface="Times New Roman"/>
                <a:cs typeface="Times New Roman"/>
              </a:rPr>
              <a:t>Achieve propulsion speed of 3 knots.</a:t>
            </a:r>
          </a:p>
          <a:p>
            <a:pPr marL="213995" indent="-213995" algn="l">
              <a:buFont typeface="Arial,Sans-Serif"/>
              <a:buChar char="•"/>
            </a:pPr>
            <a:r>
              <a:rPr lang="en-US" sz="3200" b="0">
                <a:solidFill>
                  <a:srgbClr val="292934"/>
                </a:solidFill>
                <a:latin typeface="Times New Roman"/>
                <a:cs typeface="Times New Roman"/>
              </a:rPr>
              <a:t>Autonomously deploy and retract payload UUV.</a:t>
            </a:r>
          </a:p>
          <a:p>
            <a:pPr marL="213995" indent="-213995" algn="l">
              <a:buFont typeface="Arial,Sans-Serif"/>
              <a:buChar char="•"/>
            </a:pPr>
            <a:r>
              <a:rPr lang="en-US" sz="3200" b="0">
                <a:solidFill>
                  <a:srgbClr val="292934"/>
                </a:solidFill>
                <a:latin typeface="Times New Roman"/>
                <a:cs typeface="Times New Roman"/>
              </a:rPr>
              <a:t>Support onboard underwater localization system deployment.</a:t>
            </a:r>
          </a:p>
          <a:p>
            <a:pPr marL="213995" indent="-213995" algn="l">
              <a:buFont typeface="Arial,Sans-Serif"/>
              <a:buChar char="•"/>
            </a:pPr>
            <a:r>
              <a:rPr lang="en-US" sz="3200" b="0">
                <a:solidFill>
                  <a:srgbClr val="292934"/>
                </a:solidFill>
                <a:latin typeface="Times New Roman"/>
                <a:cs typeface="Times New Roman"/>
              </a:rPr>
              <a:t>Modular design to support current and future MANTA RAY UUVs.</a:t>
            </a:r>
          </a:p>
          <a:p>
            <a:pPr marL="213995" indent="-213995" algn="l">
              <a:buFont typeface="Arial,Sans-Serif"/>
              <a:buChar char="•"/>
            </a:pPr>
            <a:r>
              <a:rPr lang="en-US" sz="3200" b="0">
                <a:latin typeface="Times New Roman" panose="02020603050405020304" pitchFamily="18" charset="0"/>
                <a:cs typeface="Times New Roman" panose="02020603050405020304" pitchFamily="18" charset="0"/>
              </a:rPr>
              <a:t>Provide a defensible UAV landing platform.</a:t>
            </a:r>
            <a:endParaRPr lang="en-US" sz="3200" b="0">
              <a:solidFill>
                <a:srgbClr val="292934"/>
              </a:solidFill>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C2006E38-5EC5-F72A-3A31-BEC02304F6C3}"/>
              </a:ext>
            </a:extLst>
          </p:cNvPr>
          <p:cNvSpPr txBox="1"/>
          <p:nvPr/>
        </p:nvSpPr>
        <p:spPr>
          <a:xfrm>
            <a:off x="409793" y="24073273"/>
            <a:ext cx="4950083"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cs typeface="Times New Roman"/>
              </a:rPr>
              <a:t>Figure 2: ORCA Design 2026</a:t>
            </a:r>
          </a:p>
        </p:txBody>
      </p:sp>
      <p:cxnSp>
        <p:nvCxnSpPr>
          <p:cNvPr id="64" name="Straight Connector 63">
            <a:extLst>
              <a:ext uri="{FF2B5EF4-FFF2-40B4-BE49-F238E27FC236}">
                <a16:creationId xmlns:a16="http://schemas.microsoft.com/office/drawing/2014/main" id="{ECF633FB-4729-0949-EAB1-8D8345182B5A}"/>
              </a:ext>
            </a:extLst>
          </p:cNvPr>
          <p:cNvCxnSpPr>
            <a:cxnSpLocks/>
          </p:cNvCxnSpPr>
          <p:nvPr/>
        </p:nvCxnSpPr>
        <p:spPr>
          <a:xfrm flipH="1">
            <a:off x="23046130" y="6041901"/>
            <a:ext cx="52318" cy="14715089"/>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65" name="TextBox 64">
            <a:extLst>
              <a:ext uri="{FF2B5EF4-FFF2-40B4-BE49-F238E27FC236}">
                <a16:creationId xmlns:a16="http://schemas.microsoft.com/office/drawing/2014/main" id="{88524200-3F62-6BB3-3EC5-1F89FDA2A745}"/>
              </a:ext>
            </a:extLst>
          </p:cNvPr>
          <p:cNvSpPr txBox="1"/>
          <p:nvPr/>
        </p:nvSpPr>
        <p:spPr>
          <a:xfrm>
            <a:off x="22585398" y="5966195"/>
            <a:ext cx="6745452" cy="1065672"/>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200">
                <a:ea typeface="Calibri Light" panose="020F0302020204030204"/>
                <a:cs typeface="Calibri Light" panose="020F0302020204030204"/>
              </a:rPr>
              <a:t>Unmanned Ariel Vehicle (UAV) Defense System</a:t>
            </a:r>
          </a:p>
        </p:txBody>
      </p:sp>
      <p:sp>
        <p:nvSpPr>
          <p:cNvPr id="67" name="TextBox 66">
            <a:extLst>
              <a:ext uri="{FF2B5EF4-FFF2-40B4-BE49-F238E27FC236}">
                <a16:creationId xmlns:a16="http://schemas.microsoft.com/office/drawing/2014/main" id="{F73B7963-C9FA-7BBA-4EFF-578CDD375D83}"/>
              </a:ext>
            </a:extLst>
          </p:cNvPr>
          <p:cNvSpPr txBox="1"/>
          <p:nvPr/>
        </p:nvSpPr>
        <p:spPr>
          <a:xfrm>
            <a:off x="23219358" y="6984778"/>
            <a:ext cx="5946290" cy="69634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just"/>
            <a:r>
              <a:rPr lang="en-US" sz="3200" b="0">
                <a:latin typeface="Times New Roman" panose="02020603050405020304" pitchFamily="18" charset="0"/>
                <a:ea typeface="Calibri Light" panose="020F0302020204030204"/>
                <a:cs typeface="Times New Roman" panose="02020603050405020304" pitchFamily="18" charset="0"/>
              </a:rPr>
              <a:t>A rooftop landing platform is equipped with a UAV defense system to deter unauthorized landings. The system uses an automated sprinkler, powered by a pump that draws water from beneath the hull and distributes it across the platform. Approaching UAVs must pass an encrypted password authorization check; if incorrect, the sprinkler activates, providing a simple, non-destructive deterrent while still allowing authorized UAV operations.</a:t>
            </a:r>
          </a:p>
        </p:txBody>
      </p:sp>
      <p:sp>
        <p:nvSpPr>
          <p:cNvPr id="71" name="TextBox 70">
            <a:extLst>
              <a:ext uri="{FF2B5EF4-FFF2-40B4-BE49-F238E27FC236}">
                <a16:creationId xmlns:a16="http://schemas.microsoft.com/office/drawing/2014/main" id="{E34BC93E-D148-9BA5-76D2-0F9C0510F8D7}"/>
              </a:ext>
            </a:extLst>
          </p:cNvPr>
          <p:cNvSpPr txBox="1"/>
          <p:nvPr/>
        </p:nvSpPr>
        <p:spPr>
          <a:xfrm>
            <a:off x="23171869" y="19774178"/>
            <a:ext cx="5993778"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Light"/>
                <a:cs typeface="Times New Roman"/>
              </a:rPr>
              <a:t>Figure 6: ORCA UAV Defense System and ORCA UAV</a:t>
            </a:r>
          </a:p>
        </p:txBody>
      </p:sp>
      <p:sp>
        <p:nvSpPr>
          <p:cNvPr id="72" name="Subtitle 2">
            <a:extLst>
              <a:ext uri="{FF2B5EF4-FFF2-40B4-BE49-F238E27FC236}">
                <a16:creationId xmlns:a16="http://schemas.microsoft.com/office/drawing/2014/main" id="{D66776E4-082B-AD83-6D2B-6F752A10674E}"/>
              </a:ext>
            </a:extLst>
          </p:cNvPr>
          <p:cNvSpPr txBox="1">
            <a:spLocks/>
          </p:cNvSpPr>
          <p:nvPr/>
        </p:nvSpPr>
        <p:spPr>
          <a:xfrm>
            <a:off x="29863605" y="17611442"/>
            <a:ext cx="13716000"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500">
                <a:solidFill>
                  <a:schemeClr val="bg1"/>
                </a:solidFill>
                <a:latin typeface="Times New Roman" panose="02020603050405020304" pitchFamily="18" charset="0"/>
                <a:ea typeface="Cambria"/>
                <a:cs typeface="Times New Roman" panose="02020603050405020304" pitchFamily="18" charset="0"/>
              </a:rPr>
              <a:t>Future Works</a:t>
            </a:r>
            <a:endParaRPr lang="en-US" sz="4349">
              <a:solidFill>
                <a:schemeClr val="bg1"/>
              </a:solidFill>
              <a:latin typeface="Cambria" panose="02040503050406030204" pitchFamily="18" charset="0"/>
            </a:endParaRPr>
          </a:p>
        </p:txBody>
      </p:sp>
      <p:sp>
        <p:nvSpPr>
          <p:cNvPr id="74" name="Subtitle 2">
            <a:extLst>
              <a:ext uri="{FF2B5EF4-FFF2-40B4-BE49-F238E27FC236}">
                <a16:creationId xmlns:a16="http://schemas.microsoft.com/office/drawing/2014/main" id="{6D04D362-BC8F-D6AF-5340-0D2BC9FA3157}"/>
              </a:ext>
            </a:extLst>
          </p:cNvPr>
          <p:cNvSpPr txBox="1">
            <a:spLocks/>
          </p:cNvSpPr>
          <p:nvPr/>
        </p:nvSpPr>
        <p:spPr>
          <a:xfrm>
            <a:off x="29861225" y="18669928"/>
            <a:ext cx="13698895" cy="4497301"/>
          </a:xfrm>
          <a:prstGeom prst="rect">
            <a:avLst/>
          </a:prstGeom>
          <a:noFill/>
          <a:ln>
            <a:solidFill>
              <a:srgbClr val="002060"/>
            </a:solidFill>
          </a:ln>
        </p:spPr>
        <p:txBody>
          <a:bodyPr vert="horz" lIns="80006" tIns="40003" rIns="80006" bIns="40003" rtlCol="0" anchor="t">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428555" indent="-428555" algn="l">
              <a:buFont typeface="Calibri" panose="020B0604020202020204" pitchFamily="34" charset="0"/>
              <a:buChar char="-"/>
            </a:pPr>
            <a:endParaRPr lang="en-US" sz="2776" b="0">
              <a:latin typeface="Cambria" panose="02040503050406030204" pitchFamily="18" charset="0"/>
              <a:ea typeface="Cambria"/>
            </a:endParaRPr>
          </a:p>
        </p:txBody>
      </p:sp>
      <p:sp>
        <p:nvSpPr>
          <p:cNvPr id="75" name="Subtitle 2">
            <a:extLst>
              <a:ext uri="{FF2B5EF4-FFF2-40B4-BE49-F238E27FC236}">
                <a16:creationId xmlns:a16="http://schemas.microsoft.com/office/drawing/2014/main" id="{4E34B13D-12F2-AEC7-27C0-3D0DEF698801}"/>
              </a:ext>
            </a:extLst>
          </p:cNvPr>
          <p:cNvSpPr txBox="1">
            <a:spLocks/>
          </p:cNvSpPr>
          <p:nvPr/>
        </p:nvSpPr>
        <p:spPr>
          <a:xfrm>
            <a:off x="29850848" y="23366837"/>
            <a:ext cx="13716000" cy="914400"/>
          </a:xfrm>
          <a:prstGeom prst="rect">
            <a:avLst/>
          </a:prstGeom>
          <a:solidFill>
            <a:srgbClr val="002060"/>
          </a:solidFill>
          <a:ln>
            <a:solidFill>
              <a:srgbClr val="002060"/>
            </a:solidFill>
          </a:ln>
        </p:spPr>
        <p:txBody>
          <a:bodyPr vert="horz" lIns="80006" tIns="40003" rIns="80006" bIns="40003" rtlCol="0" anchor="ctr">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4349">
                <a:solidFill>
                  <a:schemeClr val="bg1"/>
                </a:solidFill>
                <a:latin typeface="Cambria" panose="02040503050406030204" pitchFamily="18" charset="0"/>
              </a:rPr>
              <a:t>Conclusion</a:t>
            </a:r>
          </a:p>
        </p:txBody>
      </p:sp>
      <p:sp>
        <p:nvSpPr>
          <p:cNvPr id="77" name="Subtitle 2">
            <a:extLst>
              <a:ext uri="{FF2B5EF4-FFF2-40B4-BE49-F238E27FC236}">
                <a16:creationId xmlns:a16="http://schemas.microsoft.com/office/drawing/2014/main" id="{D8FAC85F-4968-44EE-D6E3-4912AC708618}"/>
              </a:ext>
            </a:extLst>
          </p:cNvPr>
          <p:cNvSpPr txBox="1">
            <a:spLocks/>
          </p:cNvSpPr>
          <p:nvPr/>
        </p:nvSpPr>
        <p:spPr>
          <a:xfrm>
            <a:off x="29891806" y="24456301"/>
            <a:ext cx="13675042" cy="2565864"/>
          </a:xfrm>
          <a:prstGeom prst="rect">
            <a:avLst/>
          </a:prstGeom>
          <a:noFill/>
          <a:ln>
            <a:solidFill>
              <a:srgbClr val="002060"/>
            </a:solidFill>
          </a:ln>
        </p:spPr>
        <p:txBody>
          <a:bodyPr vert="horz" lIns="80006" tIns="40003" rIns="80006" bIns="40003" rtlCol="0" anchor="t">
            <a:norm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algn="just"/>
            <a:r>
              <a:rPr lang="en-US" sz="3200" b="0">
                <a:latin typeface="Times New Roman"/>
                <a:ea typeface="+mj-lt"/>
                <a:cs typeface="Times New Roman"/>
              </a:rPr>
              <a:t>The ORCA Team’s main goal this year was to establish the foundation for full autonomy, supporting MANTA RAY’s broader aim of improving cohesion, reliability, and user experience in marine research. While further development is still needed, progress over the past two semesters demonstrates the project’s potential.</a:t>
            </a:r>
            <a:endParaRPr lang="en-US" sz="3200" b="0">
              <a:latin typeface="Times New Roman"/>
              <a:ea typeface="Cambria"/>
              <a:cs typeface="Times New Roman"/>
            </a:endParaRPr>
          </a:p>
        </p:txBody>
      </p:sp>
      <p:sp>
        <p:nvSpPr>
          <p:cNvPr id="79" name="TextBox 78">
            <a:extLst>
              <a:ext uri="{FF2B5EF4-FFF2-40B4-BE49-F238E27FC236}">
                <a16:creationId xmlns:a16="http://schemas.microsoft.com/office/drawing/2014/main" id="{89BC739A-8FE1-F3A4-9E33-3D7B15F3FFA6}"/>
              </a:ext>
            </a:extLst>
          </p:cNvPr>
          <p:cNvSpPr txBox="1"/>
          <p:nvPr/>
        </p:nvSpPr>
        <p:spPr>
          <a:xfrm>
            <a:off x="18452242" y="28110630"/>
            <a:ext cx="4027971"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Light"/>
                <a:cs typeface="Times New Roman"/>
              </a:rPr>
              <a:t>Figure 7: Failure Point</a:t>
            </a:r>
          </a:p>
        </p:txBody>
      </p:sp>
      <p:sp>
        <p:nvSpPr>
          <p:cNvPr id="90" name="TextBox 89">
            <a:extLst>
              <a:ext uri="{FF2B5EF4-FFF2-40B4-BE49-F238E27FC236}">
                <a16:creationId xmlns:a16="http://schemas.microsoft.com/office/drawing/2014/main" id="{97F0C915-B5E8-DC43-C7D1-3E628F84717D}"/>
              </a:ext>
            </a:extLst>
          </p:cNvPr>
          <p:cNvSpPr txBox="1"/>
          <p:nvPr/>
        </p:nvSpPr>
        <p:spPr>
          <a:xfrm>
            <a:off x="23425678" y="32090979"/>
            <a:ext cx="5431001"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libri Light"/>
                <a:cs typeface="Times New Roman"/>
              </a:rPr>
              <a:t>Figures 8 and 9 : Water testing</a:t>
            </a:r>
          </a:p>
        </p:txBody>
      </p:sp>
      <p:pic>
        <p:nvPicPr>
          <p:cNvPr id="13" name="Picture 12" descr="A screenshot of a computer&#10;&#10;AI-generated content may be incorrect.">
            <a:extLst>
              <a:ext uri="{FF2B5EF4-FFF2-40B4-BE49-F238E27FC236}">
                <a16:creationId xmlns:a16="http://schemas.microsoft.com/office/drawing/2014/main" id="{3D79F866-115C-7263-847F-71BA9AF9B2D1}"/>
              </a:ext>
            </a:extLst>
          </p:cNvPr>
          <p:cNvPicPr>
            <a:picLocks noChangeAspect="1"/>
          </p:cNvPicPr>
          <p:nvPr/>
        </p:nvPicPr>
        <p:blipFill>
          <a:blip r:embed="rId4"/>
          <a:stretch>
            <a:fillRect/>
          </a:stretch>
        </p:blipFill>
        <p:spPr>
          <a:xfrm>
            <a:off x="30244611" y="9329321"/>
            <a:ext cx="2030502" cy="3459251"/>
          </a:xfrm>
          <a:prstGeom prst="rect">
            <a:avLst/>
          </a:prstGeom>
        </p:spPr>
      </p:pic>
      <p:pic>
        <p:nvPicPr>
          <p:cNvPr id="14" name="Picture 13" descr="A screen shot of a computer screen&#10;&#10;AI-generated content may be incorrect.">
            <a:extLst>
              <a:ext uri="{FF2B5EF4-FFF2-40B4-BE49-F238E27FC236}">
                <a16:creationId xmlns:a16="http://schemas.microsoft.com/office/drawing/2014/main" id="{033D13B6-D73C-636A-C28D-41CAD8B47B79}"/>
              </a:ext>
            </a:extLst>
          </p:cNvPr>
          <p:cNvPicPr>
            <a:picLocks noChangeAspect="1"/>
          </p:cNvPicPr>
          <p:nvPr/>
        </p:nvPicPr>
        <p:blipFill>
          <a:blip r:embed="rId5"/>
          <a:stretch>
            <a:fillRect/>
          </a:stretch>
        </p:blipFill>
        <p:spPr>
          <a:xfrm>
            <a:off x="32482747" y="10170148"/>
            <a:ext cx="4759501" cy="2303276"/>
          </a:xfrm>
          <a:prstGeom prst="rect">
            <a:avLst/>
          </a:prstGeom>
        </p:spPr>
      </p:pic>
      <p:sp>
        <p:nvSpPr>
          <p:cNvPr id="18" name="TextBox 17">
            <a:extLst>
              <a:ext uri="{FF2B5EF4-FFF2-40B4-BE49-F238E27FC236}">
                <a16:creationId xmlns:a16="http://schemas.microsoft.com/office/drawing/2014/main" id="{4D2F7103-7DD7-A7DE-467E-AB65D47153FD}"/>
              </a:ext>
            </a:extLst>
          </p:cNvPr>
          <p:cNvSpPr txBox="1"/>
          <p:nvPr/>
        </p:nvSpPr>
        <p:spPr>
          <a:xfrm>
            <a:off x="29885078" y="18667458"/>
            <a:ext cx="6810088" cy="4524315"/>
          </a:xfrm>
          <a:prstGeom prst="rect">
            <a:avLst/>
          </a:prstGeom>
          <a:noFill/>
        </p:spPr>
        <p:txBody>
          <a:bodyPr wrap="square" lIns="91440" tIns="45720" rIns="91440" bIns="45720" rtlCol="0" anchor="t">
            <a:spAutoFit/>
          </a:bodyPr>
          <a:lstStyle/>
          <a:p>
            <a:pPr marL="457200" indent="-457200" algn="just">
              <a:buFont typeface="Arial" panose="020B0604020202020204" pitchFamily="34" charset="0"/>
              <a:buChar char="•"/>
            </a:pPr>
            <a:r>
              <a:rPr lang="en-US" sz="3200">
                <a:latin typeface="Times New Roman" panose="02020603050405020304" pitchFamily="18" charset="0"/>
                <a:cs typeface="Times New Roman" panose="02020603050405020304" pitchFamily="18" charset="0"/>
              </a:rPr>
              <a:t>Integrate a motion-detecting camera to distinguish UAVs from non-threat objects before authentication.</a:t>
            </a:r>
          </a:p>
          <a:p>
            <a:pPr marL="457200" indent="-457200" algn="just">
              <a:buFont typeface="Arial" panose="020B0604020202020204" pitchFamily="34" charset="0"/>
              <a:buChar char="•"/>
            </a:pPr>
            <a:r>
              <a:rPr lang="en-US" sz="3200">
                <a:latin typeface="Times New Roman" panose="02020603050405020304" pitchFamily="18" charset="0"/>
                <a:cs typeface="Times New Roman" panose="02020603050405020304" pitchFamily="18" charset="0"/>
              </a:rPr>
              <a:t>Integrate RF fingerprinting with a machine learning classifier to analyze transponder signal characteristics and identify known UAV signatures.</a:t>
            </a:r>
          </a:p>
          <a:p>
            <a:pPr marL="457200" indent="-457200" algn="just">
              <a:buFont typeface="Arial" panose="020B0604020202020204" pitchFamily="34" charset="0"/>
              <a:buChar char="•"/>
            </a:pPr>
            <a:r>
              <a:rPr lang="en-US" sz="3200">
                <a:latin typeface="Times New Roman"/>
                <a:cs typeface="Times New Roman"/>
              </a:rPr>
              <a:t>Implement collision detection and adjustment using OpenCV.</a:t>
            </a:r>
            <a:endParaRPr lang="en-US" sz="3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F865A7D-B745-2C49-2F9E-AD84FE15B2F2}"/>
              </a:ext>
            </a:extLst>
          </p:cNvPr>
          <p:cNvSpPr txBox="1"/>
          <p:nvPr/>
        </p:nvSpPr>
        <p:spPr>
          <a:xfrm>
            <a:off x="36777465" y="18615244"/>
            <a:ext cx="6637465" cy="5016758"/>
          </a:xfrm>
          <a:prstGeom prst="rect">
            <a:avLst/>
          </a:prstGeom>
          <a:noFill/>
        </p:spPr>
        <p:txBody>
          <a:bodyPr wrap="square" lIns="91440" tIns="45720" rIns="91440" bIns="45720" rtlCol="0" anchor="t">
            <a:spAutoFit/>
          </a:bodyPr>
          <a:lstStyle/>
          <a:p>
            <a:pPr marL="457200" indent="-457200" algn="just">
              <a:buFont typeface="Arial" panose="020B0604020202020204" pitchFamily="34" charset="0"/>
              <a:buChar char="•"/>
            </a:pPr>
            <a:r>
              <a:rPr lang="en-US" sz="3200">
                <a:latin typeface="Times New Roman"/>
                <a:cs typeface="Times New Roman"/>
              </a:rPr>
              <a:t>Leverage linear encoder to create autonomous tethering functionality, actively monitoring tension on the tether.</a:t>
            </a:r>
          </a:p>
          <a:p>
            <a:pPr marL="457200" indent="-457200" algn="just">
              <a:buFont typeface="Arial" panose="020B0604020202020204" pitchFamily="34" charset="0"/>
              <a:buChar char="•"/>
            </a:pPr>
            <a:r>
              <a:rPr lang="en-US" sz="3200">
                <a:latin typeface="Times New Roman"/>
                <a:cs typeface="Times New Roman"/>
              </a:rPr>
              <a:t>Implement anti-tangling spooling mechanism for the tether tensioning system.</a:t>
            </a:r>
          </a:p>
          <a:p>
            <a:pPr marL="457200" indent="-457200" algn="just">
              <a:buFont typeface="Arial" panose="020B0604020202020204" pitchFamily="34" charset="0"/>
              <a:buChar char="•"/>
            </a:pPr>
            <a:r>
              <a:rPr lang="en-US" sz="3200">
                <a:latin typeface="Times New Roman"/>
                <a:cs typeface="Times New Roman"/>
              </a:rPr>
              <a:t>Create wireless remote deployment software to facilitate on-site testing.</a:t>
            </a:r>
          </a:p>
          <a:p>
            <a:pPr marL="457200" indent="-457200">
              <a:buFont typeface="Arial" panose="020B0604020202020204" pitchFamily="34" charset="0"/>
              <a:buChar char="•"/>
            </a:pPr>
            <a:endParaRPr lang="en-US" sz="3200">
              <a:latin typeface="Times New Roman" panose="02020603050405020304" pitchFamily="18" charset="0"/>
              <a:cs typeface="Times New Roman" panose="02020603050405020304" pitchFamily="18" charset="0"/>
            </a:endParaRPr>
          </a:p>
        </p:txBody>
      </p:sp>
      <p:pic>
        <p:nvPicPr>
          <p:cNvPr id="19" name="Picture 18" descr="A graph of energy and energy&#10;&#10;AI-generated content may be incorrect.">
            <a:extLst>
              <a:ext uri="{FF2B5EF4-FFF2-40B4-BE49-F238E27FC236}">
                <a16:creationId xmlns:a16="http://schemas.microsoft.com/office/drawing/2014/main" id="{C4BD2721-FE71-BCEE-D778-145C27A7F79F}"/>
              </a:ext>
            </a:extLst>
          </p:cNvPr>
          <p:cNvPicPr>
            <a:picLocks noChangeAspect="1"/>
          </p:cNvPicPr>
          <p:nvPr/>
        </p:nvPicPr>
        <p:blipFill>
          <a:blip r:embed="rId6"/>
          <a:srcRect r="5784"/>
          <a:stretch>
            <a:fillRect/>
          </a:stretch>
        </p:blipFill>
        <p:spPr>
          <a:xfrm>
            <a:off x="18017281" y="22691622"/>
            <a:ext cx="5028849" cy="5419008"/>
          </a:xfrm>
          <a:prstGeom prst="rect">
            <a:avLst/>
          </a:prstGeom>
        </p:spPr>
      </p:pic>
      <p:sp>
        <p:nvSpPr>
          <p:cNvPr id="32" name="TextBox 31">
            <a:extLst>
              <a:ext uri="{FF2B5EF4-FFF2-40B4-BE49-F238E27FC236}">
                <a16:creationId xmlns:a16="http://schemas.microsoft.com/office/drawing/2014/main" id="{F696B4F1-FF42-BA97-A3A2-BE9C8C5BB316}"/>
              </a:ext>
            </a:extLst>
          </p:cNvPr>
          <p:cNvSpPr txBox="1"/>
          <p:nvPr/>
        </p:nvSpPr>
        <p:spPr>
          <a:xfrm>
            <a:off x="18145053" y="28909034"/>
            <a:ext cx="4637987"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3200" b="1">
                <a:latin typeface="Times New Roman"/>
                <a:cs typeface="Times New Roman"/>
              </a:rPr>
              <a:t>Buoyancy Results</a:t>
            </a:r>
          </a:p>
          <a:p>
            <a:r>
              <a:rPr lang="en-US" sz="3200">
                <a:latin typeface="Times New Roman"/>
                <a:cs typeface="Times New Roman"/>
              </a:rPr>
              <a:t>Draft: 0.2m</a:t>
            </a:r>
          </a:p>
          <a:p>
            <a:r>
              <a:rPr lang="en-US" sz="3200">
                <a:latin typeface="Times New Roman"/>
                <a:cs typeface="Times New Roman"/>
              </a:rPr>
              <a:t>List: 0.02 deg</a:t>
            </a:r>
          </a:p>
          <a:p>
            <a:r>
              <a:rPr lang="en-US" sz="3200">
                <a:latin typeface="Times New Roman"/>
                <a:cs typeface="Times New Roman"/>
              </a:rPr>
              <a:t>Trim: 0.08 deg</a:t>
            </a:r>
          </a:p>
          <a:p>
            <a:r>
              <a:rPr lang="en-US" sz="3200">
                <a:latin typeface="Times New Roman"/>
                <a:cs typeface="Times New Roman"/>
              </a:rPr>
              <a:t>Failure Angle: 12.79 deg</a:t>
            </a:r>
          </a:p>
          <a:p>
            <a:r>
              <a:rPr lang="en-US" sz="3200">
                <a:latin typeface="Times New Roman"/>
                <a:cs typeface="Times New Roman"/>
              </a:rPr>
              <a:t>Failure Wave: 0.52m</a:t>
            </a:r>
          </a:p>
        </p:txBody>
      </p:sp>
      <p:sp>
        <p:nvSpPr>
          <p:cNvPr id="39" name="TextBox 38">
            <a:extLst>
              <a:ext uri="{FF2B5EF4-FFF2-40B4-BE49-F238E27FC236}">
                <a16:creationId xmlns:a16="http://schemas.microsoft.com/office/drawing/2014/main" id="{B682AB57-3BD6-1F68-A7E0-081C140F9997}"/>
              </a:ext>
            </a:extLst>
          </p:cNvPr>
          <p:cNvSpPr txBox="1"/>
          <p:nvPr/>
        </p:nvSpPr>
        <p:spPr>
          <a:xfrm>
            <a:off x="5272433" y="32014855"/>
            <a:ext cx="4950083"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cs typeface="Times New Roman"/>
              </a:rPr>
              <a:t>Figure 3: ORCA’s UAV</a:t>
            </a:r>
          </a:p>
        </p:txBody>
      </p:sp>
      <p:pic>
        <p:nvPicPr>
          <p:cNvPr id="28" name="Picture 27" descr="A floating object on the water&#10;&#10;AI-generated content may be incorrect.">
            <a:extLst>
              <a:ext uri="{FF2B5EF4-FFF2-40B4-BE49-F238E27FC236}">
                <a16:creationId xmlns:a16="http://schemas.microsoft.com/office/drawing/2014/main" id="{102C5732-EF50-326C-C65F-701207D2DBFE}"/>
              </a:ext>
            </a:extLst>
          </p:cNvPr>
          <p:cNvPicPr>
            <a:picLocks noChangeAspect="1"/>
          </p:cNvPicPr>
          <p:nvPr/>
        </p:nvPicPr>
        <p:blipFill>
          <a:blip r:embed="rId7"/>
          <a:srcRect b="12437"/>
          <a:stretch>
            <a:fillRect/>
          </a:stretch>
        </p:blipFill>
        <p:spPr>
          <a:xfrm>
            <a:off x="23237919" y="28778634"/>
            <a:ext cx="5688508" cy="3259472"/>
          </a:xfrm>
          <a:prstGeom prst="rect">
            <a:avLst/>
          </a:prstGeom>
        </p:spPr>
      </p:pic>
      <p:pic>
        <p:nvPicPr>
          <p:cNvPr id="11" name="Picture 10" descr="A computer screen shot of a code&#10;&#10;AI-generated content may be incorrect.">
            <a:extLst>
              <a:ext uri="{FF2B5EF4-FFF2-40B4-BE49-F238E27FC236}">
                <a16:creationId xmlns:a16="http://schemas.microsoft.com/office/drawing/2014/main" id="{541D0BEF-A84B-D73D-E082-ADD8E5D1B492}"/>
              </a:ext>
            </a:extLst>
          </p:cNvPr>
          <p:cNvPicPr>
            <a:picLocks noChangeAspect="1"/>
          </p:cNvPicPr>
          <p:nvPr/>
        </p:nvPicPr>
        <p:blipFill>
          <a:blip r:embed="rId8"/>
          <a:stretch>
            <a:fillRect/>
          </a:stretch>
        </p:blipFill>
        <p:spPr>
          <a:xfrm>
            <a:off x="37379484" y="10175967"/>
            <a:ext cx="5890999" cy="2308746"/>
          </a:xfrm>
          <a:prstGeom prst="rect">
            <a:avLst/>
          </a:prstGeom>
        </p:spPr>
      </p:pic>
      <p:grpSp>
        <p:nvGrpSpPr>
          <p:cNvPr id="1031" name="Group 1030">
            <a:extLst>
              <a:ext uri="{FF2B5EF4-FFF2-40B4-BE49-F238E27FC236}">
                <a16:creationId xmlns:a16="http://schemas.microsoft.com/office/drawing/2014/main" id="{B3029E91-71D8-ED2E-5FCC-CC3CCB65C159}"/>
              </a:ext>
            </a:extLst>
          </p:cNvPr>
          <p:cNvGrpSpPr/>
          <p:nvPr/>
        </p:nvGrpSpPr>
        <p:grpSpPr>
          <a:xfrm>
            <a:off x="427620" y="8643689"/>
            <a:ext cx="9687040" cy="4366632"/>
            <a:chOff x="427620" y="8643689"/>
            <a:chExt cx="9687040" cy="4366632"/>
          </a:xfrm>
        </p:grpSpPr>
        <p:grpSp>
          <p:nvGrpSpPr>
            <p:cNvPr id="29" name="Group 28">
              <a:extLst>
                <a:ext uri="{FF2B5EF4-FFF2-40B4-BE49-F238E27FC236}">
                  <a16:creationId xmlns:a16="http://schemas.microsoft.com/office/drawing/2014/main" id="{6CF68B45-4389-2562-CD0F-6C1D16E0F47E}"/>
                </a:ext>
              </a:extLst>
            </p:cNvPr>
            <p:cNvGrpSpPr>
              <a:grpSpLocks noChangeAspect="1"/>
            </p:cNvGrpSpPr>
            <p:nvPr/>
          </p:nvGrpSpPr>
          <p:grpSpPr>
            <a:xfrm>
              <a:off x="427620" y="8643689"/>
              <a:ext cx="9687040" cy="4366632"/>
              <a:chOff x="6444444" y="12850999"/>
              <a:chExt cx="8621123" cy="3886149"/>
            </a:xfrm>
          </p:grpSpPr>
          <p:sp>
            <p:nvSpPr>
              <p:cNvPr id="109" name="TextBox 15">
                <a:extLst>
                  <a:ext uri="{FF2B5EF4-FFF2-40B4-BE49-F238E27FC236}">
                    <a16:creationId xmlns:a16="http://schemas.microsoft.com/office/drawing/2014/main" id="{13AEA51B-6805-86F4-79F2-657DA4BA90CD}"/>
                  </a:ext>
                </a:extLst>
              </p:cNvPr>
              <p:cNvSpPr txBox="1"/>
              <p:nvPr/>
            </p:nvSpPr>
            <p:spPr>
              <a:xfrm>
                <a:off x="6444444" y="13234032"/>
                <a:ext cx="2001748" cy="438257"/>
              </a:xfrm>
              <a:prstGeom prst="rect">
                <a:avLst/>
              </a:prstGeom>
              <a:noFill/>
            </p:spPr>
            <p:txBody>
              <a:bodyPr wrap="square" rtlCol="0">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2600">
                    <a:latin typeface="Times New Roman" panose="02020603050405020304" pitchFamily="18" charset="0"/>
                    <a:cs typeface="Times New Roman" panose="02020603050405020304" pitchFamily="18" charset="0"/>
                  </a:rPr>
                  <a:t>TUPPS</a:t>
                </a:r>
              </a:p>
            </p:txBody>
          </p:sp>
          <p:sp>
            <p:nvSpPr>
              <p:cNvPr id="103" name="TextBox 9">
                <a:extLst>
                  <a:ext uri="{FF2B5EF4-FFF2-40B4-BE49-F238E27FC236}">
                    <a16:creationId xmlns:a16="http://schemas.microsoft.com/office/drawing/2014/main" id="{5B0B80A0-A664-4995-2F87-939169B8CD1D}"/>
                  </a:ext>
                </a:extLst>
              </p:cNvPr>
              <p:cNvSpPr txBox="1"/>
              <p:nvPr/>
            </p:nvSpPr>
            <p:spPr>
              <a:xfrm>
                <a:off x="6507160" y="14803765"/>
                <a:ext cx="2001748" cy="438257"/>
              </a:xfrm>
              <a:prstGeom prst="rect">
                <a:avLst/>
              </a:prstGeom>
              <a:noFill/>
            </p:spPr>
            <p:txBody>
              <a:bodyPr wrap="square" rtlCol="0">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2600">
                    <a:latin typeface="Times New Roman" panose="02020603050405020304" pitchFamily="18" charset="0"/>
                    <a:cs typeface="Times New Roman" panose="02020603050405020304" pitchFamily="18" charset="0"/>
                  </a:rPr>
                  <a:t>KRILL</a:t>
                </a:r>
              </a:p>
            </p:txBody>
          </p:sp>
          <p:grpSp>
            <p:nvGrpSpPr>
              <p:cNvPr id="20" name="Group 19">
                <a:extLst>
                  <a:ext uri="{FF2B5EF4-FFF2-40B4-BE49-F238E27FC236}">
                    <a16:creationId xmlns:a16="http://schemas.microsoft.com/office/drawing/2014/main" id="{483326E4-A504-CAC3-BFE0-009198B02860}"/>
                  </a:ext>
                </a:extLst>
              </p:cNvPr>
              <p:cNvGrpSpPr/>
              <p:nvPr/>
            </p:nvGrpSpPr>
            <p:grpSpPr>
              <a:xfrm>
                <a:off x="6759758" y="12850999"/>
                <a:ext cx="8305809" cy="3886149"/>
                <a:chOff x="6759758" y="12850999"/>
                <a:chExt cx="8305809" cy="3886149"/>
              </a:xfrm>
            </p:grpSpPr>
            <p:cxnSp>
              <p:nvCxnSpPr>
                <p:cNvPr id="108" name="Straight Connector 107">
                  <a:extLst>
                    <a:ext uri="{FF2B5EF4-FFF2-40B4-BE49-F238E27FC236}">
                      <a16:creationId xmlns:a16="http://schemas.microsoft.com/office/drawing/2014/main" id="{DE84501B-1699-F9FF-EBA8-EDF498110300}"/>
                    </a:ext>
                  </a:extLst>
                </p:cNvPr>
                <p:cNvCxnSpPr>
                  <a:cxnSpLocks/>
                </p:cNvCxnSpPr>
                <p:nvPr/>
              </p:nvCxnSpPr>
              <p:spPr>
                <a:xfrm flipV="1">
                  <a:off x="8360318" y="13579427"/>
                  <a:ext cx="1391828" cy="268315"/>
                </a:xfrm>
                <a:prstGeom prst="line">
                  <a:avLst/>
                </a:prstGeom>
                <a:ln w="28575"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91052CD-ED5F-89EA-DB8F-5A418F1A53F6}"/>
                    </a:ext>
                  </a:extLst>
                </p:cNvPr>
                <p:cNvCxnSpPr>
                  <a:cxnSpLocks/>
                </p:cNvCxnSpPr>
                <p:nvPr/>
              </p:nvCxnSpPr>
              <p:spPr>
                <a:xfrm>
                  <a:off x="11630293" y="13532872"/>
                  <a:ext cx="1702706" cy="414641"/>
                </a:xfrm>
                <a:prstGeom prst="line">
                  <a:avLst/>
                </a:prstGeom>
                <a:ln w="28575"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7906F0-BB9F-9B27-3220-E3B416E1B480}"/>
                    </a:ext>
                  </a:extLst>
                </p:cNvPr>
                <p:cNvSpPr txBox="1"/>
                <p:nvPr/>
              </p:nvSpPr>
              <p:spPr>
                <a:xfrm>
                  <a:off x="8210642" y="16254385"/>
                  <a:ext cx="5041650" cy="482763"/>
                </a:xfrm>
                <a:prstGeom prst="rect">
                  <a:avLst/>
                </a:prstGeom>
                <a:noFill/>
              </p:spPr>
              <p:txBody>
                <a:bodyPr wrap="square" lIns="80006" tIns="40003" rIns="80006" bIns="40003" rtlCol="0" anchor="t">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3000" b="0" i="1">
                      <a:latin typeface="Times New Roman"/>
                      <a:ea typeface="Cambria"/>
                      <a:cs typeface="Times New Roman"/>
                    </a:rPr>
                    <a:t>Figure 1:  MANTARAY Mission  </a:t>
                  </a:r>
                  <a:endParaRPr lang="en-US" sz="3000" b="0" i="1">
                    <a:latin typeface="Times New Roman"/>
                    <a:cs typeface="Times New Roman"/>
                  </a:endParaRPr>
                </a:p>
              </p:txBody>
            </p:sp>
            <p:pic>
              <p:nvPicPr>
                <p:cNvPr id="94" name="Picture 93">
                  <a:extLst>
                    <a:ext uri="{FF2B5EF4-FFF2-40B4-BE49-F238E27FC236}">
                      <a16:creationId xmlns:a16="http://schemas.microsoft.com/office/drawing/2014/main" id="{9100E42C-FFEF-6C4B-A842-6BDE9D737F12}"/>
                    </a:ext>
                  </a:extLst>
                </p:cNvPr>
                <p:cNvPicPr>
                  <a:picLocks noChangeAspect="1"/>
                </p:cNvPicPr>
                <p:nvPr/>
              </p:nvPicPr>
              <p:blipFill>
                <a:blip r:embed="rId9">
                  <a:extLst>
                    <a:ext uri="{28A0092B-C50C-407E-A947-70E740481C1C}">
                      <a14:useLocalDpi xmlns:a14="http://schemas.microsoft.com/office/drawing/2010/main" val="0"/>
                    </a:ext>
                  </a:extLst>
                </a:blip>
                <a:srcRect l="11933" t="12606" r="14603" b="8906"/>
                <a:stretch>
                  <a:fillRect/>
                </a:stretch>
              </p:blipFill>
              <p:spPr>
                <a:xfrm>
                  <a:off x="12815256" y="13251216"/>
                  <a:ext cx="2250311" cy="1602778"/>
                </a:xfrm>
                <a:prstGeom prst="rect">
                  <a:avLst/>
                </a:prstGeom>
              </p:spPr>
            </p:pic>
            <p:cxnSp>
              <p:nvCxnSpPr>
                <p:cNvPr id="98" name="Straight Connector 97">
                  <a:extLst>
                    <a:ext uri="{FF2B5EF4-FFF2-40B4-BE49-F238E27FC236}">
                      <a16:creationId xmlns:a16="http://schemas.microsoft.com/office/drawing/2014/main" id="{0AC16184-CBAF-77E7-B412-8393DC3E1CB9}"/>
                    </a:ext>
                  </a:extLst>
                </p:cNvPr>
                <p:cNvCxnSpPr>
                  <a:cxnSpLocks/>
                </p:cNvCxnSpPr>
                <p:nvPr/>
              </p:nvCxnSpPr>
              <p:spPr>
                <a:xfrm>
                  <a:off x="11869536" y="14679823"/>
                  <a:ext cx="1211044" cy="961182"/>
                </a:xfrm>
                <a:prstGeom prst="line">
                  <a:avLst/>
                </a:prstGeom>
                <a:ln w="28575"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59BA9AF-F7DD-51C1-400B-FB7F4A7FDCE4}"/>
                    </a:ext>
                  </a:extLst>
                </p:cNvPr>
                <p:cNvCxnSpPr>
                  <a:cxnSpLocks/>
                </p:cNvCxnSpPr>
                <p:nvPr/>
              </p:nvCxnSpPr>
              <p:spPr>
                <a:xfrm flipV="1">
                  <a:off x="8152686" y="14522467"/>
                  <a:ext cx="1825337" cy="1157915"/>
                </a:xfrm>
                <a:prstGeom prst="line">
                  <a:avLst/>
                </a:prstGeom>
                <a:ln w="28575"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04" name="TextBox 10">
                  <a:extLst>
                    <a:ext uri="{FF2B5EF4-FFF2-40B4-BE49-F238E27FC236}">
                      <a16:creationId xmlns:a16="http://schemas.microsoft.com/office/drawing/2014/main" id="{FBC58FD8-D644-44FB-04C8-12BA0D3FCBFB}"/>
                    </a:ext>
                  </a:extLst>
                </p:cNvPr>
                <p:cNvSpPr txBox="1"/>
                <p:nvPr/>
              </p:nvSpPr>
              <p:spPr>
                <a:xfrm>
                  <a:off x="9812808" y="15056045"/>
                  <a:ext cx="2001748" cy="438257"/>
                </a:xfrm>
                <a:prstGeom prst="rect">
                  <a:avLst/>
                </a:prstGeom>
                <a:noFill/>
              </p:spPr>
              <p:txBody>
                <a:bodyPr wrap="square" rtlCol="0">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2600">
                      <a:latin typeface="Times New Roman" panose="02020603050405020304" pitchFamily="18" charset="0"/>
                      <a:cs typeface="Times New Roman" panose="02020603050405020304" pitchFamily="18" charset="0"/>
                    </a:rPr>
                    <a:t>GUPPS</a:t>
                  </a:r>
                </a:p>
              </p:txBody>
            </p:sp>
            <p:pic>
              <p:nvPicPr>
                <p:cNvPr id="97" name="Picture 96" descr="A fish swimming under water&#10;&#10;Description generated with high confidence">
                  <a:extLst>
                    <a:ext uri="{FF2B5EF4-FFF2-40B4-BE49-F238E27FC236}">
                      <a16:creationId xmlns:a16="http://schemas.microsoft.com/office/drawing/2014/main" id="{5E82AA4F-F89D-67C5-012D-D65844A746A2}"/>
                    </a:ext>
                  </a:extLst>
                </p:cNvPr>
                <p:cNvPicPr>
                  <a:picLocks noChangeAspect="1"/>
                </p:cNvPicPr>
                <p:nvPr/>
              </p:nvPicPr>
              <p:blipFill>
                <a:blip r:embed="rId10"/>
                <a:stretch>
                  <a:fillRect/>
                </a:stretch>
              </p:blipFill>
              <p:spPr>
                <a:xfrm>
                  <a:off x="13005113" y="15234295"/>
                  <a:ext cx="1872443" cy="1248296"/>
                </a:xfrm>
                <a:prstGeom prst="rect">
                  <a:avLst/>
                </a:prstGeom>
                <a:ln>
                  <a:noFill/>
                </a:ln>
                <a:effectLst/>
              </p:spPr>
            </p:pic>
            <p:pic>
              <p:nvPicPr>
                <p:cNvPr id="101" name="Picture 100" descr="A picture containing swimming, water sport, ocean floor&#10;&#10;Description automatically generated">
                  <a:extLst>
                    <a:ext uri="{FF2B5EF4-FFF2-40B4-BE49-F238E27FC236}">
                      <a16:creationId xmlns:a16="http://schemas.microsoft.com/office/drawing/2014/main" id="{DBF6F32F-4AAF-F76B-D547-6A3018935B3E}"/>
                    </a:ext>
                  </a:extLst>
                </p:cNvPr>
                <p:cNvPicPr>
                  <a:picLocks noChangeAspect="1"/>
                </p:cNvPicPr>
                <p:nvPr/>
              </p:nvPicPr>
              <p:blipFill>
                <a:blip r:embed="rId11"/>
                <a:stretch>
                  <a:fillRect/>
                </a:stretch>
              </p:blipFill>
              <p:spPr>
                <a:xfrm>
                  <a:off x="6787969" y="15194142"/>
                  <a:ext cx="1412986" cy="1361628"/>
                </a:xfrm>
                <a:prstGeom prst="rect">
                  <a:avLst/>
                </a:prstGeom>
              </p:spPr>
            </p:pic>
            <p:sp>
              <p:nvSpPr>
                <p:cNvPr id="105" name="TextBox 11">
                  <a:extLst>
                    <a:ext uri="{FF2B5EF4-FFF2-40B4-BE49-F238E27FC236}">
                      <a16:creationId xmlns:a16="http://schemas.microsoft.com/office/drawing/2014/main" id="{90B60888-A68B-2D33-597E-946445928E96}"/>
                    </a:ext>
                  </a:extLst>
                </p:cNvPr>
                <p:cNvSpPr txBox="1"/>
                <p:nvPr/>
              </p:nvSpPr>
              <p:spPr>
                <a:xfrm>
                  <a:off x="12958856" y="12850999"/>
                  <a:ext cx="2001748" cy="438257"/>
                </a:xfrm>
                <a:prstGeom prst="rect">
                  <a:avLst/>
                </a:prstGeom>
                <a:noFill/>
              </p:spPr>
              <p:txBody>
                <a:bodyPr wrap="square" rtlCol="0">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2600">
                      <a:latin typeface="Times New Roman" panose="02020603050405020304" pitchFamily="18" charset="0"/>
                      <a:cs typeface="Times New Roman" panose="02020603050405020304" pitchFamily="18" charset="0"/>
                    </a:rPr>
                    <a:t>ASV</a:t>
                  </a:r>
                </a:p>
              </p:txBody>
            </p:sp>
            <p:sp>
              <p:nvSpPr>
                <p:cNvPr id="106" name="TextBox 12">
                  <a:extLst>
                    <a:ext uri="{FF2B5EF4-FFF2-40B4-BE49-F238E27FC236}">
                      <a16:creationId xmlns:a16="http://schemas.microsoft.com/office/drawing/2014/main" id="{28DBB982-2B99-806B-ADB8-24473A2F0841}"/>
                    </a:ext>
                  </a:extLst>
                </p:cNvPr>
                <p:cNvSpPr txBox="1"/>
                <p:nvPr/>
              </p:nvSpPr>
              <p:spPr>
                <a:xfrm>
                  <a:off x="12986350" y="14869033"/>
                  <a:ext cx="2001748" cy="438257"/>
                </a:xfrm>
                <a:prstGeom prst="rect">
                  <a:avLst/>
                </a:prstGeom>
                <a:noFill/>
              </p:spPr>
              <p:txBody>
                <a:bodyPr wrap="square" rtlCol="0">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r>
                    <a:rPr lang="en-US" sz="2600">
                      <a:latin typeface="Times New Roman" panose="02020603050405020304" pitchFamily="18" charset="0"/>
                      <a:cs typeface="Times New Roman" panose="02020603050405020304" pitchFamily="18" charset="0"/>
                    </a:rPr>
                    <a:t>UUV</a:t>
                  </a:r>
                </a:p>
              </p:txBody>
            </p:sp>
            <p:pic>
              <p:nvPicPr>
                <p:cNvPr id="107" name="Picture 106" descr="A group of people in a pool of water&#10;&#10;Description generated with high confidence">
                  <a:extLst>
                    <a:ext uri="{FF2B5EF4-FFF2-40B4-BE49-F238E27FC236}">
                      <a16:creationId xmlns:a16="http://schemas.microsoft.com/office/drawing/2014/main" id="{9FDC7B02-EBB9-AC52-3E3D-3D9CFB23E578}"/>
                    </a:ext>
                  </a:extLst>
                </p:cNvPr>
                <p:cNvPicPr>
                  <a:picLocks noChangeAspect="1"/>
                </p:cNvPicPr>
                <p:nvPr/>
              </p:nvPicPr>
              <p:blipFill rotWithShape="1">
                <a:blip r:embed="rId12"/>
                <a:srcRect t="-23552" b="23552"/>
                <a:stretch/>
              </p:blipFill>
              <p:spPr>
                <a:xfrm>
                  <a:off x="6759758" y="13349893"/>
                  <a:ext cx="1671001" cy="1308251"/>
                </a:xfrm>
                <a:prstGeom prst="rect">
                  <a:avLst/>
                </a:prstGeom>
                <a:noFill/>
                <a:ln>
                  <a:noFill/>
                </a:ln>
              </p:spPr>
            </p:pic>
            <p:pic>
              <p:nvPicPr>
                <p:cNvPr id="22" name="Picture 21">
                  <a:extLst>
                    <a:ext uri="{FF2B5EF4-FFF2-40B4-BE49-F238E27FC236}">
                      <a16:creationId xmlns:a16="http://schemas.microsoft.com/office/drawing/2014/main" id="{9D5339B0-11D4-173D-2B84-C7DBCE829E3E}"/>
                    </a:ext>
                  </a:extLst>
                </p:cNvPr>
                <p:cNvPicPr>
                  <a:picLocks noChangeAspect="1"/>
                </p:cNvPicPr>
                <p:nvPr/>
              </p:nvPicPr>
              <p:blipFill>
                <a:blip r:embed="rId13"/>
                <a:stretch>
                  <a:fillRect/>
                </a:stretch>
              </p:blipFill>
              <p:spPr>
                <a:xfrm>
                  <a:off x="9399729" y="13139672"/>
                  <a:ext cx="2662618" cy="1887552"/>
                </a:xfrm>
                <a:prstGeom prst="rect">
                  <a:avLst/>
                </a:prstGeom>
              </p:spPr>
            </p:pic>
          </p:grpSp>
        </p:grpSp>
        <p:pic>
          <p:nvPicPr>
            <p:cNvPr id="25" name="Picture 24" descr="A black object with a white background&#10;&#10;AI-generated content may be incorrect.">
              <a:extLst>
                <a:ext uri="{FF2B5EF4-FFF2-40B4-BE49-F238E27FC236}">
                  <a16:creationId xmlns:a16="http://schemas.microsoft.com/office/drawing/2014/main" id="{38EF1D9D-9E1A-1452-F680-6509A1E638CB}"/>
                </a:ext>
              </a:extLst>
            </p:cNvPr>
            <p:cNvPicPr>
              <a:picLocks noChangeAspect="1"/>
            </p:cNvPicPr>
            <p:nvPr/>
          </p:nvPicPr>
          <p:blipFill>
            <a:blip r:embed="rId14"/>
            <a:stretch>
              <a:fillRect/>
            </a:stretch>
          </p:blipFill>
          <p:spPr>
            <a:xfrm>
              <a:off x="3981836" y="11484291"/>
              <a:ext cx="2703557" cy="977121"/>
            </a:xfrm>
            <a:prstGeom prst="rect">
              <a:avLst/>
            </a:prstGeom>
          </p:spPr>
        </p:pic>
      </p:grpSp>
      <p:grpSp>
        <p:nvGrpSpPr>
          <p:cNvPr id="35" name="Group 34">
            <a:extLst>
              <a:ext uri="{FF2B5EF4-FFF2-40B4-BE49-F238E27FC236}">
                <a16:creationId xmlns:a16="http://schemas.microsoft.com/office/drawing/2014/main" id="{6328DD5B-17AE-0678-DCB1-DEBF5AB57E3B}"/>
              </a:ext>
            </a:extLst>
          </p:cNvPr>
          <p:cNvGrpSpPr>
            <a:grpSpLocks noChangeAspect="1"/>
          </p:cNvGrpSpPr>
          <p:nvPr/>
        </p:nvGrpSpPr>
        <p:grpSpPr>
          <a:xfrm>
            <a:off x="3585114" y="1292223"/>
            <a:ext cx="5004434" cy="3045351"/>
            <a:chOff x="4050019" y="1718129"/>
            <a:chExt cx="4263589" cy="2592154"/>
          </a:xfrm>
        </p:grpSpPr>
        <p:sp>
          <p:nvSpPr>
            <p:cNvPr id="40" name="Rectangle: Rounded Corners 39">
              <a:extLst>
                <a:ext uri="{FF2B5EF4-FFF2-40B4-BE49-F238E27FC236}">
                  <a16:creationId xmlns:a16="http://schemas.microsoft.com/office/drawing/2014/main" id="{69294163-7C13-6259-FA05-724BE9DFD307}"/>
                </a:ext>
              </a:extLst>
            </p:cNvPr>
            <p:cNvSpPr/>
            <p:nvPr/>
          </p:nvSpPr>
          <p:spPr>
            <a:xfrm>
              <a:off x="4050019" y="1754499"/>
              <a:ext cx="4189577" cy="237529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5" name="Picture 44" descr="A blue and grey logo&#10;&#10;AI-generated content may be incorrect.">
              <a:extLst>
                <a:ext uri="{FF2B5EF4-FFF2-40B4-BE49-F238E27FC236}">
                  <a16:creationId xmlns:a16="http://schemas.microsoft.com/office/drawing/2014/main" id="{44233655-29CD-5A01-B735-B7D27171BAF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a14:imgEffect>
                    </a14:imgLayer>
                  </a14:imgProps>
                </a:ext>
              </a:extLst>
            </a:blip>
            <a:stretch>
              <a:fillRect/>
            </a:stretch>
          </p:blipFill>
          <p:spPr>
            <a:xfrm>
              <a:off x="4089945" y="1718129"/>
              <a:ext cx="4223663" cy="2592154"/>
            </a:xfrm>
            <a:prstGeom prst="rect">
              <a:avLst/>
            </a:prstGeom>
          </p:spPr>
        </p:pic>
      </p:grpSp>
      <p:pic>
        <p:nvPicPr>
          <p:cNvPr id="48" name="Graphic 29">
            <a:extLst>
              <a:ext uri="{FF2B5EF4-FFF2-40B4-BE49-F238E27FC236}">
                <a16:creationId xmlns:a16="http://schemas.microsoft.com/office/drawing/2014/main" id="{9D73738D-0C74-0A97-FDC0-9CBA87CB054D}"/>
              </a:ext>
            </a:extLst>
          </p:cNvPr>
          <p:cNvPicPr>
            <a:picLocks noChangeAspect="1"/>
          </p:cNvPicPr>
          <p:nvPr/>
        </p:nvPicPr>
        <p:blipFill>
          <a:blip>
            <a:extLst>
              <a:ext uri="{96DAC541-7B7A-43D3-8B79-37D633B846F1}">
                <asvg:svgBlip xmlns:asvg="http://schemas.microsoft.com/office/drawing/2016/SVG/main" r:embed="rId17"/>
              </a:ext>
            </a:extLst>
          </a:blip>
          <a:srcRect l="6213" t="17342" r="70900" b="16592"/>
          <a:stretch>
            <a:fillRect/>
          </a:stretch>
        </p:blipFill>
        <p:spPr>
          <a:xfrm>
            <a:off x="32009" y="531958"/>
            <a:ext cx="3283049" cy="3688429"/>
          </a:xfrm>
          <a:prstGeom prst="rect">
            <a:avLst/>
          </a:prstGeom>
        </p:spPr>
      </p:pic>
      <p:pic>
        <p:nvPicPr>
          <p:cNvPr id="30" name="Picture 29">
            <a:extLst>
              <a:ext uri="{FF2B5EF4-FFF2-40B4-BE49-F238E27FC236}">
                <a16:creationId xmlns:a16="http://schemas.microsoft.com/office/drawing/2014/main" id="{1D4502C6-7108-52E5-4493-734DBF48A2CC}"/>
              </a:ext>
            </a:extLst>
          </p:cNvPr>
          <p:cNvPicPr>
            <a:picLocks noChangeAspect="1"/>
          </p:cNvPicPr>
          <p:nvPr/>
        </p:nvPicPr>
        <p:blipFill>
          <a:blip r:embed="rId18">
            <a:extLst>
              <a:ext uri="{28A0092B-C50C-407E-A947-70E740481C1C}">
                <a14:useLocalDpi xmlns:a14="http://schemas.microsoft.com/office/drawing/2010/main" val="0"/>
              </a:ext>
            </a:extLst>
          </a:blip>
          <a:srcRect t="14242" b="1625"/>
          <a:stretch>
            <a:fillRect/>
          </a:stretch>
        </p:blipFill>
        <p:spPr>
          <a:xfrm>
            <a:off x="23598157" y="13948182"/>
            <a:ext cx="5141202" cy="5780517"/>
          </a:xfrm>
          <a:prstGeom prst="rect">
            <a:avLst/>
          </a:prstGeom>
        </p:spPr>
      </p:pic>
      <p:pic>
        <p:nvPicPr>
          <p:cNvPr id="50" name="Picture 49">
            <a:extLst>
              <a:ext uri="{FF2B5EF4-FFF2-40B4-BE49-F238E27FC236}">
                <a16:creationId xmlns:a16="http://schemas.microsoft.com/office/drawing/2014/main" id="{13CDE390-F321-2025-F15D-A13B8B792D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430263" y="10025869"/>
            <a:ext cx="3545677" cy="6392848"/>
          </a:xfrm>
          <a:prstGeom prst="rect">
            <a:avLst/>
          </a:prstGeom>
        </p:spPr>
      </p:pic>
      <p:pic>
        <p:nvPicPr>
          <p:cNvPr id="52" name="Picture 51">
            <a:extLst>
              <a:ext uri="{FF2B5EF4-FFF2-40B4-BE49-F238E27FC236}">
                <a16:creationId xmlns:a16="http://schemas.microsoft.com/office/drawing/2014/main" id="{F362712A-965E-8B36-BAC5-A909A719A9F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69924" y="10662561"/>
            <a:ext cx="4438733" cy="5534004"/>
          </a:xfrm>
          <a:prstGeom prst="rect">
            <a:avLst/>
          </a:prstGeom>
        </p:spPr>
      </p:pic>
      <p:grpSp>
        <p:nvGrpSpPr>
          <p:cNvPr id="78" name="Group 77">
            <a:extLst>
              <a:ext uri="{FF2B5EF4-FFF2-40B4-BE49-F238E27FC236}">
                <a16:creationId xmlns:a16="http://schemas.microsoft.com/office/drawing/2014/main" id="{279B7220-F640-A1E0-1838-6CAE7E52F1E0}"/>
              </a:ext>
            </a:extLst>
          </p:cNvPr>
          <p:cNvGrpSpPr>
            <a:grpSpLocks noChangeAspect="1"/>
          </p:cNvGrpSpPr>
          <p:nvPr/>
        </p:nvGrpSpPr>
        <p:grpSpPr>
          <a:xfrm>
            <a:off x="33939621" y="510374"/>
            <a:ext cx="9489237" cy="3955196"/>
            <a:chOff x="34720902" y="872409"/>
            <a:chExt cx="8471588" cy="3531031"/>
          </a:xfrm>
        </p:grpSpPr>
        <p:pic>
          <p:nvPicPr>
            <p:cNvPr id="68" name="Picture 5" descr="A picture containing text, clipart&#10;&#10;Description automatically generated">
              <a:extLst>
                <a:ext uri="{FF2B5EF4-FFF2-40B4-BE49-F238E27FC236}">
                  <a16:creationId xmlns:a16="http://schemas.microsoft.com/office/drawing/2014/main" id="{F98D30BE-7975-6982-680C-0FD74F33F53B}"/>
                </a:ext>
              </a:extLst>
            </p:cNvPr>
            <p:cNvPicPr>
              <a:picLocks noChangeAspect="1"/>
            </p:cNvPicPr>
            <p:nvPr/>
          </p:nvPicPr>
          <p:blipFill>
            <a:blip r:embed="rId21"/>
            <a:stretch>
              <a:fillRect/>
            </a:stretch>
          </p:blipFill>
          <p:spPr>
            <a:xfrm>
              <a:off x="40371932" y="2799435"/>
              <a:ext cx="2820558" cy="1475554"/>
            </a:xfrm>
            <a:prstGeom prst="rect">
              <a:avLst/>
            </a:prstGeom>
          </p:spPr>
        </p:pic>
        <p:pic>
          <p:nvPicPr>
            <p:cNvPr id="69" name="Picture 7" descr="Logo, company name&#10;&#10;Description automatically generated">
              <a:extLst>
                <a:ext uri="{FF2B5EF4-FFF2-40B4-BE49-F238E27FC236}">
                  <a16:creationId xmlns:a16="http://schemas.microsoft.com/office/drawing/2014/main" id="{EC9A2080-1449-B8D0-7A67-CD74AE6820D8}"/>
                </a:ext>
              </a:extLst>
            </p:cNvPr>
            <p:cNvPicPr>
              <a:picLocks noChangeAspect="1"/>
            </p:cNvPicPr>
            <p:nvPr/>
          </p:nvPicPr>
          <p:blipFill>
            <a:blip r:embed="rId22"/>
            <a:stretch>
              <a:fillRect/>
            </a:stretch>
          </p:blipFill>
          <p:spPr>
            <a:xfrm>
              <a:off x="37352189" y="872409"/>
              <a:ext cx="2555869" cy="1475553"/>
            </a:xfrm>
            <a:prstGeom prst="rect">
              <a:avLst/>
            </a:prstGeom>
          </p:spPr>
        </p:pic>
        <p:pic>
          <p:nvPicPr>
            <p:cNvPr id="70" name="Picture 69" descr="A blue and orange logo&#10;&#10;AI-generated content may be incorrect.">
              <a:extLst>
                <a:ext uri="{FF2B5EF4-FFF2-40B4-BE49-F238E27FC236}">
                  <a16:creationId xmlns:a16="http://schemas.microsoft.com/office/drawing/2014/main" id="{0FE4D5C2-CC46-95B4-5CFB-74E3EFEDEF7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371932" y="884850"/>
              <a:ext cx="2607198" cy="1676242"/>
            </a:xfrm>
            <a:prstGeom prst="rect">
              <a:avLst/>
            </a:prstGeom>
          </p:spPr>
        </p:pic>
        <p:pic>
          <p:nvPicPr>
            <p:cNvPr id="73" name="Picture 2" descr="MRC awarded a $24 million Seaport-NxG task order by the Naval Undersea  Warfare Center (NUWC), Division Newport. - McLaughlin Research Corporation">
              <a:extLst>
                <a:ext uri="{FF2B5EF4-FFF2-40B4-BE49-F238E27FC236}">
                  <a16:creationId xmlns:a16="http://schemas.microsoft.com/office/drawing/2014/main" id="{E67DC590-B5BA-C18D-7DA3-53E68D0699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183442" y="2838153"/>
              <a:ext cx="2648379" cy="14557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a:extLst>
                <a:ext uri="{FF2B5EF4-FFF2-40B4-BE49-F238E27FC236}">
                  <a16:creationId xmlns:a16="http://schemas.microsoft.com/office/drawing/2014/main" id="{A650A49C-1366-33D7-2698-B8BF1B0ACD03}"/>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4720902" y="1359209"/>
              <a:ext cx="2361231" cy="304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 name="TextBox 92">
            <a:extLst>
              <a:ext uri="{FF2B5EF4-FFF2-40B4-BE49-F238E27FC236}">
                <a16:creationId xmlns:a16="http://schemas.microsoft.com/office/drawing/2014/main" id="{5D902F73-F8B8-D600-20D2-DAE223631155}"/>
              </a:ext>
            </a:extLst>
          </p:cNvPr>
          <p:cNvSpPr txBox="1"/>
          <p:nvPr/>
        </p:nvSpPr>
        <p:spPr>
          <a:xfrm>
            <a:off x="11431266" y="26851577"/>
            <a:ext cx="6414408" cy="548611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L="0" marR="0" indent="0" algn="l" defTabSz="226771" rtl="0" fontAlgn="auto" latinLnBrk="1" hangingPunct="0">
              <a:lnSpc>
                <a:spcPct val="100000"/>
              </a:lnSpc>
              <a:spcBef>
                <a:spcPts val="0"/>
              </a:spcBef>
              <a:spcAft>
                <a:spcPts val="0"/>
              </a:spcAft>
              <a:buClrTx/>
              <a:buSzTx/>
              <a:buFontTx/>
              <a:buNone/>
              <a:tabLst/>
              <a:defRPr kumimoji="0" sz="446" b="0" i="0" u="none" strike="noStrike" cap="none" spc="0" normalizeH="0" baseline="0">
                <a:ln>
                  <a:noFill/>
                </a:ln>
                <a:solidFill>
                  <a:srgbClr val="000000"/>
                </a:solidFill>
                <a:effectLst/>
                <a:uFillTx/>
              </a:defRPr>
            </a:defPPr>
            <a:lvl1pPr marL="0" marR="0" indent="0"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1pPr>
            <a:lvl2pPr marL="0" marR="0" indent="113386"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2pPr>
            <a:lvl3pPr marL="0" marR="0" indent="226771"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3pPr>
            <a:lvl4pPr marL="0" marR="0" indent="340157"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4pPr>
            <a:lvl5pPr marL="0" marR="0" indent="453542"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5pPr>
            <a:lvl6pPr marL="0" marR="0" indent="566928"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6pPr>
            <a:lvl7pPr marL="0" marR="0" indent="680314"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7pPr>
            <a:lvl8pPr marL="0" marR="0" indent="793699"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8pPr>
            <a:lvl9pPr marL="0" marR="0" indent="907085" algn="ctr" defTabSz="226771" rtl="0" fontAlgn="auto" latinLnBrk="0" hangingPunct="0">
              <a:lnSpc>
                <a:spcPct val="100000"/>
              </a:lnSpc>
              <a:spcBef>
                <a:spcPts val="0"/>
              </a:spcBef>
              <a:spcAft>
                <a:spcPts val="0"/>
              </a:spcAft>
              <a:buClrTx/>
              <a:buSzTx/>
              <a:buFontTx/>
              <a:buNone/>
              <a:tabLst/>
              <a:defRPr kumimoji="0" sz="1066" b="1" i="0" u="none" strike="noStrike" cap="none" spc="0" normalizeH="0" baseline="0">
                <a:ln>
                  <a:noFill/>
                </a:ln>
                <a:solidFill>
                  <a:srgbClr val="000000"/>
                </a:solidFill>
                <a:effectLst/>
                <a:uFillTx/>
                <a:latin typeface="+mj-lt"/>
                <a:ea typeface="+mj-ea"/>
                <a:cs typeface="+mj-cs"/>
                <a:sym typeface="Arial"/>
              </a:defRPr>
            </a:lvl9pPr>
          </a:lstStyle>
          <a:p>
            <a:pPr marL="457200" lvl="2" indent="-457200" algn="just">
              <a:buFont typeface="Courier New" panose="02070309020205020404" pitchFamily="49" charset="0"/>
              <a:buChar char="o"/>
            </a:pPr>
            <a:r>
              <a:rPr lang="en-US" sz="3200" b="0">
                <a:latin typeface="Times New Roman"/>
                <a:ea typeface="+mj-lt"/>
                <a:cs typeface="Times New Roman"/>
              </a:rPr>
              <a:t>Draft </a:t>
            </a:r>
            <a:endParaRPr lang="en-US" sz="1050">
              <a:latin typeface="Times New Roman"/>
              <a:cs typeface="Times New Roman"/>
            </a:endParaRPr>
          </a:p>
          <a:p>
            <a:pPr marL="457200" lvl="1" indent="-457200" algn="just">
              <a:buFont typeface="Courier New" panose="02070309020205020404" pitchFamily="49" charset="0"/>
              <a:buChar char="o"/>
            </a:pPr>
            <a:r>
              <a:rPr lang="en-US" sz="3200" b="0">
                <a:latin typeface="Times New Roman"/>
                <a:ea typeface="+mj-lt"/>
                <a:cs typeface="Times New Roman"/>
              </a:rPr>
              <a:t>Static list and trim </a:t>
            </a:r>
            <a:endParaRPr lang="en-US" sz="1050">
              <a:latin typeface="Times New Roman"/>
              <a:cs typeface="Times New Roman"/>
            </a:endParaRPr>
          </a:p>
          <a:p>
            <a:pPr marL="457200" lvl="1" indent="-457200" algn="just">
              <a:buFont typeface="Courier New" panose="02070309020205020404" pitchFamily="49" charset="0"/>
              <a:buChar char="o"/>
            </a:pPr>
            <a:r>
              <a:rPr lang="en-US" sz="3200" b="0">
                <a:latin typeface="Times New Roman"/>
                <a:ea typeface="+mj-lt"/>
                <a:cs typeface="Times New Roman"/>
              </a:rPr>
              <a:t>Natural roll period </a:t>
            </a:r>
            <a:endParaRPr lang="en-US" sz="1050">
              <a:latin typeface="Times New Roman"/>
              <a:ea typeface="+mj-lt"/>
              <a:cs typeface="Times New Roman"/>
            </a:endParaRPr>
          </a:p>
          <a:p>
            <a:pPr marL="457200" indent="-457200" algn="just">
              <a:buFont typeface="Courier New" panose="02070309020205020404" pitchFamily="49" charset="0"/>
              <a:buChar char="o"/>
            </a:pPr>
            <a:r>
              <a:rPr lang="en-US" sz="3200" b="0">
                <a:latin typeface="Times New Roman"/>
                <a:ea typeface="+mj-lt"/>
                <a:cs typeface="Times New Roman"/>
              </a:rPr>
              <a:t>Comparison of incoming wave energy to system restoring energy capacity </a:t>
            </a:r>
            <a:endParaRPr lang="en-US" sz="1050">
              <a:latin typeface="Times New Roman"/>
              <a:cs typeface="Times New Roman"/>
            </a:endParaRPr>
          </a:p>
          <a:p>
            <a:pPr marL="457200" indent="-457200" algn="just">
              <a:buFont typeface="Courier New" panose="02070309020205020404" pitchFamily="49" charset="0"/>
              <a:buChar char="o"/>
            </a:pPr>
            <a:r>
              <a:rPr lang="en-US" sz="3200" b="0">
                <a:latin typeface="Times New Roman"/>
                <a:ea typeface="+mj-lt"/>
                <a:cs typeface="Times New Roman"/>
              </a:rPr>
              <a:t>Determination of critical wave height leading to capsize </a:t>
            </a:r>
            <a:endParaRPr lang="en-US" sz="1050">
              <a:latin typeface="Times New Roman"/>
              <a:ea typeface="+mj-lt"/>
              <a:cs typeface="Times New Roman"/>
            </a:endParaRPr>
          </a:p>
          <a:p>
            <a:pPr marL="457200" indent="-457200" algn="just">
              <a:buFont typeface="Courier New" panose="02070309020205020404" pitchFamily="49" charset="0"/>
              <a:buChar char="o"/>
            </a:pPr>
            <a:r>
              <a:rPr lang="en-US" sz="3200" b="0">
                <a:latin typeface="Times New Roman"/>
                <a:ea typeface="+mj-lt"/>
                <a:cs typeface="Times New Roman"/>
              </a:rPr>
              <a:t>Ensures deployment conditions that maintain stability and prevent structural or operational failure</a:t>
            </a:r>
            <a:endParaRPr lang="en-US">
              <a:latin typeface="Times New Roman"/>
              <a:ea typeface="+mj-lt"/>
              <a:cs typeface="Times New Roman"/>
            </a:endParaRPr>
          </a:p>
        </p:txBody>
      </p:sp>
      <p:pic>
        <p:nvPicPr>
          <p:cNvPr id="115" name="Picture 114">
            <a:extLst>
              <a:ext uri="{FF2B5EF4-FFF2-40B4-BE49-F238E27FC236}">
                <a16:creationId xmlns:a16="http://schemas.microsoft.com/office/drawing/2014/main" id="{355D92BC-D2F0-878D-9A15-0CF66F90CD95}"/>
              </a:ext>
            </a:extLst>
          </p:cNvPr>
          <p:cNvPicPr>
            <a:picLocks noChangeAspect="1"/>
          </p:cNvPicPr>
          <p:nvPr/>
        </p:nvPicPr>
        <p:blipFill>
          <a:blip r:embed="rId26">
            <a:extLst>
              <a:ext uri="{28A0092B-C50C-407E-A947-70E740481C1C}">
                <a14:useLocalDpi xmlns:a14="http://schemas.microsoft.com/office/drawing/2010/main" val="0"/>
              </a:ext>
            </a:extLst>
          </a:blip>
          <a:srcRect l="14804" t="7564" r="14094" b="7831"/>
          <a:stretch>
            <a:fillRect/>
          </a:stretch>
        </p:blipFill>
        <p:spPr>
          <a:xfrm>
            <a:off x="460249" y="20160661"/>
            <a:ext cx="4838056" cy="3837986"/>
          </a:xfrm>
          <a:prstGeom prst="rect">
            <a:avLst/>
          </a:prstGeom>
        </p:spPr>
      </p:pic>
      <p:sp>
        <p:nvSpPr>
          <p:cNvPr id="116" name="TextBox 115">
            <a:extLst>
              <a:ext uri="{FF2B5EF4-FFF2-40B4-BE49-F238E27FC236}">
                <a16:creationId xmlns:a16="http://schemas.microsoft.com/office/drawing/2014/main" id="{F6A7E933-9D57-B815-4160-E2C1F6D1661C}"/>
              </a:ext>
            </a:extLst>
          </p:cNvPr>
          <p:cNvSpPr txBox="1"/>
          <p:nvPr/>
        </p:nvSpPr>
        <p:spPr>
          <a:xfrm>
            <a:off x="23113694" y="22822023"/>
            <a:ext cx="605195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200">
                <a:latin typeface="Times New Roman"/>
                <a:cs typeface="Times New Roman"/>
              </a:rPr>
              <a:t>Open water testing of ORCA was conducted at UNH Judd Gregg. Results showed a top speed of 2.7 knots and stable operation in waves up to an estimated 1.5 ft.</a:t>
            </a:r>
          </a:p>
        </p:txBody>
      </p:sp>
      <p:pic>
        <p:nvPicPr>
          <p:cNvPr id="120" name="Picture 119">
            <a:extLst>
              <a:ext uri="{FF2B5EF4-FFF2-40B4-BE49-F238E27FC236}">
                <a16:creationId xmlns:a16="http://schemas.microsoft.com/office/drawing/2014/main" id="{93371B6A-AD57-AE03-6395-F28092EB3B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689278" y="25464899"/>
            <a:ext cx="4891293" cy="3260862"/>
          </a:xfrm>
          <a:prstGeom prst="rect">
            <a:avLst/>
          </a:prstGeom>
        </p:spPr>
      </p:pic>
      <p:sp>
        <p:nvSpPr>
          <p:cNvPr id="122" name="TextBox 121">
            <a:extLst>
              <a:ext uri="{FF2B5EF4-FFF2-40B4-BE49-F238E27FC236}">
                <a16:creationId xmlns:a16="http://schemas.microsoft.com/office/drawing/2014/main" id="{41A08311-DE16-914D-61CA-90A06C319811}"/>
              </a:ext>
            </a:extLst>
          </p:cNvPr>
          <p:cNvSpPr txBox="1"/>
          <p:nvPr/>
        </p:nvSpPr>
        <p:spPr>
          <a:xfrm>
            <a:off x="29904563" y="13432866"/>
            <a:ext cx="13675042" cy="4031873"/>
          </a:xfrm>
          <a:prstGeom prst="rect">
            <a:avLst/>
          </a:prstGeom>
          <a:noFill/>
        </p:spPr>
        <p:txBody>
          <a:bodyPr wrap="square" lIns="91440" tIns="45720" rIns="91440" bIns="45720" anchor="t">
            <a:spAutoFit/>
          </a:bodyPr>
          <a:lstStyle/>
          <a:p>
            <a:pPr marL="427355" marR="0" lvl="0" indent="-427355" algn="just"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a:ln>
                  <a:noFill/>
                </a:ln>
                <a:solidFill>
                  <a:prstClr val="black"/>
                </a:solidFill>
                <a:effectLst/>
                <a:uLnTx/>
                <a:uFillTx/>
                <a:latin typeface="Times New Roman"/>
                <a:ea typeface="Cambria"/>
                <a:cs typeface="Times New Roman"/>
              </a:rPr>
              <a:t>Integrates RTK GPS (provides real-time ORCA </a:t>
            </a:r>
            <a:r>
              <a:rPr lang="en-US" sz="3200">
                <a:solidFill>
                  <a:prstClr val="black"/>
                </a:solidFill>
                <a:latin typeface="Times New Roman"/>
                <a:ea typeface="Cambria"/>
                <a:cs typeface="Times New Roman"/>
              </a:rPr>
              <a:t>latitude</a:t>
            </a:r>
            <a:r>
              <a:rPr kumimoji="0" lang="en-US" sz="3200" b="0" i="0" u="none" strike="noStrike" kern="1200" cap="none" spc="0" normalizeH="0" baseline="0" noProof="0">
                <a:ln>
                  <a:noFill/>
                </a:ln>
                <a:solidFill>
                  <a:prstClr val="black"/>
                </a:solidFill>
                <a:effectLst/>
                <a:uLnTx/>
                <a:uFillTx/>
                <a:latin typeface="Times New Roman"/>
                <a:ea typeface="Cambria"/>
                <a:cs typeface="Times New Roman"/>
              </a:rPr>
              <a:t> and </a:t>
            </a:r>
            <a:r>
              <a:rPr lang="en-US" sz="3200">
                <a:solidFill>
                  <a:prstClr val="black"/>
                </a:solidFill>
                <a:latin typeface="Times New Roman"/>
                <a:ea typeface="Cambria"/>
                <a:cs typeface="Times New Roman"/>
              </a:rPr>
              <a:t>longitude</a:t>
            </a:r>
            <a:r>
              <a:rPr kumimoji="0" lang="en-US" sz="3200" b="0" i="0" u="none" strike="noStrike" kern="1200" cap="none" spc="0" normalizeH="0" baseline="0" noProof="0">
                <a:ln>
                  <a:noFill/>
                </a:ln>
                <a:solidFill>
                  <a:prstClr val="black"/>
                </a:solidFill>
                <a:effectLst/>
                <a:uLnTx/>
                <a:uFillTx/>
                <a:latin typeface="Times New Roman"/>
                <a:ea typeface="Cambria"/>
                <a:cs typeface="Times New Roman"/>
              </a:rPr>
              <a:t>) and BNO055 IMU (orientation of ORCA with respect to magnetic North).</a:t>
            </a:r>
            <a:endParaRPr lang="en-US" sz="3200" b="0" i="0" u="none" strike="noStrike" kern="1200" cap="none" spc="0" normalizeH="0" baseline="0" noProof="0">
              <a:ln>
                <a:noFill/>
              </a:ln>
              <a:solidFill>
                <a:prstClr val="black"/>
              </a:solidFill>
              <a:effectLst/>
              <a:uLnTx/>
              <a:uFillTx/>
              <a:latin typeface="Aptos" panose="02110004020202020204"/>
            </a:endParaRPr>
          </a:p>
          <a:p>
            <a:pPr marL="427355" marR="0" lvl="0" indent="-427355" algn="just" defTabSz="457200" rtl="0" eaLnBrk="1" fontAlgn="auto" latinLnBrk="0" hangingPunct="1">
              <a:lnSpc>
                <a:spcPct val="100000"/>
              </a:lnSpc>
              <a:spcBef>
                <a:spcPts val="0"/>
              </a:spcBef>
              <a:spcAft>
                <a:spcPts val="0"/>
              </a:spcAft>
              <a:buClrTx/>
              <a:buSzTx/>
              <a:buFont typeface="Arial,Sans-Serif"/>
              <a:buChar char="•"/>
              <a:tabLst/>
              <a:defRPr/>
            </a:pPr>
            <a:r>
              <a:rPr kumimoji="0" lang="en-US" sz="3200" b="0" i="0" u="none" strike="noStrike" kern="1200" cap="none" spc="0" normalizeH="0" baseline="0" noProof="0">
                <a:ln>
                  <a:noFill/>
                </a:ln>
                <a:solidFill>
                  <a:prstClr val="black"/>
                </a:solidFill>
                <a:effectLst/>
                <a:uLnTx/>
                <a:uFillTx/>
                <a:latin typeface="Times New Roman"/>
                <a:ea typeface="Cambria"/>
                <a:cs typeface="Times New Roman"/>
              </a:rPr>
              <a:t>Applies magnetic declination correction to IMU to ensure consistency among data collected by the GPS and IMU.</a:t>
            </a:r>
            <a:endParaRPr lang="en-US" sz="3200" b="0" i="0" u="none" strike="noStrike" kern="1200" cap="none" spc="0" normalizeH="0" baseline="0" noProof="0">
              <a:ln>
                <a:noFill/>
              </a:ln>
              <a:solidFill>
                <a:prstClr val="black"/>
              </a:solidFill>
              <a:effectLst/>
              <a:uLnTx/>
              <a:uFillTx/>
              <a:latin typeface="Times New Roman"/>
              <a:ea typeface="Cambria"/>
              <a:cs typeface="Times New Roman"/>
            </a:endParaRPr>
          </a:p>
          <a:p>
            <a:pPr marL="427355" marR="0" lvl="0" indent="-427355" algn="just" defTabSz="457200" rtl="0" eaLnBrk="1" fontAlgn="auto" latinLnBrk="0" hangingPunct="1">
              <a:lnSpc>
                <a:spcPct val="100000"/>
              </a:lnSpc>
              <a:spcBef>
                <a:spcPts val="0"/>
              </a:spcBef>
              <a:spcAft>
                <a:spcPts val="0"/>
              </a:spcAft>
              <a:buClrTx/>
              <a:buSzTx/>
              <a:buFont typeface="Arial,Sans-Serif"/>
              <a:buChar char="•"/>
              <a:tabLst/>
              <a:defRPr/>
            </a:pPr>
            <a:r>
              <a:rPr kumimoji="0" lang="en-US" sz="3200" b="0" i="0" u="none" strike="noStrike" kern="1200" cap="none" spc="0" normalizeH="0" baseline="0" noProof="0">
                <a:ln>
                  <a:noFill/>
                </a:ln>
                <a:solidFill>
                  <a:prstClr val="black"/>
                </a:solidFill>
                <a:effectLst/>
                <a:uLnTx/>
                <a:uFillTx/>
                <a:latin typeface="Times New Roman"/>
                <a:ea typeface="Cambria"/>
                <a:cs typeface="Times New Roman"/>
              </a:rPr>
              <a:t>Computes distance from ORCA starting point to target waypoint using Euclidean distance formula.</a:t>
            </a:r>
            <a:endParaRPr lang="en-US" sz="3200" b="0" i="0" u="none" strike="noStrike" kern="1200" cap="none" spc="0" normalizeH="0" baseline="0" noProof="0">
              <a:ln>
                <a:noFill/>
              </a:ln>
              <a:solidFill>
                <a:prstClr val="black"/>
              </a:solidFill>
              <a:effectLst/>
              <a:uLnTx/>
              <a:uFillTx/>
              <a:latin typeface="Times New Roman"/>
              <a:ea typeface="Cambria"/>
              <a:cs typeface="Times New Roman"/>
            </a:endParaRPr>
          </a:p>
          <a:p>
            <a:pPr marL="427355" marR="0" lvl="0" indent="-427355" algn="just" defTabSz="457200" rtl="0" eaLnBrk="1" fontAlgn="auto" latinLnBrk="0" hangingPunct="1">
              <a:lnSpc>
                <a:spcPct val="100000"/>
              </a:lnSpc>
              <a:spcBef>
                <a:spcPts val="0"/>
              </a:spcBef>
              <a:spcAft>
                <a:spcPts val="0"/>
              </a:spcAft>
              <a:buClrTx/>
              <a:buSzTx/>
              <a:buFont typeface="Arial,Sans-Serif"/>
              <a:buChar char="•"/>
              <a:tabLst/>
              <a:defRPr/>
            </a:pPr>
            <a:r>
              <a:rPr kumimoji="0" lang="en-US" sz="3200" b="0" i="0" u="none" strike="noStrike" kern="1200" cap="none" spc="0" normalizeH="0" baseline="0" noProof="0">
                <a:ln>
                  <a:noFill/>
                </a:ln>
                <a:solidFill>
                  <a:prstClr val="black"/>
                </a:solidFill>
                <a:effectLst/>
                <a:uLnTx/>
                <a:uFillTx/>
                <a:latin typeface="Times New Roman"/>
                <a:ea typeface="Cambria"/>
                <a:cs typeface="Times New Roman"/>
              </a:rPr>
              <a:t>Commands ORCA to travel in direction of waypoint for a time period estimated using ORCA's average speed.</a:t>
            </a:r>
            <a:endParaRPr lang="en-US" sz="2776" b="0" i="0" u="none" strike="noStrike" kern="1200" cap="none" spc="0" normalizeH="0" baseline="0" noProof="0">
              <a:ln>
                <a:noFill/>
              </a:ln>
              <a:solidFill>
                <a:prstClr val="black"/>
              </a:solidFill>
              <a:effectLst/>
              <a:uLnTx/>
              <a:uFillTx/>
              <a:latin typeface="Cambria" panose="02040503050406030204" pitchFamily="18" charset="0"/>
              <a:ea typeface="Cambria"/>
              <a:cs typeface="Times New Roman"/>
            </a:endParaRPr>
          </a:p>
        </p:txBody>
      </p:sp>
      <p:pic>
        <p:nvPicPr>
          <p:cNvPr id="126" name="Picture 125">
            <a:extLst>
              <a:ext uri="{FF2B5EF4-FFF2-40B4-BE49-F238E27FC236}">
                <a16:creationId xmlns:a16="http://schemas.microsoft.com/office/drawing/2014/main" id="{84FB088C-4443-8FB4-6A40-5D61AC101C8D}"/>
              </a:ext>
            </a:extLst>
          </p:cNvPr>
          <p:cNvPicPr>
            <a:picLocks noChangeAspect="1"/>
          </p:cNvPicPr>
          <p:nvPr/>
        </p:nvPicPr>
        <p:blipFill>
          <a:blip r:embed="rId28"/>
          <a:srcRect l="21280" t="13783" r="18948" b="13388"/>
          <a:stretch>
            <a:fillRect/>
          </a:stretch>
        </p:blipFill>
        <p:spPr>
          <a:xfrm rot="5400000">
            <a:off x="6439966" y="28333572"/>
            <a:ext cx="2800833" cy="4548554"/>
          </a:xfrm>
          <a:prstGeom prst="rect">
            <a:avLst/>
          </a:prstGeom>
        </p:spPr>
      </p:pic>
      <p:cxnSp>
        <p:nvCxnSpPr>
          <p:cNvPr id="1025" name="Straight Connector 1024">
            <a:extLst>
              <a:ext uri="{FF2B5EF4-FFF2-40B4-BE49-F238E27FC236}">
                <a16:creationId xmlns:a16="http://schemas.microsoft.com/office/drawing/2014/main" id="{FE24923F-1731-E62F-F00A-0339980E7A29}"/>
              </a:ext>
            </a:extLst>
          </p:cNvPr>
          <p:cNvCxnSpPr>
            <a:cxnSpLocks/>
          </p:cNvCxnSpPr>
          <p:nvPr/>
        </p:nvCxnSpPr>
        <p:spPr>
          <a:xfrm>
            <a:off x="17937209" y="22323480"/>
            <a:ext cx="12508" cy="10161583"/>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cxnSp>
        <p:nvCxnSpPr>
          <p:cNvPr id="1027" name="Straight Connector 1026">
            <a:extLst>
              <a:ext uri="{FF2B5EF4-FFF2-40B4-BE49-F238E27FC236}">
                <a16:creationId xmlns:a16="http://schemas.microsoft.com/office/drawing/2014/main" id="{7FADA4BC-2FB3-1777-E802-659A411BF0FB}"/>
              </a:ext>
            </a:extLst>
          </p:cNvPr>
          <p:cNvCxnSpPr>
            <a:cxnSpLocks/>
          </p:cNvCxnSpPr>
          <p:nvPr/>
        </p:nvCxnSpPr>
        <p:spPr>
          <a:xfrm>
            <a:off x="23005090" y="22323479"/>
            <a:ext cx="12508" cy="10161583"/>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8026307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ac0b45b-10a3-45d1-9a26-19c6806eb945" xsi:nil="true"/>
    <lcf76f155ced4ddcb4097134ff3c332f xmlns="636c1147-c0b0-4840-94b3-998289dc10a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0CCDB2BCF31B4B85124F035442BE31" ma:contentTypeVersion="13" ma:contentTypeDescription="Create a new document." ma:contentTypeScope="" ma:versionID="29715b83acc0570bf6f45bf702325644">
  <xsd:schema xmlns:xsd="http://www.w3.org/2001/XMLSchema" xmlns:xs="http://www.w3.org/2001/XMLSchema" xmlns:p="http://schemas.microsoft.com/office/2006/metadata/properties" xmlns:ns2="636c1147-c0b0-4840-94b3-998289dc10ae" xmlns:ns3="4ac0b45b-10a3-45d1-9a26-19c6806eb945" targetNamespace="http://schemas.microsoft.com/office/2006/metadata/properties" ma:root="true" ma:fieldsID="32e36f32f3be5043de7d76b47556cc47" ns2:_="" ns3:_="">
    <xsd:import namespace="636c1147-c0b0-4840-94b3-998289dc10ae"/>
    <xsd:import namespace="4ac0b45b-10a3-45d1-9a26-19c6806eb9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c1147-c0b0-4840-94b3-998289dc1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c0b45b-10a3-45d1-9a26-19c6806eb94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b5e9fa4-3448-401a-b592-3e9656fa2435}" ma:internalName="TaxCatchAll" ma:showField="CatchAllData" ma:web="4ac0b45b-10a3-45d1-9a26-19c6806eb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2DA2E2-53FB-4B05-BD26-519E351CDA7F}">
  <ds:schemaRefs>
    <ds:schemaRef ds:uri="http://schemas.microsoft.com/sharepoint/v3/contenttype/forms"/>
  </ds:schemaRefs>
</ds:datastoreItem>
</file>

<file path=customXml/itemProps2.xml><?xml version="1.0" encoding="utf-8"?>
<ds:datastoreItem xmlns:ds="http://schemas.openxmlformats.org/officeDocument/2006/customXml" ds:itemID="{9214D197-1F30-4EA9-9065-0002D306655A}">
  <ds:schemaRefs>
    <ds:schemaRef ds:uri="4ac0b45b-10a3-45d1-9a26-19c6806eb945"/>
    <ds:schemaRef ds:uri="636c1147-c0b0-4840-94b3-998289dc10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E223AFB-F735-4B0B-B1C3-982A5DFC125F}">
  <ds:schemaRefs>
    <ds:schemaRef ds:uri="4ac0b45b-10a3-45d1-9a26-19c6806eb945"/>
    <ds:schemaRef ds:uri="636c1147-c0b0-4840-94b3-998289dc10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Crotty</dc:creator>
  <cp:revision>1</cp:revision>
  <dcterms:created xsi:type="dcterms:W3CDTF">2026-04-01T22:40:30Z</dcterms:created>
  <dcterms:modified xsi:type="dcterms:W3CDTF">2026-04-20T21:15:33Z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0x0101008B0CCDB2BCF31B4B85124F035442BE31</vt:lpwstr>
  </property>
  <property fmtid="{D5CDD505-2E9C-101B-9397-08002B2CF9AE}" pid="3" name="MediaServiceImageTags">
    <vt:lpwstr/>
  </property>
</Properties>
</file>